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unito" pitchFamily="2" charset="-52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c0b7302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c0b7302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c0b7302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2c0b7302c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2c1221b85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2c1221b85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c1221b85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2c1221b85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2c1221b8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2c1221b8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c2c38a02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2c2c38a02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c2fb1434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2c2fb1434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2bf849eb1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2bf849eb1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bf849eb1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2bf849eb1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2bf849eb1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2bf849eb1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deb208e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deb208e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2bf849eb1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2bf849eb1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2bfc20938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2bfc20938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bdeb208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bdeb208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bfc209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bfc209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bfc20938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2bfc20938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bfc2093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2bfc2093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bfc20938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2bfc20938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c0c04a2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2c0c04a2d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c0b7302c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c0b7302c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9703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Дисципліна: “Програмування”</a:t>
            </a:r>
            <a:endParaRPr dirty="0"/>
          </a:p>
        </p:txBody>
      </p:sp>
      <p:sp>
        <p:nvSpPr>
          <p:cNvPr id="6" name="Google Shape;129;p13">
            <a:extLst>
              <a:ext uri="{FF2B5EF4-FFF2-40B4-BE49-F238E27FC236}">
                <a16:creationId xmlns:a16="http://schemas.microsoft.com/office/drawing/2014/main" id="{53540589-C181-4BAC-960E-32708D8CECD7}"/>
              </a:ext>
            </a:extLst>
          </p:cNvPr>
          <p:cNvSpPr txBox="1">
            <a:spLocks noGrp="1"/>
          </p:cNvSpPr>
          <p:nvPr/>
        </p:nvSpPr>
        <p:spPr>
          <a:xfrm>
            <a:off x="1891350" y="2915466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-UA" sz="2140" dirty="0" err="1">
                <a:solidFill>
                  <a:srgbClr val="AF7B51"/>
                </a:solidFill>
              </a:rPr>
              <a:t>Загальноуніверситетська</a:t>
            </a:r>
            <a:endParaRPr sz="2140" dirty="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375" y="229338"/>
            <a:ext cx="6479238" cy="468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2480550" y="120100"/>
            <a:ext cx="4182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Потоковий обмін даними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195" name="Google Shape;19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538" y="858188"/>
            <a:ext cx="7814935" cy="34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3290100" y="100075"/>
            <a:ext cx="256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AF7B51"/>
                </a:solidFill>
              </a:rPr>
              <a:t>Відкриття потоків</a:t>
            </a:r>
            <a:endParaRPr sz="2200">
              <a:solidFill>
                <a:srgbClr val="AF7B51"/>
              </a:solidFill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975" y="514088"/>
            <a:ext cx="5806052" cy="42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3290100" y="100075"/>
            <a:ext cx="256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AF7B51"/>
                </a:solidFill>
              </a:rPr>
              <a:t>Відкриття потоків</a:t>
            </a:r>
            <a:endParaRPr sz="2200">
              <a:solidFill>
                <a:srgbClr val="AF7B51"/>
              </a:solidFill>
            </a:endParaRPr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88" y="1005825"/>
            <a:ext cx="7988624" cy="27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3290100" y="100075"/>
            <a:ext cx="256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AF7B51"/>
                </a:solidFill>
              </a:rPr>
              <a:t>Відкриття потоків</a:t>
            </a:r>
            <a:endParaRPr sz="2200">
              <a:solidFill>
                <a:srgbClr val="AF7B51"/>
              </a:solidFill>
            </a:endParaRPr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50" y="525500"/>
            <a:ext cx="7950703" cy="421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00" y="582700"/>
            <a:ext cx="7410600" cy="38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900" y="345488"/>
            <a:ext cx="6574175" cy="445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140150" y="200150"/>
            <a:ext cx="1542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</a:rPr>
              <a:t>Приклад:</a:t>
            </a:r>
            <a:endParaRPr sz="2500">
              <a:solidFill>
                <a:srgbClr val="AF7B51"/>
              </a:solidFill>
            </a:endParaRPr>
          </a:p>
        </p:txBody>
      </p:sp>
      <p:pic>
        <p:nvPicPr>
          <p:cNvPr id="235" name="Google Shape;2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050" y="338675"/>
            <a:ext cx="6489925" cy="44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925" y="346413"/>
            <a:ext cx="6544149" cy="445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2735700" y="110050"/>
            <a:ext cx="3672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Існує два типи файлів: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038" y="557250"/>
            <a:ext cx="7759928" cy="414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2130300" y="159725"/>
            <a:ext cx="48834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5. Файли 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5.1. Особливості файлів мови С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>
              <a:solidFill>
                <a:srgbClr val="AF7B51"/>
              </a:solidFill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63" y="1006925"/>
            <a:ext cx="8318074" cy="32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2520650" y="100075"/>
            <a:ext cx="4843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Стандартні покажчики потоків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063" y="685075"/>
            <a:ext cx="6275875" cy="415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3"/>
          <p:cNvSpPr/>
          <p:nvPr/>
        </p:nvSpPr>
        <p:spPr>
          <a:xfrm>
            <a:off x="8497800" y="354250"/>
            <a:ext cx="250200" cy="2502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3"/>
          <p:cNvSpPr txBox="1"/>
          <p:nvPr/>
        </p:nvSpPr>
        <p:spPr>
          <a:xfrm>
            <a:off x="3145050" y="134100"/>
            <a:ext cx="285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Закриття потоків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263" name="Google Shape;2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475" y="661350"/>
            <a:ext cx="6967057" cy="41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788" y="229338"/>
            <a:ext cx="6926424" cy="468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103700" y="130075"/>
            <a:ext cx="6936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У мові С немає власних засобів роботи з файлами, а всі</a:t>
            </a:r>
            <a:endParaRPr sz="2000"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725050"/>
            <a:ext cx="7004474" cy="291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560400" y="220175"/>
            <a:ext cx="5555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/>
              <a:t>1. Верхнього рівня (з використанням "потоку" С++);</a:t>
            </a:r>
            <a:endParaRPr sz="1700"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625" y="666575"/>
            <a:ext cx="6260759" cy="41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50" y="1245000"/>
            <a:ext cx="6610276" cy="265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325" y="265613"/>
            <a:ext cx="5363350" cy="461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369150" y="150125"/>
            <a:ext cx="8405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3. Нижнього рівня (з використанням «дескриптора»)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450" y="735125"/>
            <a:ext cx="6131096" cy="41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208050" y="250200"/>
            <a:ext cx="164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Приклад: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600" y="705000"/>
            <a:ext cx="6220794" cy="413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Екран (16:9)</PresentationFormat>
  <Paragraphs>42</Paragraphs>
  <Slides>21</Slides>
  <Notes>21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Nunito</vt:lpstr>
      <vt:lpstr>Calibri</vt:lpstr>
      <vt:lpstr>Shift</vt:lpstr>
      <vt:lpstr>Дисципліна: “Програмування”</vt:lpstr>
      <vt:lpstr>   Розділ 5. Файли  5.1. Особливості файлів мови С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“Програмування”</dc:title>
  <dc:creator>Natan</dc:creator>
  <cp:lastModifiedBy>Natan</cp:lastModifiedBy>
  <cp:revision>1</cp:revision>
  <dcterms:modified xsi:type="dcterms:W3CDTF">2023-08-21T03:34:40Z</dcterms:modified>
</cp:coreProperties>
</file>