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handoutMasterIdLst>
    <p:handoutMasterId r:id="rId31"/>
  </p:handoutMasterIdLst>
  <p:sldIdLst>
    <p:sldId id="256" r:id="rId4"/>
    <p:sldId id="257" r:id="rId5"/>
    <p:sldId id="28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6" r:id="rId14"/>
    <p:sldId id="265" r:id="rId15"/>
    <p:sldId id="266" r:id="rId16"/>
    <p:sldId id="287" r:id="rId17"/>
    <p:sldId id="288" r:id="rId18"/>
    <p:sldId id="268" r:id="rId19"/>
    <p:sldId id="269" r:id="rId20"/>
    <p:sldId id="270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82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CC"/>
    <a:srgbClr val="CCECFF"/>
    <a:srgbClr val="FFCCFF"/>
    <a:srgbClr val="99FFCC"/>
    <a:srgbClr val="CCCCFF"/>
    <a:srgbClr val="66FF99"/>
    <a:srgbClr val="66CAC8"/>
    <a:srgbClr val="FFFF99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7F93D-8DE6-42D5-815C-0C0913B3A5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05174BA-1958-481C-8763-8A59F53560F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1.рейтингом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популярності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b="1" dirty="0">
            <a:solidFill>
              <a:schemeClr val="tx1"/>
            </a:solidFill>
          </a:endParaRPr>
        </a:p>
      </dgm:t>
    </dgm:pt>
    <dgm:pt modelId="{8CC3048B-7CA7-40DA-84B1-8281675BEF32}" type="parTrans" cxnId="{7E8375B3-3CC8-42AB-9EBE-51C585C29044}">
      <dgm:prSet/>
      <dgm:spPr/>
      <dgm:t>
        <a:bodyPr/>
        <a:lstStyle/>
        <a:p>
          <a:endParaRPr lang="ru-RU"/>
        </a:p>
      </dgm:t>
    </dgm:pt>
    <dgm:pt modelId="{704EA06E-B618-4E4E-AF83-08B63AFA80D2}" type="sibTrans" cxnId="{7E8375B3-3CC8-42AB-9EBE-51C585C29044}">
      <dgm:prSet/>
      <dgm:spPr/>
      <dgm:t>
        <a:bodyPr/>
        <a:lstStyle/>
        <a:p>
          <a:endParaRPr lang="ru-RU"/>
        </a:p>
      </dgm:t>
    </dgm:pt>
    <dgm:pt modelId="{0F64208D-9FC4-441A-8171-993B1D52199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ступенем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транспортної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певної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території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b="1" dirty="0">
            <a:solidFill>
              <a:schemeClr val="tx1"/>
            </a:solidFill>
          </a:endParaRPr>
        </a:p>
      </dgm:t>
    </dgm:pt>
    <dgm:pt modelId="{DB4D2E42-EC4A-47F6-A072-770CB4991D55}" type="parTrans" cxnId="{80EAAF88-6661-45C8-95AF-BB91B6ADEACC}">
      <dgm:prSet/>
      <dgm:spPr/>
      <dgm:t>
        <a:bodyPr/>
        <a:lstStyle/>
        <a:p>
          <a:endParaRPr lang="ru-RU"/>
        </a:p>
      </dgm:t>
    </dgm:pt>
    <dgm:pt modelId="{D2959872-74A9-4B4B-9BD9-7BCD338E9232}" type="sibTrans" cxnId="{80EAAF88-6661-45C8-95AF-BB91B6ADEACC}">
      <dgm:prSet/>
      <dgm:spPr/>
      <dgm:t>
        <a:bodyPr/>
        <a:lstStyle/>
        <a:p>
          <a:endParaRPr lang="ru-RU"/>
        </a:p>
      </dgm:t>
    </dgm:pt>
    <dgm:pt modelId="{A3B16EE1-FFE4-421B-9F73-9C7BB8C29C3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видом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подорожі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b="1" dirty="0">
            <a:solidFill>
              <a:schemeClr val="tx1"/>
            </a:solidFill>
          </a:endParaRPr>
        </a:p>
      </dgm:t>
    </dgm:pt>
    <dgm:pt modelId="{B068B77C-ECDD-45C0-9E01-BA1786BB759D}" type="parTrans" cxnId="{E166DEEA-D4C3-4DC0-9709-8051E14A8740}">
      <dgm:prSet/>
      <dgm:spPr/>
      <dgm:t>
        <a:bodyPr/>
        <a:lstStyle/>
        <a:p>
          <a:endParaRPr lang="ru-RU"/>
        </a:p>
      </dgm:t>
    </dgm:pt>
    <dgm:pt modelId="{ECECFFAE-07C2-45ED-B3D6-D30423D01351}" type="sibTrans" cxnId="{E166DEEA-D4C3-4DC0-9709-8051E14A8740}">
      <dgm:prSet/>
      <dgm:spPr/>
      <dgm:t>
        <a:bodyPr/>
        <a:lstStyle/>
        <a:p>
          <a:endParaRPr lang="ru-RU"/>
        </a:p>
      </dgm:t>
    </dgm:pt>
    <dgm:pt modelId="{94EA2FA1-9204-4A70-95A9-C0324FA0C435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ru-RU" b="1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протяжністю</a:t>
          </a:r>
          <a:r>
            <a:rPr lang="ru-RU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маршруту; </a:t>
          </a:r>
          <a:endParaRPr lang="ru-RU" b="1" dirty="0">
            <a:solidFill>
              <a:schemeClr val="tx1"/>
            </a:solidFill>
          </a:endParaRPr>
        </a:p>
      </dgm:t>
    </dgm:pt>
    <dgm:pt modelId="{1FAAD563-6503-46C6-9BD8-2426A9909655}" type="parTrans" cxnId="{08B673B0-99F0-48B4-9BA9-065810E36F5A}">
      <dgm:prSet/>
      <dgm:spPr/>
      <dgm:t>
        <a:bodyPr/>
        <a:lstStyle/>
        <a:p>
          <a:endParaRPr lang="ru-RU"/>
        </a:p>
      </dgm:t>
    </dgm:pt>
    <dgm:pt modelId="{49F09432-EC8A-4F59-BA08-74C3498A9514}" type="sibTrans" cxnId="{08B673B0-99F0-48B4-9BA9-065810E36F5A}">
      <dgm:prSet/>
      <dgm:spPr/>
      <dgm:t>
        <a:bodyPr/>
        <a:lstStyle/>
        <a:p>
          <a:endParaRPr lang="ru-RU"/>
        </a:p>
      </dgm:t>
    </dgm:pt>
    <dgm:pt modelId="{009A40F5-607B-4C36-BD45-14EFF31932A0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національними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традиціями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b="1" dirty="0">
            <a:solidFill>
              <a:schemeClr val="tx1"/>
            </a:solidFill>
          </a:endParaRPr>
        </a:p>
      </dgm:t>
    </dgm:pt>
    <dgm:pt modelId="{9B2D0226-60B2-436B-AAED-7D83F88E6A38}" type="parTrans" cxnId="{961EBFBB-BBCB-4F3B-8559-FF149936B997}">
      <dgm:prSet/>
      <dgm:spPr/>
      <dgm:t>
        <a:bodyPr/>
        <a:lstStyle/>
        <a:p>
          <a:endParaRPr lang="ru-RU"/>
        </a:p>
      </dgm:t>
    </dgm:pt>
    <dgm:pt modelId="{AC087F1A-208F-4610-AB46-BC054E465040}" type="sibTrans" cxnId="{961EBFBB-BBCB-4F3B-8559-FF149936B997}">
      <dgm:prSet/>
      <dgm:spPr/>
      <dgm:t>
        <a:bodyPr/>
        <a:lstStyle/>
        <a:p>
          <a:endParaRPr lang="ru-RU"/>
        </a:p>
      </dgm:t>
    </dgm:pt>
    <dgm:pt modelId="{A3C3A38F-A68E-42D3-B8DE-14859FAB71A4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туристично-рекреаційними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ресурсами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території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b="1" dirty="0">
            <a:solidFill>
              <a:schemeClr val="tx1"/>
            </a:solidFill>
          </a:endParaRPr>
        </a:p>
      </dgm:t>
    </dgm:pt>
    <dgm:pt modelId="{AB2C746E-F3B8-4DCC-8A6B-E2BD28D2A584}" type="parTrans" cxnId="{632551A0-9D07-43DA-8FFF-33AA9D96797A}">
      <dgm:prSet/>
      <dgm:spPr/>
      <dgm:t>
        <a:bodyPr/>
        <a:lstStyle/>
        <a:p>
          <a:endParaRPr lang="ru-RU"/>
        </a:p>
      </dgm:t>
    </dgm:pt>
    <dgm:pt modelId="{A0094856-54EE-4FCE-8DBC-43AFE2D2A0B7}" type="sibTrans" cxnId="{632551A0-9D07-43DA-8FFF-33AA9D96797A}">
      <dgm:prSet/>
      <dgm:spPr/>
      <dgm:t>
        <a:bodyPr/>
        <a:lstStyle/>
        <a:p>
          <a:endParaRPr lang="ru-RU"/>
        </a:p>
      </dgm:t>
    </dgm:pt>
    <dgm:pt modelId="{E3817313-1DF3-4B1C-ABE0-231BF65AB2AF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демографічною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структурою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BF27B9C1-643E-40DF-A0ED-EB0DC30B1072}" type="parTrans" cxnId="{A1247BBC-503F-4F9F-A351-319C5304BC70}">
      <dgm:prSet/>
      <dgm:spPr/>
      <dgm:t>
        <a:bodyPr/>
        <a:lstStyle/>
        <a:p>
          <a:endParaRPr lang="ru-RU"/>
        </a:p>
      </dgm:t>
    </dgm:pt>
    <dgm:pt modelId="{F493A448-857E-4430-BBEE-E30630D52800}" type="sibTrans" cxnId="{A1247BBC-503F-4F9F-A351-319C5304BC70}">
      <dgm:prSet/>
      <dgm:spPr/>
      <dgm:t>
        <a:bodyPr/>
        <a:lstStyle/>
        <a:p>
          <a:endParaRPr lang="ru-RU"/>
        </a:p>
      </dgm:t>
    </dgm:pt>
    <dgm:pt modelId="{6C62429F-5D51-451B-8D0B-A5DDCBF99BB7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платоспроможністю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туриста; </a:t>
          </a:r>
          <a:endParaRPr lang="ru-RU" b="1" dirty="0">
            <a:solidFill>
              <a:schemeClr val="tx1"/>
            </a:solidFill>
          </a:endParaRPr>
        </a:p>
      </dgm:t>
    </dgm:pt>
    <dgm:pt modelId="{1C137FA7-1C21-4381-913E-61E49D8A7C1B}" type="sibTrans" cxnId="{C9C0CECC-1D3D-46B3-8D2A-C8DA0D42894F}">
      <dgm:prSet/>
      <dgm:spPr/>
      <dgm:t>
        <a:bodyPr/>
        <a:lstStyle/>
        <a:p>
          <a:endParaRPr lang="ru-RU"/>
        </a:p>
      </dgm:t>
    </dgm:pt>
    <dgm:pt modelId="{D0E6B32A-BCE7-40D1-BA1B-A25E96F46AA9}" type="parTrans" cxnId="{C9C0CECC-1D3D-46B3-8D2A-C8DA0D42894F}">
      <dgm:prSet/>
      <dgm:spPr/>
      <dgm:t>
        <a:bodyPr/>
        <a:lstStyle/>
        <a:p>
          <a:endParaRPr lang="ru-RU"/>
        </a:p>
      </dgm:t>
    </dgm:pt>
    <dgm:pt modelId="{0E87D58D-4DCB-4316-8B9B-D1BCD5F7489D}" type="pres">
      <dgm:prSet presAssocID="{1337F93D-8DE6-42D5-815C-0C0913B3A5D8}" presName="linear" presStyleCnt="0">
        <dgm:presLayoutVars>
          <dgm:animLvl val="lvl"/>
          <dgm:resizeHandles val="exact"/>
        </dgm:presLayoutVars>
      </dgm:prSet>
      <dgm:spPr/>
    </dgm:pt>
    <dgm:pt modelId="{B4B1F464-E461-48D4-884A-EC85F153569B}" type="pres">
      <dgm:prSet presAssocID="{405174BA-1958-481C-8763-8A59F53560F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7C95985-9E18-4994-89EC-1CF5632CF92E}" type="pres">
      <dgm:prSet presAssocID="{704EA06E-B618-4E4E-AF83-08B63AFA80D2}" presName="spacer" presStyleCnt="0"/>
      <dgm:spPr/>
    </dgm:pt>
    <dgm:pt modelId="{9FF77C3E-256A-445F-B708-81D81CA4CDF0}" type="pres">
      <dgm:prSet presAssocID="{0F64208D-9FC4-441A-8171-993B1D52199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F2F45DB-497C-47B2-8EF9-A3E0A38382D6}" type="pres">
      <dgm:prSet presAssocID="{D2959872-74A9-4B4B-9BD9-7BCD338E9232}" presName="spacer" presStyleCnt="0"/>
      <dgm:spPr/>
    </dgm:pt>
    <dgm:pt modelId="{3BAD5FF3-62F8-4E93-A545-EE71850FE2A7}" type="pres">
      <dgm:prSet presAssocID="{A3B16EE1-FFE4-421B-9F73-9C7BB8C29C3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92BDDBC1-158B-4599-A923-968B0B1939D1}" type="pres">
      <dgm:prSet presAssocID="{ECECFFAE-07C2-45ED-B3D6-D30423D01351}" presName="spacer" presStyleCnt="0"/>
      <dgm:spPr/>
    </dgm:pt>
    <dgm:pt modelId="{3E110C52-6040-439B-BAD9-8D3AFD1821FD}" type="pres">
      <dgm:prSet presAssocID="{94EA2FA1-9204-4A70-95A9-C0324FA0C43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0C5B6240-45D1-47CD-9155-703812F2AB3F}" type="pres">
      <dgm:prSet presAssocID="{49F09432-EC8A-4F59-BA08-74C3498A9514}" presName="spacer" presStyleCnt="0"/>
      <dgm:spPr/>
    </dgm:pt>
    <dgm:pt modelId="{31B9097E-A873-4748-BF4A-4EE3995C833E}" type="pres">
      <dgm:prSet presAssocID="{6C62429F-5D51-451B-8D0B-A5DDCBF99BB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DAD895C-9660-4988-AB41-FFDA55C5B680}" type="pres">
      <dgm:prSet presAssocID="{1C137FA7-1C21-4381-913E-61E49D8A7C1B}" presName="spacer" presStyleCnt="0"/>
      <dgm:spPr/>
    </dgm:pt>
    <dgm:pt modelId="{FD6AD92A-4CC8-46E1-A031-962773D2ADD8}" type="pres">
      <dgm:prSet presAssocID="{A3C3A38F-A68E-42D3-B8DE-14859FAB71A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DD76A0D-ED0C-41E7-9728-FE19F530505D}" type="pres">
      <dgm:prSet presAssocID="{A0094856-54EE-4FCE-8DBC-43AFE2D2A0B7}" presName="spacer" presStyleCnt="0"/>
      <dgm:spPr/>
    </dgm:pt>
    <dgm:pt modelId="{F8ECF74B-3E10-48B6-81C3-0C395745E13E}" type="pres">
      <dgm:prSet presAssocID="{009A40F5-607B-4C36-BD45-14EFF31932A0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838CBE06-288D-43D9-95D1-1AB16FE9558A}" type="pres">
      <dgm:prSet presAssocID="{AC087F1A-208F-4610-AB46-BC054E465040}" presName="spacer" presStyleCnt="0"/>
      <dgm:spPr/>
    </dgm:pt>
    <dgm:pt modelId="{B39A09CD-7C82-4E5E-A155-09F70EC9288A}" type="pres">
      <dgm:prSet presAssocID="{E3817313-1DF3-4B1C-ABE0-231BF65AB2A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0EDAD2E-31C9-4D4E-95A0-25509F46DA42}" type="presOf" srcId="{1337F93D-8DE6-42D5-815C-0C0913B3A5D8}" destId="{0E87D58D-4DCB-4316-8B9B-D1BCD5F7489D}" srcOrd="0" destOrd="0" presId="urn:microsoft.com/office/officeart/2005/8/layout/vList2"/>
    <dgm:cxn modelId="{84532836-1F9B-4845-880F-8A216C079D9F}" type="presOf" srcId="{405174BA-1958-481C-8763-8A59F53560F3}" destId="{B4B1F464-E461-48D4-884A-EC85F153569B}" srcOrd="0" destOrd="0" presId="urn:microsoft.com/office/officeart/2005/8/layout/vList2"/>
    <dgm:cxn modelId="{81FAE869-3652-4C50-8B9E-351EE84F8B4E}" type="presOf" srcId="{A3C3A38F-A68E-42D3-B8DE-14859FAB71A4}" destId="{FD6AD92A-4CC8-46E1-A031-962773D2ADD8}" srcOrd="0" destOrd="0" presId="urn:microsoft.com/office/officeart/2005/8/layout/vList2"/>
    <dgm:cxn modelId="{B67C674D-58DD-48BA-BEAD-15A5FF5ADA9A}" type="presOf" srcId="{94EA2FA1-9204-4A70-95A9-C0324FA0C435}" destId="{3E110C52-6040-439B-BAD9-8D3AFD1821FD}" srcOrd="0" destOrd="0" presId="urn:microsoft.com/office/officeart/2005/8/layout/vList2"/>
    <dgm:cxn modelId="{E8395252-2956-4DFD-887E-1F383C7DF2A2}" type="presOf" srcId="{009A40F5-607B-4C36-BD45-14EFF31932A0}" destId="{F8ECF74B-3E10-48B6-81C3-0C395745E13E}" srcOrd="0" destOrd="0" presId="urn:microsoft.com/office/officeart/2005/8/layout/vList2"/>
    <dgm:cxn modelId="{B65BE186-77B1-479D-9920-5CF5F253ACE4}" type="presOf" srcId="{0F64208D-9FC4-441A-8171-993B1D52199B}" destId="{9FF77C3E-256A-445F-B708-81D81CA4CDF0}" srcOrd="0" destOrd="0" presId="urn:microsoft.com/office/officeart/2005/8/layout/vList2"/>
    <dgm:cxn modelId="{80EAAF88-6661-45C8-95AF-BB91B6ADEACC}" srcId="{1337F93D-8DE6-42D5-815C-0C0913B3A5D8}" destId="{0F64208D-9FC4-441A-8171-993B1D52199B}" srcOrd="1" destOrd="0" parTransId="{DB4D2E42-EC4A-47F6-A072-770CB4991D55}" sibTransId="{D2959872-74A9-4B4B-9BD9-7BCD338E9232}"/>
    <dgm:cxn modelId="{632551A0-9D07-43DA-8FFF-33AA9D96797A}" srcId="{1337F93D-8DE6-42D5-815C-0C0913B3A5D8}" destId="{A3C3A38F-A68E-42D3-B8DE-14859FAB71A4}" srcOrd="5" destOrd="0" parTransId="{AB2C746E-F3B8-4DCC-8A6B-E2BD28D2A584}" sibTransId="{A0094856-54EE-4FCE-8DBC-43AFE2D2A0B7}"/>
    <dgm:cxn modelId="{08B673B0-99F0-48B4-9BA9-065810E36F5A}" srcId="{1337F93D-8DE6-42D5-815C-0C0913B3A5D8}" destId="{94EA2FA1-9204-4A70-95A9-C0324FA0C435}" srcOrd="3" destOrd="0" parTransId="{1FAAD563-6503-46C6-9BD8-2426A9909655}" sibTransId="{49F09432-EC8A-4F59-BA08-74C3498A9514}"/>
    <dgm:cxn modelId="{7E8375B3-3CC8-42AB-9EBE-51C585C29044}" srcId="{1337F93D-8DE6-42D5-815C-0C0913B3A5D8}" destId="{405174BA-1958-481C-8763-8A59F53560F3}" srcOrd="0" destOrd="0" parTransId="{8CC3048B-7CA7-40DA-84B1-8281675BEF32}" sibTransId="{704EA06E-B618-4E4E-AF83-08B63AFA80D2}"/>
    <dgm:cxn modelId="{961EBFBB-BBCB-4F3B-8559-FF149936B997}" srcId="{1337F93D-8DE6-42D5-815C-0C0913B3A5D8}" destId="{009A40F5-607B-4C36-BD45-14EFF31932A0}" srcOrd="6" destOrd="0" parTransId="{9B2D0226-60B2-436B-AAED-7D83F88E6A38}" sibTransId="{AC087F1A-208F-4610-AB46-BC054E465040}"/>
    <dgm:cxn modelId="{A1247BBC-503F-4F9F-A351-319C5304BC70}" srcId="{1337F93D-8DE6-42D5-815C-0C0913B3A5D8}" destId="{E3817313-1DF3-4B1C-ABE0-231BF65AB2AF}" srcOrd="7" destOrd="0" parTransId="{BF27B9C1-643E-40DF-A0ED-EB0DC30B1072}" sibTransId="{F493A448-857E-4430-BBEE-E30630D52800}"/>
    <dgm:cxn modelId="{B721DCBC-B4EC-4DBA-9E0F-E2B450EDE608}" type="presOf" srcId="{A3B16EE1-FFE4-421B-9F73-9C7BB8C29C36}" destId="{3BAD5FF3-62F8-4E93-A545-EE71850FE2A7}" srcOrd="0" destOrd="0" presId="urn:microsoft.com/office/officeart/2005/8/layout/vList2"/>
    <dgm:cxn modelId="{C9C0CECC-1D3D-46B3-8D2A-C8DA0D42894F}" srcId="{1337F93D-8DE6-42D5-815C-0C0913B3A5D8}" destId="{6C62429F-5D51-451B-8D0B-A5DDCBF99BB7}" srcOrd="4" destOrd="0" parTransId="{D0E6B32A-BCE7-40D1-BA1B-A25E96F46AA9}" sibTransId="{1C137FA7-1C21-4381-913E-61E49D8A7C1B}"/>
    <dgm:cxn modelId="{9CD444DF-314D-4D93-9E52-5F62CC7ED012}" type="presOf" srcId="{E3817313-1DF3-4B1C-ABE0-231BF65AB2AF}" destId="{B39A09CD-7C82-4E5E-A155-09F70EC9288A}" srcOrd="0" destOrd="0" presId="urn:microsoft.com/office/officeart/2005/8/layout/vList2"/>
    <dgm:cxn modelId="{E166DEEA-D4C3-4DC0-9709-8051E14A8740}" srcId="{1337F93D-8DE6-42D5-815C-0C0913B3A5D8}" destId="{A3B16EE1-FFE4-421B-9F73-9C7BB8C29C36}" srcOrd="2" destOrd="0" parTransId="{B068B77C-ECDD-45C0-9E01-BA1786BB759D}" sibTransId="{ECECFFAE-07C2-45ED-B3D6-D30423D01351}"/>
    <dgm:cxn modelId="{D7E889FD-6312-4F0C-847A-F94CEC7C5FED}" type="presOf" srcId="{6C62429F-5D51-451B-8D0B-A5DDCBF99BB7}" destId="{31B9097E-A873-4748-BF4A-4EE3995C833E}" srcOrd="0" destOrd="0" presId="urn:microsoft.com/office/officeart/2005/8/layout/vList2"/>
    <dgm:cxn modelId="{459BDCDF-8271-434D-BCAE-4BF8B42750BE}" type="presParOf" srcId="{0E87D58D-4DCB-4316-8B9B-D1BCD5F7489D}" destId="{B4B1F464-E461-48D4-884A-EC85F153569B}" srcOrd="0" destOrd="0" presId="urn:microsoft.com/office/officeart/2005/8/layout/vList2"/>
    <dgm:cxn modelId="{71DD3079-0F92-4FBE-9FD0-FEF069ACF550}" type="presParOf" srcId="{0E87D58D-4DCB-4316-8B9B-D1BCD5F7489D}" destId="{27C95985-9E18-4994-89EC-1CF5632CF92E}" srcOrd="1" destOrd="0" presId="urn:microsoft.com/office/officeart/2005/8/layout/vList2"/>
    <dgm:cxn modelId="{EBAF9835-B9F1-47F3-926A-990F2C72CEAE}" type="presParOf" srcId="{0E87D58D-4DCB-4316-8B9B-D1BCD5F7489D}" destId="{9FF77C3E-256A-445F-B708-81D81CA4CDF0}" srcOrd="2" destOrd="0" presId="urn:microsoft.com/office/officeart/2005/8/layout/vList2"/>
    <dgm:cxn modelId="{51672592-FF11-49E7-B30E-672D82506AC5}" type="presParOf" srcId="{0E87D58D-4DCB-4316-8B9B-D1BCD5F7489D}" destId="{EF2F45DB-497C-47B2-8EF9-A3E0A38382D6}" srcOrd="3" destOrd="0" presId="urn:microsoft.com/office/officeart/2005/8/layout/vList2"/>
    <dgm:cxn modelId="{EAFAB34E-833B-4D34-A928-90E89A386255}" type="presParOf" srcId="{0E87D58D-4DCB-4316-8B9B-D1BCD5F7489D}" destId="{3BAD5FF3-62F8-4E93-A545-EE71850FE2A7}" srcOrd="4" destOrd="0" presId="urn:microsoft.com/office/officeart/2005/8/layout/vList2"/>
    <dgm:cxn modelId="{033F04B8-AAA7-4869-941F-C662E39D61DC}" type="presParOf" srcId="{0E87D58D-4DCB-4316-8B9B-D1BCD5F7489D}" destId="{92BDDBC1-158B-4599-A923-968B0B1939D1}" srcOrd="5" destOrd="0" presId="urn:microsoft.com/office/officeart/2005/8/layout/vList2"/>
    <dgm:cxn modelId="{B52D93D9-A3D9-465A-B82F-13D44E18E6E8}" type="presParOf" srcId="{0E87D58D-4DCB-4316-8B9B-D1BCD5F7489D}" destId="{3E110C52-6040-439B-BAD9-8D3AFD1821FD}" srcOrd="6" destOrd="0" presId="urn:microsoft.com/office/officeart/2005/8/layout/vList2"/>
    <dgm:cxn modelId="{5EBB80E0-3701-4DB0-964B-8570CB99C056}" type="presParOf" srcId="{0E87D58D-4DCB-4316-8B9B-D1BCD5F7489D}" destId="{0C5B6240-45D1-47CD-9155-703812F2AB3F}" srcOrd="7" destOrd="0" presId="urn:microsoft.com/office/officeart/2005/8/layout/vList2"/>
    <dgm:cxn modelId="{DEEF024A-DE20-40F3-BADC-2DBEB42129E4}" type="presParOf" srcId="{0E87D58D-4DCB-4316-8B9B-D1BCD5F7489D}" destId="{31B9097E-A873-4748-BF4A-4EE3995C833E}" srcOrd="8" destOrd="0" presId="urn:microsoft.com/office/officeart/2005/8/layout/vList2"/>
    <dgm:cxn modelId="{9AF52860-2215-48A8-932B-88E92DA4447F}" type="presParOf" srcId="{0E87D58D-4DCB-4316-8B9B-D1BCD5F7489D}" destId="{6DAD895C-9660-4988-AB41-FFDA55C5B680}" srcOrd="9" destOrd="0" presId="urn:microsoft.com/office/officeart/2005/8/layout/vList2"/>
    <dgm:cxn modelId="{62E3BC4E-494D-40C2-B1FE-2DDF4B106A0F}" type="presParOf" srcId="{0E87D58D-4DCB-4316-8B9B-D1BCD5F7489D}" destId="{FD6AD92A-4CC8-46E1-A031-962773D2ADD8}" srcOrd="10" destOrd="0" presId="urn:microsoft.com/office/officeart/2005/8/layout/vList2"/>
    <dgm:cxn modelId="{C88033D7-F313-44F0-9F58-C4A814FF18BB}" type="presParOf" srcId="{0E87D58D-4DCB-4316-8B9B-D1BCD5F7489D}" destId="{0DD76A0D-ED0C-41E7-9728-FE19F530505D}" srcOrd="11" destOrd="0" presId="urn:microsoft.com/office/officeart/2005/8/layout/vList2"/>
    <dgm:cxn modelId="{69828ECB-28FA-40D1-8DD3-5E217277541F}" type="presParOf" srcId="{0E87D58D-4DCB-4316-8B9B-D1BCD5F7489D}" destId="{F8ECF74B-3E10-48B6-81C3-0C395745E13E}" srcOrd="12" destOrd="0" presId="urn:microsoft.com/office/officeart/2005/8/layout/vList2"/>
    <dgm:cxn modelId="{0C7B3934-14D3-4672-AF00-594E4971288A}" type="presParOf" srcId="{0E87D58D-4DCB-4316-8B9B-D1BCD5F7489D}" destId="{838CBE06-288D-43D9-95D1-1AB16FE9558A}" srcOrd="13" destOrd="0" presId="urn:microsoft.com/office/officeart/2005/8/layout/vList2"/>
    <dgm:cxn modelId="{5BE61B42-323F-46F7-9887-C8B16FA6CF0C}" type="presParOf" srcId="{0E87D58D-4DCB-4316-8B9B-D1BCD5F7489D}" destId="{B39A09CD-7C82-4E5E-A155-09F70EC9288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1E110-11A7-4390-AC65-F820413F404E}" type="doc">
      <dgm:prSet loTypeId="urn:microsoft.com/office/officeart/2005/8/layout/hierarchy3" loCatId="list" qsTypeId="urn:microsoft.com/office/officeart/2005/8/quickstyle/3d2#1" qsCatId="3D" csTypeId="urn:microsoft.com/office/officeart/2005/8/colors/accent2_1" csCatId="accent2" phldr="1"/>
      <dgm:spPr/>
      <dgm:t>
        <a:bodyPr/>
        <a:lstStyle/>
        <a:p>
          <a:endParaRPr lang="x-none"/>
        </a:p>
      </dgm:t>
    </dgm:pt>
    <dgm:pt modelId="{1606EF1D-943A-42D3-BE62-A5C854AB0263}">
      <dgm:prSet phldrT="[Text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Всесвітня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туристична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організація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(ВТО)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виділяє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три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види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транспортних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:</a:t>
          </a:r>
          <a:endParaRPr lang="x-none" sz="2400" b="1" i="1" dirty="0">
            <a:latin typeface="Times New Roman" pitchFamily="18" charset="0"/>
            <a:cs typeface="Times New Roman" pitchFamily="18" charset="0"/>
          </a:endParaRPr>
        </a:p>
      </dgm:t>
    </dgm:pt>
    <dgm:pt modelId="{2D3BF6A3-E703-49F7-9AB2-78144B54ED00}" type="parTrans" cxnId="{DF7EB883-118E-42BB-81B3-4BB95B0B3688}">
      <dgm:prSet/>
      <dgm:spPr/>
      <dgm:t>
        <a:bodyPr/>
        <a:lstStyle/>
        <a:p>
          <a:endParaRPr lang="x-none"/>
        </a:p>
      </dgm:t>
    </dgm:pt>
    <dgm:pt modelId="{C2F67338-7261-453C-8F15-E0962CF0F0CA}" type="sibTrans" cxnId="{DF7EB883-118E-42BB-81B3-4BB95B0B3688}">
      <dgm:prSet/>
      <dgm:spPr/>
      <dgm:t>
        <a:bodyPr/>
        <a:lstStyle/>
        <a:p>
          <a:endParaRPr lang="x-none"/>
        </a:p>
      </dgm:t>
    </dgm:pt>
    <dgm:pt modelId="{20A32D18-97BF-487A-AF5E-C9451C6F5AF4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Водний</a:t>
          </a:r>
          <a:endParaRPr lang="x-none" sz="2400" b="1" dirty="0">
            <a:latin typeface="Times New Roman" pitchFamily="18" charset="0"/>
            <a:cs typeface="Times New Roman" pitchFamily="18" charset="0"/>
          </a:endParaRPr>
        </a:p>
      </dgm:t>
    </dgm:pt>
    <dgm:pt modelId="{8083CEA9-2FF9-4C5D-8431-91B0864FF279}" type="parTrans" cxnId="{4BB57408-B8A7-4E6F-9D85-D5CC1D5C0B25}">
      <dgm:prSet/>
      <dgm:spPr/>
      <dgm:t>
        <a:bodyPr/>
        <a:lstStyle/>
        <a:p>
          <a:endParaRPr lang="x-none"/>
        </a:p>
      </dgm:t>
    </dgm:pt>
    <dgm:pt modelId="{B4B4E9D9-630A-4589-BF3A-CC993CAC4DD0}" type="sibTrans" cxnId="{4BB57408-B8A7-4E6F-9D85-D5CC1D5C0B25}">
      <dgm:prSet/>
      <dgm:spPr/>
      <dgm:t>
        <a:bodyPr/>
        <a:lstStyle/>
        <a:p>
          <a:endParaRPr lang="x-none"/>
        </a:p>
      </dgm:t>
    </dgm:pt>
    <dgm:pt modelId="{7F6607B9-2321-4D36-982E-0FAD8E20C1F0}">
      <dgm:prSet phldrT="[Text]" custT="1"/>
      <dgm:spPr/>
      <dgm:t>
        <a:bodyPr/>
        <a:lstStyle/>
        <a:p>
          <a:r>
            <a:rPr lang="ru-RU" sz="2400" b="1" dirty="0" err="1">
              <a:latin typeface="Times New Roman" pitchFamily="18" charset="0"/>
              <a:cs typeface="Times New Roman" pitchFamily="18" charset="0"/>
            </a:rPr>
            <a:t>Сухопутний</a:t>
          </a:r>
          <a:r>
            <a:rPr lang="ru-RU" sz="2400" b="1" dirty="0">
              <a:latin typeface="Times New Roman" pitchFamily="18" charset="0"/>
              <a:cs typeface="Times New Roman" pitchFamily="18" charset="0"/>
            </a:rPr>
            <a:t> </a:t>
          </a:r>
          <a:endParaRPr lang="x-none" sz="2400" b="1" dirty="0">
            <a:latin typeface="Times New Roman" pitchFamily="18" charset="0"/>
            <a:cs typeface="Times New Roman" pitchFamily="18" charset="0"/>
          </a:endParaRPr>
        </a:p>
      </dgm:t>
    </dgm:pt>
    <dgm:pt modelId="{7EB6981E-4E53-42BF-A9A6-A0FD44B4EFB5}" type="parTrans" cxnId="{35F674BA-3956-4727-8828-13C56C14577F}">
      <dgm:prSet/>
      <dgm:spPr/>
      <dgm:t>
        <a:bodyPr/>
        <a:lstStyle/>
        <a:p>
          <a:endParaRPr lang="x-none"/>
        </a:p>
      </dgm:t>
    </dgm:pt>
    <dgm:pt modelId="{F9659701-78DE-4853-8383-E1F25A031999}" type="sibTrans" cxnId="{35F674BA-3956-4727-8828-13C56C14577F}">
      <dgm:prSet/>
      <dgm:spPr/>
      <dgm:t>
        <a:bodyPr/>
        <a:lstStyle/>
        <a:p>
          <a:endParaRPr lang="x-none"/>
        </a:p>
      </dgm:t>
    </dgm:pt>
    <dgm:pt modelId="{8E6CFA04-B884-42A1-9E0C-DD6C9C74C72F}">
      <dgm:prSet custT="1"/>
      <dgm:spPr/>
      <dgm:t>
        <a:bodyPr/>
        <a:lstStyle/>
        <a:p>
          <a:r>
            <a:rPr lang="uk-UA" sz="2400" b="1" dirty="0">
              <a:latin typeface="Times New Roman" pitchFamily="18" charset="0"/>
              <a:cs typeface="Times New Roman" pitchFamily="18" charset="0"/>
            </a:rPr>
            <a:t>Повітряний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289BB54B-E49F-4D36-8E2B-C05E3591806A}" type="parTrans" cxnId="{3317948E-D94B-45B4-AD5B-81D3003020D7}">
      <dgm:prSet/>
      <dgm:spPr/>
      <dgm:t>
        <a:bodyPr/>
        <a:lstStyle/>
        <a:p>
          <a:endParaRPr lang="ru-RU"/>
        </a:p>
      </dgm:t>
    </dgm:pt>
    <dgm:pt modelId="{87759453-729F-41EE-AA5B-8DDB262278CA}" type="sibTrans" cxnId="{3317948E-D94B-45B4-AD5B-81D3003020D7}">
      <dgm:prSet/>
      <dgm:spPr/>
      <dgm:t>
        <a:bodyPr/>
        <a:lstStyle/>
        <a:p>
          <a:endParaRPr lang="ru-RU"/>
        </a:p>
      </dgm:t>
    </dgm:pt>
    <dgm:pt modelId="{CAD3B79F-3D60-4E01-90A6-0BC2DC53A408}" type="pres">
      <dgm:prSet presAssocID="{03B1E110-11A7-4390-AC65-F820413F40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BC490BE-EFD5-44D2-AD88-7458F4815D13}" type="pres">
      <dgm:prSet presAssocID="{1606EF1D-943A-42D3-BE62-A5C854AB0263}" presName="root" presStyleCnt="0"/>
      <dgm:spPr/>
    </dgm:pt>
    <dgm:pt modelId="{15619969-913F-4615-91BB-11F12D8CFA2D}" type="pres">
      <dgm:prSet presAssocID="{1606EF1D-943A-42D3-BE62-A5C854AB0263}" presName="rootComposite" presStyleCnt="0"/>
      <dgm:spPr/>
    </dgm:pt>
    <dgm:pt modelId="{5B638E6B-45CB-463A-9ED9-ECF61F989167}" type="pres">
      <dgm:prSet presAssocID="{1606EF1D-943A-42D3-BE62-A5C854AB0263}" presName="rootText" presStyleLbl="node1" presStyleIdx="0" presStyleCnt="1" custScaleX="215354" custScaleY="202994" custLinFactNeighborX="-1424" custLinFactNeighborY="-72991"/>
      <dgm:spPr/>
    </dgm:pt>
    <dgm:pt modelId="{4666BC78-B5BC-4B01-9651-0FE78C87AC12}" type="pres">
      <dgm:prSet presAssocID="{1606EF1D-943A-42D3-BE62-A5C854AB0263}" presName="rootConnector" presStyleLbl="node1" presStyleIdx="0" presStyleCnt="1"/>
      <dgm:spPr/>
    </dgm:pt>
    <dgm:pt modelId="{40B54F63-17B6-43E6-8423-A5F674725EC0}" type="pres">
      <dgm:prSet presAssocID="{1606EF1D-943A-42D3-BE62-A5C854AB0263}" presName="childShape" presStyleCnt="0"/>
      <dgm:spPr/>
    </dgm:pt>
    <dgm:pt modelId="{C6799C5F-920E-463E-B1D1-2BBE1B9C4515}" type="pres">
      <dgm:prSet presAssocID="{8083CEA9-2FF9-4C5D-8431-91B0864FF279}" presName="Name13" presStyleLbl="parChTrans1D2" presStyleIdx="0" presStyleCnt="3"/>
      <dgm:spPr/>
    </dgm:pt>
    <dgm:pt modelId="{D57F79AF-C83E-4E6F-9B09-2C16E0275773}" type="pres">
      <dgm:prSet presAssocID="{20A32D18-97BF-487A-AF5E-C9451C6F5AF4}" presName="childText" presStyleLbl="bgAcc1" presStyleIdx="0" presStyleCnt="3" custScaleX="161891" custScaleY="121800">
        <dgm:presLayoutVars>
          <dgm:bulletEnabled val="1"/>
        </dgm:presLayoutVars>
      </dgm:prSet>
      <dgm:spPr/>
    </dgm:pt>
    <dgm:pt modelId="{2CF8885B-AC6E-4DE2-941B-FCA9BF9BE92B}" type="pres">
      <dgm:prSet presAssocID="{7EB6981E-4E53-42BF-A9A6-A0FD44B4EFB5}" presName="Name13" presStyleLbl="parChTrans1D2" presStyleIdx="1" presStyleCnt="3"/>
      <dgm:spPr/>
    </dgm:pt>
    <dgm:pt modelId="{B2FD4416-3576-49A3-B329-3642087EB46F}" type="pres">
      <dgm:prSet presAssocID="{7F6607B9-2321-4D36-982E-0FAD8E20C1F0}" presName="childText" presStyleLbl="bgAcc1" presStyleIdx="1" presStyleCnt="3" custScaleX="158423" custScaleY="116612" custLinFactNeighborX="2972">
        <dgm:presLayoutVars>
          <dgm:bulletEnabled val="1"/>
        </dgm:presLayoutVars>
      </dgm:prSet>
      <dgm:spPr/>
    </dgm:pt>
    <dgm:pt modelId="{40715137-A0F0-418E-831F-3729A11FD635}" type="pres">
      <dgm:prSet presAssocID="{289BB54B-E49F-4D36-8E2B-C05E3591806A}" presName="Name13" presStyleLbl="parChTrans1D2" presStyleIdx="2" presStyleCnt="3"/>
      <dgm:spPr/>
    </dgm:pt>
    <dgm:pt modelId="{83FEBDA8-9E61-4D25-B0BA-0ECD089981DD}" type="pres">
      <dgm:prSet presAssocID="{8E6CFA04-B884-42A1-9E0C-DD6C9C74C72F}" presName="childText" presStyleLbl="bgAcc1" presStyleIdx="2" presStyleCnt="3" custScaleX="152621" custScaleY="123045" custLinFactNeighborX="4492" custLinFactNeighborY="12191">
        <dgm:presLayoutVars>
          <dgm:bulletEnabled val="1"/>
        </dgm:presLayoutVars>
      </dgm:prSet>
      <dgm:spPr/>
    </dgm:pt>
  </dgm:ptLst>
  <dgm:cxnLst>
    <dgm:cxn modelId="{4BB57408-B8A7-4E6F-9D85-D5CC1D5C0B25}" srcId="{1606EF1D-943A-42D3-BE62-A5C854AB0263}" destId="{20A32D18-97BF-487A-AF5E-C9451C6F5AF4}" srcOrd="0" destOrd="0" parTransId="{8083CEA9-2FF9-4C5D-8431-91B0864FF279}" sibTransId="{B4B4E9D9-630A-4589-BF3A-CC993CAC4DD0}"/>
    <dgm:cxn modelId="{DBCA7408-8DD6-4DE3-9192-49EE3572E84A}" type="presOf" srcId="{7F6607B9-2321-4D36-982E-0FAD8E20C1F0}" destId="{B2FD4416-3576-49A3-B329-3642087EB46F}" srcOrd="0" destOrd="0" presId="urn:microsoft.com/office/officeart/2005/8/layout/hierarchy3"/>
    <dgm:cxn modelId="{D3B81C15-E204-4BC6-AF10-F0986792B959}" type="presOf" srcId="{8083CEA9-2FF9-4C5D-8431-91B0864FF279}" destId="{C6799C5F-920E-463E-B1D1-2BBE1B9C4515}" srcOrd="0" destOrd="0" presId="urn:microsoft.com/office/officeart/2005/8/layout/hierarchy3"/>
    <dgm:cxn modelId="{5CBC822A-0894-4A0C-8F88-1993F547C127}" type="presOf" srcId="{7EB6981E-4E53-42BF-A9A6-A0FD44B4EFB5}" destId="{2CF8885B-AC6E-4DE2-941B-FCA9BF9BE92B}" srcOrd="0" destOrd="0" presId="urn:microsoft.com/office/officeart/2005/8/layout/hierarchy3"/>
    <dgm:cxn modelId="{09B5B331-0194-480F-A41B-D645427190A0}" type="presOf" srcId="{1606EF1D-943A-42D3-BE62-A5C854AB0263}" destId="{4666BC78-B5BC-4B01-9651-0FE78C87AC12}" srcOrd="1" destOrd="0" presId="urn:microsoft.com/office/officeart/2005/8/layout/hierarchy3"/>
    <dgm:cxn modelId="{DB53EB72-E3B3-4623-95F8-9190C68C5FA6}" type="presOf" srcId="{8E6CFA04-B884-42A1-9E0C-DD6C9C74C72F}" destId="{83FEBDA8-9E61-4D25-B0BA-0ECD089981DD}" srcOrd="0" destOrd="0" presId="urn:microsoft.com/office/officeart/2005/8/layout/hierarchy3"/>
    <dgm:cxn modelId="{DF7EB883-118E-42BB-81B3-4BB95B0B3688}" srcId="{03B1E110-11A7-4390-AC65-F820413F404E}" destId="{1606EF1D-943A-42D3-BE62-A5C854AB0263}" srcOrd="0" destOrd="0" parTransId="{2D3BF6A3-E703-49F7-9AB2-78144B54ED00}" sibTransId="{C2F67338-7261-453C-8F15-E0962CF0F0CA}"/>
    <dgm:cxn modelId="{3317948E-D94B-45B4-AD5B-81D3003020D7}" srcId="{1606EF1D-943A-42D3-BE62-A5C854AB0263}" destId="{8E6CFA04-B884-42A1-9E0C-DD6C9C74C72F}" srcOrd="2" destOrd="0" parTransId="{289BB54B-E49F-4D36-8E2B-C05E3591806A}" sibTransId="{87759453-729F-41EE-AA5B-8DDB262278CA}"/>
    <dgm:cxn modelId="{5C0D349C-6691-417E-87F6-2675665EB3AE}" type="presOf" srcId="{1606EF1D-943A-42D3-BE62-A5C854AB0263}" destId="{5B638E6B-45CB-463A-9ED9-ECF61F989167}" srcOrd="0" destOrd="0" presId="urn:microsoft.com/office/officeart/2005/8/layout/hierarchy3"/>
    <dgm:cxn modelId="{FBE6F3B8-A8AE-41D1-9BDF-6E7659DC7EAD}" type="presOf" srcId="{03B1E110-11A7-4390-AC65-F820413F404E}" destId="{CAD3B79F-3D60-4E01-90A6-0BC2DC53A408}" srcOrd="0" destOrd="0" presId="urn:microsoft.com/office/officeart/2005/8/layout/hierarchy3"/>
    <dgm:cxn modelId="{35F674BA-3956-4727-8828-13C56C14577F}" srcId="{1606EF1D-943A-42D3-BE62-A5C854AB0263}" destId="{7F6607B9-2321-4D36-982E-0FAD8E20C1F0}" srcOrd="1" destOrd="0" parTransId="{7EB6981E-4E53-42BF-A9A6-A0FD44B4EFB5}" sibTransId="{F9659701-78DE-4853-8383-E1F25A031999}"/>
    <dgm:cxn modelId="{496A76D1-072B-4633-9E15-ABA8DCC8E4DE}" type="presOf" srcId="{20A32D18-97BF-487A-AF5E-C9451C6F5AF4}" destId="{D57F79AF-C83E-4E6F-9B09-2C16E0275773}" srcOrd="0" destOrd="0" presId="urn:microsoft.com/office/officeart/2005/8/layout/hierarchy3"/>
    <dgm:cxn modelId="{641C71D5-8A26-4172-A402-9CF28F882B3E}" type="presOf" srcId="{289BB54B-E49F-4D36-8E2B-C05E3591806A}" destId="{40715137-A0F0-418E-831F-3729A11FD635}" srcOrd="0" destOrd="0" presId="urn:microsoft.com/office/officeart/2005/8/layout/hierarchy3"/>
    <dgm:cxn modelId="{7B1D553D-0295-4153-8FDB-A2326CB79625}" type="presParOf" srcId="{CAD3B79F-3D60-4E01-90A6-0BC2DC53A408}" destId="{ABC490BE-EFD5-44D2-AD88-7458F4815D13}" srcOrd="0" destOrd="0" presId="urn:microsoft.com/office/officeart/2005/8/layout/hierarchy3"/>
    <dgm:cxn modelId="{4D1783A0-0AE5-425E-9976-F32FE78F544D}" type="presParOf" srcId="{ABC490BE-EFD5-44D2-AD88-7458F4815D13}" destId="{15619969-913F-4615-91BB-11F12D8CFA2D}" srcOrd="0" destOrd="0" presId="urn:microsoft.com/office/officeart/2005/8/layout/hierarchy3"/>
    <dgm:cxn modelId="{153407F3-79BB-4918-B65C-1D86770B6C20}" type="presParOf" srcId="{15619969-913F-4615-91BB-11F12D8CFA2D}" destId="{5B638E6B-45CB-463A-9ED9-ECF61F989167}" srcOrd="0" destOrd="0" presId="urn:microsoft.com/office/officeart/2005/8/layout/hierarchy3"/>
    <dgm:cxn modelId="{72B5767E-078F-4CE2-B03B-76DCE4951516}" type="presParOf" srcId="{15619969-913F-4615-91BB-11F12D8CFA2D}" destId="{4666BC78-B5BC-4B01-9651-0FE78C87AC12}" srcOrd="1" destOrd="0" presId="urn:microsoft.com/office/officeart/2005/8/layout/hierarchy3"/>
    <dgm:cxn modelId="{680C14D8-2F19-436A-91C2-E54E4357CC47}" type="presParOf" srcId="{ABC490BE-EFD5-44D2-AD88-7458F4815D13}" destId="{40B54F63-17B6-43E6-8423-A5F674725EC0}" srcOrd="1" destOrd="0" presId="urn:microsoft.com/office/officeart/2005/8/layout/hierarchy3"/>
    <dgm:cxn modelId="{EA06B305-51B6-47E8-BB4B-ABED2B2DECE8}" type="presParOf" srcId="{40B54F63-17B6-43E6-8423-A5F674725EC0}" destId="{C6799C5F-920E-463E-B1D1-2BBE1B9C4515}" srcOrd="0" destOrd="0" presId="urn:microsoft.com/office/officeart/2005/8/layout/hierarchy3"/>
    <dgm:cxn modelId="{B7AC9469-A29C-40FE-98EA-CAF5EA6C2644}" type="presParOf" srcId="{40B54F63-17B6-43E6-8423-A5F674725EC0}" destId="{D57F79AF-C83E-4E6F-9B09-2C16E0275773}" srcOrd="1" destOrd="0" presId="urn:microsoft.com/office/officeart/2005/8/layout/hierarchy3"/>
    <dgm:cxn modelId="{D3D93C06-1625-4F22-85F7-6562A0304514}" type="presParOf" srcId="{40B54F63-17B6-43E6-8423-A5F674725EC0}" destId="{2CF8885B-AC6E-4DE2-941B-FCA9BF9BE92B}" srcOrd="2" destOrd="0" presId="urn:microsoft.com/office/officeart/2005/8/layout/hierarchy3"/>
    <dgm:cxn modelId="{CDAF0EBA-D14B-4589-8D45-A4937CEE2DB7}" type="presParOf" srcId="{40B54F63-17B6-43E6-8423-A5F674725EC0}" destId="{B2FD4416-3576-49A3-B329-3642087EB46F}" srcOrd="3" destOrd="0" presId="urn:microsoft.com/office/officeart/2005/8/layout/hierarchy3"/>
    <dgm:cxn modelId="{201479BB-13C8-46C4-8C7B-F970F4B2627B}" type="presParOf" srcId="{40B54F63-17B6-43E6-8423-A5F674725EC0}" destId="{40715137-A0F0-418E-831F-3729A11FD635}" srcOrd="4" destOrd="0" presId="urn:microsoft.com/office/officeart/2005/8/layout/hierarchy3"/>
    <dgm:cxn modelId="{5D01080F-AAF2-42E4-849D-CB84624448AF}" type="presParOf" srcId="{40B54F63-17B6-43E6-8423-A5F674725EC0}" destId="{83FEBDA8-9E61-4D25-B0BA-0ECD089981D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2A38E-1029-4036-BF4A-64CB5F2CF14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B5704A4-BDEB-4FFB-BA0C-26AD88B2B242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1- безпека подорожі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107A4-E9CA-4746-96AF-9C9C7937E84D}" type="parTrans" cxnId="{35D6FD46-8554-488A-B9A5-E395087B3B1A}">
      <dgm:prSet/>
      <dgm:spPr/>
      <dgm:t>
        <a:bodyPr/>
        <a:lstStyle/>
        <a:p>
          <a:endParaRPr lang="ru-RU"/>
        </a:p>
      </dgm:t>
    </dgm:pt>
    <dgm:pt modelId="{CAE66CC9-5408-4952-BCB3-5F82050A9CB8}" type="sibTrans" cxnId="{35D6FD46-8554-488A-B9A5-E395087B3B1A}">
      <dgm:prSet/>
      <dgm:spPr/>
      <dgm:t>
        <a:bodyPr/>
        <a:lstStyle/>
        <a:p>
          <a:endParaRPr lang="ru-RU"/>
        </a:p>
      </dgm:t>
    </dgm:pt>
    <dgm:pt modelId="{6EE27FC1-A415-4A1E-BFE8-CB9AEE1A3E46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2-вартість та різноманітні знижки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AC1166-093B-4DCD-85C8-300E2D928BD9}" type="parTrans" cxnId="{ED88DA1E-CD0B-4CD9-BECE-864EA493D647}">
      <dgm:prSet/>
      <dgm:spPr/>
      <dgm:t>
        <a:bodyPr/>
        <a:lstStyle/>
        <a:p>
          <a:endParaRPr lang="ru-RU"/>
        </a:p>
      </dgm:t>
    </dgm:pt>
    <dgm:pt modelId="{E434CECA-A5B1-4B89-80FB-F138BD4B054B}" type="sibTrans" cxnId="{ED88DA1E-CD0B-4CD9-BECE-864EA493D647}">
      <dgm:prSet/>
      <dgm:spPr/>
      <dgm:t>
        <a:bodyPr/>
        <a:lstStyle/>
        <a:p>
          <a:endParaRPr lang="ru-RU"/>
        </a:p>
      </dgm:t>
    </dgm:pt>
    <dgm:pt modelId="{2ECCC813-04E5-49FD-8515-4C4AE0E9237C}">
      <dgm:prSet phldrT="[Текст]"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3- комфортабельність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F21EAE-FE57-4F78-A06C-334F4901322F}" type="parTrans" cxnId="{67156C8F-BEB4-4A47-8EF9-EC45109EB1C9}">
      <dgm:prSet/>
      <dgm:spPr/>
      <dgm:t>
        <a:bodyPr/>
        <a:lstStyle/>
        <a:p>
          <a:endParaRPr lang="ru-RU"/>
        </a:p>
      </dgm:t>
    </dgm:pt>
    <dgm:pt modelId="{1FC5985D-2429-4BED-8FD3-CEC76B953E82}" type="sibTrans" cxnId="{67156C8F-BEB4-4A47-8EF9-EC45109EB1C9}">
      <dgm:prSet/>
      <dgm:spPr/>
      <dgm:t>
        <a:bodyPr/>
        <a:lstStyle/>
        <a:p>
          <a:endParaRPr lang="ru-RU"/>
        </a:p>
      </dgm:t>
    </dgm:pt>
    <dgm:pt modelId="{B9181746-4331-4C0F-A8E6-7063F51B53FB}">
      <dgm:prSet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4- швидкість доставки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857B3C-5CAE-47F0-A9DC-47A6C5ACB74B}" type="parTrans" cxnId="{5F80ED0F-0D86-4EB8-8119-8BC3A009EC06}">
      <dgm:prSet/>
      <dgm:spPr/>
      <dgm:t>
        <a:bodyPr/>
        <a:lstStyle/>
        <a:p>
          <a:endParaRPr lang="ru-RU"/>
        </a:p>
      </dgm:t>
    </dgm:pt>
    <dgm:pt modelId="{6743584E-1BBA-4B54-9171-5DD1E1F3D504}" type="sibTrans" cxnId="{5F80ED0F-0D86-4EB8-8119-8BC3A009EC06}">
      <dgm:prSet/>
      <dgm:spPr/>
      <dgm:t>
        <a:bodyPr/>
        <a:lstStyle/>
        <a:p>
          <a:endParaRPr lang="ru-RU"/>
        </a:p>
      </dgm:t>
    </dgm:pt>
    <dgm:pt modelId="{0507593A-1905-4818-BD65-8DC4AFDAE685}">
      <dgm:prSet custT="1"/>
      <dgm:spPr/>
      <dgm:t>
        <a:bodyPr/>
        <a:lstStyle/>
        <a:p>
          <a:r>
            <a: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5- інші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406EBA-2278-41EE-A67C-62EA1AE5FA51}" type="parTrans" cxnId="{C8359F00-FBC2-4F5B-A7D4-3F0AA4E1D6D6}">
      <dgm:prSet/>
      <dgm:spPr/>
      <dgm:t>
        <a:bodyPr/>
        <a:lstStyle/>
        <a:p>
          <a:endParaRPr lang="ru-RU"/>
        </a:p>
      </dgm:t>
    </dgm:pt>
    <dgm:pt modelId="{DEC97EBF-D6A6-4EEE-83FD-C028AD7C6740}" type="sibTrans" cxnId="{C8359F00-FBC2-4F5B-A7D4-3F0AA4E1D6D6}">
      <dgm:prSet/>
      <dgm:spPr/>
      <dgm:t>
        <a:bodyPr/>
        <a:lstStyle/>
        <a:p>
          <a:endParaRPr lang="ru-RU"/>
        </a:p>
      </dgm:t>
    </dgm:pt>
    <dgm:pt modelId="{0336605C-6953-4709-8726-E4C4B3B76AFD}" type="pres">
      <dgm:prSet presAssocID="{BE52A38E-1029-4036-BF4A-64CB5F2CF140}" presName="linear" presStyleCnt="0">
        <dgm:presLayoutVars>
          <dgm:dir/>
          <dgm:animLvl val="lvl"/>
          <dgm:resizeHandles val="exact"/>
        </dgm:presLayoutVars>
      </dgm:prSet>
      <dgm:spPr/>
    </dgm:pt>
    <dgm:pt modelId="{A11278A1-29DA-4D32-8540-20C2749365FB}" type="pres">
      <dgm:prSet presAssocID="{8B5704A4-BDEB-4FFB-BA0C-26AD88B2B242}" presName="parentLin" presStyleCnt="0"/>
      <dgm:spPr/>
    </dgm:pt>
    <dgm:pt modelId="{29005E99-8C86-4830-A05F-7CB5F664D3E7}" type="pres">
      <dgm:prSet presAssocID="{8B5704A4-BDEB-4FFB-BA0C-26AD88B2B242}" presName="parentLeftMargin" presStyleLbl="node1" presStyleIdx="0" presStyleCnt="5"/>
      <dgm:spPr/>
    </dgm:pt>
    <dgm:pt modelId="{50E2A0BE-E6E6-4CF2-9694-A8AA2BE9A6D1}" type="pres">
      <dgm:prSet presAssocID="{8B5704A4-BDEB-4FFB-BA0C-26AD88B2B24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5C9B773-885F-4B0A-8D4B-54C25635F477}" type="pres">
      <dgm:prSet presAssocID="{8B5704A4-BDEB-4FFB-BA0C-26AD88B2B242}" presName="negativeSpace" presStyleCnt="0"/>
      <dgm:spPr/>
    </dgm:pt>
    <dgm:pt modelId="{E4508C10-98F6-46CD-AAA2-D322C7F7AF23}" type="pres">
      <dgm:prSet presAssocID="{8B5704A4-BDEB-4FFB-BA0C-26AD88B2B242}" presName="childText" presStyleLbl="conFgAcc1" presStyleIdx="0" presStyleCnt="5">
        <dgm:presLayoutVars>
          <dgm:bulletEnabled val="1"/>
        </dgm:presLayoutVars>
      </dgm:prSet>
      <dgm:spPr/>
    </dgm:pt>
    <dgm:pt modelId="{D3120D41-2D54-41A3-89A2-84B2AC2C16CC}" type="pres">
      <dgm:prSet presAssocID="{CAE66CC9-5408-4952-BCB3-5F82050A9CB8}" presName="spaceBetweenRectangles" presStyleCnt="0"/>
      <dgm:spPr/>
    </dgm:pt>
    <dgm:pt modelId="{E10D1B23-6DC0-4162-B090-B69BDAEC1E16}" type="pres">
      <dgm:prSet presAssocID="{6EE27FC1-A415-4A1E-BFE8-CB9AEE1A3E46}" presName="parentLin" presStyleCnt="0"/>
      <dgm:spPr/>
    </dgm:pt>
    <dgm:pt modelId="{F9DEEC64-EA2F-4A2E-A99F-CCB3B375E2DB}" type="pres">
      <dgm:prSet presAssocID="{6EE27FC1-A415-4A1E-BFE8-CB9AEE1A3E46}" presName="parentLeftMargin" presStyleLbl="node1" presStyleIdx="0" presStyleCnt="5"/>
      <dgm:spPr/>
    </dgm:pt>
    <dgm:pt modelId="{74491155-1000-4071-8B6E-6C3DEC26B87D}" type="pres">
      <dgm:prSet presAssocID="{6EE27FC1-A415-4A1E-BFE8-CB9AEE1A3E4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8EBE4E-E7FB-40A5-928F-B43939C781C0}" type="pres">
      <dgm:prSet presAssocID="{6EE27FC1-A415-4A1E-BFE8-CB9AEE1A3E46}" presName="negativeSpace" presStyleCnt="0"/>
      <dgm:spPr/>
    </dgm:pt>
    <dgm:pt modelId="{D300E43C-7F28-4F60-9A15-68AF82B7D9F7}" type="pres">
      <dgm:prSet presAssocID="{6EE27FC1-A415-4A1E-BFE8-CB9AEE1A3E46}" presName="childText" presStyleLbl="conFgAcc1" presStyleIdx="1" presStyleCnt="5">
        <dgm:presLayoutVars>
          <dgm:bulletEnabled val="1"/>
        </dgm:presLayoutVars>
      </dgm:prSet>
      <dgm:spPr/>
    </dgm:pt>
    <dgm:pt modelId="{5FF76166-DDDC-4BBF-8807-29CE6164912B}" type="pres">
      <dgm:prSet presAssocID="{E434CECA-A5B1-4B89-80FB-F138BD4B054B}" presName="spaceBetweenRectangles" presStyleCnt="0"/>
      <dgm:spPr/>
    </dgm:pt>
    <dgm:pt modelId="{108D0E5B-8A1F-4F5A-9500-E72FB6BA9B35}" type="pres">
      <dgm:prSet presAssocID="{2ECCC813-04E5-49FD-8515-4C4AE0E9237C}" presName="parentLin" presStyleCnt="0"/>
      <dgm:spPr/>
    </dgm:pt>
    <dgm:pt modelId="{DFB16A5A-2AE6-4256-A313-4B3A8CD599D1}" type="pres">
      <dgm:prSet presAssocID="{2ECCC813-04E5-49FD-8515-4C4AE0E9237C}" presName="parentLeftMargin" presStyleLbl="node1" presStyleIdx="1" presStyleCnt="5"/>
      <dgm:spPr/>
    </dgm:pt>
    <dgm:pt modelId="{FD70D10E-F5BA-443F-9084-CA2C8C0CBC94}" type="pres">
      <dgm:prSet presAssocID="{2ECCC813-04E5-49FD-8515-4C4AE0E9237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DB9AC66-4C18-41C7-A09B-22AB9A892F79}" type="pres">
      <dgm:prSet presAssocID="{2ECCC813-04E5-49FD-8515-4C4AE0E9237C}" presName="negativeSpace" presStyleCnt="0"/>
      <dgm:spPr/>
    </dgm:pt>
    <dgm:pt modelId="{B7EA348B-BA01-48FE-B655-0E87F4FE6213}" type="pres">
      <dgm:prSet presAssocID="{2ECCC813-04E5-49FD-8515-4C4AE0E9237C}" presName="childText" presStyleLbl="conFgAcc1" presStyleIdx="2" presStyleCnt="5">
        <dgm:presLayoutVars>
          <dgm:bulletEnabled val="1"/>
        </dgm:presLayoutVars>
      </dgm:prSet>
      <dgm:spPr/>
    </dgm:pt>
    <dgm:pt modelId="{28D24557-E4F6-450B-BD31-1DE45876E6F4}" type="pres">
      <dgm:prSet presAssocID="{1FC5985D-2429-4BED-8FD3-CEC76B953E82}" presName="spaceBetweenRectangles" presStyleCnt="0"/>
      <dgm:spPr/>
    </dgm:pt>
    <dgm:pt modelId="{BFCA7E8D-A38F-4A00-92C2-9C575724F2C8}" type="pres">
      <dgm:prSet presAssocID="{B9181746-4331-4C0F-A8E6-7063F51B53FB}" presName="parentLin" presStyleCnt="0"/>
      <dgm:spPr/>
    </dgm:pt>
    <dgm:pt modelId="{607F175F-3B07-4F62-9EBC-747B5992322B}" type="pres">
      <dgm:prSet presAssocID="{B9181746-4331-4C0F-A8E6-7063F51B53FB}" presName="parentLeftMargin" presStyleLbl="node1" presStyleIdx="2" presStyleCnt="5"/>
      <dgm:spPr/>
    </dgm:pt>
    <dgm:pt modelId="{9C69B681-7AB1-46FF-A717-9320284AA775}" type="pres">
      <dgm:prSet presAssocID="{B9181746-4331-4C0F-A8E6-7063F51B53F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57A2E8D-6ED7-4A75-9F6F-1FE7351D88D6}" type="pres">
      <dgm:prSet presAssocID="{B9181746-4331-4C0F-A8E6-7063F51B53FB}" presName="negativeSpace" presStyleCnt="0"/>
      <dgm:spPr/>
    </dgm:pt>
    <dgm:pt modelId="{B26D0E17-39CA-427F-B768-700E185BF99B}" type="pres">
      <dgm:prSet presAssocID="{B9181746-4331-4C0F-A8E6-7063F51B53FB}" presName="childText" presStyleLbl="conFgAcc1" presStyleIdx="3" presStyleCnt="5">
        <dgm:presLayoutVars>
          <dgm:bulletEnabled val="1"/>
        </dgm:presLayoutVars>
      </dgm:prSet>
      <dgm:spPr/>
    </dgm:pt>
    <dgm:pt modelId="{3FBE01E7-27B3-4334-AF48-98393AF626B3}" type="pres">
      <dgm:prSet presAssocID="{6743584E-1BBA-4B54-9171-5DD1E1F3D504}" presName="spaceBetweenRectangles" presStyleCnt="0"/>
      <dgm:spPr/>
    </dgm:pt>
    <dgm:pt modelId="{E32FCDDE-3663-4802-A22E-16A64068120F}" type="pres">
      <dgm:prSet presAssocID="{0507593A-1905-4818-BD65-8DC4AFDAE685}" presName="parentLin" presStyleCnt="0"/>
      <dgm:spPr/>
    </dgm:pt>
    <dgm:pt modelId="{335ABC35-2837-42CF-A61A-632EAE69269D}" type="pres">
      <dgm:prSet presAssocID="{0507593A-1905-4818-BD65-8DC4AFDAE685}" presName="parentLeftMargin" presStyleLbl="node1" presStyleIdx="3" presStyleCnt="5"/>
      <dgm:spPr/>
    </dgm:pt>
    <dgm:pt modelId="{5B5E14BA-DF33-4070-891A-51F8D5D29CE8}" type="pres">
      <dgm:prSet presAssocID="{0507593A-1905-4818-BD65-8DC4AFDAE68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7BC3937-2CEF-497E-80B0-AE00F1655600}" type="pres">
      <dgm:prSet presAssocID="{0507593A-1905-4818-BD65-8DC4AFDAE685}" presName="negativeSpace" presStyleCnt="0"/>
      <dgm:spPr/>
    </dgm:pt>
    <dgm:pt modelId="{A5EAAD3A-E41D-42DA-B3E8-18B5C6CC2642}" type="pres">
      <dgm:prSet presAssocID="{0507593A-1905-4818-BD65-8DC4AFDAE685}" presName="childText" presStyleLbl="conFgAcc1" presStyleIdx="4" presStyleCnt="5" custLinFactNeighborY="13974">
        <dgm:presLayoutVars>
          <dgm:bulletEnabled val="1"/>
        </dgm:presLayoutVars>
      </dgm:prSet>
      <dgm:spPr/>
    </dgm:pt>
  </dgm:ptLst>
  <dgm:cxnLst>
    <dgm:cxn modelId="{C8359F00-FBC2-4F5B-A7D4-3F0AA4E1D6D6}" srcId="{BE52A38E-1029-4036-BF4A-64CB5F2CF140}" destId="{0507593A-1905-4818-BD65-8DC4AFDAE685}" srcOrd="4" destOrd="0" parTransId="{B5406EBA-2278-41EE-A67C-62EA1AE5FA51}" sibTransId="{DEC97EBF-D6A6-4EEE-83FD-C028AD7C6740}"/>
    <dgm:cxn modelId="{1C60DB0C-2CDE-4D91-A7A7-266CEF8F9E06}" type="presOf" srcId="{BE52A38E-1029-4036-BF4A-64CB5F2CF140}" destId="{0336605C-6953-4709-8726-E4C4B3B76AFD}" srcOrd="0" destOrd="0" presId="urn:microsoft.com/office/officeart/2005/8/layout/list1"/>
    <dgm:cxn modelId="{0324020D-F08B-49F7-BF41-0C26EA1FD3B8}" type="presOf" srcId="{B9181746-4331-4C0F-A8E6-7063F51B53FB}" destId="{607F175F-3B07-4F62-9EBC-747B5992322B}" srcOrd="0" destOrd="0" presId="urn:microsoft.com/office/officeart/2005/8/layout/list1"/>
    <dgm:cxn modelId="{5F80ED0F-0D86-4EB8-8119-8BC3A009EC06}" srcId="{BE52A38E-1029-4036-BF4A-64CB5F2CF140}" destId="{B9181746-4331-4C0F-A8E6-7063F51B53FB}" srcOrd="3" destOrd="0" parTransId="{1E857B3C-5CAE-47F0-A9DC-47A6C5ACB74B}" sibTransId="{6743584E-1BBA-4B54-9171-5DD1E1F3D504}"/>
    <dgm:cxn modelId="{ED88DA1E-CD0B-4CD9-BECE-864EA493D647}" srcId="{BE52A38E-1029-4036-BF4A-64CB5F2CF140}" destId="{6EE27FC1-A415-4A1E-BFE8-CB9AEE1A3E46}" srcOrd="1" destOrd="0" parTransId="{D8AC1166-093B-4DCD-85C8-300E2D928BD9}" sibTransId="{E434CECA-A5B1-4B89-80FB-F138BD4B054B}"/>
    <dgm:cxn modelId="{02F5E561-7CFD-45C4-B4EF-6D64466DA304}" type="presOf" srcId="{B9181746-4331-4C0F-A8E6-7063F51B53FB}" destId="{9C69B681-7AB1-46FF-A717-9320284AA775}" srcOrd="1" destOrd="0" presId="urn:microsoft.com/office/officeart/2005/8/layout/list1"/>
    <dgm:cxn modelId="{35D6FD46-8554-488A-B9A5-E395087B3B1A}" srcId="{BE52A38E-1029-4036-BF4A-64CB5F2CF140}" destId="{8B5704A4-BDEB-4FFB-BA0C-26AD88B2B242}" srcOrd="0" destOrd="0" parTransId="{95F107A4-E9CA-4746-96AF-9C9C7937E84D}" sibTransId="{CAE66CC9-5408-4952-BCB3-5F82050A9CB8}"/>
    <dgm:cxn modelId="{FA1F0869-C359-4E13-A556-3DA98CED9427}" type="presOf" srcId="{0507593A-1905-4818-BD65-8DC4AFDAE685}" destId="{5B5E14BA-DF33-4070-891A-51F8D5D29CE8}" srcOrd="1" destOrd="0" presId="urn:microsoft.com/office/officeart/2005/8/layout/list1"/>
    <dgm:cxn modelId="{6DF4CA7F-B2FB-4C9A-BEA4-35ABA7277A07}" type="presOf" srcId="{8B5704A4-BDEB-4FFB-BA0C-26AD88B2B242}" destId="{29005E99-8C86-4830-A05F-7CB5F664D3E7}" srcOrd="0" destOrd="0" presId="urn:microsoft.com/office/officeart/2005/8/layout/list1"/>
    <dgm:cxn modelId="{16F3618A-EDCB-4F00-B5E1-E46E9B56DB10}" type="presOf" srcId="{2ECCC813-04E5-49FD-8515-4C4AE0E9237C}" destId="{DFB16A5A-2AE6-4256-A313-4B3A8CD599D1}" srcOrd="0" destOrd="0" presId="urn:microsoft.com/office/officeart/2005/8/layout/list1"/>
    <dgm:cxn modelId="{67156C8F-BEB4-4A47-8EF9-EC45109EB1C9}" srcId="{BE52A38E-1029-4036-BF4A-64CB5F2CF140}" destId="{2ECCC813-04E5-49FD-8515-4C4AE0E9237C}" srcOrd="2" destOrd="0" parTransId="{CDF21EAE-FE57-4F78-A06C-334F4901322F}" sibTransId="{1FC5985D-2429-4BED-8FD3-CEC76B953E82}"/>
    <dgm:cxn modelId="{C228BF91-3BE5-42D3-B640-B45AA75920D0}" type="presOf" srcId="{8B5704A4-BDEB-4FFB-BA0C-26AD88B2B242}" destId="{50E2A0BE-E6E6-4CF2-9694-A8AA2BE9A6D1}" srcOrd="1" destOrd="0" presId="urn:microsoft.com/office/officeart/2005/8/layout/list1"/>
    <dgm:cxn modelId="{AA0E78B9-6888-432D-BBF8-FE8B8E5D5055}" type="presOf" srcId="{6EE27FC1-A415-4A1E-BFE8-CB9AEE1A3E46}" destId="{F9DEEC64-EA2F-4A2E-A99F-CCB3B375E2DB}" srcOrd="0" destOrd="0" presId="urn:microsoft.com/office/officeart/2005/8/layout/list1"/>
    <dgm:cxn modelId="{7598B6C9-78FB-405C-A680-F39BAA535E7B}" type="presOf" srcId="{0507593A-1905-4818-BD65-8DC4AFDAE685}" destId="{335ABC35-2837-42CF-A61A-632EAE69269D}" srcOrd="0" destOrd="0" presId="urn:microsoft.com/office/officeart/2005/8/layout/list1"/>
    <dgm:cxn modelId="{49A355E9-DDCB-432F-BD2F-09BD09996C9A}" type="presOf" srcId="{6EE27FC1-A415-4A1E-BFE8-CB9AEE1A3E46}" destId="{74491155-1000-4071-8B6E-6C3DEC26B87D}" srcOrd="1" destOrd="0" presId="urn:microsoft.com/office/officeart/2005/8/layout/list1"/>
    <dgm:cxn modelId="{F333DCEE-138D-4199-B2B3-168345F90CF3}" type="presOf" srcId="{2ECCC813-04E5-49FD-8515-4C4AE0E9237C}" destId="{FD70D10E-F5BA-443F-9084-CA2C8C0CBC94}" srcOrd="1" destOrd="0" presId="urn:microsoft.com/office/officeart/2005/8/layout/list1"/>
    <dgm:cxn modelId="{57239314-3ACA-4E52-8575-7BAC08CE94FF}" type="presParOf" srcId="{0336605C-6953-4709-8726-E4C4B3B76AFD}" destId="{A11278A1-29DA-4D32-8540-20C2749365FB}" srcOrd="0" destOrd="0" presId="urn:microsoft.com/office/officeart/2005/8/layout/list1"/>
    <dgm:cxn modelId="{12B57BFC-F1C8-4C25-A013-99A5F82540F2}" type="presParOf" srcId="{A11278A1-29DA-4D32-8540-20C2749365FB}" destId="{29005E99-8C86-4830-A05F-7CB5F664D3E7}" srcOrd="0" destOrd="0" presId="urn:microsoft.com/office/officeart/2005/8/layout/list1"/>
    <dgm:cxn modelId="{07A86E44-A9E9-4095-8008-88E63F5CBE10}" type="presParOf" srcId="{A11278A1-29DA-4D32-8540-20C2749365FB}" destId="{50E2A0BE-E6E6-4CF2-9694-A8AA2BE9A6D1}" srcOrd="1" destOrd="0" presId="urn:microsoft.com/office/officeart/2005/8/layout/list1"/>
    <dgm:cxn modelId="{5AFA5D5B-85C8-4B9D-8A49-2F810EEA544A}" type="presParOf" srcId="{0336605C-6953-4709-8726-E4C4B3B76AFD}" destId="{95C9B773-885F-4B0A-8D4B-54C25635F477}" srcOrd="1" destOrd="0" presId="urn:microsoft.com/office/officeart/2005/8/layout/list1"/>
    <dgm:cxn modelId="{B4A54975-CEAE-4836-8005-B33D89925E1D}" type="presParOf" srcId="{0336605C-6953-4709-8726-E4C4B3B76AFD}" destId="{E4508C10-98F6-46CD-AAA2-D322C7F7AF23}" srcOrd="2" destOrd="0" presId="urn:microsoft.com/office/officeart/2005/8/layout/list1"/>
    <dgm:cxn modelId="{06919959-3419-49DE-A450-018762D672FF}" type="presParOf" srcId="{0336605C-6953-4709-8726-E4C4B3B76AFD}" destId="{D3120D41-2D54-41A3-89A2-84B2AC2C16CC}" srcOrd="3" destOrd="0" presId="urn:microsoft.com/office/officeart/2005/8/layout/list1"/>
    <dgm:cxn modelId="{F83C5E76-282D-40EE-8BD7-DD5B7A0C4C96}" type="presParOf" srcId="{0336605C-6953-4709-8726-E4C4B3B76AFD}" destId="{E10D1B23-6DC0-4162-B090-B69BDAEC1E16}" srcOrd="4" destOrd="0" presId="urn:microsoft.com/office/officeart/2005/8/layout/list1"/>
    <dgm:cxn modelId="{BC996E0C-1080-4799-8382-AAFF1343641B}" type="presParOf" srcId="{E10D1B23-6DC0-4162-B090-B69BDAEC1E16}" destId="{F9DEEC64-EA2F-4A2E-A99F-CCB3B375E2DB}" srcOrd="0" destOrd="0" presId="urn:microsoft.com/office/officeart/2005/8/layout/list1"/>
    <dgm:cxn modelId="{3A53CB35-CD2F-4F6D-9A2C-D490ECF3A027}" type="presParOf" srcId="{E10D1B23-6DC0-4162-B090-B69BDAEC1E16}" destId="{74491155-1000-4071-8B6E-6C3DEC26B87D}" srcOrd="1" destOrd="0" presId="urn:microsoft.com/office/officeart/2005/8/layout/list1"/>
    <dgm:cxn modelId="{F933EE53-49BC-4194-918E-5E9E2D8E0A55}" type="presParOf" srcId="{0336605C-6953-4709-8726-E4C4B3B76AFD}" destId="{108EBE4E-E7FB-40A5-928F-B43939C781C0}" srcOrd="5" destOrd="0" presId="urn:microsoft.com/office/officeart/2005/8/layout/list1"/>
    <dgm:cxn modelId="{CC16486F-01A3-44F8-B7B1-EA39D8EAA5EE}" type="presParOf" srcId="{0336605C-6953-4709-8726-E4C4B3B76AFD}" destId="{D300E43C-7F28-4F60-9A15-68AF82B7D9F7}" srcOrd="6" destOrd="0" presId="urn:microsoft.com/office/officeart/2005/8/layout/list1"/>
    <dgm:cxn modelId="{19B03585-8EAA-4B9C-BC68-39545699FBDD}" type="presParOf" srcId="{0336605C-6953-4709-8726-E4C4B3B76AFD}" destId="{5FF76166-DDDC-4BBF-8807-29CE6164912B}" srcOrd="7" destOrd="0" presId="urn:microsoft.com/office/officeart/2005/8/layout/list1"/>
    <dgm:cxn modelId="{04E74AD2-670B-4E1C-9949-F560E6A675A9}" type="presParOf" srcId="{0336605C-6953-4709-8726-E4C4B3B76AFD}" destId="{108D0E5B-8A1F-4F5A-9500-E72FB6BA9B35}" srcOrd="8" destOrd="0" presId="urn:microsoft.com/office/officeart/2005/8/layout/list1"/>
    <dgm:cxn modelId="{34AF7315-0A19-485D-9AAD-C999CD208846}" type="presParOf" srcId="{108D0E5B-8A1F-4F5A-9500-E72FB6BA9B35}" destId="{DFB16A5A-2AE6-4256-A313-4B3A8CD599D1}" srcOrd="0" destOrd="0" presId="urn:microsoft.com/office/officeart/2005/8/layout/list1"/>
    <dgm:cxn modelId="{71D35153-1C4B-4B45-B389-A76F27067AEF}" type="presParOf" srcId="{108D0E5B-8A1F-4F5A-9500-E72FB6BA9B35}" destId="{FD70D10E-F5BA-443F-9084-CA2C8C0CBC94}" srcOrd="1" destOrd="0" presId="urn:microsoft.com/office/officeart/2005/8/layout/list1"/>
    <dgm:cxn modelId="{F9FE2699-7003-4BE2-83A2-593E1724D2CD}" type="presParOf" srcId="{0336605C-6953-4709-8726-E4C4B3B76AFD}" destId="{6DB9AC66-4C18-41C7-A09B-22AB9A892F79}" srcOrd="9" destOrd="0" presId="urn:microsoft.com/office/officeart/2005/8/layout/list1"/>
    <dgm:cxn modelId="{6ADF3A1D-9829-420E-837A-11F92EA93B52}" type="presParOf" srcId="{0336605C-6953-4709-8726-E4C4B3B76AFD}" destId="{B7EA348B-BA01-48FE-B655-0E87F4FE6213}" srcOrd="10" destOrd="0" presId="urn:microsoft.com/office/officeart/2005/8/layout/list1"/>
    <dgm:cxn modelId="{810D7A3E-CD30-4FFA-84CB-04BB18377BFC}" type="presParOf" srcId="{0336605C-6953-4709-8726-E4C4B3B76AFD}" destId="{28D24557-E4F6-450B-BD31-1DE45876E6F4}" srcOrd="11" destOrd="0" presId="urn:microsoft.com/office/officeart/2005/8/layout/list1"/>
    <dgm:cxn modelId="{1D90F10D-01E8-4F57-8E8E-0205C89325E0}" type="presParOf" srcId="{0336605C-6953-4709-8726-E4C4B3B76AFD}" destId="{BFCA7E8D-A38F-4A00-92C2-9C575724F2C8}" srcOrd="12" destOrd="0" presId="urn:microsoft.com/office/officeart/2005/8/layout/list1"/>
    <dgm:cxn modelId="{E6385368-80D0-413C-9AC6-A3F700ABFC53}" type="presParOf" srcId="{BFCA7E8D-A38F-4A00-92C2-9C575724F2C8}" destId="{607F175F-3B07-4F62-9EBC-747B5992322B}" srcOrd="0" destOrd="0" presId="urn:microsoft.com/office/officeart/2005/8/layout/list1"/>
    <dgm:cxn modelId="{CC43D2DF-4193-40BE-88CC-A289AACD60D2}" type="presParOf" srcId="{BFCA7E8D-A38F-4A00-92C2-9C575724F2C8}" destId="{9C69B681-7AB1-46FF-A717-9320284AA775}" srcOrd="1" destOrd="0" presId="urn:microsoft.com/office/officeart/2005/8/layout/list1"/>
    <dgm:cxn modelId="{E3F9FE66-E7E2-4A53-A104-0119C9D45F7E}" type="presParOf" srcId="{0336605C-6953-4709-8726-E4C4B3B76AFD}" destId="{257A2E8D-6ED7-4A75-9F6F-1FE7351D88D6}" srcOrd="13" destOrd="0" presId="urn:microsoft.com/office/officeart/2005/8/layout/list1"/>
    <dgm:cxn modelId="{C089DF3E-7137-4FA4-AC47-709EA14CD7C3}" type="presParOf" srcId="{0336605C-6953-4709-8726-E4C4B3B76AFD}" destId="{B26D0E17-39CA-427F-B768-700E185BF99B}" srcOrd="14" destOrd="0" presId="urn:microsoft.com/office/officeart/2005/8/layout/list1"/>
    <dgm:cxn modelId="{EEF0DB8C-F7C5-4621-850E-8B2097581EE4}" type="presParOf" srcId="{0336605C-6953-4709-8726-E4C4B3B76AFD}" destId="{3FBE01E7-27B3-4334-AF48-98393AF626B3}" srcOrd="15" destOrd="0" presId="urn:microsoft.com/office/officeart/2005/8/layout/list1"/>
    <dgm:cxn modelId="{465DF58F-F994-425F-AFDF-70181C1CBB07}" type="presParOf" srcId="{0336605C-6953-4709-8726-E4C4B3B76AFD}" destId="{E32FCDDE-3663-4802-A22E-16A64068120F}" srcOrd="16" destOrd="0" presId="urn:microsoft.com/office/officeart/2005/8/layout/list1"/>
    <dgm:cxn modelId="{C14082C5-166E-4A5C-B04A-4AA2EAC4BC01}" type="presParOf" srcId="{E32FCDDE-3663-4802-A22E-16A64068120F}" destId="{335ABC35-2837-42CF-A61A-632EAE69269D}" srcOrd="0" destOrd="0" presId="urn:microsoft.com/office/officeart/2005/8/layout/list1"/>
    <dgm:cxn modelId="{D54B780D-564E-4964-9064-87734A770FC9}" type="presParOf" srcId="{E32FCDDE-3663-4802-A22E-16A64068120F}" destId="{5B5E14BA-DF33-4070-891A-51F8D5D29CE8}" srcOrd="1" destOrd="0" presId="urn:microsoft.com/office/officeart/2005/8/layout/list1"/>
    <dgm:cxn modelId="{7EDFF768-A910-495A-9823-FC8578FB5739}" type="presParOf" srcId="{0336605C-6953-4709-8726-E4C4B3B76AFD}" destId="{57BC3937-2CEF-497E-80B0-AE00F1655600}" srcOrd="17" destOrd="0" presId="urn:microsoft.com/office/officeart/2005/8/layout/list1"/>
    <dgm:cxn modelId="{2EFA09BB-CE9E-4FBF-A5C0-9AF12ECB8F01}" type="presParOf" srcId="{0336605C-6953-4709-8726-E4C4B3B76AFD}" destId="{A5EAAD3A-E41D-42DA-B3E8-18B5C6CC264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0D3AF3-A29E-4AAF-B083-D87836E3748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2FF5CDC-A250-40FE-82C6-3045C4C9C9CD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тип </a:t>
          </a:r>
          <a:r>
            <a:rPr lang="ru-RU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приналежності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транспортного </a:t>
          </a:r>
          <a:r>
            <a:rPr lang="ru-RU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засобу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</a:p>
      </dgm:t>
    </dgm:pt>
    <dgm:pt modelId="{21B024F6-7E0C-4605-834B-6EF4EB60A7F1}" type="parTrans" cxnId="{0ED25B09-558E-4BBD-9351-BE0880FC4D92}">
      <dgm:prSet/>
      <dgm:spPr/>
      <dgm:t>
        <a:bodyPr/>
        <a:lstStyle/>
        <a:p>
          <a:endParaRPr lang="ru-RU"/>
        </a:p>
      </dgm:t>
    </dgm:pt>
    <dgm:pt modelId="{EA307FF3-B441-4DB1-BA8B-EC2933781310}" type="sibTrans" cxnId="{0ED25B09-558E-4BBD-9351-BE0880FC4D92}">
      <dgm:prSet/>
      <dgm:spPr/>
      <dgm:t>
        <a:bodyPr/>
        <a:lstStyle/>
        <a:p>
          <a:endParaRPr lang="ru-RU"/>
        </a:p>
      </dgm:t>
    </dgm:pt>
    <dgm:pt modelId="{20EFFB25-F53B-4B4F-B628-302CCF530DFB}">
      <dgm:prSet phldrT="[Текст]" custT="1"/>
      <dgm:spPr/>
      <dgm:t>
        <a:bodyPr/>
        <a:lstStyle/>
        <a:p>
          <a:r>
            <a: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побудова траси маршруту;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8F6CD6-A57B-4A26-AE20-150F231AFB98}" type="parTrans" cxnId="{CA3E340F-FCAE-42D9-A6E1-8D79443C9FCB}">
      <dgm:prSet/>
      <dgm:spPr/>
      <dgm:t>
        <a:bodyPr/>
        <a:lstStyle/>
        <a:p>
          <a:endParaRPr lang="ru-RU"/>
        </a:p>
      </dgm:t>
    </dgm:pt>
    <dgm:pt modelId="{11097D7D-B360-45B7-8747-FD8ACE442241}" type="sibTrans" cxnId="{CA3E340F-FCAE-42D9-A6E1-8D79443C9FCB}">
      <dgm:prSet/>
      <dgm:spPr/>
      <dgm:t>
        <a:bodyPr/>
        <a:lstStyle/>
        <a:p>
          <a:endParaRPr lang="ru-RU"/>
        </a:p>
      </dgm:t>
    </dgm:pt>
    <dgm:pt modelId="{4ADEDE3C-34EC-40E7-A5A5-01580A04F453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засіб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пересування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маршруті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67350A10-8C2E-4C9C-A5D3-C66E764705FE}" type="parTrans" cxnId="{CFD47C47-EC31-4E53-A8C8-AF279912E867}">
      <dgm:prSet/>
      <dgm:spPr/>
      <dgm:t>
        <a:bodyPr/>
        <a:lstStyle/>
        <a:p>
          <a:endParaRPr lang="ru-RU"/>
        </a:p>
      </dgm:t>
    </dgm:pt>
    <dgm:pt modelId="{7FA66FA4-3F8F-4DE8-88DF-EFCDEE29A45B}" type="sibTrans" cxnId="{CFD47C47-EC31-4E53-A8C8-AF279912E867}">
      <dgm:prSet/>
      <dgm:spPr/>
      <dgm:t>
        <a:bodyPr/>
        <a:lstStyle/>
        <a:p>
          <a:endParaRPr lang="ru-RU"/>
        </a:p>
      </dgm:t>
    </dgm:pt>
    <dgm:pt modelId="{90E7C89D-0057-4FFD-9AF2-79E43C3317DC}">
      <dgm:prSet phldrT="[Текст]" custT="1"/>
      <dgm:spPr/>
      <dgm:t>
        <a:bodyPr/>
        <a:lstStyle/>
        <a:p>
          <a:r>
            <a: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тривалість подорожі;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CDE683-B25A-4C0A-BA9F-D26D96AB414C}" type="parTrans" cxnId="{F4E7AC1D-A3DE-46CF-88F6-431899D15502}">
      <dgm:prSet/>
      <dgm:spPr/>
      <dgm:t>
        <a:bodyPr/>
        <a:lstStyle/>
        <a:p>
          <a:endParaRPr lang="ru-RU"/>
        </a:p>
      </dgm:t>
    </dgm:pt>
    <dgm:pt modelId="{388DB8E6-7F78-45A1-AFDE-15E2AC215DC9}" type="sibTrans" cxnId="{F4E7AC1D-A3DE-46CF-88F6-431899D15502}">
      <dgm:prSet/>
      <dgm:spPr/>
      <dgm:t>
        <a:bodyPr/>
        <a:lstStyle/>
        <a:p>
          <a:endParaRPr lang="ru-RU"/>
        </a:p>
      </dgm:t>
    </dgm:pt>
    <dgm:pt modelId="{1A626D93-C2D7-49E2-9675-5F843BBB25C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сезонність</a:t>
          </a:r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</a:p>
      </dgm:t>
    </dgm:pt>
    <dgm:pt modelId="{5AD31320-80DD-4CA3-977A-552428F49FE6}" type="sibTrans" cxnId="{5C07E6D5-E28A-46FE-B962-40CE4831C74D}">
      <dgm:prSet/>
      <dgm:spPr/>
      <dgm:t>
        <a:bodyPr/>
        <a:lstStyle/>
        <a:p>
          <a:endParaRPr lang="ru-RU"/>
        </a:p>
      </dgm:t>
    </dgm:pt>
    <dgm:pt modelId="{E02C7028-3429-43AF-9A31-F987F935E6E9}" type="parTrans" cxnId="{5C07E6D5-E28A-46FE-B962-40CE4831C74D}">
      <dgm:prSet/>
      <dgm:spPr/>
      <dgm:t>
        <a:bodyPr/>
        <a:lstStyle/>
        <a:p>
          <a:endParaRPr lang="ru-RU"/>
        </a:p>
      </dgm:t>
    </dgm:pt>
    <dgm:pt modelId="{E55D23DE-B52C-4270-B15C-F3B9FC2D3753}" type="pres">
      <dgm:prSet presAssocID="{B90D3AF3-A29E-4AAF-B083-D87836E37489}" presName="linear" presStyleCnt="0">
        <dgm:presLayoutVars>
          <dgm:dir/>
          <dgm:animLvl val="lvl"/>
          <dgm:resizeHandles val="exact"/>
        </dgm:presLayoutVars>
      </dgm:prSet>
      <dgm:spPr/>
    </dgm:pt>
    <dgm:pt modelId="{85D819F5-609F-4372-9C42-5E49AFFA6006}" type="pres">
      <dgm:prSet presAssocID="{72FF5CDC-A250-40FE-82C6-3045C4C9C9CD}" presName="parentLin" presStyleCnt="0"/>
      <dgm:spPr/>
    </dgm:pt>
    <dgm:pt modelId="{27C99107-5EEB-4DE4-BA88-33E3E4C55593}" type="pres">
      <dgm:prSet presAssocID="{72FF5CDC-A250-40FE-82C6-3045C4C9C9CD}" presName="parentLeftMargin" presStyleLbl="node1" presStyleIdx="0" presStyleCnt="5"/>
      <dgm:spPr/>
    </dgm:pt>
    <dgm:pt modelId="{2F10989A-EE3F-4257-9C7E-37DD4AE90E3D}" type="pres">
      <dgm:prSet presAssocID="{72FF5CDC-A250-40FE-82C6-3045C4C9C9C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451B5AE-EBE1-40B8-B819-E01C92138B91}" type="pres">
      <dgm:prSet presAssocID="{72FF5CDC-A250-40FE-82C6-3045C4C9C9CD}" presName="negativeSpace" presStyleCnt="0"/>
      <dgm:spPr/>
    </dgm:pt>
    <dgm:pt modelId="{E8DCD1C3-876C-45E1-A6A7-24C58D27032B}" type="pres">
      <dgm:prSet presAssocID="{72FF5CDC-A250-40FE-82C6-3045C4C9C9CD}" presName="childText" presStyleLbl="conFgAcc1" presStyleIdx="0" presStyleCnt="5">
        <dgm:presLayoutVars>
          <dgm:bulletEnabled val="1"/>
        </dgm:presLayoutVars>
      </dgm:prSet>
      <dgm:spPr/>
    </dgm:pt>
    <dgm:pt modelId="{0B3B0E96-B3C6-4882-A921-3EE8F3BD138C}" type="pres">
      <dgm:prSet presAssocID="{EA307FF3-B441-4DB1-BA8B-EC2933781310}" presName="spaceBetweenRectangles" presStyleCnt="0"/>
      <dgm:spPr/>
    </dgm:pt>
    <dgm:pt modelId="{02D7397C-BF75-49EA-A44B-6CDAC39FD62B}" type="pres">
      <dgm:prSet presAssocID="{1A626D93-C2D7-49E2-9675-5F843BBB25C1}" presName="parentLin" presStyleCnt="0"/>
      <dgm:spPr/>
    </dgm:pt>
    <dgm:pt modelId="{8A5B2AD6-8B47-47E1-9E7A-52BD6ABB70A6}" type="pres">
      <dgm:prSet presAssocID="{1A626D93-C2D7-49E2-9675-5F843BBB25C1}" presName="parentLeftMargin" presStyleLbl="node1" presStyleIdx="0" presStyleCnt="5"/>
      <dgm:spPr/>
    </dgm:pt>
    <dgm:pt modelId="{B46D6BFA-3777-4509-99C3-4C7CEC7C34C2}" type="pres">
      <dgm:prSet presAssocID="{1A626D93-C2D7-49E2-9675-5F843BBB25C1}" presName="parentText" presStyleLbl="node1" presStyleIdx="1" presStyleCnt="5" custLinFactNeighborX="-12857" custLinFactNeighborY="2458">
        <dgm:presLayoutVars>
          <dgm:chMax val="0"/>
          <dgm:bulletEnabled val="1"/>
        </dgm:presLayoutVars>
      </dgm:prSet>
      <dgm:spPr/>
    </dgm:pt>
    <dgm:pt modelId="{8884D2DE-06BD-49EA-91B6-CC1F68CFCC9C}" type="pres">
      <dgm:prSet presAssocID="{1A626D93-C2D7-49E2-9675-5F843BBB25C1}" presName="negativeSpace" presStyleCnt="0"/>
      <dgm:spPr/>
    </dgm:pt>
    <dgm:pt modelId="{D1F7F124-7B78-40F1-980B-3EBD14916604}" type="pres">
      <dgm:prSet presAssocID="{1A626D93-C2D7-49E2-9675-5F843BBB25C1}" presName="childText" presStyleLbl="conFgAcc1" presStyleIdx="1" presStyleCnt="5">
        <dgm:presLayoutVars>
          <dgm:bulletEnabled val="1"/>
        </dgm:presLayoutVars>
      </dgm:prSet>
      <dgm:spPr/>
    </dgm:pt>
    <dgm:pt modelId="{3FF1D7DB-FD6C-4F15-B69B-8903566819FF}" type="pres">
      <dgm:prSet presAssocID="{5AD31320-80DD-4CA3-977A-552428F49FE6}" presName="spaceBetweenRectangles" presStyleCnt="0"/>
      <dgm:spPr/>
    </dgm:pt>
    <dgm:pt modelId="{921F9B0E-4FA2-4DB7-92A0-ACAF35DC3D3A}" type="pres">
      <dgm:prSet presAssocID="{20EFFB25-F53B-4B4F-B628-302CCF530DFB}" presName="parentLin" presStyleCnt="0"/>
      <dgm:spPr/>
    </dgm:pt>
    <dgm:pt modelId="{DEC0B6C4-4DB3-4864-82BD-63386DD8EBB7}" type="pres">
      <dgm:prSet presAssocID="{20EFFB25-F53B-4B4F-B628-302CCF530DFB}" presName="parentLeftMargin" presStyleLbl="node1" presStyleIdx="1" presStyleCnt="5"/>
      <dgm:spPr/>
    </dgm:pt>
    <dgm:pt modelId="{11F2482D-291F-4D0D-9B92-F7E28C870C73}" type="pres">
      <dgm:prSet presAssocID="{20EFFB25-F53B-4B4F-B628-302CCF530DF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643D905-318A-44A4-99FC-C01643F9F9C5}" type="pres">
      <dgm:prSet presAssocID="{20EFFB25-F53B-4B4F-B628-302CCF530DFB}" presName="negativeSpace" presStyleCnt="0"/>
      <dgm:spPr/>
    </dgm:pt>
    <dgm:pt modelId="{E0B2D1C8-9828-457F-A711-9F230791CBF2}" type="pres">
      <dgm:prSet presAssocID="{20EFFB25-F53B-4B4F-B628-302CCF530DFB}" presName="childText" presStyleLbl="conFgAcc1" presStyleIdx="2" presStyleCnt="5">
        <dgm:presLayoutVars>
          <dgm:bulletEnabled val="1"/>
        </dgm:presLayoutVars>
      </dgm:prSet>
      <dgm:spPr/>
    </dgm:pt>
    <dgm:pt modelId="{6263E4DF-FA3E-4D6E-AAD3-82A8F94547F6}" type="pres">
      <dgm:prSet presAssocID="{11097D7D-B360-45B7-8747-FD8ACE442241}" presName="spaceBetweenRectangles" presStyleCnt="0"/>
      <dgm:spPr/>
    </dgm:pt>
    <dgm:pt modelId="{6E27D8AC-DC70-457F-9F68-140B61196CA4}" type="pres">
      <dgm:prSet presAssocID="{90E7C89D-0057-4FFD-9AF2-79E43C3317DC}" presName="parentLin" presStyleCnt="0"/>
      <dgm:spPr/>
    </dgm:pt>
    <dgm:pt modelId="{EB019255-3DFB-4602-BA7A-05A7B7EE86DB}" type="pres">
      <dgm:prSet presAssocID="{90E7C89D-0057-4FFD-9AF2-79E43C3317DC}" presName="parentLeftMargin" presStyleLbl="node1" presStyleIdx="2" presStyleCnt="5"/>
      <dgm:spPr/>
    </dgm:pt>
    <dgm:pt modelId="{A6B2BFCB-8CC3-4610-BA8B-40299A9CEFF0}" type="pres">
      <dgm:prSet presAssocID="{90E7C89D-0057-4FFD-9AF2-79E43C3317D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77035D-2500-41ED-8915-163F93FBB081}" type="pres">
      <dgm:prSet presAssocID="{90E7C89D-0057-4FFD-9AF2-79E43C3317DC}" presName="negativeSpace" presStyleCnt="0"/>
      <dgm:spPr/>
    </dgm:pt>
    <dgm:pt modelId="{C40D1154-0446-4ED7-9A3E-BE780573CFAC}" type="pres">
      <dgm:prSet presAssocID="{90E7C89D-0057-4FFD-9AF2-79E43C3317DC}" presName="childText" presStyleLbl="conFgAcc1" presStyleIdx="3" presStyleCnt="5">
        <dgm:presLayoutVars>
          <dgm:bulletEnabled val="1"/>
        </dgm:presLayoutVars>
      </dgm:prSet>
      <dgm:spPr/>
    </dgm:pt>
    <dgm:pt modelId="{7095149A-BA37-4F76-8EA6-2F8CFF5DB8B5}" type="pres">
      <dgm:prSet presAssocID="{388DB8E6-7F78-45A1-AFDE-15E2AC215DC9}" presName="spaceBetweenRectangles" presStyleCnt="0"/>
      <dgm:spPr/>
    </dgm:pt>
    <dgm:pt modelId="{26F0DB0D-2D8A-4FA8-BCD4-7A63BF8ABFA1}" type="pres">
      <dgm:prSet presAssocID="{4ADEDE3C-34EC-40E7-A5A5-01580A04F453}" presName="parentLin" presStyleCnt="0"/>
      <dgm:spPr/>
    </dgm:pt>
    <dgm:pt modelId="{915CCA3A-EDD5-4FE2-BE6B-B12B46C46591}" type="pres">
      <dgm:prSet presAssocID="{4ADEDE3C-34EC-40E7-A5A5-01580A04F453}" presName="parentLeftMargin" presStyleLbl="node1" presStyleIdx="3" presStyleCnt="5"/>
      <dgm:spPr/>
    </dgm:pt>
    <dgm:pt modelId="{D771C56A-CFD9-480F-BCBD-191F4AF89DF3}" type="pres">
      <dgm:prSet presAssocID="{4ADEDE3C-34EC-40E7-A5A5-01580A04F45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9B7555B-6BE9-4E2C-9667-3D3075BBE0DC}" type="pres">
      <dgm:prSet presAssocID="{4ADEDE3C-34EC-40E7-A5A5-01580A04F453}" presName="negativeSpace" presStyleCnt="0"/>
      <dgm:spPr/>
    </dgm:pt>
    <dgm:pt modelId="{A929C064-F8B3-416B-80AF-3A78645CA7F8}" type="pres">
      <dgm:prSet presAssocID="{4ADEDE3C-34EC-40E7-A5A5-01580A04F45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2E70405-0844-4737-A53E-B40D87183F2C}" type="presOf" srcId="{90E7C89D-0057-4FFD-9AF2-79E43C3317DC}" destId="{EB019255-3DFB-4602-BA7A-05A7B7EE86DB}" srcOrd="0" destOrd="0" presId="urn:microsoft.com/office/officeart/2005/8/layout/list1"/>
    <dgm:cxn modelId="{0ED25B09-558E-4BBD-9351-BE0880FC4D92}" srcId="{B90D3AF3-A29E-4AAF-B083-D87836E37489}" destId="{72FF5CDC-A250-40FE-82C6-3045C4C9C9CD}" srcOrd="0" destOrd="0" parTransId="{21B024F6-7E0C-4605-834B-6EF4EB60A7F1}" sibTransId="{EA307FF3-B441-4DB1-BA8B-EC2933781310}"/>
    <dgm:cxn modelId="{CA3E340F-FCAE-42D9-A6E1-8D79443C9FCB}" srcId="{B90D3AF3-A29E-4AAF-B083-D87836E37489}" destId="{20EFFB25-F53B-4B4F-B628-302CCF530DFB}" srcOrd="2" destOrd="0" parTransId="{378F6CD6-A57B-4A26-AE20-150F231AFB98}" sibTransId="{11097D7D-B360-45B7-8747-FD8ACE442241}"/>
    <dgm:cxn modelId="{F4E7AC1D-A3DE-46CF-88F6-431899D15502}" srcId="{B90D3AF3-A29E-4AAF-B083-D87836E37489}" destId="{90E7C89D-0057-4FFD-9AF2-79E43C3317DC}" srcOrd="3" destOrd="0" parTransId="{37CDE683-B25A-4C0A-BA9F-D26D96AB414C}" sibTransId="{388DB8E6-7F78-45A1-AFDE-15E2AC215DC9}"/>
    <dgm:cxn modelId="{348BA735-9997-4320-AB5A-E4C6D0FF6291}" type="presOf" srcId="{1A626D93-C2D7-49E2-9675-5F843BBB25C1}" destId="{8A5B2AD6-8B47-47E1-9E7A-52BD6ABB70A6}" srcOrd="0" destOrd="0" presId="urn:microsoft.com/office/officeart/2005/8/layout/list1"/>
    <dgm:cxn modelId="{CFD47C47-EC31-4E53-A8C8-AF279912E867}" srcId="{B90D3AF3-A29E-4AAF-B083-D87836E37489}" destId="{4ADEDE3C-34EC-40E7-A5A5-01580A04F453}" srcOrd="4" destOrd="0" parTransId="{67350A10-8C2E-4C9C-A5D3-C66E764705FE}" sibTransId="{7FA66FA4-3F8F-4DE8-88DF-EFCDEE29A45B}"/>
    <dgm:cxn modelId="{7006E248-CA5A-4CBD-8EFE-8B165C96C31E}" type="presOf" srcId="{72FF5CDC-A250-40FE-82C6-3045C4C9C9CD}" destId="{2F10989A-EE3F-4257-9C7E-37DD4AE90E3D}" srcOrd="1" destOrd="0" presId="urn:microsoft.com/office/officeart/2005/8/layout/list1"/>
    <dgm:cxn modelId="{B2CE034A-0E8D-413B-9871-463CBDB33CAC}" type="presOf" srcId="{1A626D93-C2D7-49E2-9675-5F843BBB25C1}" destId="{B46D6BFA-3777-4509-99C3-4C7CEC7C34C2}" srcOrd="1" destOrd="0" presId="urn:microsoft.com/office/officeart/2005/8/layout/list1"/>
    <dgm:cxn modelId="{25EFF572-134B-48C8-8C4F-8159A635E948}" type="presOf" srcId="{4ADEDE3C-34EC-40E7-A5A5-01580A04F453}" destId="{915CCA3A-EDD5-4FE2-BE6B-B12B46C46591}" srcOrd="0" destOrd="0" presId="urn:microsoft.com/office/officeart/2005/8/layout/list1"/>
    <dgm:cxn modelId="{D4916F76-4DF2-4261-AEAE-B13A92190A79}" type="presOf" srcId="{72FF5CDC-A250-40FE-82C6-3045C4C9C9CD}" destId="{27C99107-5EEB-4DE4-BA88-33E3E4C55593}" srcOrd="0" destOrd="0" presId="urn:microsoft.com/office/officeart/2005/8/layout/list1"/>
    <dgm:cxn modelId="{1A89D195-E10D-42BF-9EEB-058D67A362D9}" type="presOf" srcId="{20EFFB25-F53B-4B4F-B628-302CCF530DFB}" destId="{DEC0B6C4-4DB3-4864-82BD-63386DD8EBB7}" srcOrd="0" destOrd="0" presId="urn:microsoft.com/office/officeart/2005/8/layout/list1"/>
    <dgm:cxn modelId="{F3DDE6AB-0A79-45F9-8D04-ACC7B62D6852}" type="presOf" srcId="{B90D3AF3-A29E-4AAF-B083-D87836E37489}" destId="{E55D23DE-B52C-4270-B15C-F3B9FC2D3753}" srcOrd="0" destOrd="0" presId="urn:microsoft.com/office/officeart/2005/8/layout/list1"/>
    <dgm:cxn modelId="{755D8EAD-B756-4702-9FAE-EE6D76FD8315}" type="presOf" srcId="{4ADEDE3C-34EC-40E7-A5A5-01580A04F453}" destId="{D771C56A-CFD9-480F-BCBD-191F4AF89DF3}" srcOrd="1" destOrd="0" presId="urn:microsoft.com/office/officeart/2005/8/layout/list1"/>
    <dgm:cxn modelId="{C4483EB5-DD51-453B-8BBD-48A45A40CCEE}" type="presOf" srcId="{20EFFB25-F53B-4B4F-B628-302CCF530DFB}" destId="{11F2482D-291F-4D0D-9B92-F7E28C870C73}" srcOrd="1" destOrd="0" presId="urn:microsoft.com/office/officeart/2005/8/layout/list1"/>
    <dgm:cxn modelId="{78A54EB7-F357-4AC5-B30B-8F4C5A3C527F}" type="presOf" srcId="{90E7C89D-0057-4FFD-9AF2-79E43C3317DC}" destId="{A6B2BFCB-8CC3-4610-BA8B-40299A9CEFF0}" srcOrd="1" destOrd="0" presId="urn:microsoft.com/office/officeart/2005/8/layout/list1"/>
    <dgm:cxn modelId="{5C07E6D5-E28A-46FE-B962-40CE4831C74D}" srcId="{B90D3AF3-A29E-4AAF-B083-D87836E37489}" destId="{1A626D93-C2D7-49E2-9675-5F843BBB25C1}" srcOrd="1" destOrd="0" parTransId="{E02C7028-3429-43AF-9A31-F987F935E6E9}" sibTransId="{5AD31320-80DD-4CA3-977A-552428F49FE6}"/>
    <dgm:cxn modelId="{C44658DB-7897-43EC-9859-81AA6EF0CD1A}" type="presParOf" srcId="{E55D23DE-B52C-4270-B15C-F3B9FC2D3753}" destId="{85D819F5-609F-4372-9C42-5E49AFFA6006}" srcOrd="0" destOrd="0" presId="urn:microsoft.com/office/officeart/2005/8/layout/list1"/>
    <dgm:cxn modelId="{9FD22850-EEB3-4217-8D99-4D9A74003AC4}" type="presParOf" srcId="{85D819F5-609F-4372-9C42-5E49AFFA6006}" destId="{27C99107-5EEB-4DE4-BA88-33E3E4C55593}" srcOrd="0" destOrd="0" presId="urn:microsoft.com/office/officeart/2005/8/layout/list1"/>
    <dgm:cxn modelId="{C28D55A2-DF3A-4191-8816-00F7175BB173}" type="presParOf" srcId="{85D819F5-609F-4372-9C42-5E49AFFA6006}" destId="{2F10989A-EE3F-4257-9C7E-37DD4AE90E3D}" srcOrd="1" destOrd="0" presId="urn:microsoft.com/office/officeart/2005/8/layout/list1"/>
    <dgm:cxn modelId="{0FABD6C3-ABA3-4607-8810-AFB00919B777}" type="presParOf" srcId="{E55D23DE-B52C-4270-B15C-F3B9FC2D3753}" destId="{3451B5AE-EBE1-40B8-B819-E01C92138B91}" srcOrd="1" destOrd="0" presId="urn:microsoft.com/office/officeart/2005/8/layout/list1"/>
    <dgm:cxn modelId="{841B7590-FFE0-4CA0-8064-8E0EF7223652}" type="presParOf" srcId="{E55D23DE-B52C-4270-B15C-F3B9FC2D3753}" destId="{E8DCD1C3-876C-45E1-A6A7-24C58D27032B}" srcOrd="2" destOrd="0" presId="urn:microsoft.com/office/officeart/2005/8/layout/list1"/>
    <dgm:cxn modelId="{1D62C8D6-D33D-43E1-B1B6-CD218136E59B}" type="presParOf" srcId="{E55D23DE-B52C-4270-B15C-F3B9FC2D3753}" destId="{0B3B0E96-B3C6-4882-A921-3EE8F3BD138C}" srcOrd="3" destOrd="0" presId="urn:microsoft.com/office/officeart/2005/8/layout/list1"/>
    <dgm:cxn modelId="{CCFED84F-6A8D-4121-9A85-A9F7A4644DE0}" type="presParOf" srcId="{E55D23DE-B52C-4270-B15C-F3B9FC2D3753}" destId="{02D7397C-BF75-49EA-A44B-6CDAC39FD62B}" srcOrd="4" destOrd="0" presId="urn:microsoft.com/office/officeart/2005/8/layout/list1"/>
    <dgm:cxn modelId="{8AA98671-6057-4D8C-915E-6E262BEED06E}" type="presParOf" srcId="{02D7397C-BF75-49EA-A44B-6CDAC39FD62B}" destId="{8A5B2AD6-8B47-47E1-9E7A-52BD6ABB70A6}" srcOrd="0" destOrd="0" presId="urn:microsoft.com/office/officeart/2005/8/layout/list1"/>
    <dgm:cxn modelId="{2B5DE705-8EDC-4F10-ABC8-DC66FCDC75FB}" type="presParOf" srcId="{02D7397C-BF75-49EA-A44B-6CDAC39FD62B}" destId="{B46D6BFA-3777-4509-99C3-4C7CEC7C34C2}" srcOrd="1" destOrd="0" presId="urn:microsoft.com/office/officeart/2005/8/layout/list1"/>
    <dgm:cxn modelId="{C0393DE8-1DCE-40A2-A8DB-1CC3B2E2B1B0}" type="presParOf" srcId="{E55D23DE-B52C-4270-B15C-F3B9FC2D3753}" destId="{8884D2DE-06BD-49EA-91B6-CC1F68CFCC9C}" srcOrd="5" destOrd="0" presId="urn:microsoft.com/office/officeart/2005/8/layout/list1"/>
    <dgm:cxn modelId="{B0774EF8-E6FC-4C1E-B944-90C7414CA0F8}" type="presParOf" srcId="{E55D23DE-B52C-4270-B15C-F3B9FC2D3753}" destId="{D1F7F124-7B78-40F1-980B-3EBD14916604}" srcOrd="6" destOrd="0" presId="urn:microsoft.com/office/officeart/2005/8/layout/list1"/>
    <dgm:cxn modelId="{8559FFA4-D761-4CA4-B3B1-39C74A428E9E}" type="presParOf" srcId="{E55D23DE-B52C-4270-B15C-F3B9FC2D3753}" destId="{3FF1D7DB-FD6C-4F15-B69B-8903566819FF}" srcOrd="7" destOrd="0" presId="urn:microsoft.com/office/officeart/2005/8/layout/list1"/>
    <dgm:cxn modelId="{9E613DAD-8232-45E3-9983-2F6D8CB417CC}" type="presParOf" srcId="{E55D23DE-B52C-4270-B15C-F3B9FC2D3753}" destId="{921F9B0E-4FA2-4DB7-92A0-ACAF35DC3D3A}" srcOrd="8" destOrd="0" presId="urn:microsoft.com/office/officeart/2005/8/layout/list1"/>
    <dgm:cxn modelId="{BC2C0F94-E1DE-4A46-BD28-D6A65239C0E9}" type="presParOf" srcId="{921F9B0E-4FA2-4DB7-92A0-ACAF35DC3D3A}" destId="{DEC0B6C4-4DB3-4864-82BD-63386DD8EBB7}" srcOrd="0" destOrd="0" presId="urn:microsoft.com/office/officeart/2005/8/layout/list1"/>
    <dgm:cxn modelId="{3AC2F174-AE43-4A90-BD84-0C53F1D22B95}" type="presParOf" srcId="{921F9B0E-4FA2-4DB7-92A0-ACAF35DC3D3A}" destId="{11F2482D-291F-4D0D-9B92-F7E28C870C73}" srcOrd="1" destOrd="0" presId="urn:microsoft.com/office/officeart/2005/8/layout/list1"/>
    <dgm:cxn modelId="{C32357E7-51AA-4C00-BF08-E2ADF0741D95}" type="presParOf" srcId="{E55D23DE-B52C-4270-B15C-F3B9FC2D3753}" destId="{6643D905-318A-44A4-99FC-C01643F9F9C5}" srcOrd="9" destOrd="0" presId="urn:microsoft.com/office/officeart/2005/8/layout/list1"/>
    <dgm:cxn modelId="{80F6EA6A-AE16-4164-9F5D-A9C3CB829E91}" type="presParOf" srcId="{E55D23DE-B52C-4270-B15C-F3B9FC2D3753}" destId="{E0B2D1C8-9828-457F-A711-9F230791CBF2}" srcOrd="10" destOrd="0" presId="urn:microsoft.com/office/officeart/2005/8/layout/list1"/>
    <dgm:cxn modelId="{20466119-DC27-4F58-BF1B-F62627F79D78}" type="presParOf" srcId="{E55D23DE-B52C-4270-B15C-F3B9FC2D3753}" destId="{6263E4DF-FA3E-4D6E-AAD3-82A8F94547F6}" srcOrd="11" destOrd="0" presId="urn:microsoft.com/office/officeart/2005/8/layout/list1"/>
    <dgm:cxn modelId="{3DA40C10-108C-4D59-8301-40718D4AF9FB}" type="presParOf" srcId="{E55D23DE-B52C-4270-B15C-F3B9FC2D3753}" destId="{6E27D8AC-DC70-457F-9F68-140B61196CA4}" srcOrd="12" destOrd="0" presId="urn:microsoft.com/office/officeart/2005/8/layout/list1"/>
    <dgm:cxn modelId="{723A336A-921A-4AFC-A7D5-503FAB6C62F7}" type="presParOf" srcId="{6E27D8AC-DC70-457F-9F68-140B61196CA4}" destId="{EB019255-3DFB-4602-BA7A-05A7B7EE86DB}" srcOrd="0" destOrd="0" presId="urn:microsoft.com/office/officeart/2005/8/layout/list1"/>
    <dgm:cxn modelId="{EC017B0E-0FBB-444B-AFAF-3587EDF7DF8B}" type="presParOf" srcId="{6E27D8AC-DC70-457F-9F68-140B61196CA4}" destId="{A6B2BFCB-8CC3-4610-BA8B-40299A9CEFF0}" srcOrd="1" destOrd="0" presId="urn:microsoft.com/office/officeart/2005/8/layout/list1"/>
    <dgm:cxn modelId="{D571A280-2C97-4A81-B286-07B81E193C96}" type="presParOf" srcId="{E55D23DE-B52C-4270-B15C-F3B9FC2D3753}" destId="{0577035D-2500-41ED-8915-163F93FBB081}" srcOrd="13" destOrd="0" presId="urn:microsoft.com/office/officeart/2005/8/layout/list1"/>
    <dgm:cxn modelId="{94FED7FA-ACB5-4E2E-8D3D-D07D2CA41ACA}" type="presParOf" srcId="{E55D23DE-B52C-4270-B15C-F3B9FC2D3753}" destId="{C40D1154-0446-4ED7-9A3E-BE780573CFAC}" srcOrd="14" destOrd="0" presId="urn:microsoft.com/office/officeart/2005/8/layout/list1"/>
    <dgm:cxn modelId="{7656923E-4C60-472B-A941-F189FE4572A2}" type="presParOf" srcId="{E55D23DE-B52C-4270-B15C-F3B9FC2D3753}" destId="{7095149A-BA37-4F76-8EA6-2F8CFF5DB8B5}" srcOrd="15" destOrd="0" presId="urn:microsoft.com/office/officeart/2005/8/layout/list1"/>
    <dgm:cxn modelId="{02753AE3-D016-4135-BFC2-A9F669108401}" type="presParOf" srcId="{E55D23DE-B52C-4270-B15C-F3B9FC2D3753}" destId="{26F0DB0D-2D8A-4FA8-BCD4-7A63BF8ABFA1}" srcOrd="16" destOrd="0" presId="urn:microsoft.com/office/officeart/2005/8/layout/list1"/>
    <dgm:cxn modelId="{3F9A7DA4-6F1A-4C94-83DA-DFB282C9FF4C}" type="presParOf" srcId="{26F0DB0D-2D8A-4FA8-BCD4-7A63BF8ABFA1}" destId="{915CCA3A-EDD5-4FE2-BE6B-B12B46C46591}" srcOrd="0" destOrd="0" presId="urn:microsoft.com/office/officeart/2005/8/layout/list1"/>
    <dgm:cxn modelId="{58B704E3-1CCE-4075-8B4F-E619E51C8D8E}" type="presParOf" srcId="{26F0DB0D-2D8A-4FA8-BCD4-7A63BF8ABFA1}" destId="{D771C56A-CFD9-480F-BCBD-191F4AF89DF3}" srcOrd="1" destOrd="0" presId="urn:microsoft.com/office/officeart/2005/8/layout/list1"/>
    <dgm:cxn modelId="{1DA8DAA3-3858-4CEC-B095-49D706A7D574}" type="presParOf" srcId="{E55D23DE-B52C-4270-B15C-F3B9FC2D3753}" destId="{B9B7555B-6BE9-4E2C-9667-3D3075BBE0DC}" srcOrd="17" destOrd="0" presId="urn:microsoft.com/office/officeart/2005/8/layout/list1"/>
    <dgm:cxn modelId="{22DF6244-57DE-4890-A75E-0EBC7AF64115}" type="presParOf" srcId="{E55D23DE-B52C-4270-B15C-F3B9FC2D3753}" destId="{A929C064-F8B3-416B-80AF-3A78645CA7F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CB9E71-CC59-4058-828E-F544DA33192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29802BC-2E53-46F5-80CE-BF70A1D8DD2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власний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транспорт тур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фірми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41960487-FBA0-4794-80F3-F56A90620977}" type="parTrans" cxnId="{06367704-F36F-426F-BD96-1EDAA5A48901}">
      <dgm:prSet/>
      <dgm:spPr/>
      <dgm:t>
        <a:bodyPr/>
        <a:lstStyle/>
        <a:p>
          <a:endParaRPr lang="ru-RU"/>
        </a:p>
      </dgm:t>
    </dgm:pt>
    <dgm:pt modelId="{D686E31F-72DF-4F80-9E7A-185787348FFD}" type="sibTrans" cxnId="{06367704-F36F-426F-BD96-1EDAA5A48901}">
      <dgm:prSet/>
      <dgm:spPr/>
      <dgm:t>
        <a:bodyPr/>
        <a:lstStyle/>
        <a:p>
          <a:endParaRPr lang="ru-RU"/>
        </a:p>
      </dgm:t>
    </dgm:pt>
    <dgm:pt modelId="{0939B311-B94A-4943-BED9-DB02B790208C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транспорт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загального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користування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0447BB39-E062-4C8D-87C3-3699F0C70A4C}" type="parTrans" cxnId="{70F86D1D-AF72-4FDA-9C9D-EBE08D28BD10}">
      <dgm:prSet/>
      <dgm:spPr/>
      <dgm:t>
        <a:bodyPr/>
        <a:lstStyle/>
        <a:p>
          <a:endParaRPr lang="ru-RU"/>
        </a:p>
      </dgm:t>
    </dgm:pt>
    <dgm:pt modelId="{334AFF78-E9CF-42BA-9C6E-066AA6562ED0}" type="sibTrans" cxnId="{70F86D1D-AF72-4FDA-9C9D-EBE08D28BD10}">
      <dgm:prSet/>
      <dgm:spPr/>
      <dgm:t>
        <a:bodyPr/>
        <a:lstStyle/>
        <a:p>
          <a:endParaRPr lang="ru-RU"/>
        </a:p>
      </dgm:t>
    </dgm:pt>
    <dgm:pt modelId="{AFE89D55-F43C-4B76-A3E6-9806726F7CB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орендований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спеціалізований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транспорт </a:t>
          </a:r>
        </a:p>
      </dgm:t>
    </dgm:pt>
    <dgm:pt modelId="{1C796181-AB9D-4019-93D8-6C444F0BE285}" type="sibTrans" cxnId="{A3643E6E-842B-4989-ABB0-BA776012D6A4}">
      <dgm:prSet/>
      <dgm:spPr/>
      <dgm:t>
        <a:bodyPr/>
        <a:lstStyle/>
        <a:p>
          <a:endParaRPr lang="ru-RU"/>
        </a:p>
      </dgm:t>
    </dgm:pt>
    <dgm:pt modelId="{FD5A9BD8-3233-41C5-B5B7-BDA29E40997A}" type="parTrans" cxnId="{A3643E6E-842B-4989-ABB0-BA776012D6A4}">
      <dgm:prSet/>
      <dgm:spPr/>
      <dgm:t>
        <a:bodyPr/>
        <a:lstStyle/>
        <a:p>
          <a:endParaRPr lang="ru-RU"/>
        </a:p>
      </dgm:t>
    </dgm:pt>
    <dgm:pt modelId="{4C945128-1810-4449-903F-BBF3301C6956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приватний</a:t>
          </a:r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транспорт </a:t>
          </a:r>
          <a:r>
            <a:rPr lang="ru-RU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туристів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C704D9-BF04-43E4-8A33-53BC53652455}" type="parTrans" cxnId="{FE74981A-9A3D-494D-9C11-1B29A591F3F9}">
      <dgm:prSet/>
      <dgm:spPr/>
      <dgm:t>
        <a:bodyPr/>
        <a:lstStyle/>
        <a:p>
          <a:endParaRPr lang="ru-RU"/>
        </a:p>
      </dgm:t>
    </dgm:pt>
    <dgm:pt modelId="{1F433E66-AB2C-413E-8FAF-C0D4F4EE6D5F}" type="sibTrans" cxnId="{FE74981A-9A3D-494D-9C11-1B29A591F3F9}">
      <dgm:prSet/>
      <dgm:spPr/>
      <dgm:t>
        <a:bodyPr/>
        <a:lstStyle/>
        <a:p>
          <a:endParaRPr lang="ru-RU"/>
        </a:p>
      </dgm:t>
    </dgm:pt>
    <dgm:pt modelId="{0EFE5742-1DA4-449D-AB36-FAA83A260C7F}" type="pres">
      <dgm:prSet presAssocID="{78CB9E71-CC59-4058-828E-F544DA33192F}" presName="linear" presStyleCnt="0">
        <dgm:presLayoutVars>
          <dgm:dir/>
          <dgm:animLvl val="lvl"/>
          <dgm:resizeHandles val="exact"/>
        </dgm:presLayoutVars>
      </dgm:prSet>
      <dgm:spPr/>
    </dgm:pt>
    <dgm:pt modelId="{6679A54F-0012-4A5F-91D4-3F3E743D0224}" type="pres">
      <dgm:prSet presAssocID="{529802BC-2E53-46F5-80CE-BF70A1D8DD26}" presName="parentLin" presStyleCnt="0"/>
      <dgm:spPr/>
    </dgm:pt>
    <dgm:pt modelId="{27A61793-18A8-433C-AA68-7B31287D4C8B}" type="pres">
      <dgm:prSet presAssocID="{529802BC-2E53-46F5-80CE-BF70A1D8DD26}" presName="parentLeftMargin" presStyleLbl="node1" presStyleIdx="0" presStyleCnt="4"/>
      <dgm:spPr/>
    </dgm:pt>
    <dgm:pt modelId="{4788C927-6788-4B52-B82E-837DD7EE5CC0}" type="pres">
      <dgm:prSet presAssocID="{529802BC-2E53-46F5-80CE-BF70A1D8DD2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A1F1B5-82D2-43E6-B24D-DCC575A69A86}" type="pres">
      <dgm:prSet presAssocID="{529802BC-2E53-46F5-80CE-BF70A1D8DD26}" presName="negativeSpace" presStyleCnt="0"/>
      <dgm:spPr/>
    </dgm:pt>
    <dgm:pt modelId="{ECE96C09-C6C1-4F12-8706-FE952E6E4A9B}" type="pres">
      <dgm:prSet presAssocID="{529802BC-2E53-46F5-80CE-BF70A1D8DD26}" presName="childText" presStyleLbl="conFgAcc1" presStyleIdx="0" presStyleCnt="4">
        <dgm:presLayoutVars>
          <dgm:bulletEnabled val="1"/>
        </dgm:presLayoutVars>
      </dgm:prSet>
      <dgm:spPr/>
    </dgm:pt>
    <dgm:pt modelId="{C77F1D8A-0D8B-41A9-AF18-4F5DF09FCB5A}" type="pres">
      <dgm:prSet presAssocID="{D686E31F-72DF-4F80-9E7A-185787348FFD}" presName="spaceBetweenRectangles" presStyleCnt="0"/>
      <dgm:spPr/>
    </dgm:pt>
    <dgm:pt modelId="{A026365E-0645-4172-9125-76CFFE061F00}" type="pres">
      <dgm:prSet presAssocID="{AFE89D55-F43C-4B76-A3E6-9806726F7CBB}" presName="parentLin" presStyleCnt="0"/>
      <dgm:spPr/>
    </dgm:pt>
    <dgm:pt modelId="{96B69064-69E2-477F-9FAD-D2CC4CEB8297}" type="pres">
      <dgm:prSet presAssocID="{AFE89D55-F43C-4B76-A3E6-9806726F7CBB}" presName="parentLeftMargin" presStyleLbl="node1" presStyleIdx="0" presStyleCnt="4"/>
      <dgm:spPr/>
    </dgm:pt>
    <dgm:pt modelId="{32793946-455E-401D-AA54-B19F7E9C6594}" type="pres">
      <dgm:prSet presAssocID="{AFE89D55-F43C-4B76-A3E6-9806726F7C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46B2379-2756-408B-A855-64AFB1BE4EB4}" type="pres">
      <dgm:prSet presAssocID="{AFE89D55-F43C-4B76-A3E6-9806726F7CBB}" presName="negativeSpace" presStyleCnt="0"/>
      <dgm:spPr/>
    </dgm:pt>
    <dgm:pt modelId="{0402AA53-C65E-4C23-BAF8-7E72E57741E9}" type="pres">
      <dgm:prSet presAssocID="{AFE89D55-F43C-4B76-A3E6-9806726F7CBB}" presName="childText" presStyleLbl="conFgAcc1" presStyleIdx="1" presStyleCnt="4">
        <dgm:presLayoutVars>
          <dgm:bulletEnabled val="1"/>
        </dgm:presLayoutVars>
      </dgm:prSet>
      <dgm:spPr/>
    </dgm:pt>
    <dgm:pt modelId="{A16CCEB0-19B5-481F-9037-0F1094D4E5A1}" type="pres">
      <dgm:prSet presAssocID="{1C796181-AB9D-4019-93D8-6C444F0BE285}" presName="spaceBetweenRectangles" presStyleCnt="0"/>
      <dgm:spPr/>
    </dgm:pt>
    <dgm:pt modelId="{D2A41FDD-E60F-40AD-B5CD-70A37ADBA25D}" type="pres">
      <dgm:prSet presAssocID="{0939B311-B94A-4943-BED9-DB02B790208C}" presName="parentLin" presStyleCnt="0"/>
      <dgm:spPr/>
    </dgm:pt>
    <dgm:pt modelId="{D6317324-3029-419C-94B0-F3C2A06F4E60}" type="pres">
      <dgm:prSet presAssocID="{0939B311-B94A-4943-BED9-DB02B790208C}" presName="parentLeftMargin" presStyleLbl="node1" presStyleIdx="1" presStyleCnt="4"/>
      <dgm:spPr/>
    </dgm:pt>
    <dgm:pt modelId="{B09E4A6D-ADDF-4627-8412-FB9756A369BD}" type="pres">
      <dgm:prSet presAssocID="{0939B311-B94A-4943-BED9-DB02B79020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4098D1D-BF20-4568-89EA-DFEA8A1799F8}" type="pres">
      <dgm:prSet presAssocID="{0939B311-B94A-4943-BED9-DB02B790208C}" presName="negativeSpace" presStyleCnt="0"/>
      <dgm:spPr/>
    </dgm:pt>
    <dgm:pt modelId="{C91EEFAF-3991-43AE-A419-DC48ED67C0CB}" type="pres">
      <dgm:prSet presAssocID="{0939B311-B94A-4943-BED9-DB02B790208C}" presName="childText" presStyleLbl="conFgAcc1" presStyleIdx="2" presStyleCnt="4">
        <dgm:presLayoutVars>
          <dgm:bulletEnabled val="1"/>
        </dgm:presLayoutVars>
      </dgm:prSet>
      <dgm:spPr/>
    </dgm:pt>
    <dgm:pt modelId="{4244B27E-355E-45AA-817C-1D80FD52A450}" type="pres">
      <dgm:prSet presAssocID="{334AFF78-E9CF-42BA-9C6E-066AA6562ED0}" presName="spaceBetweenRectangles" presStyleCnt="0"/>
      <dgm:spPr/>
    </dgm:pt>
    <dgm:pt modelId="{E860CF02-2A48-4E9F-9E18-6B40881A8B39}" type="pres">
      <dgm:prSet presAssocID="{4C945128-1810-4449-903F-BBF3301C6956}" presName="parentLin" presStyleCnt="0"/>
      <dgm:spPr/>
    </dgm:pt>
    <dgm:pt modelId="{B080275C-5C6C-4198-92FF-4B75FC061D3B}" type="pres">
      <dgm:prSet presAssocID="{4C945128-1810-4449-903F-BBF3301C6956}" presName="parentLeftMargin" presStyleLbl="node1" presStyleIdx="2" presStyleCnt="4"/>
      <dgm:spPr/>
    </dgm:pt>
    <dgm:pt modelId="{A67A8FB5-4F09-41D4-9190-EA771C76168C}" type="pres">
      <dgm:prSet presAssocID="{4C945128-1810-4449-903F-BBF3301C695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9774726-FF47-478B-A9F5-58A55E14151E}" type="pres">
      <dgm:prSet presAssocID="{4C945128-1810-4449-903F-BBF3301C6956}" presName="negativeSpace" presStyleCnt="0"/>
      <dgm:spPr/>
    </dgm:pt>
    <dgm:pt modelId="{2A30F897-49E9-4C87-98C1-56D51F84DF07}" type="pres">
      <dgm:prSet presAssocID="{4C945128-1810-4449-903F-BBF3301C695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6367704-F36F-426F-BD96-1EDAA5A48901}" srcId="{78CB9E71-CC59-4058-828E-F544DA33192F}" destId="{529802BC-2E53-46F5-80CE-BF70A1D8DD26}" srcOrd="0" destOrd="0" parTransId="{41960487-FBA0-4794-80F3-F56A90620977}" sibTransId="{D686E31F-72DF-4F80-9E7A-185787348FFD}"/>
    <dgm:cxn modelId="{F369AC19-0C49-4618-AD0C-84566991FE6B}" type="presOf" srcId="{78CB9E71-CC59-4058-828E-F544DA33192F}" destId="{0EFE5742-1DA4-449D-AB36-FAA83A260C7F}" srcOrd="0" destOrd="0" presId="urn:microsoft.com/office/officeart/2005/8/layout/list1"/>
    <dgm:cxn modelId="{FE74981A-9A3D-494D-9C11-1B29A591F3F9}" srcId="{78CB9E71-CC59-4058-828E-F544DA33192F}" destId="{4C945128-1810-4449-903F-BBF3301C6956}" srcOrd="3" destOrd="0" parTransId="{16C704D9-BF04-43E4-8A33-53BC53652455}" sibTransId="{1F433E66-AB2C-413E-8FAF-C0D4F4EE6D5F}"/>
    <dgm:cxn modelId="{70F86D1D-AF72-4FDA-9C9D-EBE08D28BD10}" srcId="{78CB9E71-CC59-4058-828E-F544DA33192F}" destId="{0939B311-B94A-4943-BED9-DB02B790208C}" srcOrd="2" destOrd="0" parTransId="{0447BB39-E062-4C8D-87C3-3699F0C70A4C}" sibTransId="{334AFF78-E9CF-42BA-9C6E-066AA6562ED0}"/>
    <dgm:cxn modelId="{5802B53D-34B3-434F-AB3D-6A5F11A98A49}" type="presOf" srcId="{529802BC-2E53-46F5-80CE-BF70A1D8DD26}" destId="{4788C927-6788-4B52-B82E-837DD7EE5CC0}" srcOrd="1" destOrd="0" presId="urn:microsoft.com/office/officeart/2005/8/layout/list1"/>
    <dgm:cxn modelId="{46981843-50C5-4E5E-9059-817C930ACBB3}" type="presOf" srcId="{AFE89D55-F43C-4B76-A3E6-9806726F7CBB}" destId="{32793946-455E-401D-AA54-B19F7E9C6594}" srcOrd="1" destOrd="0" presId="urn:microsoft.com/office/officeart/2005/8/layout/list1"/>
    <dgm:cxn modelId="{A519D663-2ADF-4AFA-BCFC-6B245355C59E}" type="presOf" srcId="{4C945128-1810-4449-903F-BBF3301C6956}" destId="{B080275C-5C6C-4198-92FF-4B75FC061D3B}" srcOrd="0" destOrd="0" presId="urn:microsoft.com/office/officeart/2005/8/layout/list1"/>
    <dgm:cxn modelId="{FDCDF566-9248-45A4-9EA4-091E656997B1}" type="presOf" srcId="{0939B311-B94A-4943-BED9-DB02B790208C}" destId="{B09E4A6D-ADDF-4627-8412-FB9756A369BD}" srcOrd="1" destOrd="0" presId="urn:microsoft.com/office/officeart/2005/8/layout/list1"/>
    <dgm:cxn modelId="{C6105D49-C4CF-4E44-8319-F23D76E1D192}" type="presOf" srcId="{AFE89D55-F43C-4B76-A3E6-9806726F7CBB}" destId="{96B69064-69E2-477F-9FAD-D2CC4CEB8297}" srcOrd="0" destOrd="0" presId="urn:microsoft.com/office/officeart/2005/8/layout/list1"/>
    <dgm:cxn modelId="{A3643E6E-842B-4989-ABB0-BA776012D6A4}" srcId="{78CB9E71-CC59-4058-828E-F544DA33192F}" destId="{AFE89D55-F43C-4B76-A3E6-9806726F7CBB}" srcOrd="1" destOrd="0" parTransId="{FD5A9BD8-3233-41C5-B5B7-BDA29E40997A}" sibTransId="{1C796181-AB9D-4019-93D8-6C444F0BE285}"/>
    <dgm:cxn modelId="{E45C4B70-0657-48A3-85BF-8D8652DD8A09}" type="presOf" srcId="{4C945128-1810-4449-903F-BBF3301C6956}" destId="{A67A8FB5-4F09-41D4-9190-EA771C76168C}" srcOrd="1" destOrd="0" presId="urn:microsoft.com/office/officeart/2005/8/layout/list1"/>
    <dgm:cxn modelId="{2B78A47A-F60B-439C-A502-6A32AB40DC65}" type="presOf" srcId="{529802BC-2E53-46F5-80CE-BF70A1D8DD26}" destId="{27A61793-18A8-433C-AA68-7B31287D4C8B}" srcOrd="0" destOrd="0" presId="urn:microsoft.com/office/officeart/2005/8/layout/list1"/>
    <dgm:cxn modelId="{DB91019E-0947-4A92-BA86-AD2F95E7E2DB}" type="presOf" srcId="{0939B311-B94A-4943-BED9-DB02B790208C}" destId="{D6317324-3029-419C-94B0-F3C2A06F4E60}" srcOrd="0" destOrd="0" presId="urn:microsoft.com/office/officeart/2005/8/layout/list1"/>
    <dgm:cxn modelId="{C798111A-2D9D-435C-8780-B2350576B9CE}" type="presParOf" srcId="{0EFE5742-1DA4-449D-AB36-FAA83A260C7F}" destId="{6679A54F-0012-4A5F-91D4-3F3E743D0224}" srcOrd="0" destOrd="0" presId="urn:microsoft.com/office/officeart/2005/8/layout/list1"/>
    <dgm:cxn modelId="{50F80429-F1E3-41A6-9F10-3A7DB54A2617}" type="presParOf" srcId="{6679A54F-0012-4A5F-91D4-3F3E743D0224}" destId="{27A61793-18A8-433C-AA68-7B31287D4C8B}" srcOrd="0" destOrd="0" presId="urn:microsoft.com/office/officeart/2005/8/layout/list1"/>
    <dgm:cxn modelId="{9316A5AA-4B2B-46B0-8D91-1A0749F4C843}" type="presParOf" srcId="{6679A54F-0012-4A5F-91D4-3F3E743D0224}" destId="{4788C927-6788-4B52-B82E-837DD7EE5CC0}" srcOrd="1" destOrd="0" presId="urn:microsoft.com/office/officeart/2005/8/layout/list1"/>
    <dgm:cxn modelId="{6612049A-DA23-48D5-BA17-21FD5B77EF79}" type="presParOf" srcId="{0EFE5742-1DA4-449D-AB36-FAA83A260C7F}" destId="{40A1F1B5-82D2-43E6-B24D-DCC575A69A86}" srcOrd="1" destOrd="0" presId="urn:microsoft.com/office/officeart/2005/8/layout/list1"/>
    <dgm:cxn modelId="{317ABD27-297B-4C11-A546-3545FAE7EE0E}" type="presParOf" srcId="{0EFE5742-1DA4-449D-AB36-FAA83A260C7F}" destId="{ECE96C09-C6C1-4F12-8706-FE952E6E4A9B}" srcOrd="2" destOrd="0" presId="urn:microsoft.com/office/officeart/2005/8/layout/list1"/>
    <dgm:cxn modelId="{1C88A361-34F1-4DA7-9120-4AF5BBF28401}" type="presParOf" srcId="{0EFE5742-1DA4-449D-AB36-FAA83A260C7F}" destId="{C77F1D8A-0D8B-41A9-AF18-4F5DF09FCB5A}" srcOrd="3" destOrd="0" presId="urn:microsoft.com/office/officeart/2005/8/layout/list1"/>
    <dgm:cxn modelId="{AA9EAC78-0A15-470F-B3B4-635C44F4667B}" type="presParOf" srcId="{0EFE5742-1DA4-449D-AB36-FAA83A260C7F}" destId="{A026365E-0645-4172-9125-76CFFE061F00}" srcOrd="4" destOrd="0" presId="urn:microsoft.com/office/officeart/2005/8/layout/list1"/>
    <dgm:cxn modelId="{CC4C566E-0FEE-4864-AB76-DBE936AC7ED3}" type="presParOf" srcId="{A026365E-0645-4172-9125-76CFFE061F00}" destId="{96B69064-69E2-477F-9FAD-D2CC4CEB8297}" srcOrd="0" destOrd="0" presId="urn:microsoft.com/office/officeart/2005/8/layout/list1"/>
    <dgm:cxn modelId="{D2B26C2D-1FC5-43FB-8CD0-5722E304B6C0}" type="presParOf" srcId="{A026365E-0645-4172-9125-76CFFE061F00}" destId="{32793946-455E-401D-AA54-B19F7E9C6594}" srcOrd="1" destOrd="0" presId="urn:microsoft.com/office/officeart/2005/8/layout/list1"/>
    <dgm:cxn modelId="{ED67F1E8-D2C4-466D-9341-08C877B923E6}" type="presParOf" srcId="{0EFE5742-1DA4-449D-AB36-FAA83A260C7F}" destId="{546B2379-2756-408B-A855-64AFB1BE4EB4}" srcOrd="5" destOrd="0" presId="urn:microsoft.com/office/officeart/2005/8/layout/list1"/>
    <dgm:cxn modelId="{BFCB417D-EA5B-4425-B962-65EA73924ABC}" type="presParOf" srcId="{0EFE5742-1DA4-449D-AB36-FAA83A260C7F}" destId="{0402AA53-C65E-4C23-BAF8-7E72E57741E9}" srcOrd="6" destOrd="0" presId="urn:microsoft.com/office/officeart/2005/8/layout/list1"/>
    <dgm:cxn modelId="{789133CB-5D80-42E5-9DE7-5B9471AF0025}" type="presParOf" srcId="{0EFE5742-1DA4-449D-AB36-FAA83A260C7F}" destId="{A16CCEB0-19B5-481F-9037-0F1094D4E5A1}" srcOrd="7" destOrd="0" presId="urn:microsoft.com/office/officeart/2005/8/layout/list1"/>
    <dgm:cxn modelId="{19ED0347-CF19-41DF-9932-9B4E04594C4C}" type="presParOf" srcId="{0EFE5742-1DA4-449D-AB36-FAA83A260C7F}" destId="{D2A41FDD-E60F-40AD-B5CD-70A37ADBA25D}" srcOrd="8" destOrd="0" presId="urn:microsoft.com/office/officeart/2005/8/layout/list1"/>
    <dgm:cxn modelId="{3CCB3323-4FB9-4BDA-883A-E44972EBE833}" type="presParOf" srcId="{D2A41FDD-E60F-40AD-B5CD-70A37ADBA25D}" destId="{D6317324-3029-419C-94B0-F3C2A06F4E60}" srcOrd="0" destOrd="0" presId="urn:microsoft.com/office/officeart/2005/8/layout/list1"/>
    <dgm:cxn modelId="{BC27488A-BE12-4589-9F29-700732CBF0D7}" type="presParOf" srcId="{D2A41FDD-E60F-40AD-B5CD-70A37ADBA25D}" destId="{B09E4A6D-ADDF-4627-8412-FB9756A369BD}" srcOrd="1" destOrd="0" presId="urn:microsoft.com/office/officeart/2005/8/layout/list1"/>
    <dgm:cxn modelId="{922C8A91-CBDB-49A4-9C02-17FADCE554A5}" type="presParOf" srcId="{0EFE5742-1DA4-449D-AB36-FAA83A260C7F}" destId="{34098D1D-BF20-4568-89EA-DFEA8A1799F8}" srcOrd="9" destOrd="0" presId="urn:microsoft.com/office/officeart/2005/8/layout/list1"/>
    <dgm:cxn modelId="{487300C4-D50A-4AD1-A589-31653D9F2D40}" type="presParOf" srcId="{0EFE5742-1DA4-449D-AB36-FAA83A260C7F}" destId="{C91EEFAF-3991-43AE-A419-DC48ED67C0CB}" srcOrd="10" destOrd="0" presId="urn:microsoft.com/office/officeart/2005/8/layout/list1"/>
    <dgm:cxn modelId="{2FD18BC2-3120-4E4D-AA50-F886DE9B32EA}" type="presParOf" srcId="{0EFE5742-1DA4-449D-AB36-FAA83A260C7F}" destId="{4244B27E-355E-45AA-817C-1D80FD52A450}" srcOrd="11" destOrd="0" presId="urn:microsoft.com/office/officeart/2005/8/layout/list1"/>
    <dgm:cxn modelId="{CB380569-E2AB-41BE-9270-D0ECF7229DE5}" type="presParOf" srcId="{0EFE5742-1DA4-449D-AB36-FAA83A260C7F}" destId="{E860CF02-2A48-4E9F-9E18-6B40881A8B39}" srcOrd="12" destOrd="0" presId="urn:microsoft.com/office/officeart/2005/8/layout/list1"/>
    <dgm:cxn modelId="{11963731-FB59-435A-B8BD-153B2583A132}" type="presParOf" srcId="{E860CF02-2A48-4E9F-9E18-6B40881A8B39}" destId="{B080275C-5C6C-4198-92FF-4B75FC061D3B}" srcOrd="0" destOrd="0" presId="urn:microsoft.com/office/officeart/2005/8/layout/list1"/>
    <dgm:cxn modelId="{694D1949-7E54-4BAC-8C94-613B194AFDE0}" type="presParOf" srcId="{E860CF02-2A48-4E9F-9E18-6B40881A8B39}" destId="{A67A8FB5-4F09-41D4-9190-EA771C76168C}" srcOrd="1" destOrd="0" presId="urn:microsoft.com/office/officeart/2005/8/layout/list1"/>
    <dgm:cxn modelId="{A24DA126-31FE-4772-99B8-66A045C02ABE}" type="presParOf" srcId="{0EFE5742-1DA4-449D-AB36-FAA83A260C7F}" destId="{69774726-FF47-478B-A9F5-58A55E14151E}" srcOrd="13" destOrd="0" presId="urn:microsoft.com/office/officeart/2005/8/layout/list1"/>
    <dgm:cxn modelId="{940EC503-FA20-40B4-AD9C-DD011017981C}" type="presParOf" srcId="{0EFE5742-1DA4-449D-AB36-FAA83A260C7F}" destId="{2A30F897-49E9-4C87-98C1-56D51F84DF0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25D5C9-F387-4EE0-B60C-FDD12DE3279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EA2E924-0DE6-4660-BBDF-5F1A57BB0CAB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цілорічні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діють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упродовж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усього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року; </a:t>
          </a:r>
        </a:p>
      </dgm:t>
    </dgm:pt>
    <dgm:pt modelId="{93F21802-D3F1-49DD-AAEC-44A515A14E03}" type="parTrans" cxnId="{E406E21C-876E-4FF5-A901-7E20156E2747}">
      <dgm:prSet/>
      <dgm:spPr/>
      <dgm:t>
        <a:bodyPr/>
        <a:lstStyle/>
        <a:p>
          <a:endParaRPr lang="ru-RU"/>
        </a:p>
      </dgm:t>
    </dgm:pt>
    <dgm:pt modelId="{6481265C-4C9A-4889-A483-68E7E2C8BF2D}" type="sibTrans" cxnId="{E406E21C-876E-4FF5-A901-7E20156E2747}">
      <dgm:prSet/>
      <dgm:spPr/>
      <dgm:t>
        <a:bodyPr/>
        <a:lstStyle/>
        <a:p>
          <a:endParaRPr lang="ru-RU"/>
        </a:p>
      </dgm:t>
    </dgm:pt>
    <dgm:pt modelId="{3410E448-0DEB-4685-847E-97AC6E6AEE1E}">
      <dgm:prSet phldrT="[Текст]" custT="1"/>
      <dgm:spPr/>
      <dgm:t>
        <a:bodyPr/>
        <a:lstStyle/>
        <a:p>
          <a:r>
            <a: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сезонні - зимові, літні, періоду міжсезоння;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1F7B20-07BE-4902-9ADB-D0A92A892B4E}" type="parTrans" cxnId="{1E264117-74C8-46C2-AA6A-1FA2113A6959}">
      <dgm:prSet/>
      <dgm:spPr/>
      <dgm:t>
        <a:bodyPr/>
        <a:lstStyle/>
        <a:p>
          <a:endParaRPr lang="ru-RU"/>
        </a:p>
      </dgm:t>
    </dgm:pt>
    <dgm:pt modelId="{28250B24-3154-4298-8F96-CD0A15730E00}" type="sibTrans" cxnId="{1E264117-74C8-46C2-AA6A-1FA2113A6959}">
      <dgm:prSet/>
      <dgm:spPr/>
      <dgm:t>
        <a:bodyPr/>
        <a:lstStyle/>
        <a:p>
          <a:endParaRPr lang="ru-RU"/>
        </a:p>
      </dgm:t>
    </dgm:pt>
    <dgm:pt modelId="{372D4F5C-FE17-40FA-B6C4-2878F80200E9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разові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здійснюються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разовим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замовленням</a:t>
          </a: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05951F88-D9B1-4AE0-BCDE-AA5BE4ECF4C1}" type="parTrans" cxnId="{02C97DDC-B312-426A-B2C9-CADC2EA9B50B}">
      <dgm:prSet/>
      <dgm:spPr/>
      <dgm:t>
        <a:bodyPr/>
        <a:lstStyle/>
        <a:p>
          <a:endParaRPr lang="ru-RU"/>
        </a:p>
      </dgm:t>
    </dgm:pt>
    <dgm:pt modelId="{18863390-E9F6-4830-B553-8879A0ACAD07}" type="sibTrans" cxnId="{02C97DDC-B312-426A-B2C9-CADC2EA9B50B}">
      <dgm:prSet/>
      <dgm:spPr/>
      <dgm:t>
        <a:bodyPr/>
        <a:lstStyle/>
        <a:p>
          <a:endParaRPr lang="ru-RU"/>
        </a:p>
      </dgm:t>
    </dgm:pt>
    <dgm:pt modelId="{851DF3F2-6F6C-47FC-B984-F6CE1F0632B4}" type="pres">
      <dgm:prSet presAssocID="{B325D5C9-F387-4EE0-B60C-FDD12DE32794}" presName="linear" presStyleCnt="0">
        <dgm:presLayoutVars>
          <dgm:dir/>
          <dgm:animLvl val="lvl"/>
          <dgm:resizeHandles val="exact"/>
        </dgm:presLayoutVars>
      </dgm:prSet>
      <dgm:spPr/>
    </dgm:pt>
    <dgm:pt modelId="{04A117C6-9C95-4A62-BE4B-7AA49A5C0EB0}" type="pres">
      <dgm:prSet presAssocID="{EEA2E924-0DE6-4660-BBDF-5F1A57BB0CAB}" presName="parentLin" presStyleCnt="0"/>
      <dgm:spPr/>
    </dgm:pt>
    <dgm:pt modelId="{6149B98F-402B-43D0-9A76-707DC7999694}" type="pres">
      <dgm:prSet presAssocID="{EEA2E924-0DE6-4660-BBDF-5F1A57BB0CAB}" presName="parentLeftMargin" presStyleLbl="node1" presStyleIdx="0" presStyleCnt="3"/>
      <dgm:spPr/>
    </dgm:pt>
    <dgm:pt modelId="{5BE845C7-DD4B-4233-8B9F-F836D26822FE}" type="pres">
      <dgm:prSet presAssocID="{EEA2E924-0DE6-4660-BBDF-5F1A57BB0CAB}" presName="parentText" presStyleLbl="node1" presStyleIdx="0" presStyleCnt="3" custLinFactNeighborX="7143" custLinFactNeighborY="-8817">
        <dgm:presLayoutVars>
          <dgm:chMax val="0"/>
          <dgm:bulletEnabled val="1"/>
        </dgm:presLayoutVars>
      </dgm:prSet>
      <dgm:spPr/>
    </dgm:pt>
    <dgm:pt modelId="{69CD6E15-9156-47A2-A93C-9570BFC8E8C4}" type="pres">
      <dgm:prSet presAssocID="{EEA2E924-0DE6-4660-BBDF-5F1A57BB0CAB}" presName="negativeSpace" presStyleCnt="0"/>
      <dgm:spPr/>
    </dgm:pt>
    <dgm:pt modelId="{FCED41F4-5536-49B3-8E02-D016DC15098C}" type="pres">
      <dgm:prSet presAssocID="{EEA2E924-0DE6-4660-BBDF-5F1A57BB0CAB}" presName="childText" presStyleLbl="conFgAcc1" presStyleIdx="0" presStyleCnt="3">
        <dgm:presLayoutVars>
          <dgm:bulletEnabled val="1"/>
        </dgm:presLayoutVars>
      </dgm:prSet>
      <dgm:spPr/>
    </dgm:pt>
    <dgm:pt modelId="{2A717C94-6DA1-4168-A606-CAAC83B47BBD}" type="pres">
      <dgm:prSet presAssocID="{6481265C-4C9A-4889-A483-68E7E2C8BF2D}" presName="spaceBetweenRectangles" presStyleCnt="0"/>
      <dgm:spPr/>
    </dgm:pt>
    <dgm:pt modelId="{2E79CA35-8179-4A94-9084-FB8CAE039EF0}" type="pres">
      <dgm:prSet presAssocID="{3410E448-0DEB-4685-847E-97AC6E6AEE1E}" presName="parentLin" presStyleCnt="0"/>
      <dgm:spPr/>
    </dgm:pt>
    <dgm:pt modelId="{8C22F862-DAB4-451F-A240-050D45C4D2F5}" type="pres">
      <dgm:prSet presAssocID="{3410E448-0DEB-4685-847E-97AC6E6AEE1E}" presName="parentLeftMargin" presStyleLbl="node1" presStyleIdx="0" presStyleCnt="3"/>
      <dgm:spPr/>
    </dgm:pt>
    <dgm:pt modelId="{5D61A87A-33C1-4415-9C3F-E8C5A3D86AB2}" type="pres">
      <dgm:prSet presAssocID="{3410E448-0DEB-4685-847E-97AC6E6AEE1E}" presName="parentText" presStyleLbl="node1" presStyleIdx="1" presStyleCnt="3" custLinFactNeighborX="7143">
        <dgm:presLayoutVars>
          <dgm:chMax val="0"/>
          <dgm:bulletEnabled val="1"/>
        </dgm:presLayoutVars>
      </dgm:prSet>
      <dgm:spPr/>
    </dgm:pt>
    <dgm:pt modelId="{CB880568-D0E0-41B4-A91C-7578F2EB312B}" type="pres">
      <dgm:prSet presAssocID="{3410E448-0DEB-4685-847E-97AC6E6AEE1E}" presName="negativeSpace" presStyleCnt="0"/>
      <dgm:spPr/>
    </dgm:pt>
    <dgm:pt modelId="{32B24F1A-991A-4627-9C9A-9675FCFEDCCE}" type="pres">
      <dgm:prSet presAssocID="{3410E448-0DEB-4685-847E-97AC6E6AEE1E}" presName="childText" presStyleLbl="conFgAcc1" presStyleIdx="1" presStyleCnt="3">
        <dgm:presLayoutVars>
          <dgm:bulletEnabled val="1"/>
        </dgm:presLayoutVars>
      </dgm:prSet>
      <dgm:spPr/>
    </dgm:pt>
    <dgm:pt modelId="{3C3B3E4F-49E8-4E55-9AC7-596023EB1751}" type="pres">
      <dgm:prSet presAssocID="{28250B24-3154-4298-8F96-CD0A15730E00}" presName="spaceBetweenRectangles" presStyleCnt="0"/>
      <dgm:spPr/>
    </dgm:pt>
    <dgm:pt modelId="{668A3C03-DC45-4E8B-A1AF-1A773BE39C01}" type="pres">
      <dgm:prSet presAssocID="{372D4F5C-FE17-40FA-B6C4-2878F80200E9}" presName="parentLin" presStyleCnt="0"/>
      <dgm:spPr/>
    </dgm:pt>
    <dgm:pt modelId="{097C81E0-95F5-4F98-9365-80496325B02C}" type="pres">
      <dgm:prSet presAssocID="{372D4F5C-FE17-40FA-B6C4-2878F80200E9}" presName="parentLeftMargin" presStyleLbl="node1" presStyleIdx="1" presStyleCnt="3"/>
      <dgm:spPr/>
    </dgm:pt>
    <dgm:pt modelId="{8FEEAA49-9DC4-45BF-B1FD-02BE92F1E6EE}" type="pres">
      <dgm:prSet presAssocID="{372D4F5C-FE17-40FA-B6C4-2878F80200E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A0851BA-AA68-4170-9B5A-BCE673188D48}" type="pres">
      <dgm:prSet presAssocID="{372D4F5C-FE17-40FA-B6C4-2878F80200E9}" presName="negativeSpace" presStyleCnt="0"/>
      <dgm:spPr/>
    </dgm:pt>
    <dgm:pt modelId="{EA3F684B-E74E-46A4-B52D-B2097454F010}" type="pres">
      <dgm:prSet presAssocID="{372D4F5C-FE17-40FA-B6C4-2878F80200E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2711B0F-1DD6-4697-87B4-E4B3A2AFAEDD}" type="presOf" srcId="{EEA2E924-0DE6-4660-BBDF-5F1A57BB0CAB}" destId="{5BE845C7-DD4B-4233-8B9F-F836D26822FE}" srcOrd="1" destOrd="0" presId="urn:microsoft.com/office/officeart/2005/8/layout/list1"/>
    <dgm:cxn modelId="{1E264117-74C8-46C2-AA6A-1FA2113A6959}" srcId="{B325D5C9-F387-4EE0-B60C-FDD12DE32794}" destId="{3410E448-0DEB-4685-847E-97AC6E6AEE1E}" srcOrd="1" destOrd="0" parTransId="{501F7B20-07BE-4902-9ADB-D0A92A892B4E}" sibTransId="{28250B24-3154-4298-8F96-CD0A15730E00}"/>
    <dgm:cxn modelId="{E406E21C-876E-4FF5-A901-7E20156E2747}" srcId="{B325D5C9-F387-4EE0-B60C-FDD12DE32794}" destId="{EEA2E924-0DE6-4660-BBDF-5F1A57BB0CAB}" srcOrd="0" destOrd="0" parTransId="{93F21802-D3F1-49DD-AAEC-44A515A14E03}" sibTransId="{6481265C-4C9A-4889-A483-68E7E2C8BF2D}"/>
    <dgm:cxn modelId="{697CAD2A-65EF-429D-A44B-DEA2B8B5A84A}" type="presOf" srcId="{372D4F5C-FE17-40FA-B6C4-2878F80200E9}" destId="{8FEEAA49-9DC4-45BF-B1FD-02BE92F1E6EE}" srcOrd="1" destOrd="0" presId="urn:microsoft.com/office/officeart/2005/8/layout/list1"/>
    <dgm:cxn modelId="{5DF2618C-FC62-48C3-AC5A-E1668746DE57}" type="presOf" srcId="{B325D5C9-F387-4EE0-B60C-FDD12DE32794}" destId="{851DF3F2-6F6C-47FC-B984-F6CE1F0632B4}" srcOrd="0" destOrd="0" presId="urn:microsoft.com/office/officeart/2005/8/layout/list1"/>
    <dgm:cxn modelId="{CBDA3A90-0F28-41CE-B593-87D25D5ED92C}" type="presOf" srcId="{3410E448-0DEB-4685-847E-97AC6E6AEE1E}" destId="{5D61A87A-33C1-4415-9C3F-E8C5A3D86AB2}" srcOrd="1" destOrd="0" presId="urn:microsoft.com/office/officeart/2005/8/layout/list1"/>
    <dgm:cxn modelId="{09D1D0AD-4CC9-4D9A-BFED-59818D70EBF9}" type="presOf" srcId="{3410E448-0DEB-4685-847E-97AC6E6AEE1E}" destId="{8C22F862-DAB4-451F-A240-050D45C4D2F5}" srcOrd="0" destOrd="0" presId="urn:microsoft.com/office/officeart/2005/8/layout/list1"/>
    <dgm:cxn modelId="{FAB25CDB-23D0-48E1-AD57-AD8E2D52DC64}" type="presOf" srcId="{EEA2E924-0DE6-4660-BBDF-5F1A57BB0CAB}" destId="{6149B98F-402B-43D0-9A76-707DC7999694}" srcOrd="0" destOrd="0" presId="urn:microsoft.com/office/officeart/2005/8/layout/list1"/>
    <dgm:cxn modelId="{02C97DDC-B312-426A-B2C9-CADC2EA9B50B}" srcId="{B325D5C9-F387-4EE0-B60C-FDD12DE32794}" destId="{372D4F5C-FE17-40FA-B6C4-2878F80200E9}" srcOrd="2" destOrd="0" parTransId="{05951F88-D9B1-4AE0-BCDE-AA5BE4ECF4C1}" sibTransId="{18863390-E9F6-4830-B553-8879A0ACAD07}"/>
    <dgm:cxn modelId="{D89237DE-44A3-4959-9D07-F83C7E699C5A}" type="presOf" srcId="{372D4F5C-FE17-40FA-B6C4-2878F80200E9}" destId="{097C81E0-95F5-4F98-9365-80496325B02C}" srcOrd="0" destOrd="0" presId="urn:microsoft.com/office/officeart/2005/8/layout/list1"/>
    <dgm:cxn modelId="{D5B40B4A-2F0A-49BD-98A8-D2BB196DCC2C}" type="presParOf" srcId="{851DF3F2-6F6C-47FC-B984-F6CE1F0632B4}" destId="{04A117C6-9C95-4A62-BE4B-7AA49A5C0EB0}" srcOrd="0" destOrd="0" presId="urn:microsoft.com/office/officeart/2005/8/layout/list1"/>
    <dgm:cxn modelId="{5A399154-7E32-43D6-88F2-2463730417F4}" type="presParOf" srcId="{04A117C6-9C95-4A62-BE4B-7AA49A5C0EB0}" destId="{6149B98F-402B-43D0-9A76-707DC7999694}" srcOrd="0" destOrd="0" presId="urn:microsoft.com/office/officeart/2005/8/layout/list1"/>
    <dgm:cxn modelId="{A6DD50DC-1EFF-4F9A-936F-2C22EB9A4E9E}" type="presParOf" srcId="{04A117C6-9C95-4A62-BE4B-7AA49A5C0EB0}" destId="{5BE845C7-DD4B-4233-8B9F-F836D26822FE}" srcOrd="1" destOrd="0" presId="urn:microsoft.com/office/officeart/2005/8/layout/list1"/>
    <dgm:cxn modelId="{765B9D00-6ED7-40F9-BE55-57FE3F340C31}" type="presParOf" srcId="{851DF3F2-6F6C-47FC-B984-F6CE1F0632B4}" destId="{69CD6E15-9156-47A2-A93C-9570BFC8E8C4}" srcOrd="1" destOrd="0" presId="urn:microsoft.com/office/officeart/2005/8/layout/list1"/>
    <dgm:cxn modelId="{6AC008D6-52FE-46B1-AE1D-525C8CD05323}" type="presParOf" srcId="{851DF3F2-6F6C-47FC-B984-F6CE1F0632B4}" destId="{FCED41F4-5536-49B3-8E02-D016DC15098C}" srcOrd="2" destOrd="0" presId="urn:microsoft.com/office/officeart/2005/8/layout/list1"/>
    <dgm:cxn modelId="{DFC035C5-4DC8-45A0-A2F0-F2CAE18CAAAB}" type="presParOf" srcId="{851DF3F2-6F6C-47FC-B984-F6CE1F0632B4}" destId="{2A717C94-6DA1-4168-A606-CAAC83B47BBD}" srcOrd="3" destOrd="0" presId="urn:microsoft.com/office/officeart/2005/8/layout/list1"/>
    <dgm:cxn modelId="{E8F461D0-60A2-4F25-A5AD-4FEDBF9BE425}" type="presParOf" srcId="{851DF3F2-6F6C-47FC-B984-F6CE1F0632B4}" destId="{2E79CA35-8179-4A94-9084-FB8CAE039EF0}" srcOrd="4" destOrd="0" presId="urn:microsoft.com/office/officeart/2005/8/layout/list1"/>
    <dgm:cxn modelId="{E909B1BA-9CB0-4F51-B208-5E9943BD36B4}" type="presParOf" srcId="{2E79CA35-8179-4A94-9084-FB8CAE039EF0}" destId="{8C22F862-DAB4-451F-A240-050D45C4D2F5}" srcOrd="0" destOrd="0" presId="urn:microsoft.com/office/officeart/2005/8/layout/list1"/>
    <dgm:cxn modelId="{B6AA6DBA-D4FC-45A5-84FD-2862710150DB}" type="presParOf" srcId="{2E79CA35-8179-4A94-9084-FB8CAE039EF0}" destId="{5D61A87A-33C1-4415-9C3F-E8C5A3D86AB2}" srcOrd="1" destOrd="0" presId="urn:microsoft.com/office/officeart/2005/8/layout/list1"/>
    <dgm:cxn modelId="{F7AF715A-B2F3-49A8-994C-9FC3DE85F535}" type="presParOf" srcId="{851DF3F2-6F6C-47FC-B984-F6CE1F0632B4}" destId="{CB880568-D0E0-41B4-A91C-7578F2EB312B}" srcOrd="5" destOrd="0" presId="urn:microsoft.com/office/officeart/2005/8/layout/list1"/>
    <dgm:cxn modelId="{6C441CA8-A84C-442F-AB5C-1CF27D3A5753}" type="presParOf" srcId="{851DF3F2-6F6C-47FC-B984-F6CE1F0632B4}" destId="{32B24F1A-991A-4627-9C9A-9675FCFEDCCE}" srcOrd="6" destOrd="0" presId="urn:microsoft.com/office/officeart/2005/8/layout/list1"/>
    <dgm:cxn modelId="{06D969F8-B878-4D88-A57B-819C3AFD82BC}" type="presParOf" srcId="{851DF3F2-6F6C-47FC-B984-F6CE1F0632B4}" destId="{3C3B3E4F-49E8-4E55-9AC7-596023EB1751}" srcOrd="7" destOrd="0" presId="urn:microsoft.com/office/officeart/2005/8/layout/list1"/>
    <dgm:cxn modelId="{48BEA85A-04C2-469C-B7EB-3C74FD959542}" type="presParOf" srcId="{851DF3F2-6F6C-47FC-B984-F6CE1F0632B4}" destId="{668A3C03-DC45-4E8B-A1AF-1A773BE39C01}" srcOrd="8" destOrd="0" presId="urn:microsoft.com/office/officeart/2005/8/layout/list1"/>
    <dgm:cxn modelId="{C397E005-F1EE-4CA4-BE3C-1C74E9BA99E3}" type="presParOf" srcId="{668A3C03-DC45-4E8B-A1AF-1A773BE39C01}" destId="{097C81E0-95F5-4F98-9365-80496325B02C}" srcOrd="0" destOrd="0" presId="urn:microsoft.com/office/officeart/2005/8/layout/list1"/>
    <dgm:cxn modelId="{295DDC0F-BA9B-42F1-A483-D8FF5AE05CC2}" type="presParOf" srcId="{668A3C03-DC45-4E8B-A1AF-1A773BE39C01}" destId="{8FEEAA49-9DC4-45BF-B1FD-02BE92F1E6EE}" srcOrd="1" destOrd="0" presId="urn:microsoft.com/office/officeart/2005/8/layout/list1"/>
    <dgm:cxn modelId="{48C49A04-B218-4600-A50E-A58AB85B96A9}" type="presParOf" srcId="{851DF3F2-6F6C-47FC-B984-F6CE1F0632B4}" destId="{0A0851BA-AA68-4170-9B5A-BCE673188D48}" srcOrd="9" destOrd="0" presId="urn:microsoft.com/office/officeart/2005/8/layout/list1"/>
    <dgm:cxn modelId="{6CE70D2F-8BB2-4791-855F-3F75410D4AF2}" type="presParOf" srcId="{851DF3F2-6F6C-47FC-B984-F6CE1F0632B4}" destId="{EA3F684B-E74E-46A4-B52D-B2097454F01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1F464-E461-48D4-884A-EC85F153569B}">
      <dsp:nvSpPr>
        <dsp:cNvPr id="0" name=""/>
        <dsp:cNvSpPr/>
      </dsp:nvSpPr>
      <dsp:spPr>
        <a:xfrm>
          <a:off x="0" y="655456"/>
          <a:ext cx="7328261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1.рейтингом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популярності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417" y="678873"/>
        <a:ext cx="7281427" cy="432866"/>
      </dsp:txXfrm>
    </dsp:sp>
    <dsp:sp modelId="{9FF77C3E-256A-445F-B708-81D81CA4CDF0}">
      <dsp:nvSpPr>
        <dsp:cNvPr id="0" name=""/>
        <dsp:cNvSpPr/>
      </dsp:nvSpPr>
      <dsp:spPr>
        <a:xfrm>
          <a:off x="0" y="1192756"/>
          <a:ext cx="7328261" cy="479700"/>
        </a:xfrm>
        <a:prstGeom prst="round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ступенем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транспортної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системи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певної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території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417" y="1216173"/>
        <a:ext cx="7281427" cy="432866"/>
      </dsp:txXfrm>
    </dsp:sp>
    <dsp:sp modelId="{3BAD5FF3-62F8-4E93-A545-EE71850FE2A7}">
      <dsp:nvSpPr>
        <dsp:cNvPr id="0" name=""/>
        <dsp:cNvSpPr/>
      </dsp:nvSpPr>
      <dsp:spPr>
        <a:xfrm>
          <a:off x="0" y="1730057"/>
          <a:ext cx="7328261" cy="479700"/>
        </a:xfrm>
        <a:prstGeom prst="round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видом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подорожі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417" y="1753474"/>
        <a:ext cx="7281427" cy="432866"/>
      </dsp:txXfrm>
    </dsp:sp>
    <dsp:sp modelId="{3E110C52-6040-439B-BAD9-8D3AFD1821FD}">
      <dsp:nvSpPr>
        <dsp:cNvPr id="0" name=""/>
        <dsp:cNvSpPr/>
      </dsp:nvSpPr>
      <dsp:spPr>
        <a:xfrm>
          <a:off x="0" y="2267357"/>
          <a:ext cx="7328261" cy="479700"/>
        </a:xfrm>
        <a:prstGeom prst="round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4. </a:t>
          </a:r>
          <a:r>
            <a:rPr lang="ru-RU" sz="2000" b="1" kern="120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протяжністю</a:t>
          </a:r>
          <a:r>
            <a:rPr lang="ru-RU" sz="20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маршруту;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417" y="2290774"/>
        <a:ext cx="7281427" cy="432866"/>
      </dsp:txXfrm>
    </dsp:sp>
    <dsp:sp modelId="{31B9097E-A873-4748-BF4A-4EE3995C833E}">
      <dsp:nvSpPr>
        <dsp:cNvPr id="0" name=""/>
        <dsp:cNvSpPr/>
      </dsp:nvSpPr>
      <dsp:spPr>
        <a:xfrm>
          <a:off x="0" y="2804657"/>
          <a:ext cx="7328261" cy="479700"/>
        </a:xfrm>
        <a:prstGeom prst="round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5.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платоспроможністю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туриста;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417" y="2828074"/>
        <a:ext cx="7281427" cy="432866"/>
      </dsp:txXfrm>
    </dsp:sp>
    <dsp:sp modelId="{FD6AD92A-4CC8-46E1-A031-962773D2ADD8}">
      <dsp:nvSpPr>
        <dsp:cNvPr id="0" name=""/>
        <dsp:cNvSpPr/>
      </dsp:nvSpPr>
      <dsp:spPr>
        <a:xfrm>
          <a:off x="0" y="3341957"/>
          <a:ext cx="7328261" cy="479700"/>
        </a:xfrm>
        <a:prstGeom prst="round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туристично-рекреаційними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ресурсами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території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417" y="3365374"/>
        <a:ext cx="7281427" cy="432866"/>
      </dsp:txXfrm>
    </dsp:sp>
    <dsp:sp modelId="{F8ECF74B-3E10-48B6-81C3-0C395745E13E}">
      <dsp:nvSpPr>
        <dsp:cNvPr id="0" name=""/>
        <dsp:cNvSpPr/>
      </dsp:nvSpPr>
      <dsp:spPr>
        <a:xfrm>
          <a:off x="0" y="3879257"/>
          <a:ext cx="7328261" cy="479700"/>
        </a:xfrm>
        <a:prstGeom prst="round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7.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національними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традиціями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417" y="3902674"/>
        <a:ext cx="7281427" cy="432866"/>
      </dsp:txXfrm>
    </dsp:sp>
    <dsp:sp modelId="{B39A09CD-7C82-4E5E-A155-09F70EC9288A}">
      <dsp:nvSpPr>
        <dsp:cNvPr id="0" name=""/>
        <dsp:cNvSpPr/>
      </dsp:nvSpPr>
      <dsp:spPr>
        <a:xfrm>
          <a:off x="0" y="4416557"/>
          <a:ext cx="7328261" cy="4797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8.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демографічною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структурою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населення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3417" y="4439974"/>
        <a:ext cx="7281427" cy="432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38E6B-45CB-463A-9ED9-ECF61F989167}">
      <dsp:nvSpPr>
        <dsp:cNvPr id="0" name=""/>
        <dsp:cNvSpPr/>
      </dsp:nvSpPr>
      <dsp:spPr>
        <a:xfrm>
          <a:off x="147129" y="0"/>
          <a:ext cx="4527210" cy="2133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Всесвітня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туристична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організація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(ВТО)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виділяє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три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основних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види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транспортних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засобів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:</a:t>
          </a:r>
          <a:endParaRPr lang="x-none" sz="24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9623" y="62494"/>
        <a:ext cx="4402222" cy="2008700"/>
      </dsp:txXfrm>
    </dsp:sp>
    <dsp:sp modelId="{C6799C5F-920E-463E-B1D1-2BBE1B9C4515}">
      <dsp:nvSpPr>
        <dsp:cNvPr id="0" name=""/>
        <dsp:cNvSpPr/>
      </dsp:nvSpPr>
      <dsp:spPr>
        <a:xfrm>
          <a:off x="599850" y="2133688"/>
          <a:ext cx="482656" cy="906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6541"/>
              </a:lnTo>
              <a:lnTo>
                <a:pt x="482656" y="90654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F79AF-C83E-4E6F-9B09-2C16E0275773}">
      <dsp:nvSpPr>
        <dsp:cNvPr id="0" name=""/>
        <dsp:cNvSpPr/>
      </dsp:nvSpPr>
      <dsp:spPr>
        <a:xfrm>
          <a:off x="1082507" y="2400104"/>
          <a:ext cx="2722641" cy="128025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Водний</a:t>
          </a:r>
          <a:endParaRPr lang="x-none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0004" y="2437601"/>
        <a:ext cx="2647647" cy="1205256"/>
      </dsp:txXfrm>
    </dsp:sp>
    <dsp:sp modelId="{2CF8885B-AC6E-4DE2-941B-FCA9BF9BE92B}">
      <dsp:nvSpPr>
        <dsp:cNvPr id="0" name=""/>
        <dsp:cNvSpPr/>
      </dsp:nvSpPr>
      <dsp:spPr>
        <a:xfrm>
          <a:off x="599850" y="2133688"/>
          <a:ext cx="532639" cy="2422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2304"/>
              </a:lnTo>
              <a:lnTo>
                <a:pt x="532639" y="24223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416-3576-49A3-B329-3642087EB46F}">
      <dsp:nvSpPr>
        <dsp:cNvPr id="0" name=""/>
        <dsp:cNvSpPr/>
      </dsp:nvSpPr>
      <dsp:spPr>
        <a:xfrm>
          <a:off x="1132489" y="3943132"/>
          <a:ext cx="2664317" cy="122571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latin typeface="Times New Roman" pitchFamily="18" charset="0"/>
              <a:cs typeface="Times New Roman" pitchFamily="18" charset="0"/>
            </a:rPr>
            <a:t>Сухопутний</a:t>
          </a: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 </a:t>
          </a:r>
          <a:endParaRPr lang="x-none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8389" y="3979032"/>
        <a:ext cx="2592517" cy="1153919"/>
      </dsp:txXfrm>
    </dsp:sp>
    <dsp:sp modelId="{40715137-A0F0-418E-831F-3729A11FD635}">
      <dsp:nvSpPr>
        <dsp:cNvPr id="0" name=""/>
        <dsp:cNvSpPr/>
      </dsp:nvSpPr>
      <dsp:spPr>
        <a:xfrm>
          <a:off x="599850" y="2133688"/>
          <a:ext cx="558201" cy="3948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8249"/>
              </a:lnTo>
              <a:lnTo>
                <a:pt x="558201" y="39482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EBDA8-9E61-4D25-B0BA-0ECD089981DD}">
      <dsp:nvSpPr>
        <dsp:cNvPr id="0" name=""/>
        <dsp:cNvSpPr/>
      </dsp:nvSpPr>
      <dsp:spPr>
        <a:xfrm>
          <a:off x="1158052" y="5435268"/>
          <a:ext cx="2566741" cy="129333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latin typeface="Times New Roman" pitchFamily="18" charset="0"/>
              <a:cs typeface="Times New Roman" pitchFamily="18" charset="0"/>
            </a:rPr>
            <a:t>Повітряний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5933" y="5473149"/>
        <a:ext cx="2490979" cy="1217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08C10-98F6-46CD-AAA2-D322C7F7AF23}">
      <dsp:nvSpPr>
        <dsp:cNvPr id="0" name=""/>
        <dsp:cNvSpPr/>
      </dsp:nvSpPr>
      <dsp:spPr>
        <a:xfrm>
          <a:off x="0" y="385126"/>
          <a:ext cx="64443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2A0BE-E6E6-4CF2-9694-A8AA2BE9A6D1}">
      <dsp:nvSpPr>
        <dsp:cNvPr id="0" name=""/>
        <dsp:cNvSpPr/>
      </dsp:nvSpPr>
      <dsp:spPr>
        <a:xfrm>
          <a:off x="322217" y="104686"/>
          <a:ext cx="4511039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07" tIns="0" rIns="1705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1- безпека подорожі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597" y="132066"/>
        <a:ext cx="4456279" cy="506120"/>
      </dsp:txXfrm>
    </dsp:sp>
    <dsp:sp modelId="{D300E43C-7F28-4F60-9A15-68AF82B7D9F7}">
      <dsp:nvSpPr>
        <dsp:cNvPr id="0" name=""/>
        <dsp:cNvSpPr/>
      </dsp:nvSpPr>
      <dsp:spPr>
        <a:xfrm>
          <a:off x="0" y="1246966"/>
          <a:ext cx="64443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91155-1000-4071-8B6E-6C3DEC26B87D}">
      <dsp:nvSpPr>
        <dsp:cNvPr id="0" name=""/>
        <dsp:cNvSpPr/>
      </dsp:nvSpPr>
      <dsp:spPr>
        <a:xfrm>
          <a:off x="322217" y="966526"/>
          <a:ext cx="4511039" cy="5608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07" tIns="0" rIns="1705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2-вартість та різноманітні знижки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597" y="993906"/>
        <a:ext cx="4456279" cy="506120"/>
      </dsp:txXfrm>
    </dsp:sp>
    <dsp:sp modelId="{B7EA348B-BA01-48FE-B655-0E87F4FE6213}">
      <dsp:nvSpPr>
        <dsp:cNvPr id="0" name=""/>
        <dsp:cNvSpPr/>
      </dsp:nvSpPr>
      <dsp:spPr>
        <a:xfrm>
          <a:off x="0" y="2108806"/>
          <a:ext cx="64443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0D10E-F5BA-443F-9084-CA2C8C0CBC94}">
      <dsp:nvSpPr>
        <dsp:cNvPr id="0" name=""/>
        <dsp:cNvSpPr/>
      </dsp:nvSpPr>
      <dsp:spPr>
        <a:xfrm>
          <a:off x="322217" y="1828366"/>
          <a:ext cx="4511039" cy="5608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07" tIns="0" rIns="1705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3- комфортабельність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597" y="1855746"/>
        <a:ext cx="4456279" cy="506120"/>
      </dsp:txXfrm>
    </dsp:sp>
    <dsp:sp modelId="{B26D0E17-39CA-427F-B768-700E185BF99B}">
      <dsp:nvSpPr>
        <dsp:cNvPr id="0" name=""/>
        <dsp:cNvSpPr/>
      </dsp:nvSpPr>
      <dsp:spPr>
        <a:xfrm>
          <a:off x="0" y="2970646"/>
          <a:ext cx="64443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9B681-7AB1-46FF-A717-9320284AA775}">
      <dsp:nvSpPr>
        <dsp:cNvPr id="0" name=""/>
        <dsp:cNvSpPr/>
      </dsp:nvSpPr>
      <dsp:spPr>
        <a:xfrm>
          <a:off x="322217" y="2690206"/>
          <a:ext cx="4511039" cy="5608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07" tIns="0" rIns="1705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4- швидкість доставки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597" y="2717586"/>
        <a:ext cx="4456279" cy="506120"/>
      </dsp:txXfrm>
    </dsp:sp>
    <dsp:sp modelId="{A5EAAD3A-E41D-42DA-B3E8-18B5C6CC2642}">
      <dsp:nvSpPr>
        <dsp:cNvPr id="0" name=""/>
        <dsp:cNvSpPr/>
      </dsp:nvSpPr>
      <dsp:spPr>
        <a:xfrm>
          <a:off x="0" y="3871674"/>
          <a:ext cx="644434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E14BA-DF33-4070-891A-51F8D5D29CE8}">
      <dsp:nvSpPr>
        <dsp:cNvPr id="0" name=""/>
        <dsp:cNvSpPr/>
      </dsp:nvSpPr>
      <dsp:spPr>
        <a:xfrm>
          <a:off x="322217" y="3552046"/>
          <a:ext cx="4511039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07" tIns="0" rIns="17050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5- інші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597" y="3579426"/>
        <a:ext cx="4456279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CD1C3-876C-45E1-A6A7-24C58D27032B}">
      <dsp:nvSpPr>
        <dsp:cNvPr id="0" name=""/>
        <dsp:cNvSpPr/>
      </dsp:nvSpPr>
      <dsp:spPr>
        <a:xfrm>
          <a:off x="0" y="30507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0989A-EE3F-4257-9C7E-37DD4AE90E3D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тип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приналежності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транспортного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засобу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</a:p>
      </dsp:txBody>
      <dsp:txXfrm>
        <a:off x="330739" y="65338"/>
        <a:ext cx="4215322" cy="479482"/>
      </dsp:txXfrm>
    </dsp:sp>
    <dsp:sp modelId="{D1F7F124-7B78-40F1-980B-3EBD14916604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D6BFA-3777-4509-99C3-4C7CEC7C34C2}">
      <dsp:nvSpPr>
        <dsp:cNvPr id="0" name=""/>
        <dsp:cNvSpPr/>
      </dsp:nvSpPr>
      <dsp:spPr>
        <a:xfrm>
          <a:off x="265611" y="868940"/>
          <a:ext cx="4267200" cy="53136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сезонність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</a:t>
          </a:r>
        </a:p>
      </dsp:txBody>
      <dsp:txXfrm>
        <a:off x="291550" y="894879"/>
        <a:ext cx="4215322" cy="479482"/>
      </dsp:txXfrm>
    </dsp:sp>
    <dsp:sp modelId="{E0B2D1C8-9828-457F-A711-9F230791CBF2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2482D-291F-4D0D-9B92-F7E28C870C73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побудова траси маршруту;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739" y="1698298"/>
        <a:ext cx="4215322" cy="479482"/>
      </dsp:txXfrm>
    </dsp:sp>
    <dsp:sp modelId="{C40D1154-0446-4ED7-9A3E-BE780573CFAC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2BFCB-8CC3-4610-BA8B-40299A9CEFF0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тривалість подорожі;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739" y="2514779"/>
        <a:ext cx="4215322" cy="479482"/>
      </dsp:txXfrm>
    </dsp:sp>
    <dsp:sp modelId="{A929C064-F8B3-416B-80AF-3A78645CA7F8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1C56A-CFD9-480F-BCBD-191F4AF89DF3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засіб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пересування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20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маршруті</a:t>
          </a: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30739" y="3331259"/>
        <a:ext cx="421532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96C09-C6C1-4F12-8706-FE952E6E4A9B}">
      <dsp:nvSpPr>
        <dsp:cNvPr id="0" name=""/>
        <dsp:cNvSpPr/>
      </dsp:nvSpPr>
      <dsp:spPr>
        <a:xfrm>
          <a:off x="0" y="443148"/>
          <a:ext cx="711349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8C927-6788-4B52-B82E-837DD7EE5CC0}">
      <dsp:nvSpPr>
        <dsp:cNvPr id="0" name=""/>
        <dsp:cNvSpPr/>
      </dsp:nvSpPr>
      <dsp:spPr>
        <a:xfrm>
          <a:off x="355674" y="29868"/>
          <a:ext cx="4979445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211" tIns="0" rIns="18821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власний</a:t>
          </a: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транспорт тур </a:t>
          </a:r>
          <a:r>
            <a:rPr lang="ru-RU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фірми</a:t>
          </a: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396023" y="70217"/>
        <a:ext cx="4898747" cy="745862"/>
      </dsp:txXfrm>
    </dsp:sp>
    <dsp:sp modelId="{0402AA53-C65E-4C23-BAF8-7E72E57741E9}">
      <dsp:nvSpPr>
        <dsp:cNvPr id="0" name=""/>
        <dsp:cNvSpPr/>
      </dsp:nvSpPr>
      <dsp:spPr>
        <a:xfrm>
          <a:off x="0" y="1713229"/>
          <a:ext cx="711349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93946-455E-401D-AA54-B19F7E9C6594}">
      <dsp:nvSpPr>
        <dsp:cNvPr id="0" name=""/>
        <dsp:cNvSpPr/>
      </dsp:nvSpPr>
      <dsp:spPr>
        <a:xfrm>
          <a:off x="355674" y="1299949"/>
          <a:ext cx="4979445" cy="82656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211" tIns="0" rIns="18821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орендований</a:t>
          </a: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спеціалізований</a:t>
          </a: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транспорт </a:t>
          </a:r>
        </a:p>
      </dsp:txBody>
      <dsp:txXfrm>
        <a:off x="396023" y="1340298"/>
        <a:ext cx="4898747" cy="745862"/>
      </dsp:txXfrm>
    </dsp:sp>
    <dsp:sp modelId="{C91EEFAF-3991-43AE-A419-DC48ED67C0CB}">
      <dsp:nvSpPr>
        <dsp:cNvPr id="0" name=""/>
        <dsp:cNvSpPr/>
      </dsp:nvSpPr>
      <dsp:spPr>
        <a:xfrm>
          <a:off x="0" y="2983309"/>
          <a:ext cx="711349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4A6D-ADDF-4627-8412-FB9756A369BD}">
      <dsp:nvSpPr>
        <dsp:cNvPr id="0" name=""/>
        <dsp:cNvSpPr/>
      </dsp:nvSpPr>
      <dsp:spPr>
        <a:xfrm>
          <a:off x="355674" y="2570029"/>
          <a:ext cx="4979445" cy="82656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211" tIns="0" rIns="18821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транспорт </a:t>
          </a:r>
          <a:r>
            <a:rPr lang="ru-RU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загального</a:t>
          </a: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користування</a:t>
          </a: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396023" y="2610378"/>
        <a:ext cx="4898747" cy="745862"/>
      </dsp:txXfrm>
    </dsp:sp>
    <dsp:sp modelId="{2A30F897-49E9-4C87-98C1-56D51F84DF07}">
      <dsp:nvSpPr>
        <dsp:cNvPr id="0" name=""/>
        <dsp:cNvSpPr/>
      </dsp:nvSpPr>
      <dsp:spPr>
        <a:xfrm>
          <a:off x="0" y="4253389"/>
          <a:ext cx="711349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A8FB5-4F09-41D4-9190-EA771C76168C}">
      <dsp:nvSpPr>
        <dsp:cNvPr id="0" name=""/>
        <dsp:cNvSpPr/>
      </dsp:nvSpPr>
      <dsp:spPr>
        <a:xfrm>
          <a:off x="355674" y="3840109"/>
          <a:ext cx="4979445" cy="8265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211" tIns="0" rIns="18821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приватний</a:t>
          </a: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транспорт </a:t>
          </a:r>
          <a:r>
            <a:rPr lang="ru-RU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туристів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6023" y="3880458"/>
        <a:ext cx="4898747" cy="745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D41F4-5536-49B3-8E02-D016DC15098C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845C7-DD4B-4233-8B9F-F836D26822FE}">
      <dsp:nvSpPr>
        <dsp:cNvPr id="0" name=""/>
        <dsp:cNvSpPr/>
      </dsp:nvSpPr>
      <dsp:spPr>
        <a:xfrm>
          <a:off x="326571" y="0"/>
          <a:ext cx="426720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цілорічні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діють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упродовж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усього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року; </a:t>
          </a:r>
        </a:p>
      </dsp:txBody>
      <dsp:txXfrm>
        <a:off x="371243" y="44672"/>
        <a:ext cx="4177856" cy="825776"/>
      </dsp:txXfrm>
    </dsp:sp>
    <dsp:sp modelId="{32B24F1A-991A-4627-9C9A-9675FCFEDCCE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1A87A-33C1-4415-9C3F-E8C5A3D86AB2}">
      <dsp:nvSpPr>
        <dsp:cNvPr id="0" name=""/>
        <dsp:cNvSpPr/>
      </dsp:nvSpPr>
      <dsp:spPr>
        <a:xfrm>
          <a:off x="326571" y="1412619"/>
          <a:ext cx="4267200" cy="9151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сезонні - зимові, літні, періоду міжсезоння;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1243" y="1457291"/>
        <a:ext cx="4177856" cy="825776"/>
      </dsp:txXfrm>
    </dsp:sp>
    <dsp:sp modelId="{EA3F684B-E74E-46A4-B52D-B2097454F010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EAA49-9DC4-45BF-B1FD-02BE92F1E6EE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разові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здійснюються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разовим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замовленням</a:t>
          </a: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49472" y="286345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CDBB-7420-46C4-AE86-74F1562A36F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02F09EE-D83B-444B-9303-E4D4AC170C8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70617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5AF71-8D80-4E81-9875-667804E311D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53EEE-124F-4FE1-B06B-416823C8AAD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4829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81C7-7962-4F70-8026-A67BDB89B9CE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0C38A37-887C-40AF-BBD0-2EF372E114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95819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A2C2-6BB8-4052-8114-2122A783803A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73FF-ADF8-4176-9667-2EA8E9880A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53405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94FE-F65F-4B10-B128-A9CFC8666F1B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CEA23-4990-4F70-9768-5F33391EA32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31456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418C-34EB-481A-9936-1070DCACD1F2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3D14A-0A41-40A1-A347-50E6D017883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75342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FC6D-7EFD-451F-BF28-274CCC7B699F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4054A-80E2-4378-A7A7-BFF7EEF03C0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24502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77C6-E225-4DEF-86F7-8AC0C4E8E23D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DAEF4-B9AB-4D65-9FD3-781D27D9BF5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2259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424B-31E3-480A-B8DB-8FD2B7C75CE9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1C65515-D856-41B4-8F42-EEAE82BF35B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6735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BC88-5ACA-49BD-97AA-B91CC9CE72F0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F793-14C7-481D-B20A-8E03187064D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41798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80A9-9300-49AD-8BD9-B6A18054D60C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B6F58-5ABD-4EC3-B924-36F3DC17F8D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95396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uk-UA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A255-8ED0-41E6-843F-A85E25CCED34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9A6ADBE-EF09-4111-B1BF-DC2DF130CE8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88054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2E38E9-6F1F-4AE1-9118-C19B2F71DC8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31664790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66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4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99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11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0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14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47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8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90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en-US" altLang="uk-UA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FF418A0-2C1A-48EF-9EEC-FFFFB4AF1307}" type="datetimeFigureOut">
              <a:rPr lang="ru-RU"/>
              <a:pPr>
                <a:defRPr/>
              </a:pPr>
              <a:t>12.10.2022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619DAF7-E1B0-477E-A601-992421BECC07}" type="slidenum">
              <a:rPr lang="ru-RU" altLang="uk-UA"/>
              <a:pPr/>
              <a:t>‹#›</a:t>
            </a:fld>
            <a:endParaRPr lang="ru-RU" alt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15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344183"/>
            <a:ext cx="7869889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17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051721" y="2067542"/>
            <a:ext cx="6890260" cy="2439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Загальні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принципи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організації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транспортного </a:t>
            </a: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обслуговування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туристів</a:t>
            </a:r>
            <a:endParaRPr lang="ru-RU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958139-ECEA-4355-17C9-E83F3B4F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476673"/>
            <a:ext cx="1584176" cy="20162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901C3F-EFCA-CC6D-FB4C-2FE98844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7" y="476674"/>
            <a:ext cx="6001545" cy="10081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523870-2D5D-7A42-B50D-AD84D5370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939" y="5349967"/>
            <a:ext cx="4657061" cy="10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2228" y="271197"/>
            <a:ext cx="677962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 типом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приналежності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транспорт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06825" y="1385047"/>
          <a:ext cx="7113494" cy="498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5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5029" y="211072"/>
            <a:ext cx="7302137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сезонністю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інтенсивністю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туристичного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потоку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на: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614286" y="215771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B166AC-1C11-4F6A-B53B-0D0BFB4BD6D9}"/>
              </a:ext>
            </a:extLst>
          </p:cNvPr>
          <p:cNvSpPr/>
          <p:nvPr/>
        </p:nvSpPr>
        <p:spPr>
          <a:xfrm>
            <a:off x="6147786" y="-32114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br>
              <a:rPr lang="ru-RU" dirty="0"/>
            </a:br>
            <a:endParaRPr lang="x-none" dirty="0"/>
          </a:p>
        </p:txBody>
      </p:sp>
      <p:pic>
        <p:nvPicPr>
          <p:cNvPr id="20482" name="Picture 2" descr="Ð ÐµÐ·ÑÐ»ÑÑÐ°Ñ Ð¿Ð¾ÑÑÐºÑ Ð·Ð¾Ð±ÑÐ°Ð¶ÐµÐ½Ñ Ð·Ð° Ð·Ð°Ð¿Ð¸ÑÐ¾Ð¼ &quot;ÐºÐ»Ð°ÑÐ¸ÑÑÐºÐ°ÑÑÑ ÑÑÐ°Ð½ÑÐ¿Ð¾ÑÑÐ½Ð¸Ñ Ð¿Ð¾Ð´Ð¾ÑÐ¾Ð¶ÐµÐ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9714"/>
            <a:ext cx="9025538" cy="4811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5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D4462F-7AA6-4B80-AC19-DADDFABA987B}"/>
              </a:ext>
            </a:extLst>
          </p:cNvPr>
          <p:cNvSpPr/>
          <p:nvPr/>
        </p:nvSpPr>
        <p:spPr>
          <a:xfrm>
            <a:off x="891064" y="299051"/>
            <a:ext cx="7590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3.Транспортних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складової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тур продукту.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12908A-5005-41CC-AE50-324D8229E1ED}"/>
              </a:ext>
            </a:extLst>
          </p:cNvPr>
          <p:cNvSpPr/>
          <p:nvPr/>
        </p:nvSpPr>
        <p:spPr>
          <a:xfrm>
            <a:off x="4572000" y="1264371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Транспортні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туризмі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невід’ємною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умовою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належать до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тури­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стичної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7D629D-9793-4813-AB9C-351DEFB84802}"/>
              </a:ext>
            </a:extLst>
          </p:cNvPr>
          <p:cNvSpPr/>
          <p:nvPr/>
        </p:nvSpPr>
        <p:spPr>
          <a:xfrm>
            <a:off x="1" y="4558937"/>
            <a:ext cx="8969376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елементом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транспортного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перевезенням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доставку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зворотному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входить до комплексу основ­ них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туру.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коливається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20 до 60%.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Ð ÐµÐ·ÑÐ»ÑÑÐ°Ñ Ð¿Ð¾ÑÑÐºÑ Ð·Ð¾Ð±ÑÐ°Ð¶ÐµÐ½Ñ Ð·Ð° Ð·Ð°Ð¿Ð¸ÑÐ¾Ð¼ &quot;ÑÑÐ°Ð½ÑÐ¿Ð¾ÑÑÐ½Ñ Ð¿Ð¾ÑÐ»ÑÐ³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7988"/>
            <a:ext cx="4465165" cy="2202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07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1" y="248195"/>
            <a:ext cx="736745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чинником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транспортного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засобу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подорожуючих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транспортні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туру: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чартерний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літак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регулярних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лініях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303455"/>
            <a:ext cx="45720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Наступним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чинником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враховується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виборі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спортування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комфорт­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фактор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комплексу транспортного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589" y="470263"/>
            <a:ext cx="7432765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Таким чином,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туристичним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туру. Тому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постає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AEF283-153C-45A4-A7A7-EF6DEF4B2C8E}"/>
              </a:ext>
            </a:extLst>
          </p:cNvPr>
          <p:cNvSpPr/>
          <p:nvPr/>
        </p:nvSpPr>
        <p:spPr>
          <a:xfrm>
            <a:off x="1254035" y="355027"/>
            <a:ext cx="6971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4.Глобалізаційні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тенденції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транспортного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7680" y="2055448"/>
            <a:ext cx="484632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туризмі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внутріш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маршрутами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наданням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супутніх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бронювання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продаж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квитків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поїздки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вузлах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880" y="2097316"/>
            <a:ext cx="2860766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найпотужніших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світових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пасажирських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найдинамічнішу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25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35DEE0-5586-4146-98B7-BF48C8983961}"/>
              </a:ext>
            </a:extLst>
          </p:cNvPr>
          <p:cNvSpPr/>
          <p:nvPr/>
        </p:nvSpPr>
        <p:spPr>
          <a:xfrm>
            <a:off x="1079589" y="0"/>
            <a:ext cx="7115452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обміні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людьми, товарами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взаємопов’язаний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транспорту,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зростанню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обмінів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пов’язане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транспорту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комфортності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економічності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страхування">
            <a:extLst>
              <a:ext uri="{FF2B5EF4-FFF2-40B4-BE49-F238E27FC236}">
                <a16:creationId xmlns:a16="http://schemas.microsoft.com/office/drawing/2014/main" id="{33DD979F-8137-42FB-AF7D-D4C1197F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46" y="3429000"/>
            <a:ext cx="5048227" cy="3155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46416E-7859-4801-B23D-37301D18416D}"/>
              </a:ext>
            </a:extLst>
          </p:cNvPr>
          <p:cNvSpPr/>
          <p:nvPr/>
        </p:nvSpPr>
        <p:spPr>
          <a:xfrm>
            <a:off x="494740" y="2817725"/>
            <a:ext cx="2828941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зумовлює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техніко-економічні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мереж,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експлуатації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спричинює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транспорту.</a:t>
            </a:r>
            <a:endParaRPr lang="x-none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8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266F2B-2873-422F-845E-69B9B022734B}"/>
              </a:ext>
            </a:extLst>
          </p:cNvPr>
          <p:cNvSpPr/>
          <p:nvPr/>
        </p:nvSpPr>
        <p:spPr>
          <a:xfrm>
            <a:off x="-1309688" y="84476"/>
            <a:ext cx="4572001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endParaRPr lang="x-none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6388" y="0"/>
            <a:ext cx="8268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стан та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тенденції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20727"/>
            <a:ext cx="45720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повітряним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транспортом.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Транснаціоналізація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притаманна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транспортному ринку, особливо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авіаційного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транспорту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розглянуто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роботах,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присвячених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туризму.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авіа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індустрії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знаходить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прояв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авіакомпаній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особливо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союзів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164681"/>
            <a:ext cx="4572000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союзів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авіакомпанії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розвинених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приєднуються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авіакомпанії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перш за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розвинений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авіаперевезень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створили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мережу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регіональних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далеких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рейсів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привабливими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іноземних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Прикладом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авіакомпаніями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“Стар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еллайенс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утворений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національними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Південно-Східної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”, “Сингапур”)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Бразилії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(“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Вариг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33813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8" y="401658"/>
            <a:ext cx="45720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Повітряний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транспорт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умов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конкурувати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зницею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автотранспортом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ринку.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авіаперевезень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скоротилися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критичної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становлять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п’ятої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144860"/>
            <a:ext cx="457200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лінійні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чартерні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рейси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зауважити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розширення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чартерного сегменту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перспективних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авіатранспортного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комплексу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6802" name="Picture 2" descr="Ð ÐµÐ·ÑÐ»ÑÑÐ°Ñ Ð¿Ð¾ÑÑÐºÑ Ð·Ð¾Ð±ÑÐ°Ð¶ÐµÐ½Ñ Ð·Ð° Ð·Ð°Ð¿Ð¸ÑÐ¾Ð¼ &quot;Ð¿Ð¾Ð²ÑÑÑÑÐ½Ð¸Ð¹ ÑÑÐ°Ð½ÑÐ¿Ð¾ÑÑ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28" y="3540033"/>
            <a:ext cx="3780366" cy="2835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74" y="396901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План лекції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38396" y="4632989"/>
            <a:ext cx="7692433" cy="1009199"/>
            <a:chOff x="1244" y="1431"/>
            <a:chExt cx="5951" cy="359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820573">
              <a:off x="1308" y="1367"/>
              <a:ext cx="188" cy="316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56" y="1434"/>
              <a:ext cx="543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Транспортних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послуг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, як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складової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тур продукту.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378" y="1443"/>
              <a:ext cx="432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/>
                <a:t>3</a:t>
              </a:r>
              <a:endParaRPr lang="en-US" sz="2400" b="1" dirty="0"/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342870" y="1262564"/>
            <a:ext cx="7483454" cy="1570228"/>
            <a:chOff x="1248" y="1947"/>
            <a:chExt cx="11391" cy="794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56" y="1947"/>
              <a:ext cx="10883" cy="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Система транспортного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забезпечення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в </a:t>
              </a:r>
            </a:p>
            <a:p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туризмі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класифікація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транспортних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засобів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Ознаки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класифікації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видів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та форм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транспортних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перевезень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57622" y="3201886"/>
            <a:ext cx="8160590" cy="707057"/>
            <a:chOff x="1248" y="2640"/>
            <a:chExt cx="5057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20" y="2687"/>
              <a:ext cx="458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Класифікація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транспортних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подорожей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9E7400C-3624-42C3-8CAC-6941DF651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1"/>
          <a:stretch/>
        </p:blipFill>
        <p:spPr>
          <a:xfrm>
            <a:off x="6700199" y="-9196"/>
            <a:ext cx="2443801" cy="173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838" y="344380"/>
            <a:ext cx="627819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водним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транспортом.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3383" y="1088795"/>
            <a:ext cx="45720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транспортом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круїзи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річкові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круїзи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поромах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катамаранах, яхтах;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річкові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прогулянки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екскурсії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840480"/>
            <a:ext cx="3683726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річкових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круїзів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займаються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спеціалізовані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бюро,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пароплавствах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комерційних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судноплавних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компаніях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5778" name="Picture 2" descr="Ð ÐµÐ·ÑÐ»ÑÑÐ°Ñ Ð¿Ð¾ÑÑÐºÑ Ð·Ð¾Ð±ÑÐ°Ð¶ÐµÐ½Ñ Ð·Ð° Ð·Ð°Ð¿Ð¸ÑÐ¾Ð¼ &quot;Ð²Ð¾Ð´Ð½Ð¸Ð¹ ÑÑÐ°Ð½ÑÐ¿Ð¾ÑÑ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943" y="4049150"/>
            <a:ext cx="4167052" cy="2343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6003"/>
            <a:ext cx="4588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туристських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068" y="1206363"/>
            <a:ext cx="45720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комфорту;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одночасного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пасажирозавантажсння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пізнавальний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бізнес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учбовий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.); 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повноцінного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8360" y="248586"/>
            <a:ext cx="4588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туристських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0824" y="1201781"/>
            <a:ext cx="4402182" cy="1938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невисока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обмежена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мобільність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синдром замкнутого простору; 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схильність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морської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людей;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ряді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тарифи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4754" name="Picture 2" descr="Ð ÐµÐ·ÑÐ»ÑÑÐ°Ñ Ð¿Ð¾ÑÑÐºÑ Ð·Ð¾Ð±ÑÐ°Ð¶ÐµÐ½Ñ Ð·Ð° Ð·Ð°Ð¿Ð¸ÑÐ¾Ð¼ &quot;Ð²Ð¾Ð´Ð½Ð¸Ð¹ ÑÑÐ°Ð½ÑÐ¿Ð¾ÑÑ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595" y="3866606"/>
            <a:ext cx="4410021" cy="27562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5943"/>
            <a:ext cx="560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автомобільних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перевезень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445" y="1190621"/>
            <a:ext cx="3161212" cy="38255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автомобілізації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найтісніше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пов’язане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перебігом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урбанізаційних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збільшенням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рухомості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туристичної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пальне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автомобіля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пригальмовує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автомобілізації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0744" y="1378526"/>
            <a:ext cx="4572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Перевагами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автомобільного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транспорту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маршруту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довільність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зростаюча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комфортність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переміщень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інфраструктури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автострад,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безпечність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автосервісу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мотелів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кемпінгів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обладнаних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стоянок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зростанню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автомобільного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транспорту,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стимулює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рухомість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(в межах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спрощення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формальностей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відбивається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превалюванні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переміщень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сусідніх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межах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макрорегіону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18" y="0"/>
            <a:ext cx="45720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Автомобільний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туризм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популярних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туризму.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роками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зазнав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відстає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існуючих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380125"/>
            <a:ext cx="4572000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автомобільного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існували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застаріли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структур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автомобільного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туризму,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складу,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2706" name="Picture 2" descr="Ð ÐµÐ·ÑÐ»ÑÑÐ°Ñ Ð¿Ð¾ÑÑÐºÑ Ð·Ð¾Ð±ÑÐ°Ð¶ÐµÐ½Ñ Ð·Ð° Ð·Ð°Ð¿Ð¸ÑÐ¾Ð¼ &quot;ÑÑÐ°Ð½ÑÐ¿Ð¾ÑÑÐ½Ñ Ð¿Ð¾ÑÐ»ÑÐ³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0352" y="205650"/>
            <a:ext cx="2626813" cy="2626813"/>
          </a:xfrm>
          <a:prstGeom prst="rect">
            <a:avLst/>
          </a:prstGeom>
          <a:noFill/>
        </p:spPr>
      </p:pic>
      <p:pic>
        <p:nvPicPr>
          <p:cNvPr id="72708" name="Picture 4" descr="Ð ÐµÐ·ÑÐ»ÑÑÐ°Ñ Ð¿Ð¾ÑÑÐºÑ Ð·Ð¾Ð±ÑÐ°Ð¶ÐµÐ½Ñ Ð·Ð° Ð·Ð°Ð¿Ð¸ÑÐ¾Ð¼ &quot;ÑÑÐ°Ð½ÑÐ¿Ð¾ÑÑÐ½Ñ Ð¿Ð¾ÑÐ»ÑÐ³Ð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446" y="3976551"/>
            <a:ext cx="3810000" cy="23145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698" y="592574"/>
            <a:ext cx="6475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Сучасний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залізничної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195" y="1266319"/>
            <a:ext cx="4572000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XX ст.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залізничної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відбувався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уповільненими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темпами. Але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здійснювалось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активне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Почали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електровози-локомотиви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1924 р.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з’явилися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тепловози-локомотиви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двигунами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згорання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залізничного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транспорту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електричну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тягу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1950-х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4618" y="4477269"/>
            <a:ext cx="4572000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залізниці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нерівномірно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європейські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при­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400 тис. км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залізниць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Північної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Центральної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Америки - 350 тис. км,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- 175 тис. км,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Південної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Америки - 108 тис. км, Африки — 83 тис. км,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Австралії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50 тис. км. </a:t>
            </a:r>
          </a:p>
        </p:txBody>
      </p:sp>
      <p:pic>
        <p:nvPicPr>
          <p:cNvPr id="71682" name="Picture 2" descr="Ð ÐµÐ·ÑÐ»ÑÑÐ°Ñ Ð¿Ð¾ÑÑÐºÑ Ð·Ð¾Ð±ÑÐ°Ð¶ÐµÐ½Ñ Ð·Ð° Ð·Ð°Ð¿Ð¸ÑÐ¾Ð¼ &quot;Ð·Ð°Ð»ÑÐ·Ð½Ð¸ÑÐ½Ð¸Ð¹ ÑÑÐ°Ð½ÑÐ¿Ð¾ÑÑ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8467" y="1662249"/>
            <a:ext cx="3429000" cy="2143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529608"/>
            <a:ext cx="4572000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Найважливішими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залізничними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магістралями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Фастів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Казатин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Здолбунів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Казатин - Жмеринка - Одеса;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Конотоп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Шостка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Полтава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-Дебальцево;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Фастів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Сміла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Днепро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петровськ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Дніпропетровськ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Донецьк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Дніпро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петровськ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Сімферополь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Севастополь;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Мукачево - Чоп.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9200" y="305026"/>
            <a:ext cx="41148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перевезення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500 млн.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пасажирів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 тис.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налагодження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Крюківському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вагонобудівному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(300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263" y="4898571"/>
            <a:ext cx="8007531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орган,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координує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перевезень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адміністрація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залізничного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транспорту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Укрзалізниця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вважає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пріоритетним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коридорів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інтеграцію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європейську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транспортну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br>
              <a:rPr lang="uk-UA" altLang="uk-UA" sz="4000" b="1"/>
            </a:br>
            <a:r>
              <a:rPr lang="uk-UA" altLang="uk-UA" sz="2800" b="1"/>
              <a:t>Відповіді на запитання</a:t>
            </a:r>
            <a:br>
              <a:rPr lang="ru-RU" altLang="uk-UA" sz="4000" b="1"/>
            </a:br>
            <a:endParaRPr lang="uk-UA" altLang="uk-UA" sz="40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828800"/>
            <a:ext cx="3814763" cy="4114800"/>
          </a:xfrm>
        </p:spPr>
        <p:txBody>
          <a:bodyPr/>
          <a:lstStyle/>
          <a:p>
            <a:pPr algn="ctr"/>
            <a:endParaRPr lang="uk-UA" altLang="uk-UA" b="1"/>
          </a:p>
        </p:txBody>
      </p:sp>
      <p:pic>
        <p:nvPicPr>
          <p:cNvPr id="68612" name="Picture 4" descr="22833255_questionmar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25538"/>
            <a:ext cx="8567737" cy="5543550"/>
          </a:xfrm>
        </p:spPr>
      </p:pic>
    </p:spTree>
    <p:extLst>
      <p:ext uri="{BB962C8B-B14F-4D97-AF65-F5344CB8AC3E}">
        <p14:creationId xmlns:p14="http://schemas.microsoft.com/office/powerpoint/2010/main" val="1873230390"/>
      </p:ext>
    </p:extLst>
  </p:cSld>
  <p:clrMapOvr>
    <a:masterClrMapping/>
  </p:clrMapOvr>
  <p:transition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 ÐµÐ·ÑÐ»ÑÑÐ°Ñ Ð¿Ð¾ÑÑÐºÑ Ð·Ð¾Ð±ÑÐ°Ð¶ÐµÐ½Ñ Ð·Ð° Ð·Ð°Ð¿Ð¸ÑÐ¾Ð¼ &quot;ÑÑÐ°Ð½ÑÐ¿Ð¾ÑÑÐ½Ñ Ð¿Ð¾ÑÐ»ÑÐ³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409"/>
            <a:ext cx="9144000" cy="6139391"/>
          </a:xfrm>
          <a:prstGeom prst="rect">
            <a:avLst/>
          </a:prstGeom>
          <a:noFill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285367" y="1841057"/>
            <a:ext cx="5319046" cy="30975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500" b="1" i="0" u="none" strike="noStrike" kern="1200" cap="none" spc="0" normalizeH="0" baseline="0" noProof="0" dirty="0">
                <a:ln/>
                <a:solidFill>
                  <a:srgbClr val="1A356C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Calibri"/>
                <a:ea typeface="+mj-ea"/>
                <a:cs typeface="+mj-cs"/>
              </a:rPr>
              <a:t>Дякую за увагу</a:t>
            </a:r>
            <a:endParaRPr kumimoji="0" lang="en-US" sz="11500" b="1" i="0" u="none" strike="noStrike" kern="1200" cap="none" spc="0" normalizeH="0" baseline="0" noProof="0" dirty="0">
              <a:ln/>
              <a:solidFill>
                <a:srgbClr val="1A356C"/>
              </a:solidFill>
              <a:effectLst>
                <a:glow rad="127000">
                  <a:prstClr val="white"/>
                </a:glo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84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74" y="396901"/>
            <a:ext cx="4897553" cy="79580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План лекції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42870" y="1248718"/>
            <a:ext cx="7783686" cy="870151"/>
            <a:chOff x="1248" y="1940"/>
            <a:chExt cx="11848" cy="44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13" y="1940"/>
              <a:ext cx="10883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Глобалізаційні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тенденції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транспортного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забезпечення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туристичної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err="1">
                  <a:latin typeface="Times New Roman" pitchFamily="18" charset="0"/>
                  <a:cs typeface="Times New Roman" pitchFamily="18" charset="0"/>
                </a:rPr>
                <a:t>галузі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356" y="2044"/>
              <a:ext cx="4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/>
                <a:t>4</a:t>
              </a:r>
              <a:endParaRPr lang="en-US" sz="2400" b="1" dirty="0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57622" y="2799875"/>
            <a:ext cx="8225139" cy="1199977"/>
            <a:chOff x="1248" y="2441"/>
            <a:chExt cx="5097" cy="594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60" y="2441"/>
              <a:ext cx="4585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Сучасний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стан та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тенденції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розвитку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транспортних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подорожей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Перевезення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туристів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повітряним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транспортом.</a:t>
              </a:r>
              <a:endParaRPr lang="en-US" sz="28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1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/>
                <a:t>5</a:t>
              </a:r>
              <a:endParaRPr lang="en-US" sz="2400" b="1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9E7400C-3624-42C3-8CAC-6941DF651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1"/>
          <a:stretch/>
        </p:blipFill>
        <p:spPr>
          <a:xfrm>
            <a:off x="6700199" y="-9196"/>
            <a:ext cx="2443801" cy="173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E41965-82DF-4D53-8EEF-AE464C56CB1F}"/>
              </a:ext>
            </a:extLst>
          </p:cNvPr>
          <p:cNvSpPr/>
          <p:nvPr/>
        </p:nvSpPr>
        <p:spPr>
          <a:xfrm>
            <a:off x="522514" y="0"/>
            <a:ext cx="7445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транспортом.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E78E6-2229-4A48-B7F5-2D09F615CFA9}"/>
              </a:ext>
            </a:extLst>
          </p:cNvPr>
          <p:cNvSpPr/>
          <p:nvPr/>
        </p:nvSpPr>
        <p:spPr>
          <a:xfrm>
            <a:off x="950632" y="1127013"/>
            <a:ext cx="71627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транспорту при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тури­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стичного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87829" y="1528354"/>
          <a:ext cx="7328261" cy="555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02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5C9EBF-C148-46BD-8F63-FF411493ED0B}"/>
              </a:ext>
            </a:extLst>
          </p:cNvPr>
          <p:cNvSpPr/>
          <p:nvPr/>
        </p:nvSpPr>
        <p:spPr>
          <a:xfrm>
            <a:off x="536575" y="2137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endParaRPr lang="x-non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7C22D33-3641-44DF-B69D-480BED8F5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812544"/>
              </p:ext>
            </p:extLst>
          </p:nvPr>
        </p:nvGraphicFramePr>
        <p:xfrm>
          <a:off x="474429" y="1"/>
          <a:ext cx="4881341" cy="67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77394" y="1058091"/>
            <a:ext cx="3644537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транспорту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комфортності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комерційним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навантаженням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безпечністю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перевезень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вид транспорту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пере­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везень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500 км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раціонально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авто­ транспорт;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500 до 1500 км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авіаційний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транспорт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ринку,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обмежується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артерій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558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7FA157-928F-4035-8B19-6AECC6CB4E04}"/>
              </a:ext>
            </a:extLst>
          </p:cNvPr>
          <p:cNvSpPr/>
          <p:nvPr/>
        </p:nvSpPr>
        <p:spPr>
          <a:xfrm>
            <a:off x="1309455" y="94514"/>
            <a:ext cx="6715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2.Класифікація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подорожей</a:t>
            </a:r>
            <a:endParaRPr lang="x-none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108FA8-E790-4F80-99E6-4E73BC998F6A}"/>
              </a:ext>
            </a:extLst>
          </p:cNvPr>
          <p:cNvSpPr/>
          <p:nvPr/>
        </p:nvSpPr>
        <p:spPr>
          <a:xfrm>
            <a:off x="423352" y="1557538"/>
            <a:ext cx="84881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Розвиток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туризму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і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транспорту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тісно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пов’язаний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та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взаємозумовлений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процес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Загальновизнано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що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туризм, як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масове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соціально-економічне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явище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, став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наслідком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виникнення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і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TimesNewRomanPSMT"/>
              </a:rPr>
              <a:t>розвитку</a:t>
            </a:r>
            <a:r>
              <a:rPr lang="ru-RU" i="1" dirty="0">
                <a:solidFill>
                  <a:srgbClr val="000000"/>
                </a:solidFill>
                <a:latin typeface="TimesNewRomanPSMT"/>
              </a:rPr>
              <a:t> транспорту.</a:t>
            </a:r>
            <a:endParaRPr lang="x-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DF1056-9EFD-40E8-ADAB-09DD4364D6E8}"/>
              </a:ext>
            </a:extLst>
          </p:cNvPr>
          <p:cNvSpPr/>
          <p:nvPr/>
        </p:nvSpPr>
        <p:spPr>
          <a:xfrm>
            <a:off x="423351" y="2587400"/>
            <a:ext cx="4494877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самостійний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 туризму,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путівками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(ваучерами) за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розробленими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маршрутами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індивідуапів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маршрутом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транспорту.</a:t>
            </a:r>
            <a:endParaRPr lang="x-non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хожее изображение">
            <a:extLst>
              <a:ext uri="{FF2B5EF4-FFF2-40B4-BE49-F238E27FC236}">
                <a16:creationId xmlns:a16="http://schemas.microsoft.com/office/drawing/2014/main" id="{6168DCDF-ACE9-43BC-81A7-190EEFA8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49" y="2972359"/>
            <a:ext cx="32004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4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97280" y="940527"/>
            <a:ext cx="7171509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плануванні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турист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враховує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швид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­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прибуття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кінцевого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пункту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комфорт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перевозити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багаж,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вага,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зупинятися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маршруті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шуму,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вібрації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якнайбільше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якнайповніше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оглянути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6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2777" y="271195"/>
            <a:ext cx="747195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пріоритетністю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такій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654629" y="1632131"/>
          <a:ext cx="6444342" cy="4415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4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3851" y="378823"/>
            <a:ext cx="664899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Транспортні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подорожі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за такими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критеріями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15287" y="2108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1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1680</Words>
  <Application>Microsoft Office PowerPoint</Application>
  <PresentationFormat>Экран (4:3)</PresentationFormat>
  <Paragraphs>107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Constantia</vt:lpstr>
      <vt:lpstr>Times New Roman</vt:lpstr>
      <vt:lpstr>TimesNewRomanPSMT</vt:lpstr>
      <vt:lpstr>Wingdings 2</vt:lpstr>
      <vt:lpstr>Тема Office</vt:lpstr>
      <vt:lpstr>Поток</vt:lpstr>
      <vt:lpstr>Office Theme</vt:lpstr>
      <vt:lpstr>Загальні принципи організації транспортного обслуговування туристів</vt:lpstr>
      <vt:lpstr>План лекції</vt:lpstr>
      <vt:lpstr>План лекції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Відповіді на запитання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Владелец</cp:lastModifiedBy>
  <cp:revision>131</cp:revision>
  <dcterms:created xsi:type="dcterms:W3CDTF">2014-11-21T11:00:06Z</dcterms:created>
  <dcterms:modified xsi:type="dcterms:W3CDTF">2022-10-12T19:56:44Z</dcterms:modified>
</cp:coreProperties>
</file>