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D96FD-D41D-4133-82C6-4BADA47BB9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A50B5A-2E80-4B91-BEF7-2BAEBBCDDF31}">
      <dgm:prSet phldrT="[Текст]"/>
      <dgm:spPr/>
      <dgm:t>
        <a:bodyPr/>
        <a:lstStyle/>
        <a:p>
          <a:r>
            <a:rPr lang="uk-UA" b="1" dirty="0" smtClean="0"/>
            <a:t>ВИЗНАЧЕННЯ ВИМОГ ДО КОМПЕТЕНТНОСТІ</a:t>
          </a:r>
          <a:endParaRPr lang="ru-RU" b="1" dirty="0"/>
        </a:p>
      </dgm:t>
    </dgm:pt>
    <dgm:pt modelId="{2C2EA73B-86D7-480F-817E-814099A063B0}" type="parTrans" cxnId="{8647CE74-9A6B-4AD1-B8B6-BDB7F24118C4}">
      <dgm:prSet/>
      <dgm:spPr/>
      <dgm:t>
        <a:bodyPr/>
        <a:lstStyle/>
        <a:p>
          <a:endParaRPr lang="ru-RU" b="1" dirty="0"/>
        </a:p>
      </dgm:t>
    </dgm:pt>
    <dgm:pt modelId="{B6170184-91ED-4680-ABF1-B94153444F49}" type="sibTrans" cxnId="{8647CE74-9A6B-4AD1-B8B6-BDB7F24118C4}">
      <dgm:prSet/>
      <dgm:spPr/>
      <dgm:t>
        <a:bodyPr/>
        <a:lstStyle/>
        <a:p>
          <a:endParaRPr lang="ru-RU" b="1" dirty="0"/>
        </a:p>
      </dgm:t>
    </dgm:pt>
    <dgm:pt modelId="{E2CABB91-9A99-48FF-B751-01ABB1FF7440}">
      <dgm:prSet phldrT="[Текст]"/>
      <dgm:spPr/>
      <dgm:t>
        <a:bodyPr/>
        <a:lstStyle/>
        <a:p>
          <a:r>
            <a:rPr lang="uk-UA" b="1" dirty="0" smtClean="0"/>
            <a:t>ПІДБОРУ ДО ПЕРСОНАЛУ</a:t>
          </a:r>
          <a:endParaRPr lang="ru-RU" b="1" dirty="0"/>
        </a:p>
      </dgm:t>
    </dgm:pt>
    <dgm:pt modelId="{72D587F6-318D-4AE7-8D41-B52F4A0ED617}" type="parTrans" cxnId="{0068E95C-8BF3-4492-AF8C-737787196139}">
      <dgm:prSet/>
      <dgm:spPr/>
      <dgm:t>
        <a:bodyPr/>
        <a:lstStyle/>
        <a:p>
          <a:endParaRPr lang="ru-RU" b="1" dirty="0"/>
        </a:p>
      </dgm:t>
    </dgm:pt>
    <dgm:pt modelId="{FE69A24D-AC9D-4C53-A3ED-CEF3A32D9DB2}" type="sibTrans" cxnId="{0068E95C-8BF3-4492-AF8C-737787196139}">
      <dgm:prSet/>
      <dgm:spPr/>
      <dgm:t>
        <a:bodyPr/>
        <a:lstStyle/>
        <a:p>
          <a:endParaRPr lang="ru-RU" b="1" dirty="0"/>
        </a:p>
      </dgm:t>
    </dgm:pt>
    <dgm:pt modelId="{53B6A7CC-DC59-4B7F-AF96-3116419564F8}">
      <dgm:prSet phldrT="[Текст]"/>
      <dgm:spPr/>
      <dgm:t>
        <a:bodyPr/>
        <a:lstStyle/>
        <a:p>
          <a:r>
            <a:rPr lang="uk-UA" b="1" dirty="0" smtClean="0"/>
            <a:t>НАВЧАННЯ ПЕРСОНАЛУ</a:t>
          </a:r>
          <a:endParaRPr lang="ru-RU" b="1" dirty="0"/>
        </a:p>
      </dgm:t>
    </dgm:pt>
    <dgm:pt modelId="{A1132366-A74B-41FA-84A3-D7C273EBF426}" type="parTrans" cxnId="{89A3AEA1-EED4-47E5-812F-3029617FE069}">
      <dgm:prSet/>
      <dgm:spPr/>
      <dgm:t>
        <a:bodyPr/>
        <a:lstStyle/>
        <a:p>
          <a:endParaRPr lang="ru-RU" b="1" dirty="0"/>
        </a:p>
      </dgm:t>
    </dgm:pt>
    <dgm:pt modelId="{EF10AF46-5422-4EBB-AEBF-BF97137F0A37}" type="sibTrans" cxnId="{89A3AEA1-EED4-47E5-812F-3029617FE069}">
      <dgm:prSet/>
      <dgm:spPr/>
      <dgm:t>
        <a:bodyPr/>
        <a:lstStyle/>
        <a:p>
          <a:endParaRPr lang="ru-RU" b="1" dirty="0"/>
        </a:p>
      </dgm:t>
    </dgm:pt>
    <dgm:pt modelId="{6B403032-F319-4032-8ED9-526217393AE9}">
      <dgm:prSet phldrT="[Текст]"/>
      <dgm:spPr/>
      <dgm:t>
        <a:bodyPr/>
        <a:lstStyle/>
        <a:p>
          <a:r>
            <a:rPr lang="uk-UA" b="1" dirty="0" smtClean="0"/>
            <a:t>НАГЛЯДУ ЗА ПЕРСОНАЛОМ</a:t>
          </a:r>
          <a:endParaRPr lang="ru-RU" b="1" dirty="0"/>
        </a:p>
      </dgm:t>
    </dgm:pt>
    <dgm:pt modelId="{137E990A-AE9D-40CD-8F3B-AB58B1B47533}" type="parTrans" cxnId="{D60EC4D7-E015-4613-B882-A1E519E26F37}">
      <dgm:prSet/>
      <dgm:spPr/>
      <dgm:t>
        <a:bodyPr/>
        <a:lstStyle/>
        <a:p>
          <a:endParaRPr lang="ru-RU" b="1" dirty="0"/>
        </a:p>
      </dgm:t>
    </dgm:pt>
    <dgm:pt modelId="{D50178F8-DC96-4086-835E-575770C59B14}" type="sibTrans" cxnId="{D60EC4D7-E015-4613-B882-A1E519E26F37}">
      <dgm:prSet/>
      <dgm:spPr/>
      <dgm:t>
        <a:bodyPr/>
        <a:lstStyle/>
        <a:p>
          <a:endParaRPr lang="ru-RU" b="1" dirty="0"/>
        </a:p>
      </dgm:t>
    </dgm:pt>
    <dgm:pt modelId="{3F17FCF3-0F83-4F78-A79A-4398E3BB89D9}">
      <dgm:prSet phldrT="[Текст]"/>
      <dgm:spPr/>
      <dgm:t>
        <a:bodyPr/>
        <a:lstStyle/>
        <a:p>
          <a:r>
            <a:rPr lang="uk-UA" b="1" dirty="0" smtClean="0"/>
            <a:t>УПОВНОВАЖЕННЯ ПЕРСОНАЛУ</a:t>
          </a:r>
          <a:endParaRPr lang="ru-RU" b="1" dirty="0"/>
        </a:p>
      </dgm:t>
    </dgm:pt>
    <dgm:pt modelId="{5698F997-6D33-4B3E-A4E4-B5BD27D14E84}" type="parTrans" cxnId="{3484ED1A-83DA-4CEF-BB74-E14A16154733}">
      <dgm:prSet/>
      <dgm:spPr/>
      <dgm:t>
        <a:bodyPr/>
        <a:lstStyle/>
        <a:p>
          <a:endParaRPr lang="ru-RU" b="1" dirty="0"/>
        </a:p>
      </dgm:t>
    </dgm:pt>
    <dgm:pt modelId="{4759FDC4-F38F-47F7-9F43-5C91603B6FB6}" type="sibTrans" cxnId="{3484ED1A-83DA-4CEF-BB74-E14A16154733}">
      <dgm:prSet/>
      <dgm:spPr/>
      <dgm:t>
        <a:bodyPr/>
        <a:lstStyle/>
        <a:p>
          <a:endParaRPr lang="ru-RU" b="1" dirty="0"/>
        </a:p>
      </dgm:t>
    </dgm:pt>
    <dgm:pt modelId="{60031500-1D8B-4062-8C47-EBAC50ABF7AB}">
      <dgm:prSet phldrT="[Текст]"/>
      <dgm:spPr/>
      <dgm:t>
        <a:bodyPr/>
        <a:lstStyle/>
        <a:p>
          <a:r>
            <a:rPr lang="uk-UA" b="1" dirty="0" smtClean="0"/>
            <a:t>МОНІТОРИНГУ КОМПЕТЕНТНОСТІ ПЕРСОНАЛУ</a:t>
          </a:r>
          <a:endParaRPr lang="ru-RU" b="1" dirty="0"/>
        </a:p>
      </dgm:t>
    </dgm:pt>
    <dgm:pt modelId="{93868339-96FB-427D-B108-D962AC172D62}" type="parTrans" cxnId="{71B741C7-D6A7-4916-B767-C3754F626B9B}">
      <dgm:prSet/>
      <dgm:spPr/>
      <dgm:t>
        <a:bodyPr/>
        <a:lstStyle/>
        <a:p>
          <a:endParaRPr lang="ru-RU" b="1" dirty="0"/>
        </a:p>
      </dgm:t>
    </dgm:pt>
    <dgm:pt modelId="{FDC9BDE3-E4A7-4E5C-9342-C3EEEAE52ACE}" type="sibTrans" cxnId="{71B741C7-D6A7-4916-B767-C3754F626B9B}">
      <dgm:prSet/>
      <dgm:spPr/>
      <dgm:t>
        <a:bodyPr/>
        <a:lstStyle/>
        <a:p>
          <a:endParaRPr lang="ru-RU" b="1" dirty="0"/>
        </a:p>
      </dgm:t>
    </dgm:pt>
    <dgm:pt modelId="{B9F43FC4-73CE-431F-929B-43A426259B0C}" type="pres">
      <dgm:prSet presAssocID="{395D96FD-D41D-4133-82C6-4BADA47BB9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DAA1D8-8D92-4463-B422-DD164F720A98}" type="pres">
      <dgm:prSet presAssocID="{E1A50B5A-2E80-4B91-BEF7-2BAEBBCDDF31}" presName="parentLin" presStyleCnt="0"/>
      <dgm:spPr/>
    </dgm:pt>
    <dgm:pt modelId="{E52CBA9D-FB0C-4185-820A-AFDB741D2EF0}" type="pres">
      <dgm:prSet presAssocID="{E1A50B5A-2E80-4B91-BEF7-2BAEBBCDDF3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A609181-F7A5-413B-BA56-B4E5882F27B2}" type="pres">
      <dgm:prSet presAssocID="{E1A50B5A-2E80-4B91-BEF7-2BAEBBCDDF3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C5280-CE96-4B55-88EC-ED38548ED7E7}" type="pres">
      <dgm:prSet presAssocID="{E1A50B5A-2E80-4B91-BEF7-2BAEBBCDDF31}" presName="negativeSpace" presStyleCnt="0"/>
      <dgm:spPr/>
    </dgm:pt>
    <dgm:pt modelId="{797EB84B-E6BB-461F-89A3-E9B581E509B8}" type="pres">
      <dgm:prSet presAssocID="{E1A50B5A-2E80-4B91-BEF7-2BAEBBCDDF31}" presName="childText" presStyleLbl="conFgAcc1" presStyleIdx="0" presStyleCnt="6">
        <dgm:presLayoutVars>
          <dgm:bulletEnabled val="1"/>
        </dgm:presLayoutVars>
      </dgm:prSet>
      <dgm:spPr/>
    </dgm:pt>
    <dgm:pt modelId="{E7E6E9ED-FBD8-41B6-AD79-3193E0DF004B}" type="pres">
      <dgm:prSet presAssocID="{B6170184-91ED-4680-ABF1-B94153444F49}" presName="spaceBetweenRectangles" presStyleCnt="0"/>
      <dgm:spPr/>
    </dgm:pt>
    <dgm:pt modelId="{EC9A4972-7874-4519-8DB2-88FE3D82AAC0}" type="pres">
      <dgm:prSet presAssocID="{E2CABB91-9A99-48FF-B751-01ABB1FF7440}" presName="parentLin" presStyleCnt="0"/>
      <dgm:spPr/>
    </dgm:pt>
    <dgm:pt modelId="{09ABA74A-47DF-4DB4-A97B-0155DDF6D255}" type="pres">
      <dgm:prSet presAssocID="{E2CABB91-9A99-48FF-B751-01ABB1FF744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49B7653-4183-4C2A-8A39-3A74439FAAA1}" type="pres">
      <dgm:prSet presAssocID="{E2CABB91-9A99-48FF-B751-01ABB1FF744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99066-205B-4AEA-9493-4F87B67DBDC8}" type="pres">
      <dgm:prSet presAssocID="{E2CABB91-9A99-48FF-B751-01ABB1FF7440}" presName="negativeSpace" presStyleCnt="0"/>
      <dgm:spPr/>
    </dgm:pt>
    <dgm:pt modelId="{6F07668C-8AF7-41B0-B188-75C7BB2CA1AB}" type="pres">
      <dgm:prSet presAssocID="{E2CABB91-9A99-48FF-B751-01ABB1FF7440}" presName="childText" presStyleLbl="conFgAcc1" presStyleIdx="1" presStyleCnt="6">
        <dgm:presLayoutVars>
          <dgm:bulletEnabled val="1"/>
        </dgm:presLayoutVars>
      </dgm:prSet>
      <dgm:spPr/>
    </dgm:pt>
    <dgm:pt modelId="{B78FD9F8-AFA9-451D-92AD-67D421035BE4}" type="pres">
      <dgm:prSet presAssocID="{FE69A24D-AC9D-4C53-A3ED-CEF3A32D9DB2}" presName="spaceBetweenRectangles" presStyleCnt="0"/>
      <dgm:spPr/>
    </dgm:pt>
    <dgm:pt modelId="{2A510630-4D03-4BE3-8B6A-BC94C8598578}" type="pres">
      <dgm:prSet presAssocID="{53B6A7CC-DC59-4B7F-AF96-3116419564F8}" presName="parentLin" presStyleCnt="0"/>
      <dgm:spPr/>
    </dgm:pt>
    <dgm:pt modelId="{8FC522A9-9A34-4C9D-891A-4B18338D3470}" type="pres">
      <dgm:prSet presAssocID="{53B6A7CC-DC59-4B7F-AF96-3116419564F8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B7A563FE-4B08-42DB-B2B5-EEE02775892E}" type="pres">
      <dgm:prSet presAssocID="{53B6A7CC-DC59-4B7F-AF96-3116419564F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241CE-2A84-41A5-A01C-7DAED14BA9A5}" type="pres">
      <dgm:prSet presAssocID="{53B6A7CC-DC59-4B7F-AF96-3116419564F8}" presName="negativeSpace" presStyleCnt="0"/>
      <dgm:spPr/>
    </dgm:pt>
    <dgm:pt modelId="{52CE011C-CD8C-48AA-B18C-BFB8E4428072}" type="pres">
      <dgm:prSet presAssocID="{53B6A7CC-DC59-4B7F-AF96-3116419564F8}" presName="childText" presStyleLbl="conFgAcc1" presStyleIdx="2" presStyleCnt="6">
        <dgm:presLayoutVars>
          <dgm:bulletEnabled val="1"/>
        </dgm:presLayoutVars>
      </dgm:prSet>
      <dgm:spPr/>
    </dgm:pt>
    <dgm:pt modelId="{2F5B0013-21CB-46EF-A4A3-111E2DC20C5D}" type="pres">
      <dgm:prSet presAssocID="{EF10AF46-5422-4EBB-AEBF-BF97137F0A37}" presName="spaceBetweenRectangles" presStyleCnt="0"/>
      <dgm:spPr/>
    </dgm:pt>
    <dgm:pt modelId="{E0D0B16E-0364-44A9-9109-0C1FF6D3B75C}" type="pres">
      <dgm:prSet presAssocID="{6B403032-F319-4032-8ED9-526217393AE9}" presName="parentLin" presStyleCnt="0"/>
      <dgm:spPr/>
    </dgm:pt>
    <dgm:pt modelId="{422ADC7C-635B-4883-B482-4387046A4271}" type="pres">
      <dgm:prSet presAssocID="{6B403032-F319-4032-8ED9-526217393AE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E4C1A534-A7F2-4E90-A74D-72C2544450FD}" type="pres">
      <dgm:prSet presAssocID="{6B403032-F319-4032-8ED9-526217393AE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494CA-EBAE-41CC-B967-5469C0338A6C}" type="pres">
      <dgm:prSet presAssocID="{6B403032-F319-4032-8ED9-526217393AE9}" presName="negativeSpace" presStyleCnt="0"/>
      <dgm:spPr/>
    </dgm:pt>
    <dgm:pt modelId="{B7921C1E-F718-407A-B43B-FC454086A896}" type="pres">
      <dgm:prSet presAssocID="{6B403032-F319-4032-8ED9-526217393AE9}" presName="childText" presStyleLbl="conFgAcc1" presStyleIdx="3" presStyleCnt="6">
        <dgm:presLayoutVars>
          <dgm:bulletEnabled val="1"/>
        </dgm:presLayoutVars>
      </dgm:prSet>
      <dgm:spPr/>
    </dgm:pt>
    <dgm:pt modelId="{3C766D8B-3A38-4CB0-826F-3F7F371706D4}" type="pres">
      <dgm:prSet presAssocID="{D50178F8-DC96-4086-835E-575770C59B14}" presName="spaceBetweenRectangles" presStyleCnt="0"/>
      <dgm:spPr/>
    </dgm:pt>
    <dgm:pt modelId="{67AAAF0F-46E9-41B5-8FA3-DDD19BA830F3}" type="pres">
      <dgm:prSet presAssocID="{3F17FCF3-0F83-4F78-A79A-4398E3BB89D9}" presName="parentLin" presStyleCnt="0"/>
      <dgm:spPr/>
    </dgm:pt>
    <dgm:pt modelId="{CD6CE063-9FB5-4558-BB08-EB0B5B73E4C0}" type="pres">
      <dgm:prSet presAssocID="{3F17FCF3-0F83-4F78-A79A-4398E3BB89D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EFA84EB7-ADDF-406A-A4F8-A4C1CA61714A}" type="pres">
      <dgm:prSet presAssocID="{3F17FCF3-0F83-4F78-A79A-4398E3BB89D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E62F4-2AC7-4231-8F2E-33E5C43F7AF9}" type="pres">
      <dgm:prSet presAssocID="{3F17FCF3-0F83-4F78-A79A-4398E3BB89D9}" presName="negativeSpace" presStyleCnt="0"/>
      <dgm:spPr/>
    </dgm:pt>
    <dgm:pt modelId="{D4945F17-2DB9-41DA-8665-87154A689737}" type="pres">
      <dgm:prSet presAssocID="{3F17FCF3-0F83-4F78-A79A-4398E3BB89D9}" presName="childText" presStyleLbl="conFgAcc1" presStyleIdx="4" presStyleCnt="6">
        <dgm:presLayoutVars>
          <dgm:bulletEnabled val="1"/>
        </dgm:presLayoutVars>
      </dgm:prSet>
      <dgm:spPr/>
    </dgm:pt>
    <dgm:pt modelId="{CAD0ED65-D593-4BAC-83C9-1560BCEC6A2F}" type="pres">
      <dgm:prSet presAssocID="{4759FDC4-F38F-47F7-9F43-5C91603B6FB6}" presName="spaceBetweenRectangles" presStyleCnt="0"/>
      <dgm:spPr/>
    </dgm:pt>
    <dgm:pt modelId="{2F4FC0F9-E326-452E-BEA2-A804C6F88B80}" type="pres">
      <dgm:prSet presAssocID="{60031500-1D8B-4062-8C47-EBAC50ABF7AB}" presName="parentLin" presStyleCnt="0"/>
      <dgm:spPr/>
    </dgm:pt>
    <dgm:pt modelId="{03653A96-08F4-458E-B018-93E20B1B5AEE}" type="pres">
      <dgm:prSet presAssocID="{60031500-1D8B-4062-8C47-EBAC50ABF7A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680291A-6A0F-4913-A25B-F646EB49AC50}" type="pres">
      <dgm:prSet presAssocID="{60031500-1D8B-4062-8C47-EBAC50ABF7A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2F17C-93FF-4FBE-914F-EE6AA4411352}" type="pres">
      <dgm:prSet presAssocID="{60031500-1D8B-4062-8C47-EBAC50ABF7AB}" presName="negativeSpace" presStyleCnt="0"/>
      <dgm:spPr/>
    </dgm:pt>
    <dgm:pt modelId="{ABB497FB-490B-42AF-8B48-54A2EB316976}" type="pres">
      <dgm:prSet presAssocID="{60031500-1D8B-4062-8C47-EBAC50ABF7A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2355AD8-6EE3-4F42-8BCB-46E76DF4EFEE}" type="presOf" srcId="{3F17FCF3-0F83-4F78-A79A-4398E3BB89D9}" destId="{EFA84EB7-ADDF-406A-A4F8-A4C1CA61714A}" srcOrd="1" destOrd="0" presId="urn:microsoft.com/office/officeart/2005/8/layout/list1"/>
    <dgm:cxn modelId="{8D9CEA29-45A7-4AAD-AF09-80657B8EEA6F}" type="presOf" srcId="{395D96FD-D41D-4133-82C6-4BADA47BB9E3}" destId="{B9F43FC4-73CE-431F-929B-43A426259B0C}" srcOrd="0" destOrd="0" presId="urn:microsoft.com/office/officeart/2005/8/layout/list1"/>
    <dgm:cxn modelId="{D60EC4D7-E015-4613-B882-A1E519E26F37}" srcId="{395D96FD-D41D-4133-82C6-4BADA47BB9E3}" destId="{6B403032-F319-4032-8ED9-526217393AE9}" srcOrd="3" destOrd="0" parTransId="{137E990A-AE9D-40CD-8F3B-AB58B1B47533}" sibTransId="{D50178F8-DC96-4086-835E-575770C59B14}"/>
    <dgm:cxn modelId="{2F0B1073-D439-496F-B6C1-F6CF89243446}" type="presOf" srcId="{E1A50B5A-2E80-4B91-BEF7-2BAEBBCDDF31}" destId="{7A609181-F7A5-413B-BA56-B4E5882F27B2}" srcOrd="1" destOrd="0" presId="urn:microsoft.com/office/officeart/2005/8/layout/list1"/>
    <dgm:cxn modelId="{71B741C7-D6A7-4916-B767-C3754F626B9B}" srcId="{395D96FD-D41D-4133-82C6-4BADA47BB9E3}" destId="{60031500-1D8B-4062-8C47-EBAC50ABF7AB}" srcOrd="5" destOrd="0" parTransId="{93868339-96FB-427D-B108-D962AC172D62}" sibTransId="{FDC9BDE3-E4A7-4E5C-9342-C3EEEAE52ACE}"/>
    <dgm:cxn modelId="{C670C7A2-2AD3-4960-8293-C08D8CC600BF}" type="presOf" srcId="{60031500-1D8B-4062-8C47-EBAC50ABF7AB}" destId="{03653A96-08F4-458E-B018-93E20B1B5AEE}" srcOrd="0" destOrd="0" presId="urn:microsoft.com/office/officeart/2005/8/layout/list1"/>
    <dgm:cxn modelId="{0E39292B-C869-4846-AE53-24CC33D49497}" type="presOf" srcId="{E2CABB91-9A99-48FF-B751-01ABB1FF7440}" destId="{249B7653-4183-4C2A-8A39-3A74439FAAA1}" srcOrd="1" destOrd="0" presId="urn:microsoft.com/office/officeart/2005/8/layout/list1"/>
    <dgm:cxn modelId="{806277F9-BC72-4DD1-9A95-EBE41C65130D}" type="presOf" srcId="{53B6A7CC-DC59-4B7F-AF96-3116419564F8}" destId="{B7A563FE-4B08-42DB-B2B5-EEE02775892E}" srcOrd="1" destOrd="0" presId="urn:microsoft.com/office/officeart/2005/8/layout/list1"/>
    <dgm:cxn modelId="{CF5D5847-38B7-4358-8992-2B1521AC38C5}" type="presOf" srcId="{6B403032-F319-4032-8ED9-526217393AE9}" destId="{E4C1A534-A7F2-4E90-A74D-72C2544450FD}" srcOrd="1" destOrd="0" presId="urn:microsoft.com/office/officeart/2005/8/layout/list1"/>
    <dgm:cxn modelId="{D3420FDC-E984-4D2C-A2EF-0D4154A1E063}" type="presOf" srcId="{3F17FCF3-0F83-4F78-A79A-4398E3BB89D9}" destId="{CD6CE063-9FB5-4558-BB08-EB0B5B73E4C0}" srcOrd="0" destOrd="0" presId="urn:microsoft.com/office/officeart/2005/8/layout/list1"/>
    <dgm:cxn modelId="{659EAD66-8E59-4003-8CE7-48C25D378C70}" type="presOf" srcId="{E1A50B5A-2E80-4B91-BEF7-2BAEBBCDDF31}" destId="{E52CBA9D-FB0C-4185-820A-AFDB741D2EF0}" srcOrd="0" destOrd="0" presId="urn:microsoft.com/office/officeart/2005/8/layout/list1"/>
    <dgm:cxn modelId="{89A3AEA1-EED4-47E5-812F-3029617FE069}" srcId="{395D96FD-D41D-4133-82C6-4BADA47BB9E3}" destId="{53B6A7CC-DC59-4B7F-AF96-3116419564F8}" srcOrd="2" destOrd="0" parTransId="{A1132366-A74B-41FA-84A3-D7C273EBF426}" sibTransId="{EF10AF46-5422-4EBB-AEBF-BF97137F0A37}"/>
    <dgm:cxn modelId="{59BE91D7-40F4-4703-A0EB-91A6F434FCFF}" type="presOf" srcId="{60031500-1D8B-4062-8C47-EBAC50ABF7AB}" destId="{D680291A-6A0F-4913-A25B-F646EB49AC50}" srcOrd="1" destOrd="0" presId="urn:microsoft.com/office/officeart/2005/8/layout/list1"/>
    <dgm:cxn modelId="{7554414F-E889-4033-A25E-FA2815D92AFE}" type="presOf" srcId="{E2CABB91-9A99-48FF-B751-01ABB1FF7440}" destId="{09ABA74A-47DF-4DB4-A97B-0155DDF6D255}" srcOrd="0" destOrd="0" presId="urn:microsoft.com/office/officeart/2005/8/layout/list1"/>
    <dgm:cxn modelId="{8C5CA571-AF2D-45AE-9912-E318614BDD02}" type="presOf" srcId="{6B403032-F319-4032-8ED9-526217393AE9}" destId="{422ADC7C-635B-4883-B482-4387046A4271}" srcOrd="0" destOrd="0" presId="urn:microsoft.com/office/officeart/2005/8/layout/list1"/>
    <dgm:cxn modelId="{0068E95C-8BF3-4492-AF8C-737787196139}" srcId="{395D96FD-D41D-4133-82C6-4BADA47BB9E3}" destId="{E2CABB91-9A99-48FF-B751-01ABB1FF7440}" srcOrd="1" destOrd="0" parTransId="{72D587F6-318D-4AE7-8D41-B52F4A0ED617}" sibTransId="{FE69A24D-AC9D-4C53-A3ED-CEF3A32D9DB2}"/>
    <dgm:cxn modelId="{8647CE74-9A6B-4AD1-B8B6-BDB7F24118C4}" srcId="{395D96FD-D41D-4133-82C6-4BADA47BB9E3}" destId="{E1A50B5A-2E80-4B91-BEF7-2BAEBBCDDF31}" srcOrd="0" destOrd="0" parTransId="{2C2EA73B-86D7-480F-817E-814099A063B0}" sibTransId="{B6170184-91ED-4680-ABF1-B94153444F49}"/>
    <dgm:cxn modelId="{561AE774-87F3-4DF9-9032-F8702F085D4B}" type="presOf" srcId="{53B6A7CC-DC59-4B7F-AF96-3116419564F8}" destId="{8FC522A9-9A34-4C9D-891A-4B18338D3470}" srcOrd="0" destOrd="0" presId="urn:microsoft.com/office/officeart/2005/8/layout/list1"/>
    <dgm:cxn modelId="{3484ED1A-83DA-4CEF-BB74-E14A16154733}" srcId="{395D96FD-D41D-4133-82C6-4BADA47BB9E3}" destId="{3F17FCF3-0F83-4F78-A79A-4398E3BB89D9}" srcOrd="4" destOrd="0" parTransId="{5698F997-6D33-4B3E-A4E4-B5BD27D14E84}" sibTransId="{4759FDC4-F38F-47F7-9F43-5C91603B6FB6}"/>
    <dgm:cxn modelId="{61F2DBE9-E286-4976-87BA-9B3F200504A2}" type="presParOf" srcId="{B9F43FC4-73CE-431F-929B-43A426259B0C}" destId="{8EDAA1D8-8D92-4463-B422-DD164F720A98}" srcOrd="0" destOrd="0" presId="urn:microsoft.com/office/officeart/2005/8/layout/list1"/>
    <dgm:cxn modelId="{310FA839-A1AD-4737-99A3-63876A5E7965}" type="presParOf" srcId="{8EDAA1D8-8D92-4463-B422-DD164F720A98}" destId="{E52CBA9D-FB0C-4185-820A-AFDB741D2EF0}" srcOrd="0" destOrd="0" presId="urn:microsoft.com/office/officeart/2005/8/layout/list1"/>
    <dgm:cxn modelId="{910FD0C2-7135-4F69-806E-C7EBAAB436EC}" type="presParOf" srcId="{8EDAA1D8-8D92-4463-B422-DD164F720A98}" destId="{7A609181-F7A5-413B-BA56-B4E5882F27B2}" srcOrd="1" destOrd="0" presId="urn:microsoft.com/office/officeart/2005/8/layout/list1"/>
    <dgm:cxn modelId="{43E3CBA2-6952-4FF4-ADC7-92636A5AFEF9}" type="presParOf" srcId="{B9F43FC4-73CE-431F-929B-43A426259B0C}" destId="{4BEC5280-CE96-4B55-88EC-ED38548ED7E7}" srcOrd="1" destOrd="0" presId="urn:microsoft.com/office/officeart/2005/8/layout/list1"/>
    <dgm:cxn modelId="{0DAAC1AA-F9F0-4E24-B8DA-E8965DE1B171}" type="presParOf" srcId="{B9F43FC4-73CE-431F-929B-43A426259B0C}" destId="{797EB84B-E6BB-461F-89A3-E9B581E509B8}" srcOrd="2" destOrd="0" presId="urn:microsoft.com/office/officeart/2005/8/layout/list1"/>
    <dgm:cxn modelId="{F2275ABF-0778-4673-BBD5-764A457BB3E6}" type="presParOf" srcId="{B9F43FC4-73CE-431F-929B-43A426259B0C}" destId="{E7E6E9ED-FBD8-41B6-AD79-3193E0DF004B}" srcOrd="3" destOrd="0" presId="urn:microsoft.com/office/officeart/2005/8/layout/list1"/>
    <dgm:cxn modelId="{0B5F7584-59D8-4C01-AC5E-6467A98F7EFF}" type="presParOf" srcId="{B9F43FC4-73CE-431F-929B-43A426259B0C}" destId="{EC9A4972-7874-4519-8DB2-88FE3D82AAC0}" srcOrd="4" destOrd="0" presId="urn:microsoft.com/office/officeart/2005/8/layout/list1"/>
    <dgm:cxn modelId="{33D1DF35-6080-470B-AFCB-5F6B69095C69}" type="presParOf" srcId="{EC9A4972-7874-4519-8DB2-88FE3D82AAC0}" destId="{09ABA74A-47DF-4DB4-A97B-0155DDF6D255}" srcOrd="0" destOrd="0" presId="urn:microsoft.com/office/officeart/2005/8/layout/list1"/>
    <dgm:cxn modelId="{C5981CB5-C46C-47A6-8970-BA479CE541E9}" type="presParOf" srcId="{EC9A4972-7874-4519-8DB2-88FE3D82AAC0}" destId="{249B7653-4183-4C2A-8A39-3A74439FAAA1}" srcOrd="1" destOrd="0" presId="urn:microsoft.com/office/officeart/2005/8/layout/list1"/>
    <dgm:cxn modelId="{BD904EAB-E986-43D5-929A-DF01EC1C04BA}" type="presParOf" srcId="{B9F43FC4-73CE-431F-929B-43A426259B0C}" destId="{F3999066-205B-4AEA-9493-4F87B67DBDC8}" srcOrd="5" destOrd="0" presId="urn:microsoft.com/office/officeart/2005/8/layout/list1"/>
    <dgm:cxn modelId="{15F12552-29ED-4DB4-8EC9-C5CB4A55A20E}" type="presParOf" srcId="{B9F43FC4-73CE-431F-929B-43A426259B0C}" destId="{6F07668C-8AF7-41B0-B188-75C7BB2CA1AB}" srcOrd="6" destOrd="0" presId="urn:microsoft.com/office/officeart/2005/8/layout/list1"/>
    <dgm:cxn modelId="{8C1F1634-42A7-4057-AABF-447B46AE8634}" type="presParOf" srcId="{B9F43FC4-73CE-431F-929B-43A426259B0C}" destId="{B78FD9F8-AFA9-451D-92AD-67D421035BE4}" srcOrd="7" destOrd="0" presId="urn:microsoft.com/office/officeart/2005/8/layout/list1"/>
    <dgm:cxn modelId="{D3F676FD-58D5-4838-8A18-100865A67EA9}" type="presParOf" srcId="{B9F43FC4-73CE-431F-929B-43A426259B0C}" destId="{2A510630-4D03-4BE3-8B6A-BC94C8598578}" srcOrd="8" destOrd="0" presId="urn:microsoft.com/office/officeart/2005/8/layout/list1"/>
    <dgm:cxn modelId="{22B8E97F-F055-49CF-AACF-3A0E7C0FF3C7}" type="presParOf" srcId="{2A510630-4D03-4BE3-8B6A-BC94C8598578}" destId="{8FC522A9-9A34-4C9D-891A-4B18338D3470}" srcOrd="0" destOrd="0" presId="urn:microsoft.com/office/officeart/2005/8/layout/list1"/>
    <dgm:cxn modelId="{0C777DDB-98C7-4125-9295-79329714A813}" type="presParOf" srcId="{2A510630-4D03-4BE3-8B6A-BC94C8598578}" destId="{B7A563FE-4B08-42DB-B2B5-EEE02775892E}" srcOrd="1" destOrd="0" presId="urn:microsoft.com/office/officeart/2005/8/layout/list1"/>
    <dgm:cxn modelId="{48B9C950-ECC4-4E37-82D7-D2314A33B5D7}" type="presParOf" srcId="{B9F43FC4-73CE-431F-929B-43A426259B0C}" destId="{DB2241CE-2A84-41A5-A01C-7DAED14BA9A5}" srcOrd="9" destOrd="0" presId="urn:microsoft.com/office/officeart/2005/8/layout/list1"/>
    <dgm:cxn modelId="{9C59153D-30F3-427D-837C-636C8B02133C}" type="presParOf" srcId="{B9F43FC4-73CE-431F-929B-43A426259B0C}" destId="{52CE011C-CD8C-48AA-B18C-BFB8E4428072}" srcOrd="10" destOrd="0" presId="urn:microsoft.com/office/officeart/2005/8/layout/list1"/>
    <dgm:cxn modelId="{FC3AFE9C-F4A9-4BC4-BE7A-AD9ABA66DEFF}" type="presParOf" srcId="{B9F43FC4-73CE-431F-929B-43A426259B0C}" destId="{2F5B0013-21CB-46EF-A4A3-111E2DC20C5D}" srcOrd="11" destOrd="0" presId="urn:microsoft.com/office/officeart/2005/8/layout/list1"/>
    <dgm:cxn modelId="{BA7928E6-66F3-4D9A-8CDE-5F4FD5389F88}" type="presParOf" srcId="{B9F43FC4-73CE-431F-929B-43A426259B0C}" destId="{E0D0B16E-0364-44A9-9109-0C1FF6D3B75C}" srcOrd="12" destOrd="0" presId="urn:microsoft.com/office/officeart/2005/8/layout/list1"/>
    <dgm:cxn modelId="{6F25A4EF-A131-4273-A76C-47553A2F4A69}" type="presParOf" srcId="{E0D0B16E-0364-44A9-9109-0C1FF6D3B75C}" destId="{422ADC7C-635B-4883-B482-4387046A4271}" srcOrd="0" destOrd="0" presId="urn:microsoft.com/office/officeart/2005/8/layout/list1"/>
    <dgm:cxn modelId="{35252FD1-68FE-4777-89B2-FAE95B5735BD}" type="presParOf" srcId="{E0D0B16E-0364-44A9-9109-0C1FF6D3B75C}" destId="{E4C1A534-A7F2-4E90-A74D-72C2544450FD}" srcOrd="1" destOrd="0" presId="urn:microsoft.com/office/officeart/2005/8/layout/list1"/>
    <dgm:cxn modelId="{97CD807B-AD91-4BFE-85CB-2EFC76416BAD}" type="presParOf" srcId="{B9F43FC4-73CE-431F-929B-43A426259B0C}" destId="{00B494CA-EBAE-41CC-B967-5469C0338A6C}" srcOrd="13" destOrd="0" presId="urn:microsoft.com/office/officeart/2005/8/layout/list1"/>
    <dgm:cxn modelId="{CD1FD3DA-9746-4D4B-BC2D-F3E1AADF562E}" type="presParOf" srcId="{B9F43FC4-73CE-431F-929B-43A426259B0C}" destId="{B7921C1E-F718-407A-B43B-FC454086A896}" srcOrd="14" destOrd="0" presId="urn:microsoft.com/office/officeart/2005/8/layout/list1"/>
    <dgm:cxn modelId="{0F453FB5-F0C9-4616-A20C-FE5B631416DF}" type="presParOf" srcId="{B9F43FC4-73CE-431F-929B-43A426259B0C}" destId="{3C766D8B-3A38-4CB0-826F-3F7F371706D4}" srcOrd="15" destOrd="0" presId="urn:microsoft.com/office/officeart/2005/8/layout/list1"/>
    <dgm:cxn modelId="{41A3D5DC-7AE1-4852-938B-B81686F6A34B}" type="presParOf" srcId="{B9F43FC4-73CE-431F-929B-43A426259B0C}" destId="{67AAAF0F-46E9-41B5-8FA3-DDD19BA830F3}" srcOrd="16" destOrd="0" presId="urn:microsoft.com/office/officeart/2005/8/layout/list1"/>
    <dgm:cxn modelId="{D8118584-1BC6-4E06-A05A-4E3C56497CFA}" type="presParOf" srcId="{67AAAF0F-46E9-41B5-8FA3-DDD19BA830F3}" destId="{CD6CE063-9FB5-4558-BB08-EB0B5B73E4C0}" srcOrd="0" destOrd="0" presId="urn:microsoft.com/office/officeart/2005/8/layout/list1"/>
    <dgm:cxn modelId="{D524C5B3-9D7B-4A0C-9543-FFABE6C0BA5E}" type="presParOf" srcId="{67AAAF0F-46E9-41B5-8FA3-DDD19BA830F3}" destId="{EFA84EB7-ADDF-406A-A4F8-A4C1CA61714A}" srcOrd="1" destOrd="0" presId="urn:microsoft.com/office/officeart/2005/8/layout/list1"/>
    <dgm:cxn modelId="{7BAD35E8-2822-42FA-B9E3-A355022BE76E}" type="presParOf" srcId="{B9F43FC4-73CE-431F-929B-43A426259B0C}" destId="{785E62F4-2AC7-4231-8F2E-33E5C43F7AF9}" srcOrd="17" destOrd="0" presId="urn:microsoft.com/office/officeart/2005/8/layout/list1"/>
    <dgm:cxn modelId="{CA541555-3D17-4DE6-8A39-70BF1E104430}" type="presParOf" srcId="{B9F43FC4-73CE-431F-929B-43A426259B0C}" destId="{D4945F17-2DB9-41DA-8665-87154A689737}" srcOrd="18" destOrd="0" presId="urn:microsoft.com/office/officeart/2005/8/layout/list1"/>
    <dgm:cxn modelId="{9C634584-C4A9-4C8E-B863-47A0AC8DDAC9}" type="presParOf" srcId="{B9F43FC4-73CE-431F-929B-43A426259B0C}" destId="{CAD0ED65-D593-4BAC-83C9-1560BCEC6A2F}" srcOrd="19" destOrd="0" presId="urn:microsoft.com/office/officeart/2005/8/layout/list1"/>
    <dgm:cxn modelId="{FCDF98E6-AD75-4FB3-9BAC-1225C56B42B8}" type="presParOf" srcId="{B9F43FC4-73CE-431F-929B-43A426259B0C}" destId="{2F4FC0F9-E326-452E-BEA2-A804C6F88B80}" srcOrd="20" destOrd="0" presId="urn:microsoft.com/office/officeart/2005/8/layout/list1"/>
    <dgm:cxn modelId="{EACAEBC8-89D8-4F68-97EF-02F769138713}" type="presParOf" srcId="{2F4FC0F9-E326-452E-BEA2-A804C6F88B80}" destId="{03653A96-08F4-458E-B018-93E20B1B5AEE}" srcOrd="0" destOrd="0" presId="urn:microsoft.com/office/officeart/2005/8/layout/list1"/>
    <dgm:cxn modelId="{61A1015D-82A1-45D7-A2B1-2E94EB072A2E}" type="presParOf" srcId="{2F4FC0F9-E326-452E-BEA2-A804C6F88B80}" destId="{D680291A-6A0F-4913-A25B-F646EB49AC50}" srcOrd="1" destOrd="0" presId="urn:microsoft.com/office/officeart/2005/8/layout/list1"/>
    <dgm:cxn modelId="{6F3D311D-B21C-44CD-B51F-B2DBED1F5253}" type="presParOf" srcId="{B9F43FC4-73CE-431F-929B-43A426259B0C}" destId="{8FF2F17C-93FF-4FBE-914F-EE6AA4411352}" srcOrd="21" destOrd="0" presId="urn:microsoft.com/office/officeart/2005/8/layout/list1"/>
    <dgm:cxn modelId="{471BA884-CEDB-432C-8063-F7850D948CBD}" type="presParOf" srcId="{B9F43FC4-73CE-431F-929B-43A426259B0C}" destId="{ABB497FB-490B-42AF-8B48-54A2EB31697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9275B-1575-43A5-925D-C2710318A0D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35D3D64-8B53-4ECD-A27A-AEE5A82DA11E}">
      <dgm:prSet phldrT="[Текст]"/>
      <dgm:spPr/>
      <dgm:t>
        <a:bodyPr/>
        <a:lstStyle/>
        <a:p>
          <a:r>
            <a:rPr lang="uk-UA" dirty="0" smtClean="0"/>
            <a:t>РОЗРОБЛЕННЯ, МОДИФІКАЦІЯ, ВЕРИФІКАЦІЯ ТА ВАЛІДАЦІЯ МЕТОДІВ</a:t>
          </a:r>
          <a:endParaRPr lang="ru-RU" dirty="0"/>
        </a:p>
      </dgm:t>
    </dgm:pt>
    <dgm:pt modelId="{3B1F923B-5AFC-49AF-8523-34A4AF0D9F24}" type="parTrans" cxnId="{7E43B034-BAB5-4DCD-947C-D026CB005915}">
      <dgm:prSet/>
      <dgm:spPr/>
      <dgm:t>
        <a:bodyPr/>
        <a:lstStyle/>
        <a:p>
          <a:endParaRPr lang="ru-RU"/>
        </a:p>
      </dgm:t>
    </dgm:pt>
    <dgm:pt modelId="{B330E173-5BCF-4377-9D9E-D827E787F2AA}" type="sibTrans" cxnId="{7E43B034-BAB5-4DCD-947C-D026CB005915}">
      <dgm:prSet/>
      <dgm:spPr/>
      <dgm:t>
        <a:bodyPr/>
        <a:lstStyle/>
        <a:p>
          <a:endParaRPr lang="ru-RU"/>
        </a:p>
      </dgm:t>
    </dgm:pt>
    <dgm:pt modelId="{33EE0FDA-1723-4806-94E8-8BFDD71ADE31}">
      <dgm:prSet phldrT="[Текст]"/>
      <dgm:spPr/>
      <dgm:t>
        <a:bodyPr/>
        <a:lstStyle/>
        <a:p>
          <a:r>
            <a:rPr lang="uk-UA" dirty="0" smtClean="0"/>
            <a:t>АНАЛІЗУВАННЯ РЕЗУЛЬТАТІВ, ВКЛЮЧНО З ЗАЯВАМИ ПРО ВІДПОВІДНІСТЬ АБО ДУМКАМИ ТА ТЛУМАЧЕННЯМИ</a:t>
          </a:r>
          <a:endParaRPr lang="ru-RU" dirty="0"/>
        </a:p>
      </dgm:t>
    </dgm:pt>
    <dgm:pt modelId="{A8111EB1-601C-456F-8552-3F4C52C4FFCB}" type="parTrans" cxnId="{7701CA15-556B-4245-9138-F6CB75549415}">
      <dgm:prSet/>
      <dgm:spPr/>
      <dgm:t>
        <a:bodyPr/>
        <a:lstStyle/>
        <a:p>
          <a:endParaRPr lang="ru-RU"/>
        </a:p>
      </dgm:t>
    </dgm:pt>
    <dgm:pt modelId="{01068BFA-243C-4ED4-8424-C36581BA3F88}" type="sibTrans" cxnId="{7701CA15-556B-4245-9138-F6CB75549415}">
      <dgm:prSet/>
      <dgm:spPr/>
      <dgm:t>
        <a:bodyPr/>
        <a:lstStyle/>
        <a:p>
          <a:endParaRPr lang="ru-RU"/>
        </a:p>
      </dgm:t>
    </dgm:pt>
    <dgm:pt modelId="{21DE1ACF-0C2E-479B-84ED-CD7D0235FBE0}">
      <dgm:prSet phldrT="[Текст]"/>
      <dgm:spPr/>
      <dgm:t>
        <a:bodyPr/>
        <a:lstStyle/>
        <a:p>
          <a:r>
            <a:rPr lang="uk-UA" dirty="0" smtClean="0"/>
            <a:t>ЗВІТУВАННЯ, ПЕРЕВІРЯННЯ ТА ЗАТВЕРДЖЕННЯ РЕЗУЛЬТАТІВ</a:t>
          </a:r>
          <a:endParaRPr lang="ru-RU" dirty="0"/>
        </a:p>
      </dgm:t>
    </dgm:pt>
    <dgm:pt modelId="{A031F11C-580B-485A-9ADD-88CA769018AB}" type="parTrans" cxnId="{37C7BA8F-85BE-470D-A1A1-B4C9358AFB66}">
      <dgm:prSet/>
      <dgm:spPr/>
      <dgm:t>
        <a:bodyPr/>
        <a:lstStyle/>
        <a:p>
          <a:endParaRPr lang="ru-RU"/>
        </a:p>
      </dgm:t>
    </dgm:pt>
    <dgm:pt modelId="{ABABD282-65DD-407D-AC24-6C94AD7E8721}" type="sibTrans" cxnId="{37C7BA8F-85BE-470D-A1A1-B4C9358AFB66}">
      <dgm:prSet/>
      <dgm:spPr/>
      <dgm:t>
        <a:bodyPr/>
        <a:lstStyle/>
        <a:p>
          <a:endParaRPr lang="ru-RU"/>
        </a:p>
      </dgm:t>
    </dgm:pt>
    <dgm:pt modelId="{024576EE-82CF-4F30-B46C-C8546EFEB052}" type="pres">
      <dgm:prSet presAssocID="{9AD9275B-1575-43A5-925D-C2710318A0DB}" presName="linearFlow" presStyleCnt="0">
        <dgm:presLayoutVars>
          <dgm:dir/>
          <dgm:resizeHandles val="exact"/>
        </dgm:presLayoutVars>
      </dgm:prSet>
      <dgm:spPr/>
    </dgm:pt>
    <dgm:pt modelId="{4C1492DC-F23B-456E-B643-DA649636DEA8}" type="pres">
      <dgm:prSet presAssocID="{A35D3D64-8B53-4ECD-A27A-AEE5A82DA11E}" presName="composite" presStyleCnt="0"/>
      <dgm:spPr/>
    </dgm:pt>
    <dgm:pt modelId="{B0D596BD-43AA-4B47-9883-B55F731E1F78}" type="pres">
      <dgm:prSet presAssocID="{A35D3D64-8B53-4ECD-A27A-AEE5A82DA11E}" presName="imgShp" presStyleLbl="fgImgPlace1" presStyleIdx="0" presStyleCnt="3" custScaleX="140950" custScaleY="140145" custLinFactNeighborX="-11038" custLinFactNeighborY="-59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926D17B-A09A-4146-A862-EE48F440F615}" type="pres">
      <dgm:prSet presAssocID="{A35D3D64-8B53-4ECD-A27A-AEE5A82DA11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DEEA2-617C-4244-9BB8-C0AF4384AE68}" type="pres">
      <dgm:prSet presAssocID="{B330E173-5BCF-4377-9D9E-D827E787F2AA}" presName="spacing" presStyleCnt="0"/>
      <dgm:spPr/>
    </dgm:pt>
    <dgm:pt modelId="{F004E030-82FC-4FA1-94C3-81ABC322D92C}" type="pres">
      <dgm:prSet presAssocID="{33EE0FDA-1723-4806-94E8-8BFDD71ADE31}" presName="composite" presStyleCnt="0"/>
      <dgm:spPr/>
    </dgm:pt>
    <dgm:pt modelId="{BC8424A0-A71F-49C5-9737-529F6F59D9EC}" type="pres">
      <dgm:prSet presAssocID="{33EE0FDA-1723-4806-94E8-8BFDD71ADE31}" presName="imgShp" presStyleLbl="fgImgPlace1" presStyleIdx="1" presStyleCnt="3" custScaleX="146261" custScaleY="146800" custLinFactNeighborX="-8271" custLinFactNeighborY="-275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4B13F9E9-A5CF-487A-8E83-D2313B9E6A79}" type="pres">
      <dgm:prSet presAssocID="{33EE0FDA-1723-4806-94E8-8BFDD71ADE3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42935-05A0-44EC-AD7E-CCA580A477E6}" type="pres">
      <dgm:prSet presAssocID="{01068BFA-243C-4ED4-8424-C36581BA3F88}" presName="spacing" presStyleCnt="0"/>
      <dgm:spPr/>
    </dgm:pt>
    <dgm:pt modelId="{67BB79F4-EF84-4EE5-879D-FC5EA311C445}" type="pres">
      <dgm:prSet presAssocID="{21DE1ACF-0C2E-479B-84ED-CD7D0235FBE0}" presName="composite" presStyleCnt="0"/>
      <dgm:spPr/>
    </dgm:pt>
    <dgm:pt modelId="{E88FE703-8554-4EFB-974F-9BA98E0F0B63}" type="pres">
      <dgm:prSet presAssocID="{21DE1ACF-0C2E-479B-84ED-CD7D0235FBE0}" presName="imgShp" presStyleLbl="fgImgPlace1" presStyleIdx="2" presStyleCnt="3" custScaleX="160840" custScaleY="151841" custLinFactNeighborX="-3941" custLinFactNeighborY="-19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3F0D582-7F69-4BEA-A49C-D2E476272C0A}" type="pres">
      <dgm:prSet presAssocID="{21DE1ACF-0C2E-479B-84ED-CD7D0235FBE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43B034-BAB5-4DCD-947C-D026CB005915}" srcId="{9AD9275B-1575-43A5-925D-C2710318A0DB}" destId="{A35D3D64-8B53-4ECD-A27A-AEE5A82DA11E}" srcOrd="0" destOrd="0" parTransId="{3B1F923B-5AFC-49AF-8523-34A4AF0D9F24}" sibTransId="{B330E173-5BCF-4377-9D9E-D827E787F2AA}"/>
    <dgm:cxn modelId="{37C7BA8F-85BE-470D-A1A1-B4C9358AFB66}" srcId="{9AD9275B-1575-43A5-925D-C2710318A0DB}" destId="{21DE1ACF-0C2E-479B-84ED-CD7D0235FBE0}" srcOrd="2" destOrd="0" parTransId="{A031F11C-580B-485A-9ADD-88CA769018AB}" sibTransId="{ABABD282-65DD-407D-AC24-6C94AD7E8721}"/>
    <dgm:cxn modelId="{BCE95A0B-3023-4BB3-B26D-8A71B7B32142}" type="presOf" srcId="{21DE1ACF-0C2E-479B-84ED-CD7D0235FBE0}" destId="{93F0D582-7F69-4BEA-A49C-D2E476272C0A}" srcOrd="0" destOrd="0" presId="urn:microsoft.com/office/officeart/2005/8/layout/vList3"/>
    <dgm:cxn modelId="{9BE023A2-7101-4933-809F-39A486AD7620}" type="presOf" srcId="{A35D3D64-8B53-4ECD-A27A-AEE5A82DA11E}" destId="{2926D17B-A09A-4146-A862-EE48F440F615}" srcOrd="0" destOrd="0" presId="urn:microsoft.com/office/officeart/2005/8/layout/vList3"/>
    <dgm:cxn modelId="{44C41B66-0E9A-47AC-BD3D-F3B5844A4C51}" type="presOf" srcId="{33EE0FDA-1723-4806-94E8-8BFDD71ADE31}" destId="{4B13F9E9-A5CF-487A-8E83-D2313B9E6A79}" srcOrd="0" destOrd="0" presId="urn:microsoft.com/office/officeart/2005/8/layout/vList3"/>
    <dgm:cxn modelId="{B1CCE16A-5F7A-4C9A-B701-997F21342C5D}" type="presOf" srcId="{9AD9275B-1575-43A5-925D-C2710318A0DB}" destId="{024576EE-82CF-4F30-B46C-C8546EFEB052}" srcOrd="0" destOrd="0" presId="urn:microsoft.com/office/officeart/2005/8/layout/vList3"/>
    <dgm:cxn modelId="{7701CA15-556B-4245-9138-F6CB75549415}" srcId="{9AD9275B-1575-43A5-925D-C2710318A0DB}" destId="{33EE0FDA-1723-4806-94E8-8BFDD71ADE31}" srcOrd="1" destOrd="0" parTransId="{A8111EB1-601C-456F-8552-3F4C52C4FFCB}" sibTransId="{01068BFA-243C-4ED4-8424-C36581BA3F88}"/>
    <dgm:cxn modelId="{687727A9-FA77-4BA3-A94A-FDE583FA0DBB}" type="presParOf" srcId="{024576EE-82CF-4F30-B46C-C8546EFEB052}" destId="{4C1492DC-F23B-456E-B643-DA649636DEA8}" srcOrd="0" destOrd="0" presId="urn:microsoft.com/office/officeart/2005/8/layout/vList3"/>
    <dgm:cxn modelId="{3534F45B-633F-4942-B784-5C0066FB2A8F}" type="presParOf" srcId="{4C1492DC-F23B-456E-B643-DA649636DEA8}" destId="{B0D596BD-43AA-4B47-9883-B55F731E1F78}" srcOrd="0" destOrd="0" presId="urn:microsoft.com/office/officeart/2005/8/layout/vList3"/>
    <dgm:cxn modelId="{6EF9A5DF-B648-4644-A7C2-2D02342CD4C4}" type="presParOf" srcId="{4C1492DC-F23B-456E-B643-DA649636DEA8}" destId="{2926D17B-A09A-4146-A862-EE48F440F615}" srcOrd="1" destOrd="0" presId="urn:microsoft.com/office/officeart/2005/8/layout/vList3"/>
    <dgm:cxn modelId="{A5FB46F2-456C-4FBE-9245-628D6CAC01C6}" type="presParOf" srcId="{024576EE-82CF-4F30-B46C-C8546EFEB052}" destId="{772DEEA2-617C-4244-9BB8-C0AF4384AE68}" srcOrd="1" destOrd="0" presId="urn:microsoft.com/office/officeart/2005/8/layout/vList3"/>
    <dgm:cxn modelId="{1E242705-CDFF-4F5A-BC7C-559ED6E079EB}" type="presParOf" srcId="{024576EE-82CF-4F30-B46C-C8546EFEB052}" destId="{F004E030-82FC-4FA1-94C3-81ABC322D92C}" srcOrd="2" destOrd="0" presId="urn:microsoft.com/office/officeart/2005/8/layout/vList3"/>
    <dgm:cxn modelId="{ADBD06A6-D2E0-450B-95CE-8624A305D88D}" type="presParOf" srcId="{F004E030-82FC-4FA1-94C3-81ABC322D92C}" destId="{BC8424A0-A71F-49C5-9737-529F6F59D9EC}" srcOrd="0" destOrd="0" presId="urn:microsoft.com/office/officeart/2005/8/layout/vList3"/>
    <dgm:cxn modelId="{11DF56B0-E4ED-47D4-8E04-5DB25C5D87A0}" type="presParOf" srcId="{F004E030-82FC-4FA1-94C3-81ABC322D92C}" destId="{4B13F9E9-A5CF-487A-8E83-D2313B9E6A79}" srcOrd="1" destOrd="0" presId="urn:microsoft.com/office/officeart/2005/8/layout/vList3"/>
    <dgm:cxn modelId="{23B48BA0-023B-4ACE-9127-3E290B185338}" type="presParOf" srcId="{024576EE-82CF-4F30-B46C-C8546EFEB052}" destId="{AB342935-05A0-44EC-AD7E-CCA580A477E6}" srcOrd="3" destOrd="0" presId="urn:microsoft.com/office/officeart/2005/8/layout/vList3"/>
    <dgm:cxn modelId="{D782ACFC-C815-4505-BB9D-79411C3769D3}" type="presParOf" srcId="{024576EE-82CF-4F30-B46C-C8546EFEB052}" destId="{67BB79F4-EF84-4EE5-879D-FC5EA311C445}" srcOrd="4" destOrd="0" presId="urn:microsoft.com/office/officeart/2005/8/layout/vList3"/>
    <dgm:cxn modelId="{48C31351-2B95-4655-9BB1-FBDE6AC93D4C}" type="presParOf" srcId="{67BB79F4-EF84-4EE5-879D-FC5EA311C445}" destId="{E88FE703-8554-4EFB-974F-9BA98E0F0B63}" srcOrd="0" destOrd="0" presId="urn:microsoft.com/office/officeart/2005/8/layout/vList3"/>
    <dgm:cxn modelId="{41DED98A-C682-4668-8C2E-61F877CE136A}" type="presParOf" srcId="{67BB79F4-EF84-4EE5-879D-FC5EA311C445}" destId="{93F0D582-7F69-4BEA-A49C-D2E476272C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89E4E2-FF88-4FAF-90EF-38EA68970C0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AD4804-D926-40F2-B449-B8907BDEC46D}">
      <dgm:prSet phldrT="[Текст]"/>
      <dgm:spPr/>
      <dgm:t>
        <a:bodyPr/>
        <a:lstStyle/>
        <a:p>
          <a:r>
            <a:rPr lang="uk-UA" dirty="0" smtClean="0"/>
            <a:t>МАЮТЬ БУТИ ПРИДАТНІ ДЛЯ ЗДІЙСНЕННЯ ЛАБОРАТОРНОЇ ДІЯЛЬНОСТІ</a:t>
          </a:r>
          <a:endParaRPr lang="ru-RU" dirty="0"/>
        </a:p>
      </dgm:t>
    </dgm:pt>
    <dgm:pt modelId="{CFCE26BB-287B-4AB0-88B4-9C4F70823B46}" type="parTrans" cxnId="{E8558F7A-28C4-4377-98A6-5754EC612581}">
      <dgm:prSet/>
      <dgm:spPr/>
      <dgm:t>
        <a:bodyPr/>
        <a:lstStyle/>
        <a:p>
          <a:endParaRPr lang="ru-RU"/>
        </a:p>
      </dgm:t>
    </dgm:pt>
    <dgm:pt modelId="{D2F30EA2-30D6-4B93-B948-2BB8F81E6EC4}" type="sibTrans" cxnId="{E8558F7A-28C4-4377-98A6-5754EC612581}">
      <dgm:prSet/>
      <dgm:spPr/>
      <dgm:t>
        <a:bodyPr/>
        <a:lstStyle/>
        <a:p>
          <a:endParaRPr lang="ru-RU"/>
        </a:p>
      </dgm:t>
    </dgm:pt>
    <dgm:pt modelId="{0E73D9BC-F6C8-4084-928A-03EAE0E5E039}">
      <dgm:prSet phldrT="[Текст]"/>
      <dgm:spPr/>
      <dgm:t>
        <a:bodyPr/>
        <a:lstStyle/>
        <a:p>
          <a:r>
            <a:rPr lang="uk-UA" dirty="0" smtClean="0"/>
            <a:t>НЕ ПОВИННІ НЕГАТИВНО ВПЛИВАТИ НА ДОСТОВІРНІСТЬ РЕЗУЛЬТАТІВ</a:t>
          </a:r>
          <a:endParaRPr lang="ru-RU" dirty="0"/>
        </a:p>
      </dgm:t>
    </dgm:pt>
    <dgm:pt modelId="{B0D19AE9-AA28-4788-BB01-C6810E3CBD12}" type="parTrans" cxnId="{73E4897C-CBD0-4814-92D1-50751ADD41BD}">
      <dgm:prSet/>
      <dgm:spPr/>
      <dgm:t>
        <a:bodyPr/>
        <a:lstStyle/>
        <a:p>
          <a:endParaRPr lang="ru-RU"/>
        </a:p>
      </dgm:t>
    </dgm:pt>
    <dgm:pt modelId="{D395771D-0010-4520-8AB6-6C0100FAE8B3}" type="sibTrans" cxnId="{73E4897C-CBD0-4814-92D1-50751ADD41BD}">
      <dgm:prSet/>
      <dgm:spPr/>
      <dgm:t>
        <a:bodyPr/>
        <a:lstStyle/>
        <a:p>
          <a:endParaRPr lang="ru-RU"/>
        </a:p>
      </dgm:t>
    </dgm:pt>
    <dgm:pt modelId="{E807CA53-FB45-4AAC-A7EE-BC8C90955745}">
      <dgm:prSet phldrT="[Текст]"/>
      <dgm:spPr/>
      <dgm:t>
        <a:bodyPr/>
        <a:lstStyle/>
        <a:p>
          <a:r>
            <a:rPr lang="uk-UA" dirty="0" smtClean="0"/>
            <a:t>ЧИННИКИ НЕГАТИВНОГО ВПЛИВУ на достовірність результатів:</a:t>
          </a:r>
          <a:endParaRPr lang="ru-RU" dirty="0"/>
        </a:p>
      </dgm:t>
    </dgm:pt>
    <dgm:pt modelId="{153AD034-2A8B-4763-AE53-3691D1AFA9D0}" type="parTrans" cxnId="{8A925E0B-6AAC-4CD7-8F4D-9ACDF1F9BA10}">
      <dgm:prSet/>
      <dgm:spPr/>
      <dgm:t>
        <a:bodyPr/>
        <a:lstStyle/>
        <a:p>
          <a:endParaRPr lang="ru-RU"/>
        </a:p>
      </dgm:t>
    </dgm:pt>
    <dgm:pt modelId="{6C985380-B9EB-4781-97AD-6689E2153F62}" type="sibTrans" cxnId="{8A925E0B-6AAC-4CD7-8F4D-9ACDF1F9BA10}">
      <dgm:prSet/>
      <dgm:spPr/>
      <dgm:t>
        <a:bodyPr/>
        <a:lstStyle/>
        <a:p>
          <a:endParaRPr lang="ru-RU"/>
        </a:p>
      </dgm:t>
    </dgm:pt>
    <dgm:pt modelId="{48ED7A0A-F52E-4BFF-B955-A227260FC325}">
      <dgm:prSet phldrT="[Текст]"/>
      <dgm:spPr/>
      <dgm:t>
        <a:bodyPr/>
        <a:lstStyle/>
        <a:p>
          <a:r>
            <a:rPr lang="uk-UA" dirty="0" smtClean="0"/>
            <a:t>температура, вологість, тиск</a:t>
          </a:r>
          <a:endParaRPr lang="ru-RU" dirty="0"/>
        </a:p>
      </dgm:t>
    </dgm:pt>
    <dgm:pt modelId="{B6D58283-EC99-496E-935B-E3C67447CA2A}" type="parTrans" cxnId="{5A02E7A6-E567-4FF6-875A-BBD72EC6E6C7}">
      <dgm:prSet/>
      <dgm:spPr/>
      <dgm:t>
        <a:bodyPr/>
        <a:lstStyle/>
        <a:p>
          <a:endParaRPr lang="ru-RU"/>
        </a:p>
      </dgm:t>
    </dgm:pt>
    <dgm:pt modelId="{B3910338-6DDD-4C8F-9466-99374946AD10}" type="sibTrans" cxnId="{5A02E7A6-E567-4FF6-875A-BBD72EC6E6C7}">
      <dgm:prSet/>
      <dgm:spPr/>
      <dgm:t>
        <a:bodyPr/>
        <a:lstStyle/>
        <a:p>
          <a:endParaRPr lang="ru-RU"/>
        </a:p>
      </dgm:t>
    </dgm:pt>
    <dgm:pt modelId="{706CCF0C-6810-43A4-92BF-CD451BD04B17}">
      <dgm:prSet phldrT="[Текст]"/>
      <dgm:spPr/>
      <dgm:t>
        <a:bodyPr/>
        <a:lstStyle/>
        <a:p>
          <a:r>
            <a:rPr lang="uk-UA" dirty="0" smtClean="0"/>
            <a:t>мікробне забруднення</a:t>
          </a:r>
          <a:endParaRPr lang="ru-RU" dirty="0"/>
        </a:p>
      </dgm:t>
    </dgm:pt>
    <dgm:pt modelId="{A04B5749-C296-4DE1-A28F-C5BFF9412E70}" type="parTrans" cxnId="{02CB5FAD-0205-46F6-8D66-5C880B0B103C}">
      <dgm:prSet/>
      <dgm:spPr/>
      <dgm:t>
        <a:bodyPr/>
        <a:lstStyle/>
        <a:p>
          <a:endParaRPr lang="ru-RU"/>
        </a:p>
      </dgm:t>
    </dgm:pt>
    <dgm:pt modelId="{4A0C3219-2475-46BE-B362-D80F67EC231B}" type="sibTrans" cxnId="{02CB5FAD-0205-46F6-8D66-5C880B0B103C}">
      <dgm:prSet/>
      <dgm:spPr/>
      <dgm:t>
        <a:bodyPr/>
        <a:lstStyle/>
        <a:p>
          <a:endParaRPr lang="ru-RU"/>
        </a:p>
      </dgm:t>
    </dgm:pt>
    <dgm:pt modelId="{23FF4342-A803-4275-BCCD-8514F5E09B11}">
      <dgm:prSet phldrT="[Текст]"/>
      <dgm:spPr/>
      <dgm:t>
        <a:bodyPr/>
        <a:lstStyle/>
        <a:p>
          <a:r>
            <a:rPr lang="uk-UA" dirty="0" smtClean="0"/>
            <a:t>ВИМОГИ ДО ПРИМІЩЕНЬ ТА УМОВ НАВКОЛИШНЬОГО СЕРЕДОВИЩА МАЮТЬ БУТИ ЗАДОКУМЕНТОВАНІ</a:t>
          </a:r>
          <a:endParaRPr lang="ru-RU" dirty="0"/>
        </a:p>
      </dgm:t>
    </dgm:pt>
    <dgm:pt modelId="{C07CC160-539F-4A1A-9B42-05143CCC5195}" type="parTrans" cxnId="{075FEE69-7E20-4DF8-8740-1011EFF553F6}">
      <dgm:prSet/>
      <dgm:spPr/>
      <dgm:t>
        <a:bodyPr/>
        <a:lstStyle/>
        <a:p>
          <a:endParaRPr lang="ru-RU"/>
        </a:p>
      </dgm:t>
    </dgm:pt>
    <dgm:pt modelId="{535A2013-7DA7-4668-88EF-589F947F1ED2}" type="sibTrans" cxnId="{075FEE69-7E20-4DF8-8740-1011EFF553F6}">
      <dgm:prSet/>
      <dgm:spPr/>
      <dgm:t>
        <a:bodyPr/>
        <a:lstStyle/>
        <a:p>
          <a:endParaRPr lang="ru-RU"/>
        </a:p>
      </dgm:t>
    </dgm:pt>
    <dgm:pt modelId="{0184E3C9-C5E8-485F-AF5B-A0C74B4EA630}">
      <dgm:prSet phldrT="[Текст]"/>
      <dgm:spPr/>
      <dgm:t>
        <a:bodyPr/>
        <a:lstStyle/>
        <a:p>
          <a:r>
            <a:rPr lang="uk-UA" dirty="0" smtClean="0"/>
            <a:t>пил, випромінювання</a:t>
          </a:r>
          <a:endParaRPr lang="ru-RU" dirty="0"/>
        </a:p>
      </dgm:t>
    </dgm:pt>
    <dgm:pt modelId="{B0FCE6F1-33CC-45DB-A2AB-C402F2F96D69}" type="parTrans" cxnId="{489FA6E1-B359-48D5-80FE-E70B86220EC0}">
      <dgm:prSet/>
      <dgm:spPr/>
      <dgm:t>
        <a:bodyPr/>
        <a:lstStyle/>
        <a:p>
          <a:endParaRPr lang="ru-RU"/>
        </a:p>
      </dgm:t>
    </dgm:pt>
    <dgm:pt modelId="{008E128A-CB8A-41D2-9EEC-0D11998BFB2C}" type="sibTrans" cxnId="{489FA6E1-B359-48D5-80FE-E70B86220EC0}">
      <dgm:prSet/>
      <dgm:spPr/>
      <dgm:t>
        <a:bodyPr/>
        <a:lstStyle/>
        <a:p>
          <a:endParaRPr lang="ru-RU"/>
        </a:p>
      </dgm:t>
    </dgm:pt>
    <dgm:pt modelId="{31D9BD57-7D75-4491-A5C9-A499B1AE570C}">
      <dgm:prSet phldrT="[Текст]"/>
      <dgm:spPr/>
      <dgm:t>
        <a:bodyPr/>
        <a:lstStyle/>
        <a:p>
          <a:r>
            <a:rPr lang="uk-UA" dirty="0" smtClean="0"/>
            <a:t>Електроживлення, звук, вібрації</a:t>
          </a:r>
          <a:endParaRPr lang="ru-RU" dirty="0"/>
        </a:p>
      </dgm:t>
    </dgm:pt>
    <dgm:pt modelId="{8F68F47C-C650-47CC-9568-388F7C45B0AA}" type="parTrans" cxnId="{567520C6-6048-438E-8A6F-683932E11338}">
      <dgm:prSet/>
      <dgm:spPr/>
      <dgm:t>
        <a:bodyPr/>
        <a:lstStyle/>
        <a:p>
          <a:endParaRPr lang="ru-RU"/>
        </a:p>
      </dgm:t>
    </dgm:pt>
    <dgm:pt modelId="{A14634BB-62D7-4F71-A2F5-56595543865F}" type="sibTrans" cxnId="{567520C6-6048-438E-8A6F-683932E11338}">
      <dgm:prSet/>
      <dgm:spPr/>
      <dgm:t>
        <a:bodyPr/>
        <a:lstStyle/>
        <a:p>
          <a:endParaRPr lang="ru-RU"/>
        </a:p>
      </dgm:t>
    </dgm:pt>
    <dgm:pt modelId="{C1B707EA-18D1-46C1-9697-1B27D58A6153}" type="pres">
      <dgm:prSet presAssocID="{0389E4E2-FF88-4FAF-90EF-38EA68970C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A563D-C009-4122-90B8-DDF179FC0025}" type="pres">
      <dgm:prSet presAssocID="{92AD4804-D926-40F2-B449-B8907BDEC46D}" presName="comp" presStyleCnt="0"/>
      <dgm:spPr/>
    </dgm:pt>
    <dgm:pt modelId="{D49E573B-27CA-4BFC-91A2-0813933C7EDA}" type="pres">
      <dgm:prSet presAssocID="{92AD4804-D926-40F2-B449-B8907BDEC46D}" presName="box" presStyleLbl="node1" presStyleIdx="0" presStyleCnt="3"/>
      <dgm:spPr/>
      <dgm:t>
        <a:bodyPr/>
        <a:lstStyle/>
        <a:p>
          <a:endParaRPr lang="ru-RU"/>
        </a:p>
      </dgm:t>
    </dgm:pt>
    <dgm:pt modelId="{15238D56-5D32-494E-9488-D4E7F0BDD708}" type="pres">
      <dgm:prSet presAssocID="{92AD4804-D926-40F2-B449-B8907BDEC46D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7D1FDAB-4AEB-4E5E-8B70-390D70DBA584}" type="pres">
      <dgm:prSet presAssocID="{92AD4804-D926-40F2-B449-B8907BDEC46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C46D1-F014-4AEE-B552-9607C6AF3F4E}" type="pres">
      <dgm:prSet presAssocID="{D2F30EA2-30D6-4B93-B948-2BB8F81E6EC4}" presName="spacer" presStyleCnt="0"/>
      <dgm:spPr/>
    </dgm:pt>
    <dgm:pt modelId="{74C92F53-7AC8-43FC-A63B-0C922CA1C2C4}" type="pres">
      <dgm:prSet presAssocID="{E807CA53-FB45-4AAC-A7EE-BC8C90955745}" presName="comp" presStyleCnt="0"/>
      <dgm:spPr/>
    </dgm:pt>
    <dgm:pt modelId="{8C7D2EAC-E0DC-454B-9518-400DCEA65D76}" type="pres">
      <dgm:prSet presAssocID="{E807CA53-FB45-4AAC-A7EE-BC8C90955745}" presName="box" presStyleLbl="node1" presStyleIdx="1" presStyleCnt="3"/>
      <dgm:spPr/>
      <dgm:t>
        <a:bodyPr/>
        <a:lstStyle/>
        <a:p>
          <a:endParaRPr lang="ru-RU"/>
        </a:p>
      </dgm:t>
    </dgm:pt>
    <dgm:pt modelId="{DACC94AD-4DAC-4410-8E78-16C5A88B2E19}" type="pres">
      <dgm:prSet presAssocID="{E807CA53-FB45-4AAC-A7EE-BC8C90955745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F67415F9-EC05-4B50-97CF-AAA29F1A6026}" type="pres">
      <dgm:prSet presAssocID="{E807CA53-FB45-4AAC-A7EE-BC8C9095574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BEB34-35CF-4C02-BA5A-4A8F1828260D}" type="pres">
      <dgm:prSet presAssocID="{6C985380-B9EB-4781-97AD-6689E2153F62}" presName="spacer" presStyleCnt="0"/>
      <dgm:spPr/>
    </dgm:pt>
    <dgm:pt modelId="{44469926-2C40-4D2E-A1EC-60123F7DAA59}" type="pres">
      <dgm:prSet presAssocID="{23FF4342-A803-4275-BCCD-8514F5E09B11}" presName="comp" presStyleCnt="0"/>
      <dgm:spPr/>
    </dgm:pt>
    <dgm:pt modelId="{E0D35646-17D3-44BD-8A67-A2CF90054A41}" type="pres">
      <dgm:prSet presAssocID="{23FF4342-A803-4275-BCCD-8514F5E09B11}" presName="box" presStyleLbl="node1" presStyleIdx="2" presStyleCnt="3"/>
      <dgm:spPr/>
      <dgm:t>
        <a:bodyPr/>
        <a:lstStyle/>
        <a:p>
          <a:endParaRPr lang="ru-RU"/>
        </a:p>
      </dgm:t>
    </dgm:pt>
    <dgm:pt modelId="{B223165B-20EB-48E5-8389-0551E4163CA8}" type="pres">
      <dgm:prSet presAssocID="{23FF4342-A803-4275-BCCD-8514F5E09B11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B9C8A14-9E4F-4411-BB05-603E3B12946A}" type="pres">
      <dgm:prSet presAssocID="{23FF4342-A803-4275-BCCD-8514F5E09B1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7520C6-6048-438E-8A6F-683932E11338}" srcId="{E807CA53-FB45-4AAC-A7EE-BC8C90955745}" destId="{31D9BD57-7D75-4491-A5C9-A499B1AE570C}" srcOrd="3" destOrd="0" parTransId="{8F68F47C-C650-47CC-9568-388F7C45B0AA}" sibTransId="{A14634BB-62D7-4F71-A2F5-56595543865F}"/>
    <dgm:cxn modelId="{26161DE9-CA70-4B34-952B-058F0ABD9A29}" type="presOf" srcId="{48ED7A0A-F52E-4BFF-B955-A227260FC325}" destId="{8C7D2EAC-E0DC-454B-9518-400DCEA65D76}" srcOrd="0" destOrd="1" presId="urn:microsoft.com/office/officeart/2005/8/layout/vList4"/>
    <dgm:cxn modelId="{A169F318-2F94-4EBE-90D4-19E8426BE158}" type="presOf" srcId="{48ED7A0A-F52E-4BFF-B955-A227260FC325}" destId="{F67415F9-EC05-4B50-97CF-AAA29F1A6026}" srcOrd="1" destOrd="1" presId="urn:microsoft.com/office/officeart/2005/8/layout/vList4"/>
    <dgm:cxn modelId="{02CB5FAD-0205-46F6-8D66-5C880B0B103C}" srcId="{E807CA53-FB45-4AAC-A7EE-BC8C90955745}" destId="{706CCF0C-6810-43A4-92BF-CD451BD04B17}" srcOrd="1" destOrd="0" parTransId="{A04B5749-C296-4DE1-A28F-C5BFF9412E70}" sibTransId="{4A0C3219-2475-46BE-B362-D80F67EC231B}"/>
    <dgm:cxn modelId="{DD6A5007-2DA6-4369-981A-EBDA41DB5B3D}" type="presOf" srcId="{92AD4804-D926-40F2-B449-B8907BDEC46D}" destId="{F7D1FDAB-4AEB-4E5E-8B70-390D70DBA584}" srcOrd="1" destOrd="0" presId="urn:microsoft.com/office/officeart/2005/8/layout/vList4"/>
    <dgm:cxn modelId="{7614AE91-FA12-4A31-A364-14DE7D2B6098}" type="presOf" srcId="{31D9BD57-7D75-4491-A5C9-A499B1AE570C}" destId="{8C7D2EAC-E0DC-454B-9518-400DCEA65D76}" srcOrd="0" destOrd="4" presId="urn:microsoft.com/office/officeart/2005/8/layout/vList4"/>
    <dgm:cxn modelId="{73E4897C-CBD0-4814-92D1-50751ADD41BD}" srcId="{92AD4804-D926-40F2-B449-B8907BDEC46D}" destId="{0E73D9BC-F6C8-4084-928A-03EAE0E5E039}" srcOrd="0" destOrd="0" parTransId="{B0D19AE9-AA28-4788-BB01-C6810E3CBD12}" sibTransId="{D395771D-0010-4520-8AB6-6C0100FAE8B3}"/>
    <dgm:cxn modelId="{9CC5B2E4-E071-49F5-A5DB-B2DD95BE9608}" type="presOf" srcId="{92AD4804-D926-40F2-B449-B8907BDEC46D}" destId="{D49E573B-27CA-4BFC-91A2-0813933C7EDA}" srcOrd="0" destOrd="0" presId="urn:microsoft.com/office/officeart/2005/8/layout/vList4"/>
    <dgm:cxn modelId="{FB6C60C0-04B3-4F2F-8193-959B3D6766C2}" type="presOf" srcId="{0184E3C9-C5E8-485F-AF5B-A0C74B4EA630}" destId="{8C7D2EAC-E0DC-454B-9518-400DCEA65D76}" srcOrd="0" destOrd="3" presId="urn:microsoft.com/office/officeart/2005/8/layout/vList4"/>
    <dgm:cxn modelId="{6D70EA30-013A-49C6-A16C-8C5055FD73F4}" type="presOf" srcId="{31D9BD57-7D75-4491-A5C9-A499B1AE570C}" destId="{F67415F9-EC05-4B50-97CF-AAA29F1A6026}" srcOrd="1" destOrd="4" presId="urn:microsoft.com/office/officeart/2005/8/layout/vList4"/>
    <dgm:cxn modelId="{27C9C65C-08AA-4853-859B-DD2CD6C4133E}" type="presOf" srcId="{0E73D9BC-F6C8-4084-928A-03EAE0E5E039}" destId="{F7D1FDAB-4AEB-4E5E-8B70-390D70DBA584}" srcOrd="1" destOrd="1" presId="urn:microsoft.com/office/officeart/2005/8/layout/vList4"/>
    <dgm:cxn modelId="{2ED0A207-A263-490F-BA48-58A4514EE1AD}" type="presOf" srcId="{23FF4342-A803-4275-BCCD-8514F5E09B11}" destId="{E0D35646-17D3-44BD-8A67-A2CF90054A41}" srcOrd="0" destOrd="0" presId="urn:microsoft.com/office/officeart/2005/8/layout/vList4"/>
    <dgm:cxn modelId="{0EC1AFE0-B3DB-43AD-B817-D4A1C8CDE37E}" type="presOf" srcId="{0184E3C9-C5E8-485F-AF5B-A0C74B4EA630}" destId="{F67415F9-EC05-4B50-97CF-AAA29F1A6026}" srcOrd="1" destOrd="3" presId="urn:microsoft.com/office/officeart/2005/8/layout/vList4"/>
    <dgm:cxn modelId="{D7DB5D10-D0EA-49C8-A340-390FDC955137}" type="presOf" srcId="{706CCF0C-6810-43A4-92BF-CD451BD04B17}" destId="{F67415F9-EC05-4B50-97CF-AAA29F1A6026}" srcOrd="1" destOrd="2" presId="urn:microsoft.com/office/officeart/2005/8/layout/vList4"/>
    <dgm:cxn modelId="{1EA74A28-FB8A-46F6-A15F-B14B927CD9F2}" type="presOf" srcId="{E807CA53-FB45-4AAC-A7EE-BC8C90955745}" destId="{F67415F9-EC05-4B50-97CF-AAA29F1A6026}" srcOrd="1" destOrd="0" presId="urn:microsoft.com/office/officeart/2005/8/layout/vList4"/>
    <dgm:cxn modelId="{582B94F6-8D7F-4FAA-A82F-B65CC3C3333B}" type="presOf" srcId="{E807CA53-FB45-4AAC-A7EE-BC8C90955745}" destId="{8C7D2EAC-E0DC-454B-9518-400DCEA65D76}" srcOrd="0" destOrd="0" presId="urn:microsoft.com/office/officeart/2005/8/layout/vList4"/>
    <dgm:cxn modelId="{3829D227-5C68-42A4-AF91-8ABE02E48213}" type="presOf" srcId="{706CCF0C-6810-43A4-92BF-CD451BD04B17}" destId="{8C7D2EAC-E0DC-454B-9518-400DCEA65D76}" srcOrd="0" destOrd="2" presId="urn:microsoft.com/office/officeart/2005/8/layout/vList4"/>
    <dgm:cxn modelId="{645470C3-3277-47A9-8B9D-7CCE5E815F5E}" type="presOf" srcId="{0E73D9BC-F6C8-4084-928A-03EAE0E5E039}" destId="{D49E573B-27CA-4BFC-91A2-0813933C7EDA}" srcOrd="0" destOrd="1" presId="urn:microsoft.com/office/officeart/2005/8/layout/vList4"/>
    <dgm:cxn modelId="{5A02E7A6-E567-4FF6-875A-BBD72EC6E6C7}" srcId="{E807CA53-FB45-4AAC-A7EE-BC8C90955745}" destId="{48ED7A0A-F52E-4BFF-B955-A227260FC325}" srcOrd="0" destOrd="0" parTransId="{B6D58283-EC99-496E-935B-E3C67447CA2A}" sibTransId="{B3910338-6DDD-4C8F-9466-99374946AD10}"/>
    <dgm:cxn modelId="{FAA3458D-B8DD-4B0B-8299-CF4377B9A1F2}" type="presOf" srcId="{23FF4342-A803-4275-BCCD-8514F5E09B11}" destId="{BB9C8A14-9E4F-4411-BB05-603E3B12946A}" srcOrd="1" destOrd="0" presId="urn:microsoft.com/office/officeart/2005/8/layout/vList4"/>
    <dgm:cxn modelId="{8A925E0B-6AAC-4CD7-8F4D-9ACDF1F9BA10}" srcId="{0389E4E2-FF88-4FAF-90EF-38EA68970C07}" destId="{E807CA53-FB45-4AAC-A7EE-BC8C90955745}" srcOrd="1" destOrd="0" parTransId="{153AD034-2A8B-4763-AE53-3691D1AFA9D0}" sibTransId="{6C985380-B9EB-4781-97AD-6689E2153F62}"/>
    <dgm:cxn modelId="{075FEE69-7E20-4DF8-8740-1011EFF553F6}" srcId="{0389E4E2-FF88-4FAF-90EF-38EA68970C07}" destId="{23FF4342-A803-4275-BCCD-8514F5E09B11}" srcOrd="2" destOrd="0" parTransId="{C07CC160-539F-4A1A-9B42-05143CCC5195}" sibTransId="{535A2013-7DA7-4668-88EF-589F947F1ED2}"/>
    <dgm:cxn modelId="{E041FCB7-DDD1-4718-938B-DF7F411C1875}" type="presOf" srcId="{0389E4E2-FF88-4FAF-90EF-38EA68970C07}" destId="{C1B707EA-18D1-46C1-9697-1B27D58A6153}" srcOrd="0" destOrd="0" presId="urn:microsoft.com/office/officeart/2005/8/layout/vList4"/>
    <dgm:cxn modelId="{489FA6E1-B359-48D5-80FE-E70B86220EC0}" srcId="{E807CA53-FB45-4AAC-A7EE-BC8C90955745}" destId="{0184E3C9-C5E8-485F-AF5B-A0C74B4EA630}" srcOrd="2" destOrd="0" parTransId="{B0FCE6F1-33CC-45DB-A2AB-C402F2F96D69}" sibTransId="{008E128A-CB8A-41D2-9EEC-0D11998BFB2C}"/>
    <dgm:cxn modelId="{E8558F7A-28C4-4377-98A6-5754EC612581}" srcId="{0389E4E2-FF88-4FAF-90EF-38EA68970C07}" destId="{92AD4804-D926-40F2-B449-B8907BDEC46D}" srcOrd="0" destOrd="0" parTransId="{CFCE26BB-287B-4AB0-88B4-9C4F70823B46}" sibTransId="{D2F30EA2-30D6-4B93-B948-2BB8F81E6EC4}"/>
    <dgm:cxn modelId="{5778A3AB-5AAD-44C9-B026-0E30BE0F527A}" type="presParOf" srcId="{C1B707EA-18D1-46C1-9697-1B27D58A6153}" destId="{CCDA563D-C009-4122-90B8-DDF179FC0025}" srcOrd="0" destOrd="0" presId="urn:microsoft.com/office/officeart/2005/8/layout/vList4"/>
    <dgm:cxn modelId="{FA99D68A-5F9E-4E6C-9CF7-DBBE70C4182F}" type="presParOf" srcId="{CCDA563D-C009-4122-90B8-DDF179FC0025}" destId="{D49E573B-27CA-4BFC-91A2-0813933C7EDA}" srcOrd="0" destOrd="0" presId="urn:microsoft.com/office/officeart/2005/8/layout/vList4"/>
    <dgm:cxn modelId="{5B4BAC4D-218D-4BEE-A95F-B76E4BEE64C1}" type="presParOf" srcId="{CCDA563D-C009-4122-90B8-DDF179FC0025}" destId="{15238D56-5D32-494E-9488-D4E7F0BDD708}" srcOrd="1" destOrd="0" presId="urn:microsoft.com/office/officeart/2005/8/layout/vList4"/>
    <dgm:cxn modelId="{D8774CAF-9425-4E0C-811D-2D73EC1BEA22}" type="presParOf" srcId="{CCDA563D-C009-4122-90B8-DDF179FC0025}" destId="{F7D1FDAB-4AEB-4E5E-8B70-390D70DBA584}" srcOrd="2" destOrd="0" presId="urn:microsoft.com/office/officeart/2005/8/layout/vList4"/>
    <dgm:cxn modelId="{B6D84D05-E879-4AA0-BA67-7C5947254A2F}" type="presParOf" srcId="{C1B707EA-18D1-46C1-9697-1B27D58A6153}" destId="{D4BC46D1-F014-4AEE-B552-9607C6AF3F4E}" srcOrd="1" destOrd="0" presId="urn:microsoft.com/office/officeart/2005/8/layout/vList4"/>
    <dgm:cxn modelId="{25FDB696-5B2C-4E8A-9F6B-B8F80E0CB5F3}" type="presParOf" srcId="{C1B707EA-18D1-46C1-9697-1B27D58A6153}" destId="{74C92F53-7AC8-43FC-A63B-0C922CA1C2C4}" srcOrd="2" destOrd="0" presId="urn:microsoft.com/office/officeart/2005/8/layout/vList4"/>
    <dgm:cxn modelId="{FD30547F-60F4-43FF-95D7-9D8838B1BF31}" type="presParOf" srcId="{74C92F53-7AC8-43FC-A63B-0C922CA1C2C4}" destId="{8C7D2EAC-E0DC-454B-9518-400DCEA65D76}" srcOrd="0" destOrd="0" presId="urn:microsoft.com/office/officeart/2005/8/layout/vList4"/>
    <dgm:cxn modelId="{B04E1806-D7E7-4E59-A568-EE2970F67BB3}" type="presParOf" srcId="{74C92F53-7AC8-43FC-A63B-0C922CA1C2C4}" destId="{DACC94AD-4DAC-4410-8E78-16C5A88B2E19}" srcOrd="1" destOrd="0" presId="urn:microsoft.com/office/officeart/2005/8/layout/vList4"/>
    <dgm:cxn modelId="{47B6FCB9-CF6D-4F61-ADC6-3D43A17BB830}" type="presParOf" srcId="{74C92F53-7AC8-43FC-A63B-0C922CA1C2C4}" destId="{F67415F9-EC05-4B50-97CF-AAA29F1A6026}" srcOrd="2" destOrd="0" presId="urn:microsoft.com/office/officeart/2005/8/layout/vList4"/>
    <dgm:cxn modelId="{54CE4F4B-4817-424F-9354-EB07D9AF4CE5}" type="presParOf" srcId="{C1B707EA-18D1-46C1-9697-1B27D58A6153}" destId="{57EBEB34-35CF-4C02-BA5A-4A8F1828260D}" srcOrd="3" destOrd="0" presId="urn:microsoft.com/office/officeart/2005/8/layout/vList4"/>
    <dgm:cxn modelId="{3B23A660-3CA5-48CC-A281-903512714EF3}" type="presParOf" srcId="{C1B707EA-18D1-46C1-9697-1B27D58A6153}" destId="{44469926-2C40-4D2E-A1EC-60123F7DAA59}" srcOrd="4" destOrd="0" presId="urn:microsoft.com/office/officeart/2005/8/layout/vList4"/>
    <dgm:cxn modelId="{33F3DECE-D41F-48E3-AE71-D30AC8382533}" type="presParOf" srcId="{44469926-2C40-4D2E-A1EC-60123F7DAA59}" destId="{E0D35646-17D3-44BD-8A67-A2CF90054A41}" srcOrd="0" destOrd="0" presId="urn:microsoft.com/office/officeart/2005/8/layout/vList4"/>
    <dgm:cxn modelId="{AF368C0D-FD98-47CF-B262-A3C4BC78559A}" type="presParOf" srcId="{44469926-2C40-4D2E-A1EC-60123F7DAA59}" destId="{B223165B-20EB-48E5-8389-0551E4163CA8}" srcOrd="1" destOrd="0" presId="urn:microsoft.com/office/officeart/2005/8/layout/vList4"/>
    <dgm:cxn modelId="{9D264853-ECE1-48C8-8836-625DFAF7B3D9}" type="presParOf" srcId="{44469926-2C40-4D2E-A1EC-60123F7DAA59}" destId="{BB9C8A14-9E4F-4411-BB05-603E3B12946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EB84B-E6BB-461F-89A3-E9B581E509B8}">
      <dsp:nvSpPr>
        <dsp:cNvPr id="0" name=""/>
        <dsp:cNvSpPr/>
      </dsp:nvSpPr>
      <dsp:spPr>
        <a:xfrm>
          <a:off x="0" y="371584"/>
          <a:ext cx="94550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09181-F7A5-413B-BA56-B4E5882F27B2}">
      <dsp:nvSpPr>
        <dsp:cNvPr id="0" name=""/>
        <dsp:cNvSpPr/>
      </dsp:nvSpPr>
      <dsp:spPr>
        <a:xfrm>
          <a:off x="472754" y="91144"/>
          <a:ext cx="66185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166" tIns="0" rIns="25016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ВИЗНАЧЕННЯ ВИМОГ ДО КОМПЕТЕНТНОСТІ</a:t>
          </a:r>
          <a:endParaRPr lang="ru-RU" sz="1900" b="1" kern="1200" dirty="0"/>
        </a:p>
      </dsp:txBody>
      <dsp:txXfrm>
        <a:off x="500134" y="118524"/>
        <a:ext cx="6563798" cy="506120"/>
      </dsp:txXfrm>
    </dsp:sp>
    <dsp:sp modelId="{6F07668C-8AF7-41B0-B188-75C7BB2CA1AB}">
      <dsp:nvSpPr>
        <dsp:cNvPr id="0" name=""/>
        <dsp:cNvSpPr/>
      </dsp:nvSpPr>
      <dsp:spPr>
        <a:xfrm>
          <a:off x="0" y="1233424"/>
          <a:ext cx="94550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B7653-4183-4C2A-8A39-3A74439FAAA1}">
      <dsp:nvSpPr>
        <dsp:cNvPr id="0" name=""/>
        <dsp:cNvSpPr/>
      </dsp:nvSpPr>
      <dsp:spPr>
        <a:xfrm>
          <a:off x="472754" y="952984"/>
          <a:ext cx="66185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166" tIns="0" rIns="25016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ПІДБОРУ ДО ПЕРСОНАЛУ</a:t>
          </a:r>
          <a:endParaRPr lang="ru-RU" sz="1900" b="1" kern="1200" dirty="0"/>
        </a:p>
      </dsp:txBody>
      <dsp:txXfrm>
        <a:off x="500134" y="980364"/>
        <a:ext cx="6563798" cy="506120"/>
      </dsp:txXfrm>
    </dsp:sp>
    <dsp:sp modelId="{52CE011C-CD8C-48AA-B18C-BFB8E4428072}">
      <dsp:nvSpPr>
        <dsp:cNvPr id="0" name=""/>
        <dsp:cNvSpPr/>
      </dsp:nvSpPr>
      <dsp:spPr>
        <a:xfrm>
          <a:off x="0" y="2095264"/>
          <a:ext cx="94550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563FE-4B08-42DB-B2B5-EEE02775892E}">
      <dsp:nvSpPr>
        <dsp:cNvPr id="0" name=""/>
        <dsp:cNvSpPr/>
      </dsp:nvSpPr>
      <dsp:spPr>
        <a:xfrm>
          <a:off x="472754" y="1814824"/>
          <a:ext cx="66185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166" tIns="0" rIns="25016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НАВЧАННЯ ПЕРСОНАЛУ</a:t>
          </a:r>
          <a:endParaRPr lang="ru-RU" sz="1900" b="1" kern="1200" dirty="0"/>
        </a:p>
      </dsp:txBody>
      <dsp:txXfrm>
        <a:off x="500134" y="1842204"/>
        <a:ext cx="6563798" cy="506120"/>
      </dsp:txXfrm>
    </dsp:sp>
    <dsp:sp modelId="{B7921C1E-F718-407A-B43B-FC454086A896}">
      <dsp:nvSpPr>
        <dsp:cNvPr id="0" name=""/>
        <dsp:cNvSpPr/>
      </dsp:nvSpPr>
      <dsp:spPr>
        <a:xfrm>
          <a:off x="0" y="2957104"/>
          <a:ext cx="94550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1A534-A7F2-4E90-A74D-72C2544450FD}">
      <dsp:nvSpPr>
        <dsp:cNvPr id="0" name=""/>
        <dsp:cNvSpPr/>
      </dsp:nvSpPr>
      <dsp:spPr>
        <a:xfrm>
          <a:off x="472754" y="2676664"/>
          <a:ext cx="66185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166" tIns="0" rIns="25016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НАГЛЯДУ ЗА ПЕРСОНАЛОМ</a:t>
          </a:r>
          <a:endParaRPr lang="ru-RU" sz="1900" b="1" kern="1200" dirty="0"/>
        </a:p>
      </dsp:txBody>
      <dsp:txXfrm>
        <a:off x="500134" y="2704044"/>
        <a:ext cx="6563798" cy="506120"/>
      </dsp:txXfrm>
    </dsp:sp>
    <dsp:sp modelId="{D4945F17-2DB9-41DA-8665-87154A689737}">
      <dsp:nvSpPr>
        <dsp:cNvPr id="0" name=""/>
        <dsp:cNvSpPr/>
      </dsp:nvSpPr>
      <dsp:spPr>
        <a:xfrm>
          <a:off x="0" y="3818944"/>
          <a:ext cx="94550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84EB7-ADDF-406A-A4F8-A4C1CA61714A}">
      <dsp:nvSpPr>
        <dsp:cNvPr id="0" name=""/>
        <dsp:cNvSpPr/>
      </dsp:nvSpPr>
      <dsp:spPr>
        <a:xfrm>
          <a:off x="472754" y="3538504"/>
          <a:ext cx="66185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166" tIns="0" rIns="25016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УПОВНОВАЖЕННЯ ПЕРСОНАЛУ</a:t>
          </a:r>
          <a:endParaRPr lang="ru-RU" sz="1900" b="1" kern="1200" dirty="0"/>
        </a:p>
      </dsp:txBody>
      <dsp:txXfrm>
        <a:off x="500134" y="3565884"/>
        <a:ext cx="6563798" cy="506120"/>
      </dsp:txXfrm>
    </dsp:sp>
    <dsp:sp modelId="{ABB497FB-490B-42AF-8B48-54A2EB316976}">
      <dsp:nvSpPr>
        <dsp:cNvPr id="0" name=""/>
        <dsp:cNvSpPr/>
      </dsp:nvSpPr>
      <dsp:spPr>
        <a:xfrm>
          <a:off x="0" y="4680784"/>
          <a:ext cx="94550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0291A-6A0F-4913-A25B-F646EB49AC50}">
      <dsp:nvSpPr>
        <dsp:cNvPr id="0" name=""/>
        <dsp:cNvSpPr/>
      </dsp:nvSpPr>
      <dsp:spPr>
        <a:xfrm>
          <a:off x="472754" y="4400344"/>
          <a:ext cx="66185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166" tIns="0" rIns="25016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МОНІТОРИНГУ КОМПЕТЕНТНОСТІ ПЕРСОНАЛУ</a:t>
          </a:r>
          <a:endParaRPr lang="ru-RU" sz="1900" b="1" kern="1200" dirty="0"/>
        </a:p>
      </dsp:txBody>
      <dsp:txXfrm>
        <a:off x="500134" y="4427724"/>
        <a:ext cx="6563798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6D17B-A09A-4146-A862-EE48F440F615}">
      <dsp:nvSpPr>
        <dsp:cNvPr id="0" name=""/>
        <dsp:cNvSpPr/>
      </dsp:nvSpPr>
      <dsp:spPr>
        <a:xfrm rot="10800000">
          <a:off x="2078765" y="181416"/>
          <a:ext cx="7008546" cy="889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26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РОЗРОБЛЕННЯ, МОДИФІКАЦІЯ, ВЕРИФІКАЦІЯ ТА ВАЛІДАЦІЯ МЕТОДІВ</a:t>
          </a:r>
          <a:endParaRPr lang="ru-RU" sz="1900" kern="1200" dirty="0"/>
        </a:p>
      </dsp:txBody>
      <dsp:txXfrm rot="10800000">
        <a:off x="2301152" y="181416"/>
        <a:ext cx="6786159" cy="889550"/>
      </dsp:txXfrm>
    </dsp:sp>
    <dsp:sp modelId="{B0D596BD-43AA-4B47-9883-B55F731E1F78}">
      <dsp:nvSpPr>
        <dsp:cNvPr id="0" name=""/>
        <dsp:cNvSpPr/>
      </dsp:nvSpPr>
      <dsp:spPr>
        <a:xfrm>
          <a:off x="1353666" y="0"/>
          <a:ext cx="1253822" cy="12466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3F9E9-A5CF-487A-8E83-D2313B9E6A79}">
      <dsp:nvSpPr>
        <dsp:cNvPr id="0" name=""/>
        <dsp:cNvSpPr/>
      </dsp:nvSpPr>
      <dsp:spPr>
        <a:xfrm rot="10800000">
          <a:off x="2090577" y="1723215"/>
          <a:ext cx="7008546" cy="889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26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АНАЛІЗУВАННЯ РЕЗУЛЬТАТІВ, ВКЛЮЧНО З ЗАЯВАМИ ПРО ВІДПОВІДНІСТЬ АБО ДУМКАМИ ТА ТЛУМАЧЕННЯМИ</a:t>
          </a:r>
          <a:endParaRPr lang="ru-RU" sz="1900" kern="1200" dirty="0"/>
        </a:p>
      </dsp:txBody>
      <dsp:txXfrm rot="10800000">
        <a:off x="2312964" y="1723215"/>
        <a:ext cx="6786159" cy="889550"/>
      </dsp:txXfrm>
    </dsp:sp>
    <dsp:sp modelId="{BC8424A0-A71F-49C5-9737-529F6F59D9EC}">
      <dsp:nvSpPr>
        <dsp:cNvPr id="0" name=""/>
        <dsp:cNvSpPr/>
      </dsp:nvSpPr>
      <dsp:spPr>
        <a:xfrm>
          <a:off x="1366469" y="1490535"/>
          <a:ext cx="1301066" cy="130586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0D582-7F69-4BEA-A49C-D2E476272C0A}">
      <dsp:nvSpPr>
        <dsp:cNvPr id="0" name=""/>
        <dsp:cNvSpPr/>
      </dsp:nvSpPr>
      <dsp:spPr>
        <a:xfrm rot="10800000">
          <a:off x="2122998" y="3317035"/>
          <a:ext cx="7008546" cy="889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26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ЗВІТУВАННЯ, ПЕРЕВІРЯННЯ ТА ЗАТВЕРДЖЕННЯ РЕЗУЛЬТАТІВ</a:t>
          </a:r>
          <a:endParaRPr lang="ru-RU" sz="1900" kern="1200" dirty="0"/>
        </a:p>
      </dsp:txBody>
      <dsp:txXfrm rot="10800000">
        <a:off x="2345385" y="3317035"/>
        <a:ext cx="6786159" cy="889550"/>
      </dsp:txXfrm>
    </dsp:sp>
    <dsp:sp modelId="{E88FE703-8554-4EFB-974F-9BA98E0F0B63}">
      <dsp:nvSpPr>
        <dsp:cNvPr id="0" name=""/>
        <dsp:cNvSpPr/>
      </dsp:nvSpPr>
      <dsp:spPr>
        <a:xfrm>
          <a:off x="1372564" y="3068926"/>
          <a:ext cx="1430753" cy="13507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E573B-27CA-4BFC-91A2-0813933C7EDA}">
      <dsp:nvSpPr>
        <dsp:cNvPr id="0" name=""/>
        <dsp:cNvSpPr/>
      </dsp:nvSpPr>
      <dsp:spPr>
        <a:xfrm>
          <a:off x="0" y="0"/>
          <a:ext cx="9767036" cy="1606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МАЮТЬ БУТИ ПРИДАТНІ ДЛЯ ЗДІЙСНЕННЯ ЛАБОРАТОРНОЇ ДІЯЛЬНОСТІ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НЕ ПОВИННІ НЕГАТИВНО ВПЛИВАТИ НА ДОСТОВІРНІСТЬ РЕЗУЛЬТАТІВ</a:t>
          </a:r>
          <a:endParaRPr lang="ru-RU" sz="1600" kern="1200" dirty="0"/>
        </a:p>
      </dsp:txBody>
      <dsp:txXfrm>
        <a:off x="2114104" y="0"/>
        <a:ext cx="7652931" cy="1606975"/>
      </dsp:txXfrm>
    </dsp:sp>
    <dsp:sp modelId="{15238D56-5D32-494E-9488-D4E7F0BDD708}">
      <dsp:nvSpPr>
        <dsp:cNvPr id="0" name=""/>
        <dsp:cNvSpPr/>
      </dsp:nvSpPr>
      <dsp:spPr>
        <a:xfrm>
          <a:off x="160697" y="160697"/>
          <a:ext cx="1953407" cy="12855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D2EAC-E0DC-454B-9518-400DCEA65D76}">
      <dsp:nvSpPr>
        <dsp:cNvPr id="0" name=""/>
        <dsp:cNvSpPr/>
      </dsp:nvSpPr>
      <dsp:spPr>
        <a:xfrm>
          <a:off x="0" y="1767673"/>
          <a:ext cx="9767036" cy="1606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ЧИННИКИ НЕГАТИВНОГО ВПЛИВУ на достовірність результатів: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температура, вологість, тиск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мікробне забруднення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пил, випромінювання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Електроживлення, звук, вібрації</a:t>
          </a:r>
          <a:endParaRPr lang="ru-RU" sz="1600" kern="1200" dirty="0"/>
        </a:p>
      </dsp:txBody>
      <dsp:txXfrm>
        <a:off x="2114104" y="1767673"/>
        <a:ext cx="7652931" cy="1606975"/>
      </dsp:txXfrm>
    </dsp:sp>
    <dsp:sp modelId="{DACC94AD-4DAC-4410-8E78-16C5A88B2E19}">
      <dsp:nvSpPr>
        <dsp:cNvPr id="0" name=""/>
        <dsp:cNvSpPr/>
      </dsp:nvSpPr>
      <dsp:spPr>
        <a:xfrm>
          <a:off x="160697" y="1928370"/>
          <a:ext cx="1953407" cy="12855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35646-17D3-44BD-8A67-A2CF90054A41}">
      <dsp:nvSpPr>
        <dsp:cNvPr id="0" name=""/>
        <dsp:cNvSpPr/>
      </dsp:nvSpPr>
      <dsp:spPr>
        <a:xfrm>
          <a:off x="0" y="3535346"/>
          <a:ext cx="9767036" cy="1606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ВИМОГИ ДО ПРИМІЩЕНЬ ТА УМОВ НАВКОЛИШНЬОГО СЕРЕДОВИЩА МАЮТЬ БУТИ ЗАДОКУМЕНТОВАНІ</a:t>
          </a:r>
          <a:endParaRPr lang="ru-RU" sz="2000" kern="1200" dirty="0"/>
        </a:p>
      </dsp:txBody>
      <dsp:txXfrm>
        <a:off x="2114104" y="3535346"/>
        <a:ext cx="7652931" cy="1606975"/>
      </dsp:txXfrm>
    </dsp:sp>
    <dsp:sp modelId="{B223165B-20EB-48E5-8389-0551E4163CA8}">
      <dsp:nvSpPr>
        <dsp:cNvPr id="0" name=""/>
        <dsp:cNvSpPr/>
      </dsp:nvSpPr>
      <dsp:spPr>
        <a:xfrm>
          <a:off x="160697" y="3696043"/>
          <a:ext cx="1953407" cy="12855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96EE-B414-4053-B5FF-8DDD7C3D58F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6-3C47-433C-A5A9-E8460A4A2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8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96EE-B414-4053-B5FF-8DDD7C3D58F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6-3C47-433C-A5A9-E8460A4A2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3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96EE-B414-4053-B5FF-8DDD7C3D58F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6-3C47-433C-A5A9-E8460A4A2D6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96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96EE-B414-4053-B5FF-8DDD7C3D58F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6-3C47-433C-A5A9-E8460A4A2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97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96EE-B414-4053-B5FF-8DDD7C3D58F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6-3C47-433C-A5A9-E8460A4A2D6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9801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96EE-B414-4053-B5FF-8DDD7C3D58F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6-3C47-433C-A5A9-E8460A4A2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96EE-B414-4053-B5FF-8DDD7C3D58F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6-3C47-433C-A5A9-E8460A4A2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69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96EE-B414-4053-B5FF-8DDD7C3D58F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6-3C47-433C-A5A9-E8460A4A2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96EE-B414-4053-B5FF-8DDD7C3D58F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6-3C47-433C-A5A9-E8460A4A2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0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96EE-B414-4053-B5FF-8DDD7C3D58F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6-3C47-433C-A5A9-E8460A4A2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2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96EE-B414-4053-B5FF-8DDD7C3D58F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6-3C47-433C-A5A9-E8460A4A2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4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96EE-B414-4053-B5FF-8DDD7C3D58F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6-3C47-433C-A5A9-E8460A4A2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1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96EE-B414-4053-B5FF-8DDD7C3D58F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6-3C47-433C-A5A9-E8460A4A2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5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96EE-B414-4053-B5FF-8DDD7C3D58F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6-3C47-433C-A5A9-E8460A4A2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3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96EE-B414-4053-B5FF-8DDD7C3D58F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6-3C47-433C-A5A9-E8460A4A2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5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96EE-B414-4053-B5FF-8DDD7C3D58F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6-3C47-433C-A5A9-E8460A4A2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6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396EE-B414-4053-B5FF-8DDD7C3D58F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718076-3C47-433C-A5A9-E8460A4A2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19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839684"/>
            <a:ext cx="7766936" cy="894848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Вимоги до ресурсів: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337" y="141315"/>
            <a:ext cx="3376018" cy="377159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 smtClean="0"/>
              <a:t>ДСТУ </a:t>
            </a:r>
            <a:r>
              <a:rPr lang="en-US" dirty="0" smtClean="0"/>
              <a:t>ISO/IEC </a:t>
            </a:r>
            <a:r>
              <a:rPr lang="en-US" dirty="0"/>
              <a:t>17025:2019 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06631" y="2289592"/>
            <a:ext cx="8340950" cy="3621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п</a:t>
            </a:r>
            <a:r>
              <a:rPr lang="uk-UA" sz="2800" dirty="0" smtClean="0">
                <a:solidFill>
                  <a:schemeClr val="tx1"/>
                </a:solidFill>
              </a:rPr>
              <a:t>ерсонал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приміщення та умови навколишнього середовища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обладнання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метрологічна </a:t>
            </a:r>
            <a:r>
              <a:rPr lang="uk-UA" sz="2800" dirty="0" err="1" smtClean="0">
                <a:solidFill>
                  <a:schemeClr val="tx1"/>
                </a:solidFill>
              </a:rPr>
              <a:t>простежуваність</a:t>
            </a:r>
            <a:endParaRPr lang="uk-UA" sz="2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продукція та послуги від зовнішніх постачальників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5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537" y="1547846"/>
            <a:ext cx="10048972" cy="3880773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Лабораторія має забезпечити використання лише придатної зовнішньої продукції та послуг, що впливають на лабораторну діяльність;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Має бути процедура для зберігання записів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Лабораторія має повідомляти свої вимоги зовнішнім постачальникам стосовно: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- продукції та послуг, що надаються;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- критеріїв прийнятності;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- компетентності, включно з будь-якими вимогами до кваліфікації персоналу;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- діяльності, яку лабораторія або її замовник мають намір здійснити у приміщеннях зовнішнього постачальника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6761" y="185394"/>
            <a:ext cx="8596668" cy="128518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b="1" dirty="0" smtClean="0"/>
              <a:t>ПРОДУКЦІЯ ТА ПОСЛУГИ ВІД ЗОВНІШНІХ ПОСТАЧАЛЬНИКІВ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1549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870" y="223101"/>
            <a:ext cx="8596668" cy="1320800"/>
          </a:xfrm>
        </p:spPr>
        <p:txBody>
          <a:bodyPr/>
          <a:lstStyle/>
          <a:p>
            <a:r>
              <a:rPr lang="uk-UA" b="1" dirty="0" smtClean="0"/>
              <a:t>ВИМОГИ ДО ПРОЦЕСУ: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9179"/>
            <a:ext cx="9164250" cy="54204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АНАЛІЗУВАННЯ ЗАПИТІВ, ТЕНДЕРІВ, ДОГОВОРІВ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ВІДБІР, ВЕРИФІКАЦІЯ ТА ВАЛІДАЦІЯ МЕТОДІВ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ВІДБИРАННЯ ЗРАЗКІВ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ПОВОДЖЕННЯ З ОБ</a:t>
            </a:r>
            <a:r>
              <a:rPr lang="en-US" sz="2200" dirty="0" smtClean="0">
                <a:solidFill>
                  <a:schemeClr val="tx1"/>
                </a:solidFill>
              </a:rPr>
              <a:t>’</a:t>
            </a:r>
            <a:r>
              <a:rPr lang="uk-UA" sz="2200" dirty="0" smtClean="0">
                <a:solidFill>
                  <a:schemeClr val="tx1"/>
                </a:solidFill>
              </a:rPr>
              <a:t>ЄКТАМИ ДЛЯ ВИПРОУВАННЯ АБО КАЛІБРУВАННЯ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ТЕХНІЧНІ ЗАПИСИ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ОЦІНЮВАННЯ НЕВИЗНАЧЕНОСТІ ВИМІРЮВАННЯ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ЗАБЕЗПЕЧЕННЯ ДОСТОВІРНОСТІ РЕЗУЛЬТАТІВ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ЗВІТУВАННЯ ПРО РЕЗУЛЬТАТИ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СКАРГИ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НЕВІДПОВІДНА РОБОТА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УПРАВЛІННЯ ДАНИМИ ТА ІНФОРМАЦІЄЮ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7" y="0"/>
            <a:ext cx="10901761" cy="68674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059" y="6237402"/>
            <a:ext cx="9982985" cy="483909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Можлива схема представлення операційних процесів лабораторії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93046" y="207303"/>
            <a:ext cx="3376018" cy="377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ДСТУ </a:t>
            </a:r>
            <a:r>
              <a:rPr lang="en-US" dirty="0" smtClean="0"/>
              <a:t>ISO/IEC 17025:2019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77240" y="405309"/>
            <a:ext cx="3804327" cy="894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800" b="1" dirty="0" smtClean="0">
                <a:solidFill>
                  <a:srgbClr val="00B050"/>
                </a:solidFill>
              </a:rPr>
              <a:t>Персонал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048" y="1"/>
            <a:ext cx="2840952" cy="1244337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01658" y="1772239"/>
            <a:ext cx="9926425" cy="5015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tx1"/>
                </a:solidFill>
              </a:rPr>
              <a:t>має діяти неупереджено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tx1"/>
                </a:solidFill>
              </a:rPr>
              <a:t>бути компетентним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tx1"/>
                </a:solidFill>
              </a:rPr>
              <a:t>працювати згідно з системою менеджменту лабораторії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tx1"/>
                </a:solidFill>
              </a:rPr>
              <a:t>лабораторія має документувати вимоги до компетентності для кожної функції, яка впливає на результати лабораторної діяльності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tx1"/>
                </a:solidFill>
              </a:rPr>
              <a:t>лабораторія має забезпечити компетентність персоналу, за яку він несе відповідальність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tx1"/>
                </a:solidFill>
              </a:rPr>
              <a:t>керівництво лабораторії має ознайомити персонал з його </a:t>
            </a:r>
            <a:r>
              <a:rPr lang="uk-UA" sz="2400" b="1" dirty="0" err="1" smtClean="0">
                <a:solidFill>
                  <a:schemeClr val="tx1"/>
                </a:solidFill>
              </a:rPr>
              <a:t>обов</a:t>
            </a:r>
            <a:r>
              <a:rPr lang="en-US" sz="2400" b="1" dirty="0" smtClean="0">
                <a:solidFill>
                  <a:schemeClr val="tx1"/>
                </a:solidFill>
              </a:rPr>
              <a:t>’</a:t>
            </a:r>
            <a:r>
              <a:rPr lang="uk-UA" sz="2400" b="1" dirty="0" err="1" smtClean="0">
                <a:solidFill>
                  <a:schemeClr val="tx1"/>
                </a:solidFill>
              </a:rPr>
              <a:t>язками</a:t>
            </a:r>
            <a:r>
              <a:rPr lang="uk-UA" sz="2400" b="1" dirty="0" smtClean="0">
                <a:solidFill>
                  <a:schemeClr val="tx1"/>
                </a:solidFill>
              </a:rPr>
              <a:t>, відповідальністю та повноваженнями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8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86" y="439917"/>
            <a:ext cx="8955464" cy="70072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ПРОЦЕДУРА ТА ЗБЕРІГАННЯ ЗАПИСІВ ЩОДО: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640380"/>
              </p:ext>
            </p:extLst>
          </p:nvPr>
        </p:nvGraphicFramePr>
        <p:xfrm>
          <a:off x="537329" y="1442301"/>
          <a:ext cx="9455084" cy="5250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814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477" y="715913"/>
            <a:ext cx="9003994" cy="13208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 smtClean="0"/>
              <a:t>ЛАБОРАТОРІЯ МАЄ УПОВНОВАЖИТИ ПЕРСОНАЛ НА ВИКОНАННЯ КОНКРЕТНОЇ ЛАБОРАТОРНОЇ ДІЯЛЬНОСТІ, ЗОКРЕМА:</a:t>
            </a:r>
            <a:endParaRPr lang="ru-RU" sz="2800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3046" y="207303"/>
            <a:ext cx="3376018" cy="377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ДСТУ </a:t>
            </a:r>
            <a:r>
              <a:rPr lang="en-US" dirty="0" smtClean="0"/>
              <a:t>ISO/IEC 17025:2019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24479789"/>
              </p:ext>
            </p:extLst>
          </p:nvPr>
        </p:nvGraphicFramePr>
        <p:xfrm>
          <a:off x="-179109" y="2168165"/>
          <a:ext cx="10539167" cy="444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405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328" y="618040"/>
            <a:ext cx="8755528" cy="97410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rgbClr val="00B050"/>
                </a:solidFill>
              </a:rPr>
              <a:t>ПРИМІЩЕННЯ ТА УМОВИ НАВКОЛИШНЬОГО СЕРЕДОВИЩА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478573"/>
              </p:ext>
            </p:extLst>
          </p:nvPr>
        </p:nvGraphicFramePr>
        <p:xfrm>
          <a:off x="197096" y="1715678"/>
          <a:ext cx="9767036" cy="514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93046" y="117346"/>
            <a:ext cx="3376018" cy="377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ДСТУ </a:t>
            </a:r>
            <a:r>
              <a:rPr lang="en-US" dirty="0" smtClean="0"/>
              <a:t>ISO/IEC 17025:2019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03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938" y="1407245"/>
            <a:ext cx="9341963" cy="53921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ЛАБОРАТОРІЯ МАЄ МАТИ ДОСТУП ДО ОБЛАДНАННЯ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ЯКЩО ЛАБОРАТОРІЯ ВИКОРИСТОВУЄ ОБЛАДНАННЯ, ЯКЕ ПОЗА ЇЇ ПОСТІЙНИМ КОНТРОЛЕМ, ВОНА МАЄ ЗЕБЕЗПЕЧИТИ ЙОГО ВІДПОВІДНІСТЬ ВИМОГАМ ЦЬОГО ДОКУМЕНТУ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ПОВИННА БУТИ ПРОЦЕДУРА ЩОДО ПОВОДЖЕННЯ, ТРАНСПОРТУВАННЯ, ЗБЕРІГАННЯ, ВИКОРИСТАННЯ ТА ПЛАНОВОГО ТЕХНІЧНОГО ОБСЛУГОВУВАННЯ ОБЛАДНАННЯ (для забезпечення належного функціонування та запобігання забрудненню і пошкодженню)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ЛАБОРАТОРІЯ </a:t>
            </a:r>
            <a:r>
              <a:rPr lang="uk-UA" dirty="0"/>
              <a:t>М</a:t>
            </a:r>
            <a:r>
              <a:rPr lang="uk-UA" dirty="0" smtClean="0"/>
              <a:t>АЄ </a:t>
            </a:r>
            <a:r>
              <a:rPr lang="uk-UA" dirty="0" smtClean="0"/>
              <a:t>ПЕРЕКОНАТИСЯ, ЩО ОБЛАДНАННЯ ВІДПОВІДАЄ ВСТАНОВЛЕНИМ ВИМОГАМ, ПЕРШ НІЖ ВВОДИТИ ЙОГО В ЕКСПЛУАТАЦІЮ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ОБЛАДНАННЯ, ЯКЕ ПРИЗНАЧЕНЕ ДЛЯ ВИМІРЮВАННЯ МАЄ ЗАБЕЗПЕЧУВАТИ ТОЧНІСТЬ ТА /АБО НЕВИЗНАЧЕНІСТЬ ВИМІРЮВАННЯ (це необхідно для отримання достовірного результату)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8668" y="503593"/>
            <a:ext cx="8755528" cy="73942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4000" b="1" dirty="0" smtClean="0">
                <a:solidFill>
                  <a:srgbClr val="00B050"/>
                </a:solidFill>
              </a:rPr>
              <a:t>ОБЛАДНАННЯ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6027" b="22832"/>
          <a:stretch/>
        </p:blipFill>
        <p:spPr>
          <a:xfrm>
            <a:off x="6748929" y="96917"/>
            <a:ext cx="2539663" cy="1552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557" y="5335572"/>
            <a:ext cx="3931970" cy="14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3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174" y="0"/>
            <a:ext cx="1784258" cy="219644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68924"/>
            <a:ext cx="8596668" cy="54204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chemeClr val="tx1"/>
                </a:solidFill>
              </a:rPr>
              <a:t>ВИМІРЮВАЛЬНЕ</a:t>
            </a:r>
            <a:r>
              <a:rPr lang="uk-UA" sz="2400" dirty="0"/>
              <a:t> ОБЛАДНАННЯ МАЄ БУТИ ВІДКАЛІБРОВАНЕ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СКЛАДЕНА </a:t>
            </a:r>
            <a:r>
              <a:rPr lang="uk-UA" sz="2400" dirty="0"/>
              <a:t>ПРОГРАМА (ГРАФІК) </a:t>
            </a:r>
            <a:r>
              <a:rPr lang="uk-UA" sz="2400" dirty="0" smtClean="0"/>
              <a:t>КАЛІБРУВАННЯ</a:t>
            </a:r>
          </a:p>
          <a:p>
            <a:r>
              <a:rPr lang="uk-UA" sz="2400" dirty="0" smtClean="0"/>
              <a:t>МАРКУВАННЯ ОБЛАДНАННЯ (етикетки за кольорами)</a:t>
            </a:r>
          </a:p>
          <a:p>
            <a:r>
              <a:rPr lang="uk-UA" sz="2400" dirty="0" smtClean="0"/>
              <a:t>ОБЛАДНАННЯ, ЯКЕ ДАЄ СУМНІВНІ РЕЗУЛЬТАТИ МАЄ БУТИ ВИВЕДЕНО З ЕКСПЛУАТАЦІЇ (жовта етикетка, </a:t>
            </a:r>
            <a:r>
              <a:rPr lang="uk-UA" sz="2400" u="sng" dirty="0" smtClean="0"/>
              <a:t>акт несправності</a:t>
            </a:r>
            <a:r>
              <a:rPr lang="uk-UA" sz="2400" dirty="0" smtClean="0"/>
              <a:t>)</a:t>
            </a:r>
          </a:p>
          <a:p>
            <a:r>
              <a:rPr lang="uk-UA" sz="2400" dirty="0" smtClean="0"/>
              <a:t>ПРОМІЖНІ ПЕРЕВІРЯННЯ ОБЛАДНАННЯ (внутрішнє калібрування)</a:t>
            </a:r>
          </a:p>
          <a:p>
            <a:r>
              <a:rPr lang="uk-UA" sz="2400" dirty="0" smtClean="0"/>
              <a:t>ЛАБОРАТОРІЯ МАЄ ВЖИТИ ЗАХОДИ ДЛЯ ЗАПОБІГАННЯ НЕНАВМИСНОМУ НАЛАШТУВАННЮ ОБЛАДНАННЯ (щоб попередити отримання недостовірних результатів)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7904" y="259823"/>
            <a:ext cx="8755528" cy="73942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4000" b="1" dirty="0" smtClean="0">
                <a:solidFill>
                  <a:srgbClr val="00B050"/>
                </a:solidFill>
              </a:rPr>
              <a:t>ОБЛАДНАННЯ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0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4339"/>
            <a:ext cx="9296225" cy="4797024"/>
          </a:xfrm>
        </p:spPr>
        <p:txBody>
          <a:bodyPr>
            <a:noAutofit/>
          </a:bodyPr>
          <a:lstStyle/>
          <a:p>
            <a:r>
              <a:rPr lang="uk-UA" sz="2200" b="1" dirty="0" smtClean="0">
                <a:solidFill>
                  <a:schemeClr val="tx1"/>
                </a:solidFill>
              </a:rPr>
              <a:t>ПОТРІБНО ВЕСТИ ЗАПИСИ (</a:t>
            </a:r>
            <a:r>
              <a:rPr lang="uk-UA" sz="2200" b="1" u="sng" dirty="0" smtClean="0">
                <a:solidFill>
                  <a:schemeClr val="tx1"/>
                </a:solidFill>
              </a:rPr>
              <a:t>сервісні картки</a:t>
            </a:r>
            <a:r>
              <a:rPr lang="uk-UA" sz="2200" b="1" dirty="0" smtClean="0">
                <a:solidFill>
                  <a:schemeClr val="tx1"/>
                </a:solidFill>
              </a:rPr>
              <a:t>) СТОСОВНО</a:t>
            </a:r>
            <a:r>
              <a:rPr lang="uk-UA" sz="2200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Ідентифікації обладнання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Найменування виробника, </a:t>
            </a:r>
            <a:r>
              <a:rPr lang="uk-UA" sz="2200" dirty="0" err="1" smtClean="0">
                <a:solidFill>
                  <a:schemeClr val="tx1"/>
                </a:solidFill>
              </a:rPr>
              <a:t>серій.номер</a:t>
            </a:r>
            <a:r>
              <a:rPr lang="uk-UA" sz="2200" dirty="0" smtClean="0">
                <a:solidFill>
                  <a:schemeClr val="tx1"/>
                </a:solidFill>
              </a:rPr>
              <a:t>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Підтвердження того, що обладнання відповідає встановленим вимогам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Поточне місце розташування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Дати калібрування (поточне, наступне)  та </a:t>
            </a:r>
            <a:r>
              <a:rPr lang="uk-UA" sz="2200" dirty="0" err="1" smtClean="0">
                <a:solidFill>
                  <a:schemeClr val="tx1"/>
                </a:solidFill>
              </a:rPr>
              <a:t>міжкалібрувальний</a:t>
            </a:r>
            <a:r>
              <a:rPr lang="uk-UA" sz="2200" dirty="0" smtClean="0">
                <a:solidFill>
                  <a:schemeClr val="tx1"/>
                </a:solidFill>
              </a:rPr>
              <a:t> інтервал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Документацію на референтні </a:t>
            </a:r>
            <a:r>
              <a:rPr lang="uk-UA" sz="2200" dirty="0" err="1" smtClean="0">
                <a:solidFill>
                  <a:schemeClr val="tx1"/>
                </a:solidFill>
              </a:rPr>
              <a:t>матеріами</a:t>
            </a:r>
            <a:r>
              <a:rPr lang="uk-UA" sz="2200" dirty="0" smtClean="0">
                <a:solidFill>
                  <a:schemeClr val="tx1"/>
                </a:solidFill>
              </a:rPr>
              <a:t> та терміни їх придатності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Плани </a:t>
            </a:r>
            <a:r>
              <a:rPr lang="uk-UA" sz="2200" dirty="0" err="1" smtClean="0">
                <a:solidFill>
                  <a:schemeClr val="tx1"/>
                </a:solidFill>
              </a:rPr>
              <a:t>тех</a:t>
            </a:r>
            <a:r>
              <a:rPr lang="uk-UA" sz="2200" dirty="0" smtClean="0">
                <a:solidFill>
                  <a:schemeClr val="tx1"/>
                </a:solidFill>
              </a:rPr>
              <a:t>. обслуговування та поточне </a:t>
            </a:r>
            <a:r>
              <a:rPr lang="uk-UA" sz="2200" dirty="0" err="1" smtClean="0">
                <a:solidFill>
                  <a:schemeClr val="tx1"/>
                </a:solidFill>
              </a:rPr>
              <a:t>тех</a:t>
            </a:r>
            <a:r>
              <a:rPr lang="uk-UA" sz="2200" dirty="0" smtClean="0">
                <a:solidFill>
                  <a:schemeClr val="tx1"/>
                </a:solidFill>
              </a:rPr>
              <a:t>. обслуговування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chemeClr val="tx1"/>
                </a:solidFill>
              </a:rPr>
              <a:t>Відомості про пошкодження, несправність, модифікацію або ремонт обладнання (акти несправності) </a:t>
            </a:r>
            <a:endParaRPr lang="uk-UA" sz="22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7904" y="259823"/>
            <a:ext cx="8755528" cy="73942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4000" b="1" dirty="0" smtClean="0">
                <a:solidFill>
                  <a:srgbClr val="00B050"/>
                </a:solidFill>
              </a:rPr>
              <a:t>ОБЛАДНАННЯ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0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4421"/>
          </a:xfrm>
        </p:spPr>
        <p:txBody>
          <a:bodyPr/>
          <a:lstStyle/>
          <a:p>
            <a:r>
              <a:rPr lang="uk-UA" dirty="0" smtClean="0"/>
              <a:t>Метрологічна </a:t>
            </a:r>
            <a:r>
              <a:rPr lang="uk-UA" dirty="0" err="1" smtClean="0"/>
              <a:t>простежуваність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43959"/>
            <a:ext cx="8596668" cy="4873657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ЛАБОРАТОРІЯ МАЄ ВСТАНОВИТИ ТА ПІДТРИМУВАТИ МЕТРОЛОГІЧНУ ПРОСТЕЖУВАНІСТЬ</a:t>
            </a:r>
          </a:p>
          <a:p>
            <a:r>
              <a:rPr lang="uk-UA" sz="2000" dirty="0" smtClean="0"/>
              <a:t>ЗАБЕЗПЕЧИТИ ПРОСТЕЖУВАНІСТЬ РЕЗУЛЬТАТІВ ВИМІРЮВАННЯ ДО МІЖНРОДНОЇ СИСТЕМИ ОДИНИЦЬ (</a:t>
            </a:r>
            <a:r>
              <a:rPr lang="en-US" sz="2000" dirty="0" smtClean="0"/>
              <a:t>SI) </a:t>
            </a:r>
            <a:r>
              <a:rPr lang="uk-UA" sz="2000" dirty="0" smtClean="0"/>
              <a:t>ЗА ДОПОМОГОЮ: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 smtClean="0"/>
              <a:t>калібрування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 smtClean="0"/>
              <a:t>використання значень сертифікованих референтних матеріалів із зазначеною метрологічною </a:t>
            </a:r>
            <a:r>
              <a:rPr lang="uk-UA" sz="2000" dirty="0" err="1" smtClean="0"/>
              <a:t>простежуваністю</a:t>
            </a:r>
            <a:r>
              <a:rPr lang="uk-UA" sz="2000" dirty="0" smtClean="0"/>
              <a:t>, що надає компетентний виробник (або відповідає вимогам </a:t>
            </a:r>
            <a:r>
              <a:rPr lang="en-US" sz="2000" dirty="0" smtClean="0"/>
              <a:t>ISO 17034)</a:t>
            </a:r>
            <a:endParaRPr lang="uk-UA" sz="2000" dirty="0" smtClean="0"/>
          </a:p>
          <a:p>
            <a:pPr lvl="0">
              <a:buClr>
                <a:srgbClr val="90C226"/>
              </a:buClr>
            </a:pPr>
            <a:r>
              <a:rPr lang="uk-UA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ЯКЩО МЕТРОЛОГІЧНА ПРОСТЕЖУВАНІСТЬ ДО ОДИНИЦЬ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SI</a:t>
            </a:r>
            <a:r>
              <a:rPr lang="uk-UA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НЕМОЖЛИВА – НЕОБХІДНО ЗАБЕЗПЕЧИТИ ПРОСТЕЖУВАНІСТЬ ДО ВІДПОВІДНОГО ОПОРНОГО ЗНАЧЕННЯ:</a:t>
            </a:r>
          </a:p>
          <a:p>
            <a:pPr lvl="0"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сертифіковані значення </a:t>
            </a:r>
            <a:r>
              <a:rPr lang="uk-UA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референних</a:t>
            </a:r>
            <a:r>
              <a:rPr lang="uk-UA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матеріалів</a:t>
            </a:r>
          </a:p>
          <a:p>
            <a:pPr lvl="0"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результати референтних процедур вимірювання</a:t>
            </a:r>
            <a:endParaRPr lang="uk-UA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03078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</TotalTime>
  <Words>612</Words>
  <Application>Microsoft Office PowerPoint</Application>
  <PresentationFormat>Широкоэкранный</PresentationFormat>
  <Paragraphs>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Аспект</vt:lpstr>
      <vt:lpstr>Вимоги до ресурсів:</vt:lpstr>
      <vt:lpstr>Презентация PowerPoint</vt:lpstr>
      <vt:lpstr>ПРОЦЕДУРА ТА ЗБЕРІГАННЯ ЗАПИСІВ ЩОДО:</vt:lpstr>
      <vt:lpstr>ЛАБОРАТОРІЯ МАЄ УПОВНОВАЖИТИ ПЕРСОНАЛ НА ВИКОНАННЯ КОНКРЕТНОЇ ЛАБОРАТОРНОЇ ДІЯЛЬНОСТІ, ЗОКРЕМА:</vt:lpstr>
      <vt:lpstr>ПРИМІЩЕННЯ ТА УМОВИ НАВКОЛИШНЬОГО СЕРЕДОВИЩА</vt:lpstr>
      <vt:lpstr>ОБЛАДНАННЯ</vt:lpstr>
      <vt:lpstr>ОБЛАДНАННЯ</vt:lpstr>
      <vt:lpstr>ОБЛАДНАННЯ</vt:lpstr>
      <vt:lpstr>Метрологічна простежуваність</vt:lpstr>
      <vt:lpstr>ПРОДУКЦІЯ ТА ПОСЛУГИ ВІД ЗОВНІШНІХ ПОСТАЧАЛЬНИКІВ</vt:lpstr>
      <vt:lpstr>ВИМОГИ ДО ПРОЦЕСУ:</vt:lpstr>
      <vt:lpstr>Можлива схема представлення операційних процесів лабораторії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Вимоги до ресурсів</dc:title>
  <dc:creator>Пользователь</dc:creator>
  <cp:lastModifiedBy>Пользователь</cp:lastModifiedBy>
  <cp:revision>18</cp:revision>
  <dcterms:created xsi:type="dcterms:W3CDTF">2024-09-05T17:27:48Z</dcterms:created>
  <dcterms:modified xsi:type="dcterms:W3CDTF">2024-09-11T23:09:56Z</dcterms:modified>
</cp:coreProperties>
</file>