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3B950E-9367-4DFC-87C8-5D50CE598423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714B4-9C39-47EC-9376-BC81148110C9}">
      <dgm:prSet phldrT="[Текст]" custT="1"/>
      <dgm:spPr/>
      <dgm:t>
        <a:bodyPr/>
        <a:lstStyle/>
        <a:p>
          <a:r>
            <a:rPr lang="uk-UA" sz="1800" b="1" dirty="0"/>
            <a:t>Матеріальне виробництво </a:t>
          </a:r>
          <a:r>
            <a:rPr lang="uk-UA" sz="1600" dirty="0"/>
            <a:t>— це сфера застосування праці, де прямо та безпосередньо створюється суспільне багатство, сукупний суспільний продукт у вигляді засобів виробництва та предметів споживання.</a:t>
          </a:r>
          <a:endParaRPr lang="ru-RU" sz="1600" dirty="0"/>
        </a:p>
      </dgm:t>
    </dgm:pt>
    <dgm:pt modelId="{9F38CA9E-AD1B-4BE3-BAE7-D22CCAD92117}" type="parTrans" cxnId="{229BFE62-6CA6-4510-B76E-ED247B1E9B34}">
      <dgm:prSet/>
      <dgm:spPr/>
      <dgm:t>
        <a:bodyPr/>
        <a:lstStyle/>
        <a:p>
          <a:endParaRPr lang="ru-RU"/>
        </a:p>
      </dgm:t>
    </dgm:pt>
    <dgm:pt modelId="{0D0807F3-A271-4086-B01B-7D62F42C147A}" type="sibTrans" cxnId="{229BFE62-6CA6-4510-B76E-ED247B1E9B34}">
      <dgm:prSet/>
      <dgm:spPr/>
      <dgm:t>
        <a:bodyPr/>
        <a:lstStyle/>
        <a:p>
          <a:endParaRPr lang="ru-RU"/>
        </a:p>
      </dgm:t>
    </dgm:pt>
    <dgm:pt modelId="{03D601FD-2CDD-41F2-BC42-0ECBF40731A7}">
      <dgm:prSet phldrT="[Текст]" custT="1"/>
      <dgm:spPr/>
      <dgm:t>
        <a:bodyPr/>
        <a:lstStyle/>
        <a:p>
          <a:r>
            <a:rPr lang="uk-UA" sz="1800" b="1" dirty="0"/>
            <a:t>Нематеріальна сфера</a:t>
          </a:r>
          <a:r>
            <a:rPr lang="uk-UA" sz="1600" b="1" dirty="0"/>
            <a:t> </a:t>
          </a:r>
          <a:r>
            <a:rPr lang="uk-UA" sz="1600" dirty="0"/>
            <a:t>— це сфера застосування праці, яка забез­печує нормальні умови життя людей і розвитку суспільства. Вона об'єднує всі галузі, пов'язані із задоволенням потреб людини, відтво­ренням робочої сили.</a:t>
          </a:r>
          <a:endParaRPr lang="ru-RU" sz="1600" dirty="0"/>
        </a:p>
      </dgm:t>
    </dgm:pt>
    <dgm:pt modelId="{B27C6BD2-8E04-4189-AE73-8DC20B51E9EF}" type="parTrans" cxnId="{6D5688AB-EE00-4905-8AE9-335343A99E82}">
      <dgm:prSet/>
      <dgm:spPr/>
      <dgm:t>
        <a:bodyPr/>
        <a:lstStyle/>
        <a:p>
          <a:endParaRPr lang="ru-RU"/>
        </a:p>
      </dgm:t>
    </dgm:pt>
    <dgm:pt modelId="{A84758D1-2A0B-46D4-BE29-D29B4DB28E4E}" type="sibTrans" cxnId="{6D5688AB-EE00-4905-8AE9-335343A99E82}">
      <dgm:prSet/>
      <dgm:spPr/>
      <dgm:t>
        <a:bodyPr/>
        <a:lstStyle/>
        <a:p>
          <a:endParaRPr lang="ru-RU"/>
        </a:p>
      </dgm:t>
    </dgm:pt>
    <dgm:pt modelId="{14467339-80F6-43F4-9F9A-CFCB5B5DBBFE}">
      <dgm:prSet phldrT="[Текст]" custT="1"/>
      <dgm:spPr/>
      <dgm:t>
        <a:bodyPr/>
        <a:lstStyle/>
        <a:p>
          <a:r>
            <a:rPr lang="uk-UA" sz="1800" b="1" dirty="0"/>
            <a:t>Послуга</a:t>
          </a:r>
          <a:r>
            <a:rPr lang="uk-UA" sz="1600" b="1" dirty="0"/>
            <a:t> —</a:t>
          </a:r>
          <a:r>
            <a:rPr lang="uk-UA" sz="1600" dirty="0"/>
            <a:t> специфічна форма суспільнокорисної праці, де продукт (річ або корисний ефект діяльності) та процес його вироб­ництва (обслуговування) невід'ємні один від одного. Разом з тим, послуга є економічною категорією і виступає як споживча вартість.</a:t>
          </a:r>
          <a:endParaRPr lang="ru-RU" sz="1600" dirty="0"/>
        </a:p>
      </dgm:t>
    </dgm:pt>
    <dgm:pt modelId="{7AADFDC2-D9D8-41EE-8DDA-84533891E1B9}" type="parTrans" cxnId="{3C95DE49-B560-4540-A113-B8EB47635088}">
      <dgm:prSet/>
      <dgm:spPr/>
      <dgm:t>
        <a:bodyPr/>
        <a:lstStyle/>
        <a:p>
          <a:endParaRPr lang="ru-RU"/>
        </a:p>
      </dgm:t>
    </dgm:pt>
    <dgm:pt modelId="{F4D3B4B1-1669-437F-93A4-1F4B8A0391F2}" type="sibTrans" cxnId="{3C95DE49-B560-4540-A113-B8EB47635088}">
      <dgm:prSet/>
      <dgm:spPr/>
      <dgm:t>
        <a:bodyPr/>
        <a:lstStyle/>
        <a:p>
          <a:endParaRPr lang="ru-RU"/>
        </a:p>
      </dgm:t>
    </dgm:pt>
    <dgm:pt modelId="{459B66BF-E12A-4CFE-880C-462DF8C3191E}">
      <dgm:prSet phldrT="[Текст]" custT="1"/>
      <dgm:spPr/>
      <dgm:t>
        <a:bodyPr/>
        <a:lstStyle/>
        <a:p>
          <a:r>
            <a:rPr lang="uk-UA" sz="1800" b="1" dirty="0"/>
            <a:t>Сферою послуг</a:t>
          </a:r>
          <a:r>
            <a:rPr lang="uk-UA" sz="1600" i="1" dirty="0"/>
            <a:t> </a:t>
          </a:r>
          <a:r>
            <a:rPr lang="uk-UA" sz="1600" dirty="0"/>
            <a:t>є специфічна галузь застосування суспільно-ко­рисної праці, де створюються особливі споживчі вартості у формі послуг для виробничого, суспільного та особистого споживання. Значна частина потреб суспільства реалізується у сфері послуг.</a:t>
          </a:r>
          <a:endParaRPr lang="ru-RU" sz="1600" dirty="0"/>
        </a:p>
      </dgm:t>
    </dgm:pt>
    <dgm:pt modelId="{D35171B1-853F-4C23-BA21-ED70EA0EBE9D}" type="parTrans" cxnId="{E5E971FB-4B9D-42A6-90FC-50CC0CE245B9}">
      <dgm:prSet/>
      <dgm:spPr/>
      <dgm:t>
        <a:bodyPr/>
        <a:lstStyle/>
        <a:p>
          <a:endParaRPr lang="ru-RU"/>
        </a:p>
      </dgm:t>
    </dgm:pt>
    <dgm:pt modelId="{37EE6104-9FE6-416E-9A4B-88DACAC50CBF}" type="sibTrans" cxnId="{E5E971FB-4B9D-42A6-90FC-50CC0CE245B9}">
      <dgm:prSet/>
      <dgm:spPr/>
      <dgm:t>
        <a:bodyPr/>
        <a:lstStyle/>
        <a:p>
          <a:endParaRPr lang="ru-RU"/>
        </a:p>
      </dgm:t>
    </dgm:pt>
    <dgm:pt modelId="{DE505FF8-1D24-439D-BAC5-4D8A8C320357}" type="pres">
      <dgm:prSet presAssocID="{553B950E-9367-4DFC-87C8-5D50CE598423}" presName="outerComposite" presStyleCnt="0">
        <dgm:presLayoutVars>
          <dgm:chMax val="5"/>
          <dgm:dir/>
          <dgm:resizeHandles val="exact"/>
        </dgm:presLayoutVars>
      </dgm:prSet>
      <dgm:spPr/>
    </dgm:pt>
    <dgm:pt modelId="{83C05EDD-C07E-4F07-92B8-F413437D9E22}" type="pres">
      <dgm:prSet presAssocID="{553B950E-9367-4DFC-87C8-5D50CE598423}" presName="dummyMaxCanvas" presStyleCnt="0">
        <dgm:presLayoutVars/>
      </dgm:prSet>
      <dgm:spPr/>
    </dgm:pt>
    <dgm:pt modelId="{A0292A64-7295-4038-A99A-1EB502D5F22D}" type="pres">
      <dgm:prSet presAssocID="{553B950E-9367-4DFC-87C8-5D50CE598423}" presName="FourNodes_1" presStyleLbl="node1" presStyleIdx="0" presStyleCnt="4">
        <dgm:presLayoutVars>
          <dgm:bulletEnabled val="1"/>
        </dgm:presLayoutVars>
      </dgm:prSet>
      <dgm:spPr/>
    </dgm:pt>
    <dgm:pt modelId="{7D9390C4-0C09-4C04-B7C5-D7DF055826A2}" type="pres">
      <dgm:prSet presAssocID="{553B950E-9367-4DFC-87C8-5D50CE598423}" presName="FourNodes_2" presStyleLbl="node1" presStyleIdx="1" presStyleCnt="4">
        <dgm:presLayoutVars>
          <dgm:bulletEnabled val="1"/>
        </dgm:presLayoutVars>
      </dgm:prSet>
      <dgm:spPr/>
    </dgm:pt>
    <dgm:pt modelId="{3C454F0E-2744-4A0C-AF5C-3FDD3343D1F9}" type="pres">
      <dgm:prSet presAssocID="{553B950E-9367-4DFC-87C8-5D50CE598423}" presName="FourNodes_3" presStyleLbl="node1" presStyleIdx="2" presStyleCnt="4">
        <dgm:presLayoutVars>
          <dgm:bulletEnabled val="1"/>
        </dgm:presLayoutVars>
      </dgm:prSet>
      <dgm:spPr/>
    </dgm:pt>
    <dgm:pt modelId="{E678DD3C-B1B9-4561-A480-32BE8577D1D5}" type="pres">
      <dgm:prSet presAssocID="{553B950E-9367-4DFC-87C8-5D50CE598423}" presName="FourNodes_4" presStyleLbl="node1" presStyleIdx="3" presStyleCnt="4">
        <dgm:presLayoutVars>
          <dgm:bulletEnabled val="1"/>
        </dgm:presLayoutVars>
      </dgm:prSet>
      <dgm:spPr/>
    </dgm:pt>
    <dgm:pt modelId="{33456EA9-768E-4FBB-90BB-62ECAC91FCE1}" type="pres">
      <dgm:prSet presAssocID="{553B950E-9367-4DFC-87C8-5D50CE598423}" presName="FourConn_1-2" presStyleLbl="fgAccFollowNode1" presStyleIdx="0" presStyleCnt="3">
        <dgm:presLayoutVars>
          <dgm:bulletEnabled val="1"/>
        </dgm:presLayoutVars>
      </dgm:prSet>
      <dgm:spPr/>
    </dgm:pt>
    <dgm:pt modelId="{86833AE9-B44C-4C58-B6DF-E6065BA5CD16}" type="pres">
      <dgm:prSet presAssocID="{553B950E-9367-4DFC-87C8-5D50CE598423}" presName="FourConn_2-3" presStyleLbl="fgAccFollowNode1" presStyleIdx="1" presStyleCnt="3">
        <dgm:presLayoutVars>
          <dgm:bulletEnabled val="1"/>
        </dgm:presLayoutVars>
      </dgm:prSet>
      <dgm:spPr/>
    </dgm:pt>
    <dgm:pt modelId="{22388D27-9246-4C34-B30E-D11591F07CA7}" type="pres">
      <dgm:prSet presAssocID="{553B950E-9367-4DFC-87C8-5D50CE598423}" presName="FourConn_3-4" presStyleLbl="fgAccFollowNode1" presStyleIdx="2" presStyleCnt="3">
        <dgm:presLayoutVars>
          <dgm:bulletEnabled val="1"/>
        </dgm:presLayoutVars>
      </dgm:prSet>
      <dgm:spPr/>
    </dgm:pt>
    <dgm:pt modelId="{CB5E64B5-6489-4195-A164-30DE7288D8F7}" type="pres">
      <dgm:prSet presAssocID="{553B950E-9367-4DFC-87C8-5D50CE598423}" presName="FourNodes_1_text" presStyleLbl="node1" presStyleIdx="3" presStyleCnt="4">
        <dgm:presLayoutVars>
          <dgm:bulletEnabled val="1"/>
        </dgm:presLayoutVars>
      </dgm:prSet>
      <dgm:spPr/>
    </dgm:pt>
    <dgm:pt modelId="{DB4A8632-0538-4D02-B3F4-57FF8008ADD5}" type="pres">
      <dgm:prSet presAssocID="{553B950E-9367-4DFC-87C8-5D50CE598423}" presName="FourNodes_2_text" presStyleLbl="node1" presStyleIdx="3" presStyleCnt="4">
        <dgm:presLayoutVars>
          <dgm:bulletEnabled val="1"/>
        </dgm:presLayoutVars>
      </dgm:prSet>
      <dgm:spPr/>
    </dgm:pt>
    <dgm:pt modelId="{38B56275-861D-4E0C-9665-482ABB876D3D}" type="pres">
      <dgm:prSet presAssocID="{553B950E-9367-4DFC-87C8-5D50CE598423}" presName="FourNodes_3_text" presStyleLbl="node1" presStyleIdx="3" presStyleCnt="4">
        <dgm:presLayoutVars>
          <dgm:bulletEnabled val="1"/>
        </dgm:presLayoutVars>
      </dgm:prSet>
      <dgm:spPr/>
    </dgm:pt>
    <dgm:pt modelId="{0C074711-34AA-42C4-A43F-5D7365A7EC8B}" type="pres">
      <dgm:prSet presAssocID="{553B950E-9367-4DFC-87C8-5D50CE59842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FCE3603-5904-4E1B-9768-C8D9DAF628DE}" type="presOf" srcId="{14467339-80F6-43F4-9F9A-CFCB5B5DBBFE}" destId="{0C074711-34AA-42C4-A43F-5D7365A7EC8B}" srcOrd="1" destOrd="0" presId="urn:microsoft.com/office/officeart/2005/8/layout/vProcess5"/>
    <dgm:cxn modelId="{E43A8A2C-02C8-4149-8600-895DF6DEF694}" type="presOf" srcId="{459B66BF-E12A-4CFE-880C-462DF8C3191E}" destId="{38B56275-861D-4E0C-9665-482ABB876D3D}" srcOrd="1" destOrd="0" presId="urn:microsoft.com/office/officeart/2005/8/layout/vProcess5"/>
    <dgm:cxn modelId="{33E7792E-6A9D-4004-B3F3-C227AD2A5D59}" type="presOf" srcId="{20B714B4-9C39-47EC-9376-BC81148110C9}" destId="{A0292A64-7295-4038-A99A-1EB502D5F22D}" srcOrd="0" destOrd="0" presId="urn:microsoft.com/office/officeart/2005/8/layout/vProcess5"/>
    <dgm:cxn modelId="{BAB73139-DFBF-4E68-94AE-825F1F175586}" type="presOf" srcId="{03D601FD-2CDD-41F2-BC42-0ECBF40731A7}" destId="{DB4A8632-0538-4D02-B3F4-57FF8008ADD5}" srcOrd="1" destOrd="0" presId="urn:microsoft.com/office/officeart/2005/8/layout/vProcess5"/>
    <dgm:cxn modelId="{229BFE62-6CA6-4510-B76E-ED247B1E9B34}" srcId="{553B950E-9367-4DFC-87C8-5D50CE598423}" destId="{20B714B4-9C39-47EC-9376-BC81148110C9}" srcOrd="0" destOrd="0" parTransId="{9F38CA9E-AD1B-4BE3-BAE7-D22CCAD92117}" sibTransId="{0D0807F3-A271-4086-B01B-7D62F42C147A}"/>
    <dgm:cxn modelId="{3C95DE49-B560-4540-A113-B8EB47635088}" srcId="{553B950E-9367-4DFC-87C8-5D50CE598423}" destId="{14467339-80F6-43F4-9F9A-CFCB5B5DBBFE}" srcOrd="3" destOrd="0" parTransId="{7AADFDC2-D9D8-41EE-8DDA-84533891E1B9}" sibTransId="{F4D3B4B1-1669-437F-93A4-1F4B8A0391F2}"/>
    <dgm:cxn modelId="{12E3D36F-810F-43A5-9B63-471C680E8BFB}" type="presOf" srcId="{459B66BF-E12A-4CFE-880C-462DF8C3191E}" destId="{3C454F0E-2744-4A0C-AF5C-3FDD3343D1F9}" srcOrd="0" destOrd="0" presId="urn:microsoft.com/office/officeart/2005/8/layout/vProcess5"/>
    <dgm:cxn modelId="{D7C8BA54-A49C-4C3C-BC7A-05B934429CFB}" type="presOf" srcId="{20B714B4-9C39-47EC-9376-BC81148110C9}" destId="{CB5E64B5-6489-4195-A164-30DE7288D8F7}" srcOrd="1" destOrd="0" presId="urn:microsoft.com/office/officeart/2005/8/layout/vProcess5"/>
    <dgm:cxn modelId="{FC2D17A2-9385-4921-ADF1-8DADA43E034F}" type="presOf" srcId="{37EE6104-9FE6-416E-9A4B-88DACAC50CBF}" destId="{22388D27-9246-4C34-B30E-D11591F07CA7}" srcOrd="0" destOrd="0" presId="urn:microsoft.com/office/officeart/2005/8/layout/vProcess5"/>
    <dgm:cxn modelId="{78E8B2A5-FFA7-4DCC-ABA6-7799B6691B08}" type="presOf" srcId="{14467339-80F6-43F4-9F9A-CFCB5B5DBBFE}" destId="{E678DD3C-B1B9-4561-A480-32BE8577D1D5}" srcOrd="0" destOrd="0" presId="urn:microsoft.com/office/officeart/2005/8/layout/vProcess5"/>
    <dgm:cxn modelId="{6D5688AB-EE00-4905-8AE9-335343A99E82}" srcId="{553B950E-9367-4DFC-87C8-5D50CE598423}" destId="{03D601FD-2CDD-41F2-BC42-0ECBF40731A7}" srcOrd="1" destOrd="0" parTransId="{B27C6BD2-8E04-4189-AE73-8DC20B51E9EF}" sibTransId="{A84758D1-2A0B-46D4-BE29-D29B4DB28E4E}"/>
    <dgm:cxn modelId="{DB8750D7-48D9-4545-878E-D0C2614E31D4}" type="presOf" srcId="{553B950E-9367-4DFC-87C8-5D50CE598423}" destId="{DE505FF8-1D24-439D-BAC5-4D8A8C320357}" srcOrd="0" destOrd="0" presId="urn:microsoft.com/office/officeart/2005/8/layout/vProcess5"/>
    <dgm:cxn modelId="{C74268E8-A461-42B4-B4DE-9660CF392F4D}" type="presOf" srcId="{03D601FD-2CDD-41F2-BC42-0ECBF40731A7}" destId="{7D9390C4-0C09-4C04-B7C5-D7DF055826A2}" srcOrd="0" destOrd="0" presId="urn:microsoft.com/office/officeart/2005/8/layout/vProcess5"/>
    <dgm:cxn modelId="{B6FD8FEF-8F68-43FC-8DE9-4121BB0FF670}" type="presOf" srcId="{A84758D1-2A0B-46D4-BE29-D29B4DB28E4E}" destId="{86833AE9-B44C-4C58-B6DF-E6065BA5CD16}" srcOrd="0" destOrd="0" presId="urn:microsoft.com/office/officeart/2005/8/layout/vProcess5"/>
    <dgm:cxn modelId="{74A5D2F0-5D33-491D-B6E6-E85A0E4B92D6}" type="presOf" srcId="{0D0807F3-A271-4086-B01B-7D62F42C147A}" destId="{33456EA9-768E-4FBB-90BB-62ECAC91FCE1}" srcOrd="0" destOrd="0" presId="urn:microsoft.com/office/officeart/2005/8/layout/vProcess5"/>
    <dgm:cxn modelId="{E5E971FB-4B9D-42A6-90FC-50CC0CE245B9}" srcId="{553B950E-9367-4DFC-87C8-5D50CE598423}" destId="{459B66BF-E12A-4CFE-880C-462DF8C3191E}" srcOrd="2" destOrd="0" parTransId="{D35171B1-853F-4C23-BA21-ED70EA0EBE9D}" sibTransId="{37EE6104-9FE6-416E-9A4B-88DACAC50CBF}"/>
    <dgm:cxn modelId="{0E9F77FA-38E9-4BED-90FF-0D81DB0CBE9C}" type="presParOf" srcId="{DE505FF8-1D24-439D-BAC5-4D8A8C320357}" destId="{83C05EDD-C07E-4F07-92B8-F413437D9E22}" srcOrd="0" destOrd="0" presId="urn:microsoft.com/office/officeart/2005/8/layout/vProcess5"/>
    <dgm:cxn modelId="{F722DCFD-ACBE-4F73-9332-75A84679235B}" type="presParOf" srcId="{DE505FF8-1D24-439D-BAC5-4D8A8C320357}" destId="{A0292A64-7295-4038-A99A-1EB502D5F22D}" srcOrd="1" destOrd="0" presId="urn:microsoft.com/office/officeart/2005/8/layout/vProcess5"/>
    <dgm:cxn modelId="{BCA05AA6-A17F-49B1-96D4-C719CCAF41D7}" type="presParOf" srcId="{DE505FF8-1D24-439D-BAC5-4D8A8C320357}" destId="{7D9390C4-0C09-4C04-B7C5-D7DF055826A2}" srcOrd="2" destOrd="0" presId="urn:microsoft.com/office/officeart/2005/8/layout/vProcess5"/>
    <dgm:cxn modelId="{07553C62-24EE-4A59-97B6-EA980EDB43E8}" type="presParOf" srcId="{DE505FF8-1D24-439D-BAC5-4D8A8C320357}" destId="{3C454F0E-2744-4A0C-AF5C-3FDD3343D1F9}" srcOrd="3" destOrd="0" presId="urn:microsoft.com/office/officeart/2005/8/layout/vProcess5"/>
    <dgm:cxn modelId="{407A72DA-450C-4816-B2D5-CA57C9DA2B23}" type="presParOf" srcId="{DE505FF8-1D24-439D-BAC5-4D8A8C320357}" destId="{E678DD3C-B1B9-4561-A480-32BE8577D1D5}" srcOrd="4" destOrd="0" presId="urn:microsoft.com/office/officeart/2005/8/layout/vProcess5"/>
    <dgm:cxn modelId="{FBD79761-8034-413D-BEFA-DC60D6D04DC1}" type="presParOf" srcId="{DE505FF8-1D24-439D-BAC5-4D8A8C320357}" destId="{33456EA9-768E-4FBB-90BB-62ECAC91FCE1}" srcOrd="5" destOrd="0" presId="urn:microsoft.com/office/officeart/2005/8/layout/vProcess5"/>
    <dgm:cxn modelId="{70E3A513-3D2C-4ACF-A9E2-FB484980560B}" type="presParOf" srcId="{DE505FF8-1D24-439D-BAC5-4D8A8C320357}" destId="{86833AE9-B44C-4C58-B6DF-E6065BA5CD16}" srcOrd="6" destOrd="0" presId="urn:microsoft.com/office/officeart/2005/8/layout/vProcess5"/>
    <dgm:cxn modelId="{2B0CD70E-C857-4630-9D18-DCFDAA34B98E}" type="presParOf" srcId="{DE505FF8-1D24-439D-BAC5-4D8A8C320357}" destId="{22388D27-9246-4C34-B30E-D11591F07CA7}" srcOrd="7" destOrd="0" presId="urn:microsoft.com/office/officeart/2005/8/layout/vProcess5"/>
    <dgm:cxn modelId="{6D1DD7C1-3250-4C28-8154-38D958F8C8DD}" type="presParOf" srcId="{DE505FF8-1D24-439D-BAC5-4D8A8C320357}" destId="{CB5E64B5-6489-4195-A164-30DE7288D8F7}" srcOrd="8" destOrd="0" presId="urn:microsoft.com/office/officeart/2005/8/layout/vProcess5"/>
    <dgm:cxn modelId="{4E9116B7-EE8D-4610-A494-72F6AC7048C6}" type="presParOf" srcId="{DE505FF8-1D24-439D-BAC5-4D8A8C320357}" destId="{DB4A8632-0538-4D02-B3F4-57FF8008ADD5}" srcOrd="9" destOrd="0" presId="urn:microsoft.com/office/officeart/2005/8/layout/vProcess5"/>
    <dgm:cxn modelId="{56FE76D3-BB18-4BCE-987B-3C4302EA13FB}" type="presParOf" srcId="{DE505FF8-1D24-439D-BAC5-4D8A8C320357}" destId="{38B56275-861D-4E0C-9665-482ABB876D3D}" srcOrd="10" destOrd="0" presId="urn:microsoft.com/office/officeart/2005/8/layout/vProcess5"/>
    <dgm:cxn modelId="{9BE9FDDC-84B8-45A5-8948-BE4431F711C6}" type="presParOf" srcId="{DE505FF8-1D24-439D-BAC5-4D8A8C320357}" destId="{0C074711-34AA-42C4-A43F-5D7365A7EC8B}" srcOrd="11" destOrd="0" presId="urn:microsoft.com/office/officeart/2005/8/layout/vProcess5"/>
  </dgm:cxnLst>
  <dgm:bg>
    <a:gradFill flip="none" rotWithShape="1"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10800000" scaled="1"/>
      <a:tileRect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CCAAB6-756B-401E-894F-6E024F0D11BE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C15A4D78-F2EE-4E8B-A4A2-0E8CF1CCB236}">
      <dgm:prSet phldrT="[Текст]" custT="1"/>
      <dgm:spPr/>
      <dgm:t>
        <a:bodyPr/>
        <a:lstStyle/>
        <a:p>
          <a:r>
            <a:rPr lang="uk-UA" sz="2400" i="1" dirty="0"/>
            <a:t>Невідчутність нематеріальної послуги.</a:t>
          </a:r>
          <a:endParaRPr lang="ru-RU" sz="2400" dirty="0"/>
        </a:p>
      </dgm:t>
    </dgm:pt>
    <dgm:pt modelId="{408EF710-35F8-4179-8792-EA45B5A3F266}" type="parTrans" cxnId="{AA26F253-96B3-41E4-A873-86A979657653}">
      <dgm:prSet/>
      <dgm:spPr/>
      <dgm:t>
        <a:bodyPr/>
        <a:lstStyle/>
        <a:p>
          <a:endParaRPr lang="ru-RU"/>
        </a:p>
      </dgm:t>
    </dgm:pt>
    <dgm:pt modelId="{9B650ABD-7DC5-421E-BC9C-4168D74C530A}" type="sibTrans" cxnId="{AA26F253-96B3-41E4-A873-86A979657653}">
      <dgm:prSet/>
      <dgm:spPr/>
      <dgm:t>
        <a:bodyPr/>
        <a:lstStyle/>
        <a:p>
          <a:endParaRPr lang="ru-RU"/>
        </a:p>
      </dgm:t>
    </dgm:pt>
    <dgm:pt modelId="{B0A193DB-73CC-46A0-BFFC-0552064C6469}">
      <dgm:prSet phldrT="[Текст]" custT="1"/>
      <dgm:spPr/>
      <dgm:t>
        <a:bodyPr/>
        <a:lstStyle/>
        <a:p>
          <a:r>
            <a:rPr lang="uk-UA" sz="2400" i="1" dirty="0"/>
            <a:t>Невизначеність якості</a:t>
          </a:r>
          <a:r>
            <a:rPr lang="uk-UA" sz="2400" dirty="0"/>
            <a:t>, </a:t>
          </a:r>
          <a:r>
            <a:rPr lang="uk-UA" sz="2400" i="1" dirty="0"/>
            <a:t>неповторність отриманих послуг.</a:t>
          </a:r>
          <a:endParaRPr lang="ru-RU" sz="2400" dirty="0"/>
        </a:p>
      </dgm:t>
    </dgm:pt>
    <dgm:pt modelId="{67002965-FA69-4782-BC91-D579AF6EB99D}" type="parTrans" cxnId="{A5187268-7B05-483C-BBD8-F896E5FCBD23}">
      <dgm:prSet/>
      <dgm:spPr/>
      <dgm:t>
        <a:bodyPr/>
        <a:lstStyle/>
        <a:p>
          <a:endParaRPr lang="ru-RU"/>
        </a:p>
      </dgm:t>
    </dgm:pt>
    <dgm:pt modelId="{7D0E9866-38AF-4440-BAB4-4F444AB465AE}" type="sibTrans" cxnId="{A5187268-7B05-483C-BBD8-F896E5FCBD23}">
      <dgm:prSet/>
      <dgm:spPr/>
      <dgm:t>
        <a:bodyPr/>
        <a:lstStyle/>
        <a:p>
          <a:endParaRPr lang="ru-RU"/>
        </a:p>
      </dgm:t>
    </dgm:pt>
    <dgm:pt modelId="{6431BB1F-05E1-4150-8E16-56DE88C3FFDF}">
      <dgm:prSet phldrT="[Текст]" custT="1"/>
      <dgm:spPr/>
      <dgm:t>
        <a:bodyPr/>
        <a:lstStyle/>
        <a:p>
          <a:r>
            <a:rPr lang="uk-UA" sz="2800" i="1" dirty="0"/>
            <a:t>Незбереженість</a:t>
          </a:r>
          <a:endParaRPr lang="ru-RU" sz="2800" dirty="0"/>
        </a:p>
      </dgm:t>
    </dgm:pt>
    <dgm:pt modelId="{D55ADD88-EA09-4229-B549-6C327056441C}" type="parTrans" cxnId="{34F13A22-6C44-4905-9A17-B71FADB40C5C}">
      <dgm:prSet/>
      <dgm:spPr/>
      <dgm:t>
        <a:bodyPr/>
        <a:lstStyle/>
        <a:p>
          <a:endParaRPr lang="ru-RU"/>
        </a:p>
      </dgm:t>
    </dgm:pt>
    <dgm:pt modelId="{64467D6B-C532-4FE8-AF81-0AF742119839}" type="sibTrans" cxnId="{34F13A22-6C44-4905-9A17-B71FADB40C5C}">
      <dgm:prSet/>
      <dgm:spPr/>
      <dgm:t>
        <a:bodyPr/>
        <a:lstStyle/>
        <a:p>
          <a:endParaRPr lang="ru-RU"/>
        </a:p>
      </dgm:t>
    </dgm:pt>
    <dgm:pt modelId="{688C592E-DB53-4BE7-BA71-E2CDB06E3484}">
      <dgm:prSet phldrT="[Текст]" custT="1"/>
      <dgm:spPr/>
      <dgm:t>
        <a:bodyPr/>
        <a:lstStyle/>
        <a:p>
          <a:r>
            <a:rPr lang="uk-UA" sz="2800" i="1" dirty="0"/>
            <a:t>Невіддільність від джерела виробництва</a:t>
          </a:r>
          <a:endParaRPr lang="ru-RU" sz="2800" dirty="0"/>
        </a:p>
      </dgm:t>
    </dgm:pt>
    <dgm:pt modelId="{80876232-B325-460A-B0FE-BAA7A4BDCA01}" type="parTrans" cxnId="{0F960392-9D57-4CAF-AAC5-59C975174C26}">
      <dgm:prSet/>
      <dgm:spPr/>
      <dgm:t>
        <a:bodyPr/>
        <a:lstStyle/>
        <a:p>
          <a:endParaRPr lang="ru-RU"/>
        </a:p>
      </dgm:t>
    </dgm:pt>
    <dgm:pt modelId="{7B49562A-639D-451A-B8C6-10338E869E6C}" type="sibTrans" cxnId="{0F960392-9D57-4CAF-AAC5-59C975174C26}">
      <dgm:prSet/>
      <dgm:spPr/>
      <dgm:t>
        <a:bodyPr/>
        <a:lstStyle/>
        <a:p>
          <a:endParaRPr lang="ru-RU"/>
        </a:p>
      </dgm:t>
    </dgm:pt>
    <dgm:pt modelId="{55347C06-1C85-41B2-BA8A-B49BFD6844B9}">
      <dgm:prSet phldrT="[Текст]" custT="1"/>
      <dgm:spPr/>
      <dgm:t>
        <a:bodyPr/>
        <a:lstStyle/>
        <a:p>
          <a:r>
            <a:rPr lang="uk-UA" sz="2800" i="1" dirty="0"/>
            <a:t>Невід'ємність від місця </a:t>
          </a:r>
          <a:endParaRPr lang="ru-RU" sz="2800" dirty="0"/>
        </a:p>
      </dgm:t>
    </dgm:pt>
    <dgm:pt modelId="{CD67B92E-2039-4DFF-99DC-28075967AD3B}" type="parTrans" cxnId="{B3F0307F-0363-4A7C-AA74-8BD89DB6C70C}">
      <dgm:prSet/>
      <dgm:spPr/>
      <dgm:t>
        <a:bodyPr/>
        <a:lstStyle/>
        <a:p>
          <a:endParaRPr lang="ru-RU"/>
        </a:p>
      </dgm:t>
    </dgm:pt>
    <dgm:pt modelId="{4EBA94AF-9953-4218-B87C-334041FF0272}" type="sibTrans" cxnId="{B3F0307F-0363-4A7C-AA74-8BD89DB6C70C}">
      <dgm:prSet/>
      <dgm:spPr/>
      <dgm:t>
        <a:bodyPr/>
        <a:lstStyle/>
        <a:p>
          <a:endParaRPr lang="ru-RU"/>
        </a:p>
      </dgm:t>
    </dgm:pt>
    <dgm:pt modelId="{BDEFC129-31ED-489E-97C6-856337DA82F2}">
      <dgm:prSet phldrT="[Текст]" custT="1"/>
      <dgm:spPr/>
      <dgm:t>
        <a:bodyPr/>
        <a:lstStyle/>
        <a:p>
          <a:r>
            <a:rPr lang="uk-UA" sz="2800" i="1" dirty="0"/>
            <a:t>Невіддільність від виробника</a:t>
          </a:r>
          <a:r>
            <a:rPr lang="uk-UA" sz="2800" dirty="0"/>
            <a:t> </a:t>
          </a:r>
          <a:endParaRPr lang="ru-RU" sz="2800" dirty="0"/>
        </a:p>
      </dgm:t>
    </dgm:pt>
    <dgm:pt modelId="{A64B1699-F770-4227-B902-5B4A6A63E7B6}" type="parTrans" cxnId="{52CAE296-1EC0-4C87-899F-F297F9F87238}">
      <dgm:prSet/>
      <dgm:spPr/>
      <dgm:t>
        <a:bodyPr/>
        <a:lstStyle/>
        <a:p>
          <a:endParaRPr lang="ru-RU"/>
        </a:p>
      </dgm:t>
    </dgm:pt>
    <dgm:pt modelId="{C76AF057-2BC4-4BD1-8902-E298AC43192D}" type="sibTrans" cxnId="{52CAE296-1EC0-4C87-899F-F297F9F87238}">
      <dgm:prSet/>
      <dgm:spPr/>
      <dgm:t>
        <a:bodyPr/>
        <a:lstStyle/>
        <a:p>
          <a:endParaRPr lang="ru-RU"/>
        </a:p>
      </dgm:t>
    </dgm:pt>
    <dgm:pt modelId="{D3D3BCD0-D74D-4FCD-936B-C97E1141B725}">
      <dgm:prSet phldrT="[Текст]" custT="1"/>
      <dgm:spPr/>
      <dgm:t>
        <a:bodyPr/>
        <a:lstStyle/>
        <a:p>
          <a:r>
            <a:rPr lang="uk-UA" sz="2400" b="0" i="1" dirty="0"/>
            <a:t>Залежність якості від споживача (клієнта), який має різні спо­дівання, характер.</a:t>
          </a:r>
          <a:r>
            <a:rPr lang="uk-UA" sz="2400" b="0" dirty="0"/>
            <a:t> </a:t>
          </a:r>
          <a:endParaRPr lang="ru-RU" sz="2400" b="0" dirty="0"/>
        </a:p>
      </dgm:t>
    </dgm:pt>
    <dgm:pt modelId="{818DDAF2-B9B6-4C8D-8114-D4595BBA843F}" type="parTrans" cxnId="{E3A125B5-9157-42F9-A2B5-0BC0927B16C1}">
      <dgm:prSet/>
      <dgm:spPr/>
      <dgm:t>
        <a:bodyPr/>
        <a:lstStyle/>
        <a:p>
          <a:endParaRPr lang="ru-RU"/>
        </a:p>
      </dgm:t>
    </dgm:pt>
    <dgm:pt modelId="{D61C183D-0ED3-49F4-A619-02F4D645ACE1}" type="sibTrans" cxnId="{E3A125B5-9157-42F9-A2B5-0BC0927B16C1}">
      <dgm:prSet/>
      <dgm:spPr/>
      <dgm:t>
        <a:bodyPr/>
        <a:lstStyle/>
        <a:p>
          <a:endParaRPr lang="ru-RU"/>
        </a:p>
      </dgm:t>
    </dgm:pt>
    <dgm:pt modelId="{D6F6343A-258F-4A34-A3F4-8F9296BE0BB1}" type="pres">
      <dgm:prSet presAssocID="{A9CCAAB6-756B-401E-894F-6E024F0D11BE}" presName="linearFlow" presStyleCnt="0">
        <dgm:presLayoutVars>
          <dgm:resizeHandles val="exact"/>
        </dgm:presLayoutVars>
      </dgm:prSet>
      <dgm:spPr/>
    </dgm:pt>
    <dgm:pt modelId="{0CC8160F-5B3C-4728-859E-466016A87B10}" type="pres">
      <dgm:prSet presAssocID="{C15A4D78-F2EE-4E8B-A4A2-0E8CF1CCB236}" presName="node" presStyleLbl="node1" presStyleIdx="0" presStyleCnt="7" custScaleX="452426">
        <dgm:presLayoutVars>
          <dgm:bulletEnabled val="1"/>
        </dgm:presLayoutVars>
      </dgm:prSet>
      <dgm:spPr/>
    </dgm:pt>
    <dgm:pt modelId="{C2CE660A-A0A7-4136-8C8E-3007B19596C7}" type="pres">
      <dgm:prSet presAssocID="{9B650ABD-7DC5-421E-BC9C-4168D74C530A}" presName="sibTrans" presStyleLbl="sibTrans2D1" presStyleIdx="0" presStyleCnt="6"/>
      <dgm:spPr/>
    </dgm:pt>
    <dgm:pt modelId="{117FA11E-A563-4957-A989-044B6C7A69F8}" type="pres">
      <dgm:prSet presAssocID="{9B650ABD-7DC5-421E-BC9C-4168D74C530A}" presName="connectorText" presStyleLbl="sibTrans2D1" presStyleIdx="0" presStyleCnt="6"/>
      <dgm:spPr/>
    </dgm:pt>
    <dgm:pt modelId="{20739EF6-0049-4552-995F-82E511B4E6CF}" type="pres">
      <dgm:prSet presAssocID="{B0A193DB-73CC-46A0-BFFC-0552064C6469}" presName="node" presStyleLbl="node1" presStyleIdx="1" presStyleCnt="7" custScaleX="452871">
        <dgm:presLayoutVars>
          <dgm:bulletEnabled val="1"/>
        </dgm:presLayoutVars>
      </dgm:prSet>
      <dgm:spPr/>
    </dgm:pt>
    <dgm:pt modelId="{35CEB7DC-B583-444D-B5D3-D12405966BAF}" type="pres">
      <dgm:prSet presAssocID="{7D0E9866-38AF-4440-BAB4-4F444AB465AE}" presName="sibTrans" presStyleLbl="sibTrans2D1" presStyleIdx="1" presStyleCnt="6"/>
      <dgm:spPr/>
    </dgm:pt>
    <dgm:pt modelId="{07FC67E5-B692-4EA0-A37F-0DBBAB7260AE}" type="pres">
      <dgm:prSet presAssocID="{7D0E9866-38AF-4440-BAB4-4F444AB465AE}" presName="connectorText" presStyleLbl="sibTrans2D1" presStyleIdx="1" presStyleCnt="6"/>
      <dgm:spPr/>
    </dgm:pt>
    <dgm:pt modelId="{4A991286-4A8B-4691-8EBA-93BE67BE88B9}" type="pres">
      <dgm:prSet presAssocID="{6431BB1F-05E1-4150-8E16-56DE88C3FFDF}" presName="node" presStyleLbl="node1" presStyleIdx="2" presStyleCnt="7" custScaleX="452871">
        <dgm:presLayoutVars>
          <dgm:bulletEnabled val="1"/>
        </dgm:presLayoutVars>
      </dgm:prSet>
      <dgm:spPr/>
    </dgm:pt>
    <dgm:pt modelId="{5583020B-2C90-4F42-9006-B395A6CF1148}" type="pres">
      <dgm:prSet presAssocID="{64467D6B-C532-4FE8-AF81-0AF742119839}" presName="sibTrans" presStyleLbl="sibTrans2D1" presStyleIdx="2" presStyleCnt="6"/>
      <dgm:spPr/>
    </dgm:pt>
    <dgm:pt modelId="{345F5A54-1FB5-461C-8108-E8DAAF96DF5E}" type="pres">
      <dgm:prSet presAssocID="{64467D6B-C532-4FE8-AF81-0AF742119839}" presName="connectorText" presStyleLbl="sibTrans2D1" presStyleIdx="2" presStyleCnt="6"/>
      <dgm:spPr/>
    </dgm:pt>
    <dgm:pt modelId="{A24CF1EE-0F2A-44D2-BDA1-EDDE56326AEE}" type="pres">
      <dgm:prSet presAssocID="{688C592E-DB53-4BE7-BA71-E2CDB06E3484}" presName="node" presStyleLbl="node1" presStyleIdx="3" presStyleCnt="7" custScaleX="452871">
        <dgm:presLayoutVars>
          <dgm:bulletEnabled val="1"/>
        </dgm:presLayoutVars>
      </dgm:prSet>
      <dgm:spPr/>
    </dgm:pt>
    <dgm:pt modelId="{11695DE2-B025-4277-B4D5-84172F60B3F5}" type="pres">
      <dgm:prSet presAssocID="{7B49562A-639D-451A-B8C6-10338E869E6C}" presName="sibTrans" presStyleLbl="sibTrans2D1" presStyleIdx="3" presStyleCnt="6"/>
      <dgm:spPr/>
    </dgm:pt>
    <dgm:pt modelId="{E674E028-4CF3-4B26-A29C-7142C836E95F}" type="pres">
      <dgm:prSet presAssocID="{7B49562A-639D-451A-B8C6-10338E869E6C}" presName="connectorText" presStyleLbl="sibTrans2D1" presStyleIdx="3" presStyleCnt="6"/>
      <dgm:spPr/>
    </dgm:pt>
    <dgm:pt modelId="{6F7E26A1-333B-47E8-841C-9DCE71D5AAC5}" type="pres">
      <dgm:prSet presAssocID="{55347C06-1C85-41B2-BA8A-B49BFD6844B9}" presName="node" presStyleLbl="node1" presStyleIdx="4" presStyleCnt="7" custScaleX="452871">
        <dgm:presLayoutVars>
          <dgm:bulletEnabled val="1"/>
        </dgm:presLayoutVars>
      </dgm:prSet>
      <dgm:spPr/>
    </dgm:pt>
    <dgm:pt modelId="{42BDF48E-04E6-47C1-A005-B0A79441EC01}" type="pres">
      <dgm:prSet presAssocID="{4EBA94AF-9953-4218-B87C-334041FF0272}" presName="sibTrans" presStyleLbl="sibTrans2D1" presStyleIdx="4" presStyleCnt="6"/>
      <dgm:spPr/>
    </dgm:pt>
    <dgm:pt modelId="{8FEC2394-5321-4822-9E2B-40FA567D960A}" type="pres">
      <dgm:prSet presAssocID="{4EBA94AF-9953-4218-B87C-334041FF0272}" presName="connectorText" presStyleLbl="sibTrans2D1" presStyleIdx="4" presStyleCnt="6"/>
      <dgm:spPr/>
    </dgm:pt>
    <dgm:pt modelId="{29D2CF9A-B3A7-4991-A056-16EEB65DF85B}" type="pres">
      <dgm:prSet presAssocID="{BDEFC129-31ED-489E-97C6-856337DA82F2}" presName="node" presStyleLbl="node1" presStyleIdx="5" presStyleCnt="7" custScaleX="452871">
        <dgm:presLayoutVars>
          <dgm:bulletEnabled val="1"/>
        </dgm:presLayoutVars>
      </dgm:prSet>
      <dgm:spPr/>
    </dgm:pt>
    <dgm:pt modelId="{D7BE733A-7147-49C2-A45E-D47FD0FB48BA}" type="pres">
      <dgm:prSet presAssocID="{C76AF057-2BC4-4BD1-8902-E298AC43192D}" presName="sibTrans" presStyleLbl="sibTrans2D1" presStyleIdx="5" presStyleCnt="6"/>
      <dgm:spPr/>
    </dgm:pt>
    <dgm:pt modelId="{F2612BDE-291A-4918-A33B-B4FED8B8E808}" type="pres">
      <dgm:prSet presAssocID="{C76AF057-2BC4-4BD1-8902-E298AC43192D}" presName="connectorText" presStyleLbl="sibTrans2D1" presStyleIdx="5" presStyleCnt="6"/>
      <dgm:spPr/>
    </dgm:pt>
    <dgm:pt modelId="{40E8E81E-633F-4CB5-90B3-D810ECFAAD63}" type="pres">
      <dgm:prSet presAssocID="{D3D3BCD0-D74D-4FCD-936B-C97E1141B725}" presName="node" presStyleLbl="node1" presStyleIdx="6" presStyleCnt="7" custScaleX="452871" custScaleY="165314">
        <dgm:presLayoutVars>
          <dgm:bulletEnabled val="1"/>
        </dgm:presLayoutVars>
      </dgm:prSet>
      <dgm:spPr/>
    </dgm:pt>
  </dgm:ptLst>
  <dgm:cxnLst>
    <dgm:cxn modelId="{1E2C8305-A54D-40B3-9085-955AFB8A3F56}" type="presOf" srcId="{7D0E9866-38AF-4440-BAB4-4F444AB465AE}" destId="{35CEB7DC-B583-444D-B5D3-D12405966BAF}" srcOrd="0" destOrd="0" presId="urn:microsoft.com/office/officeart/2005/8/layout/process2"/>
    <dgm:cxn modelId="{1B9EF107-F850-445B-BA3B-2C763B9848EB}" type="presOf" srcId="{C15A4D78-F2EE-4E8B-A4A2-0E8CF1CCB236}" destId="{0CC8160F-5B3C-4728-859E-466016A87B10}" srcOrd="0" destOrd="0" presId="urn:microsoft.com/office/officeart/2005/8/layout/process2"/>
    <dgm:cxn modelId="{314AED0A-6F2B-4BA4-A509-EA1A2D365EE8}" type="presOf" srcId="{7B49562A-639D-451A-B8C6-10338E869E6C}" destId="{11695DE2-B025-4277-B4D5-84172F60B3F5}" srcOrd="0" destOrd="0" presId="urn:microsoft.com/office/officeart/2005/8/layout/process2"/>
    <dgm:cxn modelId="{34F13A22-6C44-4905-9A17-B71FADB40C5C}" srcId="{A9CCAAB6-756B-401E-894F-6E024F0D11BE}" destId="{6431BB1F-05E1-4150-8E16-56DE88C3FFDF}" srcOrd="2" destOrd="0" parTransId="{D55ADD88-EA09-4229-B549-6C327056441C}" sibTransId="{64467D6B-C532-4FE8-AF81-0AF742119839}"/>
    <dgm:cxn modelId="{FE319626-CAF3-4F51-A3A7-BE83F8387C8B}" type="presOf" srcId="{4EBA94AF-9953-4218-B87C-334041FF0272}" destId="{42BDF48E-04E6-47C1-A005-B0A79441EC01}" srcOrd="0" destOrd="0" presId="urn:microsoft.com/office/officeart/2005/8/layout/process2"/>
    <dgm:cxn modelId="{23920437-B44E-47B9-B28E-53D79E1645E8}" type="presOf" srcId="{7B49562A-639D-451A-B8C6-10338E869E6C}" destId="{E674E028-4CF3-4B26-A29C-7142C836E95F}" srcOrd="1" destOrd="0" presId="urn:microsoft.com/office/officeart/2005/8/layout/process2"/>
    <dgm:cxn modelId="{1E41D73A-473E-4684-A42B-BB421A4DBFAD}" type="presOf" srcId="{6431BB1F-05E1-4150-8E16-56DE88C3FFDF}" destId="{4A991286-4A8B-4691-8EBA-93BE67BE88B9}" srcOrd="0" destOrd="0" presId="urn:microsoft.com/office/officeart/2005/8/layout/process2"/>
    <dgm:cxn modelId="{E0CADF5F-AB24-44CD-8C16-74FB2F851DCD}" type="presOf" srcId="{7D0E9866-38AF-4440-BAB4-4F444AB465AE}" destId="{07FC67E5-B692-4EA0-A37F-0DBBAB7260AE}" srcOrd="1" destOrd="0" presId="urn:microsoft.com/office/officeart/2005/8/layout/process2"/>
    <dgm:cxn modelId="{A5187268-7B05-483C-BBD8-F896E5FCBD23}" srcId="{A9CCAAB6-756B-401E-894F-6E024F0D11BE}" destId="{B0A193DB-73CC-46A0-BFFC-0552064C6469}" srcOrd="1" destOrd="0" parTransId="{67002965-FA69-4782-BC91-D579AF6EB99D}" sibTransId="{7D0E9866-38AF-4440-BAB4-4F444AB465AE}"/>
    <dgm:cxn modelId="{3351DB4A-072A-4796-AFF6-2EA72F7B3EB6}" type="presOf" srcId="{4EBA94AF-9953-4218-B87C-334041FF0272}" destId="{8FEC2394-5321-4822-9E2B-40FA567D960A}" srcOrd="1" destOrd="0" presId="urn:microsoft.com/office/officeart/2005/8/layout/process2"/>
    <dgm:cxn modelId="{E6957F70-5F43-4766-A50B-36A6563C8816}" type="presOf" srcId="{A9CCAAB6-756B-401E-894F-6E024F0D11BE}" destId="{D6F6343A-258F-4A34-A3F4-8F9296BE0BB1}" srcOrd="0" destOrd="0" presId="urn:microsoft.com/office/officeart/2005/8/layout/process2"/>
    <dgm:cxn modelId="{B427C651-7B95-4428-A796-4D06FADCD161}" type="presOf" srcId="{9B650ABD-7DC5-421E-BC9C-4168D74C530A}" destId="{117FA11E-A563-4957-A989-044B6C7A69F8}" srcOrd="1" destOrd="0" presId="urn:microsoft.com/office/officeart/2005/8/layout/process2"/>
    <dgm:cxn modelId="{AA26F253-96B3-41E4-A873-86A979657653}" srcId="{A9CCAAB6-756B-401E-894F-6E024F0D11BE}" destId="{C15A4D78-F2EE-4E8B-A4A2-0E8CF1CCB236}" srcOrd="0" destOrd="0" parTransId="{408EF710-35F8-4179-8792-EA45B5A3F266}" sibTransId="{9B650ABD-7DC5-421E-BC9C-4168D74C530A}"/>
    <dgm:cxn modelId="{B6EA8978-EF02-4062-9C42-3CD9304F5D1E}" type="presOf" srcId="{C76AF057-2BC4-4BD1-8902-E298AC43192D}" destId="{D7BE733A-7147-49C2-A45E-D47FD0FB48BA}" srcOrd="0" destOrd="0" presId="urn:microsoft.com/office/officeart/2005/8/layout/process2"/>
    <dgm:cxn modelId="{B3F0307F-0363-4A7C-AA74-8BD89DB6C70C}" srcId="{A9CCAAB6-756B-401E-894F-6E024F0D11BE}" destId="{55347C06-1C85-41B2-BA8A-B49BFD6844B9}" srcOrd="4" destOrd="0" parTransId="{CD67B92E-2039-4DFF-99DC-28075967AD3B}" sibTransId="{4EBA94AF-9953-4218-B87C-334041FF0272}"/>
    <dgm:cxn modelId="{0F960392-9D57-4CAF-AAC5-59C975174C26}" srcId="{A9CCAAB6-756B-401E-894F-6E024F0D11BE}" destId="{688C592E-DB53-4BE7-BA71-E2CDB06E3484}" srcOrd="3" destOrd="0" parTransId="{80876232-B325-460A-B0FE-BAA7A4BDCA01}" sibTransId="{7B49562A-639D-451A-B8C6-10338E869E6C}"/>
    <dgm:cxn modelId="{52CAE296-1EC0-4C87-899F-F297F9F87238}" srcId="{A9CCAAB6-756B-401E-894F-6E024F0D11BE}" destId="{BDEFC129-31ED-489E-97C6-856337DA82F2}" srcOrd="5" destOrd="0" parTransId="{A64B1699-F770-4227-B902-5B4A6A63E7B6}" sibTransId="{C76AF057-2BC4-4BD1-8902-E298AC43192D}"/>
    <dgm:cxn modelId="{C3FAECA1-CA55-4B5C-A021-E4E0B024C586}" type="presOf" srcId="{64467D6B-C532-4FE8-AF81-0AF742119839}" destId="{345F5A54-1FB5-461C-8108-E8DAAF96DF5E}" srcOrd="1" destOrd="0" presId="urn:microsoft.com/office/officeart/2005/8/layout/process2"/>
    <dgm:cxn modelId="{E3A125B5-9157-42F9-A2B5-0BC0927B16C1}" srcId="{A9CCAAB6-756B-401E-894F-6E024F0D11BE}" destId="{D3D3BCD0-D74D-4FCD-936B-C97E1141B725}" srcOrd="6" destOrd="0" parTransId="{818DDAF2-B9B6-4C8D-8114-D4595BBA843F}" sibTransId="{D61C183D-0ED3-49F4-A619-02F4D645ACE1}"/>
    <dgm:cxn modelId="{173B2ACA-34F7-4128-BB05-80132635AFB4}" type="presOf" srcId="{D3D3BCD0-D74D-4FCD-936B-C97E1141B725}" destId="{40E8E81E-633F-4CB5-90B3-D810ECFAAD63}" srcOrd="0" destOrd="0" presId="urn:microsoft.com/office/officeart/2005/8/layout/process2"/>
    <dgm:cxn modelId="{949A42CA-EDE6-4742-A976-E73A2EF17C70}" type="presOf" srcId="{688C592E-DB53-4BE7-BA71-E2CDB06E3484}" destId="{A24CF1EE-0F2A-44D2-BDA1-EDDE56326AEE}" srcOrd="0" destOrd="0" presId="urn:microsoft.com/office/officeart/2005/8/layout/process2"/>
    <dgm:cxn modelId="{ADA12CD4-31F8-4732-84FC-3A3BED11E809}" type="presOf" srcId="{9B650ABD-7DC5-421E-BC9C-4168D74C530A}" destId="{C2CE660A-A0A7-4136-8C8E-3007B19596C7}" srcOrd="0" destOrd="0" presId="urn:microsoft.com/office/officeart/2005/8/layout/process2"/>
    <dgm:cxn modelId="{9F0034DD-E901-4713-ADBE-842B88D08F8D}" type="presOf" srcId="{64467D6B-C532-4FE8-AF81-0AF742119839}" destId="{5583020B-2C90-4F42-9006-B395A6CF1148}" srcOrd="0" destOrd="0" presId="urn:microsoft.com/office/officeart/2005/8/layout/process2"/>
    <dgm:cxn modelId="{5A67C5DF-8570-465C-B3F9-D2EE389656D6}" type="presOf" srcId="{BDEFC129-31ED-489E-97C6-856337DA82F2}" destId="{29D2CF9A-B3A7-4991-A056-16EEB65DF85B}" srcOrd="0" destOrd="0" presId="urn:microsoft.com/office/officeart/2005/8/layout/process2"/>
    <dgm:cxn modelId="{E61D7EE7-6F87-4076-9126-F1C6C95C9F85}" type="presOf" srcId="{C76AF057-2BC4-4BD1-8902-E298AC43192D}" destId="{F2612BDE-291A-4918-A33B-B4FED8B8E808}" srcOrd="1" destOrd="0" presId="urn:microsoft.com/office/officeart/2005/8/layout/process2"/>
    <dgm:cxn modelId="{736F83EF-AB23-4FB9-9817-D69C9DBB7EB4}" type="presOf" srcId="{B0A193DB-73CC-46A0-BFFC-0552064C6469}" destId="{20739EF6-0049-4552-995F-82E511B4E6CF}" srcOrd="0" destOrd="0" presId="urn:microsoft.com/office/officeart/2005/8/layout/process2"/>
    <dgm:cxn modelId="{EEC125F7-861F-40E3-97D2-2645809CE455}" type="presOf" srcId="{55347C06-1C85-41B2-BA8A-B49BFD6844B9}" destId="{6F7E26A1-333B-47E8-841C-9DCE71D5AAC5}" srcOrd="0" destOrd="0" presId="urn:microsoft.com/office/officeart/2005/8/layout/process2"/>
    <dgm:cxn modelId="{EA90FBA6-6475-4B83-AC3B-AEBC1D8826A4}" type="presParOf" srcId="{D6F6343A-258F-4A34-A3F4-8F9296BE0BB1}" destId="{0CC8160F-5B3C-4728-859E-466016A87B10}" srcOrd="0" destOrd="0" presId="urn:microsoft.com/office/officeart/2005/8/layout/process2"/>
    <dgm:cxn modelId="{44AB0BD4-E366-4D65-800D-26A577280DA7}" type="presParOf" srcId="{D6F6343A-258F-4A34-A3F4-8F9296BE0BB1}" destId="{C2CE660A-A0A7-4136-8C8E-3007B19596C7}" srcOrd="1" destOrd="0" presId="urn:microsoft.com/office/officeart/2005/8/layout/process2"/>
    <dgm:cxn modelId="{EC44363D-44E7-4DF8-A4F5-2F056EAE8B04}" type="presParOf" srcId="{C2CE660A-A0A7-4136-8C8E-3007B19596C7}" destId="{117FA11E-A563-4957-A989-044B6C7A69F8}" srcOrd="0" destOrd="0" presId="urn:microsoft.com/office/officeart/2005/8/layout/process2"/>
    <dgm:cxn modelId="{D25B278F-9B05-46FF-9893-053321C3B12E}" type="presParOf" srcId="{D6F6343A-258F-4A34-A3F4-8F9296BE0BB1}" destId="{20739EF6-0049-4552-995F-82E511B4E6CF}" srcOrd="2" destOrd="0" presId="urn:microsoft.com/office/officeart/2005/8/layout/process2"/>
    <dgm:cxn modelId="{228F9255-5AD1-4046-A01A-14064590E6D0}" type="presParOf" srcId="{D6F6343A-258F-4A34-A3F4-8F9296BE0BB1}" destId="{35CEB7DC-B583-444D-B5D3-D12405966BAF}" srcOrd="3" destOrd="0" presId="urn:microsoft.com/office/officeart/2005/8/layout/process2"/>
    <dgm:cxn modelId="{3F365FE0-DD26-48D6-8A8B-5E0534A8EF2C}" type="presParOf" srcId="{35CEB7DC-B583-444D-B5D3-D12405966BAF}" destId="{07FC67E5-B692-4EA0-A37F-0DBBAB7260AE}" srcOrd="0" destOrd="0" presId="urn:microsoft.com/office/officeart/2005/8/layout/process2"/>
    <dgm:cxn modelId="{D8B699F2-364F-4977-92A8-62914F6C17BB}" type="presParOf" srcId="{D6F6343A-258F-4A34-A3F4-8F9296BE0BB1}" destId="{4A991286-4A8B-4691-8EBA-93BE67BE88B9}" srcOrd="4" destOrd="0" presId="urn:microsoft.com/office/officeart/2005/8/layout/process2"/>
    <dgm:cxn modelId="{9CCECCFE-9725-4DC4-9000-B7284B30C0E5}" type="presParOf" srcId="{D6F6343A-258F-4A34-A3F4-8F9296BE0BB1}" destId="{5583020B-2C90-4F42-9006-B395A6CF1148}" srcOrd="5" destOrd="0" presId="urn:microsoft.com/office/officeart/2005/8/layout/process2"/>
    <dgm:cxn modelId="{6385924C-5635-440F-BC0C-FEBB25293D92}" type="presParOf" srcId="{5583020B-2C90-4F42-9006-B395A6CF1148}" destId="{345F5A54-1FB5-461C-8108-E8DAAF96DF5E}" srcOrd="0" destOrd="0" presId="urn:microsoft.com/office/officeart/2005/8/layout/process2"/>
    <dgm:cxn modelId="{22E6F09C-5D3F-4DD7-8FAD-1163BB7BDFE7}" type="presParOf" srcId="{D6F6343A-258F-4A34-A3F4-8F9296BE0BB1}" destId="{A24CF1EE-0F2A-44D2-BDA1-EDDE56326AEE}" srcOrd="6" destOrd="0" presId="urn:microsoft.com/office/officeart/2005/8/layout/process2"/>
    <dgm:cxn modelId="{D4E16DC8-0D8A-4385-8FF3-07BAFD734C72}" type="presParOf" srcId="{D6F6343A-258F-4A34-A3F4-8F9296BE0BB1}" destId="{11695DE2-B025-4277-B4D5-84172F60B3F5}" srcOrd="7" destOrd="0" presId="urn:microsoft.com/office/officeart/2005/8/layout/process2"/>
    <dgm:cxn modelId="{54998E52-58B1-4945-9E9B-0A6D378DB4FF}" type="presParOf" srcId="{11695DE2-B025-4277-B4D5-84172F60B3F5}" destId="{E674E028-4CF3-4B26-A29C-7142C836E95F}" srcOrd="0" destOrd="0" presId="urn:microsoft.com/office/officeart/2005/8/layout/process2"/>
    <dgm:cxn modelId="{A28B2C90-3D7F-49D3-84B4-186421496162}" type="presParOf" srcId="{D6F6343A-258F-4A34-A3F4-8F9296BE0BB1}" destId="{6F7E26A1-333B-47E8-841C-9DCE71D5AAC5}" srcOrd="8" destOrd="0" presId="urn:microsoft.com/office/officeart/2005/8/layout/process2"/>
    <dgm:cxn modelId="{AB0FB263-4783-473A-ACCB-8679E47E02B7}" type="presParOf" srcId="{D6F6343A-258F-4A34-A3F4-8F9296BE0BB1}" destId="{42BDF48E-04E6-47C1-A005-B0A79441EC01}" srcOrd="9" destOrd="0" presId="urn:microsoft.com/office/officeart/2005/8/layout/process2"/>
    <dgm:cxn modelId="{EA24228C-54A5-484D-BA0E-5631A41294A6}" type="presParOf" srcId="{42BDF48E-04E6-47C1-A005-B0A79441EC01}" destId="{8FEC2394-5321-4822-9E2B-40FA567D960A}" srcOrd="0" destOrd="0" presId="urn:microsoft.com/office/officeart/2005/8/layout/process2"/>
    <dgm:cxn modelId="{45796431-5A3A-4BDE-9051-3B547E78E7CA}" type="presParOf" srcId="{D6F6343A-258F-4A34-A3F4-8F9296BE0BB1}" destId="{29D2CF9A-B3A7-4991-A056-16EEB65DF85B}" srcOrd="10" destOrd="0" presId="urn:microsoft.com/office/officeart/2005/8/layout/process2"/>
    <dgm:cxn modelId="{8BF12A94-8318-49FB-ABBE-BB2E6D8F5FAE}" type="presParOf" srcId="{D6F6343A-258F-4A34-A3F4-8F9296BE0BB1}" destId="{D7BE733A-7147-49C2-A45E-D47FD0FB48BA}" srcOrd="11" destOrd="0" presId="urn:microsoft.com/office/officeart/2005/8/layout/process2"/>
    <dgm:cxn modelId="{83B80B4D-B440-408B-8D35-30513448CA12}" type="presParOf" srcId="{D7BE733A-7147-49C2-A45E-D47FD0FB48BA}" destId="{F2612BDE-291A-4918-A33B-B4FED8B8E808}" srcOrd="0" destOrd="0" presId="urn:microsoft.com/office/officeart/2005/8/layout/process2"/>
    <dgm:cxn modelId="{9C5CA790-E3A5-4BB7-B050-BDD2D1A00D9E}" type="presParOf" srcId="{D6F6343A-258F-4A34-A3F4-8F9296BE0BB1}" destId="{40E8E81E-633F-4CB5-90B3-D810ECFAAD63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D44DBD-9D00-4FF9-BD77-3E031A6816B2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C07534-8B93-4C19-9FBD-09565E027DA5}">
      <dgm:prSet phldrT="[Текст]" custT="1"/>
      <dgm:spPr/>
      <dgm:t>
        <a:bodyPr/>
        <a:lstStyle/>
        <a:p>
          <a:r>
            <a:rPr lang="uk-UA" sz="4000" dirty="0">
              <a:solidFill>
                <a:schemeClr val="tx1"/>
              </a:solidFill>
            </a:rPr>
            <a:t>Фактори прийнято поділяти на:</a:t>
          </a:r>
          <a:endParaRPr lang="ru-RU" sz="4000" dirty="0">
            <a:solidFill>
              <a:schemeClr val="tx1"/>
            </a:solidFill>
          </a:endParaRPr>
        </a:p>
      </dgm:t>
    </dgm:pt>
    <dgm:pt modelId="{22B5C86F-2A05-4C2C-AE83-0A4A587DAE10}" type="parTrans" cxnId="{EAF970DA-B8D3-4C66-BABB-132F43AACE9C}">
      <dgm:prSet/>
      <dgm:spPr/>
      <dgm:t>
        <a:bodyPr/>
        <a:lstStyle/>
        <a:p>
          <a:endParaRPr lang="ru-RU"/>
        </a:p>
      </dgm:t>
    </dgm:pt>
    <dgm:pt modelId="{2DBA5234-1E8B-4EF8-8D44-A6FF06B0E507}" type="sibTrans" cxnId="{EAF970DA-B8D3-4C66-BABB-132F43AACE9C}">
      <dgm:prSet/>
      <dgm:spPr/>
      <dgm:t>
        <a:bodyPr/>
        <a:lstStyle/>
        <a:p>
          <a:endParaRPr lang="ru-RU"/>
        </a:p>
      </dgm:t>
    </dgm:pt>
    <dgm:pt modelId="{48C53C1B-1E33-4FD6-8ED5-437AA76BFEFD}">
      <dgm:prSet phldrT="[Текст]" custT="1"/>
      <dgm:spPr/>
      <dgm:t>
        <a:bodyPr/>
        <a:lstStyle/>
        <a:p>
          <a:pPr algn="ctr"/>
          <a:r>
            <a:rPr lang="uk-UA" sz="2000" b="1" dirty="0"/>
            <a:t>Зовнішні </a:t>
          </a:r>
          <a:r>
            <a:rPr lang="uk-UA" sz="2000" dirty="0"/>
            <a:t>: </a:t>
          </a:r>
        </a:p>
        <a:p>
          <a:pPr algn="l"/>
          <a:r>
            <a:rPr lang="uk-UA" sz="2000" dirty="0"/>
            <a:t>- географічне положення регіону;</a:t>
          </a:r>
        </a:p>
        <a:p>
          <a:pPr algn="l"/>
          <a:r>
            <a:rPr lang="uk-UA" sz="2000" dirty="0"/>
            <a:t>- політичні відносини між країнами;</a:t>
          </a:r>
        </a:p>
        <a:p>
          <a:pPr algn="l"/>
          <a:r>
            <a:rPr lang="uk-UA" sz="2000" dirty="0"/>
            <a:t>- міжнародний розподіл праці;</a:t>
          </a:r>
        </a:p>
        <a:p>
          <a:pPr algn="l"/>
          <a:r>
            <a:rPr lang="uk-UA" sz="2000" dirty="0"/>
            <a:t>-  рівень цін на міжнародному ринку ;</a:t>
          </a:r>
        </a:p>
        <a:p>
          <a:pPr algn="l"/>
          <a:r>
            <a:rPr lang="uk-UA" sz="2000" dirty="0"/>
            <a:t>- співвідношення валют;</a:t>
          </a:r>
        </a:p>
        <a:p>
          <a:pPr algn="l"/>
          <a:r>
            <a:rPr lang="uk-UA" sz="2000" dirty="0"/>
            <a:t>- тощо.</a:t>
          </a:r>
        </a:p>
      </dgm:t>
    </dgm:pt>
    <dgm:pt modelId="{ABAA9DD3-937D-42C1-A774-B81614A4E494}" type="parTrans" cxnId="{0D5559C7-20BE-4E04-9A4B-8DD23337F220}">
      <dgm:prSet/>
      <dgm:spPr/>
      <dgm:t>
        <a:bodyPr/>
        <a:lstStyle/>
        <a:p>
          <a:endParaRPr lang="ru-RU"/>
        </a:p>
      </dgm:t>
    </dgm:pt>
    <dgm:pt modelId="{573C30E2-0B08-46AE-996C-DBEEB6C1EC26}" type="sibTrans" cxnId="{0D5559C7-20BE-4E04-9A4B-8DD23337F220}">
      <dgm:prSet/>
      <dgm:spPr/>
      <dgm:t>
        <a:bodyPr/>
        <a:lstStyle/>
        <a:p>
          <a:endParaRPr lang="ru-RU"/>
        </a:p>
      </dgm:t>
    </dgm:pt>
    <dgm:pt modelId="{E032BCBD-19A8-4958-90FA-AFE166F9C4C6}">
      <dgm:prSet phldrT="[Текст]" custT="1"/>
      <dgm:spPr/>
      <dgm:t>
        <a:bodyPr/>
        <a:lstStyle/>
        <a:p>
          <a:pPr algn="ctr"/>
          <a:endParaRPr lang="uk-UA" sz="2000" b="1" dirty="0"/>
        </a:p>
        <a:p>
          <a:pPr algn="ctr"/>
          <a:r>
            <a:rPr lang="uk-UA" sz="2000" b="1" dirty="0"/>
            <a:t>Внутрішні: </a:t>
          </a:r>
        </a:p>
        <a:p>
          <a:pPr algn="l"/>
          <a:r>
            <a:rPr lang="uk-UA" sz="2000" b="1" dirty="0"/>
            <a:t>-</a:t>
          </a:r>
          <a:r>
            <a:rPr lang="uk-UA" sz="2000" dirty="0"/>
            <a:t>природно-географічні особливості;</a:t>
          </a:r>
        </a:p>
        <a:p>
          <a:pPr algn="l"/>
          <a:r>
            <a:rPr lang="uk-UA" sz="2000" b="1" dirty="0"/>
            <a:t>- </a:t>
          </a:r>
          <a:r>
            <a:rPr lang="uk-UA" sz="2000" dirty="0"/>
            <a:t>кліматичні умови країни;</a:t>
          </a:r>
        </a:p>
        <a:p>
          <a:pPr algn="l"/>
          <a:r>
            <a:rPr lang="uk-UA" sz="2000" b="1" dirty="0"/>
            <a:t>- </a:t>
          </a:r>
          <a:r>
            <a:rPr lang="uk-UA" sz="2000" dirty="0"/>
            <a:t>наявність та якість природних ресурсів ;</a:t>
          </a:r>
        </a:p>
        <a:p>
          <a:pPr algn="l"/>
          <a:r>
            <a:rPr lang="uk-UA" sz="2000" b="1" dirty="0"/>
            <a:t>- </a:t>
          </a:r>
          <a:r>
            <a:rPr lang="uk-UA" sz="2000" dirty="0"/>
            <a:t>економічна ситуація в країні;</a:t>
          </a:r>
        </a:p>
        <a:p>
          <a:pPr algn="l"/>
          <a:r>
            <a:rPr lang="uk-UA" sz="2000" b="1" dirty="0"/>
            <a:t>- </a:t>
          </a:r>
          <a:r>
            <a:rPr lang="uk-UA" sz="2000" dirty="0"/>
            <a:t>внутрішня політика країни, політична стабільність;</a:t>
          </a:r>
        </a:p>
        <a:p>
          <a:pPr algn="l"/>
          <a:r>
            <a:rPr lang="uk-UA" sz="2000" dirty="0"/>
            <a:t>- рівень добробуту населення;</a:t>
          </a:r>
        </a:p>
        <a:p>
          <a:pPr algn="l"/>
          <a:r>
            <a:rPr lang="uk-UA" sz="2000" dirty="0"/>
            <a:t>- тощо.</a:t>
          </a:r>
        </a:p>
        <a:p>
          <a:pPr algn="ctr"/>
          <a:endParaRPr lang="ru-RU" sz="2000" b="1" dirty="0"/>
        </a:p>
      </dgm:t>
    </dgm:pt>
    <dgm:pt modelId="{A70C6A7D-16D8-49F6-92B6-FD9A883B13FE}" type="parTrans" cxnId="{73127D3F-BCDE-415A-BB77-AF29721B4128}">
      <dgm:prSet/>
      <dgm:spPr/>
      <dgm:t>
        <a:bodyPr/>
        <a:lstStyle/>
        <a:p>
          <a:endParaRPr lang="ru-RU"/>
        </a:p>
      </dgm:t>
    </dgm:pt>
    <dgm:pt modelId="{8B7BCAD7-841A-48D6-A89B-353FF2FA04FD}" type="sibTrans" cxnId="{73127D3F-BCDE-415A-BB77-AF29721B4128}">
      <dgm:prSet/>
      <dgm:spPr/>
      <dgm:t>
        <a:bodyPr/>
        <a:lstStyle/>
        <a:p>
          <a:endParaRPr lang="ru-RU"/>
        </a:p>
      </dgm:t>
    </dgm:pt>
    <dgm:pt modelId="{41762599-4E8C-4F1E-B28C-EAF0EC770FCD}">
      <dgm:prSet phldrT="[Текст]" custT="1"/>
      <dgm:spPr/>
      <dgm:t>
        <a:bodyPr/>
        <a:lstStyle/>
        <a:p>
          <a:endParaRPr lang="ru-RU" sz="2000" b="1" dirty="0"/>
        </a:p>
      </dgm:t>
    </dgm:pt>
    <dgm:pt modelId="{8AD389E5-687A-40C0-AB89-BD319A54E28F}" type="parTrans" cxnId="{54772186-2A98-41AA-AFD9-1284D93FC18E}">
      <dgm:prSet/>
      <dgm:spPr/>
      <dgm:t>
        <a:bodyPr/>
        <a:lstStyle/>
        <a:p>
          <a:endParaRPr lang="ru-RU"/>
        </a:p>
      </dgm:t>
    </dgm:pt>
    <dgm:pt modelId="{50713DE9-880E-4930-A69C-7828AC85ED84}" type="sibTrans" cxnId="{54772186-2A98-41AA-AFD9-1284D93FC18E}">
      <dgm:prSet/>
      <dgm:spPr/>
      <dgm:t>
        <a:bodyPr/>
        <a:lstStyle/>
        <a:p>
          <a:endParaRPr lang="ru-RU"/>
        </a:p>
      </dgm:t>
    </dgm:pt>
    <dgm:pt modelId="{0B049BE3-C9A4-4E40-AA5C-B37BCD966B74}" type="pres">
      <dgm:prSet presAssocID="{92D44DBD-9D00-4FF9-BD77-3E031A6816B2}" presName="composite" presStyleCnt="0">
        <dgm:presLayoutVars>
          <dgm:chMax val="1"/>
          <dgm:dir/>
          <dgm:resizeHandles val="exact"/>
        </dgm:presLayoutVars>
      </dgm:prSet>
      <dgm:spPr/>
    </dgm:pt>
    <dgm:pt modelId="{6F653DFF-5CEA-40BC-B988-C333E3672A78}" type="pres">
      <dgm:prSet presAssocID="{79C07534-8B93-4C19-9FBD-09565E027DA5}" presName="roof" presStyleLbl="dkBgShp" presStyleIdx="0" presStyleCnt="2" custScaleY="46571"/>
      <dgm:spPr/>
    </dgm:pt>
    <dgm:pt modelId="{6E45D114-4536-490B-9175-83A5414551EB}" type="pres">
      <dgm:prSet presAssocID="{79C07534-8B93-4C19-9FBD-09565E027DA5}" presName="pillars" presStyleCnt="0"/>
      <dgm:spPr/>
    </dgm:pt>
    <dgm:pt modelId="{DC6CC4BD-44FA-4F7F-9FE3-244329B476BB}" type="pres">
      <dgm:prSet presAssocID="{79C07534-8B93-4C19-9FBD-09565E027DA5}" presName="pillar1" presStyleLbl="node1" presStyleIdx="0" presStyleCnt="2" custScaleY="127560">
        <dgm:presLayoutVars>
          <dgm:bulletEnabled val="1"/>
        </dgm:presLayoutVars>
      </dgm:prSet>
      <dgm:spPr/>
    </dgm:pt>
    <dgm:pt modelId="{43C06951-5B3C-45F6-AB4C-B8AB0710DF5F}" type="pres">
      <dgm:prSet presAssocID="{E032BCBD-19A8-4958-90FA-AFE166F9C4C6}" presName="pillarX" presStyleLbl="node1" presStyleIdx="1" presStyleCnt="2" custScaleY="126292">
        <dgm:presLayoutVars>
          <dgm:bulletEnabled val="1"/>
        </dgm:presLayoutVars>
      </dgm:prSet>
      <dgm:spPr/>
    </dgm:pt>
    <dgm:pt modelId="{EEA98088-57E2-4510-97AF-1FB2B311ED96}" type="pres">
      <dgm:prSet presAssocID="{79C07534-8B93-4C19-9FBD-09565E027DA5}" presName="base" presStyleLbl="dkBgShp" presStyleIdx="1" presStyleCnt="2" custFlipVert="1" custScaleX="100000" custScaleY="70838" custLinFactNeighborX="-2114" custLinFactNeighborY="57009"/>
      <dgm:spPr/>
    </dgm:pt>
  </dgm:ptLst>
  <dgm:cxnLst>
    <dgm:cxn modelId="{4E34A418-C383-4941-8973-837B2D62C280}" type="presOf" srcId="{92D44DBD-9D00-4FF9-BD77-3E031A6816B2}" destId="{0B049BE3-C9A4-4E40-AA5C-B37BCD966B74}" srcOrd="0" destOrd="0" presId="urn:microsoft.com/office/officeart/2005/8/layout/hList3"/>
    <dgm:cxn modelId="{E9BB8730-D627-4799-A859-E6093BB4DBE0}" type="presOf" srcId="{48C53C1B-1E33-4FD6-8ED5-437AA76BFEFD}" destId="{DC6CC4BD-44FA-4F7F-9FE3-244329B476BB}" srcOrd="0" destOrd="0" presId="urn:microsoft.com/office/officeart/2005/8/layout/hList3"/>
    <dgm:cxn modelId="{73127D3F-BCDE-415A-BB77-AF29721B4128}" srcId="{79C07534-8B93-4C19-9FBD-09565E027DA5}" destId="{E032BCBD-19A8-4958-90FA-AFE166F9C4C6}" srcOrd="1" destOrd="0" parTransId="{A70C6A7D-16D8-49F6-92B6-FD9A883B13FE}" sibTransId="{8B7BCAD7-841A-48D6-A89B-353FF2FA04FD}"/>
    <dgm:cxn modelId="{54772186-2A98-41AA-AFD9-1284D93FC18E}" srcId="{92D44DBD-9D00-4FF9-BD77-3E031A6816B2}" destId="{41762599-4E8C-4F1E-B28C-EAF0EC770FCD}" srcOrd="1" destOrd="0" parTransId="{8AD389E5-687A-40C0-AB89-BD319A54E28F}" sibTransId="{50713DE9-880E-4930-A69C-7828AC85ED84}"/>
    <dgm:cxn modelId="{A913E2BE-9BED-4D30-9159-B8D5EA8DF2A1}" type="presOf" srcId="{79C07534-8B93-4C19-9FBD-09565E027DA5}" destId="{6F653DFF-5CEA-40BC-B988-C333E3672A78}" srcOrd="0" destOrd="0" presId="urn:microsoft.com/office/officeart/2005/8/layout/hList3"/>
    <dgm:cxn modelId="{0D5559C7-20BE-4E04-9A4B-8DD23337F220}" srcId="{79C07534-8B93-4C19-9FBD-09565E027DA5}" destId="{48C53C1B-1E33-4FD6-8ED5-437AA76BFEFD}" srcOrd="0" destOrd="0" parTransId="{ABAA9DD3-937D-42C1-A774-B81614A4E494}" sibTransId="{573C30E2-0B08-46AE-996C-DBEEB6C1EC26}"/>
    <dgm:cxn modelId="{EAF970DA-B8D3-4C66-BABB-132F43AACE9C}" srcId="{92D44DBD-9D00-4FF9-BD77-3E031A6816B2}" destId="{79C07534-8B93-4C19-9FBD-09565E027DA5}" srcOrd="0" destOrd="0" parTransId="{22B5C86F-2A05-4C2C-AE83-0A4A587DAE10}" sibTransId="{2DBA5234-1E8B-4EF8-8D44-A6FF06B0E507}"/>
    <dgm:cxn modelId="{065BC9F4-89BD-4431-A57F-C0A55FC84508}" type="presOf" srcId="{E032BCBD-19A8-4958-90FA-AFE166F9C4C6}" destId="{43C06951-5B3C-45F6-AB4C-B8AB0710DF5F}" srcOrd="0" destOrd="0" presId="urn:microsoft.com/office/officeart/2005/8/layout/hList3"/>
    <dgm:cxn modelId="{FD189A59-96B7-48D3-8F87-2E720A0CF70B}" type="presParOf" srcId="{0B049BE3-C9A4-4E40-AA5C-B37BCD966B74}" destId="{6F653DFF-5CEA-40BC-B988-C333E3672A78}" srcOrd="0" destOrd="0" presId="urn:microsoft.com/office/officeart/2005/8/layout/hList3"/>
    <dgm:cxn modelId="{C73C15A5-9B87-4D20-A946-4309198D9010}" type="presParOf" srcId="{0B049BE3-C9A4-4E40-AA5C-B37BCD966B74}" destId="{6E45D114-4536-490B-9175-83A5414551EB}" srcOrd="1" destOrd="0" presId="urn:microsoft.com/office/officeart/2005/8/layout/hList3"/>
    <dgm:cxn modelId="{C065558D-B716-4BF4-A9BD-2D43C78EDFAB}" type="presParOf" srcId="{6E45D114-4536-490B-9175-83A5414551EB}" destId="{DC6CC4BD-44FA-4F7F-9FE3-244329B476BB}" srcOrd="0" destOrd="0" presId="urn:microsoft.com/office/officeart/2005/8/layout/hList3"/>
    <dgm:cxn modelId="{11D04E74-CCA3-4945-912D-DD9FFC03D67A}" type="presParOf" srcId="{6E45D114-4536-490B-9175-83A5414551EB}" destId="{43C06951-5B3C-45F6-AB4C-B8AB0710DF5F}" srcOrd="1" destOrd="0" presId="urn:microsoft.com/office/officeart/2005/8/layout/hList3"/>
    <dgm:cxn modelId="{BB6B2461-5230-4175-ABDC-412DE890EFA7}" type="presParOf" srcId="{0B049BE3-C9A4-4E40-AA5C-B37BCD966B74}" destId="{EEA98088-57E2-4510-97AF-1FB2B311ED96}" srcOrd="2" destOrd="0" presId="urn:microsoft.com/office/officeart/2005/8/layout/hList3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1"/>
      <a:tileRect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956284-05A9-44A7-9CF7-5EF48FC95826}" type="doc">
      <dgm:prSet loTypeId="urn:microsoft.com/office/officeart/2005/8/layout/h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69C093-5A17-430C-B137-15BBEAB68D74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uk-UA">
              <a:solidFill>
                <a:schemeClr val="tx1"/>
              </a:solidFill>
            </a:rPr>
            <a:t>З точки зору впливу на туристичну діяльність усі фактори поділя­ються на :</a:t>
          </a:r>
          <a:endParaRPr lang="ru-RU" dirty="0">
            <a:solidFill>
              <a:schemeClr val="tx1"/>
            </a:solidFill>
          </a:endParaRPr>
        </a:p>
      </dgm:t>
    </dgm:pt>
    <dgm:pt modelId="{37C73570-410B-4E90-900F-FAA026CA541A}" type="parTrans" cxnId="{92FD2534-8FEC-45F8-8600-DE3EE84D475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8ABFB4-70CC-4391-B071-5DE77852C733}" type="sibTrans" cxnId="{92FD2534-8FEC-45F8-8600-DE3EE84D475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954689C-D420-4E59-ADD0-0CE68EB8AFCD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pPr algn="ctr"/>
          <a:r>
            <a:rPr lang="uk-UA" sz="2400" b="1" i="1" dirty="0">
              <a:solidFill>
                <a:schemeClr val="tx1"/>
              </a:solidFill>
            </a:rPr>
            <a:t>Фактори залучення</a:t>
          </a:r>
        </a:p>
        <a:p>
          <a:pPr algn="ctr"/>
          <a:r>
            <a:rPr lang="uk-UA" sz="2400" b="1" i="1" dirty="0">
              <a:solidFill>
                <a:schemeClr val="tx1"/>
              </a:solidFill>
            </a:rPr>
            <a:t> </a:t>
          </a:r>
          <a:r>
            <a:rPr lang="uk-UA" sz="2400" b="0" dirty="0">
              <a:solidFill>
                <a:schemeClr val="tx1"/>
              </a:solidFill>
            </a:rPr>
            <a:t>(спонукають до подорожі):</a:t>
          </a:r>
        </a:p>
        <a:p>
          <a:pPr algn="l"/>
          <a:r>
            <a:rPr lang="uk-UA" sz="2400" dirty="0">
              <a:solidFill>
                <a:schemeClr val="tx1"/>
              </a:solidFill>
            </a:rPr>
            <a:t>- природні;</a:t>
          </a:r>
        </a:p>
        <a:p>
          <a:pPr algn="l"/>
          <a:r>
            <a:rPr lang="uk-UA" sz="2400" dirty="0">
              <a:solidFill>
                <a:schemeClr val="tx1"/>
              </a:solidFill>
            </a:rPr>
            <a:t>- культурні;</a:t>
          </a:r>
        </a:p>
        <a:p>
          <a:pPr algn="l"/>
          <a:r>
            <a:rPr lang="uk-UA" sz="2400" dirty="0">
              <a:solidFill>
                <a:schemeClr val="tx1"/>
              </a:solidFill>
            </a:rPr>
            <a:t>- соціальні умови країни де формуються туристичні потоки.</a:t>
          </a:r>
          <a:endParaRPr lang="ru-RU" sz="2400" dirty="0">
            <a:solidFill>
              <a:schemeClr val="tx1"/>
            </a:solidFill>
          </a:endParaRPr>
        </a:p>
      </dgm:t>
    </dgm:pt>
    <dgm:pt modelId="{9986BB52-AE91-4E48-B828-E839567FCDC9}" type="parTrans" cxnId="{2499335E-B8B6-4A23-B5D0-29CB07ACCE4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FA762BB-331A-497F-A448-2B31AE91DA4F}" type="sibTrans" cxnId="{2499335E-B8B6-4A23-B5D0-29CB07ACCE4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B79E472-E5E1-4E34-A6AE-97B31C07CAD3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uk-UA" sz="2400" b="1" i="1" dirty="0">
              <a:solidFill>
                <a:schemeClr val="tx1"/>
              </a:solidFill>
            </a:rPr>
            <a:t>Фактори роз­поділу, або диференціації попиту </a:t>
          </a:r>
        </a:p>
        <a:p>
          <a:r>
            <a:rPr lang="uk-UA" sz="2400" dirty="0">
              <a:solidFill>
                <a:schemeClr val="tx1"/>
              </a:solidFill>
            </a:rPr>
            <a:t>(впливають на вибір місця подорожі) : </a:t>
          </a:r>
        </a:p>
        <a:p>
          <a:endParaRPr lang="uk-UA" sz="2400" dirty="0">
            <a:solidFill>
              <a:schemeClr val="tx1"/>
            </a:solidFill>
          </a:endParaRPr>
        </a:p>
        <a:p>
          <a:r>
            <a:rPr lang="uk-UA" sz="2400" dirty="0">
              <a:solidFill>
                <a:schemeClr val="tx1"/>
              </a:solidFill>
            </a:rPr>
            <a:t>- туристичні ресурси;</a:t>
          </a:r>
        </a:p>
        <a:p>
          <a:r>
            <a:rPr lang="uk-UA" sz="2400" dirty="0">
              <a:solidFill>
                <a:schemeClr val="tx1"/>
              </a:solidFill>
            </a:rPr>
            <a:t>- розвиток інфраструктури;</a:t>
          </a:r>
        </a:p>
        <a:p>
          <a:r>
            <a:rPr lang="uk-UA" sz="2400" dirty="0">
              <a:solidFill>
                <a:schemeClr val="tx1"/>
              </a:solidFill>
            </a:rPr>
            <a:t>-рівень економіко-господарського розвитку;</a:t>
          </a:r>
        </a:p>
        <a:p>
          <a:r>
            <a:rPr lang="uk-UA" sz="2400" dirty="0">
              <a:solidFill>
                <a:schemeClr val="tx1"/>
              </a:solidFill>
            </a:rPr>
            <a:t>-життєвий рівень населення країни.</a:t>
          </a:r>
          <a:endParaRPr lang="ru-RU" sz="2400" b="1" i="1" dirty="0">
            <a:solidFill>
              <a:schemeClr val="tx1"/>
            </a:solidFill>
          </a:endParaRPr>
        </a:p>
      </dgm:t>
    </dgm:pt>
    <dgm:pt modelId="{189874F2-9589-408D-A350-2EF608314133}" type="parTrans" cxnId="{7D95D57D-5CDC-40A0-AD9A-0536D8637D8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0DDFF92-00E7-4492-BB31-AE419EA23590}" type="sibTrans" cxnId="{7D95D57D-5CDC-40A0-AD9A-0536D8637D8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50C5943-BE6D-43F8-AF75-4B3EAF633882}" type="pres">
      <dgm:prSet presAssocID="{BB956284-05A9-44A7-9CF7-5EF48FC95826}" presName="composite" presStyleCnt="0">
        <dgm:presLayoutVars>
          <dgm:chMax val="1"/>
          <dgm:dir/>
          <dgm:resizeHandles val="exact"/>
        </dgm:presLayoutVars>
      </dgm:prSet>
      <dgm:spPr/>
    </dgm:pt>
    <dgm:pt modelId="{4148914F-9C37-4F8C-BCE8-E78D4E96FC5F}" type="pres">
      <dgm:prSet presAssocID="{3B69C093-5A17-430C-B137-15BBEAB68D74}" presName="roof" presStyleLbl="dkBgShp" presStyleIdx="0" presStyleCnt="2" custScaleY="80645"/>
      <dgm:spPr/>
    </dgm:pt>
    <dgm:pt modelId="{D9D58E1E-2A79-429A-A13E-14BA69C85EF9}" type="pres">
      <dgm:prSet presAssocID="{3B69C093-5A17-430C-B137-15BBEAB68D74}" presName="pillars" presStyleCnt="0"/>
      <dgm:spPr/>
    </dgm:pt>
    <dgm:pt modelId="{2D26EB65-250B-4124-87F9-EC380DBD2AA9}" type="pres">
      <dgm:prSet presAssocID="{3B69C093-5A17-430C-B137-15BBEAB68D74}" presName="pillar1" presStyleLbl="node1" presStyleIdx="0" presStyleCnt="2" custScaleY="109985">
        <dgm:presLayoutVars>
          <dgm:bulletEnabled val="1"/>
        </dgm:presLayoutVars>
      </dgm:prSet>
      <dgm:spPr/>
    </dgm:pt>
    <dgm:pt modelId="{644DBC89-DBFB-4705-AD1B-86767D3E3F5D}" type="pres">
      <dgm:prSet presAssocID="{3B79E472-E5E1-4E34-A6AE-97B31C07CAD3}" presName="pillarX" presStyleLbl="node1" presStyleIdx="1" presStyleCnt="2" custScaleY="109985">
        <dgm:presLayoutVars>
          <dgm:bulletEnabled val="1"/>
        </dgm:presLayoutVars>
      </dgm:prSet>
      <dgm:spPr/>
    </dgm:pt>
    <dgm:pt modelId="{DAC1330A-00E4-41C4-959E-8B5CC3012833}" type="pres">
      <dgm:prSet presAssocID="{3B69C093-5A17-430C-B137-15BBEAB68D74}" presName="base" presStyleLbl="dkBgShp" presStyleIdx="1" presStyleCnt="2" custLinFactNeighborY="8746"/>
      <dgm:spPr/>
    </dgm:pt>
  </dgm:ptLst>
  <dgm:cxnLst>
    <dgm:cxn modelId="{9CD6CE29-3DF1-4292-9064-F8EEA3649B9E}" type="presOf" srcId="{3B79E472-E5E1-4E34-A6AE-97B31C07CAD3}" destId="{644DBC89-DBFB-4705-AD1B-86767D3E3F5D}" srcOrd="0" destOrd="0" presId="urn:microsoft.com/office/officeart/2005/8/layout/hList3"/>
    <dgm:cxn modelId="{92FD2534-8FEC-45F8-8600-DE3EE84D4755}" srcId="{BB956284-05A9-44A7-9CF7-5EF48FC95826}" destId="{3B69C093-5A17-430C-B137-15BBEAB68D74}" srcOrd="0" destOrd="0" parTransId="{37C73570-410B-4E90-900F-FAA026CA541A}" sibTransId="{2C8ABFB4-70CC-4391-B071-5DE77852C733}"/>
    <dgm:cxn modelId="{8C44F234-A709-44EA-82F2-8A795B322BC8}" type="presOf" srcId="{1954689C-D420-4E59-ADD0-0CE68EB8AFCD}" destId="{2D26EB65-250B-4124-87F9-EC380DBD2AA9}" srcOrd="0" destOrd="0" presId="urn:microsoft.com/office/officeart/2005/8/layout/hList3"/>
    <dgm:cxn modelId="{2499335E-B8B6-4A23-B5D0-29CB07ACCE41}" srcId="{3B69C093-5A17-430C-B137-15BBEAB68D74}" destId="{1954689C-D420-4E59-ADD0-0CE68EB8AFCD}" srcOrd="0" destOrd="0" parTransId="{9986BB52-AE91-4E48-B828-E839567FCDC9}" sibTransId="{EFA762BB-331A-497F-A448-2B31AE91DA4F}"/>
    <dgm:cxn modelId="{7D95D57D-5CDC-40A0-AD9A-0536D8637D84}" srcId="{3B69C093-5A17-430C-B137-15BBEAB68D74}" destId="{3B79E472-E5E1-4E34-A6AE-97B31C07CAD3}" srcOrd="1" destOrd="0" parTransId="{189874F2-9589-408D-A350-2EF608314133}" sibTransId="{F0DDFF92-00E7-4492-BB31-AE419EA23590}"/>
    <dgm:cxn modelId="{0ECF408E-1804-4BE7-B927-3664A434C4B8}" type="presOf" srcId="{BB956284-05A9-44A7-9CF7-5EF48FC95826}" destId="{950C5943-BE6D-43F8-AF75-4B3EAF633882}" srcOrd="0" destOrd="0" presId="urn:microsoft.com/office/officeart/2005/8/layout/hList3"/>
    <dgm:cxn modelId="{30E4C6CF-8DB0-4B23-8B9A-2827AE544F12}" type="presOf" srcId="{3B69C093-5A17-430C-B137-15BBEAB68D74}" destId="{4148914F-9C37-4F8C-BCE8-E78D4E96FC5F}" srcOrd="0" destOrd="0" presId="urn:microsoft.com/office/officeart/2005/8/layout/hList3"/>
    <dgm:cxn modelId="{E6105BD5-46A0-4D9A-A032-7269C8354E30}" type="presParOf" srcId="{950C5943-BE6D-43F8-AF75-4B3EAF633882}" destId="{4148914F-9C37-4F8C-BCE8-E78D4E96FC5F}" srcOrd="0" destOrd="0" presId="urn:microsoft.com/office/officeart/2005/8/layout/hList3"/>
    <dgm:cxn modelId="{355CE365-F7E7-4838-93FE-E99D6F1987FC}" type="presParOf" srcId="{950C5943-BE6D-43F8-AF75-4B3EAF633882}" destId="{D9D58E1E-2A79-429A-A13E-14BA69C85EF9}" srcOrd="1" destOrd="0" presId="urn:microsoft.com/office/officeart/2005/8/layout/hList3"/>
    <dgm:cxn modelId="{05FEF572-FF65-419A-AB69-201F8637EDF1}" type="presParOf" srcId="{D9D58E1E-2A79-429A-A13E-14BA69C85EF9}" destId="{2D26EB65-250B-4124-87F9-EC380DBD2AA9}" srcOrd="0" destOrd="0" presId="urn:microsoft.com/office/officeart/2005/8/layout/hList3"/>
    <dgm:cxn modelId="{2D60C51C-7EAB-464E-81FC-6DC30760653E}" type="presParOf" srcId="{D9D58E1E-2A79-429A-A13E-14BA69C85EF9}" destId="{644DBC89-DBFB-4705-AD1B-86767D3E3F5D}" srcOrd="1" destOrd="0" presId="urn:microsoft.com/office/officeart/2005/8/layout/hList3"/>
    <dgm:cxn modelId="{2A368B86-8BA1-4131-A19D-C9F769245511}" type="presParOf" srcId="{950C5943-BE6D-43F8-AF75-4B3EAF633882}" destId="{DAC1330A-00E4-41C4-959E-8B5CC3012833}" srcOrd="2" destOrd="0" presId="urn:microsoft.com/office/officeart/2005/8/layout/hList3"/>
  </dgm:cxnLst>
  <dgm:bg>
    <a:gradFill flip="none" rotWithShape="1">
      <a:gsLst>
        <a:gs pos="0">
          <a:schemeClr val="accent1">
            <a:shade val="30000"/>
            <a:satMod val="115000"/>
          </a:schemeClr>
        </a:gs>
        <a:gs pos="50000">
          <a:schemeClr val="accent1">
            <a:shade val="67500"/>
            <a:satMod val="115000"/>
          </a:schemeClr>
        </a:gs>
        <a:gs pos="100000">
          <a:schemeClr val="accent1">
            <a:shade val="100000"/>
            <a:satMod val="115000"/>
          </a:schemeClr>
        </a:gs>
      </a:gsLst>
      <a:path path="circle">
        <a:fillToRect t="100000" r="100000"/>
      </a:path>
      <a:tileRect l="-100000" b="-100000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CCAAB6-756B-401E-894F-6E024F0D11BE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C15A4D78-F2EE-4E8B-A4A2-0E8CF1CCB236}">
      <dgm:prSet phldrT="[Текст]" custT="1"/>
      <dgm:spPr/>
      <dgm:t>
        <a:bodyPr/>
        <a:lstStyle/>
        <a:p>
          <a:r>
            <a:rPr lang="uk-UA" sz="2400" dirty="0"/>
            <a:t>Завжди комплексна</a:t>
          </a:r>
          <a:endParaRPr lang="ru-RU" sz="2400" dirty="0"/>
        </a:p>
      </dgm:t>
    </dgm:pt>
    <dgm:pt modelId="{408EF710-35F8-4179-8792-EA45B5A3F266}" type="parTrans" cxnId="{AA26F253-96B3-41E4-A873-86A979657653}">
      <dgm:prSet/>
      <dgm:spPr/>
      <dgm:t>
        <a:bodyPr/>
        <a:lstStyle/>
        <a:p>
          <a:endParaRPr lang="ru-RU"/>
        </a:p>
      </dgm:t>
    </dgm:pt>
    <dgm:pt modelId="{9B650ABD-7DC5-421E-BC9C-4168D74C530A}" type="sibTrans" cxnId="{AA26F253-96B3-41E4-A873-86A979657653}">
      <dgm:prSet/>
      <dgm:spPr/>
      <dgm:t>
        <a:bodyPr/>
        <a:lstStyle/>
        <a:p>
          <a:endParaRPr lang="ru-RU"/>
        </a:p>
      </dgm:t>
    </dgm:pt>
    <dgm:pt modelId="{B0A193DB-73CC-46A0-BFFC-0552064C6469}">
      <dgm:prSet phldrT="[Текст]" custT="1"/>
      <dgm:spPr/>
      <dgm:t>
        <a:bodyPr/>
        <a:lstStyle/>
        <a:p>
          <a:r>
            <a:rPr lang="uk-UA" sz="2400" dirty="0"/>
            <a:t>Відтворює в собі властиві риси певної місцевості</a:t>
          </a:r>
        </a:p>
      </dgm:t>
    </dgm:pt>
    <dgm:pt modelId="{67002965-FA69-4782-BC91-D579AF6EB99D}" type="parTrans" cxnId="{A5187268-7B05-483C-BBD8-F896E5FCBD23}">
      <dgm:prSet/>
      <dgm:spPr/>
      <dgm:t>
        <a:bodyPr/>
        <a:lstStyle/>
        <a:p>
          <a:endParaRPr lang="ru-RU"/>
        </a:p>
      </dgm:t>
    </dgm:pt>
    <dgm:pt modelId="{7D0E9866-38AF-4440-BAB4-4F444AB465AE}" type="sibTrans" cxnId="{A5187268-7B05-483C-BBD8-F896E5FCBD23}">
      <dgm:prSet/>
      <dgm:spPr/>
      <dgm:t>
        <a:bodyPr/>
        <a:lstStyle/>
        <a:p>
          <a:endParaRPr lang="ru-RU"/>
        </a:p>
      </dgm:t>
    </dgm:pt>
    <dgm:pt modelId="{6431BB1F-05E1-4150-8E16-56DE88C3FFDF}">
      <dgm:prSet phldrT="[Текст]" custT="1"/>
      <dgm:spPr/>
      <dgm:t>
        <a:bodyPr/>
        <a:lstStyle/>
        <a:p>
          <a:r>
            <a:rPr lang="uk-UA" sz="2400" dirty="0"/>
            <a:t>Не може накопичуватися наперед</a:t>
          </a:r>
          <a:endParaRPr lang="ru-RU" sz="2400" dirty="0"/>
        </a:p>
      </dgm:t>
    </dgm:pt>
    <dgm:pt modelId="{D55ADD88-EA09-4229-B549-6C327056441C}" type="parTrans" cxnId="{34F13A22-6C44-4905-9A17-B71FADB40C5C}">
      <dgm:prSet/>
      <dgm:spPr/>
      <dgm:t>
        <a:bodyPr/>
        <a:lstStyle/>
        <a:p>
          <a:endParaRPr lang="ru-RU"/>
        </a:p>
      </dgm:t>
    </dgm:pt>
    <dgm:pt modelId="{64467D6B-C532-4FE8-AF81-0AF742119839}" type="sibTrans" cxnId="{34F13A22-6C44-4905-9A17-B71FADB40C5C}">
      <dgm:prSet/>
      <dgm:spPr/>
      <dgm:t>
        <a:bodyPr/>
        <a:lstStyle/>
        <a:p>
          <a:endParaRPr lang="ru-RU"/>
        </a:p>
      </dgm:t>
    </dgm:pt>
    <dgm:pt modelId="{688C592E-DB53-4BE7-BA71-E2CDB06E3484}">
      <dgm:prSet phldrT="[Текст]" custT="1"/>
      <dgm:spPr/>
      <dgm:t>
        <a:bodyPr/>
        <a:lstStyle/>
        <a:p>
          <a:r>
            <a:rPr lang="uk-UA" sz="2400" dirty="0"/>
            <a:t>Ритмічність процесу виробництва такої послуги </a:t>
          </a:r>
        </a:p>
        <a:p>
          <a:r>
            <a:rPr lang="uk-UA" sz="2400" dirty="0"/>
            <a:t>підвлад­на коливанням попиту</a:t>
          </a:r>
          <a:endParaRPr lang="ru-RU" sz="2400" dirty="0"/>
        </a:p>
      </dgm:t>
    </dgm:pt>
    <dgm:pt modelId="{80876232-B325-460A-B0FE-BAA7A4BDCA01}" type="parTrans" cxnId="{0F960392-9D57-4CAF-AAC5-59C975174C26}">
      <dgm:prSet/>
      <dgm:spPr/>
      <dgm:t>
        <a:bodyPr/>
        <a:lstStyle/>
        <a:p>
          <a:endParaRPr lang="ru-RU"/>
        </a:p>
      </dgm:t>
    </dgm:pt>
    <dgm:pt modelId="{7B49562A-639D-451A-B8C6-10338E869E6C}" type="sibTrans" cxnId="{0F960392-9D57-4CAF-AAC5-59C975174C26}">
      <dgm:prSet/>
      <dgm:spPr/>
      <dgm:t>
        <a:bodyPr/>
        <a:lstStyle/>
        <a:p>
          <a:endParaRPr lang="ru-RU"/>
        </a:p>
      </dgm:t>
    </dgm:pt>
    <dgm:pt modelId="{55347C06-1C85-41B2-BA8A-B49BFD6844B9}">
      <dgm:prSet phldrT="[Текст]" custT="1"/>
      <dgm:spPr/>
      <dgm:t>
        <a:bodyPr/>
        <a:lstStyle/>
        <a:p>
          <a:r>
            <a:rPr lang="uk-UA" sz="2400" dirty="0"/>
            <a:t>Оцінити якість такої послуги можна лише в процесі її споживання</a:t>
          </a:r>
          <a:endParaRPr lang="ru-RU" sz="2400" dirty="0"/>
        </a:p>
      </dgm:t>
    </dgm:pt>
    <dgm:pt modelId="{CD67B92E-2039-4DFF-99DC-28075967AD3B}" type="parTrans" cxnId="{B3F0307F-0363-4A7C-AA74-8BD89DB6C70C}">
      <dgm:prSet/>
      <dgm:spPr/>
      <dgm:t>
        <a:bodyPr/>
        <a:lstStyle/>
        <a:p>
          <a:endParaRPr lang="ru-RU"/>
        </a:p>
      </dgm:t>
    </dgm:pt>
    <dgm:pt modelId="{4EBA94AF-9953-4218-B87C-334041FF0272}" type="sibTrans" cxnId="{B3F0307F-0363-4A7C-AA74-8BD89DB6C70C}">
      <dgm:prSet/>
      <dgm:spPr/>
      <dgm:t>
        <a:bodyPr/>
        <a:lstStyle/>
        <a:p>
          <a:endParaRPr lang="ru-RU"/>
        </a:p>
      </dgm:t>
    </dgm:pt>
    <dgm:pt modelId="{BDEFC129-31ED-489E-97C6-856337DA82F2}">
      <dgm:prSet phldrT="[Текст]" custT="1"/>
      <dgm:spPr/>
      <dgm:t>
        <a:bodyPr/>
        <a:lstStyle/>
        <a:p>
          <a:r>
            <a:rPr lang="uk-UA" sz="2400" dirty="0"/>
            <a:t>Вимоги до її якості формуються на світовому рівні </a:t>
          </a:r>
          <a:endParaRPr lang="ru-RU" sz="2400" dirty="0"/>
        </a:p>
      </dgm:t>
    </dgm:pt>
    <dgm:pt modelId="{A64B1699-F770-4227-B902-5B4A6A63E7B6}" type="parTrans" cxnId="{52CAE296-1EC0-4C87-899F-F297F9F87238}">
      <dgm:prSet/>
      <dgm:spPr/>
      <dgm:t>
        <a:bodyPr/>
        <a:lstStyle/>
        <a:p>
          <a:endParaRPr lang="ru-RU"/>
        </a:p>
      </dgm:t>
    </dgm:pt>
    <dgm:pt modelId="{C76AF057-2BC4-4BD1-8902-E298AC43192D}" type="sibTrans" cxnId="{52CAE296-1EC0-4C87-899F-F297F9F87238}">
      <dgm:prSet/>
      <dgm:spPr/>
      <dgm:t>
        <a:bodyPr/>
        <a:lstStyle/>
        <a:p>
          <a:endParaRPr lang="ru-RU"/>
        </a:p>
      </dgm:t>
    </dgm:pt>
    <dgm:pt modelId="{D3D3BCD0-D74D-4FCD-936B-C97E1141B725}">
      <dgm:prSet phldrT="[Текст]" custT="1"/>
      <dgm:spPr/>
      <dgm:t>
        <a:bodyPr/>
        <a:lstStyle/>
        <a:p>
          <a:r>
            <a:rPr lang="uk-UA" sz="2400" dirty="0"/>
            <a:t>Комплекс різних послуг </a:t>
          </a:r>
          <a:endParaRPr lang="ru-RU" sz="2400" b="0" dirty="0"/>
        </a:p>
      </dgm:t>
    </dgm:pt>
    <dgm:pt modelId="{818DDAF2-B9B6-4C8D-8114-D4595BBA843F}" type="parTrans" cxnId="{E3A125B5-9157-42F9-A2B5-0BC0927B16C1}">
      <dgm:prSet/>
      <dgm:spPr/>
      <dgm:t>
        <a:bodyPr/>
        <a:lstStyle/>
        <a:p>
          <a:endParaRPr lang="ru-RU"/>
        </a:p>
      </dgm:t>
    </dgm:pt>
    <dgm:pt modelId="{D61C183D-0ED3-49F4-A619-02F4D645ACE1}" type="sibTrans" cxnId="{E3A125B5-9157-42F9-A2B5-0BC0927B16C1}">
      <dgm:prSet/>
      <dgm:spPr/>
      <dgm:t>
        <a:bodyPr/>
        <a:lstStyle/>
        <a:p>
          <a:endParaRPr lang="ru-RU"/>
        </a:p>
      </dgm:t>
    </dgm:pt>
    <dgm:pt modelId="{D6F6343A-258F-4A34-A3F4-8F9296BE0BB1}" type="pres">
      <dgm:prSet presAssocID="{A9CCAAB6-756B-401E-894F-6E024F0D11BE}" presName="linearFlow" presStyleCnt="0">
        <dgm:presLayoutVars>
          <dgm:resizeHandles val="exact"/>
        </dgm:presLayoutVars>
      </dgm:prSet>
      <dgm:spPr/>
    </dgm:pt>
    <dgm:pt modelId="{0CC8160F-5B3C-4728-859E-466016A87B10}" type="pres">
      <dgm:prSet presAssocID="{C15A4D78-F2EE-4E8B-A4A2-0E8CF1CCB236}" presName="node" presStyleLbl="node1" presStyleIdx="0" presStyleCnt="7" custScaleX="452426">
        <dgm:presLayoutVars>
          <dgm:bulletEnabled val="1"/>
        </dgm:presLayoutVars>
      </dgm:prSet>
      <dgm:spPr/>
    </dgm:pt>
    <dgm:pt modelId="{C2CE660A-A0A7-4136-8C8E-3007B19596C7}" type="pres">
      <dgm:prSet presAssocID="{9B650ABD-7DC5-421E-BC9C-4168D74C530A}" presName="sibTrans" presStyleLbl="sibTrans2D1" presStyleIdx="0" presStyleCnt="6"/>
      <dgm:spPr/>
    </dgm:pt>
    <dgm:pt modelId="{117FA11E-A563-4957-A989-044B6C7A69F8}" type="pres">
      <dgm:prSet presAssocID="{9B650ABD-7DC5-421E-BC9C-4168D74C530A}" presName="connectorText" presStyleLbl="sibTrans2D1" presStyleIdx="0" presStyleCnt="6"/>
      <dgm:spPr/>
    </dgm:pt>
    <dgm:pt modelId="{20739EF6-0049-4552-995F-82E511B4E6CF}" type="pres">
      <dgm:prSet presAssocID="{B0A193DB-73CC-46A0-BFFC-0552064C6469}" presName="node" presStyleLbl="node1" presStyleIdx="1" presStyleCnt="7" custScaleX="452871">
        <dgm:presLayoutVars>
          <dgm:bulletEnabled val="1"/>
        </dgm:presLayoutVars>
      </dgm:prSet>
      <dgm:spPr/>
    </dgm:pt>
    <dgm:pt modelId="{35CEB7DC-B583-444D-B5D3-D12405966BAF}" type="pres">
      <dgm:prSet presAssocID="{7D0E9866-38AF-4440-BAB4-4F444AB465AE}" presName="sibTrans" presStyleLbl="sibTrans2D1" presStyleIdx="1" presStyleCnt="6"/>
      <dgm:spPr/>
    </dgm:pt>
    <dgm:pt modelId="{07FC67E5-B692-4EA0-A37F-0DBBAB7260AE}" type="pres">
      <dgm:prSet presAssocID="{7D0E9866-38AF-4440-BAB4-4F444AB465AE}" presName="connectorText" presStyleLbl="sibTrans2D1" presStyleIdx="1" presStyleCnt="6"/>
      <dgm:spPr/>
    </dgm:pt>
    <dgm:pt modelId="{4A991286-4A8B-4691-8EBA-93BE67BE88B9}" type="pres">
      <dgm:prSet presAssocID="{6431BB1F-05E1-4150-8E16-56DE88C3FFDF}" presName="node" presStyleLbl="node1" presStyleIdx="2" presStyleCnt="7" custScaleX="452871">
        <dgm:presLayoutVars>
          <dgm:bulletEnabled val="1"/>
        </dgm:presLayoutVars>
      </dgm:prSet>
      <dgm:spPr/>
    </dgm:pt>
    <dgm:pt modelId="{5583020B-2C90-4F42-9006-B395A6CF1148}" type="pres">
      <dgm:prSet presAssocID="{64467D6B-C532-4FE8-AF81-0AF742119839}" presName="sibTrans" presStyleLbl="sibTrans2D1" presStyleIdx="2" presStyleCnt="6"/>
      <dgm:spPr/>
    </dgm:pt>
    <dgm:pt modelId="{345F5A54-1FB5-461C-8108-E8DAAF96DF5E}" type="pres">
      <dgm:prSet presAssocID="{64467D6B-C532-4FE8-AF81-0AF742119839}" presName="connectorText" presStyleLbl="sibTrans2D1" presStyleIdx="2" presStyleCnt="6"/>
      <dgm:spPr/>
    </dgm:pt>
    <dgm:pt modelId="{A24CF1EE-0F2A-44D2-BDA1-EDDE56326AEE}" type="pres">
      <dgm:prSet presAssocID="{688C592E-DB53-4BE7-BA71-E2CDB06E3484}" presName="node" presStyleLbl="node1" presStyleIdx="3" presStyleCnt="7" custScaleX="452871" custScaleY="208182">
        <dgm:presLayoutVars>
          <dgm:bulletEnabled val="1"/>
        </dgm:presLayoutVars>
      </dgm:prSet>
      <dgm:spPr/>
    </dgm:pt>
    <dgm:pt modelId="{11695DE2-B025-4277-B4D5-84172F60B3F5}" type="pres">
      <dgm:prSet presAssocID="{7B49562A-639D-451A-B8C6-10338E869E6C}" presName="sibTrans" presStyleLbl="sibTrans2D1" presStyleIdx="3" presStyleCnt="6"/>
      <dgm:spPr/>
    </dgm:pt>
    <dgm:pt modelId="{E674E028-4CF3-4B26-A29C-7142C836E95F}" type="pres">
      <dgm:prSet presAssocID="{7B49562A-639D-451A-B8C6-10338E869E6C}" presName="connectorText" presStyleLbl="sibTrans2D1" presStyleIdx="3" presStyleCnt="6"/>
      <dgm:spPr/>
    </dgm:pt>
    <dgm:pt modelId="{6F7E26A1-333B-47E8-841C-9DCE71D5AAC5}" type="pres">
      <dgm:prSet presAssocID="{55347C06-1C85-41B2-BA8A-B49BFD6844B9}" presName="node" presStyleLbl="node1" presStyleIdx="4" presStyleCnt="7" custScaleX="452871" custScaleY="160003">
        <dgm:presLayoutVars>
          <dgm:bulletEnabled val="1"/>
        </dgm:presLayoutVars>
      </dgm:prSet>
      <dgm:spPr/>
    </dgm:pt>
    <dgm:pt modelId="{42BDF48E-04E6-47C1-A005-B0A79441EC01}" type="pres">
      <dgm:prSet presAssocID="{4EBA94AF-9953-4218-B87C-334041FF0272}" presName="sibTrans" presStyleLbl="sibTrans2D1" presStyleIdx="4" presStyleCnt="6"/>
      <dgm:spPr/>
    </dgm:pt>
    <dgm:pt modelId="{8FEC2394-5321-4822-9E2B-40FA567D960A}" type="pres">
      <dgm:prSet presAssocID="{4EBA94AF-9953-4218-B87C-334041FF0272}" presName="connectorText" presStyleLbl="sibTrans2D1" presStyleIdx="4" presStyleCnt="6"/>
      <dgm:spPr/>
    </dgm:pt>
    <dgm:pt modelId="{29D2CF9A-B3A7-4991-A056-16EEB65DF85B}" type="pres">
      <dgm:prSet presAssocID="{BDEFC129-31ED-489E-97C6-856337DA82F2}" presName="node" presStyleLbl="node1" presStyleIdx="5" presStyleCnt="7" custScaleX="452871">
        <dgm:presLayoutVars>
          <dgm:bulletEnabled val="1"/>
        </dgm:presLayoutVars>
      </dgm:prSet>
      <dgm:spPr/>
    </dgm:pt>
    <dgm:pt modelId="{D7BE733A-7147-49C2-A45E-D47FD0FB48BA}" type="pres">
      <dgm:prSet presAssocID="{C76AF057-2BC4-4BD1-8902-E298AC43192D}" presName="sibTrans" presStyleLbl="sibTrans2D1" presStyleIdx="5" presStyleCnt="6"/>
      <dgm:spPr/>
    </dgm:pt>
    <dgm:pt modelId="{F2612BDE-291A-4918-A33B-B4FED8B8E808}" type="pres">
      <dgm:prSet presAssocID="{C76AF057-2BC4-4BD1-8902-E298AC43192D}" presName="connectorText" presStyleLbl="sibTrans2D1" presStyleIdx="5" presStyleCnt="6"/>
      <dgm:spPr/>
    </dgm:pt>
    <dgm:pt modelId="{40E8E81E-633F-4CB5-90B3-D810ECFAAD63}" type="pres">
      <dgm:prSet presAssocID="{D3D3BCD0-D74D-4FCD-936B-C97E1141B725}" presName="node" presStyleLbl="node1" presStyleIdx="6" presStyleCnt="7" custScaleX="452871" custScaleY="144708">
        <dgm:presLayoutVars>
          <dgm:bulletEnabled val="1"/>
        </dgm:presLayoutVars>
      </dgm:prSet>
      <dgm:spPr/>
    </dgm:pt>
  </dgm:ptLst>
  <dgm:cxnLst>
    <dgm:cxn modelId="{1E2C8305-A54D-40B3-9085-955AFB8A3F56}" type="presOf" srcId="{7D0E9866-38AF-4440-BAB4-4F444AB465AE}" destId="{35CEB7DC-B583-444D-B5D3-D12405966BAF}" srcOrd="0" destOrd="0" presId="urn:microsoft.com/office/officeart/2005/8/layout/process2"/>
    <dgm:cxn modelId="{1B9EF107-F850-445B-BA3B-2C763B9848EB}" type="presOf" srcId="{C15A4D78-F2EE-4E8B-A4A2-0E8CF1CCB236}" destId="{0CC8160F-5B3C-4728-859E-466016A87B10}" srcOrd="0" destOrd="0" presId="urn:microsoft.com/office/officeart/2005/8/layout/process2"/>
    <dgm:cxn modelId="{314AED0A-6F2B-4BA4-A509-EA1A2D365EE8}" type="presOf" srcId="{7B49562A-639D-451A-B8C6-10338E869E6C}" destId="{11695DE2-B025-4277-B4D5-84172F60B3F5}" srcOrd="0" destOrd="0" presId="urn:microsoft.com/office/officeart/2005/8/layout/process2"/>
    <dgm:cxn modelId="{34F13A22-6C44-4905-9A17-B71FADB40C5C}" srcId="{A9CCAAB6-756B-401E-894F-6E024F0D11BE}" destId="{6431BB1F-05E1-4150-8E16-56DE88C3FFDF}" srcOrd="2" destOrd="0" parTransId="{D55ADD88-EA09-4229-B549-6C327056441C}" sibTransId="{64467D6B-C532-4FE8-AF81-0AF742119839}"/>
    <dgm:cxn modelId="{FE319626-CAF3-4F51-A3A7-BE83F8387C8B}" type="presOf" srcId="{4EBA94AF-9953-4218-B87C-334041FF0272}" destId="{42BDF48E-04E6-47C1-A005-B0A79441EC01}" srcOrd="0" destOrd="0" presId="urn:microsoft.com/office/officeart/2005/8/layout/process2"/>
    <dgm:cxn modelId="{23920437-B44E-47B9-B28E-53D79E1645E8}" type="presOf" srcId="{7B49562A-639D-451A-B8C6-10338E869E6C}" destId="{E674E028-4CF3-4B26-A29C-7142C836E95F}" srcOrd="1" destOrd="0" presId="urn:microsoft.com/office/officeart/2005/8/layout/process2"/>
    <dgm:cxn modelId="{1E41D73A-473E-4684-A42B-BB421A4DBFAD}" type="presOf" srcId="{6431BB1F-05E1-4150-8E16-56DE88C3FFDF}" destId="{4A991286-4A8B-4691-8EBA-93BE67BE88B9}" srcOrd="0" destOrd="0" presId="urn:microsoft.com/office/officeart/2005/8/layout/process2"/>
    <dgm:cxn modelId="{E0CADF5F-AB24-44CD-8C16-74FB2F851DCD}" type="presOf" srcId="{7D0E9866-38AF-4440-BAB4-4F444AB465AE}" destId="{07FC67E5-B692-4EA0-A37F-0DBBAB7260AE}" srcOrd="1" destOrd="0" presId="urn:microsoft.com/office/officeart/2005/8/layout/process2"/>
    <dgm:cxn modelId="{A5187268-7B05-483C-BBD8-F896E5FCBD23}" srcId="{A9CCAAB6-756B-401E-894F-6E024F0D11BE}" destId="{B0A193DB-73CC-46A0-BFFC-0552064C6469}" srcOrd="1" destOrd="0" parTransId="{67002965-FA69-4782-BC91-D579AF6EB99D}" sibTransId="{7D0E9866-38AF-4440-BAB4-4F444AB465AE}"/>
    <dgm:cxn modelId="{3351DB4A-072A-4796-AFF6-2EA72F7B3EB6}" type="presOf" srcId="{4EBA94AF-9953-4218-B87C-334041FF0272}" destId="{8FEC2394-5321-4822-9E2B-40FA567D960A}" srcOrd="1" destOrd="0" presId="urn:microsoft.com/office/officeart/2005/8/layout/process2"/>
    <dgm:cxn modelId="{E6957F70-5F43-4766-A50B-36A6563C8816}" type="presOf" srcId="{A9CCAAB6-756B-401E-894F-6E024F0D11BE}" destId="{D6F6343A-258F-4A34-A3F4-8F9296BE0BB1}" srcOrd="0" destOrd="0" presId="urn:microsoft.com/office/officeart/2005/8/layout/process2"/>
    <dgm:cxn modelId="{B427C651-7B95-4428-A796-4D06FADCD161}" type="presOf" srcId="{9B650ABD-7DC5-421E-BC9C-4168D74C530A}" destId="{117FA11E-A563-4957-A989-044B6C7A69F8}" srcOrd="1" destOrd="0" presId="urn:microsoft.com/office/officeart/2005/8/layout/process2"/>
    <dgm:cxn modelId="{AA26F253-96B3-41E4-A873-86A979657653}" srcId="{A9CCAAB6-756B-401E-894F-6E024F0D11BE}" destId="{C15A4D78-F2EE-4E8B-A4A2-0E8CF1CCB236}" srcOrd="0" destOrd="0" parTransId="{408EF710-35F8-4179-8792-EA45B5A3F266}" sibTransId="{9B650ABD-7DC5-421E-BC9C-4168D74C530A}"/>
    <dgm:cxn modelId="{B6EA8978-EF02-4062-9C42-3CD9304F5D1E}" type="presOf" srcId="{C76AF057-2BC4-4BD1-8902-E298AC43192D}" destId="{D7BE733A-7147-49C2-A45E-D47FD0FB48BA}" srcOrd="0" destOrd="0" presId="urn:microsoft.com/office/officeart/2005/8/layout/process2"/>
    <dgm:cxn modelId="{B3F0307F-0363-4A7C-AA74-8BD89DB6C70C}" srcId="{A9CCAAB6-756B-401E-894F-6E024F0D11BE}" destId="{55347C06-1C85-41B2-BA8A-B49BFD6844B9}" srcOrd="4" destOrd="0" parTransId="{CD67B92E-2039-4DFF-99DC-28075967AD3B}" sibTransId="{4EBA94AF-9953-4218-B87C-334041FF0272}"/>
    <dgm:cxn modelId="{0F960392-9D57-4CAF-AAC5-59C975174C26}" srcId="{A9CCAAB6-756B-401E-894F-6E024F0D11BE}" destId="{688C592E-DB53-4BE7-BA71-E2CDB06E3484}" srcOrd="3" destOrd="0" parTransId="{80876232-B325-460A-B0FE-BAA7A4BDCA01}" sibTransId="{7B49562A-639D-451A-B8C6-10338E869E6C}"/>
    <dgm:cxn modelId="{52CAE296-1EC0-4C87-899F-F297F9F87238}" srcId="{A9CCAAB6-756B-401E-894F-6E024F0D11BE}" destId="{BDEFC129-31ED-489E-97C6-856337DA82F2}" srcOrd="5" destOrd="0" parTransId="{A64B1699-F770-4227-B902-5B4A6A63E7B6}" sibTransId="{C76AF057-2BC4-4BD1-8902-E298AC43192D}"/>
    <dgm:cxn modelId="{C3FAECA1-CA55-4B5C-A021-E4E0B024C586}" type="presOf" srcId="{64467D6B-C532-4FE8-AF81-0AF742119839}" destId="{345F5A54-1FB5-461C-8108-E8DAAF96DF5E}" srcOrd="1" destOrd="0" presId="urn:microsoft.com/office/officeart/2005/8/layout/process2"/>
    <dgm:cxn modelId="{E3A125B5-9157-42F9-A2B5-0BC0927B16C1}" srcId="{A9CCAAB6-756B-401E-894F-6E024F0D11BE}" destId="{D3D3BCD0-D74D-4FCD-936B-C97E1141B725}" srcOrd="6" destOrd="0" parTransId="{818DDAF2-B9B6-4C8D-8114-D4595BBA843F}" sibTransId="{D61C183D-0ED3-49F4-A619-02F4D645ACE1}"/>
    <dgm:cxn modelId="{173B2ACA-34F7-4128-BB05-80132635AFB4}" type="presOf" srcId="{D3D3BCD0-D74D-4FCD-936B-C97E1141B725}" destId="{40E8E81E-633F-4CB5-90B3-D810ECFAAD63}" srcOrd="0" destOrd="0" presId="urn:microsoft.com/office/officeart/2005/8/layout/process2"/>
    <dgm:cxn modelId="{949A42CA-EDE6-4742-A976-E73A2EF17C70}" type="presOf" srcId="{688C592E-DB53-4BE7-BA71-E2CDB06E3484}" destId="{A24CF1EE-0F2A-44D2-BDA1-EDDE56326AEE}" srcOrd="0" destOrd="0" presId="urn:microsoft.com/office/officeart/2005/8/layout/process2"/>
    <dgm:cxn modelId="{ADA12CD4-31F8-4732-84FC-3A3BED11E809}" type="presOf" srcId="{9B650ABD-7DC5-421E-BC9C-4168D74C530A}" destId="{C2CE660A-A0A7-4136-8C8E-3007B19596C7}" srcOrd="0" destOrd="0" presId="urn:microsoft.com/office/officeart/2005/8/layout/process2"/>
    <dgm:cxn modelId="{9F0034DD-E901-4713-ADBE-842B88D08F8D}" type="presOf" srcId="{64467D6B-C532-4FE8-AF81-0AF742119839}" destId="{5583020B-2C90-4F42-9006-B395A6CF1148}" srcOrd="0" destOrd="0" presId="urn:microsoft.com/office/officeart/2005/8/layout/process2"/>
    <dgm:cxn modelId="{5A67C5DF-8570-465C-B3F9-D2EE389656D6}" type="presOf" srcId="{BDEFC129-31ED-489E-97C6-856337DA82F2}" destId="{29D2CF9A-B3A7-4991-A056-16EEB65DF85B}" srcOrd="0" destOrd="0" presId="urn:microsoft.com/office/officeart/2005/8/layout/process2"/>
    <dgm:cxn modelId="{E61D7EE7-6F87-4076-9126-F1C6C95C9F85}" type="presOf" srcId="{C76AF057-2BC4-4BD1-8902-E298AC43192D}" destId="{F2612BDE-291A-4918-A33B-B4FED8B8E808}" srcOrd="1" destOrd="0" presId="urn:microsoft.com/office/officeart/2005/8/layout/process2"/>
    <dgm:cxn modelId="{736F83EF-AB23-4FB9-9817-D69C9DBB7EB4}" type="presOf" srcId="{B0A193DB-73CC-46A0-BFFC-0552064C6469}" destId="{20739EF6-0049-4552-995F-82E511B4E6CF}" srcOrd="0" destOrd="0" presId="urn:microsoft.com/office/officeart/2005/8/layout/process2"/>
    <dgm:cxn modelId="{EEC125F7-861F-40E3-97D2-2645809CE455}" type="presOf" srcId="{55347C06-1C85-41B2-BA8A-B49BFD6844B9}" destId="{6F7E26A1-333B-47E8-841C-9DCE71D5AAC5}" srcOrd="0" destOrd="0" presId="urn:microsoft.com/office/officeart/2005/8/layout/process2"/>
    <dgm:cxn modelId="{EA90FBA6-6475-4B83-AC3B-AEBC1D8826A4}" type="presParOf" srcId="{D6F6343A-258F-4A34-A3F4-8F9296BE0BB1}" destId="{0CC8160F-5B3C-4728-859E-466016A87B10}" srcOrd="0" destOrd="0" presId="urn:microsoft.com/office/officeart/2005/8/layout/process2"/>
    <dgm:cxn modelId="{44AB0BD4-E366-4D65-800D-26A577280DA7}" type="presParOf" srcId="{D6F6343A-258F-4A34-A3F4-8F9296BE0BB1}" destId="{C2CE660A-A0A7-4136-8C8E-3007B19596C7}" srcOrd="1" destOrd="0" presId="urn:microsoft.com/office/officeart/2005/8/layout/process2"/>
    <dgm:cxn modelId="{EC44363D-44E7-4DF8-A4F5-2F056EAE8B04}" type="presParOf" srcId="{C2CE660A-A0A7-4136-8C8E-3007B19596C7}" destId="{117FA11E-A563-4957-A989-044B6C7A69F8}" srcOrd="0" destOrd="0" presId="urn:microsoft.com/office/officeart/2005/8/layout/process2"/>
    <dgm:cxn modelId="{D25B278F-9B05-46FF-9893-053321C3B12E}" type="presParOf" srcId="{D6F6343A-258F-4A34-A3F4-8F9296BE0BB1}" destId="{20739EF6-0049-4552-995F-82E511B4E6CF}" srcOrd="2" destOrd="0" presId="urn:microsoft.com/office/officeart/2005/8/layout/process2"/>
    <dgm:cxn modelId="{228F9255-5AD1-4046-A01A-14064590E6D0}" type="presParOf" srcId="{D6F6343A-258F-4A34-A3F4-8F9296BE0BB1}" destId="{35CEB7DC-B583-444D-B5D3-D12405966BAF}" srcOrd="3" destOrd="0" presId="urn:microsoft.com/office/officeart/2005/8/layout/process2"/>
    <dgm:cxn modelId="{3F365FE0-DD26-48D6-8A8B-5E0534A8EF2C}" type="presParOf" srcId="{35CEB7DC-B583-444D-B5D3-D12405966BAF}" destId="{07FC67E5-B692-4EA0-A37F-0DBBAB7260AE}" srcOrd="0" destOrd="0" presId="urn:microsoft.com/office/officeart/2005/8/layout/process2"/>
    <dgm:cxn modelId="{D8B699F2-364F-4977-92A8-62914F6C17BB}" type="presParOf" srcId="{D6F6343A-258F-4A34-A3F4-8F9296BE0BB1}" destId="{4A991286-4A8B-4691-8EBA-93BE67BE88B9}" srcOrd="4" destOrd="0" presId="urn:microsoft.com/office/officeart/2005/8/layout/process2"/>
    <dgm:cxn modelId="{9CCECCFE-9725-4DC4-9000-B7284B30C0E5}" type="presParOf" srcId="{D6F6343A-258F-4A34-A3F4-8F9296BE0BB1}" destId="{5583020B-2C90-4F42-9006-B395A6CF1148}" srcOrd="5" destOrd="0" presId="urn:microsoft.com/office/officeart/2005/8/layout/process2"/>
    <dgm:cxn modelId="{6385924C-5635-440F-BC0C-FEBB25293D92}" type="presParOf" srcId="{5583020B-2C90-4F42-9006-B395A6CF1148}" destId="{345F5A54-1FB5-461C-8108-E8DAAF96DF5E}" srcOrd="0" destOrd="0" presId="urn:microsoft.com/office/officeart/2005/8/layout/process2"/>
    <dgm:cxn modelId="{22E6F09C-5D3F-4DD7-8FAD-1163BB7BDFE7}" type="presParOf" srcId="{D6F6343A-258F-4A34-A3F4-8F9296BE0BB1}" destId="{A24CF1EE-0F2A-44D2-BDA1-EDDE56326AEE}" srcOrd="6" destOrd="0" presId="urn:microsoft.com/office/officeart/2005/8/layout/process2"/>
    <dgm:cxn modelId="{D4E16DC8-0D8A-4385-8FF3-07BAFD734C72}" type="presParOf" srcId="{D6F6343A-258F-4A34-A3F4-8F9296BE0BB1}" destId="{11695DE2-B025-4277-B4D5-84172F60B3F5}" srcOrd="7" destOrd="0" presId="urn:microsoft.com/office/officeart/2005/8/layout/process2"/>
    <dgm:cxn modelId="{54998E52-58B1-4945-9E9B-0A6D378DB4FF}" type="presParOf" srcId="{11695DE2-B025-4277-B4D5-84172F60B3F5}" destId="{E674E028-4CF3-4B26-A29C-7142C836E95F}" srcOrd="0" destOrd="0" presId="urn:microsoft.com/office/officeart/2005/8/layout/process2"/>
    <dgm:cxn modelId="{A28B2C90-3D7F-49D3-84B4-186421496162}" type="presParOf" srcId="{D6F6343A-258F-4A34-A3F4-8F9296BE0BB1}" destId="{6F7E26A1-333B-47E8-841C-9DCE71D5AAC5}" srcOrd="8" destOrd="0" presId="urn:microsoft.com/office/officeart/2005/8/layout/process2"/>
    <dgm:cxn modelId="{AB0FB263-4783-473A-ACCB-8679E47E02B7}" type="presParOf" srcId="{D6F6343A-258F-4A34-A3F4-8F9296BE0BB1}" destId="{42BDF48E-04E6-47C1-A005-B0A79441EC01}" srcOrd="9" destOrd="0" presId="urn:microsoft.com/office/officeart/2005/8/layout/process2"/>
    <dgm:cxn modelId="{EA24228C-54A5-484D-BA0E-5631A41294A6}" type="presParOf" srcId="{42BDF48E-04E6-47C1-A005-B0A79441EC01}" destId="{8FEC2394-5321-4822-9E2B-40FA567D960A}" srcOrd="0" destOrd="0" presId="urn:microsoft.com/office/officeart/2005/8/layout/process2"/>
    <dgm:cxn modelId="{45796431-5A3A-4BDE-9051-3B547E78E7CA}" type="presParOf" srcId="{D6F6343A-258F-4A34-A3F4-8F9296BE0BB1}" destId="{29D2CF9A-B3A7-4991-A056-16EEB65DF85B}" srcOrd="10" destOrd="0" presId="urn:microsoft.com/office/officeart/2005/8/layout/process2"/>
    <dgm:cxn modelId="{8BF12A94-8318-49FB-ABBE-BB2E6D8F5FAE}" type="presParOf" srcId="{D6F6343A-258F-4A34-A3F4-8F9296BE0BB1}" destId="{D7BE733A-7147-49C2-A45E-D47FD0FB48BA}" srcOrd="11" destOrd="0" presId="urn:microsoft.com/office/officeart/2005/8/layout/process2"/>
    <dgm:cxn modelId="{83B80B4D-B440-408B-8D35-30513448CA12}" type="presParOf" srcId="{D7BE733A-7147-49C2-A45E-D47FD0FB48BA}" destId="{F2612BDE-291A-4918-A33B-B4FED8B8E808}" srcOrd="0" destOrd="0" presId="urn:microsoft.com/office/officeart/2005/8/layout/process2"/>
    <dgm:cxn modelId="{9C5CA790-E3A5-4BB7-B050-BDD2D1A00D9E}" type="presParOf" srcId="{D6F6343A-258F-4A34-A3F4-8F9296BE0BB1}" destId="{40E8E81E-633F-4CB5-90B3-D810ECFAAD63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40ED30-2868-4A4E-BA67-0B8175D70445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431B44-2FEB-4433-9DFB-3EC7CA145CDC}">
      <dgm:prSet phldrT="[Текст]" custT="1"/>
      <dgm:spPr/>
      <dgm:t>
        <a:bodyPr/>
        <a:lstStyle/>
        <a:p>
          <a:r>
            <a:rPr lang="en-US" sz="2400" b="1" i="1" dirty="0">
              <a:solidFill>
                <a:schemeClr val="tx1"/>
              </a:solidFill>
            </a:rPr>
            <a:t>BB</a:t>
          </a:r>
          <a:r>
            <a:rPr lang="uk-UA" sz="2400" b="1" i="1" dirty="0">
              <a:solidFill>
                <a:schemeClr val="tx1"/>
              </a:solidFill>
            </a:rPr>
            <a:t> (</a:t>
          </a:r>
          <a:r>
            <a:rPr lang="en-US" sz="2400" b="1" i="1" dirty="0">
              <a:solidFill>
                <a:schemeClr val="tx1"/>
              </a:solidFill>
            </a:rPr>
            <a:t>bed</a:t>
          </a:r>
          <a:r>
            <a:rPr lang="uk-UA" sz="2400" b="1" i="1" dirty="0">
              <a:solidFill>
                <a:schemeClr val="tx1"/>
              </a:solidFill>
            </a:rPr>
            <a:t>&amp;</a:t>
          </a:r>
          <a:r>
            <a:rPr lang="en-US" sz="2400" b="1" i="1" dirty="0">
              <a:solidFill>
                <a:schemeClr val="tx1"/>
              </a:solidFill>
            </a:rPr>
            <a:t>breakfast</a:t>
          </a:r>
          <a:r>
            <a:rPr lang="uk-UA" sz="2400" b="1" i="1" dirty="0">
              <a:solidFill>
                <a:schemeClr val="tx1"/>
              </a:solidFill>
            </a:rPr>
            <a:t>)</a:t>
          </a:r>
          <a:endParaRPr lang="ru-RU" sz="2400" b="1" dirty="0">
            <a:solidFill>
              <a:schemeClr val="tx1"/>
            </a:solidFill>
          </a:endParaRPr>
        </a:p>
      </dgm:t>
    </dgm:pt>
    <dgm:pt modelId="{F486D37F-C526-454F-9B57-6AE7E946B797}" type="parTrans" cxnId="{4DBB119E-9723-40C8-B9CB-080EEF93294F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E3FDCB04-9FB7-4173-B10F-A0F9F169A16C}" type="sibTrans" cxnId="{4DBB119E-9723-40C8-B9CB-080EEF93294F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590313AC-58D7-46E2-8393-A2CCE5453124}">
      <dgm:prSet phldrT="[Текст]" custT="1"/>
      <dgm:spPr/>
      <dgm:t>
        <a:bodyPr/>
        <a:lstStyle/>
        <a:p>
          <a:r>
            <a:rPr lang="uk-UA" sz="2800" b="0" dirty="0">
              <a:solidFill>
                <a:schemeClr val="tx1"/>
              </a:solidFill>
            </a:rPr>
            <a:t>розміщення + сніданок</a:t>
          </a:r>
          <a:endParaRPr lang="ru-RU" sz="2800" b="0" dirty="0">
            <a:solidFill>
              <a:schemeClr val="tx1"/>
            </a:solidFill>
          </a:endParaRPr>
        </a:p>
      </dgm:t>
    </dgm:pt>
    <dgm:pt modelId="{A5043B71-B312-43F2-A54A-451418E9DA49}" type="parTrans" cxnId="{5B6C4CF7-5C5D-4DB2-9152-4D6EDF6C77DB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96C16BF3-CC9F-46FE-BF72-09EBD5F9DBCF}" type="sibTrans" cxnId="{5B6C4CF7-5C5D-4DB2-9152-4D6EDF6C77DB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96CDCD35-2175-4CD3-BC4D-A6B15388F0F4}">
      <dgm:prSet phldrT="[Текст]" custT="1"/>
      <dgm:spPr/>
      <dgm:t>
        <a:bodyPr/>
        <a:lstStyle/>
        <a:p>
          <a:r>
            <a:rPr lang="en-US" sz="2800" b="1" i="1" dirty="0">
              <a:solidFill>
                <a:schemeClr val="tx1"/>
              </a:solidFill>
            </a:rPr>
            <a:t>HB</a:t>
          </a:r>
          <a:r>
            <a:rPr lang="uk-UA" sz="2800" b="1" i="1" dirty="0">
              <a:solidFill>
                <a:schemeClr val="tx1"/>
              </a:solidFill>
            </a:rPr>
            <a:t> (</a:t>
          </a:r>
          <a:r>
            <a:rPr lang="en-US" sz="2800" b="1" i="1" dirty="0">
              <a:solidFill>
                <a:schemeClr val="tx1"/>
              </a:solidFill>
            </a:rPr>
            <a:t>half board</a:t>
          </a:r>
          <a:r>
            <a:rPr lang="uk-UA" sz="2800" b="1" i="1" dirty="0">
              <a:solidFill>
                <a:schemeClr val="tx1"/>
              </a:solidFill>
            </a:rPr>
            <a:t>)</a:t>
          </a:r>
        </a:p>
        <a:p>
          <a:r>
            <a:rPr lang="uk-UA" sz="2800" b="1" i="1" dirty="0">
              <a:solidFill>
                <a:schemeClr val="tx1"/>
              </a:solidFill>
            </a:rPr>
            <a:t> </a:t>
          </a:r>
        </a:p>
        <a:p>
          <a:r>
            <a:rPr lang="uk-UA" sz="2400" dirty="0">
              <a:solidFill>
                <a:schemeClr val="tx1"/>
              </a:solidFill>
            </a:rPr>
            <a:t>напів-пансіон: розміщення + сніданок + обід або вечеря </a:t>
          </a:r>
          <a:endParaRPr lang="ru-RU" sz="2400" b="1" dirty="0">
            <a:solidFill>
              <a:schemeClr val="tx1"/>
            </a:solidFill>
          </a:endParaRPr>
        </a:p>
      </dgm:t>
    </dgm:pt>
    <dgm:pt modelId="{FBE5A54E-3921-46E2-85C5-3FA05DC6C9CF}" type="parTrans" cxnId="{BC879E62-BFF9-4F34-9B5A-850CCC775F9B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70216694-33D9-47F4-8193-007860D3AB36}" type="sibTrans" cxnId="{BC879E62-BFF9-4F34-9B5A-850CCC775F9B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308A8A2F-A57F-4456-BC35-3D41D380F4F0}">
      <dgm:prSet phldrT="[Текст]" custT="1"/>
      <dgm:spPr/>
      <dgm:t>
        <a:bodyPr/>
        <a:lstStyle/>
        <a:p>
          <a:r>
            <a:rPr lang="en-US" sz="2800" b="1" i="1" dirty="0">
              <a:solidFill>
                <a:schemeClr val="tx1"/>
              </a:solidFill>
            </a:rPr>
            <a:t>FB</a:t>
          </a:r>
          <a:r>
            <a:rPr lang="uk-UA" sz="2800" b="1" i="1" dirty="0">
              <a:solidFill>
                <a:schemeClr val="tx1"/>
              </a:solidFill>
            </a:rPr>
            <a:t> (</a:t>
          </a:r>
          <a:r>
            <a:rPr lang="en-US" sz="2800" b="1" i="1" dirty="0">
              <a:solidFill>
                <a:schemeClr val="tx1"/>
              </a:solidFill>
            </a:rPr>
            <a:t>full board</a:t>
          </a:r>
          <a:r>
            <a:rPr lang="uk-UA" sz="2800" b="1" i="1" dirty="0">
              <a:solidFill>
                <a:schemeClr val="tx1"/>
              </a:solidFill>
            </a:rPr>
            <a:t>)</a:t>
          </a:r>
        </a:p>
        <a:p>
          <a:endParaRPr lang="uk-UA" sz="2800" b="1" i="1" dirty="0">
            <a:solidFill>
              <a:schemeClr val="tx1"/>
            </a:solidFill>
          </a:endParaRPr>
        </a:p>
        <a:p>
          <a:r>
            <a:rPr lang="uk-UA" sz="2400" dirty="0">
              <a:solidFill>
                <a:schemeClr val="tx1"/>
              </a:solidFill>
            </a:rPr>
            <a:t>повний пансіон: розміщення + сніданок  + обід + вечеря</a:t>
          </a:r>
          <a:endParaRPr lang="ru-RU" sz="3200" b="1" dirty="0">
            <a:solidFill>
              <a:schemeClr val="tx1"/>
            </a:solidFill>
          </a:endParaRPr>
        </a:p>
      </dgm:t>
    </dgm:pt>
    <dgm:pt modelId="{93B090F3-67A1-4D9D-B3C7-1B60B9C0289C}" type="parTrans" cxnId="{152A85F8-1B30-496D-AD1A-EF3C486F90BF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B25F46D5-C840-4436-826D-84877B07ADDA}" type="sibTrans" cxnId="{152A85F8-1B30-496D-AD1A-EF3C486F90BF}">
      <dgm:prSet/>
      <dgm:spPr/>
      <dgm:t>
        <a:bodyPr/>
        <a:lstStyle/>
        <a:p>
          <a:endParaRPr lang="ru-RU" sz="2400" b="1">
            <a:solidFill>
              <a:schemeClr val="tx1"/>
            </a:solidFill>
          </a:endParaRPr>
        </a:p>
      </dgm:t>
    </dgm:pt>
    <dgm:pt modelId="{56A7004F-CFA9-48F6-A4CB-67541927AC01}">
      <dgm:prSet phldrT="[Текст]" custT="1"/>
      <dgm:spPr/>
      <dgm:t>
        <a:bodyPr/>
        <a:lstStyle/>
        <a:p>
          <a:endParaRPr lang="ru-RU" sz="2800" b="0" dirty="0">
            <a:solidFill>
              <a:schemeClr val="tx1"/>
            </a:solidFill>
          </a:endParaRPr>
        </a:p>
      </dgm:t>
    </dgm:pt>
    <dgm:pt modelId="{9D476F01-D353-42CF-934C-C11DB18C59E9}" type="parTrans" cxnId="{E80730D4-0553-4C8D-8BDF-28B7ADE271A4}">
      <dgm:prSet/>
      <dgm:spPr/>
      <dgm:t>
        <a:bodyPr/>
        <a:lstStyle/>
        <a:p>
          <a:endParaRPr lang="ru-RU"/>
        </a:p>
      </dgm:t>
    </dgm:pt>
    <dgm:pt modelId="{60086F98-5869-437F-834A-3F4DA0CD5B5B}" type="sibTrans" cxnId="{E80730D4-0553-4C8D-8BDF-28B7ADE271A4}">
      <dgm:prSet/>
      <dgm:spPr/>
      <dgm:t>
        <a:bodyPr/>
        <a:lstStyle/>
        <a:p>
          <a:endParaRPr lang="ru-RU"/>
        </a:p>
      </dgm:t>
    </dgm:pt>
    <dgm:pt modelId="{34CBF613-CDA1-4E5E-9051-957779B5E6F3}" type="pres">
      <dgm:prSet presAssocID="{7740ED30-2868-4A4E-BA67-0B8175D70445}" presName="Name0" presStyleCnt="0">
        <dgm:presLayoutVars>
          <dgm:dir/>
          <dgm:resizeHandles val="exact"/>
        </dgm:presLayoutVars>
      </dgm:prSet>
      <dgm:spPr/>
    </dgm:pt>
    <dgm:pt modelId="{0132BA6B-86FF-4677-9CF0-5B23EE9CC640}" type="pres">
      <dgm:prSet presAssocID="{8D431B44-2FEB-4433-9DFB-3EC7CA145CDC}" presName="node" presStyleLbl="node1" presStyleIdx="0" presStyleCnt="3">
        <dgm:presLayoutVars>
          <dgm:bulletEnabled val="1"/>
        </dgm:presLayoutVars>
      </dgm:prSet>
      <dgm:spPr/>
    </dgm:pt>
    <dgm:pt modelId="{BAF9FAE0-262A-4ABC-8B79-FF00F6E4CA73}" type="pres">
      <dgm:prSet presAssocID="{E3FDCB04-9FB7-4173-B10F-A0F9F169A16C}" presName="sibTrans" presStyleCnt="0"/>
      <dgm:spPr/>
    </dgm:pt>
    <dgm:pt modelId="{6E1E7A4C-18CC-4FD3-B741-ECC21E15E4F6}" type="pres">
      <dgm:prSet presAssocID="{96CDCD35-2175-4CD3-BC4D-A6B15388F0F4}" presName="node" presStyleLbl="node1" presStyleIdx="1" presStyleCnt="3">
        <dgm:presLayoutVars>
          <dgm:bulletEnabled val="1"/>
        </dgm:presLayoutVars>
      </dgm:prSet>
      <dgm:spPr/>
    </dgm:pt>
    <dgm:pt modelId="{C68FBEEA-6A83-4383-8F88-C1DC1F933B54}" type="pres">
      <dgm:prSet presAssocID="{70216694-33D9-47F4-8193-007860D3AB36}" presName="sibTrans" presStyleCnt="0"/>
      <dgm:spPr/>
    </dgm:pt>
    <dgm:pt modelId="{0DA02D9B-8BF6-4460-AE5F-CAF30FD14463}" type="pres">
      <dgm:prSet presAssocID="{308A8A2F-A57F-4456-BC35-3D41D380F4F0}" presName="node" presStyleLbl="node1" presStyleIdx="2" presStyleCnt="3">
        <dgm:presLayoutVars>
          <dgm:bulletEnabled val="1"/>
        </dgm:presLayoutVars>
      </dgm:prSet>
      <dgm:spPr/>
    </dgm:pt>
  </dgm:ptLst>
  <dgm:cxnLst>
    <dgm:cxn modelId="{34E9D521-3014-4902-8B1D-BA33CC923A06}" type="presOf" srcId="{96CDCD35-2175-4CD3-BC4D-A6B15388F0F4}" destId="{6E1E7A4C-18CC-4FD3-B741-ECC21E15E4F6}" srcOrd="0" destOrd="0" presId="urn:microsoft.com/office/officeart/2005/8/layout/hList6"/>
    <dgm:cxn modelId="{ED018928-5E36-4FCA-B23F-A0A7C51BD28D}" type="presOf" srcId="{56A7004F-CFA9-48F6-A4CB-67541927AC01}" destId="{0132BA6B-86FF-4677-9CF0-5B23EE9CC640}" srcOrd="0" destOrd="1" presId="urn:microsoft.com/office/officeart/2005/8/layout/hList6"/>
    <dgm:cxn modelId="{9099C52C-B942-47C5-8333-55B84D5E87E0}" type="presOf" srcId="{308A8A2F-A57F-4456-BC35-3D41D380F4F0}" destId="{0DA02D9B-8BF6-4460-AE5F-CAF30FD14463}" srcOrd="0" destOrd="0" presId="urn:microsoft.com/office/officeart/2005/8/layout/hList6"/>
    <dgm:cxn modelId="{BC879E62-BFF9-4F34-9B5A-850CCC775F9B}" srcId="{7740ED30-2868-4A4E-BA67-0B8175D70445}" destId="{96CDCD35-2175-4CD3-BC4D-A6B15388F0F4}" srcOrd="1" destOrd="0" parTransId="{FBE5A54E-3921-46E2-85C5-3FA05DC6C9CF}" sibTransId="{70216694-33D9-47F4-8193-007860D3AB36}"/>
    <dgm:cxn modelId="{FA97A847-AB52-430B-A090-CEABDDDF3E85}" type="presOf" srcId="{8D431B44-2FEB-4433-9DFB-3EC7CA145CDC}" destId="{0132BA6B-86FF-4677-9CF0-5B23EE9CC640}" srcOrd="0" destOrd="0" presId="urn:microsoft.com/office/officeart/2005/8/layout/hList6"/>
    <dgm:cxn modelId="{243CA678-8F9B-4C85-87CD-8E74652376B5}" type="presOf" srcId="{7740ED30-2868-4A4E-BA67-0B8175D70445}" destId="{34CBF613-CDA1-4E5E-9051-957779B5E6F3}" srcOrd="0" destOrd="0" presId="urn:microsoft.com/office/officeart/2005/8/layout/hList6"/>
    <dgm:cxn modelId="{4DBB119E-9723-40C8-B9CB-080EEF93294F}" srcId="{7740ED30-2868-4A4E-BA67-0B8175D70445}" destId="{8D431B44-2FEB-4433-9DFB-3EC7CA145CDC}" srcOrd="0" destOrd="0" parTransId="{F486D37F-C526-454F-9B57-6AE7E946B797}" sibTransId="{E3FDCB04-9FB7-4173-B10F-A0F9F169A16C}"/>
    <dgm:cxn modelId="{E80730D4-0553-4C8D-8BDF-28B7ADE271A4}" srcId="{8D431B44-2FEB-4433-9DFB-3EC7CA145CDC}" destId="{56A7004F-CFA9-48F6-A4CB-67541927AC01}" srcOrd="0" destOrd="0" parTransId="{9D476F01-D353-42CF-934C-C11DB18C59E9}" sibTransId="{60086F98-5869-437F-834A-3F4DA0CD5B5B}"/>
    <dgm:cxn modelId="{5B6C4CF7-5C5D-4DB2-9152-4D6EDF6C77DB}" srcId="{8D431B44-2FEB-4433-9DFB-3EC7CA145CDC}" destId="{590313AC-58D7-46E2-8393-A2CCE5453124}" srcOrd="1" destOrd="0" parTransId="{A5043B71-B312-43F2-A54A-451418E9DA49}" sibTransId="{96C16BF3-CC9F-46FE-BF72-09EBD5F9DBCF}"/>
    <dgm:cxn modelId="{152A85F8-1B30-496D-AD1A-EF3C486F90BF}" srcId="{7740ED30-2868-4A4E-BA67-0B8175D70445}" destId="{308A8A2F-A57F-4456-BC35-3D41D380F4F0}" srcOrd="2" destOrd="0" parTransId="{93B090F3-67A1-4D9D-B3C7-1B60B9C0289C}" sibTransId="{B25F46D5-C840-4436-826D-84877B07ADDA}"/>
    <dgm:cxn modelId="{99B619FD-4F6F-473A-9737-B0A089B2812F}" type="presOf" srcId="{590313AC-58D7-46E2-8393-A2CCE5453124}" destId="{0132BA6B-86FF-4677-9CF0-5B23EE9CC640}" srcOrd="0" destOrd="2" presId="urn:microsoft.com/office/officeart/2005/8/layout/hList6"/>
    <dgm:cxn modelId="{532E485C-0FB6-48D4-9FFB-0F06578DC76B}" type="presParOf" srcId="{34CBF613-CDA1-4E5E-9051-957779B5E6F3}" destId="{0132BA6B-86FF-4677-9CF0-5B23EE9CC640}" srcOrd="0" destOrd="0" presId="urn:microsoft.com/office/officeart/2005/8/layout/hList6"/>
    <dgm:cxn modelId="{24222DD9-AF8D-423C-8A04-E671A38378A6}" type="presParOf" srcId="{34CBF613-CDA1-4E5E-9051-957779B5E6F3}" destId="{BAF9FAE0-262A-4ABC-8B79-FF00F6E4CA73}" srcOrd="1" destOrd="0" presId="urn:microsoft.com/office/officeart/2005/8/layout/hList6"/>
    <dgm:cxn modelId="{1B28C9C3-AEF0-450B-920C-1CFF9624D88F}" type="presParOf" srcId="{34CBF613-CDA1-4E5E-9051-957779B5E6F3}" destId="{6E1E7A4C-18CC-4FD3-B741-ECC21E15E4F6}" srcOrd="2" destOrd="0" presId="urn:microsoft.com/office/officeart/2005/8/layout/hList6"/>
    <dgm:cxn modelId="{D8F42AC2-BA4C-4BB5-B39D-275EAABBC0EB}" type="presParOf" srcId="{34CBF613-CDA1-4E5E-9051-957779B5E6F3}" destId="{C68FBEEA-6A83-4383-8F88-C1DC1F933B54}" srcOrd="3" destOrd="0" presId="urn:microsoft.com/office/officeart/2005/8/layout/hList6"/>
    <dgm:cxn modelId="{A77023D6-E4A8-4B82-812D-D385421B9A74}" type="presParOf" srcId="{34CBF613-CDA1-4E5E-9051-957779B5E6F3}" destId="{0DA02D9B-8BF6-4460-AE5F-CAF30FD1446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292A64-7295-4038-A99A-1EB502D5F22D}">
      <dsp:nvSpPr>
        <dsp:cNvPr id="0" name=""/>
        <dsp:cNvSpPr/>
      </dsp:nvSpPr>
      <dsp:spPr>
        <a:xfrm>
          <a:off x="0" y="0"/>
          <a:ext cx="7614773" cy="1378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Матеріальне виробництво </a:t>
          </a:r>
          <a:r>
            <a:rPr lang="uk-UA" sz="1600" kern="1200" dirty="0"/>
            <a:t>— це сфера застосування праці, де прямо та безпосередньо створюється суспільне багатство, сукупний суспільний продукт у вигляді засобів виробництва та предметів споживання.</a:t>
          </a:r>
          <a:endParaRPr lang="ru-RU" sz="1600" kern="1200" dirty="0"/>
        </a:p>
      </dsp:txBody>
      <dsp:txXfrm>
        <a:off x="40365" y="40365"/>
        <a:ext cx="6011176" cy="1297430"/>
      </dsp:txXfrm>
    </dsp:sp>
    <dsp:sp modelId="{7D9390C4-0C09-4C04-B7C5-D7DF055826A2}">
      <dsp:nvSpPr>
        <dsp:cNvPr id="0" name=""/>
        <dsp:cNvSpPr/>
      </dsp:nvSpPr>
      <dsp:spPr>
        <a:xfrm>
          <a:off x="637737" y="1628735"/>
          <a:ext cx="7614773" cy="1378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Нематеріальна сфера</a:t>
          </a:r>
          <a:r>
            <a:rPr lang="uk-UA" sz="1600" b="1" kern="1200" dirty="0"/>
            <a:t> </a:t>
          </a:r>
          <a:r>
            <a:rPr lang="uk-UA" sz="1600" kern="1200" dirty="0"/>
            <a:t>— це сфера застосування праці, яка забез­печує нормальні умови життя людей і розвитку суспільства. Вона об'єднує всі галузі, пов'язані із задоволенням потреб людини, відтво­ренням робочої сили.</a:t>
          </a:r>
          <a:endParaRPr lang="ru-RU" sz="1600" kern="1200" dirty="0"/>
        </a:p>
      </dsp:txBody>
      <dsp:txXfrm>
        <a:off x="678102" y="1669100"/>
        <a:ext cx="6000501" cy="1297430"/>
      </dsp:txXfrm>
    </dsp:sp>
    <dsp:sp modelId="{3C454F0E-2744-4A0C-AF5C-3FDD3343D1F9}">
      <dsp:nvSpPr>
        <dsp:cNvPr id="0" name=""/>
        <dsp:cNvSpPr/>
      </dsp:nvSpPr>
      <dsp:spPr>
        <a:xfrm>
          <a:off x="1265956" y="3257470"/>
          <a:ext cx="7614773" cy="1378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Сферою послуг</a:t>
          </a:r>
          <a:r>
            <a:rPr lang="uk-UA" sz="1600" i="1" kern="1200" dirty="0"/>
            <a:t> </a:t>
          </a:r>
          <a:r>
            <a:rPr lang="uk-UA" sz="1600" kern="1200" dirty="0"/>
            <a:t>є специфічна галузь застосування суспільно-ко­рисної праці, де створюються особливі споживчі вартості у формі послуг для виробничого, суспільного та особистого споживання. Значна частина потреб суспільства реалізується у сфері послуг.</a:t>
          </a:r>
          <a:endParaRPr lang="ru-RU" sz="1600" kern="1200" dirty="0"/>
        </a:p>
      </dsp:txBody>
      <dsp:txXfrm>
        <a:off x="1306321" y="3297835"/>
        <a:ext cx="6010020" cy="1297430"/>
      </dsp:txXfrm>
    </dsp:sp>
    <dsp:sp modelId="{E678DD3C-B1B9-4561-A480-32BE8577D1D5}">
      <dsp:nvSpPr>
        <dsp:cNvPr id="0" name=""/>
        <dsp:cNvSpPr/>
      </dsp:nvSpPr>
      <dsp:spPr>
        <a:xfrm>
          <a:off x="1903693" y="4886205"/>
          <a:ext cx="7614773" cy="1378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Послуга</a:t>
          </a:r>
          <a:r>
            <a:rPr lang="uk-UA" sz="1600" b="1" kern="1200" dirty="0"/>
            <a:t> —</a:t>
          </a:r>
          <a:r>
            <a:rPr lang="uk-UA" sz="1600" kern="1200" dirty="0"/>
            <a:t> специфічна форма суспільнокорисної праці, де продукт (річ або корисний ефект діяльності) та процес його вироб­ництва (обслуговування) невід'ємні один від одного. Разом з тим, послуга є економічною категорією і виступає як споживча вартість.</a:t>
          </a:r>
          <a:endParaRPr lang="ru-RU" sz="1600" kern="1200" dirty="0"/>
        </a:p>
      </dsp:txBody>
      <dsp:txXfrm>
        <a:off x="1944058" y="4926570"/>
        <a:ext cx="6000501" cy="1297430"/>
      </dsp:txXfrm>
    </dsp:sp>
    <dsp:sp modelId="{33456EA9-768E-4FBB-90BB-62ECAC91FCE1}">
      <dsp:nvSpPr>
        <dsp:cNvPr id="0" name=""/>
        <dsp:cNvSpPr/>
      </dsp:nvSpPr>
      <dsp:spPr>
        <a:xfrm>
          <a:off x="6718969" y="1055545"/>
          <a:ext cx="895804" cy="8958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6920525" y="1055545"/>
        <a:ext cx="492692" cy="674093"/>
      </dsp:txXfrm>
    </dsp:sp>
    <dsp:sp modelId="{86833AE9-B44C-4C58-B6DF-E6065BA5CD16}">
      <dsp:nvSpPr>
        <dsp:cNvPr id="0" name=""/>
        <dsp:cNvSpPr/>
      </dsp:nvSpPr>
      <dsp:spPr>
        <a:xfrm>
          <a:off x="7356706" y="2684280"/>
          <a:ext cx="895804" cy="8958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7558262" y="2684280"/>
        <a:ext cx="492692" cy="674093"/>
      </dsp:txXfrm>
    </dsp:sp>
    <dsp:sp modelId="{22388D27-9246-4C34-B30E-D11591F07CA7}">
      <dsp:nvSpPr>
        <dsp:cNvPr id="0" name=""/>
        <dsp:cNvSpPr/>
      </dsp:nvSpPr>
      <dsp:spPr>
        <a:xfrm>
          <a:off x="7984925" y="4313015"/>
          <a:ext cx="895804" cy="8958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8186481" y="4313015"/>
        <a:ext cx="492692" cy="6740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8160F-5B3C-4728-859E-466016A87B10}">
      <dsp:nvSpPr>
        <dsp:cNvPr id="0" name=""/>
        <dsp:cNvSpPr/>
      </dsp:nvSpPr>
      <dsp:spPr>
        <a:xfrm>
          <a:off x="3993" y="5377"/>
          <a:ext cx="8120013" cy="449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i="1" kern="1200" dirty="0"/>
            <a:t>Невідчутність нематеріальної послуги.</a:t>
          </a:r>
          <a:endParaRPr lang="ru-RU" sz="2400" kern="1200" dirty="0"/>
        </a:p>
      </dsp:txBody>
      <dsp:txXfrm>
        <a:off x="17144" y="18528"/>
        <a:ext cx="8093711" cy="422703"/>
      </dsp:txXfrm>
    </dsp:sp>
    <dsp:sp modelId="{C2CE660A-A0A7-4136-8C8E-3007B19596C7}">
      <dsp:nvSpPr>
        <dsp:cNvPr id="0" name=""/>
        <dsp:cNvSpPr/>
      </dsp:nvSpPr>
      <dsp:spPr>
        <a:xfrm rot="5400000">
          <a:off x="3979811" y="465607"/>
          <a:ext cx="168376" cy="2020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 rot="-5400000">
        <a:off x="4003384" y="482445"/>
        <a:ext cx="121232" cy="117863"/>
      </dsp:txXfrm>
    </dsp:sp>
    <dsp:sp modelId="{20739EF6-0049-4552-995F-82E511B4E6CF}">
      <dsp:nvSpPr>
        <dsp:cNvPr id="0" name=""/>
        <dsp:cNvSpPr/>
      </dsp:nvSpPr>
      <dsp:spPr>
        <a:xfrm>
          <a:off x="0" y="678885"/>
          <a:ext cx="8128000" cy="449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i="1" kern="1200" dirty="0"/>
            <a:t>Невизначеність якості</a:t>
          </a:r>
          <a:r>
            <a:rPr lang="uk-UA" sz="2400" kern="1200" dirty="0"/>
            <a:t>, </a:t>
          </a:r>
          <a:r>
            <a:rPr lang="uk-UA" sz="2400" i="1" kern="1200" dirty="0"/>
            <a:t>неповторність отриманих послуг.</a:t>
          </a:r>
          <a:endParaRPr lang="ru-RU" sz="2400" kern="1200" dirty="0"/>
        </a:p>
      </dsp:txBody>
      <dsp:txXfrm>
        <a:off x="13151" y="692036"/>
        <a:ext cx="8101698" cy="422703"/>
      </dsp:txXfrm>
    </dsp:sp>
    <dsp:sp modelId="{35CEB7DC-B583-444D-B5D3-D12405966BAF}">
      <dsp:nvSpPr>
        <dsp:cNvPr id="0" name=""/>
        <dsp:cNvSpPr/>
      </dsp:nvSpPr>
      <dsp:spPr>
        <a:xfrm rot="5400000">
          <a:off x="3979811" y="1139115"/>
          <a:ext cx="168376" cy="2020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 rot="-5400000">
        <a:off x="4003384" y="1155953"/>
        <a:ext cx="121232" cy="117863"/>
      </dsp:txXfrm>
    </dsp:sp>
    <dsp:sp modelId="{4A991286-4A8B-4691-8EBA-93BE67BE88B9}">
      <dsp:nvSpPr>
        <dsp:cNvPr id="0" name=""/>
        <dsp:cNvSpPr/>
      </dsp:nvSpPr>
      <dsp:spPr>
        <a:xfrm>
          <a:off x="0" y="1352393"/>
          <a:ext cx="8128000" cy="449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dirty="0"/>
            <a:t>Незбереженість</a:t>
          </a:r>
          <a:endParaRPr lang="ru-RU" sz="2800" kern="1200" dirty="0"/>
        </a:p>
      </dsp:txBody>
      <dsp:txXfrm>
        <a:off x="13151" y="1365544"/>
        <a:ext cx="8101698" cy="422703"/>
      </dsp:txXfrm>
    </dsp:sp>
    <dsp:sp modelId="{5583020B-2C90-4F42-9006-B395A6CF1148}">
      <dsp:nvSpPr>
        <dsp:cNvPr id="0" name=""/>
        <dsp:cNvSpPr/>
      </dsp:nvSpPr>
      <dsp:spPr>
        <a:xfrm rot="5400000">
          <a:off x="3979811" y="1812623"/>
          <a:ext cx="168376" cy="2020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 rot="-5400000">
        <a:off x="4003384" y="1829461"/>
        <a:ext cx="121232" cy="117863"/>
      </dsp:txXfrm>
    </dsp:sp>
    <dsp:sp modelId="{A24CF1EE-0F2A-44D2-BDA1-EDDE56326AEE}">
      <dsp:nvSpPr>
        <dsp:cNvPr id="0" name=""/>
        <dsp:cNvSpPr/>
      </dsp:nvSpPr>
      <dsp:spPr>
        <a:xfrm>
          <a:off x="0" y="2025900"/>
          <a:ext cx="8128000" cy="449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dirty="0"/>
            <a:t>Невіддільність від джерела виробництва</a:t>
          </a:r>
          <a:endParaRPr lang="ru-RU" sz="2800" kern="1200" dirty="0"/>
        </a:p>
      </dsp:txBody>
      <dsp:txXfrm>
        <a:off x="13151" y="2039051"/>
        <a:ext cx="8101698" cy="422703"/>
      </dsp:txXfrm>
    </dsp:sp>
    <dsp:sp modelId="{11695DE2-B025-4277-B4D5-84172F60B3F5}">
      <dsp:nvSpPr>
        <dsp:cNvPr id="0" name=""/>
        <dsp:cNvSpPr/>
      </dsp:nvSpPr>
      <dsp:spPr>
        <a:xfrm rot="5400000">
          <a:off x="3979811" y="2486131"/>
          <a:ext cx="168376" cy="2020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 rot="-5400000">
        <a:off x="4003384" y="2502969"/>
        <a:ext cx="121232" cy="117863"/>
      </dsp:txXfrm>
    </dsp:sp>
    <dsp:sp modelId="{6F7E26A1-333B-47E8-841C-9DCE71D5AAC5}">
      <dsp:nvSpPr>
        <dsp:cNvPr id="0" name=""/>
        <dsp:cNvSpPr/>
      </dsp:nvSpPr>
      <dsp:spPr>
        <a:xfrm>
          <a:off x="0" y="2699408"/>
          <a:ext cx="8128000" cy="449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dirty="0"/>
            <a:t>Невід'ємність від місця </a:t>
          </a:r>
          <a:endParaRPr lang="ru-RU" sz="2800" kern="1200" dirty="0"/>
        </a:p>
      </dsp:txBody>
      <dsp:txXfrm>
        <a:off x="13151" y="2712559"/>
        <a:ext cx="8101698" cy="422703"/>
      </dsp:txXfrm>
    </dsp:sp>
    <dsp:sp modelId="{42BDF48E-04E6-47C1-A005-B0A79441EC01}">
      <dsp:nvSpPr>
        <dsp:cNvPr id="0" name=""/>
        <dsp:cNvSpPr/>
      </dsp:nvSpPr>
      <dsp:spPr>
        <a:xfrm rot="5400000">
          <a:off x="3979811" y="3159638"/>
          <a:ext cx="168376" cy="2020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 rot="-5400000">
        <a:off x="4003384" y="3176476"/>
        <a:ext cx="121232" cy="117863"/>
      </dsp:txXfrm>
    </dsp:sp>
    <dsp:sp modelId="{29D2CF9A-B3A7-4991-A056-16EEB65DF85B}">
      <dsp:nvSpPr>
        <dsp:cNvPr id="0" name=""/>
        <dsp:cNvSpPr/>
      </dsp:nvSpPr>
      <dsp:spPr>
        <a:xfrm>
          <a:off x="0" y="3372916"/>
          <a:ext cx="8128000" cy="449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dirty="0"/>
            <a:t>Невіддільність від виробника</a:t>
          </a:r>
          <a:r>
            <a:rPr lang="uk-UA" sz="2800" kern="1200" dirty="0"/>
            <a:t> </a:t>
          </a:r>
          <a:endParaRPr lang="ru-RU" sz="2800" kern="1200" dirty="0"/>
        </a:p>
      </dsp:txBody>
      <dsp:txXfrm>
        <a:off x="13151" y="3386067"/>
        <a:ext cx="8101698" cy="422703"/>
      </dsp:txXfrm>
    </dsp:sp>
    <dsp:sp modelId="{D7BE733A-7147-49C2-A45E-D47FD0FB48BA}">
      <dsp:nvSpPr>
        <dsp:cNvPr id="0" name=""/>
        <dsp:cNvSpPr/>
      </dsp:nvSpPr>
      <dsp:spPr>
        <a:xfrm rot="5400000">
          <a:off x="3979811" y="3833146"/>
          <a:ext cx="168376" cy="2020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 rot="-5400000">
        <a:off x="4003384" y="3849984"/>
        <a:ext cx="121232" cy="117863"/>
      </dsp:txXfrm>
    </dsp:sp>
    <dsp:sp modelId="{40E8E81E-633F-4CB5-90B3-D810ECFAAD63}">
      <dsp:nvSpPr>
        <dsp:cNvPr id="0" name=""/>
        <dsp:cNvSpPr/>
      </dsp:nvSpPr>
      <dsp:spPr>
        <a:xfrm>
          <a:off x="0" y="4046423"/>
          <a:ext cx="8128000" cy="7422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0" i="1" kern="1200" dirty="0"/>
            <a:t>Залежність якості від споживача (клієнта), який має різні спо­дівання, характер.</a:t>
          </a:r>
          <a:r>
            <a:rPr lang="uk-UA" sz="2400" b="0" kern="1200" dirty="0"/>
            <a:t> </a:t>
          </a:r>
          <a:endParaRPr lang="ru-RU" sz="2400" b="0" kern="1200" dirty="0"/>
        </a:p>
      </dsp:txBody>
      <dsp:txXfrm>
        <a:off x="21740" y="4068163"/>
        <a:ext cx="8084520" cy="698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53DFF-5CEA-40BC-B988-C333E3672A78}">
      <dsp:nvSpPr>
        <dsp:cNvPr id="0" name=""/>
        <dsp:cNvSpPr/>
      </dsp:nvSpPr>
      <dsp:spPr>
        <a:xfrm>
          <a:off x="0" y="176207"/>
          <a:ext cx="8034357" cy="77747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>
              <a:solidFill>
                <a:schemeClr val="tx1"/>
              </a:solidFill>
            </a:rPr>
            <a:t>Фактори прийнято поділяти на:</a:t>
          </a:r>
          <a:endParaRPr lang="ru-RU" sz="4000" kern="1200" dirty="0">
            <a:solidFill>
              <a:schemeClr val="tx1"/>
            </a:solidFill>
          </a:endParaRPr>
        </a:p>
      </dsp:txBody>
      <dsp:txXfrm>
        <a:off x="0" y="176207"/>
        <a:ext cx="8034357" cy="777471"/>
      </dsp:txXfrm>
    </dsp:sp>
    <dsp:sp modelId="{DC6CC4BD-44FA-4F7F-9FE3-244329B476BB}">
      <dsp:nvSpPr>
        <dsp:cNvPr id="0" name=""/>
        <dsp:cNvSpPr/>
      </dsp:nvSpPr>
      <dsp:spPr>
        <a:xfrm>
          <a:off x="0" y="916559"/>
          <a:ext cx="4017178" cy="44720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Зовнішні </a:t>
          </a:r>
          <a:r>
            <a:rPr lang="uk-UA" sz="2000" kern="1200" dirty="0"/>
            <a:t>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географічне положення регіону;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політичні відносини між країнами;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міжнародний розподіл праці;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 рівень цін на міжнародному ринку 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співвідношення валют;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тощо.</a:t>
          </a:r>
        </a:p>
      </dsp:txBody>
      <dsp:txXfrm>
        <a:off x="0" y="916559"/>
        <a:ext cx="4017178" cy="4472010"/>
      </dsp:txXfrm>
    </dsp:sp>
    <dsp:sp modelId="{43C06951-5B3C-45F6-AB4C-B8AB0710DF5F}">
      <dsp:nvSpPr>
        <dsp:cNvPr id="0" name=""/>
        <dsp:cNvSpPr/>
      </dsp:nvSpPr>
      <dsp:spPr>
        <a:xfrm>
          <a:off x="4017178" y="938785"/>
          <a:ext cx="4017178" cy="44275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Внутрішні: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-</a:t>
          </a:r>
          <a:r>
            <a:rPr lang="uk-UA" sz="2000" kern="1200" dirty="0"/>
            <a:t>природно-географічні особливості;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- </a:t>
          </a:r>
          <a:r>
            <a:rPr lang="uk-UA" sz="2000" kern="1200" dirty="0"/>
            <a:t>кліматичні умови країни;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- </a:t>
          </a:r>
          <a:r>
            <a:rPr lang="uk-UA" sz="2000" kern="1200" dirty="0"/>
            <a:t>наявність та якість природних ресурсів 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- </a:t>
          </a:r>
          <a:r>
            <a:rPr lang="uk-UA" sz="2000" kern="1200" dirty="0"/>
            <a:t>економічна ситуація в країні;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- </a:t>
          </a:r>
          <a:r>
            <a:rPr lang="uk-UA" sz="2000" kern="1200" dirty="0"/>
            <a:t>внутрішня політика країни, політична стабільність;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рівень добробуту населення;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- тощо.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>
        <a:off x="4017178" y="938785"/>
        <a:ext cx="4017178" cy="4427556"/>
      </dsp:txXfrm>
    </dsp:sp>
    <dsp:sp modelId="{EEA98088-57E2-4510-97AF-1FB2B311ED96}">
      <dsp:nvSpPr>
        <dsp:cNvPr id="0" name=""/>
        <dsp:cNvSpPr/>
      </dsp:nvSpPr>
      <dsp:spPr>
        <a:xfrm flipV="1">
          <a:off x="0" y="5184336"/>
          <a:ext cx="8034357" cy="27593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8914F-9C37-4F8C-BCE8-E78D4E96FC5F}">
      <dsp:nvSpPr>
        <dsp:cNvPr id="0" name=""/>
        <dsp:cNvSpPr/>
      </dsp:nvSpPr>
      <dsp:spPr>
        <a:xfrm>
          <a:off x="0" y="92915"/>
          <a:ext cx="10023566" cy="154857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300" kern="1200">
              <a:solidFill>
                <a:schemeClr val="tx1"/>
              </a:solidFill>
            </a:rPr>
            <a:t>З точки зору впливу на туристичну діяльність усі фактори поділя­ються на :</a:t>
          </a:r>
          <a:endParaRPr lang="ru-RU" sz="4300" kern="1200" dirty="0">
            <a:solidFill>
              <a:schemeClr val="tx1"/>
            </a:solidFill>
          </a:endParaRPr>
        </a:p>
      </dsp:txBody>
      <dsp:txXfrm>
        <a:off x="0" y="92915"/>
        <a:ext cx="10023566" cy="1548577"/>
      </dsp:txXfrm>
    </dsp:sp>
    <dsp:sp modelId="{2D26EB65-250B-4124-87F9-EC380DBD2AA9}">
      <dsp:nvSpPr>
        <dsp:cNvPr id="0" name=""/>
        <dsp:cNvSpPr/>
      </dsp:nvSpPr>
      <dsp:spPr>
        <a:xfrm>
          <a:off x="0" y="1626001"/>
          <a:ext cx="5011782" cy="4435149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100000" b="100000"/>
          </a:path>
          <a:tileRect t="-100000" r="-100000"/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 dirty="0">
              <a:solidFill>
                <a:schemeClr val="tx1"/>
              </a:solidFill>
            </a:rPr>
            <a:t>Фактори залучення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 dirty="0">
              <a:solidFill>
                <a:schemeClr val="tx1"/>
              </a:solidFill>
            </a:rPr>
            <a:t> </a:t>
          </a:r>
          <a:r>
            <a:rPr lang="uk-UA" sz="2400" b="0" kern="1200" dirty="0">
              <a:solidFill>
                <a:schemeClr val="tx1"/>
              </a:solidFill>
            </a:rPr>
            <a:t>(спонукають до подорожі):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 природні;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 культурні;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 соціальні умови країни де формуються туристичні потоки.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1626001"/>
        <a:ext cx="5011782" cy="4435149"/>
      </dsp:txXfrm>
    </dsp:sp>
    <dsp:sp modelId="{644DBC89-DBFB-4705-AD1B-86767D3E3F5D}">
      <dsp:nvSpPr>
        <dsp:cNvPr id="0" name=""/>
        <dsp:cNvSpPr/>
      </dsp:nvSpPr>
      <dsp:spPr>
        <a:xfrm>
          <a:off x="5011783" y="1626001"/>
          <a:ext cx="5011782" cy="4435149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lin ang="10800000" scaled="1"/>
          <a:tileRect/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 dirty="0">
              <a:solidFill>
                <a:schemeClr val="tx1"/>
              </a:solidFill>
            </a:rPr>
            <a:t>Фактори роз­поділу, або диференціації попиту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(впливають на вибір місця подорожі) :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400" kern="1200" dirty="0">
            <a:solidFill>
              <a:schemeClr val="tx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 туристичні ресурси;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 розвиток інфраструктури;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-рівень економіко-господарського розвитку;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-життєвий рівень населення країни.</a:t>
          </a:r>
          <a:endParaRPr lang="ru-RU" sz="2400" b="1" i="1" kern="1200" dirty="0">
            <a:solidFill>
              <a:schemeClr val="tx1"/>
            </a:solidFill>
          </a:endParaRPr>
        </a:p>
      </dsp:txBody>
      <dsp:txXfrm>
        <a:off x="5011783" y="1626001"/>
        <a:ext cx="5011782" cy="4435149"/>
      </dsp:txXfrm>
    </dsp:sp>
    <dsp:sp modelId="{DAC1330A-00E4-41C4-959E-8B5CC3012833}">
      <dsp:nvSpPr>
        <dsp:cNvPr id="0" name=""/>
        <dsp:cNvSpPr/>
      </dsp:nvSpPr>
      <dsp:spPr>
        <a:xfrm>
          <a:off x="0" y="5899015"/>
          <a:ext cx="10023566" cy="4480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8160F-5B3C-4728-859E-466016A87B10}">
      <dsp:nvSpPr>
        <dsp:cNvPr id="0" name=""/>
        <dsp:cNvSpPr/>
      </dsp:nvSpPr>
      <dsp:spPr>
        <a:xfrm>
          <a:off x="1178499" y="3650"/>
          <a:ext cx="6871423" cy="3796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Завжди комплексна</a:t>
          </a:r>
          <a:endParaRPr lang="ru-RU" sz="2400" kern="1200" dirty="0"/>
        </a:p>
      </dsp:txBody>
      <dsp:txXfrm>
        <a:off x="1189620" y="14771"/>
        <a:ext cx="6849181" cy="357456"/>
      </dsp:txXfrm>
    </dsp:sp>
    <dsp:sp modelId="{C2CE660A-A0A7-4136-8C8E-3007B19596C7}">
      <dsp:nvSpPr>
        <dsp:cNvPr id="0" name=""/>
        <dsp:cNvSpPr/>
      </dsp:nvSpPr>
      <dsp:spPr>
        <a:xfrm rot="5400000">
          <a:off x="4543017" y="392841"/>
          <a:ext cx="142387" cy="1708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4562952" y="407079"/>
        <a:ext cx="102518" cy="99671"/>
      </dsp:txXfrm>
    </dsp:sp>
    <dsp:sp modelId="{20739EF6-0049-4552-995F-82E511B4E6CF}">
      <dsp:nvSpPr>
        <dsp:cNvPr id="0" name=""/>
        <dsp:cNvSpPr/>
      </dsp:nvSpPr>
      <dsp:spPr>
        <a:xfrm>
          <a:off x="1175119" y="573198"/>
          <a:ext cx="6878182" cy="3796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Відтворює в собі властиві риси певної місцевості</a:t>
          </a:r>
        </a:p>
      </dsp:txBody>
      <dsp:txXfrm>
        <a:off x="1186240" y="584319"/>
        <a:ext cx="6855940" cy="357456"/>
      </dsp:txXfrm>
    </dsp:sp>
    <dsp:sp modelId="{35CEB7DC-B583-444D-B5D3-D12405966BAF}">
      <dsp:nvSpPr>
        <dsp:cNvPr id="0" name=""/>
        <dsp:cNvSpPr/>
      </dsp:nvSpPr>
      <dsp:spPr>
        <a:xfrm rot="5400000">
          <a:off x="4543017" y="962390"/>
          <a:ext cx="142387" cy="1708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4562952" y="976628"/>
        <a:ext cx="102518" cy="99671"/>
      </dsp:txXfrm>
    </dsp:sp>
    <dsp:sp modelId="{4A991286-4A8B-4691-8EBA-93BE67BE88B9}">
      <dsp:nvSpPr>
        <dsp:cNvPr id="0" name=""/>
        <dsp:cNvSpPr/>
      </dsp:nvSpPr>
      <dsp:spPr>
        <a:xfrm>
          <a:off x="1175119" y="1142746"/>
          <a:ext cx="6878182" cy="3796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Не може накопичуватися наперед</a:t>
          </a:r>
          <a:endParaRPr lang="ru-RU" sz="2400" kern="1200" dirty="0"/>
        </a:p>
      </dsp:txBody>
      <dsp:txXfrm>
        <a:off x="1186240" y="1153867"/>
        <a:ext cx="6855940" cy="357456"/>
      </dsp:txXfrm>
    </dsp:sp>
    <dsp:sp modelId="{5583020B-2C90-4F42-9006-B395A6CF1148}">
      <dsp:nvSpPr>
        <dsp:cNvPr id="0" name=""/>
        <dsp:cNvSpPr/>
      </dsp:nvSpPr>
      <dsp:spPr>
        <a:xfrm rot="5400000">
          <a:off x="4543017" y="1531938"/>
          <a:ext cx="142387" cy="1708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4562952" y="1546176"/>
        <a:ext cx="102518" cy="99671"/>
      </dsp:txXfrm>
    </dsp:sp>
    <dsp:sp modelId="{A24CF1EE-0F2A-44D2-BDA1-EDDE56326AEE}">
      <dsp:nvSpPr>
        <dsp:cNvPr id="0" name=""/>
        <dsp:cNvSpPr/>
      </dsp:nvSpPr>
      <dsp:spPr>
        <a:xfrm>
          <a:off x="1175119" y="1712295"/>
          <a:ext cx="6878182" cy="790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Ритмічність процесу виробництва такої послуги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підвлад­на коливанням попиту</a:t>
          </a:r>
          <a:endParaRPr lang="ru-RU" sz="2400" kern="1200" dirty="0"/>
        </a:p>
      </dsp:txBody>
      <dsp:txXfrm>
        <a:off x="1198271" y="1735447"/>
        <a:ext cx="6831878" cy="744160"/>
      </dsp:txXfrm>
    </dsp:sp>
    <dsp:sp modelId="{11695DE2-B025-4277-B4D5-84172F60B3F5}">
      <dsp:nvSpPr>
        <dsp:cNvPr id="0" name=""/>
        <dsp:cNvSpPr/>
      </dsp:nvSpPr>
      <dsp:spPr>
        <a:xfrm rot="5400000">
          <a:off x="4543017" y="2512252"/>
          <a:ext cx="142387" cy="1708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4562952" y="2526490"/>
        <a:ext cx="102518" cy="99671"/>
      </dsp:txXfrm>
    </dsp:sp>
    <dsp:sp modelId="{6F7E26A1-333B-47E8-841C-9DCE71D5AAC5}">
      <dsp:nvSpPr>
        <dsp:cNvPr id="0" name=""/>
        <dsp:cNvSpPr/>
      </dsp:nvSpPr>
      <dsp:spPr>
        <a:xfrm>
          <a:off x="1175119" y="2692608"/>
          <a:ext cx="6878182" cy="6075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Оцінити якість такої послуги можна лише в процесі її споживання</a:t>
          </a:r>
          <a:endParaRPr lang="ru-RU" sz="2400" kern="1200" dirty="0"/>
        </a:p>
      </dsp:txBody>
      <dsp:txXfrm>
        <a:off x="1192913" y="2710402"/>
        <a:ext cx="6842594" cy="571941"/>
      </dsp:txXfrm>
    </dsp:sp>
    <dsp:sp modelId="{42BDF48E-04E6-47C1-A005-B0A79441EC01}">
      <dsp:nvSpPr>
        <dsp:cNvPr id="0" name=""/>
        <dsp:cNvSpPr/>
      </dsp:nvSpPr>
      <dsp:spPr>
        <a:xfrm rot="5400000">
          <a:off x="4543017" y="3309630"/>
          <a:ext cx="142387" cy="1708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4562952" y="3323868"/>
        <a:ext cx="102518" cy="99671"/>
      </dsp:txXfrm>
    </dsp:sp>
    <dsp:sp modelId="{29D2CF9A-B3A7-4991-A056-16EEB65DF85B}">
      <dsp:nvSpPr>
        <dsp:cNvPr id="0" name=""/>
        <dsp:cNvSpPr/>
      </dsp:nvSpPr>
      <dsp:spPr>
        <a:xfrm>
          <a:off x="1175119" y="3489987"/>
          <a:ext cx="6878182" cy="3796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Вимоги до її якості формуються на світовому рівні </a:t>
          </a:r>
          <a:endParaRPr lang="ru-RU" sz="2400" kern="1200" dirty="0"/>
        </a:p>
      </dsp:txBody>
      <dsp:txXfrm>
        <a:off x="1186240" y="3501108"/>
        <a:ext cx="6855940" cy="357456"/>
      </dsp:txXfrm>
    </dsp:sp>
    <dsp:sp modelId="{D7BE733A-7147-49C2-A45E-D47FD0FB48BA}">
      <dsp:nvSpPr>
        <dsp:cNvPr id="0" name=""/>
        <dsp:cNvSpPr/>
      </dsp:nvSpPr>
      <dsp:spPr>
        <a:xfrm rot="5400000">
          <a:off x="4543017" y="3879178"/>
          <a:ext cx="142387" cy="1708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4562952" y="3893416"/>
        <a:ext cx="102518" cy="99671"/>
      </dsp:txXfrm>
    </dsp:sp>
    <dsp:sp modelId="{40E8E81E-633F-4CB5-90B3-D810ECFAAD63}">
      <dsp:nvSpPr>
        <dsp:cNvPr id="0" name=""/>
        <dsp:cNvSpPr/>
      </dsp:nvSpPr>
      <dsp:spPr>
        <a:xfrm>
          <a:off x="1175119" y="4059535"/>
          <a:ext cx="6878182" cy="5494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Комплекс різних послуг </a:t>
          </a:r>
          <a:endParaRPr lang="ru-RU" sz="2400" b="0" kern="1200" dirty="0"/>
        </a:p>
      </dsp:txBody>
      <dsp:txXfrm>
        <a:off x="1191212" y="4075628"/>
        <a:ext cx="6845996" cy="5172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2BA6B-86FF-4677-9CF0-5B23EE9CC640}">
      <dsp:nvSpPr>
        <dsp:cNvPr id="0" name=""/>
        <dsp:cNvSpPr/>
      </dsp:nvSpPr>
      <dsp:spPr>
        <a:xfrm rot="16200000">
          <a:off x="-1047752" y="1048781"/>
          <a:ext cx="4773990" cy="267642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solidFill>
                <a:schemeClr val="tx1"/>
              </a:solidFill>
            </a:rPr>
            <a:t>BB</a:t>
          </a:r>
          <a:r>
            <a:rPr lang="uk-UA" sz="2400" b="1" i="1" kern="1200" dirty="0">
              <a:solidFill>
                <a:schemeClr val="tx1"/>
              </a:solidFill>
            </a:rPr>
            <a:t> (</a:t>
          </a:r>
          <a:r>
            <a:rPr lang="en-US" sz="2400" b="1" i="1" kern="1200" dirty="0">
              <a:solidFill>
                <a:schemeClr val="tx1"/>
              </a:solidFill>
            </a:rPr>
            <a:t>bed</a:t>
          </a:r>
          <a:r>
            <a:rPr lang="uk-UA" sz="2400" b="1" i="1" kern="1200" dirty="0">
              <a:solidFill>
                <a:schemeClr val="tx1"/>
              </a:solidFill>
            </a:rPr>
            <a:t>&amp;</a:t>
          </a:r>
          <a:r>
            <a:rPr lang="en-US" sz="2400" b="1" i="1" kern="1200" dirty="0">
              <a:solidFill>
                <a:schemeClr val="tx1"/>
              </a:solidFill>
            </a:rPr>
            <a:t>breakfast</a:t>
          </a:r>
          <a:r>
            <a:rPr lang="uk-UA" sz="2400" b="1" i="1" kern="1200" dirty="0">
              <a:solidFill>
                <a:schemeClr val="tx1"/>
              </a:solidFill>
            </a:rPr>
            <a:t>)</a:t>
          </a:r>
          <a:endParaRPr lang="ru-RU" sz="2400" b="1" kern="1200" dirty="0">
            <a:solidFill>
              <a:schemeClr val="tx1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800" b="0" kern="1200" dirty="0">
            <a:solidFill>
              <a:schemeClr val="tx1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800" b="0" kern="1200" dirty="0">
              <a:solidFill>
                <a:schemeClr val="tx1"/>
              </a:solidFill>
            </a:rPr>
            <a:t>розміщення + сніданок</a:t>
          </a:r>
          <a:endParaRPr lang="ru-RU" sz="2800" b="0" kern="1200" dirty="0">
            <a:solidFill>
              <a:schemeClr val="tx1"/>
            </a:solidFill>
          </a:endParaRPr>
        </a:p>
      </dsp:txBody>
      <dsp:txXfrm rot="5400000">
        <a:off x="1030" y="954797"/>
        <a:ext cx="2676426" cy="2864394"/>
      </dsp:txXfrm>
    </dsp:sp>
    <dsp:sp modelId="{6E1E7A4C-18CC-4FD3-B741-ECC21E15E4F6}">
      <dsp:nvSpPr>
        <dsp:cNvPr id="0" name=""/>
        <dsp:cNvSpPr/>
      </dsp:nvSpPr>
      <dsp:spPr>
        <a:xfrm rot="16200000">
          <a:off x="1829405" y="1048781"/>
          <a:ext cx="4773990" cy="267642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chemeClr val="tx1"/>
              </a:solidFill>
            </a:rPr>
            <a:t>HB</a:t>
          </a:r>
          <a:r>
            <a:rPr lang="uk-UA" sz="2800" b="1" i="1" kern="1200" dirty="0">
              <a:solidFill>
                <a:schemeClr val="tx1"/>
              </a:solidFill>
            </a:rPr>
            <a:t> (</a:t>
          </a:r>
          <a:r>
            <a:rPr lang="en-US" sz="2800" b="1" i="1" kern="1200" dirty="0">
              <a:solidFill>
                <a:schemeClr val="tx1"/>
              </a:solidFill>
            </a:rPr>
            <a:t>half board</a:t>
          </a:r>
          <a:r>
            <a:rPr lang="uk-UA" sz="2800" b="1" i="1" kern="1200" dirty="0">
              <a:solidFill>
                <a:schemeClr val="tx1"/>
              </a:solidFill>
            </a:rPr>
            <a:t>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1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напів-пансіон: розміщення + сніданок + обід або вечеря </a:t>
          </a:r>
          <a:endParaRPr lang="ru-RU" sz="2400" b="1" kern="1200" dirty="0">
            <a:solidFill>
              <a:schemeClr val="tx1"/>
            </a:solidFill>
          </a:endParaRPr>
        </a:p>
      </dsp:txBody>
      <dsp:txXfrm rot="5400000">
        <a:off x="2878187" y="954797"/>
        <a:ext cx="2676426" cy="2864394"/>
      </dsp:txXfrm>
    </dsp:sp>
    <dsp:sp modelId="{0DA02D9B-8BF6-4460-AE5F-CAF30FD14463}">
      <dsp:nvSpPr>
        <dsp:cNvPr id="0" name=""/>
        <dsp:cNvSpPr/>
      </dsp:nvSpPr>
      <dsp:spPr>
        <a:xfrm rot="16200000">
          <a:off x="4706563" y="1048781"/>
          <a:ext cx="4773990" cy="267642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chemeClr val="tx1"/>
              </a:solidFill>
            </a:rPr>
            <a:t>FB</a:t>
          </a:r>
          <a:r>
            <a:rPr lang="uk-UA" sz="2800" b="1" i="1" kern="1200" dirty="0">
              <a:solidFill>
                <a:schemeClr val="tx1"/>
              </a:solidFill>
            </a:rPr>
            <a:t> (</a:t>
          </a:r>
          <a:r>
            <a:rPr lang="en-US" sz="2800" b="1" i="1" kern="1200" dirty="0">
              <a:solidFill>
                <a:schemeClr val="tx1"/>
              </a:solidFill>
            </a:rPr>
            <a:t>full board</a:t>
          </a:r>
          <a:r>
            <a:rPr lang="uk-UA" sz="2800" b="1" i="1" kern="1200" dirty="0">
              <a:solidFill>
                <a:schemeClr val="tx1"/>
              </a:solidFill>
            </a:rPr>
            <a:t>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800" b="1" i="1" kern="1200" dirty="0">
            <a:solidFill>
              <a:schemeClr val="tx1"/>
            </a:solidFill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повний пансіон: розміщення + сніданок  + обід + вечеря</a:t>
          </a:r>
          <a:endParaRPr lang="ru-RU" sz="3200" b="1" kern="1200" dirty="0">
            <a:solidFill>
              <a:schemeClr val="tx1"/>
            </a:solidFill>
          </a:endParaRPr>
        </a:p>
      </dsp:txBody>
      <dsp:txXfrm rot="5400000">
        <a:off x="5755345" y="954797"/>
        <a:ext cx="2676426" cy="2864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65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07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10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92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10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44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0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1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7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8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8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8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3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F0855C-718A-41E5-BCBB-B38A086BD11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0EA928-0A64-4E1A-B372-2938604FE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6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71887" y="2586037"/>
            <a:ext cx="8391526" cy="252798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uk-UA" sz="32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</a:t>
            </a:r>
            <a: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-ресторанної справи </a:t>
            </a:r>
            <a:b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туризму</a:t>
            </a: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Функції туризму, умови та фактори його розвитку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en-US" sz="4000" dirty="0"/>
          </a:p>
        </p:txBody>
      </p:sp>
      <p:sp>
        <p:nvSpPr>
          <p:cNvPr id="9" name="Подзаголовок 8">
            <a:extLst>
              <a:ext uri="{FF2B5EF4-FFF2-40B4-BE49-F238E27FC236}">
                <a16:creationId xmlns:a16="http://schemas.microsoft.com/office/drawing/2014/main" id="{786DFC0A-3D00-C601-B20D-BF3A7BD56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4271963"/>
            <a:ext cx="6987645" cy="1112838"/>
          </a:xfrm>
        </p:spPr>
        <p:txBody>
          <a:bodyPr/>
          <a:lstStyle/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Лектор- професор, доктор економічних наук</a:t>
            </a: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ЛЕВИЦЬКА ІННА ВАНАДІЇВНА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2AF18D8C-D8A8-63DE-D785-A723A5BC0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6" y="500063"/>
            <a:ext cx="1985961" cy="2527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5737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2771340" y="117565"/>
            <a:ext cx="7643866" cy="6609805"/>
          </a:xfrm>
          <a:prstGeom prst="bevel">
            <a:avLst>
              <a:gd name="adj" fmla="val 2472"/>
            </a:avLst>
          </a:prstGeom>
          <a:gradFill flip="none" rotWithShape="1">
            <a:gsLst>
              <a:gs pos="0">
                <a:schemeClr val="accent1">
                  <a:tint val="60000"/>
                  <a:lumMod val="104000"/>
                </a:schemeClr>
              </a:gs>
              <a:gs pos="100000">
                <a:schemeClr val="accent1">
                  <a:tint val="84000"/>
                </a:scheme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uk-UA" sz="2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ЗНАЧЕННЯ ТУРИЗМУ У РОЗВИТКУ СУСПІЛЬСТВА: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k-UA" sz="2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r>
              <a:rPr lang="uk-UA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Політичне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як фактор миру та співдружності;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endParaRPr lang="uk-UA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r>
              <a:rPr lang="uk-UA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Економічне 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як джерела отримання прибутків, надходження коштів, збільшення валового національного доходу, стимулювання розвитку багатьох суміжних галузей господарства (мультиплікативний ефект), створення робочих місць і розбудови регіональних економік;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endParaRPr lang="uk-UA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r>
              <a:rPr lang="uk-UA" sz="20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Культурно-виховне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як одного із засобів піднесення культурного рівня людини та суспільства в цілому, духовного збагачення, збереження історичних </a:t>
            </a:r>
            <a:r>
              <a:rPr lang="uk-UA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пам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яток народу та його культурного спадку;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endParaRPr lang="uk-UA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·"/>
            </a:pPr>
            <a:r>
              <a:rPr lang="uk-UA" sz="20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Соціально-демографічне</a:t>
            </a:r>
            <a:r>
              <a:rPr lang="uk-UA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як фактору оздоровлення суспільства, провадження активного життя людини тощо.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55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7963" y="306978"/>
            <a:ext cx="9815060" cy="986246"/>
          </a:xfrm>
          <a:gradFill>
            <a:gsLst>
              <a:gs pos="0">
                <a:schemeClr val="accent1">
                  <a:tint val="60000"/>
                  <a:lumMod val="104000"/>
                </a:schemeClr>
              </a:gs>
              <a:gs pos="22000">
                <a:schemeClr val="accent1">
                  <a:tint val="84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342900" marR="17780" lvl="0" indent="-342900">
              <a:lnSpc>
                <a:spcPct val="150000"/>
              </a:lnSpc>
              <a:spcBef>
                <a:spcPts val="4980"/>
              </a:spcBef>
              <a:spcAft>
                <a:spcPts val="0"/>
              </a:spcAft>
              <a:tabLst>
                <a:tab pos="270510" algn="l"/>
              </a:tabLst>
            </a:pPr>
            <a:br>
              <a:rPr lang="uk-UA" b="1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Туристичний продукт та його складові.</a:t>
            </a:r>
            <a:b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2380343" y="1771411"/>
            <a:ext cx="8708571" cy="1968404"/>
          </a:xfrm>
          <a:prstGeom prst="foldedCorner">
            <a:avLst>
              <a:gd name="adj" fmla="val 12500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</a:rPr>
              <a:t>Туристичний продукт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</a:rPr>
              <a:t> – це сукупність речових (предметів споживання) та </a:t>
            </a:r>
            <a:r>
              <a:rPr lang="uk-UA" sz="2400" dirty="0" err="1">
                <a:solidFill>
                  <a:prstClr val="black"/>
                </a:solidFill>
                <a:latin typeface="Times New Roman" pitchFamily="18" charset="0"/>
              </a:rPr>
              <a:t>неречових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</a:rPr>
              <a:t> (у формі послуг) споживчих вартостей, необхідних для задоволення потреб туриста, що виникають у період подорожі та викликані метою цієї подорожі.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3600" dirty="0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2690558" y="3739815"/>
            <a:ext cx="8501122" cy="2428659"/>
            <a:chOff x="1521" y="4200"/>
            <a:chExt cx="6120" cy="3823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grpSpPr>
        <p:sp>
          <p:nvSpPr>
            <p:cNvPr id="10" name="AutoShape 3"/>
            <p:cNvSpPr>
              <a:spLocks noChangeArrowheads="1"/>
            </p:cNvSpPr>
            <p:nvPr/>
          </p:nvSpPr>
          <p:spPr bwMode="auto">
            <a:xfrm>
              <a:off x="1521" y="4649"/>
              <a:ext cx="1764" cy="3374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Туристичні</a:t>
              </a:r>
              <a:r>
                <a:rPr lang="ru-RU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послуги</a:t>
              </a:r>
              <a:r>
                <a:rPr lang="ru-RU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основні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додаткові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спеціалізовані</a:t>
              </a:r>
              <a:endPara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AutoShape 4"/>
            <p:cNvSpPr>
              <a:spLocks noChangeArrowheads="1"/>
            </p:cNvSpPr>
            <p:nvPr/>
          </p:nvSpPr>
          <p:spPr bwMode="auto">
            <a:xfrm>
              <a:off x="3548" y="4646"/>
              <a:ext cx="1962" cy="3104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4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Туристичні</a:t>
              </a:r>
              <a:r>
                <a:rPr lang="ru-RU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товари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специфічні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неспецифічні</a:t>
              </a:r>
              <a:endPara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5661" y="4646"/>
              <a:ext cx="1980" cy="337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Природні</a:t>
              </a:r>
              <a:r>
                <a:rPr lang="ru-RU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умови</a:t>
              </a:r>
              <a:r>
                <a:rPr lang="ru-RU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та антропогенні ресурси: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створені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штучні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);</a:t>
              </a:r>
            </a:p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натуральні</a:t>
              </a:r>
              <a:endPara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>
              <a:off x="2351" y="4363"/>
              <a:ext cx="4357" cy="1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 type="none" w="sm" len="lg"/>
              <a:tailEnd type="none" w="sm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2351" y="4349"/>
              <a:ext cx="0" cy="30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none" w="sm" len="lg"/>
              <a:tailEnd type="triangle" w="sm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4529" y="4200"/>
              <a:ext cx="1" cy="45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none" w="sm" len="lg"/>
              <a:tailEnd type="triangle" w="sm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6707" y="4349"/>
              <a:ext cx="1" cy="30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none" w="sm" len="lg"/>
              <a:tailEnd type="triangle" w="sm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7983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2844800" y="449943"/>
            <a:ext cx="8149771" cy="6114282"/>
            <a:chOff x="1584" y="4176"/>
            <a:chExt cx="9360" cy="757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1584" y="4176"/>
              <a:ext cx="9360" cy="1584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just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400" b="1" dirty="0" err="1">
                  <a:solidFill>
                    <a:prstClr val="black"/>
                  </a:solidFill>
                  <a:latin typeface="Times New Roman" pitchFamily="18" charset="0"/>
                </a:rPr>
                <a:t>Туристина</a:t>
              </a:r>
              <a:r>
                <a:rPr lang="uk-UA" sz="2400" b="1" dirty="0">
                  <a:solidFill>
                    <a:prstClr val="black"/>
                  </a:solidFill>
                  <a:latin typeface="Times New Roman" pitchFamily="18" charset="0"/>
                </a:rPr>
                <a:t> послуга</a:t>
              </a:r>
              <a:r>
                <a:rPr lang="uk-UA" sz="2400" dirty="0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– </a:t>
              </a:r>
              <a:r>
                <a:rPr lang="uk-UA" dirty="0" err="1">
                  <a:solidFill>
                    <a:prstClr val="black"/>
                  </a:solidFill>
                  <a:latin typeface="Times New Roman" pitchFamily="18" charset="0"/>
                </a:rPr>
                <a:t>послуга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uk-UA" dirty="0" err="1">
                  <a:solidFill>
                    <a:prstClr val="black"/>
                  </a:solidFill>
                  <a:latin typeface="Times New Roman" pitchFamily="18" charset="0"/>
                </a:rPr>
                <a:t>суб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</a:rPr>
                <a:t>’</a:t>
              </a:r>
              <a:r>
                <a:rPr lang="uk-UA" dirty="0" err="1">
                  <a:solidFill>
                    <a:prstClr val="black"/>
                  </a:solidFill>
                  <a:latin typeface="Times New Roman" pitchFamily="18" charset="0"/>
                </a:rPr>
                <a:t>єктів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 туристичної діяльності щодо розміщення, харчування, транспортного, інформаційно-рекламного </a:t>
              </a:r>
              <a:r>
                <a:rPr lang="uk-UA" dirty="0" err="1">
                  <a:solidFill>
                    <a:prstClr val="black"/>
                  </a:solidFill>
                  <a:latin typeface="Times New Roman" pitchFamily="18" charset="0"/>
                </a:rPr>
                <a:t>обслугову-вання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, а також послуги закладів культури, спорту, побуту, розваг тощо, спрямовані на задоволення потреб туристів.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ru-RU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736" y="5904"/>
              <a:ext cx="8208" cy="187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just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до </a:t>
              </a:r>
              <a:r>
                <a:rPr lang="uk-UA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основних послуг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відносяться послуги, що надають підприємства-виробники в галузі туризму та є в основі кожної туристичної пропозиції більш чи менш повно, - це послуги закладів розміщення, підприємств ресторанного господарства, транспортних компаній, страхових компаній;</a:t>
              </a:r>
              <a:endPara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36" y="8064"/>
              <a:ext cx="8208" cy="187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до </a:t>
              </a:r>
              <a:r>
                <a:rPr lang="uk-UA" b="1" dirty="0">
                  <a:solidFill>
                    <a:prstClr val="black"/>
                  </a:solidFill>
                  <a:latin typeface="Times New Roman" pitchFamily="18" charset="0"/>
                </a:rPr>
                <a:t>додаткових послуг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 відносяться послуги, що надають  підприємства - виробники та підприємства - посередники між виробниками та споживачами додатково до основних послуг, - це послуги лікування, спортивні, побутові, торгівельні послуги, </a:t>
              </a:r>
              <a:r>
                <a:rPr lang="uk-UA" dirty="0" err="1">
                  <a:solidFill>
                    <a:prstClr val="black"/>
                  </a:solidFill>
                  <a:latin typeface="Times New Roman" pitchFamily="18" charset="0"/>
                </a:rPr>
                <a:t>послуги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 індустрії розваг;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736" y="10224"/>
              <a:ext cx="8208" cy="152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до </a:t>
              </a:r>
              <a:r>
                <a:rPr lang="uk-UA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спеціалізованих послуг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відносяться послуги, що надають підприємства - посередники в туризмі, - це  послуги туристичних бюро, туристичних агентств, туристичних операторів, екскурсійних бюро, </a:t>
              </a:r>
              <a:r>
                <a:rPr lang="uk-UA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бюро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подорожей та екскурсій та інших підприємств.</a:t>
              </a:r>
              <a:endPara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1872" y="6480"/>
              <a:ext cx="576" cy="576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ts val="500"/>
                </a:spcBef>
                <a:spcAft>
                  <a:spcPts val="500"/>
                </a:spcAft>
              </a:pPr>
              <a:r>
                <a:rPr lang="uk-UA" sz="1200">
                  <a:solidFill>
                    <a:prstClr val="black"/>
                  </a:solidFill>
                  <a:latin typeface="Times New Roman" pitchFamily="18" charset="0"/>
                </a:rPr>
                <a:t>1</a:t>
              </a: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1872" y="8640"/>
              <a:ext cx="576" cy="576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ts val="500"/>
                </a:spcBef>
                <a:spcAft>
                  <a:spcPts val="500"/>
                </a:spcAft>
              </a:pPr>
              <a:r>
                <a:rPr lang="uk-UA" sz="1200">
                  <a:solidFill>
                    <a:prstClr val="black"/>
                  </a:solidFill>
                  <a:latin typeface="Times New Roman" pitchFamily="18" charset="0"/>
                </a:rPr>
                <a:t>2</a:t>
              </a: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72" y="10656"/>
              <a:ext cx="576" cy="576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ts val="500"/>
                </a:spcBef>
                <a:spcAft>
                  <a:spcPts val="500"/>
                </a:spcAft>
              </a:pPr>
              <a:r>
                <a:rPr lang="uk-UA" sz="1200">
                  <a:solidFill>
                    <a:prstClr val="black"/>
                  </a:solidFill>
                  <a:latin typeface="Times New Roman" pitchFamily="18" charset="0"/>
                </a:rPr>
                <a:t>3</a:t>
              </a: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1728" y="5760"/>
              <a:ext cx="0" cy="518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728" y="6768"/>
              <a:ext cx="144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1728" y="8928"/>
              <a:ext cx="144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1728" y="10944"/>
              <a:ext cx="144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2448" y="6768"/>
              <a:ext cx="288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2448" y="8928"/>
              <a:ext cx="288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2448" y="10944"/>
              <a:ext cx="288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7584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8457" y="221341"/>
            <a:ext cx="9645195" cy="1462315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550"/>
              </a:spcBef>
            </a:pPr>
            <a:r>
              <a:rPr lang="uk-UA" sz="3100" i="1" dirty="0"/>
              <a:t>Таким чином, виключна різноманітність і неоднорідність зумовлюють специфіку змісту поняття </a:t>
            </a:r>
            <a:r>
              <a:rPr lang="uk-UA" sz="3100" b="1" i="1" dirty="0"/>
              <a:t>турпослуга:</a:t>
            </a:r>
            <a:endParaRPr lang="en-US" sz="3100" i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51849493"/>
              </p:ext>
            </p:extLst>
          </p:nvPr>
        </p:nvGraphicFramePr>
        <p:xfrm>
          <a:off x="2405230" y="2092959"/>
          <a:ext cx="9228422" cy="4612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1901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783595" y="196375"/>
            <a:ext cx="9002005" cy="7739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Класифікація туристичного продукту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11672"/>
              </p:ext>
            </p:extLst>
          </p:nvPr>
        </p:nvGraphicFramePr>
        <p:xfrm>
          <a:off x="2783595" y="970364"/>
          <a:ext cx="9002005" cy="5887636"/>
        </p:xfrm>
        <a:graphic>
          <a:graphicData uri="http://schemas.openxmlformats.org/drawingml/2006/table">
            <a:tbl>
              <a:tblPr/>
              <a:tblGrid>
                <a:gridCol w="3975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6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411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R="71755" algn="ctr">
                        <a:spcAft>
                          <a:spcPts val="0"/>
                        </a:spcAft>
                      </a:pPr>
                      <a:r>
                        <a:rPr lang="uk-UA" sz="2800" b="1" spc="20" dirty="0">
                          <a:latin typeface="Times New Roman"/>
                          <a:ea typeface="Times New Roman"/>
                        </a:rPr>
                        <a:t>Ознака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R="71755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endParaRPr lang="uk-UA" sz="2800" b="1" spc="20" dirty="0">
                        <a:latin typeface="Times New Roman"/>
                        <a:ea typeface="Times New Roman"/>
                      </a:endParaRPr>
                    </a:p>
                    <a:p>
                      <a:pPr marR="71755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uk-UA" sz="2800" b="1" spc="20" dirty="0">
                          <a:latin typeface="Times New Roman"/>
                          <a:ea typeface="Times New Roman"/>
                        </a:rPr>
                        <a:t>Види туристичного продукту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40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1. За повнотою надання: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комплексний туристичний продукт;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частковий (або вибірковий) туристичний продукт.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93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2. За видами туризму: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згідно з існуючими видами туризму;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змішаний.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518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spc="20">
                          <a:latin typeface="Times New Roman"/>
                          <a:ea typeface="Times New Roman"/>
                        </a:rPr>
                        <a:t>3. В залежності від виробника: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підприємств-виробників;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підприємств-посередників;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інших підприємств.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518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spc="20">
                          <a:latin typeface="Times New Roman"/>
                          <a:ea typeface="Times New Roman"/>
                        </a:rPr>
                        <a:t>4. В залежності від категорії споживачів: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для екскурсантів;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для туристів;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для відвідувачів;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21590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туристичний продукт для інших мандрівників.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581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5. За видом туристичних ринків: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національний туристичний продукт;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іноземний туристичний продукт;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uk-UA" sz="1800" spc="20" dirty="0">
                          <a:latin typeface="Times New Roman"/>
                          <a:ea typeface="Times New Roman"/>
                        </a:rPr>
                        <a:t>- міжнародний туристичний продукт.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0706" marR="50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808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3672114" y="1052509"/>
            <a:ext cx="7765143" cy="5805491"/>
            <a:chOff x="1521" y="6844"/>
            <a:chExt cx="6438" cy="8280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539" y="6845"/>
              <a:ext cx="2561" cy="1151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Мультиплікативний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ефект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від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надання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туристичної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послуги</a:t>
              </a:r>
              <a:endPara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521" y="8140"/>
              <a:ext cx="2561" cy="100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Особливості формування попиту на туристичні послуги</a:t>
              </a:r>
              <a:endPara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4594" y="7744"/>
              <a:ext cx="347" cy="4140"/>
            </a:xfrm>
            <a:prstGeom prst="rect">
              <a:avLst/>
            </a:prstGeom>
            <a:grpFill/>
            <a:ln w="9525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vert="vert270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600" b="1" dirty="0">
                  <a:solidFill>
                    <a:prstClr val="black"/>
                  </a:solidFill>
                  <a:latin typeface="Times New Roman" pitchFamily="18" charset="0"/>
                </a:rPr>
                <a:t>ТУРИСТИЧНА ПОСЛУГА</a:t>
              </a:r>
              <a:endParaRPr lang="ru-RU" sz="24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521" y="9292"/>
              <a:ext cx="2561" cy="72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Змінність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якості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послуги</a:t>
              </a:r>
              <a:endPara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521" y="11740"/>
              <a:ext cx="2561" cy="172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Неможливість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зберігання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складування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транспортування</a:t>
              </a:r>
              <a:r>
                <a:rPr lang="ru-RU" sz="20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послуги</a:t>
              </a:r>
              <a:endPara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521" y="13612"/>
              <a:ext cx="2561" cy="129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Особливості життєвого циклу туристичної послуги як товару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4081" y="7420"/>
              <a:ext cx="386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4081" y="12604"/>
              <a:ext cx="386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4081" y="14188"/>
              <a:ext cx="386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4100" y="9580"/>
              <a:ext cx="366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1521" y="10156"/>
              <a:ext cx="2560" cy="14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600" dirty="0">
                  <a:solidFill>
                    <a:prstClr val="black"/>
                  </a:solidFill>
                  <a:latin typeface="Times New Roman" pitchFamily="18" charset="0"/>
                </a:rPr>
                <a:t>Розрив у часі між фактом купівлі-продажу та фактом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uk-UA" sz="1600" dirty="0">
                  <a:solidFill>
                    <a:prstClr val="black"/>
                  </a:solidFill>
                  <a:latin typeface="Times New Roman" pitchFamily="18" charset="0"/>
                </a:rPr>
                <a:t>споживання послуги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081" y="8716"/>
              <a:ext cx="386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4081" y="10732"/>
              <a:ext cx="386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4466" y="7420"/>
              <a:ext cx="0" cy="676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H="1">
              <a:off x="4466" y="11164"/>
              <a:ext cx="128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5437" y="6844"/>
              <a:ext cx="2522" cy="116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Нерозривність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процесу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виробництва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та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споживання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421" y="8151"/>
              <a:ext cx="2538" cy="145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Територіальна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розрізненість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виробника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реалізатора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та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споживача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5421" y="9749"/>
              <a:ext cx="2521" cy="116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Неосяжність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туристичної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послуги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до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її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отримання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421" y="12073"/>
              <a:ext cx="2521" cy="174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Висока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індивідуалізації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туристичної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послуги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у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відповідності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з</a:t>
              </a:r>
              <a:r>
                <a:rPr lang="ru-RU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вимогами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споживача</a:t>
              </a:r>
              <a:endPara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5061" y="7135"/>
              <a:ext cx="0" cy="7263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>
              <a:off x="5061" y="7135"/>
              <a:ext cx="377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>
              <a:off x="5061" y="8878"/>
              <a:ext cx="361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5061" y="10330"/>
              <a:ext cx="361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>
              <a:off x="5061" y="14398"/>
              <a:ext cx="361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421" y="11057"/>
              <a:ext cx="2521" cy="871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Інформаційне насичення туристичної послуги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27"/>
            <p:cNvSpPr>
              <a:spLocks noChangeShapeType="1"/>
            </p:cNvSpPr>
            <p:nvPr/>
          </p:nvSpPr>
          <p:spPr bwMode="auto">
            <a:xfrm>
              <a:off x="5061" y="12945"/>
              <a:ext cx="361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Line 28"/>
            <p:cNvSpPr>
              <a:spLocks noChangeShapeType="1"/>
            </p:cNvSpPr>
            <p:nvPr/>
          </p:nvSpPr>
          <p:spPr bwMode="auto">
            <a:xfrm>
              <a:off x="5061" y="11492"/>
              <a:ext cx="361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auto">
            <a:xfrm>
              <a:off x="5421" y="13962"/>
              <a:ext cx="2520" cy="116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600" dirty="0">
                  <a:solidFill>
                    <a:prstClr val="black"/>
                  </a:solidFill>
                  <a:latin typeface="Times New Roman" pitchFamily="18" charset="0"/>
                </a:rPr>
                <a:t>Компліментарність </a:t>
              </a:r>
              <a:r>
                <a:rPr lang="uk-UA" sz="1600" dirty="0" err="1">
                  <a:solidFill>
                    <a:prstClr val="black"/>
                  </a:solidFill>
                  <a:latin typeface="Times New Roman" pitchFamily="18" charset="0"/>
                </a:rPr>
                <a:t>субституційність</a:t>
              </a:r>
              <a:r>
                <a:rPr lang="uk-UA" sz="1600" dirty="0">
                  <a:solidFill>
                    <a:prstClr val="black"/>
                  </a:solidFill>
                  <a:latin typeface="Times New Roman" pitchFamily="18" charset="0"/>
                </a:rPr>
                <a:t> та сугестивність</a:t>
              </a: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uk-UA" sz="1600" dirty="0">
                  <a:solidFill>
                    <a:prstClr val="black"/>
                  </a:solidFill>
                  <a:latin typeface="Times New Roman" pitchFamily="18" charset="0"/>
                </a:rPr>
                <a:t>послуги</a:t>
              </a:r>
              <a:endParaRPr lang="ru-RU" sz="24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33" name="Line 30"/>
            <p:cNvSpPr>
              <a:spLocks noChangeShapeType="1"/>
            </p:cNvSpPr>
            <p:nvPr/>
          </p:nvSpPr>
          <p:spPr bwMode="auto">
            <a:xfrm>
              <a:off x="4941" y="11202"/>
              <a:ext cx="12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 sz="20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4" name="Заголовок 1"/>
          <p:cNvSpPr txBox="1">
            <a:spLocks/>
          </p:cNvSpPr>
          <p:nvPr/>
        </p:nvSpPr>
        <p:spPr>
          <a:xfrm>
            <a:off x="2264229" y="89340"/>
            <a:ext cx="9721278" cy="7801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Спецеф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чні особливості туристичних послуг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як товару</a:t>
            </a:r>
          </a:p>
        </p:txBody>
      </p:sp>
    </p:spTree>
    <p:extLst>
      <p:ext uri="{BB962C8B-B14F-4D97-AF65-F5344CB8AC3E}">
        <p14:creationId xmlns:p14="http://schemas.microsoft.com/office/powerpoint/2010/main" val="4107061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25601" y="0"/>
            <a:ext cx="10174514" cy="193899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>
            <a:spAutoFit/>
          </a:bodyPr>
          <a:lstStyle/>
          <a:p>
            <a:pPr marL="18415" marR="1270" indent="332105" algn="just">
              <a:lnSpc>
                <a:spcPct val="150000"/>
              </a:lnSpc>
              <a:spcBef>
                <a:spcPts val="815"/>
              </a:spcBef>
              <a:spcAft>
                <a:spcPts val="100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Туристичний пакет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це основний (обов'язковий)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послуг, що надаються під час подорожі за індивіду­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альним або груповим планом, який має серійний характер,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пропонується в широкий продаж. Туристичний пакет вклю­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чає чотири обов'язкових елементи: </a:t>
            </a:r>
            <a:r>
              <a:rPr lang="uk-UA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туристичний центр, транспорт, послуги розміщення, трансфер.</a:t>
            </a:r>
            <a:endParaRPr lang="en-US" sz="2800" dirty="0">
              <a:effectLst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625600" y="2149449"/>
            <a:ext cx="3788229" cy="223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u="sng" dirty="0">
                <a:solidFill>
                  <a:schemeClr val="tx1"/>
                </a:solidFill>
              </a:rPr>
              <a:t>Туристичний центр</a:t>
            </a:r>
            <a:r>
              <a:rPr lang="uk-UA" sz="2400" b="1" i="1" dirty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— район локалізації турпослуг.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68572" y="2134933"/>
            <a:ext cx="3831771" cy="2249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u="sng" dirty="0">
                <a:solidFill>
                  <a:schemeClr val="tx1"/>
                </a:solidFill>
              </a:rPr>
              <a:t>Транспорт</a:t>
            </a:r>
            <a:r>
              <a:rPr lang="uk-UA" sz="2000" b="1" i="1" dirty="0">
                <a:solidFill>
                  <a:schemeClr val="tx1"/>
                </a:solidFill>
              </a:rPr>
              <a:t> </a:t>
            </a:r>
            <a:r>
              <a:rPr lang="uk-UA" sz="2000" dirty="0">
                <a:solidFill>
                  <a:schemeClr val="tx1"/>
                </a:solidFill>
              </a:rPr>
              <a:t>— засіб пересування, за допомогою якого можна добратися до туристичного центру. .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380343" y="4384648"/>
            <a:ext cx="4513943" cy="24733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u="sng" dirty="0">
                <a:solidFill>
                  <a:schemeClr val="tx1"/>
                </a:solidFill>
              </a:rPr>
              <a:t>Послуги гостинності</a:t>
            </a:r>
            <a:r>
              <a:rPr lang="uk-UA" sz="2000" b="1" i="1" dirty="0">
                <a:solidFill>
                  <a:schemeClr val="tx1"/>
                </a:solidFill>
              </a:rPr>
              <a:t> </a:t>
            </a:r>
            <a:r>
              <a:rPr lang="uk-UA" sz="2000" dirty="0">
                <a:solidFill>
                  <a:schemeClr val="tx1"/>
                </a:solidFill>
              </a:rPr>
              <a:t>— це конкретний готель або інший заклад розміщення, який пропонується туристу в ту­ристичному центрі на час подорожі. </a:t>
            </a:r>
            <a:r>
              <a:rPr lang="uk-UA" sz="2400" dirty="0">
                <a:solidFill>
                  <a:schemeClr val="tx1"/>
                </a:solidFill>
              </a:rPr>
              <a:t>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649028" y="4384646"/>
            <a:ext cx="4274456" cy="24733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u="sng" dirty="0">
                <a:solidFill>
                  <a:schemeClr val="tx1"/>
                </a:solidFill>
              </a:rPr>
              <a:t>Трансфер</a:t>
            </a:r>
            <a:r>
              <a:rPr lang="uk-UA" sz="2000" i="1" dirty="0">
                <a:solidFill>
                  <a:schemeClr val="tx1"/>
                </a:solidFill>
              </a:rPr>
              <a:t> — </a:t>
            </a:r>
            <a:r>
              <a:rPr lang="uk-UA" sz="2000" dirty="0">
                <a:solidFill>
                  <a:schemeClr val="tx1"/>
                </a:solidFill>
              </a:rPr>
              <a:t>доставка туриста від місця прибуття (аеропорт, гавань, залізнична станція) до місця розміщення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526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51199" y="272925"/>
            <a:ext cx="8316687" cy="107721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 харчування не включаються окремим елемен­том в туристичний пакет, оскільки в туризмі вони складають частину послуг розміщення і харчування та інтегрально на­зиваються </a:t>
            </a: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 гостинності</a:t>
            </a:r>
            <a:endParaRPr lang="en-US" sz="32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47758086"/>
              </p:ext>
            </p:extLst>
          </p:nvPr>
        </p:nvGraphicFramePr>
        <p:xfrm>
          <a:off x="3251199" y="2084010"/>
          <a:ext cx="8432801" cy="4773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2595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2902605" y="872880"/>
            <a:ext cx="7500990" cy="2000264"/>
          </a:xfrm>
          <a:prstGeom prst="foldedCorner">
            <a:avLst>
              <a:gd name="adj" fmla="val 12500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Туристичні товари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це продукт праці, виготовлений у виробничій сфері для продажу, і призначений для загальних потреб (неспецифічні туристичні товари) або для суто туристичного споживання (специфічні туристичні товари).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2974043" y="3520619"/>
            <a:ext cx="7429552" cy="2286016"/>
          </a:xfrm>
          <a:prstGeom prst="foldedCorner">
            <a:avLst>
              <a:gd name="adj" fmla="val 12500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</a:rPr>
              <a:t>Природні умови та антропогенні ресурси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</a:rPr>
              <a:t> - це натуральні природні умови та ресурси (тобто природне багатство країни: її </a:t>
            </a:r>
            <a:r>
              <a:rPr lang="uk-UA" sz="2400" dirty="0" err="1">
                <a:solidFill>
                  <a:prstClr val="black"/>
                </a:solidFill>
                <a:latin typeface="Times New Roman" pitchFamily="18" charset="0"/>
              </a:rPr>
              <a:t>водо-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</a:rPr>
              <a:t>, енергоресурси, кліматичні умови і т.д.), а також умови та ресурси, що створені в результаті людської праці (пам’ятники історії, архітектури, тощо).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36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63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8661" y="585788"/>
            <a:ext cx="10018713" cy="4023223"/>
          </a:xfrm>
        </p:spPr>
        <p:txBody>
          <a:bodyPr>
            <a:normAutofit/>
          </a:bodyPr>
          <a:lstStyle/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r>
              <a:rPr lang="uk-UA" sz="36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лекції:</a:t>
            </a:r>
          </a:p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endParaRPr lang="ru-RU" sz="3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r>
              <a:rPr lang="uk-UA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Туризм як сфера господарської діяльності.</a:t>
            </a:r>
            <a:endParaRPr lang="en-US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r>
              <a:rPr lang="uk-UA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Умови та фактори розвитку туризму.</a:t>
            </a:r>
            <a:endParaRPr lang="en-US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r>
              <a:rPr lang="uk-UA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Функції та значення туризму в суспільстві.</a:t>
            </a:r>
            <a:endParaRPr lang="en-US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r>
              <a:rPr lang="uk-UA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Туристичний продукт та його складові.</a:t>
            </a:r>
            <a:endParaRPr lang="ru-RU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>
              <a:buClr>
                <a:srgbClr val="30ACEC">
                  <a:lumMod val="75000"/>
                </a:srgbClr>
              </a:buClr>
              <a:buNone/>
            </a:pPr>
            <a:endParaRPr lang="en-US" sz="32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6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232085" y="128975"/>
            <a:ext cx="4214842" cy="314327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25400" cap="flat" cmpd="sng" algn="ctr">
            <a:solidFill>
              <a:srgbClr val="B83D68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Туризм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це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сфера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людської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діяльності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пов’язана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подорожами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та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мандрівками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людей,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що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виконує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ряд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функцій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політичного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економічного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культурного характеру,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які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проявляються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як на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рівні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окремої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особистості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так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на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рівні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суспільства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цілому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84572" y="128975"/>
            <a:ext cx="4214842" cy="314327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cmpd="sng" algn="ctr">
            <a:solidFill>
              <a:srgbClr val="B83D68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Туризм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це тимчасовий виїзд людей з місця постійного проживання в оздоровчих, пізнавальних, професійно-ділових чи інших цілях, без здійснення оплачуваної діяльності в   місці перебування.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32085" y="3395936"/>
            <a:ext cx="4214842" cy="314327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25400" cap="flat" cmpd="sng" algn="ctr">
            <a:solidFill>
              <a:srgbClr val="B83D68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Послуга</a:t>
            </a: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це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специфічна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форма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суспільно-корисної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праці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де сам продукт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праці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річ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або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корисний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ефект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діяльності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та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процес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його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виробництва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обслуговування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невід’ємні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один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від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одного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84572" y="3395936"/>
            <a:ext cx="4214842" cy="314327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cmpd="sng" algn="ctr">
            <a:solidFill>
              <a:srgbClr val="B83D68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Сфера </a:t>
            </a:r>
            <a:r>
              <a:rPr kumimoji="0" lang="ru-R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послуг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специфічна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область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застосування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суспільно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корисної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праці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де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створюються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особливі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споживчі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вартості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формі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послуг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для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виробничого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суспільного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та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особистого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споживання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347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5189" y="209006"/>
            <a:ext cx="7897675" cy="1541418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/>
          </a:bodyPr>
          <a:lstStyle/>
          <a:p>
            <a:r>
              <a:rPr lang="ru-RU" sz="3600" b="1" i="1" dirty="0">
                <a:ln>
                  <a:noFill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Туризм як сфера господарської діяльності</a:t>
            </a:r>
            <a:endParaRPr lang="en-US" sz="36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408" y="2230307"/>
            <a:ext cx="10022693" cy="3127519"/>
          </a:xfrm>
          <a:prstGeom prst="rect">
            <a:avLst/>
          </a:prstGeom>
        </p:spPr>
      </p:pic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2523960" y="2382740"/>
            <a:ext cx="7847947" cy="3337403"/>
            <a:chOff x="3456" y="12240"/>
            <a:chExt cx="6624" cy="2736"/>
          </a:xfrm>
        </p:grpSpPr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3456" y="12240"/>
              <a:ext cx="3312" cy="2016"/>
            </a:xfrm>
            <a:prstGeom prst="ellipse">
              <a:avLst/>
            </a:prstGeom>
            <a:gradFill rotWithShape="0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i="1" dirty="0">
                  <a:solidFill>
                    <a:prstClr val="black"/>
                  </a:solidFill>
                  <a:latin typeface="Times New Roman" pitchFamily="18" charset="0"/>
                </a:rPr>
                <a:t>Матеріальне виробництво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6768" y="12240"/>
              <a:ext cx="3312" cy="2016"/>
            </a:xfrm>
            <a:prstGeom prst="ellipse">
              <a:avLst/>
            </a:prstGeom>
            <a:gradFill rotWithShape="0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i="1" dirty="0">
                  <a:solidFill>
                    <a:prstClr val="black"/>
                  </a:solidFill>
                  <a:latin typeface="Times New Roman" pitchFamily="18" charset="0"/>
                </a:rPr>
                <a:t>Нематеріальна сфера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9" name="Oval 5"/>
            <p:cNvSpPr>
              <a:spLocks noChangeArrowheads="1"/>
            </p:cNvSpPr>
            <p:nvPr/>
          </p:nvSpPr>
          <p:spPr bwMode="auto">
            <a:xfrm>
              <a:off x="5616" y="12960"/>
              <a:ext cx="3744" cy="2016"/>
            </a:xfrm>
            <a:prstGeom prst="ellipse">
              <a:avLst/>
            </a:prstGeom>
            <a:gradFill rotWithShape="0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dirty="0">
                  <a:solidFill>
                    <a:prstClr val="black"/>
                  </a:solidFill>
                  <a:latin typeface="Times New Roman" pitchFamily="18" charset="0"/>
                </a:rPr>
                <a:t>Сфера </a:t>
              </a:r>
            </a:p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dirty="0">
                  <a:solidFill>
                    <a:prstClr val="black"/>
                  </a:solidFill>
                  <a:latin typeface="Times New Roman" pitchFamily="18" charset="0"/>
                </a:rPr>
                <a:t>послуг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5904" y="13536"/>
              <a:ext cx="1872" cy="1296"/>
            </a:xfrm>
            <a:prstGeom prst="ellipse">
              <a:avLst/>
            </a:prstGeom>
            <a:gradFill rotWithShape="0">
              <a:gsLst>
                <a:gs pos="0">
                  <a:srgbClr val="CCFFFF">
                    <a:gamma/>
                    <a:shade val="46275"/>
                    <a:invGamma/>
                  </a:srgbClr>
                </a:gs>
                <a:gs pos="50000">
                  <a:srgbClr val="CCFFFF"/>
                </a:gs>
                <a:gs pos="100000">
                  <a:srgbClr val="CC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ts val="1000"/>
                </a:spcAft>
              </a:pPr>
              <a:endParaRPr lang="uk-UA" sz="2000" dirty="0">
                <a:solidFill>
                  <a:prstClr val="black"/>
                </a:solidFill>
                <a:latin typeface="Times New Roman" pitchFamily="18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dirty="0">
                  <a:solidFill>
                    <a:prstClr val="black"/>
                  </a:solidFill>
                  <a:latin typeface="Times New Roman" pitchFamily="18" charset="0"/>
                </a:rPr>
                <a:t>Туризм</a:t>
              </a:r>
              <a:endParaRPr lang="ru-RU" sz="32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478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579569"/>
              </p:ext>
            </p:extLst>
          </p:nvPr>
        </p:nvGraphicFramePr>
        <p:xfrm>
          <a:off x="2264229" y="339634"/>
          <a:ext cx="9518467" cy="6264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6114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981" y="248194"/>
            <a:ext cx="9817917" cy="1345475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Autofit/>
          </a:bodyPr>
          <a:lstStyle/>
          <a:p>
            <a:pPr marL="3810" marR="1270" indent="224155">
              <a:lnSpc>
                <a:spcPct val="150000"/>
              </a:lnSpc>
              <a:spcAft>
                <a:spcPts val="1000"/>
              </a:spcAft>
            </a:pPr>
            <a:b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Нематеріальні послуги мають свої характерні особливості, про </a:t>
            </a:r>
            <a:r>
              <a:rPr lang="uk-UA" sz="28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які слід добре пам'ятати працівникам туристичної галузі:</a:t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82498525"/>
              </p:ext>
            </p:extLst>
          </p:nvPr>
        </p:nvGraphicFramePr>
        <p:xfrm>
          <a:off x="2625611" y="1920238"/>
          <a:ext cx="8128000" cy="4794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0693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4951" y="300445"/>
            <a:ext cx="8817429" cy="679269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pPr marL="342900" marR="52070" lvl="0" indent="-342900">
              <a:lnSpc>
                <a:spcPct val="150000"/>
              </a:lnSpc>
              <a:spcBef>
                <a:spcPts val="950"/>
              </a:spcBef>
              <a:spcAft>
                <a:spcPts val="1000"/>
              </a:spcAft>
            </a:pPr>
            <a:br>
              <a:rPr lang="uk-UA" b="1" i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Умови та фактори розвитку туризму</a:t>
            </a:r>
            <a:br>
              <a:rPr lang="en-US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5406958"/>
              </p:ext>
            </p:extLst>
          </p:nvPr>
        </p:nvGraphicFramePr>
        <p:xfrm>
          <a:off x="2868023" y="1397725"/>
          <a:ext cx="8034357" cy="556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197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846400"/>
              </p:ext>
            </p:extLst>
          </p:nvPr>
        </p:nvGraphicFramePr>
        <p:xfrm>
          <a:off x="1959428" y="104503"/>
          <a:ext cx="10023566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9934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491" y="398418"/>
            <a:ext cx="9700350" cy="960120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Autofit/>
          </a:bodyPr>
          <a:lstStyle/>
          <a:p>
            <a:pPr marL="342900" marR="57785" lvl="0" indent="-342900">
              <a:lnSpc>
                <a:spcPct val="150000"/>
              </a:lnSpc>
              <a:spcBef>
                <a:spcPts val="960"/>
              </a:spcBef>
              <a:spcAft>
                <a:spcPts val="1000"/>
              </a:spcAft>
            </a:pPr>
            <a:br>
              <a:rPr lang="uk-UA" sz="3200" b="1" i="1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Функції та значення туризму в суспільстві.</a:t>
            </a:r>
            <a:br>
              <a:rPr lang="en-US" sz="28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i="1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3243237" y="1774494"/>
            <a:ext cx="6500858" cy="4643470"/>
            <a:chOff x="1341" y="1552"/>
            <a:chExt cx="5040" cy="6192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1881" y="1552"/>
              <a:ext cx="4500" cy="1152"/>
            </a:xfrm>
            <a:prstGeom prst="downArrowCallout">
              <a:avLst>
                <a:gd name="adj1" fmla="val 97656"/>
                <a:gd name="adj2" fmla="val 97656"/>
                <a:gd name="adj3" fmla="val 16667"/>
                <a:gd name="adj4" fmla="val 66667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400" b="1" i="1" dirty="0">
                  <a:solidFill>
                    <a:prstClr val="black"/>
                  </a:solidFill>
                  <a:latin typeface="Times New Roman" pitchFamily="18" charset="0"/>
                </a:rPr>
                <a:t>ФУНКЦІЇ ТУРИЗМУ В СУСПІЛЬСТВІ</a:t>
              </a:r>
              <a:endParaRPr lang="ru-RU" sz="32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701" y="2704"/>
              <a:ext cx="4680" cy="75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i="1" dirty="0">
                  <a:solidFill>
                    <a:prstClr val="black"/>
                  </a:solidFill>
                  <a:latin typeface="Calibri" pitchFamily="34" charset="0"/>
                </a:rPr>
                <a:t>1. Оздоровча ( рекреаційна, відтворювальна, репродуктивна)</a:t>
              </a:r>
              <a:endParaRPr lang="ru-RU" sz="24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701" y="3604"/>
              <a:ext cx="4680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i="1" dirty="0">
                  <a:solidFill>
                    <a:prstClr val="black"/>
                  </a:solidFill>
                  <a:latin typeface="Calibri" pitchFamily="34" charset="0"/>
                </a:rPr>
                <a:t>2. Соціокультурна  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701" y="4324"/>
              <a:ext cx="4680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i="1" dirty="0">
                  <a:solidFill>
                    <a:prstClr val="black"/>
                  </a:solidFill>
                  <a:latin typeface="Calibri" pitchFamily="34" charset="0"/>
                </a:rPr>
                <a:t>3. Виховна 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1701" y="5044"/>
              <a:ext cx="4680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i="1" dirty="0">
                  <a:solidFill>
                    <a:prstClr val="black"/>
                  </a:solidFill>
                  <a:latin typeface="Calibri" pitchFamily="34" charset="0"/>
                </a:rPr>
                <a:t>4. Політична 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701" y="5764"/>
              <a:ext cx="4680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i="1" dirty="0">
                  <a:solidFill>
                    <a:prstClr val="black"/>
                  </a:solidFill>
                  <a:latin typeface="Calibri" pitchFamily="34" charset="0"/>
                </a:rPr>
                <a:t>5. Екологічна 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701" y="6484"/>
              <a:ext cx="4680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i="1" dirty="0">
                  <a:solidFill>
                    <a:prstClr val="black"/>
                  </a:solidFill>
                  <a:latin typeface="Calibri" pitchFamily="34" charset="0"/>
                </a:rPr>
                <a:t>7. </a:t>
              </a:r>
              <a:r>
                <a:rPr lang="uk-UA" sz="2000" i="1" dirty="0" err="1">
                  <a:solidFill>
                    <a:prstClr val="black"/>
                  </a:solidFill>
                  <a:latin typeface="Calibri" pitchFamily="34" charset="0"/>
                </a:rPr>
                <a:t>Біхевіористична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701" y="7204"/>
              <a:ext cx="4680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i="1" dirty="0">
                  <a:solidFill>
                    <a:prstClr val="black"/>
                  </a:solidFill>
                  <a:latin typeface="Calibri" pitchFamily="34" charset="0"/>
                </a:rPr>
                <a:t>8. Господарсько-економічна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77" y="4576"/>
              <a:ext cx="288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1341" y="1804"/>
              <a:ext cx="0" cy="558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1341" y="7384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1341" y="6664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1341" y="5944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1341" y="5224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1341" y="3784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1341" y="2884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>
              <a:off x="1341" y="1804"/>
              <a:ext cx="54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ru-RU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95542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108</TotalTime>
  <Words>1474</Words>
  <Application>Microsoft Office PowerPoint</Application>
  <PresentationFormat>Широкоэкранный</PresentationFormat>
  <Paragraphs>165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Corbel</vt:lpstr>
      <vt:lpstr>Symbol</vt:lpstr>
      <vt:lpstr>Times New Roman</vt:lpstr>
      <vt:lpstr>Параллакс</vt:lpstr>
      <vt:lpstr>     Кафедра готельно-ресторанної справи  та туризму   Функції туризму, умови та фактори його розвитку   </vt:lpstr>
      <vt:lpstr>Презентация PowerPoint</vt:lpstr>
      <vt:lpstr>Презентация PowerPoint</vt:lpstr>
      <vt:lpstr>1. Туризм як сфера господарської діяльності</vt:lpstr>
      <vt:lpstr>Презентация PowerPoint</vt:lpstr>
      <vt:lpstr> Нематеріальні послуги мають свої характерні особливості, про які слід добре пам'ятати працівникам туристичної галузі: </vt:lpstr>
      <vt:lpstr> 2. Умови та фактори розвитку туризму </vt:lpstr>
      <vt:lpstr>Презентация PowerPoint</vt:lpstr>
      <vt:lpstr> 3. Функції та значення туризму в суспільстві. </vt:lpstr>
      <vt:lpstr>Презентация PowerPoint</vt:lpstr>
      <vt:lpstr> 4. Туристичний продукт та його складові. </vt:lpstr>
      <vt:lpstr>Презентация PowerPoint</vt:lpstr>
      <vt:lpstr>Таким чином, виключна різноманітність і неоднорідність зумовлюють специфіку змісту поняття турпослуга: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Функції туризму, умови та фактори його розвитку</dc:title>
  <dc:creator>RePack by Diakov</dc:creator>
  <cp:lastModifiedBy>Владелец</cp:lastModifiedBy>
  <cp:revision>13</cp:revision>
  <dcterms:created xsi:type="dcterms:W3CDTF">2018-03-24T11:54:10Z</dcterms:created>
  <dcterms:modified xsi:type="dcterms:W3CDTF">2022-10-11T13:42:44Z</dcterms:modified>
</cp:coreProperties>
</file>