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8" r:id="rId3"/>
    <p:sldId id="267" r:id="rId4"/>
    <p:sldId id="273" r:id="rId5"/>
    <p:sldId id="268" r:id="rId6"/>
    <p:sldId id="259" r:id="rId7"/>
    <p:sldId id="260" r:id="rId8"/>
    <p:sldId id="269" r:id="rId9"/>
    <p:sldId id="261" r:id="rId10"/>
    <p:sldId id="271" r:id="rId11"/>
    <p:sldId id="272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ksandr Kuts" initials="OK" lastIdx="1" clrIdx="0">
    <p:extLst>
      <p:ext uri="{19B8F6BF-5375-455C-9EA6-DF929625EA0E}">
        <p15:presenceInfo xmlns:p15="http://schemas.microsoft.com/office/powerpoint/2012/main" userId="706b21d2403470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D0AAE-C65E-486E-ABA6-077D8883879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C1B20F5-3F7E-472A-A7E6-DDF30A150D04}">
      <dgm:prSet phldrT="[Текст]"/>
      <dgm:spPr/>
      <dgm:t>
        <a:bodyPr/>
        <a:lstStyle/>
        <a:p>
          <a:r>
            <a:rPr lang="uk-UA" dirty="0"/>
            <a:t>Макроекономічний аналіз</a:t>
          </a:r>
          <a:endParaRPr lang="ru-UA" dirty="0"/>
        </a:p>
      </dgm:t>
    </dgm:pt>
    <dgm:pt modelId="{D7DAD6B6-3A68-4BF0-9559-C9FFE5542A8A}" type="parTrans" cxnId="{005FAC62-9D95-4249-BD8B-6C9D74C4D2CF}">
      <dgm:prSet/>
      <dgm:spPr/>
      <dgm:t>
        <a:bodyPr/>
        <a:lstStyle/>
        <a:p>
          <a:endParaRPr lang="ru-UA"/>
        </a:p>
      </dgm:t>
    </dgm:pt>
    <dgm:pt modelId="{33FCD860-F9FC-494F-8BF6-17AABEC4E33E}" type="sibTrans" cxnId="{005FAC62-9D95-4249-BD8B-6C9D74C4D2CF}">
      <dgm:prSet/>
      <dgm:spPr/>
      <dgm:t>
        <a:bodyPr/>
        <a:lstStyle/>
        <a:p>
          <a:endParaRPr lang="ru-UA"/>
        </a:p>
      </dgm:t>
    </dgm:pt>
    <dgm:pt modelId="{082514BB-3D65-4CFB-9048-623F7D7DED47}">
      <dgm:prSet phldrT="[Текст]"/>
      <dgm:spPr/>
      <dgm:t>
        <a:bodyPr/>
        <a:lstStyle/>
        <a:p>
          <a:r>
            <a:rPr lang="uk-UA" dirty="0"/>
            <a:t>Економічні явища і процеси на рівні світової і національної економіки та її окремих галузей</a:t>
          </a:r>
          <a:endParaRPr lang="ru-UA" dirty="0"/>
        </a:p>
      </dgm:t>
    </dgm:pt>
    <dgm:pt modelId="{A04C37FF-00F2-4FD9-8DED-B2B32F0D2F90}" type="parTrans" cxnId="{F3F9B1DD-D04B-4125-A428-74933EF5C46F}">
      <dgm:prSet/>
      <dgm:spPr/>
      <dgm:t>
        <a:bodyPr/>
        <a:lstStyle/>
        <a:p>
          <a:endParaRPr lang="ru-UA"/>
        </a:p>
      </dgm:t>
    </dgm:pt>
    <dgm:pt modelId="{051FE662-2527-4D2B-B550-7BB877B48E36}" type="sibTrans" cxnId="{F3F9B1DD-D04B-4125-A428-74933EF5C46F}">
      <dgm:prSet/>
      <dgm:spPr/>
      <dgm:t>
        <a:bodyPr/>
        <a:lstStyle/>
        <a:p>
          <a:endParaRPr lang="ru-UA"/>
        </a:p>
      </dgm:t>
    </dgm:pt>
    <dgm:pt modelId="{26FE3927-9A91-420E-AB44-BB5A2467116F}">
      <dgm:prSet phldrT="[Текст]"/>
      <dgm:spPr/>
      <dgm:t>
        <a:bodyPr/>
        <a:lstStyle/>
        <a:p>
          <a:r>
            <a:rPr lang="uk-UA" dirty="0"/>
            <a:t>Мікроекономічний аналіз</a:t>
          </a:r>
          <a:endParaRPr lang="ru-UA" dirty="0"/>
        </a:p>
      </dgm:t>
    </dgm:pt>
    <dgm:pt modelId="{B4605E8D-921D-4D5C-B8CE-CD11EC6D7AF7}" type="parTrans" cxnId="{CF23EB31-ECC8-40E6-B77C-70A8EC23A537}">
      <dgm:prSet/>
      <dgm:spPr/>
      <dgm:t>
        <a:bodyPr/>
        <a:lstStyle/>
        <a:p>
          <a:endParaRPr lang="ru-UA"/>
        </a:p>
      </dgm:t>
    </dgm:pt>
    <dgm:pt modelId="{AAEAEC87-C6FD-44C1-918B-6B251C401024}" type="sibTrans" cxnId="{CF23EB31-ECC8-40E6-B77C-70A8EC23A537}">
      <dgm:prSet/>
      <dgm:spPr/>
      <dgm:t>
        <a:bodyPr/>
        <a:lstStyle/>
        <a:p>
          <a:endParaRPr lang="ru-UA"/>
        </a:p>
      </dgm:t>
    </dgm:pt>
    <dgm:pt modelId="{4C137B9B-080C-4446-8226-90E7C387900E}">
      <dgm:prSet phldrT="[Текст]"/>
      <dgm:spPr/>
      <dgm:t>
        <a:bodyPr/>
        <a:lstStyle/>
        <a:p>
          <a:r>
            <a:rPr lang="uk-UA" dirty="0"/>
            <a:t>Економічні процеси та явища на рівні окремих суб'єктів господарювання</a:t>
          </a:r>
          <a:endParaRPr lang="ru-UA" dirty="0"/>
        </a:p>
      </dgm:t>
    </dgm:pt>
    <dgm:pt modelId="{C22FC628-A32D-4E84-9B83-2CDC618F0CE6}" type="parTrans" cxnId="{3F1317C2-73AB-4226-B04D-1D62761F1F59}">
      <dgm:prSet/>
      <dgm:spPr/>
      <dgm:t>
        <a:bodyPr/>
        <a:lstStyle/>
        <a:p>
          <a:endParaRPr lang="ru-UA"/>
        </a:p>
      </dgm:t>
    </dgm:pt>
    <dgm:pt modelId="{B618F083-EC4B-4745-A391-DB04E030B199}" type="sibTrans" cxnId="{3F1317C2-73AB-4226-B04D-1D62761F1F59}">
      <dgm:prSet/>
      <dgm:spPr/>
      <dgm:t>
        <a:bodyPr/>
        <a:lstStyle/>
        <a:p>
          <a:endParaRPr lang="ru-UA"/>
        </a:p>
      </dgm:t>
    </dgm:pt>
    <dgm:pt modelId="{DF8796F1-E150-4DD0-9C3F-0A15B23AB057}" type="pres">
      <dgm:prSet presAssocID="{448D0AAE-C65E-486E-ABA6-077D88838798}" presName="Name0" presStyleCnt="0">
        <dgm:presLayoutVars>
          <dgm:dir/>
          <dgm:animLvl val="lvl"/>
          <dgm:resizeHandles val="exact"/>
        </dgm:presLayoutVars>
      </dgm:prSet>
      <dgm:spPr/>
    </dgm:pt>
    <dgm:pt modelId="{13087CDE-1CE7-4D37-803E-A09D7ED49ECA}" type="pres">
      <dgm:prSet presAssocID="{5C1B20F5-3F7E-472A-A7E6-DDF30A150D04}" presName="composite" presStyleCnt="0"/>
      <dgm:spPr/>
    </dgm:pt>
    <dgm:pt modelId="{88200535-1820-4A49-A5DB-C5A184B15FFE}" type="pres">
      <dgm:prSet presAssocID="{5C1B20F5-3F7E-472A-A7E6-DDF30A150D0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E99AE23-BB5B-43C5-BE89-829C7053FAEF}" type="pres">
      <dgm:prSet presAssocID="{5C1B20F5-3F7E-472A-A7E6-DDF30A150D04}" presName="desTx" presStyleLbl="alignAccFollowNode1" presStyleIdx="0" presStyleCnt="2">
        <dgm:presLayoutVars>
          <dgm:bulletEnabled val="1"/>
        </dgm:presLayoutVars>
      </dgm:prSet>
      <dgm:spPr/>
    </dgm:pt>
    <dgm:pt modelId="{9CF7211A-5B26-43B0-A083-663C253E8594}" type="pres">
      <dgm:prSet presAssocID="{33FCD860-F9FC-494F-8BF6-17AABEC4E33E}" presName="space" presStyleCnt="0"/>
      <dgm:spPr/>
    </dgm:pt>
    <dgm:pt modelId="{7D447EF6-4F30-4EBA-B339-7864FF614EBA}" type="pres">
      <dgm:prSet presAssocID="{26FE3927-9A91-420E-AB44-BB5A2467116F}" presName="composite" presStyleCnt="0"/>
      <dgm:spPr/>
    </dgm:pt>
    <dgm:pt modelId="{2C2A1386-7A1F-4852-BFDA-44ED4CC4FC23}" type="pres">
      <dgm:prSet presAssocID="{26FE3927-9A91-420E-AB44-BB5A2467116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A671FB0-495D-416D-B94E-5060833696D6}" type="pres">
      <dgm:prSet presAssocID="{26FE3927-9A91-420E-AB44-BB5A2467116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E6E992A-25DA-4527-89A8-08879C9EDD4E}" type="presOf" srcId="{5C1B20F5-3F7E-472A-A7E6-DDF30A150D04}" destId="{88200535-1820-4A49-A5DB-C5A184B15FFE}" srcOrd="0" destOrd="0" presId="urn:microsoft.com/office/officeart/2005/8/layout/hList1"/>
    <dgm:cxn modelId="{CF23EB31-ECC8-40E6-B77C-70A8EC23A537}" srcId="{448D0AAE-C65E-486E-ABA6-077D88838798}" destId="{26FE3927-9A91-420E-AB44-BB5A2467116F}" srcOrd="1" destOrd="0" parTransId="{B4605E8D-921D-4D5C-B8CE-CD11EC6D7AF7}" sibTransId="{AAEAEC87-C6FD-44C1-918B-6B251C401024}"/>
    <dgm:cxn modelId="{005FAC62-9D95-4249-BD8B-6C9D74C4D2CF}" srcId="{448D0AAE-C65E-486E-ABA6-077D88838798}" destId="{5C1B20F5-3F7E-472A-A7E6-DDF30A150D04}" srcOrd="0" destOrd="0" parTransId="{D7DAD6B6-3A68-4BF0-9559-C9FFE5542A8A}" sibTransId="{33FCD860-F9FC-494F-8BF6-17AABEC4E33E}"/>
    <dgm:cxn modelId="{C6F7F658-CDEA-4870-A87E-EB421F37D9B0}" type="presOf" srcId="{4C137B9B-080C-4446-8226-90E7C387900E}" destId="{3A671FB0-495D-416D-B94E-5060833696D6}" srcOrd="0" destOrd="0" presId="urn:microsoft.com/office/officeart/2005/8/layout/hList1"/>
    <dgm:cxn modelId="{B9BCF28C-E9EC-4C25-A485-301FC952A8C7}" type="presOf" srcId="{26FE3927-9A91-420E-AB44-BB5A2467116F}" destId="{2C2A1386-7A1F-4852-BFDA-44ED4CC4FC23}" srcOrd="0" destOrd="0" presId="urn:microsoft.com/office/officeart/2005/8/layout/hList1"/>
    <dgm:cxn modelId="{A4099CAE-4A32-4D1F-A62A-BE1FE270E641}" type="presOf" srcId="{082514BB-3D65-4CFB-9048-623F7D7DED47}" destId="{DE99AE23-BB5B-43C5-BE89-829C7053FAEF}" srcOrd="0" destOrd="0" presId="urn:microsoft.com/office/officeart/2005/8/layout/hList1"/>
    <dgm:cxn modelId="{3F1317C2-73AB-4226-B04D-1D62761F1F59}" srcId="{26FE3927-9A91-420E-AB44-BB5A2467116F}" destId="{4C137B9B-080C-4446-8226-90E7C387900E}" srcOrd="0" destOrd="0" parTransId="{C22FC628-A32D-4E84-9B83-2CDC618F0CE6}" sibTransId="{B618F083-EC4B-4745-A391-DB04E030B199}"/>
    <dgm:cxn modelId="{F3F9B1DD-D04B-4125-A428-74933EF5C46F}" srcId="{5C1B20F5-3F7E-472A-A7E6-DDF30A150D04}" destId="{082514BB-3D65-4CFB-9048-623F7D7DED47}" srcOrd="0" destOrd="0" parTransId="{A04C37FF-00F2-4FD9-8DED-B2B32F0D2F90}" sibTransId="{051FE662-2527-4D2B-B550-7BB877B48E36}"/>
    <dgm:cxn modelId="{1083FEE1-1622-4EDE-B2D3-09B7C870F588}" type="presOf" srcId="{448D0AAE-C65E-486E-ABA6-077D88838798}" destId="{DF8796F1-E150-4DD0-9C3F-0A15B23AB057}" srcOrd="0" destOrd="0" presId="urn:microsoft.com/office/officeart/2005/8/layout/hList1"/>
    <dgm:cxn modelId="{0059ACC6-E37C-41F6-AD1B-43DACEE5AEA1}" type="presParOf" srcId="{DF8796F1-E150-4DD0-9C3F-0A15B23AB057}" destId="{13087CDE-1CE7-4D37-803E-A09D7ED49ECA}" srcOrd="0" destOrd="0" presId="urn:microsoft.com/office/officeart/2005/8/layout/hList1"/>
    <dgm:cxn modelId="{455E56B3-A889-482B-B026-94FEBD97C164}" type="presParOf" srcId="{13087CDE-1CE7-4D37-803E-A09D7ED49ECA}" destId="{88200535-1820-4A49-A5DB-C5A184B15FFE}" srcOrd="0" destOrd="0" presId="urn:microsoft.com/office/officeart/2005/8/layout/hList1"/>
    <dgm:cxn modelId="{C9DC5A97-FD8F-43DA-8729-BAC2A2B6FE1F}" type="presParOf" srcId="{13087CDE-1CE7-4D37-803E-A09D7ED49ECA}" destId="{DE99AE23-BB5B-43C5-BE89-829C7053FAEF}" srcOrd="1" destOrd="0" presId="urn:microsoft.com/office/officeart/2005/8/layout/hList1"/>
    <dgm:cxn modelId="{49315FAD-EED8-4A04-99DF-FE429FBCA465}" type="presParOf" srcId="{DF8796F1-E150-4DD0-9C3F-0A15B23AB057}" destId="{9CF7211A-5B26-43B0-A083-663C253E8594}" srcOrd="1" destOrd="0" presId="urn:microsoft.com/office/officeart/2005/8/layout/hList1"/>
    <dgm:cxn modelId="{9C31614E-78E6-4631-9BFF-271B8CB3D072}" type="presParOf" srcId="{DF8796F1-E150-4DD0-9C3F-0A15B23AB057}" destId="{7D447EF6-4F30-4EBA-B339-7864FF614EBA}" srcOrd="2" destOrd="0" presId="urn:microsoft.com/office/officeart/2005/8/layout/hList1"/>
    <dgm:cxn modelId="{50ECBB95-C3BE-44DD-B144-DD8EDBD4AFC5}" type="presParOf" srcId="{7D447EF6-4F30-4EBA-B339-7864FF614EBA}" destId="{2C2A1386-7A1F-4852-BFDA-44ED4CC4FC23}" srcOrd="0" destOrd="0" presId="urn:microsoft.com/office/officeart/2005/8/layout/hList1"/>
    <dgm:cxn modelId="{82898BCB-C51C-4428-991C-323A9CFFAA0D}" type="presParOf" srcId="{7D447EF6-4F30-4EBA-B339-7864FF614EBA}" destId="{3A671FB0-495D-416D-B94E-5060833696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E27CF-004A-4E23-BA61-23EAD7507D0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8B220F92-5141-4764-B6F5-E728ED926004}">
      <dgm:prSet phldrT="[Текст]"/>
      <dgm:spPr/>
      <dgm:t>
        <a:bodyPr/>
        <a:lstStyle/>
        <a:p>
          <a:r>
            <a:rPr lang="uk-UA" dirty="0"/>
            <a:t>Безперевність </a:t>
          </a:r>
          <a:endParaRPr lang="ru-UA" dirty="0"/>
        </a:p>
      </dgm:t>
    </dgm:pt>
    <dgm:pt modelId="{7FA360A3-2DEE-4D5C-BE98-0C62A35D8486}" type="parTrans" cxnId="{A4EE41CB-916D-4D97-8C16-1B1E30530AA2}">
      <dgm:prSet/>
      <dgm:spPr/>
      <dgm:t>
        <a:bodyPr/>
        <a:lstStyle/>
        <a:p>
          <a:endParaRPr lang="ru-UA"/>
        </a:p>
      </dgm:t>
    </dgm:pt>
    <dgm:pt modelId="{0271EE08-4971-48E3-A986-1E619D02208D}" type="sibTrans" cxnId="{A4EE41CB-916D-4D97-8C16-1B1E30530AA2}">
      <dgm:prSet/>
      <dgm:spPr/>
      <dgm:t>
        <a:bodyPr/>
        <a:lstStyle/>
        <a:p>
          <a:endParaRPr lang="ru-UA"/>
        </a:p>
      </dgm:t>
    </dgm:pt>
    <dgm:pt modelId="{90E12696-A558-4F83-9610-8CB7C07BC7AF}">
      <dgm:prSet phldrT="[Текст]"/>
      <dgm:spPr/>
      <dgm:t>
        <a:bodyPr/>
        <a:lstStyle/>
        <a:p>
          <a:r>
            <a:rPr lang="uk-UA" dirty="0"/>
            <a:t>Повторюваність у кожному наступному циклі</a:t>
          </a:r>
          <a:endParaRPr lang="ru-UA" dirty="0"/>
        </a:p>
      </dgm:t>
    </dgm:pt>
    <dgm:pt modelId="{5C74471E-78AD-407D-A68E-9F4BC88A93BF}" type="parTrans" cxnId="{0E5DE86A-C76A-4F6F-A734-1D086FCC027B}">
      <dgm:prSet/>
      <dgm:spPr/>
      <dgm:t>
        <a:bodyPr/>
        <a:lstStyle/>
        <a:p>
          <a:endParaRPr lang="ru-UA"/>
        </a:p>
      </dgm:t>
    </dgm:pt>
    <dgm:pt modelId="{3C50DFD2-E66C-4D11-849D-A6DD1BE21F0D}" type="sibTrans" cxnId="{0E5DE86A-C76A-4F6F-A734-1D086FCC027B}">
      <dgm:prSet/>
      <dgm:spPr/>
      <dgm:t>
        <a:bodyPr/>
        <a:lstStyle/>
        <a:p>
          <a:endParaRPr lang="ru-UA"/>
        </a:p>
      </dgm:t>
    </dgm:pt>
    <dgm:pt modelId="{13BAA2CE-151C-430A-956E-CB20C4205514}">
      <dgm:prSet phldrT="[Текст]"/>
      <dgm:spPr/>
      <dgm:t>
        <a:bodyPr/>
        <a:lstStyle/>
        <a:p>
          <a:r>
            <a:rPr lang="uk-UA" dirty="0"/>
            <a:t>Виступає</a:t>
          </a:r>
          <a:r>
            <a:rPr lang="uk-UA" baseline="0" dirty="0"/>
            <a:t> </a:t>
          </a:r>
          <a:r>
            <a:rPr lang="uk-UA" baseline="0"/>
            <a:t>як метод </a:t>
          </a:r>
          <a:r>
            <a:rPr lang="uk-UA" baseline="0" dirty="0"/>
            <a:t>і методологія дослідження економічних явищ</a:t>
          </a:r>
          <a:endParaRPr lang="ru-UA" dirty="0"/>
        </a:p>
      </dgm:t>
    </dgm:pt>
    <dgm:pt modelId="{928DBA46-BC63-48EB-8404-B173BD51A1E8}" type="parTrans" cxnId="{C152D666-D778-4C69-BE29-D34C256E9936}">
      <dgm:prSet/>
      <dgm:spPr/>
      <dgm:t>
        <a:bodyPr/>
        <a:lstStyle/>
        <a:p>
          <a:endParaRPr lang="ru-UA"/>
        </a:p>
      </dgm:t>
    </dgm:pt>
    <dgm:pt modelId="{9ABAC059-8532-48D1-A566-40F2D047D68D}" type="sibTrans" cxnId="{C152D666-D778-4C69-BE29-D34C256E9936}">
      <dgm:prSet/>
      <dgm:spPr/>
      <dgm:t>
        <a:bodyPr/>
        <a:lstStyle/>
        <a:p>
          <a:endParaRPr lang="ru-UA"/>
        </a:p>
      </dgm:t>
    </dgm:pt>
    <dgm:pt modelId="{8BD3735B-9FE5-42E9-B22E-1E92A99D8DAD}">
      <dgm:prSet/>
      <dgm:spPr/>
      <dgm:t>
        <a:bodyPr/>
        <a:lstStyle/>
        <a:p>
          <a:r>
            <a:rPr lang="uk-UA" dirty="0"/>
            <a:t>Має прикладний, функціональний характер </a:t>
          </a:r>
          <a:endParaRPr lang="ru-UA" dirty="0"/>
        </a:p>
      </dgm:t>
    </dgm:pt>
    <dgm:pt modelId="{9CA7A0F1-7387-46A8-81CE-4D6A2090F8DF}" type="parTrans" cxnId="{A0D839D0-A8AF-4901-8E8F-A1686FACEC4B}">
      <dgm:prSet/>
      <dgm:spPr/>
    </dgm:pt>
    <dgm:pt modelId="{9FED0B0E-CC35-4A63-B55E-E113541535D7}" type="sibTrans" cxnId="{A0D839D0-A8AF-4901-8E8F-A1686FACEC4B}">
      <dgm:prSet/>
      <dgm:spPr/>
    </dgm:pt>
    <dgm:pt modelId="{BECF8640-1DBE-4983-A2E1-D3E19A1CC24B}" type="pres">
      <dgm:prSet presAssocID="{704E27CF-004A-4E23-BA61-23EAD7507D00}" presName="Name0" presStyleCnt="0">
        <dgm:presLayoutVars>
          <dgm:dir/>
          <dgm:resizeHandles val="exact"/>
        </dgm:presLayoutVars>
      </dgm:prSet>
      <dgm:spPr/>
    </dgm:pt>
    <dgm:pt modelId="{582F32AD-DDDF-4652-B545-CDE1C036DA52}" type="pres">
      <dgm:prSet presAssocID="{8B220F92-5141-4764-B6F5-E728ED926004}" presName="composite" presStyleCnt="0"/>
      <dgm:spPr/>
    </dgm:pt>
    <dgm:pt modelId="{AF3A7CF4-0736-4A19-BADD-9DDCE3596970}" type="pres">
      <dgm:prSet presAssocID="{8B220F92-5141-4764-B6F5-E728ED926004}" presName="rect1" presStyleLbl="trAlignAcc1" presStyleIdx="0" presStyleCnt="4">
        <dgm:presLayoutVars>
          <dgm:bulletEnabled val="1"/>
        </dgm:presLayoutVars>
      </dgm:prSet>
      <dgm:spPr/>
    </dgm:pt>
    <dgm:pt modelId="{9B4BFAA3-3CCD-4318-AB25-7429812AD59C}" type="pres">
      <dgm:prSet presAssocID="{8B220F92-5141-4764-B6F5-E728ED926004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Статистика"/>
        </a:ext>
      </dgm:extLst>
    </dgm:pt>
    <dgm:pt modelId="{4FA39A02-141A-4C5B-A0CB-7169BF8E0535}" type="pres">
      <dgm:prSet presAssocID="{0271EE08-4971-48E3-A986-1E619D02208D}" presName="sibTrans" presStyleCnt="0"/>
      <dgm:spPr/>
    </dgm:pt>
    <dgm:pt modelId="{FBE5A9E4-F935-490C-B204-88CDDCADAC07}" type="pres">
      <dgm:prSet presAssocID="{90E12696-A558-4F83-9610-8CB7C07BC7AF}" presName="composite" presStyleCnt="0"/>
      <dgm:spPr/>
    </dgm:pt>
    <dgm:pt modelId="{72BAF23C-2A9F-4645-8F79-B58890143266}" type="pres">
      <dgm:prSet presAssocID="{90E12696-A558-4F83-9610-8CB7C07BC7AF}" presName="rect1" presStyleLbl="trAlignAcc1" presStyleIdx="1" presStyleCnt="4">
        <dgm:presLayoutVars>
          <dgm:bulletEnabled val="1"/>
        </dgm:presLayoutVars>
      </dgm:prSet>
      <dgm:spPr/>
    </dgm:pt>
    <dgm:pt modelId="{CBCE532C-CF5A-4EE0-A87F-4997CEE8C22B}" type="pres">
      <dgm:prSet presAssocID="{90E12696-A558-4F83-9610-8CB7C07BC7AF}" presName="rect2" presStyleLbl="fgImgPlace1" presStyleIdx="1" presStyleCnt="4" custLinFactNeighborX="-423" custLinFactNeighborY="1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Наукові дослідження"/>
        </a:ext>
      </dgm:extLst>
    </dgm:pt>
    <dgm:pt modelId="{5D4BBE9B-975C-48FE-A532-583868CD8FC2}" type="pres">
      <dgm:prSet presAssocID="{3C50DFD2-E66C-4D11-849D-A6DD1BE21F0D}" presName="sibTrans" presStyleCnt="0"/>
      <dgm:spPr/>
    </dgm:pt>
    <dgm:pt modelId="{6F9C97B1-DFDF-4C69-B06A-9B8CBADFC268}" type="pres">
      <dgm:prSet presAssocID="{13BAA2CE-151C-430A-956E-CB20C4205514}" presName="composite" presStyleCnt="0"/>
      <dgm:spPr/>
    </dgm:pt>
    <dgm:pt modelId="{FADDB4B9-FE65-4F73-8C9C-1A7DF9D17E46}" type="pres">
      <dgm:prSet presAssocID="{13BAA2CE-151C-430A-956E-CB20C4205514}" presName="rect1" presStyleLbl="trAlignAcc1" presStyleIdx="2" presStyleCnt="4" custLinFactNeighborX="-53815" custLinFactNeighborY="4654">
        <dgm:presLayoutVars>
          <dgm:bulletEnabled val="1"/>
        </dgm:presLayoutVars>
      </dgm:prSet>
      <dgm:spPr/>
    </dgm:pt>
    <dgm:pt modelId="{23CB5F56-ED15-4EB0-A7FF-B3D18C4CB302}" type="pres">
      <dgm:prSet presAssocID="{13BAA2CE-151C-430A-956E-CB20C4205514}" presName="rect2" presStyleLbl="fgImgPlace1" presStyleIdx="2" presStyleCnt="4" custLinFactX="-100000" custLinFactNeighborX="-147491" custLinFactNeighborY="689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Документ"/>
        </a:ext>
      </dgm:extLst>
    </dgm:pt>
    <dgm:pt modelId="{30592326-A063-44AB-B9EC-6B6F48773D11}" type="pres">
      <dgm:prSet presAssocID="{9ABAC059-8532-48D1-A566-40F2D047D68D}" presName="sibTrans" presStyleCnt="0"/>
      <dgm:spPr/>
    </dgm:pt>
    <dgm:pt modelId="{A6226944-2A03-4099-8090-A6B515544889}" type="pres">
      <dgm:prSet presAssocID="{8BD3735B-9FE5-42E9-B22E-1E92A99D8DAD}" presName="composite" presStyleCnt="0"/>
      <dgm:spPr/>
    </dgm:pt>
    <dgm:pt modelId="{1CBF71D2-6D3C-4B9D-9923-CCAD11BC24CB}" type="pres">
      <dgm:prSet presAssocID="{8BD3735B-9FE5-42E9-B22E-1E92A99D8DAD}" presName="rect1" presStyleLbl="trAlignAcc1" presStyleIdx="3" presStyleCnt="4">
        <dgm:presLayoutVars>
          <dgm:bulletEnabled val="1"/>
        </dgm:presLayoutVars>
      </dgm:prSet>
      <dgm:spPr/>
    </dgm:pt>
    <dgm:pt modelId="{1CAF9409-13AC-46BB-A72A-4B346FBF48E5}" type="pres">
      <dgm:prSet presAssocID="{8BD3735B-9FE5-42E9-B22E-1E92A99D8DAD}" presName="rect2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Яблучко"/>
        </a:ext>
      </dgm:extLst>
    </dgm:pt>
  </dgm:ptLst>
  <dgm:cxnLst>
    <dgm:cxn modelId="{63102336-A410-4B10-8FB8-EC5EA86F532E}" type="presOf" srcId="{90E12696-A558-4F83-9610-8CB7C07BC7AF}" destId="{72BAF23C-2A9F-4645-8F79-B58890143266}" srcOrd="0" destOrd="0" presId="urn:microsoft.com/office/officeart/2008/layout/PictureStrips"/>
    <dgm:cxn modelId="{E30D8B37-9587-42B4-8F8A-480957A3ED5C}" type="presOf" srcId="{13BAA2CE-151C-430A-956E-CB20C4205514}" destId="{FADDB4B9-FE65-4F73-8C9C-1A7DF9D17E46}" srcOrd="0" destOrd="0" presId="urn:microsoft.com/office/officeart/2008/layout/PictureStrips"/>
    <dgm:cxn modelId="{C152D666-D778-4C69-BE29-D34C256E9936}" srcId="{704E27CF-004A-4E23-BA61-23EAD7507D00}" destId="{13BAA2CE-151C-430A-956E-CB20C4205514}" srcOrd="2" destOrd="0" parTransId="{928DBA46-BC63-48EB-8404-B173BD51A1E8}" sibTransId="{9ABAC059-8532-48D1-A566-40F2D047D68D}"/>
    <dgm:cxn modelId="{0E5DE86A-C76A-4F6F-A734-1D086FCC027B}" srcId="{704E27CF-004A-4E23-BA61-23EAD7507D00}" destId="{90E12696-A558-4F83-9610-8CB7C07BC7AF}" srcOrd="1" destOrd="0" parTransId="{5C74471E-78AD-407D-A68E-9F4BC88A93BF}" sibTransId="{3C50DFD2-E66C-4D11-849D-A6DD1BE21F0D}"/>
    <dgm:cxn modelId="{1170BB8A-883B-4C3D-B8A8-EC18E375E096}" type="presOf" srcId="{8B220F92-5141-4764-B6F5-E728ED926004}" destId="{AF3A7CF4-0736-4A19-BADD-9DDCE3596970}" srcOrd="0" destOrd="0" presId="urn:microsoft.com/office/officeart/2008/layout/PictureStrips"/>
    <dgm:cxn modelId="{1B6EF9B6-0921-4ED8-88FF-ECDBAE93A610}" type="presOf" srcId="{8BD3735B-9FE5-42E9-B22E-1E92A99D8DAD}" destId="{1CBF71D2-6D3C-4B9D-9923-CCAD11BC24CB}" srcOrd="0" destOrd="0" presId="urn:microsoft.com/office/officeart/2008/layout/PictureStrips"/>
    <dgm:cxn modelId="{A28156C4-F5C1-441E-9854-08112869F17F}" type="presOf" srcId="{704E27CF-004A-4E23-BA61-23EAD7507D00}" destId="{BECF8640-1DBE-4983-A2E1-D3E19A1CC24B}" srcOrd="0" destOrd="0" presId="urn:microsoft.com/office/officeart/2008/layout/PictureStrips"/>
    <dgm:cxn modelId="{A4EE41CB-916D-4D97-8C16-1B1E30530AA2}" srcId="{704E27CF-004A-4E23-BA61-23EAD7507D00}" destId="{8B220F92-5141-4764-B6F5-E728ED926004}" srcOrd="0" destOrd="0" parTransId="{7FA360A3-2DEE-4D5C-BE98-0C62A35D8486}" sibTransId="{0271EE08-4971-48E3-A986-1E619D02208D}"/>
    <dgm:cxn modelId="{A0D839D0-A8AF-4901-8E8F-A1686FACEC4B}" srcId="{704E27CF-004A-4E23-BA61-23EAD7507D00}" destId="{8BD3735B-9FE5-42E9-B22E-1E92A99D8DAD}" srcOrd="3" destOrd="0" parTransId="{9CA7A0F1-7387-46A8-81CE-4D6A2090F8DF}" sibTransId="{9FED0B0E-CC35-4A63-B55E-E113541535D7}"/>
    <dgm:cxn modelId="{2769BEC1-3EB3-460F-BC5B-FF4DD9C8D493}" type="presParOf" srcId="{BECF8640-1DBE-4983-A2E1-D3E19A1CC24B}" destId="{582F32AD-DDDF-4652-B545-CDE1C036DA52}" srcOrd="0" destOrd="0" presId="urn:microsoft.com/office/officeart/2008/layout/PictureStrips"/>
    <dgm:cxn modelId="{7B954962-FDDA-40A7-AB0D-C0712EB7C442}" type="presParOf" srcId="{582F32AD-DDDF-4652-B545-CDE1C036DA52}" destId="{AF3A7CF4-0736-4A19-BADD-9DDCE3596970}" srcOrd="0" destOrd="0" presId="urn:microsoft.com/office/officeart/2008/layout/PictureStrips"/>
    <dgm:cxn modelId="{8E8B415B-13D6-4070-98A0-E453688194BB}" type="presParOf" srcId="{582F32AD-DDDF-4652-B545-CDE1C036DA52}" destId="{9B4BFAA3-3CCD-4318-AB25-7429812AD59C}" srcOrd="1" destOrd="0" presId="urn:microsoft.com/office/officeart/2008/layout/PictureStrips"/>
    <dgm:cxn modelId="{D9C891A7-2BAB-438D-9FC4-DE038C62264A}" type="presParOf" srcId="{BECF8640-1DBE-4983-A2E1-D3E19A1CC24B}" destId="{4FA39A02-141A-4C5B-A0CB-7169BF8E0535}" srcOrd="1" destOrd="0" presId="urn:microsoft.com/office/officeart/2008/layout/PictureStrips"/>
    <dgm:cxn modelId="{17C077F4-8E86-47EE-94CE-7366328B4DCA}" type="presParOf" srcId="{BECF8640-1DBE-4983-A2E1-D3E19A1CC24B}" destId="{FBE5A9E4-F935-490C-B204-88CDDCADAC07}" srcOrd="2" destOrd="0" presId="urn:microsoft.com/office/officeart/2008/layout/PictureStrips"/>
    <dgm:cxn modelId="{5C5588EE-B6C1-4985-9035-2A116860ECE3}" type="presParOf" srcId="{FBE5A9E4-F935-490C-B204-88CDDCADAC07}" destId="{72BAF23C-2A9F-4645-8F79-B58890143266}" srcOrd="0" destOrd="0" presId="urn:microsoft.com/office/officeart/2008/layout/PictureStrips"/>
    <dgm:cxn modelId="{5BF88CD8-04B0-475A-AD1F-177156558934}" type="presParOf" srcId="{FBE5A9E4-F935-490C-B204-88CDDCADAC07}" destId="{CBCE532C-CF5A-4EE0-A87F-4997CEE8C22B}" srcOrd="1" destOrd="0" presId="urn:microsoft.com/office/officeart/2008/layout/PictureStrips"/>
    <dgm:cxn modelId="{5CC7719E-E338-4B69-A4A1-14D52B650176}" type="presParOf" srcId="{BECF8640-1DBE-4983-A2E1-D3E19A1CC24B}" destId="{5D4BBE9B-975C-48FE-A532-583868CD8FC2}" srcOrd="3" destOrd="0" presId="urn:microsoft.com/office/officeart/2008/layout/PictureStrips"/>
    <dgm:cxn modelId="{CA711DC7-68FE-4ABB-84BD-9C6AEE99257B}" type="presParOf" srcId="{BECF8640-1DBE-4983-A2E1-D3E19A1CC24B}" destId="{6F9C97B1-DFDF-4C69-B06A-9B8CBADFC268}" srcOrd="4" destOrd="0" presId="urn:microsoft.com/office/officeart/2008/layout/PictureStrips"/>
    <dgm:cxn modelId="{BCF495A7-F42C-4060-890C-871571E147D2}" type="presParOf" srcId="{6F9C97B1-DFDF-4C69-B06A-9B8CBADFC268}" destId="{FADDB4B9-FE65-4F73-8C9C-1A7DF9D17E46}" srcOrd="0" destOrd="0" presId="urn:microsoft.com/office/officeart/2008/layout/PictureStrips"/>
    <dgm:cxn modelId="{99D40B13-D67A-4F05-B11A-EDB37ED81862}" type="presParOf" srcId="{6F9C97B1-DFDF-4C69-B06A-9B8CBADFC268}" destId="{23CB5F56-ED15-4EB0-A7FF-B3D18C4CB302}" srcOrd="1" destOrd="0" presId="urn:microsoft.com/office/officeart/2008/layout/PictureStrips"/>
    <dgm:cxn modelId="{1BF0A0F0-2BAE-4269-9498-69857EC2A18A}" type="presParOf" srcId="{BECF8640-1DBE-4983-A2E1-D3E19A1CC24B}" destId="{30592326-A063-44AB-B9EC-6B6F48773D11}" srcOrd="5" destOrd="0" presId="urn:microsoft.com/office/officeart/2008/layout/PictureStrips"/>
    <dgm:cxn modelId="{705DE195-3DCC-48EB-BD98-6099C2CB044B}" type="presParOf" srcId="{BECF8640-1DBE-4983-A2E1-D3E19A1CC24B}" destId="{A6226944-2A03-4099-8090-A6B515544889}" srcOrd="6" destOrd="0" presId="urn:microsoft.com/office/officeart/2008/layout/PictureStrips"/>
    <dgm:cxn modelId="{B1C49AD2-248E-4EFF-B08F-2839EE19B107}" type="presParOf" srcId="{A6226944-2A03-4099-8090-A6B515544889}" destId="{1CBF71D2-6D3C-4B9D-9923-CCAD11BC24CB}" srcOrd="0" destOrd="0" presId="urn:microsoft.com/office/officeart/2008/layout/PictureStrips"/>
    <dgm:cxn modelId="{E3EDD641-27FF-418A-872E-6BACD86928BF}" type="presParOf" srcId="{A6226944-2A03-4099-8090-A6B515544889}" destId="{1CAF9409-13AC-46BB-A72A-4B346FBF48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A40C03-466D-4FBA-B837-B05A81BBC51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633F5873-95E9-4C3A-9D2D-873E098CC6B7}">
      <dgm:prSet phldrT="[Текст]"/>
      <dgm:spPr/>
      <dgm:t>
        <a:bodyPr/>
        <a:lstStyle/>
        <a:p>
          <a:r>
            <a:rPr lang="uk-UA" dirty="0"/>
            <a:t>Загальносистемні функції </a:t>
          </a:r>
          <a:endParaRPr lang="ru-UA" dirty="0"/>
        </a:p>
      </dgm:t>
    </dgm:pt>
    <dgm:pt modelId="{231D5A0F-4233-4908-A20B-D90D29605048}" type="parTrans" cxnId="{21D7892A-1FAB-489F-BEBF-2D90914881F6}">
      <dgm:prSet/>
      <dgm:spPr/>
      <dgm:t>
        <a:bodyPr/>
        <a:lstStyle/>
        <a:p>
          <a:endParaRPr lang="ru-UA"/>
        </a:p>
      </dgm:t>
    </dgm:pt>
    <dgm:pt modelId="{6B66813D-8453-480D-86D5-BBAE40EE69E1}" type="sibTrans" cxnId="{21D7892A-1FAB-489F-BEBF-2D90914881F6}">
      <dgm:prSet/>
      <dgm:spPr/>
      <dgm:t>
        <a:bodyPr/>
        <a:lstStyle/>
        <a:p>
          <a:endParaRPr lang="ru-UA"/>
        </a:p>
      </dgm:t>
    </dgm:pt>
    <dgm:pt modelId="{EAA94356-E5B7-4102-AA88-ABD9F86F407F}">
      <dgm:prSet phldrT="[Текст]"/>
      <dgm:spPr/>
      <dgm:t>
        <a:bodyPr/>
        <a:lstStyle/>
        <a:p>
          <a:r>
            <a:rPr lang="uk-UA" dirty="0"/>
            <a:t>Оцінка нових суспільних явищ та соціально-економічних процесів</a:t>
          </a:r>
          <a:endParaRPr lang="ru-UA" dirty="0"/>
        </a:p>
      </dgm:t>
    </dgm:pt>
    <dgm:pt modelId="{2C925476-F3C4-4105-9799-F52A269743CE}" type="parTrans" cxnId="{40092903-9594-4EB7-AA00-E3EB4ED15FBA}">
      <dgm:prSet/>
      <dgm:spPr/>
      <dgm:t>
        <a:bodyPr/>
        <a:lstStyle/>
        <a:p>
          <a:endParaRPr lang="ru-UA"/>
        </a:p>
      </dgm:t>
    </dgm:pt>
    <dgm:pt modelId="{544458F3-636B-4C62-8CF7-54688006B58A}" type="sibTrans" cxnId="{40092903-9594-4EB7-AA00-E3EB4ED15FBA}">
      <dgm:prSet/>
      <dgm:spPr/>
      <dgm:t>
        <a:bodyPr/>
        <a:lstStyle/>
        <a:p>
          <a:endParaRPr lang="ru-UA"/>
        </a:p>
      </dgm:t>
    </dgm:pt>
    <dgm:pt modelId="{7F89E693-5EEB-47A7-A41B-B959289F7A6B}">
      <dgm:prSet phldrT="[Текст]"/>
      <dgm:spPr/>
      <dgm:t>
        <a:bodyPr/>
        <a:lstStyle/>
        <a:p>
          <a:r>
            <a:rPr lang="uk-UA" dirty="0"/>
            <a:t>Внутрішньосистемні функції </a:t>
          </a:r>
          <a:endParaRPr lang="ru-UA" dirty="0"/>
        </a:p>
      </dgm:t>
    </dgm:pt>
    <dgm:pt modelId="{7AAF4F24-DD6B-4B18-8423-A023D93CCA20}" type="parTrans" cxnId="{B42F620C-9D44-4C09-9E0C-026DB8BA3512}">
      <dgm:prSet/>
      <dgm:spPr/>
      <dgm:t>
        <a:bodyPr/>
        <a:lstStyle/>
        <a:p>
          <a:endParaRPr lang="ru-UA"/>
        </a:p>
      </dgm:t>
    </dgm:pt>
    <dgm:pt modelId="{FC9D6E05-DDFD-43B8-AEF3-AB6026A3ABD0}" type="sibTrans" cxnId="{B42F620C-9D44-4C09-9E0C-026DB8BA3512}">
      <dgm:prSet/>
      <dgm:spPr/>
      <dgm:t>
        <a:bodyPr/>
        <a:lstStyle/>
        <a:p>
          <a:endParaRPr lang="ru-UA"/>
        </a:p>
      </dgm:t>
    </dgm:pt>
    <dgm:pt modelId="{A92FF995-F6AE-42BE-9A38-4232A18B45E5}">
      <dgm:prSet phldrT="[Текст]"/>
      <dgm:spPr/>
      <dgm:t>
        <a:bodyPr/>
        <a:lstStyle/>
        <a:p>
          <a:r>
            <a:rPr lang="uk-UA" dirty="0"/>
            <a:t>Підготовка аналітичної інформації для обґрунтування управлінських рішень</a:t>
          </a:r>
          <a:endParaRPr lang="ru-UA" dirty="0"/>
        </a:p>
      </dgm:t>
    </dgm:pt>
    <dgm:pt modelId="{98B9FDC3-A8BE-415B-A157-FD0F2D96A13E}" type="parTrans" cxnId="{EE49F9D1-0C5D-4BA5-8B45-DB047BC86436}">
      <dgm:prSet/>
      <dgm:spPr/>
      <dgm:t>
        <a:bodyPr/>
        <a:lstStyle/>
        <a:p>
          <a:endParaRPr lang="ru-UA"/>
        </a:p>
      </dgm:t>
    </dgm:pt>
    <dgm:pt modelId="{95DCDABB-5D51-4A28-9B00-988930D3F041}" type="sibTrans" cxnId="{EE49F9D1-0C5D-4BA5-8B45-DB047BC86436}">
      <dgm:prSet/>
      <dgm:spPr/>
      <dgm:t>
        <a:bodyPr/>
        <a:lstStyle/>
        <a:p>
          <a:endParaRPr lang="ru-UA"/>
        </a:p>
      </dgm:t>
    </dgm:pt>
    <dgm:pt modelId="{0DF8D12B-6403-416C-A0DA-54563345CCB6}" type="pres">
      <dgm:prSet presAssocID="{DFA40C03-466D-4FBA-B837-B05A81BBC512}" presName="Name0" presStyleCnt="0">
        <dgm:presLayoutVars>
          <dgm:dir/>
          <dgm:animLvl val="lvl"/>
          <dgm:resizeHandles val="exact"/>
        </dgm:presLayoutVars>
      </dgm:prSet>
      <dgm:spPr/>
    </dgm:pt>
    <dgm:pt modelId="{5655F479-D4A2-4D31-B14B-8B6BF55BA364}" type="pres">
      <dgm:prSet presAssocID="{633F5873-95E9-4C3A-9D2D-873E098CC6B7}" presName="composite" presStyleCnt="0"/>
      <dgm:spPr/>
    </dgm:pt>
    <dgm:pt modelId="{A3C1C90E-9A0E-4D41-88CD-7D333C4F195D}" type="pres">
      <dgm:prSet presAssocID="{633F5873-95E9-4C3A-9D2D-873E098CC6B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6C57BEC-948D-49EF-A9A8-D0D1BCE9936F}" type="pres">
      <dgm:prSet presAssocID="{633F5873-95E9-4C3A-9D2D-873E098CC6B7}" presName="desTx" presStyleLbl="alignAccFollowNode1" presStyleIdx="0" presStyleCnt="2">
        <dgm:presLayoutVars>
          <dgm:bulletEnabled val="1"/>
        </dgm:presLayoutVars>
      </dgm:prSet>
      <dgm:spPr/>
    </dgm:pt>
    <dgm:pt modelId="{60DD238E-ED82-4825-B856-87EF20E0FB41}" type="pres">
      <dgm:prSet presAssocID="{6B66813D-8453-480D-86D5-BBAE40EE69E1}" presName="space" presStyleCnt="0"/>
      <dgm:spPr/>
    </dgm:pt>
    <dgm:pt modelId="{D43D3371-50DE-4D78-BF42-6C38D6C7EA07}" type="pres">
      <dgm:prSet presAssocID="{7F89E693-5EEB-47A7-A41B-B959289F7A6B}" presName="composite" presStyleCnt="0"/>
      <dgm:spPr/>
    </dgm:pt>
    <dgm:pt modelId="{3606C16F-741F-40A3-AE0D-812120756F5C}" type="pres">
      <dgm:prSet presAssocID="{7F89E693-5EEB-47A7-A41B-B959289F7A6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87A0BCF-4FE1-482B-841B-69E68F6F63A2}" type="pres">
      <dgm:prSet presAssocID="{7F89E693-5EEB-47A7-A41B-B959289F7A6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0092903-9594-4EB7-AA00-E3EB4ED15FBA}" srcId="{633F5873-95E9-4C3A-9D2D-873E098CC6B7}" destId="{EAA94356-E5B7-4102-AA88-ABD9F86F407F}" srcOrd="0" destOrd="0" parTransId="{2C925476-F3C4-4105-9799-F52A269743CE}" sibTransId="{544458F3-636B-4C62-8CF7-54688006B58A}"/>
    <dgm:cxn modelId="{B42F620C-9D44-4C09-9E0C-026DB8BA3512}" srcId="{DFA40C03-466D-4FBA-B837-B05A81BBC512}" destId="{7F89E693-5EEB-47A7-A41B-B959289F7A6B}" srcOrd="1" destOrd="0" parTransId="{7AAF4F24-DD6B-4B18-8423-A023D93CCA20}" sibTransId="{FC9D6E05-DDFD-43B8-AEF3-AB6026A3ABD0}"/>
    <dgm:cxn modelId="{8A21A124-A1C3-4F6C-A9A4-5595F4A9D4F9}" type="presOf" srcId="{633F5873-95E9-4C3A-9D2D-873E098CC6B7}" destId="{A3C1C90E-9A0E-4D41-88CD-7D333C4F195D}" srcOrd="0" destOrd="0" presId="urn:microsoft.com/office/officeart/2005/8/layout/hList1"/>
    <dgm:cxn modelId="{21D7892A-1FAB-489F-BEBF-2D90914881F6}" srcId="{DFA40C03-466D-4FBA-B837-B05A81BBC512}" destId="{633F5873-95E9-4C3A-9D2D-873E098CC6B7}" srcOrd="0" destOrd="0" parTransId="{231D5A0F-4233-4908-A20B-D90D29605048}" sibTransId="{6B66813D-8453-480D-86D5-BBAE40EE69E1}"/>
    <dgm:cxn modelId="{11154945-5CF1-4A43-BF34-AD71E0C9BBD1}" type="presOf" srcId="{DFA40C03-466D-4FBA-B837-B05A81BBC512}" destId="{0DF8D12B-6403-416C-A0DA-54563345CCB6}" srcOrd="0" destOrd="0" presId="urn:microsoft.com/office/officeart/2005/8/layout/hList1"/>
    <dgm:cxn modelId="{81681169-8D41-4983-893D-41925BD5BE98}" type="presOf" srcId="{A92FF995-F6AE-42BE-9A38-4232A18B45E5}" destId="{987A0BCF-4FE1-482B-841B-69E68F6F63A2}" srcOrd="0" destOrd="0" presId="urn:microsoft.com/office/officeart/2005/8/layout/hList1"/>
    <dgm:cxn modelId="{B90FC669-4C6D-49C3-BD88-9D623A202838}" type="presOf" srcId="{EAA94356-E5B7-4102-AA88-ABD9F86F407F}" destId="{E6C57BEC-948D-49EF-A9A8-D0D1BCE9936F}" srcOrd="0" destOrd="0" presId="urn:microsoft.com/office/officeart/2005/8/layout/hList1"/>
    <dgm:cxn modelId="{8D884F98-7288-4B1D-A80D-20B087FC0B60}" type="presOf" srcId="{7F89E693-5EEB-47A7-A41B-B959289F7A6B}" destId="{3606C16F-741F-40A3-AE0D-812120756F5C}" srcOrd="0" destOrd="0" presId="urn:microsoft.com/office/officeart/2005/8/layout/hList1"/>
    <dgm:cxn modelId="{EE49F9D1-0C5D-4BA5-8B45-DB047BC86436}" srcId="{7F89E693-5EEB-47A7-A41B-B959289F7A6B}" destId="{A92FF995-F6AE-42BE-9A38-4232A18B45E5}" srcOrd="0" destOrd="0" parTransId="{98B9FDC3-A8BE-415B-A157-FD0F2D96A13E}" sibTransId="{95DCDABB-5D51-4A28-9B00-988930D3F041}"/>
    <dgm:cxn modelId="{A5324D83-0DEA-44B7-A10B-4BEBB566771D}" type="presParOf" srcId="{0DF8D12B-6403-416C-A0DA-54563345CCB6}" destId="{5655F479-D4A2-4D31-B14B-8B6BF55BA364}" srcOrd="0" destOrd="0" presId="urn:microsoft.com/office/officeart/2005/8/layout/hList1"/>
    <dgm:cxn modelId="{D26539D1-12F3-4A12-BB89-303E60721785}" type="presParOf" srcId="{5655F479-D4A2-4D31-B14B-8B6BF55BA364}" destId="{A3C1C90E-9A0E-4D41-88CD-7D333C4F195D}" srcOrd="0" destOrd="0" presId="urn:microsoft.com/office/officeart/2005/8/layout/hList1"/>
    <dgm:cxn modelId="{D356BF93-A6D7-4F0D-A6A1-41082DCF5A09}" type="presParOf" srcId="{5655F479-D4A2-4D31-B14B-8B6BF55BA364}" destId="{E6C57BEC-948D-49EF-A9A8-D0D1BCE9936F}" srcOrd="1" destOrd="0" presId="urn:microsoft.com/office/officeart/2005/8/layout/hList1"/>
    <dgm:cxn modelId="{121DD22E-D687-4F3B-BDA4-DF56B1FF29B2}" type="presParOf" srcId="{0DF8D12B-6403-416C-A0DA-54563345CCB6}" destId="{60DD238E-ED82-4825-B856-87EF20E0FB41}" srcOrd="1" destOrd="0" presId="urn:microsoft.com/office/officeart/2005/8/layout/hList1"/>
    <dgm:cxn modelId="{B66C6F1B-840D-4F3A-B92F-EBA6A5547349}" type="presParOf" srcId="{0DF8D12B-6403-416C-A0DA-54563345CCB6}" destId="{D43D3371-50DE-4D78-BF42-6C38D6C7EA07}" srcOrd="2" destOrd="0" presId="urn:microsoft.com/office/officeart/2005/8/layout/hList1"/>
    <dgm:cxn modelId="{7E58CCC3-455F-4D66-B313-ED183A1D336F}" type="presParOf" srcId="{D43D3371-50DE-4D78-BF42-6C38D6C7EA07}" destId="{3606C16F-741F-40A3-AE0D-812120756F5C}" srcOrd="0" destOrd="0" presId="urn:microsoft.com/office/officeart/2005/8/layout/hList1"/>
    <dgm:cxn modelId="{E79380B0-27F9-4F4E-8BDD-E1E23D1E6449}" type="presParOf" srcId="{D43D3371-50DE-4D78-BF42-6C38D6C7EA07}" destId="{987A0BCF-4FE1-482B-841B-69E68F6F63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249619-AFE0-4545-A959-FFDA714FA82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A3BE8B8-9FE6-4295-AF94-DFB00D445BBD}">
      <dgm:prSet phldrT="[Текст]"/>
      <dgm:spPr/>
      <dgm:t>
        <a:bodyPr/>
        <a:lstStyle/>
        <a:p>
          <a:r>
            <a:rPr lang="uk-UA" dirty="0"/>
            <a:t>Загальні завдання</a:t>
          </a:r>
          <a:endParaRPr lang="ru-UA" dirty="0"/>
        </a:p>
      </dgm:t>
    </dgm:pt>
    <dgm:pt modelId="{215A9EC7-9256-4F99-9786-662181114FC8}" type="parTrans" cxnId="{0A714A2C-364D-4EAD-B632-2908E62A5B86}">
      <dgm:prSet/>
      <dgm:spPr/>
      <dgm:t>
        <a:bodyPr/>
        <a:lstStyle/>
        <a:p>
          <a:endParaRPr lang="ru-UA"/>
        </a:p>
      </dgm:t>
    </dgm:pt>
    <dgm:pt modelId="{17AD3551-E768-4413-8EAC-0BE67C48DDE6}" type="sibTrans" cxnId="{0A714A2C-364D-4EAD-B632-2908E62A5B86}">
      <dgm:prSet/>
      <dgm:spPr/>
      <dgm:t>
        <a:bodyPr/>
        <a:lstStyle/>
        <a:p>
          <a:endParaRPr lang="ru-UA"/>
        </a:p>
      </dgm:t>
    </dgm:pt>
    <dgm:pt modelId="{56B6D781-1295-41D8-8AA5-52A2ECC00961}">
      <dgm:prSet phldrT="[Текст]"/>
      <dgm:spPr/>
      <dgm:t>
        <a:bodyPr/>
        <a:lstStyle/>
        <a:p>
          <a:r>
            <a:rPr lang="uk-UA" dirty="0"/>
            <a:t>Формування зведених аналітичних даних</a:t>
          </a:r>
          <a:endParaRPr lang="ru-UA" dirty="0"/>
        </a:p>
      </dgm:t>
    </dgm:pt>
    <dgm:pt modelId="{9E4A8F7C-AA78-4A41-8978-7F19D46EFF2C}" type="parTrans" cxnId="{E82B7DEE-EAB5-48C6-88EB-2B1BCF029C18}">
      <dgm:prSet/>
      <dgm:spPr/>
      <dgm:t>
        <a:bodyPr/>
        <a:lstStyle/>
        <a:p>
          <a:endParaRPr lang="ru-UA"/>
        </a:p>
      </dgm:t>
    </dgm:pt>
    <dgm:pt modelId="{1C2AB002-D7CC-4AA1-8083-B287DA9DF348}" type="sibTrans" cxnId="{E82B7DEE-EAB5-48C6-88EB-2B1BCF029C18}">
      <dgm:prSet/>
      <dgm:spPr/>
      <dgm:t>
        <a:bodyPr/>
        <a:lstStyle/>
        <a:p>
          <a:endParaRPr lang="ru-UA"/>
        </a:p>
      </dgm:t>
    </dgm:pt>
    <dgm:pt modelId="{0BA6A7DD-CCD6-4447-ABE7-74A18014527F}">
      <dgm:prSet phldrT="[Текст]"/>
      <dgm:spPr/>
      <dgm:t>
        <a:bodyPr/>
        <a:lstStyle/>
        <a:p>
          <a:r>
            <a:rPr lang="uk-UA" dirty="0"/>
            <a:t>Формування стратегічної зони господарювання і іміджу</a:t>
          </a:r>
          <a:endParaRPr lang="ru-UA" dirty="0"/>
        </a:p>
      </dgm:t>
    </dgm:pt>
    <dgm:pt modelId="{32DC4D9D-8900-43B5-969D-79F0998349ED}" type="parTrans" cxnId="{CD39D262-87CC-408E-B250-2D380DAC9494}">
      <dgm:prSet/>
      <dgm:spPr/>
      <dgm:t>
        <a:bodyPr/>
        <a:lstStyle/>
        <a:p>
          <a:endParaRPr lang="ru-UA"/>
        </a:p>
      </dgm:t>
    </dgm:pt>
    <dgm:pt modelId="{5FE1BE14-AF83-4E62-A19B-50C9C8F67985}" type="sibTrans" cxnId="{CD39D262-87CC-408E-B250-2D380DAC9494}">
      <dgm:prSet/>
      <dgm:spPr/>
      <dgm:t>
        <a:bodyPr/>
        <a:lstStyle/>
        <a:p>
          <a:endParaRPr lang="ru-UA"/>
        </a:p>
      </dgm:t>
    </dgm:pt>
    <dgm:pt modelId="{C24027BE-457F-4384-90E1-B2C3C00FA0B8}">
      <dgm:prSet phldrT="[Текст]"/>
      <dgm:spPr/>
      <dgm:t>
        <a:bodyPr/>
        <a:lstStyle/>
        <a:p>
          <a:r>
            <a:rPr lang="uk-UA" dirty="0"/>
            <a:t>Специфічні завдання</a:t>
          </a:r>
          <a:endParaRPr lang="ru-UA" dirty="0"/>
        </a:p>
      </dgm:t>
    </dgm:pt>
    <dgm:pt modelId="{E48179B4-BC1B-4EDB-9956-49278272A339}" type="parTrans" cxnId="{D91D9229-B36B-4393-A907-58297C789BDF}">
      <dgm:prSet/>
      <dgm:spPr/>
      <dgm:t>
        <a:bodyPr/>
        <a:lstStyle/>
        <a:p>
          <a:endParaRPr lang="ru-UA"/>
        </a:p>
      </dgm:t>
    </dgm:pt>
    <dgm:pt modelId="{8810F959-4213-43B8-9E2A-D4C23041345B}" type="sibTrans" cxnId="{D91D9229-B36B-4393-A907-58297C789BDF}">
      <dgm:prSet/>
      <dgm:spPr/>
      <dgm:t>
        <a:bodyPr/>
        <a:lstStyle/>
        <a:p>
          <a:endParaRPr lang="ru-UA"/>
        </a:p>
      </dgm:t>
    </dgm:pt>
    <dgm:pt modelId="{659F308F-0401-4459-B9D7-4083C102296D}">
      <dgm:prSet phldrT="[Текст]"/>
      <dgm:spPr/>
      <dgm:t>
        <a:bodyPr/>
        <a:lstStyle/>
        <a:p>
          <a:r>
            <a:rPr lang="uk-UA" dirty="0"/>
            <a:t>Оцінка розвитку підприємства та виявлення проблемних ситуацій</a:t>
          </a:r>
          <a:endParaRPr lang="ru-UA" dirty="0"/>
        </a:p>
      </dgm:t>
    </dgm:pt>
    <dgm:pt modelId="{E86DA604-BE77-4CC8-B241-8E6BF675876A}" type="parTrans" cxnId="{CEED002D-7E52-4D56-90DF-FEE754F2FA99}">
      <dgm:prSet/>
      <dgm:spPr/>
      <dgm:t>
        <a:bodyPr/>
        <a:lstStyle/>
        <a:p>
          <a:endParaRPr lang="ru-UA"/>
        </a:p>
      </dgm:t>
    </dgm:pt>
    <dgm:pt modelId="{614F856E-2D10-4908-B46C-DB7C65126524}" type="sibTrans" cxnId="{CEED002D-7E52-4D56-90DF-FEE754F2FA99}">
      <dgm:prSet/>
      <dgm:spPr/>
      <dgm:t>
        <a:bodyPr/>
        <a:lstStyle/>
        <a:p>
          <a:endParaRPr lang="ru-UA"/>
        </a:p>
      </dgm:t>
    </dgm:pt>
    <dgm:pt modelId="{912C0E20-7A9B-4835-8BE2-948748977519}">
      <dgm:prSet phldrT="[Текст]"/>
      <dgm:spPr/>
      <dgm:t>
        <a:bodyPr/>
        <a:lstStyle/>
        <a:p>
          <a:r>
            <a:rPr lang="uk-UA" dirty="0"/>
            <a:t>Конкурентний статус</a:t>
          </a:r>
          <a:endParaRPr lang="ru-UA" dirty="0"/>
        </a:p>
      </dgm:t>
    </dgm:pt>
    <dgm:pt modelId="{D1FF4F64-3EE0-49C6-AFDE-5C21C41006ED}" type="parTrans" cxnId="{D4E61198-F677-47C0-8219-0438DE2F6DD4}">
      <dgm:prSet/>
      <dgm:spPr/>
    </dgm:pt>
    <dgm:pt modelId="{68ACE5FB-C092-4299-89F7-F57FFBBB478B}" type="sibTrans" cxnId="{D4E61198-F677-47C0-8219-0438DE2F6DD4}">
      <dgm:prSet/>
      <dgm:spPr/>
    </dgm:pt>
    <dgm:pt modelId="{7C408201-4423-421A-B7C2-AF406CA42AB9}">
      <dgm:prSet phldrT="[Текст]"/>
      <dgm:spPr/>
      <dgm:t>
        <a:bodyPr/>
        <a:lstStyle/>
        <a:p>
          <a:r>
            <a:rPr lang="uk-UA" dirty="0"/>
            <a:t>Збалансованість параметрів організації з її потенціалом</a:t>
          </a:r>
          <a:endParaRPr lang="ru-UA" dirty="0"/>
        </a:p>
      </dgm:t>
    </dgm:pt>
    <dgm:pt modelId="{96124E7A-376E-4C38-800E-42790A619E56}" type="parTrans" cxnId="{20542A7D-AB93-4A7B-AB01-D7DA58F04BE4}">
      <dgm:prSet/>
      <dgm:spPr/>
    </dgm:pt>
    <dgm:pt modelId="{3DE6A78D-7878-46CA-BA5B-230B25DBF6A9}" type="sibTrans" cxnId="{20542A7D-AB93-4A7B-AB01-D7DA58F04BE4}">
      <dgm:prSet/>
      <dgm:spPr/>
    </dgm:pt>
    <dgm:pt modelId="{7D7A9C79-C516-4EEA-8621-BEE63B74B692}">
      <dgm:prSet phldrT="[Текст]"/>
      <dgm:spPr/>
      <dgm:t>
        <a:bodyPr/>
        <a:lstStyle/>
        <a:p>
          <a:r>
            <a:rPr lang="uk-UA" dirty="0"/>
            <a:t>Сталість функціонування</a:t>
          </a:r>
          <a:endParaRPr lang="ru-UA" dirty="0"/>
        </a:p>
      </dgm:t>
    </dgm:pt>
    <dgm:pt modelId="{5B6AFAD0-D7A3-4E2F-BB6F-3216ACCF257B}" type="parTrans" cxnId="{008F5F77-BDB9-46BC-B86B-58366403ED29}">
      <dgm:prSet/>
      <dgm:spPr/>
    </dgm:pt>
    <dgm:pt modelId="{42CED876-F925-482D-9BD3-EB69838F5CD3}" type="sibTrans" cxnId="{008F5F77-BDB9-46BC-B86B-58366403ED29}">
      <dgm:prSet/>
      <dgm:spPr/>
    </dgm:pt>
    <dgm:pt modelId="{1DC794B3-5D1D-4CF6-8F43-3EEB45FEB985}">
      <dgm:prSet phldrT="[Текст]"/>
      <dgm:spPr/>
      <dgm:t>
        <a:bodyPr/>
        <a:lstStyle/>
        <a:p>
          <a:r>
            <a:rPr lang="uk-UA" dirty="0"/>
            <a:t>Визначення цілей розвитку підприємства</a:t>
          </a:r>
          <a:endParaRPr lang="ru-UA" dirty="0"/>
        </a:p>
      </dgm:t>
    </dgm:pt>
    <dgm:pt modelId="{7F0FA2C6-77A7-49AD-99EF-B3D079BE7239}" type="parTrans" cxnId="{9069CCF5-2F18-4C6A-B5BF-1AF38383226B}">
      <dgm:prSet/>
      <dgm:spPr/>
    </dgm:pt>
    <dgm:pt modelId="{30AE3DB5-ED74-4A82-A319-6B2727432690}" type="sibTrans" cxnId="{9069CCF5-2F18-4C6A-B5BF-1AF38383226B}">
      <dgm:prSet/>
      <dgm:spPr/>
    </dgm:pt>
    <dgm:pt modelId="{5C7F0E51-157F-4FEC-9616-541240724AEE}">
      <dgm:prSet phldrT="[Текст]"/>
      <dgm:spPr/>
      <dgm:t>
        <a:bodyPr/>
        <a:lstStyle/>
        <a:p>
          <a:r>
            <a:rPr lang="uk-UA" dirty="0"/>
            <a:t>Прогноз впливу факторів і оцінка власних економічних можливостей</a:t>
          </a:r>
          <a:endParaRPr lang="ru-UA" dirty="0"/>
        </a:p>
      </dgm:t>
    </dgm:pt>
    <dgm:pt modelId="{F39BAE8C-2E79-46F7-9FCD-C734BB08A14C}" type="parTrans" cxnId="{DEE9AEA0-CC79-4749-BD66-8C3F40456334}">
      <dgm:prSet/>
      <dgm:spPr/>
    </dgm:pt>
    <dgm:pt modelId="{7EC6502C-458A-43AD-B2DC-06CA763B57E4}" type="sibTrans" cxnId="{DEE9AEA0-CC79-4749-BD66-8C3F40456334}">
      <dgm:prSet/>
      <dgm:spPr/>
    </dgm:pt>
    <dgm:pt modelId="{B8AC3DB4-2065-424D-9413-9C44DC50EF88}">
      <dgm:prSet phldrT="[Текст]"/>
      <dgm:spPr/>
      <dgm:t>
        <a:bodyPr/>
        <a:lstStyle/>
        <a:p>
          <a:r>
            <a:rPr lang="uk-UA" dirty="0"/>
            <a:t>Обґрунтування управлінських рішень</a:t>
          </a:r>
          <a:endParaRPr lang="ru-UA" dirty="0"/>
        </a:p>
      </dgm:t>
    </dgm:pt>
    <dgm:pt modelId="{743A5463-BF4C-4D92-AD95-81C854FF99F1}" type="parTrans" cxnId="{C44F3436-EF0E-4243-853C-C14644A587F2}">
      <dgm:prSet/>
      <dgm:spPr/>
    </dgm:pt>
    <dgm:pt modelId="{1ADACDE8-0395-45CE-B126-F7177D4F60B6}" type="sibTrans" cxnId="{C44F3436-EF0E-4243-853C-C14644A587F2}">
      <dgm:prSet/>
      <dgm:spPr/>
    </dgm:pt>
    <dgm:pt modelId="{E1789280-0137-4731-8DBB-85D3731DEEE4}">
      <dgm:prSet phldrT="[Текст]"/>
      <dgm:spPr/>
      <dgm:t>
        <a:bodyPr/>
        <a:lstStyle/>
        <a:p>
          <a:r>
            <a:rPr lang="uk-UA" dirty="0"/>
            <a:t>Оцінка очікуваних результатів з врахуванням можливостей</a:t>
          </a:r>
          <a:endParaRPr lang="ru-UA" dirty="0"/>
        </a:p>
      </dgm:t>
    </dgm:pt>
    <dgm:pt modelId="{8DE6594E-3B1A-4A39-9FB3-D4D5A30CC392}" type="parTrans" cxnId="{1E062914-2F29-4C7D-97FB-5D72B1A1CB03}">
      <dgm:prSet/>
      <dgm:spPr/>
    </dgm:pt>
    <dgm:pt modelId="{386F656C-5B19-4075-A98C-864EB67A5D7D}" type="sibTrans" cxnId="{1E062914-2F29-4C7D-97FB-5D72B1A1CB03}">
      <dgm:prSet/>
      <dgm:spPr/>
    </dgm:pt>
    <dgm:pt modelId="{792EF8A7-7467-466D-BD1D-FF8B82D55795}" type="pres">
      <dgm:prSet presAssocID="{19249619-AFE0-4545-A959-FFDA714FA82E}" presName="Name0" presStyleCnt="0">
        <dgm:presLayoutVars>
          <dgm:dir/>
          <dgm:animLvl val="lvl"/>
          <dgm:resizeHandles val="exact"/>
        </dgm:presLayoutVars>
      </dgm:prSet>
      <dgm:spPr/>
    </dgm:pt>
    <dgm:pt modelId="{9106E9AF-5F2D-4017-8C01-A915B03A7B88}" type="pres">
      <dgm:prSet presAssocID="{5A3BE8B8-9FE6-4295-AF94-DFB00D445BBD}" presName="composite" presStyleCnt="0"/>
      <dgm:spPr/>
    </dgm:pt>
    <dgm:pt modelId="{172EE3CD-7BFD-4B08-8EBA-5EA0CE0CCE0B}" type="pres">
      <dgm:prSet presAssocID="{5A3BE8B8-9FE6-4295-AF94-DFB00D445BB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29593C3-9D5E-40F4-A29F-29C72B4AA649}" type="pres">
      <dgm:prSet presAssocID="{5A3BE8B8-9FE6-4295-AF94-DFB00D445BBD}" presName="desTx" presStyleLbl="alignAccFollowNode1" presStyleIdx="0" presStyleCnt="2">
        <dgm:presLayoutVars>
          <dgm:bulletEnabled val="1"/>
        </dgm:presLayoutVars>
      </dgm:prSet>
      <dgm:spPr/>
    </dgm:pt>
    <dgm:pt modelId="{262B2223-F322-4BE3-BD26-FA7AA8C264E9}" type="pres">
      <dgm:prSet presAssocID="{17AD3551-E768-4413-8EAC-0BE67C48DDE6}" presName="space" presStyleCnt="0"/>
      <dgm:spPr/>
    </dgm:pt>
    <dgm:pt modelId="{C043D81B-C6F8-4600-91BE-3AC1F3F4EDA2}" type="pres">
      <dgm:prSet presAssocID="{C24027BE-457F-4384-90E1-B2C3C00FA0B8}" presName="composite" presStyleCnt="0"/>
      <dgm:spPr/>
    </dgm:pt>
    <dgm:pt modelId="{A9C5F3B0-A19B-4FFD-A071-03CC127C7ADC}" type="pres">
      <dgm:prSet presAssocID="{C24027BE-457F-4384-90E1-B2C3C00FA0B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B8BA606-A236-4577-BA4F-D1E082D30766}" type="pres">
      <dgm:prSet presAssocID="{C24027BE-457F-4384-90E1-B2C3C00FA0B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D506005-7DFF-4C89-9B13-0540D2B8F9A8}" type="presOf" srcId="{5C7F0E51-157F-4FEC-9616-541240724AEE}" destId="{6B8BA606-A236-4577-BA4F-D1E082D30766}" srcOrd="0" destOrd="2" presId="urn:microsoft.com/office/officeart/2005/8/layout/hList1"/>
    <dgm:cxn modelId="{C35A7109-5DD0-44E7-9383-70F2DE10817F}" type="presOf" srcId="{E1789280-0137-4731-8DBB-85D3731DEEE4}" destId="{6B8BA606-A236-4577-BA4F-D1E082D30766}" srcOrd="0" destOrd="4" presId="urn:microsoft.com/office/officeart/2005/8/layout/hList1"/>
    <dgm:cxn modelId="{1E062914-2F29-4C7D-97FB-5D72B1A1CB03}" srcId="{C24027BE-457F-4384-90E1-B2C3C00FA0B8}" destId="{E1789280-0137-4731-8DBB-85D3731DEEE4}" srcOrd="4" destOrd="0" parTransId="{8DE6594E-3B1A-4A39-9FB3-D4D5A30CC392}" sibTransId="{386F656C-5B19-4075-A98C-864EB67A5D7D}"/>
    <dgm:cxn modelId="{4F134D21-D2B9-4A3E-BEDD-BEC1FEAF92B4}" type="presOf" srcId="{912C0E20-7A9B-4835-8BE2-948748977519}" destId="{E29593C3-9D5E-40F4-A29F-29C72B4AA649}" srcOrd="0" destOrd="2" presId="urn:microsoft.com/office/officeart/2005/8/layout/hList1"/>
    <dgm:cxn modelId="{81AD2827-94B6-4DF7-B366-05D941DDB283}" type="presOf" srcId="{56B6D781-1295-41D8-8AA5-52A2ECC00961}" destId="{E29593C3-9D5E-40F4-A29F-29C72B4AA649}" srcOrd="0" destOrd="0" presId="urn:microsoft.com/office/officeart/2005/8/layout/hList1"/>
    <dgm:cxn modelId="{D91D9229-B36B-4393-A907-58297C789BDF}" srcId="{19249619-AFE0-4545-A959-FFDA714FA82E}" destId="{C24027BE-457F-4384-90E1-B2C3C00FA0B8}" srcOrd="1" destOrd="0" parTransId="{E48179B4-BC1B-4EDB-9956-49278272A339}" sibTransId="{8810F959-4213-43B8-9E2A-D4C23041345B}"/>
    <dgm:cxn modelId="{0A714A2C-364D-4EAD-B632-2908E62A5B86}" srcId="{19249619-AFE0-4545-A959-FFDA714FA82E}" destId="{5A3BE8B8-9FE6-4295-AF94-DFB00D445BBD}" srcOrd="0" destOrd="0" parTransId="{215A9EC7-9256-4F99-9786-662181114FC8}" sibTransId="{17AD3551-E768-4413-8EAC-0BE67C48DDE6}"/>
    <dgm:cxn modelId="{CEED002D-7E52-4D56-90DF-FEE754F2FA99}" srcId="{C24027BE-457F-4384-90E1-B2C3C00FA0B8}" destId="{659F308F-0401-4459-B9D7-4083C102296D}" srcOrd="0" destOrd="0" parTransId="{E86DA604-BE77-4CC8-B241-8E6BF675876A}" sibTransId="{614F856E-2D10-4908-B46C-DB7C65126524}"/>
    <dgm:cxn modelId="{C44F3436-EF0E-4243-853C-C14644A587F2}" srcId="{C24027BE-457F-4384-90E1-B2C3C00FA0B8}" destId="{B8AC3DB4-2065-424D-9413-9C44DC50EF88}" srcOrd="3" destOrd="0" parTransId="{743A5463-BF4C-4D92-AD95-81C854FF99F1}" sibTransId="{1ADACDE8-0395-45CE-B126-F7177D4F60B6}"/>
    <dgm:cxn modelId="{95A2BB60-5226-46E7-A5A8-989069DDC1D2}" type="presOf" srcId="{B8AC3DB4-2065-424D-9413-9C44DC50EF88}" destId="{6B8BA606-A236-4577-BA4F-D1E082D30766}" srcOrd="0" destOrd="3" presId="urn:microsoft.com/office/officeart/2005/8/layout/hList1"/>
    <dgm:cxn modelId="{CD39D262-87CC-408E-B250-2D380DAC9494}" srcId="{5A3BE8B8-9FE6-4295-AF94-DFB00D445BBD}" destId="{0BA6A7DD-CCD6-4447-ABE7-74A18014527F}" srcOrd="1" destOrd="0" parTransId="{32DC4D9D-8900-43B5-969D-79F0998349ED}" sibTransId="{5FE1BE14-AF83-4E62-A19B-50C9C8F67985}"/>
    <dgm:cxn modelId="{DC311848-5ACE-4E23-8EDD-44C9FD9A2BED}" type="presOf" srcId="{5A3BE8B8-9FE6-4295-AF94-DFB00D445BBD}" destId="{172EE3CD-7BFD-4B08-8EBA-5EA0CE0CCE0B}" srcOrd="0" destOrd="0" presId="urn:microsoft.com/office/officeart/2005/8/layout/hList1"/>
    <dgm:cxn modelId="{A5832F51-EB27-4F6B-B3AA-358B39D099F7}" type="presOf" srcId="{659F308F-0401-4459-B9D7-4083C102296D}" destId="{6B8BA606-A236-4577-BA4F-D1E082D30766}" srcOrd="0" destOrd="0" presId="urn:microsoft.com/office/officeart/2005/8/layout/hList1"/>
    <dgm:cxn modelId="{BC059C52-7064-4259-A12E-004DF349B02A}" type="presOf" srcId="{7C408201-4423-421A-B7C2-AF406CA42AB9}" destId="{E29593C3-9D5E-40F4-A29F-29C72B4AA649}" srcOrd="0" destOrd="3" presId="urn:microsoft.com/office/officeart/2005/8/layout/hList1"/>
    <dgm:cxn modelId="{FA051676-B72A-41FA-B72B-9903A0D11715}" type="presOf" srcId="{0BA6A7DD-CCD6-4447-ABE7-74A18014527F}" destId="{E29593C3-9D5E-40F4-A29F-29C72B4AA649}" srcOrd="0" destOrd="1" presId="urn:microsoft.com/office/officeart/2005/8/layout/hList1"/>
    <dgm:cxn modelId="{008F5F77-BDB9-46BC-B86B-58366403ED29}" srcId="{5A3BE8B8-9FE6-4295-AF94-DFB00D445BBD}" destId="{7D7A9C79-C516-4EEA-8621-BEE63B74B692}" srcOrd="4" destOrd="0" parTransId="{5B6AFAD0-D7A3-4E2F-BB6F-3216ACCF257B}" sibTransId="{42CED876-F925-482D-9BD3-EB69838F5CD3}"/>
    <dgm:cxn modelId="{20542A7D-AB93-4A7B-AB01-D7DA58F04BE4}" srcId="{5A3BE8B8-9FE6-4295-AF94-DFB00D445BBD}" destId="{7C408201-4423-421A-B7C2-AF406CA42AB9}" srcOrd="3" destOrd="0" parTransId="{96124E7A-376E-4C38-800E-42790A619E56}" sibTransId="{3DE6A78D-7878-46CA-BA5B-230B25DBF6A9}"/>
    <dgm:cxn modelId="{08E9EE96-63F2-4A73-8CB8-C54719EA189D}" type="presOf" srcId="{7D7A9C79-C516-4EEA-8621-BEE63B74B692}" destId="{E29593C3-9D5E-40F4-A29F-29C72B4AA649}" srcOrd="0" destOrd="4" presId="urn:microsoft.com/office/officeart/2005/8/layout/hList1"/>
    <dgm:cxn modelId="{D4E61198-F677-47C0-8219-0438DE2F6DD4}" srcId="{5A3BE8B8-9FE6-4295-AF94-DFB00D445BBD}" destId="{912C0E20-7A9B-4835-8BE2-948748977519}" srcOrd="2" destOrd="0" parTransId="{D1FF4F64-3EE0-49C6-AFDE-5C21C41006ED}" sibTransId="{68ACE5FB-C092-4299-89F7-F57FFBBB478B}"/>
    <dgm:cxn modelId="{B0C7029C-1A8C-4D58-B986-2CE91017FE10}" type="presOf" srcId="{C24027BE-457F-4384-90E1-B2C3C00FA0B8}" destId="{A9C5F3B0-A19B-4FFD-A071-03CC127C7ADC}" srcOrd="0" destOrd="0" presId="urn:microsoft.com/office/officeart/2005/8/layout/hList1"/>
    <dgm:cxn modelId="{DEE9AEA0-CC79-4749-BD66-8C3F40456334}" srcId="{C24027BE-457F-4384-90E1-B2C3C00FA0B8}" destId="{5C7F0E51-157F-4FEC-9616-541240724AEE}" srcOrd="2" destOrd="0" parTransId="{F39BAE8C-2E79-46F7-9FCD-C734BB08A14C}" sibTransId="{7EC6502C-458A-43AD-B2DC-06CA763B57E4}"/>
    <dgm:cxn modelId="{023817BA-766D-4EC7-A5C3-7C251F5A92A7}" type="presOf" srcId="{19249619-AFE0-4545-A959-FFDA714FA82E}" destId="{792EF8A7-7467-466D-BD1D-FF8B82D55795}" srcOrd="0" destOrd="0" presId="urn:microsoft.com/office/officeart/2005/8/layout/hList1"/>
    <dgm:cxn modelId="{849BD1C7-444C-4D3F-AC48-38D5FC9F9BC3}" type="presOf" srcId="{1DC794B3-5D1D-4CF6-8F43-3EEB45FEB985}" destId="{6B8BA606-A236-4577-BA4F-D1E082D30766}" srcOrd="0" destOrd="1" presId="urn:microsoft.com/office/officeart/2005/8/layout/hList1"/>
    <dgm:cxn modelId="{E82B7DEE-EAB5-48C6-88EB-2B1BCF029C18}" srcId="{5A3BE8B8-9FE6-4295-AF94-DFB00D445BBD}" destId="{56B6D781-1295-41D8-8AA5-52A2ECC00961}" srcOrd="0" destOrd="0" parTransId="{9E4A8F7C-AA78-4A41-8978-7F19D46EFF2C}" sibTransId="{1C2AB002-D7CC-4AA1-8083-B287DA9DF348}"/>
    <dgm:cxn modelId="{9069CCF5-2F18-4C6A-B5BF-1AF38383226B}" srcId="{C24027BE-457F-4384-90E1-B2C3C00FA0B8}" destId="{1DC794B3-5D1D-4CF6-8F43-3EEB45FEB985}" srcOrd="1" destOrd="0" parTransId="{7F0FA2C6-77A7-49AD-99EF-B3D079BE7239}" sibTransId="{30AE3DB5-ED74-4A82-A319-6B2727432690}"/>
    <dgm:cxn modelId="{B2CE9858-2BBD-4632-A7E2-A8FE209DCC9A}" type="presParOf" srcId="{792EF8A7-7467-466D-BD1D-FF8B82D55795}" destId="{9106E9AF-5F2D-4017-8C01-A915B03A7B88}" srcOrd="0" destOrd="0" presId="urn:microsoft.com/office/officeart/2005/8/layout/hList1"/>
    <dgm:cxn modelId="{A55B64B8-6CA3-4473-9D2F-A3F4DB48E753}" type="presParOf" srcId="{9106E9AF-5F2D-4017-8C01-A915B03A7B88}" destId="{172EE3CD-7BFD-4B08-8EBA-5EA0CE0CCE0B}" srcOrd="0" destOrd="0" presId="urn:microsoft.com/office/officeart/2005/8/layout/hList1"/>
    <dgm:cxn modelId="{367E40D2-6EF5-4583-B361-7ACC53B25CDD}" type="presParOf" srcId="{9106E9AF-5F2D-4017-8C01-A915B03A7B88}" destId="{E29593C3-9D5E-40F4-A29F-29C72B4AA649}" srcOrd="1" destOrd="0" presId="urn:microsoft.com/office/officeart/2005/8/layout/hList1"/>
    <dgm:cxn modelId="{D3D42C85-AA88-47BC-A546-F963AA6382B8}" type="presParOf" srcId="{792EF8A7-7467-466D-BD1D-FF8B82D55795}" destId="{262B2223-F322-4BE3-BD26-FA7AA8C264E9}" srcOrd="1" destOrd="0" presId="urn:microsoft.com/office/officeart/2005/8/layout/hList1"/>
    <dgm:cxn modelId="{785A655F-EBE9-42D3-8CC5-FFDE103FE812}" type="presParOf" srcId="{792EF8A7-7467-466D-BD1D-FF8B82D55795}" destId="{C043D81B-C6F8-4600-91BE-3AC1F3F4EDA2}" srcOrd="2" destOrd="0" presId="urn:microsoft.com/office/officeart/2005/8/layout/hList1"/>
    <dgm:cxn modelId="{B12F5E5A-DEDF-4F7B-BAD7-30F1D164CE30}" type="presParOf" srcId="{C043D81B-C6F8-4600-91BE-3AC1F3F4EDA2}" destId="{A9C5F3B0-A19B-4FFD-A071-03CC127C7ADC}" srcOrd="0" destOrd="0" presId="urn:microsoft.com/office/officeart/2005/8/layout/hList1"/>
    <dgm:cxn modelId="{87882A82-D690-40C9-A3FC-627723C52A16}" type="presParOf" srcId="{C043D81B-C6F8-4600-91BE-3AC1F3F4EDA2}" destId="{6B8BA606-A236-4577-BA4F-D1E082D3076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00535-1820-4A49-A5DB-C5A184B15FFE}">
      <dsp:nvSpPr>
        <dsp:cNvPr id="0" name=""/>
        <dsp:cNvSpPr/>
      </dsp:nvSpPr>
      <dsp:spPr>
        <a:xfrm>
          <a:off x="52" y="144498"/>
          <a:ext cx="5056212" cy="1139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Макроекономічний аналіз</a:t>
          </a:r>
          <a:endParaRPr lang="ru-UA" sz="3100" kern="1200" dirty="0"/>
        </a:p>
      </dsp:txBody>
      <dsp:txXfrm>
        <a:off x="52" y="144498"/>
        <a:ext cx="5056212" cy="1139918"/>
      </dsp:txXfrm>
    </dsp:sp>
    <dsp:sp modelId="{DE99AE23-BB5B-43C5-BE89-829C7053FAEF}">
      <dsp:nvSpPr>
        <dsp:cNvPr id="0" name=""/>
        <dsp:cNvSpPr/>
      </dsp:nvSpPr>
      <dsp:spPr>
        <a:xfrm>
          <a:off x="52" y="1284417"/>
          <a:ext cx="5056212" cy="2595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Економічні явища і процеси на рівні світової і національної економіки та її окремих галузей</a:t>
          </a:r>
          <a:endParaRPr lang="ru-UA" sz="3100" kern="1200" dirty="0"/>
        </a:p>
      </dsp:txBody>
      <dsp:txXfrm>
        <a:off x="52" y="1284417"/>
        <a:ext cx="5056212" cy="2595397"/>
      </dsp:txXfrm>
    </dsp:sp>
    <dsp:sp modelId="{2C2A1386-7A1F-4852-BFDA-44ED4CC4FC23}">
      <dsp:nvSpPr>
        <dsp:cNvPr id="0" name=""/>
        <dsp:cNvSpPr/>
      </dsp:nvSpPr>
      <dsp:spPr>
        <a:xfrm>
          <a:off x="5764134" y="144498"/>
          <a:ext cx="5056212" cy="1139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Мікроекономічний аналіз</a:t>
          </a:r>
          <a:endParaRPr lang="ru-UA" sz="3100" kern="1200" dirty="0"/>
        </a:p>
      </dsp:txBody>
      <dsp:txXfrm>
        <a:off x="5764134" y="144498"/>
        <a:ext cx="5056212" cy="1139918"/>
      </dsp:txXfrm>
    </dsp:sp>
    <dsp:sp modelId="{3A671FB0-495D-416D-B94E-5060833696D6}">
      <dsp:nvSpPr>
        <dsp:cNvPr id="0" name=""/>
        <dsp:cNvSpPr/>
      </dsp:nvSpPr>
      <dsp:spPr>
        <a:xfrm>
          <a:off x="5764134" y="1284417"/>
          <a:ext cx="5056212" cy="2595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Економічні процеси та явища на рівні окремих суб'єктів господарювання</a:t>
          </a:r>
          <a:endParaRPr lang="ru-UA" sz="3100" kern="1200" dirty="0"/>
        </a:p>
      </dsp:txBody>
      <dsp:txXfrm>
        <a:off x="5764134" y="1284417"/>
        <a:ext cx="5056212" cy="2595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A7CF4-0736-4A19-BADD-9DDCE3596970}">
      <dsp:nvSpPr>
        <dsp:cNvPr id="0" name=""/>
        <dsp:cNvSpPr/>
      </dsp:nvSpPr>
      <dsp:spPr>
        <a:xfrm>
          <a:off x="214036" y="328060"/>
          <a:ext cx="5097422" cy="15929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954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Безперевність </a:t>
          </a:r>
          <a:endParaRPr lang="ru-UA" sz="2500" kern="1200" dirty="0"/>
        </a:p>
      </dsp:txBody>
      <dsp:txXfrm>
        <a:off x="214036" y="328060"/>
        <a:ext cx="5097422" cy="1592944"/>
      </dsp:txXfrm>
    </dsp:sp>
    <dsp:sp modelId="{9B4BFAA3-3CCD-4318-AB25-7429812AD59C}">
      <dsp:nvSpPr>
        <dsp:cNvPr id="0" name=""/>
        <dsp:cNvSpPr/>
      </dsp:nvSpPr>
      <dsp:spPr>
        <a:xfrm>
          <a:off x="1643" y="97968"/>
          <a:ext cx="1115061" cy="16725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AF23C-2A9F-4645-8F79-B58890143266}">
      <dsp:nvSpPr>
        <dsp:cNvPr id="0" name=""/>
        <dsp:cNvSpPr/>
      </dsp:nvSpPr>
      <dsp:spPr>
        <a:xfrm>
          <a:off x="5721333" y="328060"/>
          <a:ext cx="5097422" cy="15929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954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Повторюваність у кожному наступному циклі</a:t>
          </a:r>
          <a:endParaRPr lang="ru-UA" sz="2500" kern="1200" dirty="0"/>
        </a:p>
      </dsp:txBody>
      <dsp:txXfrm>
        <a:off x="5721333" y="328060"/>
        <a:ext cx="5097422" cy="1592944"/>
      </dsp:txXfrm>
    </dsp:sp>
    <dsp:sp modelId="{CBCE532C-CF5A-4EE0-A87F-4997CEE8C22B}">
      <dsp:nvSpPr>
        <dsp:cNvPr id="0" name=""/>
        <dsp:cNvSpPr/>
      </dsp:nvSpPr>
      <dsp:spPr>
        <a:xfrm>
          <a:off x="5504224" y="122688"/>
          <a:ext cx="1115061" cy="16725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DB4B9-FE65-4F73-8C9C-1A7DF9D17E46}">
      <dsp:nvSpPr>
        <dsp:cNvPr id="0" name=""/>
        <dsp:cNvSpPr/>
      </dsp:nvSpPr>
      <dsp:spPr>
        <a:xfrm>
          <a:off x="0" y="2407535"/>
          <a:ext cx="5097422" cy="15929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954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Виступає</a:t>
          </a:r>
          <a:r>
            <a:rPr lang="uk-UA" sz="2500" kern="1200" baseline="0" dirty="0"/>
            <a:t> </a:t>
          </a:r>
          <a:r>
            <a:rPr lang="uk-UA" sz="2500" kern="1200" baseline="0"/>
            <a:t>як метод </a:t>
          </a:r>
          <a:r>
            <a:rPr lang="uk-UA" sz="2500" kern="1200" baseline="0" dirty="0"/>
            <a:t>і методологія дослідження економічних явищ</a:t>
          </a:r>
          <a:endParaRPr lang="ru-UA" sz="2500" kern="1200" dirty="0"/>
        </a:p>
      </dsp:txBody>
      <dsp:txXfrm>
        <a:off x="0" y="2407535"/>
        <a:ext cx="5097422" cy="1592944"/>
      </dsp:txXfrm>
    </dsp:sp>
    <dsp:sp modelId="{23CB5F56-ED15-4EB0-A7FF-B3D18C4CB302}">
      <dsp:nvSpPr>
        <dsp:cNvPr id="0" name=""/>
        <dsp:cNvSpPr/>
      </dsp:nvSpPr>
      <dsp:spPr>
        <a:xfrm>
          <a:off x="0" y="2218633"/>
          <a:ext cx="1115061" cy="16725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F71D2-6D3C-4B9D-9923-CCAD11BC24CB}">
      <dsp:nvSpPr>
        <dsp:cNvPr id="0" name=""/>
        <dsp:cNvSpPr/>
      </dsp:nvSpPr>
      <dsp:spPr>
        <a:xfrm>
          <a:off x="5721333" y="2333400"/>
          <a:ext cx="5097422" cy="15929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954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Має прикладний, функціональний характер </a:t>
          </a:r>
          <a:endParaRPr lang="ru-UA" sz="2500" kern="1200" dirty="0"/>
        </a:p>
      </dsp:txBody>
      <dsp:txXfrm>
        <a:off x="5721333" y="2333400"/>
        <a:ext cx="5097422" cy="1592944"/>
      </dsp:txXfrm>
    </dsp:sp>
    <dsp:sp modelId="{1CAF9409-13AC-46BB-A72A-4B346FBF48E5}">
      <dsp:nvSpPr>
        <dsp:cNvPr id="0" name=""/>
        <dsp:cNvSpPr/>
      </dsp:nvSpPr>
      <dsp:spPr>
        <a:xfrm>
          <a:off x="5508941" y="2103308"/>
          <a:ext cx="1115061" cy="16725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1C90E-9A0E-4D41-88CD-7D333C4F195D}">
      <dsp:nvSpPr>
        <dsp:cNvPr id="0" name=""/>
        <dsp:cNvSpPr/>
      </dsp:nvSpPr>
      <dsp:spPr>
        <a:xfrm>
          <a:off x="52" y="357235"/>
          <a:ext cx="5056212" cy="1139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Загальносистемні функції </a:t>
          </a:r>
          <a:endParaRPr lang="ru-UA" sz="3100" kern="1200" dirty="0"/>
        </a:p>
      </dsp:txBody>
      <dsp:txXfrm>
        <a:off x="52" y="357235"/>
        <a:ext cx="5056212" cy="1139918"/>
      </dsp:txXfrm>
    </dsp:sp>
    <dsp:sp modelId="{E6C57BEC-948D-49EF-A9A8-D0D1BCE9936F}">
      <dsp:nvSpPr>
        <dsp:cNvPr id="0" name=""/>
        <dsp:cNvSpPr/>
      </dsp:nvSpPr>
      <dsp:spPr>
        <a:xfrm>
          <a:off x="52" y="1497154"/>
          <a:ext cx="5056212" cy="21699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Оцінка нових суспільних явищ та соціально-економічних процесів</a:t>
          </a:r>
          <a:endParaRPr lang="ru-UA" sz="3100" kern="1200" dirty="0"/>
        </a:p>
      </dsp:txBody>
      <dsp:txXfrm>
        <a:off x="52" y="1497154"/>
        <a:ext cx="5056212" cy="2169922"/>
      </dsp:txXfrm>
    </dsp:sp>
    <dsp:sp modelId="{3606C16F-741F-40A3-AE0D-812120756F5C}">
      <dsp:nvSpPr>
        <dsp:cNvPr id="0" name=""/>
        <dsp:cNvSpPr/>
      </dsp:nvSpPr>
      <dsp:spPr>
        <a:xfrm>
          <a:off x="5764134" y="357235"/>
          <a:ext cx="5056212" cy="1139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Внутрішньосистемні функції </a:t>
          </a:r>
          <a:endParaRPr lang="ru-UA" sz="3100" kern="1200" dirty="0"/>
        </a:p>
      </dsp:txBody>
      <dsp:txXfrm>
        <a:off x="5764134" y="357235"/>
        <a:ext cx="5056212" cy="1139918"/>
      </dsp:txXfrm>
    </dsp:sp>
    <dsp:sp modelId="{987A0BCF-4FE1-482B-841B-69E68F6F63A2}">
      <dsp:nvSpPr>
        <dsp:cNvPr id="0" name=""/>
        <dsp:cNvSpPr/>
      </dsp:nvSpPr>
      <dsp:spPr>
        <a:xfrm>
          <a:off x="5764134" y="1497154"/>
          <a:ext cx="5056212" cy="21699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Підготовка аналітичної інформації для обґрунтування управлінських рішень</a:t>
          </a:r>
          <a:endParaRPr lang="ru-UA" sz="3100" kern="1200" dirty="0"/>
        </a:p>
      </dsp:txBody>
      <dsp:txXfrm>
        <a:off x="5764134" y="1497154"/>
        <a:ext cx="5056212" cy="2169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EE3CD-7BFD-4B08-8EBA-5EA0CE0CCE0B}">
      <dsp:nvSpPr>
        <dsp:cNvPr id="0" name=""/>
        <dsp:cNvSpPr/>
      </dsp:nvSpPr>
      <dsp:spPr>
        <a:xfrm>
          <a:off x="52" y="94312"/>
          <a:ext cx="5056212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Загальні завдання</a:t>
          </a:r>
          <a:endParaRPr lang="ru-UA" sz="2000" kern="1200" dirty="0"/>
        </a:p>
      </dsp:txBody>
      <dsp:txXfrm>
        <a:off x="52" y="94312"/>
        <a:ext cx="5056212" cy="576000"/>
      </dsp:txXfrm>
    </dsp:sp>
    <dsp:sp modelId="{E29593C3-9D5E-40F4-A29F-29C72B4AA649}">
      <dsp:nvSpPr>
        <dsp:cNvPr id="0" name=""/>
        <dsp:cNvSpPr/>
      </dsp:nvSpPr>
      <dsp:spPr>
        <a:xfrm>
          <a:off x="52" y="670312"/>
          <a:ext cx="5056212" cy="3259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Формування зведених аналітичних даних</a:t>
          </a:r>
          <a:endParaRPr lang="ru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Формування стратегічної зони господарювання і іміджу</a:t>
          </a:r>
          <a:endParaRPr lang="ru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Конкурентний статус</a:t>
          </a:r>
          <a:endParaRPr lang="ru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Збалансованість параметрів організації з її потенціалом</a:t>
          </a:r>
          <a:endParaRPr lang="ru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Сталість функціонування</a:t>
          </a:r>
          <a:endParaRPr lang="ru-UA" sz="2000" kern="1200" dirty="0"/>
        </a:p>
      </dsp:txBody>
      <dsp:txXfrm>
        <a:off x="52" y="670312"/>
        <a:ext cx="5056212" cy="3259687"/>
      </dsp:txXfrm>
    </dsp:sp>
    <dsp:sp modelId="{A9C5F3B0-A19B-4FFD-A071-03CC127C7ADC}">
      <dsp:nvSpPr>
        <dsp:cNvPr id="0" name=""/>
        <dsp:cNvSpPr/>
      </dsp:nvSpPr>
      <dsp:spPr>
        <a:xfrm>
          <a:off x="5764134" y="94312"/>
          <a:ext cx="5056212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Специфічні завдання</a:t>
          </a:r>
          <a:endParaRPr lang="ru-UA" sz="2000" kern="1200" dirty="0"/>
        </a:p>
      </dsp:txBody>
      <dsp:txXfrm>
        <a:off x="5764134" y="94312"/>
        <a:ext cx="5056212" cy="576000"/>
      </dsp:txXfrm>
    </dsp:sp>
    <dsp:sp modelId="{6B8BA606-A236-4577-BA4F-D1E082D30766}">
      <dsp:nvSpPr>
        <dsp:cNvPr id="0" name=""/>
        <dsp:cNvSpPr/>
      </dsp:nvSpPr>
      <dsp:spPr>
        <a:xfrm>
          <a:off x="5764134" y="670312"/>
          <a:ext cx="5056212" cy="3259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Оцінка розвитку підприємства та виявлення проблемних ситуацій</a:t>
          </a:r>
          <a:endParaRPr lang="ru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Визначення цілей розвитку підприємства</a:t>
          </a:r>
          <a:endParaRPr lang="ru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Прогноз впливу факторів і оцінка власних економічних можливостей</a:t>
          </a:r>
          <a:endParaRPr lang="ru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Обґрунтування управлінських рішень</a:t>
          </a:r>
          <a:endParaRPr lang="ru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Оцінка очікуваних результатів з врахуванням можливостей</a:t>
          </a:r>
          <a:endParaRPr lang="ru-UA" sz="2000" kern="1200" dirty="0"/>
        </a:p>
      </dsp:txBody>
      <dsp:txXfrm>
        <a:off x="5764134" y="670312"/>
        <a:ext cx="5056212" cy="325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18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71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687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6695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5292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5092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9036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58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6658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674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068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63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368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551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337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992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212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85999-44C0-4BD3-B764-A6435D378D74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0E158-688B-4280-ACC1-E7B809AC77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629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2E012-AD3E-443F-868A-0854635E61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ЕКОНОМІЧНИЙ АНАЛІЗ (ЕА)</a:t>
            </a:r>
            <a:endParaRPr lang="ru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C1276BB-B80E-42CF-8295-C146143F9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216" y="3986427"/>
            <a:ext cx="9448800" cy="1063367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Лектори:</a:t>
            </a:r>
          </a:p>
          <a:p>
            <a:r>
              <a:rPr lang="uk-UA" dirty="0" err="1"/>
              <a:t>Куць</a:t>
            </a:r>
            <a:r>
              <a:rPr lang="uk-UA" dirty="0"/>
              <a:t> Тетяна Валеріївна</a:t>
            </a:r>
          </a:p>
          <a:p>
            <a:r>
              <a:rPr lang="uk-UA" dirty="0" err="1"/>
              <a:t>Шиш</a:t>
            </a:r>
            <a:r>
              <a:rPr lang="uk-UA" dirty="0"/>
              <a:t> Анатолій Миколайович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38460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A5A7B-8A82-46D3-BF86-7D82CC7E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Практичне трактування </a:t>
            </a:r>
            <a:br>
              <a:rPr lang="uk-UA" dirty="0"/>
            </a:br>
            <a:r>
              <a:rPr lang="uk-UA" dirty="0"/>
              <a:t>Сутності ЕА 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22260E-37A6-4DF4-994B-7D05555FF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	Суть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вивченні стану і розвитку підприємства,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встановленні причин зміни результатів господарювання,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розробці заходів, спрямованих на поліпшення діяльності підприємства.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	Економічний аналіз процесу виробництва або окремих підрозділів підприємства дає змогу виявити конкретні можливості підвищення ефективності діючої системи, їх роботи за допомогою певних прийомів і методів.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042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43374-CF56-44A9-B134-A3264C78A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Особливості ЕА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A09BDA2C-C584-4F60-8898-E2076C3AB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410350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852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0C1BD-7FF1-4F5D-9FEB-EA7D4561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принципи </a:t>
            </a:r>
            <a:r>
              <a:rPr lang="uk-UA" dirty="0" err="1"/>
              <a:t>Еа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6607B1C-8E1A-44D7-A90A-C29B50C66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Об'єктивність</a:t>
            </a:r>
          </a:p>
          <a:p>
            <a:r>
              <a:rPr lang="uk-UA" dirty="0"/>
              <a:t>Детермінізм</a:t>
            </a:r>
          </a:p>
          <a:p>
            <a:r>
              <a:rPr lang="uk-UA" dirty="0"/>
              <a:t>Принцип розвитку</a:t>
            </a:r>
          </a:p>
          <a:p>
            <a:r>
              <a:rPr lang="uk-UA" dirty="0"/>
              <a:t>Комплексність</a:t>
            </a:r>
          </a:p>
          <a:p>
            <a:r>
              <a:rPr lang="uk-UA" dirty="0"/>
              <a:t>Оперативність</a:t>
            </a:r>
          </a:p>
          <a:p>
            <a:r>
              <a:rPr lang="uk-UA" dirty="0"/>
              <a:t>Дієвість</a:t>
            </a:r>
          </a:p>
          <a:p>
            <a:r>
              <a:rPr lang="uk-UA" dirty="0"/>
              <a:t>Принцип демократичності</a:t>
            </a:r>
          </a:p>
          <a:p>
            <a:r>
              <a:rPr lang="uk-UA" dirty="0"/>
              <a:t>Соціально-екологічний підхід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5270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2E1A4-612F-485D-9D96-2006831D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Стадії ЕА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F27B0C-90F8-41A4-B107-8111F7034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1. Розпізнавання (попередня оцінка ситуації):</a:t>
            </a:r>
            <a:r>
              <a:rPr lang="ru-RU" dirty="0"/>
              <a:t> розпізнають і описують господарську ситуацію, роблять висновки про доцільність і можливість зміни окремих параметрів аналізованого об'єкта, явища, процесу; визначають межі цих змін та роблять висновки про необхідність поглибленого вивчення, яке здійснюють на стадії діагностики. </a:t>
            </a:r>
          </a:p>
          <a:p>
            <a:r>
              <a:rPr lang="ru-RU" b="1" dirty="0"/>
              <a:t>2. Діагноз </a:t>
            </a:r>
            <a:r>
              <a:rPr lang="ru-RU" dirty="0"/>
              <a:t>допомагає виявити причини, що зумовлюють зміни аналізованих об'єктів, показників (параметрів) і є вихідною умовою для передбачення можливої зміни досліджуваного явища.</a:t>
            </a:r>
          </a:p>
          <a:p>
            <a:r>
              <a:rPr lang="ru-RU" b="1" dirty="0"/>
              <a:t>3. Прогнозування - </a:t>
            </a:r>
            <a:r>
              <a:rPr lang="ru-RU" dirty="0"/>
              <a:t>формалізується шляхом складання планів, програм, бюджетів тощо.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9929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8AF43-937F-46C4-B45B-87622FD1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3. Функції та задачі ЕА</a:t>
            </a:r>
            <a:endParaRPr lang="ru-UA" dirty="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98F9BAB9-FADD-44DE-B717-EFD1379D91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182111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95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D8346-7F0D-46F7-BAFF-140FB7FA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Загальні функції реалізуються через виконання загальних і специфічних завдань</a:t>
            </a:r>
            <a:endParaRPr lang="ru-UA" dirty="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31341840-92CD-4CE3-A63D-D37493C1E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518546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704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E818A-F63A-40D4-B723-576F8629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Дякую за увагу!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0366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DA9CC-DA86-4BE9-B044-762028010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58" y="764373"/>
            <a:ext cx="10820400" cy="129302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 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ЕА в системі управління підприємством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A62152-BEF4-416B-B257-F336C3EE2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61968"/>
            <a:ext cx="10820400" cy="3656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/>
              <a:t>1. Необхідність розвитку економічного аналізу</a:t>
            </a:r>
          </a:p>
          <a:p>
            <a:pPr marL="0" indent="0">
              <a:buNone/>
            </a:pPr>
            <a:r>
              <a:rPr lang="uk-UA" sz="3200" dirty="0"/>
              <a:t>2. Суть економічного аналізу</a:t>
            </a:r>
          </a:p>
          <a:p>
            <a:pPr marL="0" indent="0">
              <a:buNone/>
            </a:pPr>
            <a:r>
              <a:rPr lang="uk-UA" sz="3200" dirty="0"/>
              <a:t>3. Функції та задачі економічного аналізу</a:t>
            </a:r>
          </a:p>
        </p:txBody>
      </p:sp>
    </p:spTree>
    <p:extLst>
      <p:ext uri="{BB962C8B-B14F-4D97-AF65-F5344CB8AC3E}">
        <p14:creationId xmlns:p14="http://schemas.microsoft.com/office/powerpoint/2010/main" val="140530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644CB-8050-4518-B5DB-6B3D3136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1.Необхідність розвитку ЕА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2B2C73-CDF6-4B7B-862D-385BCFCA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125" y="1832095"/>
            <a:ext cx="10820400" cy="4024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	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Становлення та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розвиток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ЕА зумовлені практичною діяльністю людини, потребою у кваліфікованому і ефективному управлінні </a:t>
            </a:r>
            <a:r>
              <a:rPr lang="ru-RU" dirty="0">
                <a:solidFill>
                  <a:prstClr val="black"/>
                </a:solidFill>
              </a:rPr>
              <a:t>суб</a:t>
            </a:r>
            <a:r>
              <a:rPr lang="en-US" dirty="0">
                <a:solidFill>
                  <a:prstClr val="black"/>
                </a:solidFill>
              </a:rPr>
              <a:t>’</a:t>
            </a:r>
            <a:r>
              <a:rPr lang="ru-RU" dirty="0">
                <a:solidFill>
                  <a:prstClr val="black"/>
                </a:solidFill>
              </a:rPr>
              <a:t>єктами ринкових відносин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UA" dirty="0"/>
              <a:t>	Успішне вирішення управлінської проблеми залежить наполовину від правильної постановки задачі, друга половина припадає на </a:t>
            </a:r>
            <a:r>
              <a:rPr lang="ru-RU" altLang="ru-UA" b="1" i="1" dirty="0"/>
              <a:t>Аналіз!</a:t>
            </a:r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90C282-AC6D-4C0F-AFB8-F753ADA5D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054" y="4431640"/>
            <a:ext cx="3273836" cy="22374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BEAEB-7710-465F-A321-0B2A92E54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149" y="4430816"/>
            <a:ext cx="3304318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B8DD9-F87F-42EC-A613-7F8C5F40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Рівні економічного аналізу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A4B87EF3-65BD-4B49-9F80-839DA9BB8B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685796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46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9C3E3-E177-4BC7-8B0A-C8F5E625C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930" y="422748"/>
            <a:ext cx="8610600" cy="1293028"/>
          </a:xfrm>
        </p:spPr>
        <p:txBody>
          <a:bodyPr/>
          <a:lstStyle/>
          <a:p>
            <a:r>
              <a:rPr lang="uk-UA" dirty="0"/>
              <a:t>Значення </a:t>
            </a:r>
            <a:r>
              <a:rPr lang="uk-UA" dirty="0" err="1"/>
              <a:t>Еа</a:t>
            </a:r>
            <a:r>
              <a:rPr lang="uk-UA" dirty="0"/>
              <a:t> </a:t>
            </a:r>
            <a:br>
              <a:rPr lang="uk-UA" dirty="0"/>
            </a:br>
            <a:r>
              <a:rPr lang="uk-UA" dirty="0"/>
              <a:t>в системі управління</a:t>
            </a:r>
            <a:endParaRPr lang="ru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99651BE-5BAD-4C0B-B9F7-44E304308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6218" y="1804087"/>
            <a:ext cx="6931310" cy="46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2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95FEF-946A-4D4F-90E6-F7B35114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Основні причини необхідності розвитку ЕА в сучасних умовах господарювання: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CE5306-ECC7-4D56-8434-6AD58AAB6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52225"/>
            <a:ext cx="10820400" cy="402412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- розширення господарської самостійності та економічної відповідальності;</a:t>
            </a:r>
          </a:p>
          <a:p>
            <a:r>
              <a:rPr lang="ru-RU" dirty="0"/>
              <a:t>- динамізм внутрішнього і зовнішнього середовищ;</a:t>
            </a:r>
          </a:p>
          <a:p>
            <a:r>
              <a:rPr lang="ru-RU" dirty="0"/>
              <a:t>- розширення економічних зв’язків;</a:t>
            </a:r>
          </a:p>
          <a:p>
            <a:r>
              <a:rPr lang="ru-RU" dirty="0"/>
              <a:t>- зростання невизначеності і ризику;</a:t>
            </a:r>
          </a:p>
          <a:p>
            <a:r>
              <a:rPr lang="ru-RU" dirty="0"/>
              <a:t>- недостатність інформації;</a:t>
            </a:r>
          </a:p>
          <a:p>
            <a:r>
              <a:rPr lang="ru-RU" dirty="0"/>
              <a:t>- відсутність системності як при оцінці результатів діяльності підприємства, так і при їх прогнозуванні;</a:t>
            </a:r>
          </a:p>
          <a:p>
            <a:r>
              <a:rPr lang="ru-RU" dirty="0"/>
              <a:t>- неадекватність </a:t>
            </a:r>
            <a:r>
              <a:rPr lang="ru-RU" dirty="0" err="1"/>
              <a:t>методології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сучасним вимогам розвитку суспільних відносин, яка не враховує специфіку діяльності нових аграрних формувань і суб’єктів ринкової інфраструктури;</a:t>
            </a:r>
          </a:p>
          <a:p>
            <a:r>
              <a:rPr lang="ru-RU" dirty="0"/>
              <a:t>- недосконалість методик застосування електронно-обчислювальних машин для проведення аналізу і використання його результатів в управлінській діяльності;</a:t>
            </a:r>
          </a:p>
          <a:p>
            <a:r>
              <a:rPr lang="ru-RU" dirty="0"/>
              <a:t>- невдале реформування бухгалтерського обліку і статистики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2241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A5A7B-8A82-46D3-BF86-7D82CC7E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2. Суть ЕА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22260E-37A6-4DF4-994B-7D05555FF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>
                <a:srgbClr val="330066"/>
              </a:buClr>
              <a:buSzPct val="70000"/>
              <a:buNone/>
              <a:tabLst/>
              <a:defRPr/>
            </a:pPr>
            <a:r>
              <a:rPr kumimoji="0" lang="ru-RU" altLang="ru-UA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uk-UA" altLang="ru-UA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У вузькому сенсі слова «аналіз»</a:t>
            </a:r>
            <a:r>
              <a:rPr kumimoji="0" lang="uk-UA" altLang="ru-UA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означає розчленування явищ або предмета на складові частини (елементи) для вивчення їх як часток цілого. Це дає змогу зрозуміти внутрішню сутність, складові того, що вивчаються.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>
                <a:srgbClr val="330066"/>
              </a:buClr>
              <a:buSzPct val="70000"/>
              <a:buNone/>
              <a:tabLst/>
              <a:defRPr/>
            </a:pPr>
            <a:r>
              <a:rPr kumimoji="0" lang="uk-UA" altLang="ru-UA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>
                <a:srgbClr val="330066"/>
              </a:buClr>
              <a:buSzPct val="70000"/>
              <a:buNone/>
              <a:tabLst/>
              <a:defRPr/>
            </a:pPr>
            <a:r>
              <a:rPr lang="uk-UA" altLang="ru-UA" sz="3000" b="1" kern="0" dirty="0">
                <a:solidFill>
                  <a:srgbClr val="000000"/>
                </a:solidFill>
              </a:rPr>
              <a:t>	</a:t>
            </a:r>
            <a:r>
              <a:rPr kumimoji="0" lang="uk-UA" altLang="ru-UA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У широкому значенні слова </a:t>
            </a:r>
            <a:r>
              <a:rPr kumimoji="0" lang="uk-UA" altLang="ru-UA" sz="3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під аналізом</a:t>
            </a:r>
            <a:r>
              <a:rPr kumimoji="0" lang="uk-UA" altLang="ru-UA" sz="3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uk-UA" altLang="ru-UA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розуміють спосіб пізнання предметів та явищ оточуючого середовища, що базується на розчленуванні цілого на складові частини та вивченні їх в усьому різноманітті зв’язків та залежностей.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  <a:tabLst/>
              <a:defRPr/>
            </a:pPr>
            <a:endParaRPr kumimoji="0" lang="uk-UA" altLang="ru-UA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  <a:tabLst/>
              <a:defRPr/>
            </a:pPr>
            <a:endParaRPr kumimoji="0" lang="ru-RU" altLang="ru-UA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3026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B9151-A6CE-4941-93B6-5D05591C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ЕА як наука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6B3C0E-46F1-4A4A-BC26-923C9686B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  <a:tabLst/>
              <a:defRPr/>
            </a:pPr>
            <a:r>
              <a:rPr kumimoji="0" lang="uk-UA" altLang="ru-UA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це логічно організована система спеціальних знань з дослідження економічних явищ та процесів у їх взаємозв’язку і взаємообумовленості,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  <a:tabLst/>
              <a:defRPr/>
            </a:pPr>
            <a:r>
              <a:rPr kumimoji="0" lang="uk-UA" altLang="ru-UA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яка формується під впливом об’єктивних економічних законів.</a:t>
            </a:r>
            <a:endParaRPr kumimoji="0" lang="ru-RU" altLang="ru-UA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6030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CB41A-6294-43A4-94A7-7D79FF28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Як наука ЕА передбачає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BBB9F1-E8A8-4A12-9F64-7807C1396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74647"/>
            <a:ext cx="10820400" cy="42144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дослідження економічних процесів у взаємозв’язках, які складаються під впливом об’єктивних економічних законів та принципів суб’єктивного характеру;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наукове обґрунтування бізнес-планів та об’єктивне оцінювання їх виконання;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виявлення позитивних і негативних чинників та кількісне вимірювання їх впливів;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розкриття тенденцій та пропорцій господарського розвитку,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виявлення невикористаних внутрішньогосподарських резервів;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узагальнення кращого досвіду, прийняття оптимальних управлінських рішень.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2691187776"/>
      </p:ext>
    </p:extLst>
  </p:cSld>
  <p:clrMapOvr>
    <a:masterClrMapping/>
  </p:clrMapOvr>
</p:sld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Туман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TM04033937[[fn=Туман]]</Template>
  <TotalTime>469</TotalTime>
  <Words>671</Words>
  <Application>Microsoft Office PowerPoint</Application>
  <PresentationFormat>Широкий екран</PresentationFormat>
  <Paragraphs>85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</vt:lpstr>
      <vt:lpstr>Туман</vt:lpstr>
      <vt:lpstr>ЕКОНОМІЧНИЙ АНАЛІЗ (ЕА)</vt:lpstr>
      <vt:lpstr>Тема 1.  ЕА в системі управління підприємством</vt:lpstr>
      <vt:lpstr>1.Необхідність розвитку ЕА</vt:lpstr>
      <vt:lpstr>Рівні економічного аналізу</vt:lpstr>
      <vt:lpstr>Значення Еа  в системі управління</vt:lpstr>
      <vt:lpstr>Основні причини необхідності розвитку ЕА в сучасних умовах господарювання:</vt:lpstr>
      <vt:lpstr>2. Суть ЕА</vt:lpstr>
      <vt:lpstr>ЕА як наука</vt:lpstr>
      <vt:lpstr>Як наука ЕА передбачає</vt:lpstr>
      <vt:lpstr>Практичне трактування  Сутності ЕА </vt:lpstr>
      <vt:lpstr>Особливості ЕА</vt:lpstr>
      <vt:lpstr>Основні принципи Еа</vt:lpstr>
      <vt:lpstr>Стадії ЕА</vt:lpstr>
      <vt:lpstr>3. Функції та задачі ЕА</vt:lpstr>
      <vt:lpstr>Загальні функції реалізуються через виконання загальних і специфічних завдань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ГОСПОДАРСЬКОЇ ДІЯЛЬНОСТІ (АГД)</dc:title>
  <dc:creator>Oleksandr Kuts</dc:creator>
  <cp:lastModifiedBy>Oleksandr Kuts</cp:lastModifiedBy>
  <cp:revision>23</cp:revision>
  <dcterms:created xsi:type="dcterms:W3CDTF">2021-02-02T21:49:02Z</dcterms:created>
  <dcterms:modified xsi:type="dcterms:W3CDTF">2021-10-18T11:00:21Z</dcterms:modified>
</cp:coreProperties>
</file>