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/>
              <a:t>Тема 4.</a:t>
            </a:r>
            <a:br>
              <a:rPr lang="uk-UA" dirty="0"/>
            </a:br>
            <a:r>
              <a:rPr lang="uk-UA" dirty="0"/>
              <a:t>Основні типи динамічної пам’яті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2996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DDR SDRAM (Double Data Rate SDRAM) 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dirty="0"/>
              <a:t>За принципами роботи </a:t>
            </a:r>
            <a:r>
              <a:rPr lang="en-US" sz="3200" dirty="0"/>
              <a:t>DDR SDRAM </a:t>
            </a:r>
            <a:r>
              <a:rPr lang="uk-UA" sz="3200" dirty="0"/>
              <a:t>пам’ять схожа на </a:t>
            </a:r>
            <a:r>
              <a:rPr lang="en-US" sz="3200" dirty="0"/>
              <a:t>SDRAM, </a:t>
            </a:r>
            <a:r>
              <a:rPr lang="uk-UA" sz="3200" dirty="0"/>
              <a:t>але, на відміну від неї, може приймати і передавати дані на обох фронтах тактових 10 імпульсів. Це подвоює швидкість передачі даних</a:t>
            </a:r>
          </a:p>
        </p:txBody>
      </p:sp>
    </p:spTree>
    <p:extLst>
      <p:ext uri="{BB962C8B-B14F-4D97-AF65-F5344CB8AC3E}">
        <p14:creationId xmlns:p14="http://schemas.microsoft.com/office/powerpoint/2010/main" val="763724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Особливості, що відрізняють </a:t>
            </a:r>
            <a:r>
              <a:rPr lang="en-US" dirty="0"/>
              <a:t>SDRAM </a:t>
            </a:r>
            <a:r>
              <a:rPr lang="uk-UA" dirty="0"/>
              <a:t>архітектури </a:t>
            </a:r>
            <a:r>
              <a:rPr lang="en-US" dirty="0"/>
              <a:t>SDR </a:t>
            </a:r>
            <a:r>
              <a:rPr lang="uk-UA" dirty="0"/>
              <a:t>та </a:t>
            </a:r>
            <a:r>
              <a:rPr lang="en-US" dirty="0"/>
              <a:t>DDR</a:t>
            </a:r>
            <a:endParaRPr lang="uk-UA" dirty="0"/>
          </a:p>
        </p:txBody>
      </p:sp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90300" y="1792288"/>
            <a:ext cx="6805839" cy="4900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7722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SLDRAM - </a:t>
            </a:r>
            <a:r>
              <a:rPr lang="uk-UA" dirty="0" smtClean="0"/>
              <a:t>пам’ять</a:t>
            </a:r>
            <a:br>
              <a:rPr lang="uk-UA" dirty="0" smtClean="0"/>
            </a:br>
            <a:r>
              <a:rPr lang="en-US" dirty="0"/>
              <a:t>(Synchronous Link DRAM) 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err="1"/>
              <a:t>синхронізує</a:t>
            </a:r>
            <a:r>
              <a:rPr lang="ru-RU" sz="2400" dirty="0"/>
              <a:t> </a:t>
            </a:r>
            <a:r>
              <a:rPr lang="ru-RU" sz="2400" dirty="0" err="1"/>
              <a:t>дані</a:t>
            </a:r>
            <a:r>
              <a:rPr lang="ru-RU" sz="2400" dirty="0"/>
              <a:t> фронтом і </a:t>
            </a:r>
            <a:r>
              <a:rPr lang="ru-RU" sz="2400" dirty="0" err="1"/>
              <a:t>зрізом</a:t>
            </a:r>
            <a:r>
              <a:rPr lang="ru-RU" sz="2400" dirty="0"/>
              <a:t> тактового </a:t>
            </a:r>
            <a:r>
              <a:rPr lang="ru-RU" sz="2400" dirty="0" err="1" smtClean="0"/>
              <a:t>імпульсу</a:t>
            </a:r>
            <a:endParaRPr lang="ru-RU" sz="2400" dirty="0" smtClean="0"/>
          </a:p>
          <a:p>
            <a:r>
              <a:rPr lang="ru-RU" sz="2400" dirty="0" err="1"/>
              <a:t>містить</a:t>
            </a:r>
            <a:r>
              <a:rPr lang="ru-RU" sz="2400" dirty="0"/>
              <a:t> </a:t>
            </a:r>
            <a:r>
              <a:rPr lang="ru-RU" sz="2400" dirty="0" err="1"/>
              <a:t>розширений</a:t>
            </a:r>
            <a:r>
              <a:rPr lang="ru-RU" sz="2400" dirty="0"/>
              <a:t> файл </a:t>
            </a:r>
            <a:r>
              <a:rPr lang="ru-RU" sz="2400" dirty="0" err="1"/>
              <a:t>програмувальних</a:t>
            </a:r>
            <a:r>
              <a:rPr lang="ru-RU" sz="2400" dirty="0"/>
              <a:t> </a:t>
            </a:r>
            <a:r>
              <a:rPr lang="ru-RU" sz="2400" dirty="0" err="1"/>
              <a:t>регістрів</a:t>
            </a:r>
            <a:r>
              <a:rPr lang="ru-RU" sz="2400" dirty="0"/>
              <a:t> і </a:t>
            </a:r>
            <a:r>
              <a:rPr lang="ru-RU" sz="2400" dirty="0" err="1"/>
              <a:t>справляється</a:t>
            </a:r>
            <a:r>
              <a:rPr lang="ru-RU" sz="2400" dirty="0"/>
              <a:t> з великою </a:t>
            </a:r>
            <a:r>
              <a:rPr lang="ru-RU" sz="2400" dirty="0" err="1"/>
              <a:t>кількістю</a:t>
            </a:r>
            <a:r>
              <a:rPr lang="ru-RU" sz="2400" dirty="0"/>
              <a:t> </a:t>
            </a:r>
            <a:r>
              <a:rPr lang="ru-RU" sz="2400" dirty="0" smtClean="0"/>
              <a:t>команд</a:t>
            </a:r>
          </a:p>
          <a:p>
            <a:r>
              <a:rPr lang="ru-RU" sz="2400" dirty="0" err="1"/>
              <a:t>набір</a:t>
            </a:r>
            <a:r>
              <a:rPr lang="ru-RU" sz="2400" dirty="0"/>
              <a:t> команд у SLDRAM </a:t>
            </a:r>
            <a:r>
              <a:rPr lang="ru-RU" sz="2400" dirty="0" err="1"/>
              <a:t>значно</a:t>
            </a:r>
            <a:r>
              <a:rPr lang="ru-RU" sz="2400" dirty="0"/>
              <a:t> </a:t>
            </a:r>
            <a:r>
              <a:rPr lang="ru-RU" sz="2400" dirty="0" err="1"/>
              <a:t>збільшений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дуже</a:t>
            </a:r>
            <a:r>
              <a:rPr lang="ru-RU" sz="2400" dirty="0"/>
              <a:t> </a:t>
            </a:r>
            <a:r>
              <a:rPr lang="ru-RU" sz="2400" dirty="0" err="1"/>
              <a:t>полегшує</a:t>
            </a:r>
            <a:r>
              <a:rPr lang="ru-RU" sz="2400" dirty="0"/>
              <a:t> роботу </a:t>
            </a:r>
            <a:r>
              <a:rPr lang="ru-RU" sz="2400" dirty="0" smtClean="0"/>
              <a:t>контролера</a:t>
            </a:r>
          </a:p>
          <a:p>
            <a:r>
              <a:rPr lang="ru-RU" sz="2400" dirty="0" err="1"/>
              <a:t>швидкість</a:t>
            </a:r>
            <a:r>
              <a:rPr lang="ru-RU" sz="2400" dirty="0"/>
              <a:t> </a:t>
            </a:r>
            <a:r>
              <a:rPr lang="ru-RU" sz="2400" dirty="0" err="1"/>
              <a:t>передачі</a:t>
            </a:r>
            <a:r>
              <a:rPr lang="ru-RU" sz="2400" dirty="0"/>
              <a:t> не </a:t>
            </a:r>
            <a:r>
              <a:rPr lang="ru-RU" sz="2400" dirty="0" err="1"/>
              <a:t>перевищує</a:t>
            </a:r>
            <a:r>
              <a:rPr lang="ru-RU" sz="2400" dirty="0"/>
              <a:t> 1 Гб/с на </a:t>
            </a:r>
            <a:r>
              <a:rPr lang="ru-RU" sz="2400" dirty="0" err="1"/>
              <a:t>кожен</a:t>
            </a:r>
            <a:r>
              <a:rPr lang="ru-RU" sz="2400" dirty="0"/>
              <a:t> </a:t>
            </a:r>
            <a:r>
              <a:rPr lang="ru-RU" sz="2400" dirty="0" err="1"/>
              <a:t>розряд</a:t>
            </a:r>
            <a:r>
              <a:rPr lang="ru-RU" sz="2400" dirty="0"/>
              <a:t> при </a:t>
            </a:r>
            <a:r>
              <a:rPr lang="ru-RU" sz="2400" dirty="0" err="1"/>
              <a:t>частоті</a:t>
            </a:r>
            <a:r>
              <a:rPr lang="ru-RU" sz="2400" dirty="0"/>
              <a:t> 400 </a:t>
            </a:r>
            <a:r>
              <a:rPr lang="ru-RU" sz="2400" dirty="0" smtClean="0"/>
              <a:t>МГц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900177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DR </a:t>
            </a:r>
            <a:r>
              <a:rPr lang="en-US" dirty="0" smtClean="0"/>
              <a:t>DRAM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en-US" dirty="0" smtClean="0"/>
              <a:t>(Direct </a:t>
            </a:r>
            <a:r>
              <a:rPr lang="en-US" dirty="0"/>
              <a:t>Rambus DRAM) 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dirty="0"/>
              <a:t>різновид швидкої динамічної пам’яті (</a:t>
            </a:r>
            <a:r>
              <a:rPr lang="en-US" sz="4000" dirty="0"/>
              <a:t>RD RAM – Rambus Direct RAM) </a:t>
            </a:r>
            <a:r>
              <a:rPr lang="uk-UA" sz="4000" dirty="0"/>
              <a:t>з довільним доступом</a:t>
            </a:r>
          </a:p>
        </p:txBody>
      </p:sp>
    </p:spTree>
    <p:extLst>
      <p:ext uri="{BB962C8B-B14F-4D97-AF65-F5344CB8AC3E}">
        <p14:creationId xmlns:p14="http://schemas.microsoft.com/office/powerpoint/2010/main" val="5836430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Принцип організації пам’яті </a:t>
            </a:r>
            <a:r>
              <a:rPr lang="en-US" dirty="0"/>
              <a:t>DR DRAM</a:t>
            </a:r>
            <a:endParaRPr lang="uk-UA" dirty="0"/>
          </a:p>
        </p:txBody>
      </p:sp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1084" y="2108200"/>
            <a:ext cx="9148148" cy="2380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3222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Відмінності організації ОЗП на базі </a:t>
            </a:r>
            <a:r>
              <a:rPr lang="en-US" dirty="0"/>
              <a:t>SDRAM </a:t>
            </a:r>
            <a:r>
              <a:rPr lang="uk-UA" dirty="0"/>
              <a:t>і </a:t>
            </a:r>
            <a:r>
              <a:rPr lang="en-US" dirty="0"/>
              <a:t>DR DRAM</a:t>
            </a:r>
            <a:endParaRPr lang="uk-UA" dirty="0"/>
          </a:p>
        </p:txBody>
      </p:sp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9400" y="1904618"/>
            <a:ext cx="6453950" cy="41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552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/>
              <a:t>З М І С </a:t>
            </a:r>
            <a:r>
              <a:rPr lang="uk-UA" sz="3200" dirty="0" smtClean="0"/>
              <a:t>Т</a:t>
            </a:r>
          </a:p>
          <a:p>
            <a:pPr algn="ctr"/>
            <a:r>
              <a:rPr lang="uk-UA" sz="3200" dirty="0" smtClean="0"/>
              <a:t>1.Класифікація </a:t>
            </a:r>
            <a:r>
              <a:rPr lang="uk-UA" sz="3200" dirty="0"/>
              <a:t>динамічної </a:t>
            </a:r>
            <a:r>
              <a:rPr lang="uk-UA" sz="3200" dirty="0" smtClean="0"/>
              <a:t>пам’яті.</a:t>
            </a:r>
          </a:p>
          <a:p>
            <a:pPr algn="ctr"/>
            <a:r>
              <a:rPr lang="uk-UA" sz="3200" dirty="0" smtClean="0"/>
              <a:t>2</a:t>
            </a:r>
            <a:r>
              <a:rPr lang="uk-UA" sz="3200" dirty="0"/>
              <a:t>. Асинхронні динамічні </a:t>
            </a:r>
            <a:r>
              <a:rPr lang="uk-UA" sz="3200" dirty="0" smtClean="0"/>
              <a:t>ОЗП.</a:t>
            </a:r>
          </a:p>
          <a:p>
            <a:pPr algn="ctr"/>
            <a:r>
              <a:rPr lang="uk-UA" sz="3200" dirty="0" smtClean="0"/>
              <a:t>3</a:t>
            </a:r>
            <a:r>
              <a:rPr lang="uk-UA" sz="3200" dirty="0"/>
              <a:t>. Синхронні динамічні ОЗП.</a:t>
            </a:r>
          </a:p>
        </p:txBody>
      </p:sp>
    </p:spTree>
    <p:extLst>
      <p:ext uri="{BB962C8B-B14F-4D97-AF65-F5344CB8AC3E}">
        <p14:creationId xmlns:p14="http://schemas.microsoft.com/office/powerpoint/2010/main" val="1631420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90500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Класифікація динамічних ОЗП</a:t>
            </a:r>
            <a:r>
              <a:rPr lang="uk-UA" dirty="0" smtClean="0"/>
              <a:t>:</a:t>
            </a:r>
            <a:br>
              <a:rPr lang="uk-UA" dirty="0" smtClean="0"/>
            </a:br>
            <a:r>
              <a:rPr lang="uk-UA" dirty="0" smtClean="0"/>
              <a:t> </a:t>
            </a:r>
            <a:r>
              <a:rPr lang="uk-UA" dirty="0"/>
              <a:t>а) мікросхеми для основної </a:t>
            </a:r>
            <a:r>
              <a:rPr lang="uk-UA" dirty="0" smtClean="0"/>
              <a:t>пам’яті</a:t>
            </a:r>
            <a:br>
              <a:rPr lang="uk-UA" dirty="0" smtClean="0"/>
            </a:br>
            <a:r>
              <a:rPr lang="uk-UA" dirty="0" smtClean="0"/>
              <a:t> </a:t>
            </a:r>
            <a:r>
              <a:rPr lang="uk-UA" dirty="0"/>
              <a:t>б) мікросхеми для відеоадаптерів</a:t>
            </a:r>
          </a:p>
        </p:txBody>
      </p:sp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0606" y="1765300"/>
            <a:ext cx="7542893" cy="5020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720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Пам’ять типу </a:t>
            </a:r>
            <a:r>
              <a:rPr lang="en-US" dirty="0"/>
              <a:t>FPM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Тип </a:t>
            </a:r>
            <a:r>
              <a:rPr lang="ru-RU" sz="2800" dirty="0" err="1" smtClean="0"/>
              <a:t>пам’яті</a:t>
            </a:r>
            <a:r>
              <a:rPr lang="ru-RU" sz="2800" dirty="0" smtClean="0"/>
              <a:t> </a:t>
            </a:r>
            <a:r>
              <a:rPr lang="ru-RU" sz="2800" dirty="0" err="1" smtClean="0"/>
              <a:t>застосовувався</a:t>
            </a:r>
            <a:r>
              <a:rPr lang="ru-RU" sz="2800" dirty="0" smtClean="0"/>
              <a:t> </a:t>
            </a:r>
            <a:r>
              <a:rPr lang="ru-RU" sz="2800" dirty="0"/>
              <a:t>у </a:t>
            </a:r>
            <a:r>
              <a:rPr lang="ru-RU" sz="2800" dirty="0" err="1"/>
              <a:t>всіх</a:t>
            </a:r>
            <a:r>
              <a:rPr lang="ru-RU" sz="2800" dirty="0"/>
              <a:t> 286-386 </a:t>
            </a:r>
            <a:r>
              <a:rPr lang="ru-RU" sz="2800" dirty="0" err="1" smtClean="0"/>
              <a:t>комп’ютерах</a:t>
            </a:r>
            <a:endParaRPr lang="ru-RU" sz="2800" dirty="0" smtClean="0"/>
          </a:p>
          <a:p>
            <a:r>
              <a:rPr lang="uk-UA" sz="2800" dirty="0" smtClean="0"/>
              <a:t>Частота </a:t>
            </a:r>
            <a:r>
              <a:rPr lang="uk-UA" sz="2800" dirty="0"/>
              <a:t>66 </a:t>
            </a:r>
            <a:r>
              <a:rPr lang="uk-UA" sz="2800" dirty="0" smtClean="0"/>
              <a:t>МГц</a:t>
            </a:r>
          </a:p>
          <a:p>
            <a:r>
              <a:rPr lang="ru-RU" sz="2800" dirty="0"/>
              <a:t>Схема </a:t>
            </a:r>
            <a:r>
              <a:rPr lang="ru-RU" sz="2800" dirty="0" err="1"/>
              <a:t>читання</a:t>
            </a:r>
            <a:r>
              <a:rPr lang="ru-RU" sz="2800" dirty="0"/>
              <a:t> FPM </a:t>
            </a:r>
            <a:r>
              <a:rPr lang="ru-RU" sz="2800" dirty="0" smtClean="0"/>
              <a:t> </a:t>
            </a:r>
            <a:r>
              <a:rPr lang="ru-RU" sz="2800" dirty="0"/>
              <a:t>- 5-3-3-3 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446205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Пам’ять типу </a:t>
            </a:r>
            <a:r>
              <a:rPr lang="en-US" dirty="0"/>
              <a:t>EDO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err="1"/>
              <a:t>характеризується</a:t>
            </a:r>
            <a:r>
              <a:rPr lang="ru-RU" sz="2800" dirty="0"/>
              <a:t> </a:t>
            </a:r>
            <a:r>
              <a:rPr lang="ru-RU" sz="2800" dirty="0" err="1"/>
              <a:t>збільшеним</a:t>
            </a:r>
            <a:r>
              <a:rPr lang="ru-RU" sz="2800" dirty="0"/>
              <a:t> </a:t>
            </a:r>
            <a:r>
              <a:rPr lang="ru-RU" sz="2800" dirty="0" err="1"/>
              <a:t>порівняно</a:t>
            </a:r>
            <a:r>
              <a:rPr lang="ru-RU" sz="2800" dirty="0"/>
              <a:t> з FPM часом </a:t>
            </a:r>
            <a:r>
              <a:rPr lang="ru-RU" sz="2800" dirty="0" err="1"/>
              <a:t>збереження</a:t>
            </a:r>
            <a:r>
              <a:rPr lang="ru-RU" sz="2800" dirty="0"/>
              <a:t> </a:t>
            </a:r>
            <a:r>
              <a:rPr lang="ru-RU" sz="2800" dirty="0" err="1"/>
              <a:t>даних</a:t>
            </a:r>
            <a:r>
              <a:rPr lang="ru-RU" sz="2800" dirty="0"/>
              <a:t> на </a:t>
            </a:r>
            <a:r>
              <a:rPr lang="ru-RU" sz="2800" dirty="0" err="1"/>
              <a:t>виході</a:t>
            </a:r>
            <a:r>
              <a:rPr lang="ru-RU" sz="2800" dirty="0"/>
              <a:t> </a:t>
            </a:r>
            <a:r>
              <a:rPr lang="ru-RU" sz="2800" dirty="0" err="1" smtClean="0"/>
              <a:t>мікросхеми</a:t>
            </a:r>
            <a:endParaRPr lang="ru-RU" sz="2800" dirty="0" smtClean="0"/>
          </a:p>
          <a:p>
            <a:r>
              <a:rPr lang="ru-RU" sz="2800" dirty="0"/>
              <a:t>схема </a:t>
            </a:r>
            <a:r>
              <a:rPr lang="ru-RU" sz="2800" dirty="0" err="1"/>
              <a:t>читання</a:t>
            </a:r>
            <a:r>
              <a:rPr lang="ru-RU" sz="2800" dirty="0"/>
              <a:t> </a:t>
            </a:r>
            <a:r>
              <a:rPr lang="ru-RU" sz="2800" dirty="0" smtClean="0"/>
              <a:t> 5-2-2-2</a:t>
            </a:r>
          </a:p>
          <a:p>
            <a:r>
              <a:rPr lang="uk-UA" sz="2800" dirty="0"/>
              <a:t>системної </a:t>
            </a:r>
            <a:r>
              <a:rPr lang="uk-UA" sz="2800" dirty="0" smtClean="0"/>
              <a:t>шина </a:t>
            </a:r>
            <a:r>
              <a:rPr lang="uk-UA" sz="2800" dirty="0"/>
              <a:t>75 </a:t>
            </a:r>
            <a:r>
              <a:rPr lang="uk-UA" sz="2800" dirty="0" smtClean="0"/>
              <a:t>МГц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95955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Пам’ять типу </a:t>
            </a:r>
            <a:r>
              <a:rPr lang="en-US" dirty="0"/>
              <a:t>BEDO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/>
              <a:t>використовується</a:t>
            </a:r>
            <a:r>
              <a:rPr lang="ru-RU" sz="3200" dirty="0"/>
              <a:t> </a:t>
            </a:r>
            <a:r>
              <a:rPr lang="ru-RU" sz="3200" dirty="0" err="1"/>
              <a:t>пересилання</a:t>
            </a:r>
            <a:r>
              <a:rPr lang="ru-RU" sz="3200" dirty="0"/>
              <a:t> </a:t>
            </a:r>
            <a:r>
              <a:rPr lang="ru-RU" sz="3200" dirty="0" err="1"/>
              <a:t>даних</a:t>
            </a:r>
            <a:r>
              <a:rPr lang="ru-RU" sz="3200" dirty="0"/>
              <a:t> пакетами (</a:t>
            </a:r>
            <a:r>
              <a:rPr lang="ru-RU" sz="3200" dirty="0" err="1"/>
              <a:t>burst</a:t>
            </a:r>
            <a:r>
              <a:rPr lang="ru-RU" sz="3200" dirty="0" smtClean="0"/>
              <a:t>)</a:t>
            </a:r>
          </a:p>
          <a:p>
            <a:r>
              <a:rPr lang="ru-RU" sz="3200" dirty="0" err="1" smtClean="0"/>
              <a:t>працює</a:t>
            </a:r>
            <a:r>
              <a:rPr lang="ru-RU" sz="3200" dirty="0" smtClean="0"/>
              <a:t> </a:t>
            </a:r>
            <a:r>
              <a:rPr lang="ru-RU" sz="3200" dirty="0"/>
              <a:t>за схемою 5-1-1-1 (разом 8 </a:t>
            </a:r>
            <a:r>
              <a:rPr lang="ru-RU" sz="3200" dirty="0" err="1"/>
              <a:t>тактів</a:t>
            </a:r>
            <a:r>
              <a:rPr lang="ru-RU" sz="3200" dirty="0" smtClean="0"/>
              <a:t>)</a:t>
            </a:r>
          </a:p>
          <a:p>
            <a:r>
              <a:rPr lang="ru-RU" sz="3200" dirty="0" err="1" smtClean="0"/>
              <a:t>функціонує</a:t>
            </a:r>
            <a:r>
              <a:rPr lang="ru-RU" sz="3200" dirty="0" smtClean="0"/>
              <a:t> </a:t>
            </a:r>
            <a:r>
              <a:rPr lang="ru-RU" sz="3200" dirty="0"/>
              <a:t>на </a:t>
            </a:r>
            <a:r>
              <a:rPr lang="ru-RU" sz="3200" dirty="0" err="1"/>
              <a:t>частоті</a:t>
            </a:r>
            <a:r>
              <a:rPr lang="ru-RU" sz="3200" dirty="0"/>
              <a:t> аж до 83 МГц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951726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Пам’ять типу </a:t>
            </a:r>
            <a:r>
              <a:rPr lang="en-US" dirty="0"/>
              <a:t>EDRAM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мікросхема </a:t>
            </a:r>
            <a:r>
              <a:rPr lang="en-US" sz="2800" dirty="0"/>
              <a:t>EDRAM </a:t>
            </a:r>
            <a:r>
              <a:rPr lang="uk-UA" sz="2800" dirty="0"/>
              <a:t>має більш швидке ядро і внутрішню </a:t>
            </a:r>
            <a:r>
              <a:rPr lang="uk-UA" sz="2800" dirty="0" smtClean="0"/>
              <a:t>кеш-пам’ять</a:t>
            </a:r>
          </a:p>
          <a:p>
            <a:r>
              <a:rPr lang="uk-UA" sz="2800" dirty="0"/>
              <a:t>Середній час </a:t>
            </a:r>
            <a:r>
              <a:rPr lang="uk-UA" sz="2800" dirty="0" smtClean="0"/>
              <a:t>доступу – 10 </a:t>
            </a:r>
            <a:r>
              <a:rPr lang="uk-UA" sz="2800" dirty="0" err="1" smtClean="0"/>
              <a:t>нс</a:t>
            </a:r>
            <a:endParaRPr lang="uk-UA" sz="2800" dirty="0" smtClean="0"/>
          </a:p>
          <a:p>
            <a:r>
              <a:rPr lang="ru-RU" sz="2800" dirty="0" smtClean="0"/>
              <a:t>в </a:t>
            </a:r>
            <a:r>
              <a:rPr lang="ru-RU" sz="2800" dirty="0" err="1"/>
              <a:t>ролі</a:t>
            </a:r>
            <a:r>
              <a:rPr lang="ru-RU" sz="2800" dirty="0"/>
              <a:t> </a:t>
            </a:r>
            <a:r>
              <a:rPr lang="ru-RU" sz="2800" dirty="0" err="1"/>
              <a:t>кеш-пам’яті</a:t>
            </a:r>
            <a:r>
              <a:rPr lang="ru-RU" sz="2800" dirty="0"/>
              <a:t> </a:t>
            </a:r>
            <a:r>
              <a:rPr lang="ru-RU" sz="2800" dirty="0" err="1"/>
              <a:t>використовується</a:t>
            </a:r>
            <a:r>
              <a:rPr lang="ru-RU" sz="2800" dirty="0"/>
              <a:t> статична </a:t>
            </a:r>
            <a:r>
              <a:rPr lang="ru-RU" sz="2800" dirty="0" err="1"/>
              <a:t>пам’ять</a:t>
            </a:r>
            <a:r>
              <a:rPr lang="ru-RU" sz="2800" dirty="0"/>
              <a:t> (SRAM) </a:t>
            </a:r>
            <a:r>
              <a:rPr lang="ru-RU" sz="2800" dirty="0" err="1"/>
              <a:t>ємністю</a:t>
            </a:r>
            <a:r>
              <a:rPr lang="ru-RU" sz="2800" dirty="0"/>
              <a:t> 2048 </a:t>
            </a:r>
            <a:r>
              <a:rPr lang="ru-RU" sz="2800" dirty="0" err="1" smtClean="0"/>
              <a:t>біт</a:t>
            </a:r>
            <a:endParaRPr lang="ru-RU" sz="2800" dirty="0" smtClean="0"/>
          </a:p>
          <a:p>
            <a:r>
              <a:rPr lang="uk-UA" sz="2800" dirty="0" smtClean="0"/>
              <a:t>ядро </a:t>
            </a:r>
            <a:r>
              <a:rPr lang="en-US" sz="2800" dirty="0"/>
              <a:t>EDRAM </a:t>
            </a:r>
            <a:r>
              <a:rPr lang="uk-UA" sz="2800" dirty="0"/>
              <a:t>має 2048 стовпців, кожний з котрих з’єднаний з внутрішньою </a:t>
            </a:r>
            <a:r>
              <a:rPr lang="uk-UA" sz="2800" dirty="0" err="1"/>
              <a:t>кешпам’яттю</a:t>
            </a:r>
            <a:r>
              <a:rPr lang="uk-UA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17770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SDRAM – </a:t>
            </a:r>
            <a:r>
              <a:rPr lang="uk-UA" dirty="0">
                <a:solidFill>
                  <a:srgbClr val="FF0000"/>
                </a:solidFill>
              </a:rPr>
              <a:t>пам’ять</a:t>
            </a:r>
            <a:br>
              <a:rPr lang="uk-UA" dirty="0">
                <a:solidFill>
                  <a:srgbClr val="FF0000"/>
                </a:solidFill>
              </a:rPr>
            </a:br>
            <a:r>
              <a:rPr lang="uk-UA" dirty="0"/>
              <a:t>Кардинальні відмінності </a:t>
            </a:r>
            <a:r>
              <a:rPr lang="en-US" dirty="0"/>
              <a:t>SDRAM </a:t>
            </a:r>
            <a:r>
              <a:rPr lang="uk-UA" dirty="0"/>
              <a:t>від попередніх типів пам’яті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2800" dirty="0"/>
              <a:t>синхронний метод передачі даних на </a:t>
            </a:r>
            <a:r>
              <a:rPr lang="uk-UA" sz="2800" dirty="0" smtClean="0"/>
              <a:t>шину;</a:t>
            </a:r>
          </a:p>
          <a:p>
            <a:r>
              <a:rPr lang="uk-UA" sz="2800" dirty="0" smtClean="0"/>
              <a:t>конвеєрний </a:t>
            </a:r>
            <a:r>
              <a:rPr lang="uk-UA" sz="2800" dirty="0"/>
              <a:t>механізм пересилання </a:t>
            </a:r>
            <a:r>
              <a:rPr lang="en-US" sz="2800" dirty="0"/>
              <a:t>burst-</a:t>
            </a:r>
            <a:r>
              <a:rPr lang="uk-UA" sz="2800" dirty="0" smtClean="0"/>
              <a:t>пакета;</a:t>
            </a:r>
          </a:p>
          <a:p>
            <a:r>
              <a:rPr lang="uk-UA" sz="2800" dirty="0" smtClean="0"/>
              <a:t>використання </a:t>
            </a:r>
            <a:r>
              <a:rPr lang="uk-UA" sz="2800" dirty="0"/>
              <a:t>кількох (двох або чотирьох) внутрішніх банків </a:t>
            </a:r>
            <a:r>
              <a:rPr lang="uk-UA" sz="2800" dirty="0" smtClean="0"/>
              <a:t>пам’яті;</a:t>
            </a:r>
          </a:p>
          <a:p>
            <a:r>
              <a:rPr lang="uk-UA" sz="2800" dirty="0" smtClean="0"/>
              <a:t>передача </a:t>
            </a:r>
            <a:r>
              <a:rPr lang="uk-UA" sz="2800" dirty="0"/>
              <a:t>частини функцій контролера пам’яті </a:t>
            </a:r>
            <a:r>
              <a:rPr lang="uk-UA" sz="2800" dirty="0" err="1"/>
              <a:t>логіці</a:t>
            </a:r>
            <a:r>
              <a:rPr lang="uk-UA" sz="2800" dirty="0"/>
              <a:t>, що вкладена в саму ІМС.</a:t>
            </a:r>
          </a:p>
        </p:txBody>
      </p:sp>
    </p:spTree>
    <p:extLst>
      <p:ext uri="{BB962C8B-B14F-4D97-AF65-F5344CB8AC3E}">
        <p14:creationId xmlns:p14="http://schemas.microsoft.com/office/powerpoint/2010/main" val="1529602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Структура </a:t>
            </a:r>
            <a:r>
              <a:rPr lang="en-US" dirty="0"/>
              <a:t>SDRAM</a:t>
            </a:r>
            <a:endParaRPr lang="uk-UA" dirty="0"/>
          </a:p>
        </p:txBody>
      </p:sp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8662" y="1384300"/>
            <a:ext cx="8812569" cy="4985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041705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</TotalTime>
  <Words>307</Words>
  <Application>Microsoft Office PowerPoint</Application>
  <PresentationFormat>Широкий екран</PresentationFormat>
  <Paragraphs>41</Paragraphs>
  <Slides>15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Грань</vt:lpstr>
      <vt:lpstr>Тема 4. Основні типи динамічної пам’яті</vt:lpstr>
      <vt:lpstr>Презентація PowerPoint</vt:lpstr>
      <vt:lpstr>Класифікація динамічних ОЗП:  а) мікросхеми для основної пам’яті  б) мікросхеми для відеоадаптерів</vt:lpstr>
      <vt:lpstr>Пам’ять типу FPM</vt:lpstr>
      <vt:lpstr>Пам’ять типу EDO</vt:lpstr>
      <vt:lpstr>Пам’ять типу BEDO</vt:lpstr>
      <vt:lpstr>Пам’ять типу EDRAM</vt:lpstr>
      <vt:lpstr>SDRAM – пам’ять Кардинальні відмінності SDRAM від попередніх типів пам’яті</vt:lpstr>
      <vt:lpstr>Структура SDRAM</vt:lpstr>
      <vt:lpstr>DDR SDRAM (Double Data Rate SDRAM) </vt:lpstr>
      <vt:lpstr>Особливості, що відрізняють SDRAM архітектури SDR та DDR</vt:lpstr>
      <vt:lpstr>SLDRAM - пам’ять (Synchronous Link DRAM) </vt:lpstr>
      <vt:lpstr>DR DRAM (Direct Rambus DRAM) </vt:lpstr>
      <vt:lpstr>Принцип організації пам’яті DR DRAM</vt:lpstr>
      <vt:lpstr>Відмінності організації ОЗП на базі SDRAM і DR DRAM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Основні типи динамічної пам’яті</dc:title>
  <dc:creator>User</dc:creator>
  <cp:lastModifiedBy>User</cp:lastModifiedBy>
  <cp:revision>10</cp:revision>
  <dcterms:created xsi:type="dcterms:W3CDTF">2019-11-13T14:55:13Z</dcterms:created>
  <dcterms:modified xsi:type="dcterms:W3CDTF">2019-11-13T15:30:48Z</dcterms:modified>
</cp:coreProperties>
</file>