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5" r:id="rId3"/>
    <p:sldId id="257" r:id="rId4"/>
    <p:sldId id="264" r:id="rId5"/>
    <p:sldId id="258" r:id="rId6"/>
    <p:sldId id="259" r:id="rId7"/>
    <p:sldId id="268" r:id="rId8"/>
    <p:sldId id="269" r:id="rId9"/>
    <p:sldId id="270" r:id="rId10"/>
    <p:sldId id="285" r:id="rId11"/>
    <p:sldId id="286" r:id="rId12"/>
    <p:sldId id="291" r:id="rId13"/>
    <p:sldId id="292" r:id="rId14"/>
    <p:sldId id="293" r:id="rId15"/>
    <p:sldId id="278" r:id="rId16"/>
    <p:sldId id="279" r:id="rId17"/>
    <p:sldId id="280" r:id="rId18"/>
    <p:sldId id="272" r:id="rId19"/>
    <p:sldId id="273" r:id="rId20"/>
    <p:sldId id="287" r:id="rId21"/>
    <p:sldId id="294" r:id="rId22"/>
    <p:sldId id="288" r:id="rId23"/>
    <p:sldId id="289" r:id="rId24"/>
    <p:sldId id="290" r:id="rId25"/>
    <p:sldId id="265" r:id="rId26"/>
    <p:sldId id="282" r:id="rId27"/>
    <p:sldId id="283" r:id="rId28"/>
    <p:sldId id="271" r:id="rId29"/>
    <p:sldId id="266" r:id="rId30"/>
    <p:sldId id="260" r:id="rId31"/>
    <p:sldId id="261" r:id="rId32"/>
    <p:sldId id="262" r:id="rId33"/>
    <p:sldId id="267" r:id="rId34"/>
    <p:sldId id="296" r:id="rId35"/>
    <p:sldId id="274" r:id="rId36"/>
    <p:sldId id="275" r:id="rId37"/>
    <p:sldId id="276" r:id="rId38"/>
    <p:sldId id="308" r:id="rId39"/>
    <p:sldId id="277" r:id="rId40"/>
    <p:sldId id="281" r:id="rId41"/>
    <p:sldId id="284" r:id="rId42"/>
    <p:sldId id="298" r:id="rId43"/>
    <p:sldId id="297" r:id="rId44"/>
    <p:sldId id="300" r:id="rId45"/>
    <p:sldId id="299" r:id="rId46"/>
    <p:sldId id="301" r:id="rId47"/>
    <p:sldId id="302" r:id="rId48"/>
    <p:sldId id="303" r:id="rId49"/>
    <p:sldId id="304" r:id="rId50"/>
    <p:sldId id="305" r:id="rId51"/>
    <p:sldId id="307" r:id="rId5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518B5A-D952-455A-A783-BC29BA9D4E7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B37C4F8-BEC2-4FCF-8103-F8C02AA1776A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b="1" dirty="0" err="1" smtClean="0"/>
            <a:t>примноження</a:t>
          </a:r>
          <a:r>
            <a:rPr lang="ru-RU" b="1" dirty="0" smtClean="0"/>
            <a:t> </a:t>
          </a:r>
          <a:r>
            <a:rPr lang="ru-RU" b="1" dirty="0" err="1" smtClean="0"/>
            <a:t>національного</a:t>
          </a:r>
          <a:r>
            <a:rPr lang="ru-RU" b="1" dirty="0" smtClean="0"/>
            <a:t> </a:t>
          </a:r>
          <a:r>
            <a:rPr lang="ru-RU" b="1" dirty="0" err="1" smtClean="0"/>
            <a:t>багатства</a:t>
          </a:r>
          <a:r>
            <a:rPr lang="ru-RU" b="1" dirty="0" smtClean="0"/>
            <a:t> на </a:t>
          </a:r>
          <a:r>
            <a:rPr lang="ru-RU" b="1" dirty="0" err="1" smtClean="0"/>
            <a:t>основі</a:t>
          </a:r>
          <a:r>
            <a:rPr lang="ru-RU" b="1" dirty="0" smtClean="0"/>
            <a:t> </a:t>
          </a:r>
          <a:r>
            <a:rPr lang="ru-RU" b="1" dirty="0" err="1" smtClean="0"/>
            <a:t>використання</a:t>
          </a:r>
          <a:r>
            <a:rPr lang="ru-RU" b="1" dirty="0" smtClean="0"/>
            <a:t> </a:t>
          </a:r>
          <a:r>
            <a:rPr lang="ru-RU" b="1" dirty="0" err="1" smtClean="0"/>
            <a:t>наукових</a:t>
          </a:r>
          <a:r>
            <a:rPr lang="ru-RU" b="1" dirty="0" smtClean="0"/>
            <a:t> і </a:t>
          </a:r>
          <a:r>
            <a:rPr lang="ru-RU" b="1" dirty="0" err="1" smtClean="0"/>
            <a:t>науково-технічних</a:t>
          </a:r>
          <a:r>
            <a:rPr lang="ru-RU" b="1" dirty="0" smtClean="0"/>
            <a:t> </a:t>
          </a:r>
          <a:r>
            <a:rPr lang="ru-RU" b="1" dirty="0" err="1" smtClean="0"/>
            <a:t>досягнень</a:t>
          </a:r>
          <a:r>
            <a:rPr lang="ru-RU" b="1" dirty="0" smtClean="0"/>
            <a:t>; </a:t>
          </a:r>
          <a:endParaRPr lang="uk-UA" dirty="0"/>
        </a:p>
      </dgm:t>
    </dgm:pt>
    <dgm:pt modelId="{FE09E799-3895-40BE-9EC1-D7DB384BCE8D}" type="parTrans" cxnId="{CF475F64-0CC5-4D3F-8D98-CEB5229F8A64}">
      <dgm:prSet/>
      <dgm:spPr/>
      <dgm:t>
        <a:bodyPr/>
        <a:lstStyle/>
        <a:p>
          <a:endParaRPr lang="uk-UA"/>
        </a:p>
      </dgm:t>
    </dgm:pt>
    <dgm:pt modelId="{8504EAE8-645D-4082-9120-E1F0A09E4610}" type="sibTrans" cxnId="{CF475F64-0CC5-4D3F-8D98-CEB5229F8A64}">
      <dgm:prSet/>
      <dgm:spPr/>
      <dgm:t>
        <a:bodyPr/>
        <a:lstStyle/>
        <a:p>
          <a:endParaRPr lang="uk-UA"/>
        </a:p>
      </dgm:t>
    </dgm:pt>
    <dgm:pt modelId="{EC8756CA-97B0-4DE1-98DF-FF060EE874A7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b="1" dirty="0" err="1" smtClean="0"/>
            <a:t>створення</a:t>
          </a:r>
          <a:r>
            <a:rPr lang="ru-RU" b="1" dirty="0" smtClean="0"/>
            <a:t> умов для </a:t>
          </a:r>
          <a:r>
            <a:rPr lang="ru-RU" b="1" dirty="0" err="1" smtClean="0"/>
            <a:t>досягнення</a:t>
          </a:r>
          <a:r>
            <a:rPr lang="ru-RU" b="1" dirty="0" smtClean="0"/>
            <a:t> </a:t>
          </a:r>
          <a:r>
            <a:rPr lang="ru-RU" b="1" dirty="0" err="1" smtClean="0"/>
            <a:t>високого</a:t>
          </a:r>
          <a:r>
            <a:rPr lang="ru-RU" b="1" dirty="0" smtClean="0"/>
            <a:t> </a:t>
          </a:r>
          <a:r>
            <a:rPr lang="ru-RU" b="1" dirty="0" err="1" smtClean="0"/>
            <a:t>рівня</a:t>
          </a:r>
          <a:r>
            <a:rPr lang="ru-RU" b="1" dirty="0" smtClean="0"/>
            <a:t> </a:t>
          </a:r>
          <a:r>
            <a:rPr lang="ru-RU" b="1" dirty="0" err="1" smtClean="0"/>
            <a:t>життя</a:t>
          </a:r>
          <a:r>
            <a:rPr lang="ru-RU" b="1" dirty="0" smtClean="0"/>
            <a:t> людей, </a:t>
          </a:r>
          <a:r>
            <a:rPr lang="ru-RU" b="1" dirty="0" err="1" smtClean="0"/>
            <a:t>їхнього</a:t>
          </a:r>
          <a:r>
            <a:rPr lang="ru-RU" b="1" dirty="0" smtClean="0"/>
            <a:t> </a:t>
          </a:r>
          <a:r>
            <a:rPr lang="ru-RU" b="1" dirty="0" err="1" smtClean="0"/>
            <a:t>фізичного</a:t>
          </a:r>
          <a:r>
            <a:rPr lang="ru-RU" b="1" dirty="0" smtClean="0"/>
            <a:t> і </a:t>
          </a:r>
          <a:r>
            <a:rPr lang="ru-RU" b="1" dirty="0" err="1" smtClean="0"/>
            <a:t>інтелектуального</a:t>
          </a:r>
          <a:r>
            <a:rPr lang="ru-RU" b="1" dirty="0" smtClean="0"/>
            <a:t> </a:t>
          </a:r>
          <a:r>
            <a:rPr lang="ru-RU" b="1" dirty="0" err="1" smtClean="0"/>
            <a:t>розвитку</a:t>
          </a:r>
          <a:r>
            <a:rPr lang="ru-RU" b="1" dirty="0" smtClean="0"/>
            <a:t> за </a:t>
          </a:r>
          <a:r>
            <a:rPr lang="ru-RU" b="1" dirty="0" err="1" smtClean="0"/>
            <a:t>допомогою</a:t>
          </a:r>
          <a:r>
            <a:rPr lang="ru-RU" b="1" dirty="0" smtClean="0"/>
            <a:t> </a:t>
          </a:r>
          <a:r>
            <a:rPr lang="ru-RU" b="1" dirty="0" err="1" smtClean="0"/>
            <a:t>використання</a:t>
          </a:r>
          <a:r>
            <a:rPr lang="ru-RU" b="1" dirty="0" smtClean="0"/>
            <a:t> </a:t>
          </a:r>
          <a:r>
            <a:rPr lang="ru-RU" b="1" dirty="0" err="1" smtClean="0"/>
            <a:t>сучасних</a:t>
          </a:r>
          <a:r>
            <a:rPr lang="ru-RU" b="1" dirty="0" smtClean="0"/>
            <a:t> </a:t>
          </a:r>
          <a:r>
            <a:rPr lang="ru-RU" b="1" dirty="0" err="1" smtClean="0"/>
            <a:t>досягнень</a:t>
          </a:r>
          <a:r>
            <a:rPr lang="ru-RU" b="1" dirty="0" smtClean="0"/>
            <a:t> науки і </a:t>
          </a:r>
          <a:r>
            <a:rPr lang="ru-RU" b="1" dirty="0" err="1" smtClean="0"/>
            <a:t>техніки</a:t>
          </a:r>
          <a:r>
            <a:rPr lang="ru-RU" b="1" dirty="0" smtClean="0"/>
            <a:t>; </a:t>
          </a:r>
          <a:endParaRPr lang="uk-UA" dirty="0"/>
        </a:p>
      </dgm:t>
    </dgm:pt>
    <dgm:pt modelId="{6E31C040-9091-44B4-9F51-16D7C7CA85B0}" type="parTrans" cxnId="{E84772DA-BC65-42E4-83A8-ED80CBC43B68}">
      <dgm:prSet/>
      <dgm:spPr/>
      <dgm:t>
        <a:bodyPr/>
        <a:lstStyle/>
        <a:p>
          <a:endParaRPr lang="uk-UA"/>
        </a:p>
      </dgm:t>
    </dgm:pt>
    <dgm:pt modelId="{13649176-126A-47B4-87D6-7B38630F8AEC}" type="sibTrans" cxnId="{E84772DA-BC65-42E4-83A8-ED80CBC43B68}">
      <dgm:prSet/>
      <dgm:spPr/>
      <dgm:t>
        <a:bodyPr/>
        <a:lstStyle/>
        <a:p>
          <a:endParaRPr lang="uk-UA"/>
        </a:p>
      </dgm:t>
    </dgm:pt>
    <dgm:pt modelId="{9B92E4C6-E490-47B7-A15C-535AC1BA9A31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b="1" dirty="0" err="1" smtClean="0"/>
            <a:t>зміцнення</a:t>
          </a:r>
          <a:r>
            <a:rPr lang="ru-RU" b="1" dirty="0" smtClean="0"/>
            <a:t> </a:t>
          </a:r>
          <a:r>
            <a:rPr lang="ru-RU" b="1" dirty="0" err="1" smtClean="0"/>
            <a:t>національної</a:t>
          </a:r>
          <a:r>
            <a:rPr lang="ru-RU" b="1" dirty="0" smtClean="0"/>
            <a:t> </a:t>
          </a:r>
          <a:r>
            <a:rPr lang="ru-RU" b="1" dirty="0" err="1" smtClean="0"/>
            <a:t>безпеки</a:t>
          </a:r>
          <a:r>
            <a:rPr lang="ru-RU" b="1" dirty="0" smtClean="0"/>
            <a:t> на </a:t>
          </a:r>
          <a:r>
            <a:rPr lang="ru-RU" b="1" dirty="0" err="1" smtClean="0"/>
            <a:t>основі</a:t>
          </a:r>
          <a:r>
            <a:rPr lang="ru-RU" b="1" dirty="0" smtClean="0"/>
            <a:t> </a:t>
          </a:r>
          <a:r>
            <a:rPr lang="ru-RU" b="1" dirty="0" err="1" smtClean="0"/>
            <a:t>використання</a:t>
          </a:r>
          <a:r>
            <a:rPr lang="ru-RU" b="1" dirty="0" smtClean="0"/>
            <a:t> </a:t>
          </a:r>
          <a:r>
            <a:rPr lang="ru-RU" b="1" dirty="0" err="1" smtClean="0"/>
            <a:t>наукових</a:t>
          </a:r>
          <a:r>
            <a:rPr lang="ru-RU" b="1" dirty="0" smtClean="0"/>
            <a:t> та </a:t>
          </a:r>
          <a:r>
            <a:rPr lang="ru-RU" b="1" dirty="0" err="1" smtClean="0"/>
            <a:t>науково-технічних</a:t>
          </a:r>
          <a:r>
            <a:rPr lang="ru-RU" b="1" dirty="0" smtClean="0"/>
            <a:t> </a:t>
          </a:r>
          <a:r>
            <a:rPr lang="ru-RU" b="1" dirty="0" err="1" smtClean="0"/>
            <a:t>досягнень</a:t>
          </a:r>
          <a:r>
            <a:rPr lang="ru-RU" b="1" dirty="0" smtClean="0"/>
            <a:t>; </a:t>
          </a:r>
          <a:endParaRPr lang="uk-UA" dirty="0"/>
        </a:p>
      </dgm:t>
    </dgm:pt>
    <dgm:pt modelId="{F52E585F-2FF3-44B1-A119-F4F4EE6FED7A}" type="parTrans" cxnId="{2528ECB6-D57B-4F0B-A995-7DDD5F4AB84E}">
      <dgm:prSet/>
      <dgm:spPr/>
      <dgm:t>
        <a:bodyPr/>
        <a:lstStyle/>
        <a:p>
          <a:endParaRPr lang="uk-UA"/>
        </a:p>
      </dgm:t>
    </dgm:pt>
    <dgm:pt modelId="{80B4999B-CFA0-417A-A7CA-D2EE4C048EE2}" type="sibTrans" cxnId="{2528ECB6-D57B-4F0B-A995-7DDD5F4AB84E}">
      <dgm:prSet/>
      <dgm:spPr/>
      <dgm:t>
        <a:bodyPr/>
        <a:lstStyle/>
        <a:p>
          <a:endParaRPr lang="uk-UA"/>
        </a:p>
      </dgm:t>
    </dgm:pt>
    <dgm:pt modelId="{FB870CB4-D54F-4311-806F-E6006829737C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b="1" smtClean="0"/>
            <a:t>забезпечення вільного розвитку наукової та науково-технічної творчості. </a:t>
          </a:r>
          <a:endParaRPr lang="uk-UA"/>
        </a:p>
      </dgm:t>
    </dgm:pt>
    <dgm:pt modelId="{D5424C32-EABE-4723-841A-E3DEC0DA8E8D}" type="parTrans" cxnId="{2AFF62D8-6C3A-4806-98BF-F08AD9A7E220}">
      <dgm:prSet/>
      <dgm:spPr/>
      <dgm:t>
        <a:bodyPr/>
        <a:lstStyle/>
        <a:p>
          <a:endParaRPr lang="uk-UA"/>
        </a:p>
      </dgm:t>
    </dgm:pt>
    <dgm:pt modelId="{0B950781-7AE1-4D40-9E46-CEBE9355421C}" type="sibTrans" cxnId="{2AFF62D8-6C3A-4806-98BF-F08AD9A7E220}">
      <dgm:prSet/>
      <dgm:spPr/>
      <dgm:t>
        <a:bodyPr/>
        <a:lstStyle/>
        <a:p>
          <a:endParaRPr lang="uk-UA"/>
        </a:p>
      </dgm:t>
    </dgm:pt>
    <dgm:pt modelId="{6457CCEB-1EBB-4D1C-97FB-3A2E924B9209}" type="pres">
      <dgm:prSet presAssocID="{E1518B5A-D952-455A-A783-BC29BA9D4E7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0397DC9-FBCE-448A-8B66-60F1A3DA0F34}" type="pres">
      <dgm:prSet presAssocID="{4B37C4F8-BEC2-4FCF-8103-F8C02AA1776A}" presName="hierRoot1" presStyleCnt="0">
        <dgm:presLayoutVars>
          <dgm:hierBranch val="init"/>
        </dgm:presLayoutVars>
      </dgm:prSet>
      <dgm:spPr/>
    </dgm:pt>
    <dgm:pt modelId="{28B015FE-3850-4BE9-ACA5-DF020A31A91A}" type="pres">
      <dgm:prSet presAssocID="{4B37C4F8-BEC2-4FCF-8103-F8C02AA1776A}" presName="rootComposite1" presStyleCnt="0"/>
      <dgm:spPr/>
    </dgm:pt>
    <dgm:pt modelId="{6648840E-E36E-4227-9BE6-28583A7C79BC}" type="pres">
      <dgm:prSet presAssocID="{4B37C4F8-BEC2-4FCF-8103-F8C02AA1776A}" presName="rootText1" presStyleLbl="node0" presStyleIdx="0" presStyleCnt="4" custScaleY="183352">
        <dgm:presLayoutVars>
          <dgm:chPref val="3"/>
        </dgm:presLayoutVars>
      </dgm:prSet>
      <dgm:spPr/>
    </dgm:pt>
    <dgm:pt modelId="{ED32A805-89E9-45D2-8E48-10E47E54662C}" type="pres">
      <dgm:prSet presAssocID="{4B37C4F8-BEC2-4FCF-8103-F8C02AA1776A}" presName="rootConnector1" presStyleLbl="node1" presStyleIdx="0" presStyleCnt="0"/>
      <dgm:spPr/>
    </dgm:pt>
    <dgm:pt modelId="{D394307F-704D-4819-9305-704A9F803978}" type="pres">
      <dgm:prSet presAssocID="{4B37C4F8-BEC2-4FCF-8103-F8C02AA1776A}" presName="hierChild2" presStyleCnt="0"/>
      <dgm:spPr/>
    </dgm:pt>
    <dgm:pt modelId="{C032FA86-D0B7-4AE5-B44B-0A918735E80A}" type="pres">
      <dgm:prSet presAssocID="{4B37C4F8-BEC2-4FCF-8103-F8C02AA1776A}" presName="hierChild3" presStyleCnt="0"/>
      <dgm:spPr/>
    </dgm:pt>
    <dgm:pt modelId="{26D9B135-AAE2-4FD0-847F-45A980D13BFF}" type="pres">
      <dgm:prSet presAssocID="{EC8756CA-97B0-4DE1-98DF-FF060EE874A7}" presName="hierRoot1" presStyleCnt="0">
        <dgm:presLayoutVars>
          <dgm:hierBranch val="init"/>
        </dgm:presLayoutVars>
      </dgm:prSet>
      <dgm:spPr/>
    </dgm:pt>
    <dgm:pt modelId="{F0E8217B-D5F7-4B36-892C-013765796EAB}" type="pres">
      <dgm:prSet presAssocID="{EC8756CA-97B0-4DE1-98DF-FF060EE874A7}" presName="rootComposite1" presStyleCnt="0"/>
      <dgm:spPr/>
    </dgm:pt>
    <dgm:pt modelId="{04730DE0-4FDC-418A-B84C-F27F6A295061}" type="pres">
      <dgm:prSet presAssocID="{EC8756CA-97B0-4DE1-98DF-FF060EE874A7}" presName="rootText1" presStyleLbl="node0" presStyleIdx="1" presStyleCnt="4" custScaleY="178519">
        <dgm:presLayoutVars>
          <dgm:chPref val="3"/>
        </dgm:presLayoutVars>
      </dgm:prSet>
      <dgm:spPr/>
    </dgm:pt>
    <dgm:pt modelId="{ACD167E2-F0DA-46F8-B48B-1B14C8C3C570}" type="pres">
      <dgm:prSet presAssocID="{EC8756CA-97B0-4DE1-98DF-FF060EE874A7}" presName="rootConnector1" presStyleLbl="node1" presStyleIdx="0" presStyleCnt="0"/>
      <dgm:spPr/>
    </dgm:pt>
    <dgm:pt modelId="{D528CBC1-9BB2-4FC2-8BAE-CB2AEC341767}" type="pres">
      <dgm:prSet presAssocID="{EC8756CA-97B0-4DE1-98DF-FF060EE874A7}" presName="hierChild2" presStyleCnt="0"/>
      <dgm:spPr/>
    </dgm:pt>
    <dgm:pt modelId="{54A9C5AE-F31D-4425-A274-7145F57F7AEC}" type="pres">
      <dgm:prSet presAssocID="{EC8756CA-97B0-4DE1-98DF-FF060EE874A7}" presName="hierChild3" presStyleCnt="0"/>
      <dgm:spPr/>
    </dgm:pt>
    <dgm:pt modelId="{66F4915A-DCF7-4A56-B7E4-A9F9BDFBB2C9}" type="pres">
      <dgm:prSet presAssocID="{9B92E4C6-E490-47B7-A15C-535AC1BA9A31}" presName="hierRoot1" presStyleCnt="0">
        <dgm:presLayoutVars>
          <dgm:hierBranch val="init"/>
        </dgm:presLayoutVars>
      </dgm:prSet>
      <dgm:spPr/>
    </dgm:pt>
    <dgm:pt modelId="{57B63492-1638-42AA-B1A6-EC48626A447A}" type="pres">
      <dgm:prSet presAssocID="{9B92E4C6-E490-47B7-A15C-535AC1BA9A31}" presName="rootComposite1" presStyleCnt="0"/>
      <dgm:spPr/>
    </dgm:pt>
    <dgm:pt modelId="{4ACB9E79-618C-4FED-9B96-60C0F450D1CD}" type="pres">
      <dgm:prSet presAssocID="{9B92E4C6-E490-47B7-A15C-535AC1BA9A31}" presName="rootText1" presStyleLbl="node0" presStyleIdx="2" presStyleCnt="4" custScaleY="178519">
        <dgm:presLayoutVars>
          <dgm:chPref val="3"/>
        </dgm:presLayoutVars>
      </dgm:prSet>
      <dgm:spPr/>
    </dgm:pt>
    <dgm:pt modelId="{EAD59495-4C96-4EE2-BDFF-BF10327C8C02}" type="pres">
      <dgm:prSet presAssocID="{9B92E4C6-E490-47B7-A15C-535AC1BA9A31}" presName="rootConnector1" presStyleLbl="node1" presStyleIdx="0" presStyleCnt="0"/>
      <dgm:spPr/>
    </dgm:pt>
    <dgm:pt modelId="{293AA00C-5404-4FD6-AFE1-EC86BE803E16}" type="pres">
      <dgm:prSet presAssocID="{9B92E4C6-E490-47B7-A15C-535AC1BA9A31}" presName="hierChild2" presStyleCnt="0"/>
      <dgm:spPr/>
    </dgm:pt>
    <dgm:pt modelId="{D06B44F8-2BAE-4F7E-A8E8-30C5B62278B9}" type="pres">
      <dgm:prSet presAssocID="{9B92E4C6-E490-47B7-A15C-535AC1BA9A31}" presName="hierChild3" presStyleCnt="0"/>
      <dgm:spPr/>
    </dgm:pt>
    <dgm:pt modelId="{7584FDBF-632B-4D99-B652-8B382D863DE4}" type="pres">
      <dgm:prSet presAssocID="{FB870CB4-D54F-4311-806F-E6006829737C}" presName="hierRoot1" presStyleCnt="0">
        <dgm:presLayoutVars>
          <dgm:hierBranch val="init"/>
        </dgm:presLayoutVars>
      </dgm:prSet>
      <dgm:spPr/>
    </dgm:pt>
    <dgm:pt modelId="{FC2034C4-FD35-4441-B564-F42AD0FFFE0F}" type="pres">
      <dgm:prSet presAssocID="{FB870CB4-D54F-4311-806F-E6006829737C}" presName="rootComposite1" presStyleCnt="0"/>
      <dgm:spPr/>
    </dgm:pt>
    <dgm:pt modelId="{619183FB-B5CB-44FA-9F26-013FCE7E896C}" type="pres">
      <dgm:prSet presAssocID="{FB870CB4-D54F-4311-806F-E6006829737C}" presName="rootText1" presStyleLbl="node0" presStyleIdx="3" presStyleCnt="4" custScaleY="185062">
        <dgm:presLayoutVars>
          <dgm:chPref val="3"/>
        </dgm:presLayoutVars>
      </dgm:prSet>
      <dgm:spPr/>
    </dgm:pt>
    <dgm:pt modelId="{E0BB5E65-9C53-46F1-839E-E7EDC512E163}" type="pres">
      <dgm:prSet presAssocID="{FB870CB4-D54F-4311-806F-E6006829737C}" presName="rootConnector1" presStyleLbl="node1" presStyleIdx="0" presStyleCnt="0"/>
      <dgm:spPr/>
    </dgm:pt>
    <dgm:pt modelId="{E3F5AD43-9E11-4106-A06B-632DC651BF3F}" type="pres">
      <dgm:prSet presAssocID="{FB870CB4-D54F-4311-806F-E6006829737C}" presName="hierChild2" presStyleCnt="0"/>
      <dgm:spPr/>
    </dgm:pt>
    <dgm:pt modelId="{CB7F6899-B9CF-46BA-B148-D92659E94DA0}" type="pres">
      <dgm:prSet presAssocID="{FB870CB4-D54F-4311-806F-E6006829737C}" presName="hierChild3" presStyleCnt="0"/>
      <dgm:spPr/>
    </dgm:pt>
  </dgm:ptLst>
  <dgm:cxnLst>
    <dgm:cxn modelId="{CF475F64-0CC5-4D3F-8D98-CEB5229F8A64}" srcId="{E1518B5A-D952-455A-A783-BC29BA9D4E7D}" destId="{4B37C4F8-BEC2-4FCF-8103-F8C02AA1776A}" srcOrd="0" destOrd="0" parTransId="{FE09E799-3895-40BE-9EC1-D7DB384BCE8D}" sibTransId="{8504EAE8-645D-4082-9120-E1F0A09E4610}"/>
    <dgm:cxn modelId="{F81DB01E-1964-46F9-A31E-AFC9B31DA9B1}" type="presOf" srcId="{4B37C4F8-BEC2-4FCF-8103-F8C02AA1776A}" destId="{ED32A805-89E9-45D2-8E48-10E47E54662C}" srcOrd="1" destOrd="0" presId="urn:microsoft.com/office/officeart/2005/8/layout/orgChart1"/>
    <dgm:cxn modelId="{2528ECB6-D57B-4F0B-A995-7DDD5F4AB84E}" srcId="{E1518B5A-D952-455A-A783-BC29BA9D4E7D}" destId="{9B92E4C6-E490-47B7-A15C-535AC1BA9A31}" srcOrd="2" destOrd="0" parTransId="{F52E585F-2FF3-44B1-A119-F4F4EE6FED7A}" sibTransId="{80B4999B-CFA0-417A-A7CA-D2EE4C048EE2}"/>
    <dgm:cxn modelId="{7609D75F-4446-4C52-ACE8-0B994095E336}" type="presOf" srcId="{EC8756CA-97B0-4DE1-98DF-FF060EE874A7}" destId="{04730DE0-4FDC-418A-B84C-F27F6A295061}" srcOrd="0" destOrd="0" presId="urn:microsoft.com/office/officeart/2005/8/layout/orgChart1"/>
    <dgm:cxn modelId="{E84772DA-BC65-42E4-83A8-ED80CBC43B68}" srcId="{E1518B5A-D952-455A-A783-BC29BA9D4E7D}" destId="{EC8756CA-97B0-4DE1-98DF-FF060EE874A7}" srcOrd="1" destOrd="0" parTransId="{6E31C040-9091-44B4-9F51-16D7C7CA85B0}" sibTransId="{13649176-126A-47B4-87D6-7B38630F8AEC}"/>
    <dgm:cxn modelId="{E5AEB42B-13E2-4194-B2DF-08DCD8E0EDDB}" type="presOf" srcId="{9B92E4C6-E490-47B7-A15C-535AC1BA9A31}" destId="{EAD59495-4C96-4EE2-BDFF-BF10327C8C02}" srcOrd="1" destOrd="0" presId="urn:microsoft.com/office/officeart/2005/8/layout/orgChart1"/>
    <dgm:cxn modelId="{9B7CFCE1-A17C-4CF0-93EA-2F95D60165C1}" type="presOf" srcId="{EC8756CA-97B0-4DE1-98DF-FF060EE874A7}" destId="{ACD167E2-F0DA-46F8-B48B-1B14C8C3C570}" srcOrd="1" destOrd="0" presId="urn:microsoft.com/office/officeart/2005/8/layout/orgChart1"/>
    <dgm:cxn modelId="{35307F6F-AD2F-4318-AFAB-2AF64A52B875}" type="presOf" srcId="{E1518B5A-D952-455A-A783-BC29BA9D4E7D}" destId="{6457CCEB-1EBB-4D1C-97FB-3A2E924B9209}" srcOrd="0" destOrd="0" presId="urn:microsoft.com/office/officeart/2005/8/layout/orgChart1"/>
    <dgm:cxn modelId="{2AFF62D8-6C3A-4806-98BF-F08AD9A7E220}" srcId="{E1518B5A-D952-455A-A783-BC29BA9D4E7D}" destId="{FB870CB4-D54F-4311-806F-E6006829737C}" srcOrd="3" destOrd="0" parTransId="{D5424C32-EABE-4723-841A-E3DEC0DA8E8D}" sibTransId="{0B950781-7AE1-4D40-9E46-CEBE9355421C}"/>
    <dgm:cxn modelId="{65CDA4FE-6844-430C-A871-1B73A93BB41C}" type="presOf" srcId="{FB870CB4-D54F-4311-806F-E6006829737C}" destId="{619183FB-B5CB-44FA-9F26-013FCE7E896C}" srcOrd="0" destOrd="0" presId="urn:microsoft.com/office/officeart/2005/8/layout/orgChart1"/>
    <dgm:cxn modelId="{6A608CFF-B66C-4FB3-8E80-416122BAAAB5}" type="presOf" srcId="{FB870CB4-D54F-4311-806F-E6006829737C}" destId="{E0BB5E65-9C53-46F1-839E-E7EDC512E163}" srcOrd="1" destOrd="0" presId="urn:microsoft.com/office/officeart/2005/8/layout/orgChart1"/>
    <dgm:cxn modelId="{3BD43214-7266-46D1-AAAD-1B20122D576D}" type="presOf" srcId="{4B37C4F8-BEC2-4FCF-8103-F8C02AA1776A}" destId="{6648840E-E36E-4227-9BE6-28583A7C79BC}" srcOrd="0" destOrd="0" presId="urn:microsoft.com/office/officeart/2005/8/layout/orgChart1"/>
    <dgm:cxn modelId="{621523CE-D0FF-4A7A-B28E-26F9EAD9DFC1}" type="presOf" srcId="{9B92E4C6-E490-47B7-A15C-535AC1BA9A31}" destId="{4ACB9E79-618C-4FED-9B96-60C0F450D1CD}" srcOrd="0" destOrd="0" presId="urn:microsoft.com/office/officeart/2005/8/layout/orgChart1"/>
    <dgm:cxn modelId="{B4BC2EF2-0600-4F6E-82B3-680F8D355B53}" type="presParOf" srcId="{6457CCEB-1EBB-4D1C-97FB-3A2E924B9209}" destId="{40397DC9-FBCE-448A-8B66-60F1A3DA0F34}" srcOrd="0" destOrd="0" presId="urn:microsoft.com/office/officeart/2005/8/layout/orgChart1"/>
    <dgm:cxn modelId="{C76F8D4D-400E-4E25-AB35-CFF5029123E7}" type="presParOf" srcId="{40397DC9-FBCE-448A-8B66-60F1A3DA0F34}" destId="{28B015FE-3850-4BE9-ACA5-DF020A31A91A}" srcOrd="0" destOrd="0" presId="urn:microsoft.com/office/officeart/2005/8/layout/orgChart1"/>
    <dgm:cxn modelId="{A76057D9-0BA1-44F2-B17C-C9110FF6BA4E}" type="presParOf" srcId="{28B015FE-3850-4BE9-ACA5-DF020A31A91A}" destId="{6648840E-E36E-4227-9BE6-28583A7C79BC}" srcOrd="0" destOrd="0" presId="urn:microsoft.com/office/officeart/2005/8/layout/orgChart1"/>
    <dgm:cxn modelId="{2FC41801-D254-4557-93DF-6396E313035F}" type="presParOf" srcId="{28B015FE-3850-4BE9-ACA5-DF020A31A91A}" destId="{ED32A805-89E9-45D2-8E48-10E47E54662C}" srcOrd="1" destOrd="0" presId="urn:microsoft.com/office/officeart/2005/8/layout/orgChart1"/>
    <dgm:cxn modelId="{8ED20ED0-D505-4764-BD02-35C9D1916C63}" type="presParOf" srcId="{40397DC9-FBCE-448A-8B66-60F1A3DA0F34}" destId="{D394307F-704D-4819-9305-704A9F803978}" srcOrd="1" destOrd="0" presId="urn:microsoft.com/office/officeart/2005/8/layout/orgChart1"/>
    <dgm:cxn modelId="{ABCEBC2F-BD67-4CBC-87E5-A277A063FF21}" type="presParOf" srcId="{40397DC9-FBCE-448A-8B66-60F1A3DA0F34}" destId="{C032FA86-D0B7-4AE5-B44B-0A918735E80A}" srcOrd="2" destOrd="0" presId="urn:microsoft.com/office/officeart/2005/8/layout/orgChart1"/>
    <dgm:cxn modelId="{918739EB-CA05-4B38-A38B-F437A69B7BC1}" type="presParOf" srcId="{6457CCEB-1EBB-4D1C-97FB-3A2E924B9209}" destId="{26D9B135-AAE2-4FD0-847F-45A980D13BFF}" srcOrd="1" destOrd="0" presId="urn:microsoft.com/office/officeart/2005/8/layout/orgChart1"/>
    <dgm:cxn modelId="{B95341CD-84D3-4BA6-843A-56D46BEF1943}" type="presParOf" srcId="{26D9B135-AAE2-4FD0-847F-45A980D13BFF}" destId="{F0E8217B-D5F7-4B36-892C-013765796EAB}" srcOrd="0" destOrd="0" presId="urn:microsoft.com/office/officeart/2005/8/layout/orgChart1"/>
    <dgm:cxn modelId="{52685B17-02F4-411A-A1BE-FFA0AC27C81A}" type="presParOf" srcId="{F0E8217B-D5F7-4B36-892C-013765796EAB}" destId="{04730DE0-4FDC-418A-B84C-F27F6A295061}" srcOrd="0" destOrd="0" presId="urn:microsoft.com/office/officeart/2005/8/layout/orgChart1"/>
    <dgm:cxn modelId="{36FB474B-7D07-4CE7-9066-F231E66E9545}" type="presParOf" srcId="{F0E8217B-D5F7-4B36-892C-013765796EAB}" destId="{ACD167E2-F0DA-46F8-B48B-1B14C8C3C570}" srcOrd="1" destOrd="0" presId="urn:microsoft.com/office/officeart/2005/8/layout/orgChart1"/>
    <dgm:cxn modelId="{F0316C8B-32C9-4574-8357-5DF884289B8C}" type="presParOf" srcId="{26D9B135-AAE2-4FD0-847F-45A980D13BFF}" destId="{D528CBC1-9BB2-4FC2-8BAE-CB2AEC341767}" srcOrd="1" destOrd="0" presId="urn:microsoft.com/office/officeart/2005/8/layout/orgChart1"/>
    <dgm:cxn modelId="{33A631D3-66B1-4AB1-BA71-E5123CBC7F02}" type="presParOf" srcId="{26D9B135-AAE2-4FD0-847F-45A980D13BFF}" destId="{54A9C5AE-F31D-4425-A274-7145F57F7AEC}" srcOrd="2" destOrd="0" presId="urn:microsoft.com/office/officeart/2005/8/layout/orgChart1"/>
    <dgm:cxn modelId="{CA32D117-ED30-483E-9E27-59F1AD17B1FF}" type="presParOf" srcId="{6457CCEB-1EBB-4D1C-97FB-3A2E924B9209}" destId="{66F4915A-DCF7-4A56-B7E4-A9F9BDFBB2C9}" srcOrd="2" destOrd="0" presId="urn:microsoft.com/office/officeart/2005/8/layout/orgChart1"/>
    <dgm:cxn modelId="{09ADF83D-FA75-4036-9B39-3746AB5E77C3}" type="presParOf" srcId="{66F4915A-DCF7-4A56-B7E4-A9F9BDFBB2C9}" destId="{57B63492-1638-42AA-B1A6-EC48626A447A}" srcOrd="0" destOrd="0" presId="urn:microsoft.com/office/officeart/2005/8/layout/orgChart1"/>
    <dgm:cxn modelId="{6C961857-92BF-4650-94C0-791AA15D4974}" type="presParOf" srcId="{57B63492-1638-42AA-B1A6-EC48626A447A}" destId="{4ACB9E79-618C-4FED-9B96-60C0F450D1CD}" srcOrd="0" destOrd="0" presId="urn:microsoft.com/office/officeart/2005/8/layout/orgChart1"/>
    <dgm:cxn modelId="{DD8BF372-4BDA-40DC-ADDB-34C42A84F392}" type="presParOf" srcId="{57B63492-1638-42AA-B1A6-EC48626A447A}" destId="{EAD59495-4C96-4EE2-BDFF-BF10327C8C02}" srcOrd="1" destOrd="0" presId="urn:microsoft.com/office/officeart/2005/8/layout/orgChart1"/>
    <dgm:cxn modelId="{54D7A7E7-5B18-4692-97E7-CC326740E963}" type="presParOf" srcId="{66F4915A-DCF7-4A56-B7E4-A9F9BDFBB2C9}" destId="{293AA00C-5404-4FD6-AFE1-EC86BE803E16}" srcOrd="1" destOrd="0" presId="urn:microsoft.com/office/officeart/2005/8/layout/orgChart1"/>
    <dgm:cxn modelId="{CB24C0AC-19D7-48EE-AB3A-0740C1C10109}" type="presParOf" srcId="{66F4915A-DCF7-4A56-B7E4-A9F9BDFBB2C9}" destId="{D06B44F8-2BAE-4F7E-A8E8-30C5B62278B9}" srcOrd="2" destOrd="0" presId="urn:microsoft.com/office/officeart/2005/8/layout/orgChart1"/>
    <dgm:cxn modelId="{31106502-121C-42B4-9BE4-04DA26F770F7}" type="presParOf" srcId="{6457CCEB-1EBB-4D1C-97FB-3A2E924B9209}" destId="{7584FDBF-632B-4D99-B652-8B382D863DE4}" srcOrd="3" destOrd="0" presId="urn:microsoft.com/office/officeart/2005/8/layout/orgChart1"/>
    <dgm:cxn modelId="{3C454C5B-D995-4D90-AD64-4E48057B8D43}" type="presParOf" srcId="{7584FDBF-632B-4D99-B652-8B382D863DE4}" destId="{FC2034C4-FD35-4441-B564-F42AD0FFFE0F}" srcOrd="0" destOrd="0" presId="urn:microsoft.com/office/officeart/2005/8/layout/orgChart1"/>
    <dgm:cxn modelId="{E03338CB-9A99-4346-AEF4-E6B891162EE4}" type="presParOf" srcId="{FC2034C4-FD35-4441-B564-F42AD0FFFE0F}" destId="{619183FB-B5CB-44FA-9F26-013FCE7E896C}" srcOrd="0" destOrd="0" presId="urn:microsoft.com/office/officeart/2005/8/layout/orgChart1"/>
    <dgm:cxn modelId="{D44F7CF6-16E4-4E9E-8ABF-EB60B0B2286E}" type="presParOf" srcId="{FC2034C4-FD35-4441-B564-F42AD0FFFE0F}" destId="{E0BB5E65-9C53-46F1-839E-E7EDC512E163}" srcOrd="1" destOrd="0" presId="urn:microsoft.com/office/officeart/2005/8/layout/orgChart1"/>
    <dgm:cxn modelId="{EE5FE8F6-38C0-44F2-B20D-A032C57EFD39}" type="presParOf" srcId="{7584FDBF-632B-4D99-B652-8B382D863DE4}" destId="{E3F5AD43-9E11-4106-A06B-632DC651BF3F}" srcOrd="1" destOrd="0" presId="urn:microsoft.com/office/officeart/2005/8/layout/orgChart1"/>
    <dgm:cxn modelId="{72EC08E6-F53F-4C07-9CB6-BA4B08A69232}" type="presParOf" srcId="{7584FDBF-632B-4D99-B652-8B382D863DE4}" destId="{CB7F6899-B9CF-46BA-B148-D92659E94DA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9C14A54-61EA-4EDE-AFE3-3FF1A8292976}" type="doc">
      <dgm:prSet loTypeId="urn:microsoft.com/office/officeart/2005/8/layout/cycle8" loCatId="cycle" qsTypeId="urn:microsoft.com/office/officeart/2005/8/quickstyle/simple1" qsCatId="simple" csTypeId="urn:microsoft.com/office/officeart/2005/8/colors/accent3_4" csCatId="accent3"/>
      <dgm:spPr/>
      <dgm:t>
        <a:bodyPr/>
        <a:lstStyle/>
        <a:p>
          <a:endParaRPr lang="uk-UA"/>
        </a:p>
      </dgm:t>
    </dgm:pt>
    <dgm:pt modelId="{C2B2DC50-28D0-40F0-A3F4-F15485871A4C}">
      <dgm:prSet/>
      <dgm:spPr/>
      <dgm:t>
        <a:bodyPr/>
        <a:lstStyle/>
        <a:p>
          <a:pPr rtl="0"/>
          <a:r>
            <a:rPr lang="uk-UA" smtClean="0"/>
            <a:t>Департамент науково-технічного розвитку</a:t>
          </a:r>
          <a:endParaRPr lang="uk-UA"/>
        </a:p>
      </dgm:t>
    </dgm:pt>
    <dgm:pt modelId="{E31C357F-C9A0-481D-891B-2718485159FC}" type="parTrans" cxnId="{1201D849-BB00-4BBF-A84F-A6513E93A13F}">
      <dgm:prSet/>
      <dgm:spPr/>
      <dgm:t>
        <a:bodyPr/>
        <a:lstStyle/>
        <a:p>
          <a:endParaRPr lang="uk-UA"/>
        </a:p>
      </dgm:t>
    </dgm:pt>
    <dgm:pt modelId="{B95AD821-0993-4410-BDF7-8D8C182B6E34}" type="sibTrans" cxnId="{1201D849-BB00-4BBF-A84F-A6513E93A13F}">
      <dgm:prSet/>
      <dgm:spPr/>
      <dgm:t>
        <a:bodyPr/>
        <a:lstStyle/>
        <a:p>
          <a:endParaRPr lang="uk-UA"/>
        </a:p>
      </dgm:t>
    </dgm:pt>
    <dgm:pt modelId="{CE3E863E-6D4E-40E5-A934-C2D339558C2F}">
      <dgm:prSet/>
      <dgm:spPr/>
      <dgm:t>
        <a:bodyPr/>
        <a:lstStyle/>
        <a:p>
          <a:pPr rtl="0"/>
          <a:r>
            <a:rPr lang="ru-RU" smtClean="0"/>
            <a:t>Департамент інноваційної діяльності та трансферу технологій</a:t>
          </a:r>
          <a:endParaRPr lang="uk-UA"/>
        </a:p>
      </dgm:t>
    </dgm:pt>
    <dgm:pt modelId="{E87A9FD1-D72C-41F1-AB56-4F613F16EFF5}" type="parTrans" cxnId="{CD7B08A6-B95C-475B-8801-7123DEA89686}">
      <dgm:prSet/>
      <dgm:spPr/>
      <dgm:t>
        <a:bodyPr/>
        <a:lstStyle/>
        <a:p>
          <a:endParaRPr lang="uk-UA"/>
        </a:p>
      </dgm:t>
    </dgm:pt>
    <dgm:pt modelId="{7D0242B1-462F-41D9-8276-D6A2F66CB02B}" type="sibTrans" cxnId="{CD7B08A6-B95C-475B-8801-7123DEA89686}">
      <dgm:prSet/>
      <dgm:spPr/>
      <dgm:t>
        <a:bodyPr/>
        <a:lstStyle/>
        <a:p>
          <a:endParaRPr lang="uk-UA"/>
        </a:p>
      </dgm:t>
    </dgm:pt>
    <dgm:pt modelId="{16B97BC1-ABDB-4094-98DC-6C84BABC849D}">
      <dgm:prSet/>
      <dgm:spPr/>
      <dgm:t>
        <a:bodyPr/>
        <a:lstStyle/>
        <a:p>
          <a:pPr rtl="0"/>
          <a:r>
            <a:rPr lang="uk-UA" smtClean="0"/>
            <a:t>Департамент атестації кадрів вищої кваліфікації та ліцензування</a:t>
          </a:r>
          <a:endParaRPr lang="uk-UA"/>
        </a:p>
      </dgm:t>
    </dgm:pt>
    <dgm:pt modelId="{B430B3BE-9350-419C-8C6F-262C43176AF5}" type="parTrans" cxnId="{2F6E69D0-0A10-4175-85D2-8034E068D9AB}">
      <dgm:prSet/>
      <dgm:spPr/>
      <dgm:t>
        <a:bodyPr/>
        <a:lstStyle/>
        <a:p>
          <a:endParaRPr lang="uk-UA"/>
        </a:p>
      </dgm:t>
    </dgm:pt>
    <dgm:pt modelId="{ED49D5A7-BB9F-4A1B-A739-9239E1E33CBA}" type="sibTrans" cxnId="{2F6E69D0-0A10-4175-85D2-8034E068D9AB}">
      <dgm:prSet/>
      <dgm:spPr/>
      <dgm:t>
        <a:bodyPr/>
        <a:lstStyle/>
        <a:p>
          <a:endParaRPr lang="uk-UA"/>
        </a:p>
      </dgm:t>
    </dgm:pt>
    <dgm:pt modelId="{1AF79619-72C1-494D-9A57-6E97833F8B9B}" type="pres">
      <dgm:prSet presAssocID="{E9C14A54-61EA-4EDE-AFE3-3FF1A8292976}" presName="compositeShape" presStyleCnt="0">
        <dgm:presLayoutVars>
          <dgm:chMax val="7"/>
          <dgm:dir/>
          <dgm:resizeHandles val="exact"/>
        </dgm:presLayoutVars>
      </dgm:prSet>
      <dgm:spPr/>
    </dgm:pt>
    <dgm:pt modelId="{7806E39A-49BD-4849-818B-D64F116E9ABF}" type="pres">
      <dgm:prSet presAssocID="{E9C14A54-61EA-4EDE-AFE3-3FF1A8292976}" presName="wedge1" presStyleLbl="node1" presStyleIdx="0" presStyleCnt="3"/>
      <dgm:spPr/>
      <dgm:t>
        <a:bodyPr/>
        <a:lstStyle/>
        <a:p>
          <a:endParaRPr lang="uk-UA"/>
        </a:p>
      </dgm:t>
    </dgm:pt>
    <dgm:pt modelId="{FC097EB4-4E5D-45B0-9B6A-5D26DDD31E18}" type="pres">
      <dgm:prSet presAssocID="{E9C14A54-61EA-4EDE-AFE3-3FF1A8292976}" presName="dummy1a" presStyleCnt="0"/>
      <dgm:spPr/>
    </dgm:pt>
    <dgm:pt modelId="{1371AE6A-E277-4D0E-91C4-096CAEB69F2E}" type="pres">
      <dgm:prSet presAssocID="{E9C14A54-61EA-4EDE-AFE3-3FF1A8292976}" presName="dummy1b" presStyleCnt="0"/>
      <dgm:spPr/>
    </dgm:pt>
    <dgm:pt modelId="{C0D45189-47D5-42C8-A923-985C85E46351}" type="pres">
      <dgm:prSet presAssocID="{E9C14A54-61EA-4EDE-AFE3-3FF1A8292976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5C5E6A3-305E-4B62-8F40-AE5F4298DF64}" type="pres">
      <dgm:prSet presAssocID="{E9C14A54-61EA-4EDE-AFE3-3FF1A8292976}" presName="wedge2" presStyleLbl="node1" presStyleIdx="1" presStyleCnt="3"/>
      <dgm:spPr/>
    </dgm:pt>
    <dgm:pt modelId="{36C9F7AA-F366-4A58-ABC2-F42C55A6DA65}" type="pres">
      <dgm:prSet presAssocID="{E9C14A54-61EA-4EDE-AFE3-3FF1A8292976}" presName="dummy2a" presStyleCnt="0"/>
      <dgm:spPr/>
    </dgm:pt>
    <dgm:pt modelId="{12EE08CF-A27B-4105-B5F1-1233397FB7A6}" type="pres">
      <dgm:prSet presAssocID="{E9C14A54-61EA-4EDE-AFE3-3FF1A8292976}" presName="dummy2b" presStyleCnt="0"/>
      <dgm:spPr/>
    </dgm:pt>
    <dgm:pt modelId="{5D30FBCB-2245-4863-852A-896542FED5D3}" type="pres">
      <dgm:prSet presAssocID="{E9C14A54-61EA-4EDE-AFE3-3FF1A8292976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2E4916B-A862-436A-A8E3-B46D75558607}" type="pres">
      <dgm:prSet presAssocID="{E9C14A54-61EA-4EDE-AFE3-3FF1A8292976}" presName="wedge3" presStyleLbl="node1" presStyleIdx="2" presStyleCnt="3"/>
      <dgm:spPr/>
    </dgm:pt>
    <dgm:pt modelId="{DD7ED912-7FB6-4A07-BBBD-64E634834ED3}" type="pres">
      <dgm:prSet presAssocID="{E9C14A54-61EA-4EDE-AFE3-3FF1A8292976}" presName="dummy3a" presStyleCnt="0"/>
      <dgm:spPr/>
    </dgm:pt>
    <dgm:pt modelId="{054C59E6-BC22-4C71-8B9B-B160D6C3A4D5}" type="pres">
      <dgm:prSet presAssocID="{E9C14A54-61EA-4EDE-AFE3-3FF1A8292976}" presName="dummy3b" presStyleCnt="0"/>
      <dgm:spPr/>
    </dgm:pt>
    <dgm:pt modelId="{8837C1F9-38B1-41A9-9570-93B8811A453F}" type="pres">
      <dgm:prSet presAssocID="{E9C14A54-61EA-4EDE-AFE3-3FF1A8292976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D69CE7CC-F5BD-4FA3-B0DE-CCF6B51FC61D}" type="pres">
      <dgm:prSet presAssocID="{B95AD821-0993-4410-BDF7-8D8C182B6E34}" presName="arrowWedge1" presStyleLbl="fgSibTrans2D1" presStyleIdx="0" presStyleCnt="3"/>
      <dgm:spPr/>
    </dgm:pt>
    <dgm:pt modelId="{5F5008F9-DAD5-452B-9E6F-1AADD91B070D}" type="pres">
      <dgm:prSet presAssocID="{7D0242B1-462F-41D9-8276-D6A2F66CB02B}" presName="arrowWedge2" presStyleLbl="fgSibTrans2D1" presStyleIdx="1" presStyleCnt="3"/>
      <dgm:spPr/>
    </dgm:pt>
    <dgm:pt modelId="{C76A4392-1698-4248-A183-08E1A97F05D4}" type="pres">
      <dgm:prSet presAssocID="{ED49D5A7-BB9F-4A1B-A739-9239E1E33CBA}" presName="arrowWedge3" presStyleLbl="fgSibTrans2D1" presStyleIdx="2" presStyleCnt="3"/>
      <dgm:spPr/>
    </dgm:pt>
  </dgm:ptLst>
  <dgm:cxnLst>
    <dgm:cxn modelId="{4AFFB00B-1B34-46CC-8654-4E6B5A82A2BB}" type="presOf" srcId="{C2B2DC50-28D0-40F0-A3F4-F15485871A4C}" destId="{7806E39A-49BD-4849-818B-D64F116E9ABF}" srcOrd="0" destOrd="0" presId="urn:microsoft.com/office/officeart/2005/8/layout/cycle8"/>
    <dgm:cxn modelId="{C5D14515-1471-42E0-86D7-B6B603737D5A}" type="presOf" srcId="{CE3E863E-6D4E-40E5-A934-C2D339558C2F}" destId="{5D30FBCB-2245-4863-852A-896542FED5D3}" srcOrd="1" destOrd="0" presId="urn:microsoft.com/office/officeart/2005/8/layout/cycle8"/>
    <dgm:cxn modelId="{FA952CA5-8D74-4E38-984A-92E44E1C500A}" type="presOf" srcId="{E9C14A54-61EA-4EDE-AFE3-3FF1A8292976}" destId="{1AF79619-72C1-494D-9A57-6E97833F8B9B}" srcOrd="0" destOrd="0" presId="urn:microsoft.com/office/officeart/2005/8/layout/cycle8"/>
    <dgm:cxn modelId="{65C2BEA8-C385-4EE1-875C-BA2BD6696490}" type="presOf" srcId="{C2B2DC50-28D0-40F0-A3F4-F15485871A4C}" destId="{C0D45189-47D5-42C8-A923-985C85E46351}" srcOrd="1" destOrd="0" presId="urn:microsoft.com/office/officeart/2005/8/layout/cycle8"/>
    <dgm:cxn modelId="{1201D849-BB00-4BBF-A84F-A6513E93A13F}" srcId="{E9C14A54-61EA-4EDE-AFE3-3FF1A8292976}" destId="{C2B2DC50-28D0-40F0-A3F4-F15485871A4C}" srcOrd="0" destOrd="0" parTransId="{E31C357F-C9A0-481D-891B-2718485159FC}" sibTransId="{B95AD821-0993-4410-BDF7-8D8C182B6E34}"/>
    <dgm:cxn modelId="{2F6E69D0-0A10-4175-85D2-8034E068D9AB}" srcId="{E9C14A54-61EA-4EDE-AFE3-3FF1A8292976}" destId="{16B97BC1-ABDB-4094-98DC-6C84BABC849D}" srcOrd="2" destOrd="0" parTransId="{B430B3BE-9350-419C-8C6F-262C43176AF5}" sibTransId="{ED49D5A7-BB9F-4A1B-A739-9239E1E33CBA}"/>
    <dgm:cxn modelId="{42421BD3-74E9-4F92-AE17-9232BF887F78}" type="presOf" srcId="{16B97BC1-ABDB-4094-98DC-6C84BABC849D}" destId="{8837C1F9-38B1-41A9-9570-93B8811A453F}" srcOrd="1" destOrd="0" presId="urn:microsoft.com/office/officeart/2005/8/layout/cycle8"/>
    <dgm:cxn modelId="{CD7B08A6-B95C-475B-8801-7123DEA89686}" srcId="{E9C14A54-61EA-4EDE-AFE3-3FF1A8292976}" destId="{CE3E863E-6D4E-40E5-A934-C2D339558C2F}" srcOrd="1" destOrd="0" parTransId="{E87A9FD1-D72C-41F1-AB56-4F613F16EFF5}" sibTransId="{7D0242B1-462F-41D9-8276-D6A2F66CB02B}"/>
    <dgm:cxn modelId="{847ED644-F4C3-4CD6-9B87-22FFFF305934}" type="presOf" srcId="{CE3E863E-6D4E-40E5-A934-C2D339558C2F}" destId="{45C5E6A3-305E-4B62-8F40-AE5F4298DF64}" srcOrd="0" destOrd="0" presId="urn:microsoft.com/office/officeart/2005/8/layout/cycle8"/>
    <dgm:cxn modelId="{C7351C0F-F2E4-4B70-BDA7-60C55FF92E8F}" type="presOf" srcId="{16B97BC1-ABDB-4094-98DC-6C84BABC849D}" destId="{C2E4916B-A862-436A-A8E3-B46D75558607}" srcOrd="0" destOrd="0" presId="urn:microsoft.com/office/officeart/2005/8/layout/cycle8"/>
    <dgm:cxn modelId="{772079B9-7FEF-4CC5-9922-A06CE109083E}" type="presParOf" srcId="{1AF79619-72C1-494D-9A57-6E97833F8B9B}" destId="{7806E39A-49BD-4849-818B-D64F116E9ABF}" srcOrd="0" destOrd="0" presId="urn:microsoft.com/office/officeart/2005/8/layout/cycle8"/>
    <dgm:cxn modelId="{B56C6D16-3972-4D51-942E-68B931036A8A}" type="presParOf" srcId="{1AF79619-72C1-494D-9A57-6E97833F8B9B}" destId="{FC097EB4-4E5D-45B0-9B6A-5D26DDD31E18}" srcOrd="1" destOrd="0" presId="urn:microsoft.com/office/officeart/2005/8/layout/cycle8"/>
    <dgm:cxn modelId="{86AA73AD-409C-466D-AF05-3997B4C29A64}" type="presParOf" srcId="{1AF79619-72C1-494D-9A57-6E97833F8B9B}" destId="{1371AE6A-E277-4D0E-91C4-096CAEB69F2E}" srcOrd="2" destOrd="0" presId="urn:microsoft.com/office/officeart/2005/8/layout/cycle8"/>
    <dgm:cxn modelId="{D476BC7F-5F6D-47E5-9210-6F317AE66FA0}" type="presParOf" srcId="{1AF79619-72C1-494D-9A57-6E97833F8B9B}" destId="{C0D45189-47D5-42C8-A923-985C85E46351}" srcOrd="3" destOrd="0" presId="urn:microsoft.com/office/officeart/2005/8/layout/cycle8"/>
    <dgm:cxn modelId="{39DA7CDE-B989-46A7-A358-EE08702F4B7E}" type="presParOf" srcId="{1AF79619-72C1-494D-9A57-6E97833F8B9B}" destId="{45C5E6A3-305E-4B62-8F40-AE5F4298DF64}" srcOrd="4" destOrd="0" presId="urn:microsoft.com/office/officeart/2005/8/layout/cycle8"/>
    <dgm:cxn modelId="{4CB38605-93D6-47F1-AE8C-6E6EB29E07D6}" type="presParOf" srcId="{1AF79619-72C1-494D-9A57-6E97833F8B9B}" destId="{36C9F7AA-F366-4A58-ABC2-F42C55A6DA65}" srcOrd="5" destOrd="0" presId="urn:microsoft.com/office/officeart/2005/8/layout/cycle8"/>
    <dgm:cxn modelId="{881FBDA6-B764-41E9-99CC-EA75C16FDCF6}" type="presParOf" srcId="{1AF79619-72C1-494D-9A57-6E97833F8B9B}" destId="{12EE08CF-A27B-4105-B5F1-1233397FB7A6}" srcOrd="6" destOrd="0" presId="urn:microsoft.com/office/officeart/2005/8/layout/cycle8"/>
    <dgm:cxn modelId="{1B13487D-02A0-4ACA-A77C-BB8768B18147}" type="presParOf" srcId="{1AF79619-72C1-494D-9A57-6E97833F8B9B}" destId="{5D30FBCB-2245-4863-852A-896542FED5D3}" srcOrd="7" destOrd="0" presId="urn:microsoft.com/office/officeart/2005/8/layout/cycle8"/>
    <dgm:cxn modelId="{B0749B22-6CC0-4765-9161-F1CEDB30935F}" type="presParOf" srcId="{1AF79619-72C1-494D-9A57-6E97833F8B9B}" destId="{C2E4916B-A862-436A-A8E3-B46D75558607}" srcOrd="8" destOrd="0" presId="urn:microsoft.com/office/officeart/2005/8/layout/cycle8"/>
    <dgm:cxn modelId="{FD91F0CF-EEB5-4DF5-8F1B-8E059D9A3B76}" type="presParOf" srcId="{1AF79619-72C1-494D-9A57-6E97833F8B9B}" destId="{DD7ED912-7FB6-4A07-BBBD-64E634834ED3}" srcOrd="9" destOrd="0" presId="urn:microsoft.com/office/officeart/2005/8/layout/cycle8"/>
    <dgm:cxn modelId="{19E73CAA-252E-47A3-8754-1B0C8CCD74D4}" type="presParOf" srcId="{1AF79619-72C1-494D-9A57-6E97833F8B9B}" destId="{054C59E6-BC22-4C71-8B9B-B160D6C3A4D5}" srcOrd="10" destOrd="0" presId="urn:microsoft.com/office/officeart/2005/8/layout/cycle8"/>
    <dgm:cxn modelId="{05729373-E262-478B-9435-8B918F33B6C5}" type="presParOf" srcId="{1AF79619-72C1-494D-9A57-6E97833F8B9B}" destId="{8837C1F9-38B1-41A9-9570-93B8811A453F}" srcOrd="11" destOrd="0" presId="urn:microsoft.com/office/officeart/2005/8/layout/cycle8"/>
    <dgm:cxn modelId="{F61C7280-4309-4929-ADB5-CCC3E6F27DD3}" type="presParOf" srcId="{1AF79619-72C1-494D-9A57-6E97833F8B9B}" destId="{D69CE7CC-F5BD-4FA3-B0DE-CCF6B51FC61D}" srcOrd="12" destOrd="0" presId="urn:microsoft.com/office/officeart/2005/8/layout/cycle8"/>
    <dgm:cxn modelId="{219459E5-4A3E-41DB-AD99-5A0519C2E919}" type="presParOf" srcId="{1AF79619-72C1-494D-9A57-6E97833F8B9B}" destId="{5F5008F9-DAD5-452B-9E6F-1AADD91B070D}" srcOrd="13" destOrd="0" presId="urn:microsoft.com/office/officeart/2005/8/layout/cycle8"/>
    <dgm:cxn modelId="{26BDAECE-6C0F-4E7E-87F3-C75B384C5E70}" type="presParOf" srcId="{1AF79619-72C1-494D-9A57-6E97833F8B9B}" destId="{C76A4392-1698-4248-A183-08E1A97F05D4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F16368E-AE29-4C9E-AF81-778D248D7AFD}" type="doc">
      <dgm:prSet loTypeId="urn:microsoft.com/office/officeart/2005/8/layout/process4" loCatId="process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uk-UA"/>
        </a:p>
      </dgm:t>
    </dgm:pt>
    <dgm:pt modelId="{A20262B6-7020-4FA2-B8A3-E27234852DF3}">
      <dgm:prSet/>
      <dgm:spPr/>
      <dgm:t>
        <a:bodyPr/>
        <a:lstStyle/>
        <a:p>
          <a:pPr rtl="0"/>
          <a:r>
            <a:rPr lang="uk-UA" smtClean="0"/>
            <a:t>Посідає важливе місце системі державної організації науки;</a:t>
          </a:r>
          <a:endParaRPr lang="uk-UA"/>
        </a:p>
      </dgm:t>
    </dgm:pt>
    <dgm:pt modelId="{C322B9D6-40A2-4379-B664-65EDF85D524C}" type="parTrans" cxnId="{B9D4E744-B3C9-4449-A8DE-12AB34ADBF1C}">
      <dgm:prSet/>
      <dgm:spPr/>
      <dgm:t>
        <a:bodyPr/>
        <a:lstStyle/>
        <a:p>
          <a:endParaRPr lang="uk-UA"/>
        </a:p>
      </dgm:t>
    </dgm:pt>
    <dgm:pt modelId="{04C035CC-7A75-4FCE-A119-4352DB22D7CE}" type="sibTrans" cxnId="{B9D4E744-B3C9-4449-A8DE-12AB34ADBF1C}">
      <dgm:prSet/>
      <dgm:spPr/>
      <dgm:t>
        <a:bodyPr/>
        <a:lstStyle/>
        <a:p>
          <a:endParaRPr lang="uk-UA"/>
        </a:p>
      </dgm:t>
    </dgm:pt>
    <dgm:pt modelId="{00E0DD70-29C3-4622-975C-CF192B6690AD}">
      <dgm:prSet/>
      <dgm:spPr/>
      <dgm:t>
        <a:bodyPr/>
        <a:lstStyle/>
        <a:p>
          <a:pPr rtl="0"/>
          <a:r>
            <a:rPr lang="uk-UA" smtClean="0"/>
            <a:t>є структурним підрозділом Міністерства освіти і науки України;</a:t>
          </a:r>
          <a:endParaRPr lang="uk-UA"/>
        </a:p>
      </dgm:t>
    </dgm:pt>
    <dgm:pt modelId="{73E9B817-9226-4D7E-BEC6-0295CC7EEFFA}" type="parTrans" cxnId="{1A3F98D3-C682-472A-B314-0CBF7D59E799}">
      <dgm:prSet/>
      <dgm:spPr/>
      <dgm:t>
        <a:bodyPr/>
        <a:lstStyle/>
        <a:p>
          <a:endParaRPr lang="uk-UA"/>
        </a:p>
      </dgm:t>
    </dgm:pt>
    <dgm:pt modelId="{2804465D-7855-442C-A06D-E53BAC968AC7}" type="sibTrans" cxnId="{1A3F98D3-C682-472A-B314-0CBF7D59E799}">
      <dgm:prSet/>
      <dgm:spPr/>
      <dgm:t>
        <a:bodyPr/>
        <a:lstStyle/>
        <a:p>
          <a:endParaRPr lang="uk-UA"/>
        </a:p>
      </dgm:t>
    </dgm:pt>
    <dgm:pt modelId="{0D648DA1-E82B-4BFC-BBD9-E99F106AFDF9}">
      <dgm:prSet/>
      <dgm:spPr/>
      <dgm:t>
        <a:bodyPr/>
        <a:lstStyle/>
        <a:p>
          <a:pPr rtl="0"/>
          <a:r>
            <a:rPr lang="uk-UA" smtClean="0"/>
            <a:t>здійснює керівництво атестацією наукових кадрів вищої кваліфікації;</a:t>
          </a:r>
          <a:endParaRPr lang="uk-UA"/>
        </a:p>
      </dgm:t>
    </dgm:pt>
    <dgm:pt modelId="{6EB2EC8C-CD23-47F4-B73E-C5995EA7FB03}" type="parTrans" cxnId="{829456D0-8D71-46EC-8A7F-B113A6BFD396}">
      <dgm:prSet/>
      <dgm:spPr/>
      <dgm:t>
        <a:bodyPr/>
        <a:lstStyle/>
        <a:p>
          <a:endParaRPr lang="uk-UA"/>
        </a:p>
      </dgm:t>
    </dgm:pt>
    <dgm:pt modelId="{CFD79546-8403-42FB-AE7B-92920772A4FB}" type="sibTrans" cxnId="{829456D0-8D71-46EC-8A7F-B113A6BFD396}">
      <dgm:prSet/>
      <dgm:spPr/>
      <dgm:t>
        <a:bodyPr/>
        <a:lstStyle/>
        <a:p>
          <a:endParaRPr lang="uk-UA"/>
        </a:p>
      </dgm:t>
    </dgm:pt>
    <dgm:pt modelId="{500E300F-7A40-41B2-A01E-9C6B617E6AC5}">
      <dgm:prSet/>
      <dgm:spPr/>
      <dgm:t>
        <a:bodyPr/>
        <a:lstStyle/>
        <a:p>
          <a:pPr rtl="0"/>
          <a:r>
            <a:rPr lang="uk-UA" smtClean="0"/>
            <a:t>забезпечує єдність вимог до здобувачів наукових ступенів кандидата та доктора наук;</a:t>
          </a:r>
          <a:endParaRPr lang="uk-UA"/>
        </a:p>
      </dgm:t>
    </dgm:pt>
    <dgm:pt modelId="{252D1455-2E32-435D-966B-F38057A91A69}" type="parTrans" cxnId="{E5FD2B22-08DD-468E-A325-ACD8D06B4A30}">
      <dgm:prSet/>
      <dgm:spPr/>
      <dgm:t>
        <a:bodyPr/>
        <a:lstStyle/>
        <a:p>
          <a:endParaRPr lang="uk-UA"/>
        </a:p>
      </dgm:t>
    </dgm:pt>
    <dgm:pt modelId="{021B8F13-EA80-4B89-9EFD-64CD7BD5FD4B}" type="sibTrans" cxnId="{E5FD2B22-08DD-468E-A325-ACD8D06B4A30}">
      <dgm:prSet/>
      <dgm:spPr/>
      <dgm:t>
        <a:bodyPr/>
        <a:lstStyle/>
        <a:p>
          <a:endParaRPr lang="uk-UA"/>
        </a:p>
      </dgm:t>
    </dgm:pt>
    <dgm:pt modelId="{7041F96D-A7C7-4723-87B3-DB7EF1084A6C}">
      <dgm:prSet/>
      <dgm:spPr/>
      <dgm:t>
        <a:bodyPr/>
        <a:lstStyle/>
        <a:p>
          <a:pPr rtl="0"/>
          <a:r>
            <a:rPr lang="uk-UA" smtClean="0"/>
            <a:t>контролює якість дисертаційних робіт, їх наукову і практичну значущість, беручи тим самим участь у формуванні наукового потенціалу держави.</a:t>
          </a:r>
          <a:endParaRPr lang="uk-UA"/>
        </a:p>
      </dgm:t>
    </dgm:pt>
    <dgm:pt modelId="{7E42A726-13AC-4D8D-96BA-EC3AD3DFE5B1}" type="parTrans" cxnId="{C1849CDB-4F99-453A-BA81-3E22FB690B95}">
      <dgm:prSet/>
      <dgm:spPr/>
      <dgm:t>
        <a:bodyPr/>
        <a:lstStyle/>
        <a:p>
          <a:endParaRPr lang="uk-UA"/>
        </a:p>
      </dgm:t>
    </dgm:pt>
    <dgm:pt modelId="{743BAEAC-A80A-48BE-BE57-D5915370B905}" type="sibTrans" cxnId="{C1849CDB-4F99-453A-BA81-3E22FB690B95}">
      <dgm:prSet/>
      <dgm:spPr/>
      <dgm:t>
        <a:bodyPr/>
        <a:lstStyle/>
        <a:p>
          <a:endParaRPr lang="uk-UA"/>
        </a:p>
      </dgm:t>
    </dgm:pt>
    <dgm:pt modelId="{90DB514E-66F6-4635-AD4E-A090860C0C83}" type="pres">
      <dgm:prSet presAssocID="{AF16368E-AE29-4C9E-AF81-778D248D7AFD}" presName="Name0" presStyleCnt="0">
        <dgm:presLayoutVars>
          <dgm:dir/>
          <dgm:animLvl val="lvl"/>
          <dgm:resizeHandles val="exact"/>
        </dgm:presLayoutVars>
      </dgm:prSet>
      <dgm:spPr/>
    </dgm:pt>
    <dgm:pt modelId="{0B2D9CE5-34E8-48DB-864D-3FBBDE9B3399}" type="pres">
      <dgm:prSet presAssocID="{7041F96D-A7C7-4723-87B3-DB7EF1084A6C}" presName="boxAndChildren" presStyleCnt="0"/>
      <dgm:spPr/>
    </dgm:pt>
    <dgm:pt modelId="{4194B4E7-62B4-4BA3-AFB0-FC3FB89A04A1}" type="pres">
      <dgm:prSet presAssocID="{7041F96D-A7C7-4723-87B3-DB7EF1084A6C}" presName="parentTextBox" presStyleLbl="node1" presStyleIdx="0" presStyleCnt="5"/>
      <dgm:spPr/>
    </dgm:pt>
    <dgm:pt modelId="{E82DF0E5-F081-4067-922D-ED3EF961DDA4}" type="pres">
      <dgm:prSet presAssocID="{021B8F13-EA80-4B89-9EFD-64CD7BD5FD4B}" presName="sp" presStyleCnt="0"/>
      <dgm:spPr/>
    </dgm:pt>
    <dgm:pt modelId="{0FE5F297-1C91-4B88-8C28-252B8107C167}" type="pres">
      <dgm:prSet presAssocID="{500E300F-7A40-41B2-A01E-9C6B617E6AC5}" presName="arrowAndChildren" presStyleCnt="0"/>
      <dgm:spPr/>
    </dgm:pt>
    <dgm:pt modelId="{9F13A28F-03C2-4D38-8354-780723D171C8}" type="pres">
      <dgm:prSet presAssocID="{500E300F-7A40-41B2-A01E-9C6B617E6AC5}" presName="parentTextArrow" presStyleLbl="node1" presStyleIdx="1" presStyleCnt="5"/>
      <dgm:spPr/>
    </dgm:pt>
    <dgm:pt modelId="{7606248D-B99B-47FB-8AE1-F2BFF133B757}" type="pres">
      <dgm:prSet presAssocID="{CFD79546-8403-42FB-AE7B-92920772A4FB}" presName="sp" presStyleCnt="0"/>
      <dgm:spPr/>
    </dgm:pt>
    <dgm:pt modelId="{040FEE7F-EFBB-42DD-83A4-761EBFC7DBC6}" type="pres">
      <dgm:prSet presAssocID="{0D648DA1-E82B-4BFC-BBD9-E99F106AFDF9}" presName="arrowAndChildren" presStyleCnt="0"/>
      <dgm:spPr/>
    </dgm:pt>
    <dgm:pt modelId="{C4FD2A7F-5979-4E04-A776-D95A7C51DC0F}" type="pres">
      <dgm:prSet presAssocID="{0D648DA1-E82B-4BFC-BBD9-E99F106AFDF9}" presName="parentTextArrow" presStyleLbl="node1" presStyleIdx="2" presStyleCnt="5"/>
      <dgm:spPr/>
    </dgm:pt>
    <dgm:pt modelId="{4D575CC5-3B82-4160-9D49-568FF08B11AC}" type="pres">
      <dgm:prSet presAssocID="{2804465D-7855-442C-A06D-E53BAC968AC7}" presName="sp" presStyleCnt="0"/>
      <dgm:spPr/>
    </dgm:pt>
    <dgm:pt modelId="{34680676-E4A7-484A-9789-771E54256817}" type="pres">
      <dgm:prSet presAssocID="{00E0DD70-29C3-4622-975C-CF192B6690AD}" presName="arrowAndChildren" presStyleCnt="0"/>
      <dgm:spPr/>
    </dgm:pt>
    <dgm:pt modelId="{A9B32736-366D-4A66-BED3-59B3EC96FC04}" type="pres">
      <dgm:prSet presAssocID="{00E0DD70-29C3-4622-975C-CF192B6690AD}" presName="parentTextArrow" presStyleLbl="node1" presStyleIdx="3" presStyleCnt="5"/>
      <dgm:spPr/>
    </dgm:pt>
    <dgm:pt modelId="{261BE2DF-A195-4ADF-88B0-773A8552CE08}" type="pres">
      <dgm:prSet presAssocID="{04C035CC-7A75-4FCE-A119-4352DB22D7CE}" presName="sp" presStyleCnt="0"/>
      <dgm:spPr/>
    </dgm:pt>
    <dgm:pt modelId="{F8F75FF9-ADF8-4B2E-A617-A062CDA80DED}" type="pres">
      <dgm:prSet presAssocID="{A20262B6-7020-4FA2-B8A3-E27234852DF3}" presName="arrowAndChildren" presStyleCnt="0"/>
      <dgm:spPr/>
    </dgm:pt>
    <dgm:pt modelId="{2C185501-9180-4C4E-A336-30C6C7246F21}" type="pres">
      <dgm:prSet presAssocID="{A20262B6-7020-4FA2-B8A3-E27234852DF3}" presName="parentTextArrow" presStyleLbl="node1" presStyleIdx="4" presStyleCnt="5"/>
      <dgm:spPr/>
    </dgm:pt>
  </dgm:ptLst>
  <dgm:cxnLst>
    <dgm:cxn modelId="{09E5E94E-728F-4214-A5A0-51F2315A4A1E}" type="presOf" srcId="{7041F96D-A7C7-4723-87B3-DB7EF1084A6C}" destId="{4194B4E7-62B4-4BA3-AFB0-FC3FB89A04A1}" srcOrd="0" destOrd="0" presId="urn:microsoft.com/office/officeart/2005/8/layout/process4"/>
    <dgm:cxn modelId="{E5FD2B22-08DD-468E-A325-ACD8D06B4A30}" srcId="{AF16368E-AE29-4C9E-AF81-778D248D7AFD}" destId="{500E300F-7A40-41B2-A01E-9C6B617E6AC5}" srcOrd="3" destOrd="0" parTransId="{252D1455-2E32-435D-966B-F38057A91A69}" sibTransId="{021B8F13-EA80-4B89-9EFD-64CD7BD5FD4B}"/>
    <dgm:cxn modelId="{63B57827-A8BB-4990-B4A2-AF1EDA9DEB6F}" type="presOf" srcId="{A20262B6-7020-4FA2-B8A3-E27234852DF3}" destId="{2C185501-9180-4C4E-A336-30C6C7246F21}" srcOrd="0" destOrd="0" presId="urn:microsoft.com/office/officeart/2005/8/layout/process4"/>
    <dgm:cxn modelId="{4A459608-A474-443D-BBFE-EA72119E8F3C}" type="presOf" srcId="{500E300F-7A40-41B2-A01E-9C6B617E6AC5}" destId="{9F13A28F-03C2-4D38-8354-780723D171C8}" srcOrd="0" destOrd="0" presId="urn:microsoft.com/office/officeart/2005/8/layout/process4"/>
    <dgm:cxn modelId="{829456D0-8D71-46EC-8A7F-B113A6BFD396}" srcId="{AF16368E-AE29-4C9E-AF81-778D248D7AFD}" destId="{0D648DA1-E82B-4BFC-BBD9-E99F106AFDF9}" srcOrd="2" destOrd="0" parTransId="{6EB2EC8C-CD23-47F4-B73E-C5995EA7FB03}" sibTransId="{CFD79546-8403-42FB-AE7B-92920772A4FB}"/>
    <dgm:cxn modelId="{B9D4E744-B3C9-4449-A8DE-12AB34ADBF1C}" srcId="{AF16368E-AE29-4C9E-AF81-778D248D7AFD}" destId="{A20262B6-7020-4FA2-B8A3-E27234852DF3}" srcOrd="0" destOrd="0" parTransId="{C322B9D6-40A2-4379-B664-65EDF85D524C}" sibTransId="{04C035CC-7A75-4FCE-A119-4352DB22D7CE}"/>
    <dgm:cxn modelId="{C1849CDB-4F99-453A-BA81-3E22FB690B95}" srcId="{AF16368E-AE29-4C9E-AF81-778D248D7AFD}" destId="{7041F96D-A7C7-4723-87B3-DB7EF1084A6C}" srcOrd="4" destOrd="0" parTransId="{7E42A726-13AC-4D8D-96BA-EC3AD3DFE5B1}" sibTransId="{743BAEAC-A80A-48BE-BE57-D5915370B905}"/>
    <dgm:cxn modelId="{1A3F98D3-C682-472A-B314-0CBF7D59E799}" srcId="{AF16368E-AE29-4C9E-AF81-778D248D7AFD}" destId="{00E0DD70-29C3-4622-975C-CF192B6690AD}" srcOrd="1" destOrd="0" parTransId="{73E9B817-9226-4D7E-BEC6-0295CC7EEFFA}" sibTransId="{2804465D-7855-442C-A06D-E53BAC968AC7}"/>
    <dgm:cxn modelId="{6448B255-064D-4020-AA81-F8B44807C958}" type="presOf" srcId="{0D648DA1-E82B-4BFC-BBD9-E99F106AFDF9}" destId="{C4FD2A7F-5979-4E04-A776-D95A7C51DC0F}" srcOrd="0" destOrd="0" presId="urn:microsoft.com/office/officeart/2005/8/layout/process4"/>
    <dgm:cxn modelId="{48AEEBAE-C362-4878-B257-8E0A7C754071}" type="presOf" srcId="{AF16368E-AE29-4C9E-AF81-778D248D7AFD}" destId="{90DB514E-66F6-4635-AD4E-A090860C0C83}" srcOrd="0" destOrd="0" presId="urn:microsoft.com/office/officeart/2005/8/layout/process4"/>
    <dgm:cxn modelId="{86E1760F-9FD0-4651-9601-87C3BDB5DC95}" type="presOf" srcId="{00E0DD70-29C3-4622-975C-CF192B6690AD}" destId="{A9B32736-366D-4A66-BED3-59B3EC96FC04}" srcOrd="0" destOrd="0" presId="urn:microsoft.com/office/officeart/2005/8/layout/process4"/>
    <dgm:cxn modelId="{5E6B837C-5B02-461B-91F3-CB955B4A32BA}" type="presParOf" srcId="{90DB514E-66F6-4635-AD4E-A090860C0C83}" destId="{0B2D9CE5-34E8-48DB-864D-3FBBDE9B3399}" srcOrd="0" destOrd="0" presId="urn:microsoft.com/office/officeart/2005/8/layout/process4"/>
    <dgm:cxn modelId="{E2348DBE-D4C1-49FE-848A-E98EBEA9AEA4}" type="presParOf" srcId="{0B2D9CE5-34E8-48DB-864D-3FBBDE9B3399}" destId="{4194B4E7-62B4-4BA3-AFB0-FC3FB89A04A1}" srcOrd="0" destOrd="0" presId="urn:microsoft.com/office/officeart/2005/8/layout/process4"/>
    <dgm:cxn modelId="{818CB560-D56A-44F6-9773-3D86863FD44C}" type="presParOf" srcId="{90DB514E-66F6-4635-AD4E-A090860C0C83}" destId="{E82DF0E5-F081-4067-922D-ED3EF961DDA4}" srcOrd="1" destOrd="0" presId="urn:microsoft.com/office/officeart/2005/8/layout/process4"/>
    <dgm:cxn modelId="{FDE4D4E3-B092-4D85-8B8A-844DB47702EF}" type="presParOf" srcId="{90DB514E-66F6-4635-AD4E-A090860C0C83}" destId="{0FE5F297-1C91-4B88-8C28-252B8107C167}" srcOrd="2" destOrd="0" presId="urn:microsoft.com/office/officeart/2005/8/layout/process4"/>
    <dgm:cxn modelId="{D871FE9A-4E4E-4D9F-9114-90308FF1071E}" type="presParOf" srcId="{0FE5F297-1C91-4B88-8C28-252B8107C167}" destId="{9F13A28F-03C2-4D38-8354-780723D171C8}" srcOrd="0" destOrd="0" presId="urn:microsoft.com/office/officeart/2005/8/layout/process4"/>
    <dgm:cxn modelId="{AD2246A8-D7A4-426D-84DC-D533A3605F41}" type="presParOf" srcId="{90DB514E-66F6-4635-AD4E-A090860C0C83}" destId="{7606248D-B99B-47FB-8AE1-F2BFF133B757}" srcOrd="3" destOrd="0" presId="urn:microsoft.com/office/officeart/2005/8/layout/process4"/>
    <dgm:cxn modelId="{DB0352A2-DA55-4C83-86EB-39E480B2AC6A}" type="presParOf" srcId="{90DB514E-66F6-4635-AD4E-A090860C0C83}" destId="{040FEE7F-EFBB-42DD-83A4-761EBFC7DBC6}" srcOrd="4" destOrd="0" presId="urn:microsoft.com/office/officeart/2005/8/layout/process4"/>
    <dgm:cxn modelId="{6A0D78BF-71D3-47A1-B79B-1DD4067E7F11}" type="presParOf" srcId="{040FEE7F-EFBB-42DD-83A4-761EBFC7DBC6}" destId="{C4FD2A7F-5979-4E04-A776-D95A7C51DC0F}" srcOrd="0" destOrd="0" presId="urn:microsoft.com/office/officeart/2005/8/layout/process4"/>
    <dgm:cxn modelId="{CE7A9B75-728A-47CF-90E8-74CE8808AFB1}" type="presParOf" srcId="{90DB514E-66F6-4635-AD4E-A090860C0C83}" destId="{4D575CC5-3B82-4160-9D49-568FF08B11AC}" srcOrd="5" destOrd="0" presId="urn:microsoft.com/office/officeart/2005/8/layout/process4"/>
    <dgm:cxn modelId="{F737AC38-EF1A-4558-9063-8560522F87BF}" type="presParOf" srcId="{90DB514E-66F6-4635-AD4E-A090860C0C83}" destId="{34680676-E4A7-484A-9789-771E54256817}" srcOrd="6" destOrd="0" presId="urn:microsoft.com/office/officeart/2005/8/layout/process4"/>
    <dgm:cxn modelId="{864DEADA-1EDA-476D-9464-D32E08044F93}" type="presParOf" srcId="{34680676-E4A7-484A-9789-771E54256817}" destId="{A9B32736-366D-4A66-BED3-59B3EC96FC04}" srcOrd="0" destOrd="0" presId="urn:microsoft.com/office/officeart/2005/8/layout/process4"/>
    <dgm:cxn modelId="{9BB233AA-6C1F-4213-8370-4A495BE4EC6B}" type="presParOf" srcId="{90DB514E-66F6-4635-AD4E-A090860C0C83}" destId="{261BE2DF-A195-4ADF-88B0-773A8552CE08}" srcOrd="7" destOrd="0" presId="urn:microsoft.com/office/officeart/2005/8/layout/process4"/>
    <dgm:cxn modelId="{8768E299-EC3F-437A-8CB1-3367BF4BAACD}" type="presParOf" srcId="{90DB514E-66F6-4635-AD4E-A090860C0C83}" destId="{F8F75FF9-ADF8-4B2E-A617-A062CDA80DED}" srcOrd="8" destOrd="0" presId="urn:microsoft.com/office/officeart/2005/8/layout/process4"/>
    <dgm:cxn modelId="{DC2013D9-AADD-4DE5-BBFE-4EBE0241F645}" type="presParOf" srcId="{F8F75FF9-ADF8-4B2E-A617-A062CDA80DED}" destId="{2C185501-9180-4C4E-A336-30C6C7246F2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F9586F1-DDD5-4BCF-B2A1-4946AF35CD54}" type="doc">
      <dgm:prSet loTypeId="urn:microsoft.com/office/officeart/2005/8/layout/lProcess3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uk-UA"/>
        </a:p>
      </dgm:t>
    </dgm:pt>
    <dgm:pt modelId="{A86BBD17-E211-4E3D-9AA5-90EA999C8D6B}">
      <dgm:prSet/>
      <dgm:spPr/>
      <dgm:t>
        <a:bodyPr/>
        <a:lstStyle/>
        <a:p>
          <a:pPr rtl="0"/>
          <a:r>
            <a:rPr lang="uk-UA" smtClean="0"/>
            <a:t>формуванні та забезпеченні функціонування системи атестації наукових кадрів;</a:t>
          </a:r>
          <a:endParaRPr lang="uk-UA"/>
        </a:p>
      </dgm:t>
    </dgm:pt>
    <dgm:pt modelId="{71ACA6EE-8C70-411B-A280-9F139B7AA3F9}" type="parTrans" cxnId="{85577D2D-CB0B-4F73-B0F1-341C33EDA611}">
      <dgm:prSet/>
      <dgm:spPr/>
      <dgm:t>
        <a:bodyPr/>
        <a:lstStyle/>
        <a:p>
          <a:endParaRPr lang="uk-UA"/>
        </a:p>
      </dgm:t>
    </dgm:pt>
    <dgm:pt modelId="{8BFA8BB3-ED2B-4F8B-860A-41BDD3671DDA}" type="sibTrans" cxnId="{85577D2D-CB0B-4F73-B0F1-341C33EDA611}">
      <dgm:prSet/>
      <dgm:spPr/>
      <dgm:t>
        <a:bodyPr/>
        <a:lstStyle/>
        <a:p>
          <a:endParaRPr lang="uk-UA"/>
        </a:p>
      </dgm:t>
    </dgm:pt>
    <dgm:pt modelId="{6907ED36-79E2-4DE7-9318-FE496AC60878}">
      <dgm:prSet/>
      <dgm:spPr/>
      <dgm:t>
        <a:bodyPr/>
        <a:lstStyle/>
        <a:p>
          <a:pPr rtl="0"/>
          <a:r>
            <a:rPr lang="uk-UA" smtClean="0"/>
            <a:t>формуванні мережі спеціалізованих вчених рад та аналіз їх діяльності;</a:t>
          </a:r>
          <a:endParaRPr lang="uk-UA"/>
        </a:p>
      </dgm:t>
    </dgm:pt>
    <dgm:pt modelId="{F1FDFE3A-9E1F-4300-926D-13FC840C727A}" type="parTrans" cxnId="{C23D7AC5-9246-481A-93EC-D34FE553925D}">
      <dgm:prSet/>
      <dgm:spPr/>
      <dgm:t>
        <a:bodyPr/>
        <a:lstStyle/>
        <a:p>
          <a:endParaRPr lang="uk-UA"/>
        </a:p>
      </dgm:t>
    </dgm:pt>
    <dgm:pt modelId="{BA18A24D-7B47-4D5C-B848-41DFABC0CB89}" type="sibTrans" cxnId="{C23D7AC5-9246-481A-93EC-D34FE553925D}">
      <dgm:prSet/>
      <dgm:spPr/>
      <dgm:t>
        <a:bodyPr/>
        <a:lstStyle/>
        <a:p>
          <a:endParaRPr lang="uk-UA"/>
        </a:p>
      </dgm:t>
    </dgm:pt>
    <dgm:pt modelId="{FEA2E1EB-DD00-414B-886A-4F9D7569E866}">
      <dgm:prSet/>
      <dgm:spPr/>
      <dgm:t>
        <a:bodyPr/>
        <a:lstStyle/>
        <a:p>
          <a:pPr rtl="0"/>
          <a:r>
            <a:rPr lang="uk-UA" smtClean="0"/>
            <a:t>формуванні мережі експертних рад з проведення експертизи дисертаційних робіт та організація проведення експертизи дисертацій з метою встановлення їх відповідності державним вимогам на здобуття наукових ступенів доктора, кандидата наук.</a:t>
          </a:r>
          <a:endParaRPr lang="uk-UA"/>
        </a:p>
      </dgm:t>
    </dgm:pt>
    <dgm:pt modelId="{DF0B96CF-9C8A-4E3E-8010-2F15E4A4EFBD}" type="parTrans" cxnId="{93482269-DDE9-445E-AF88-B95C9D3DD710}">
      <dgm:prSet/>
      <dgm:spPr/>
      <dgm:t>
        <a:bodyPr/>
        <a:lstStyle/>
        <a:p>
          <a:endParaRPr lang="uk-UA"/>
        </a:p>
      </dgm:t>
    </dgm:pt>
    <dgm:pt modelId="{7C022F75-2B12-48A0-A751-CDE5C6E6C72B}" type="sibTrans" cxnId="{93482269-DDE9-445E-AF88-B95C9D3DD710}">
      <dgm:prSet/>
      <dgm:spPr/>
      <dgm:t>
        <a:bodyPr/>
        <a:lstStyle/>
        <a:p>
          <a:endParaRPr lang="uk-UA"/>
        </a:p>
      </dgm:t>
    </dgm:pt>
    <dgm:pt modelId="{D76509BE-E5F5-4CBD-8144-7A3A69B87722}" type="pres">
      <dgm:prSet presAssocID="{CF9586F1-DDD5-4BCF-B2A1-4946AF35CD54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76CFD83C-C3C4-44CC-910C-C2F6DEB3076D}" type="pres">
      <dgm:prSet presAssocID="{A86BBD17-E211-4E3D-9AA5-90EA999C8D6B}" presName="horFlow" presStyleCnt="0"/>
      <dgm:spPr/>
    </dgm:pt>
    <dgm:pt modelId="{8D5AF2A5-D216-4E45-ACCA-960005012D9E}" type="pres">
      <dgm:prSet presAssocID="{A86BBD17-E211-4E3D-9AA5-90EA999C8D6B}" presName="bigChev" presStyleLbl="node1" presStyleIdx="0" presStyleCnt="3" custScaleX="212985"/>
      <dgm:spPr/>
    </dgm:pt>
    <dgm:pt modelId="{8278DB11-407E-4456-9F45-6AE4245D99B4}" type="pres">
      <dgm:prSet presAssocID="{A86BBD17-E211-4E3D-9AA5-90EA999C8D6B}" presName="vSp" presStyleCnt="0"/>
      <dgm:spPr/>
    </dgm:pt>
    <dgm:pt modelId="{B70923E9-04B0-41BE-83C3-3C1D1E80827E}" type="pres">
      <dgm:prSet presAssocID="{6907ED36-79E2-4DE7-9318-FE496AC60878}" presName="horFlow" presStyleCnt="0"/>
      <dgm:spPr/>
    </dgm:pt>
    <dgm:pt modelId="{F68BF8EF-0AAD-4A5C-AAF1-D0913CE3555F}" type="pres">
      <dgm:prSet presAssocID="{6907ED36-79E2-4DE7-9318-FE496AC60878}" presName="bigChev" presStyleLbl="node1" presStyleIdx="1" presStyleCnt="3" custScaleX="209893"/>
      <dgm:spPr/>
    </dgm:pt>
    <dgm:pt modelId="{32B33065-EF57-4986-918A-D1C1776142B2}" type="pres">
      <dgm:prSet presAssocID="{6907ED36-79E2-4DE7-9318-FE496AC60878}" presName="vSp" presStyleCnt="0"/>
      <dgm:spPr/>
    </dgm:pt>
    <dgm:pt modelId="{BA294309-27F4-43C5-8BF7-D9AAE668E819}" type="pres">
      <dgm:prSet presAssocID="{FEA2E1EB-DD00-414B-886A-4F9D7569E866}" presName="horFlow" presStyleCnt="0"/>
      <dgm:spPr/>
    </dgm:pt>
    <dgm:pt modelId="{CD33F7AB-517A-4E60-A132-A6EBB055AFAF}" type="pres">
      <dgm:prSet presAssocID="{FEA2E1EB-DD00-414B-886A-4F9D7569E866}" presName="bigChev" presStyleLbl="node1" presStyleIdx="2" presStyleCnt="3" custScaleX="216280"/>
      <dgm:spPr/>
    </dgm:pt>
  </dgm:ptLst>
  <dgm:cxnLst>
    <dgm:cxn modelId="{93482269-DDE9-445E-AF88-B95C9D3DD710}" srcId="{CF9586F1-DDD5-4BCF-B2A1-4946AF35CD54}" destId="{FEA2E1EB-DD00-414B-886A-4F9D7569E866}" srcOrd="2" destOrd="0" parTransId="{DF0B96CF-9C8A-4E3E-8010-2F15E4A4EFBD}" sibTransId="{7C022F75-2B12-48A0-A751-CDE5C6E6C72B}"/>
    <dgm:cxn modelId="{C23D7AC5-9246-481A-93EC-D34FE553925D}" srcId="{CF9586F1-DDD5-4BCF-B2A1-4946AF35CD54}" destId="{6907ED36-79E2-4DE7-9318-FE496AC60878}" srcOrd="1" destOrd="0" parTransId="{F1FDFE3A-9E1F-4300-926D-13FC840C727A}" sibTransId="{BA18A24D-7B47-4D5C-B848-41DFABC0CB89}"/>
    <dgm:cxn modelId="{25DF5FAF-BCC4-4404-910D-CEA7DAD8B041}" type="presOf" srcId="{CF9586F1-DDD5-4BCF-B2A1-4946AF35CD54}" destId="{D76509BE-E5F5-4CBD-8144-7A3A69B87722}" srcOrd="0" destOrd="0" presId="urn:microsoft.com/office/officeart/2005/8/layout/lProcess3"/>
    <dgm:cxn modelId="{85577D2D-CB0B-4F73-B0F1-341C33EDA611}" srcId="{CF9586F1-DDD5-4BCF-B2A1-4946AF35CD54}" destId="{A86BBD17-E211-4E3D-9AA5-90EA999C8D6B}" srcOrd="0" destOrd="0" parTransId="{71ACA6EE-8C70-411B-A280-9F139B7AA3F9}" sibTransId="{8BFA8BB3-ED2B-4F8B-860A-41BDD3671DDA}"/>
    <dgm:cxn modelId="{EF70ECA3-65CD-40BF-A281-A311CA2FEBEE}" type="presOf" srcId="{6907ED36-79E2-4DE7-9318-FE496AC60878}" destId="{F68BF8EF-0AAD-4A5C-AAF1-D0913CE3555F}" srcOrd="0" destOrd="0" presId="urn:microsoft.com/office/officeart/2005/8/layout/lProcess3"/>
    <dgm:cxn modelId="{E49A47DF-3F44-4479-844C-720A9AA357BD}" type="presOf" srcId="{A86BBD17-E211-4E3D-9AA5-90EA999C8D6B}" destId="{8D5AF2A5-D216-4E45-ACCA-960005012D9E}" srcOrd="0" destOrd="0" presId="urn:microsoft.com/office/officeart/2005/8/layout/lProcess3"/>
    <dgm:cxn modelId="{09F7009A-9C7F-4739-AE6D-1C6B3B0651B3}" type="presOf" srcId="{FEA2E1EB-DD00-414B-886A-4F9D7569E866}" destId="{CD33F7AB-517A-4E60-A132-A6EBB055AFAF}" srcOrd="0" destOrd="0" presId="urn:microsoft.com/office/officeart/2005/8/layout/lProcess3"/>
    <dgm:cxn modelId="{F0EC9F88-0995-43F7-81F7-2052F3C59B14}" type="presParOf" srcId="{D76509BE-E5F5-4CBD-8144-7A3A69B87722}" destId="{76CFD83C-C3C4-44CC-910C-C2F6DEB3076D}" srcOrd="0" destOrd="0" presId="urn:microsoft.com/office/officeart/2005/8/layout/lProcess3"/>
    <dgm:cxn modelId="{A886A0D7-28AE-4F51-B350-8E547308AEE3}" type="presParOf" srcId="{76CFD83C-C3C4-44CC-910C-C2F6DEB3076D}" destId="{8D5AF2A5-D216-4E45-ACCA-960005012D9E}" srcOrd="0" destOrd="0" presId="urn:microsoft.com/office/officeart/2005/8/layout/lProcess3"/>
    <dgm:cxn modelId="{19DB0827-48F9-4F6A-91A4-B0B9337BA5EC}" type="presParOf" srcId="{D76509BE-E5F5-4CBD-8144-7A3A69B87722}" destId="{8278DB11-407E-4456-9F45-6AE4245D99B4}" srcOrd="1" destOrd="0" presId="urn:microsoft.com/office/officeart/2005/8/layout/lProcess3"/>
    <dgm:cxn modelId="{25BF404C-C008-45B0-8011-0E31709798E6}" type="presParOf" srcId="{D76509BE-E5F5-4CBD-8144-7A3A69B87722}" destId="{B70923E9-04B0-41BE-83C3-3C1D1E80827E}" srcOrd="2" destOrd="0" presId="urn:microsoft.com/office/officeart/2005/8/layout/lProcess3"/>
    <dgm:cxn modelId="{A976C643-AB69-4C14-86D2-119E60DC254C}" type="presParOf" srcId="{B70923E9-04B0-41BE-83C3-3C1D1E80827E}" destId="{F68BF8EF-0AAD-4A5C-AAF1-D0913CE3555F}" srcOrd="0" destOrd="0" presId="urn:microsoft.com/office/officeart/2005/8/layout/lProcess3"/>
    <dgm:cxn modelId="{BC2EBC2B-EF38-482A-B86D-0B4C7E91E930}" type="presParOf" srcId="{D76509BE-E5F5-4CBD-8144-7A3A69B87722}" destId="{32B33065-EF57-4986-918A-D1C1776142B2}" srcOrd="3" destOrd="0" presId="urn:microsoft.com/office/officeart/2005/8/layout/lProcess3"/>
    <dgm:cxn modelId="{61BA05B6-9F21-4000-80BC-93D37AEF8F62}" type="presParOf" srcId="{D76509BE-E5F5-4CBD-8144-7A3A69B87722}" destId="{BA294309-27F4-43C5-8BF7-D9AAE668E819}" srcOrd="4" destOrd="0" presId="urn:microsoft.com/office/officeart/2005/8/layout/lProcess3"/>
    <dgm:cxn modelId="{1E4CCA02-3ED1-4913-8005-EF871C867829}" type="presParOf" srcId="{BA294309-27F4-43C5-8BF7-D9AAE668E819}" destId="{CD33F7AB-517A-4E60-A132-A6EBB055AFAF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744A9BA-CD86-4435-B882-5F699B92C8ED}" type="doc">
      <dgm:prSet loTypeId="urn:microsoft.com/office/officeart/2005/8/layout/hProcess9" loCatId="process" qsTypeId="urn:microsoft.com/office/officeart/2005/8/quickstyle/3d4" qsCatId="3D" csTypeId="urn:microsoft.com/office/officeart/2005/8/colors/accent1_3" csCatId="accent1"/>
      <dgm:spPr/>
      <dgm:t>
        <a:bodyPr/>
        <a:lstStyle/>
        <a:p>
          <a:endParaRPr lang="uk-UA"/>
        </a:p>
      </dgm:t>
    </dgm:pt>
    <dgm:pt modelId="{F24D864A-FA7C-4E8F-8000-CA6AF36B1F82}">
      <dgm:prSet/>
      <dgm:spPr/>
      <dgm:t>
        <a:bodyPr/>
        <a:lstStyle/>
        <a:p>
          <a:pPr rtl="0"/>
          <a:r>
            <a:rPr lang="uk-UA" dirty="0" smtClean="0"/>
            <a:t>Основними принципами діяльності Національного фонду досліджень України є:</a:t>
          </a:r>
          <a:endParaRPr lang="uk-UA" dirty="0"/>
        </a:p>
      </dgm:t>
    </dgm:pt>
    <dgm:pt modelId="{5DA300F6-FE40-4B65-949B-487A541DAB60}" type="parTrans" cxnId="{B8EF4268-FD1C-4DD1-8F50-4E0C3848A28D}">
      <dgm:prSet/>
      <dgm:spPr/>
      <dgm:t>
        <a:bodyPr/>
        <a:lstStyle/>
        <a:p>
          <a:endParaRPr lang="uk-UA"/>
        </a:p>
      </dgm:t>
    </dgm:pt>
    <dgm:pt modelId="{464F78EF-B34D-49DD-AE1A-7D29EE454F00}" type="sibTrans" cxnId="{B8EF4268-FD1C-4DD1-8F50-4E0C3848A28D}">
      <dgm:prSet/>
      <dgm:spPr/>
      <dgm:t>
        <a:bodyPr/>
        <a:lstStyle/>
        <a:p>
          <a:endParaRPr lang="uk-UA"/>
        </a:p>
      </dgm:t>
    </dgm:pt>
    <dgm:pt modelId="{E082F78F-917B-4E56-AFB7-868A2C8AE555}">
      <dgm:prSet/>
      <dgm:spPr/>
      <dgm:t>
        <a:bodyPr/>
        <a:lstStyle/>
        <a:p>
          <a:pPr rtl="0"/>
          <a:r>
            <a:rPr lang="uk-UA" smtClean="0"/>
            <a:t>максимальна відкритість та прозорість;</a:t>
          </a:r>
          <a:endParaRPr lang="uk-UA"/>
        </a:p>
      </dgm:t>
    </dgm:pt>
    <dgm:pt modelId="{0239700C-11B9-4542-A33D-CD3B24B80DD8}" type="parTrans" cxnId="{16F3B0BE-2F4D-4E6B-AE6C-1A4D70952565}">
      <dgm:prSet/>
      <dgm:spPr/>
      <dgm:t>
        <a:bodyPr/>
        <a:lstStyle/>
        <a:p>
          <a:endParaRPr lang="uk-UA"/>
        </a:p>
      </dgm:t>
    </dgm:pt>
    <dgm:pt modelId="{DCE783C4-73BF-45BB-B00E-3B78AA3CE3AD}" type="sibTrans" cxnId="{16F3B0BE-2F4D-4E6B-AE6C-1A4D70952565}">
      <dgm:prSet/>
      <dgm:spPr/>
      <dgm:t>
        <a:bodyPr/>
        <a:lstStyle/>
        <a:p>
          <a:endParaRPr lang="uk-UA"/>
        </a:p>
      </dgm:t>
    </dgm:pt>
    <dgm:pt modelId="{26793F88-BF91-42C5-BBE2-AD18E5DE4145}">
      <dgm:prSet/>
      <dgm:spPr/>
      <dgm:t>
        <a:bodyPr/>
        <a:lstStyle/>
        <a:p>
          <a:pPr rtl="0"/>
          <a:r>
            <a:rPr lang="uk-UA" smtClean="0"/>
            <a:t>незалежність та об’єктивність наукової і науково-технічної експертизи проектів з виконання наукових досліджень і розробок;</a:t>
          </a:r>
          <a:endParaRPr lang="uk-UA"/>
        </a:p>
      </dgm:t>
    </dgm:pt>
    <dgm:pt modelId="{574800C0-CCE8-426B-85B6-2A336A946454}" type="parTrans" cxnId="{3B510BAA-B3CC-4BCE-9A4D-D6AC857BBB4F}">
      <dgm:prSet/>
      <dgm:spPr/>
      <dgm:t>
        <a:bodyPr/>
        <a:lstStyle/>
        <a:p>
          <a:endParaRPr lang="uk-UA"/>
        </a:p>
      </dgm:t>
    </dgm:pt>
    <dgm:pt modelId="{107120FB-D5CE-4809-868B-2247F16CAAC4}" type="sibTrans" cxnId="{3B510BAA-B3CC-4BCE-9A4D-D6AC857BBB4F}">
      <dgm:prSet/>
      <dgm:spPr/>
      <dgm:t>
        <a:bodyPr/>
        <a:lstStyle/>
        <a:p>
          <a:endParaRPr lang="uk-UA"/>
        </a:p>
      </dgm:t>
    </dgm:pt>
    <dgm:pt modelId="{D93B2B9C-7B8D-442B-923D-72CA27294935}">
      <dgm:prSet/>
      <dgm:spPr/>
      <dgm:t>
        <a:bodyPr/>
        <a:lstStyle/>
        <a:p>
          <a:pPr rtl="0"/>
          <a:r>
            <a:rPr lang="uk-UA" smtClean="0"/>
            <a:t>дотримання засад доброчесної конкуренції;</a:t>
          </a:r>
          <a:endParaRPr lang="uk-UA"/>
        </a:p>
      </dgm:t>
    </dgm:pt>
    <dgm:pt modelId="{F99D1683-4311-4DD3-ADEB-A03596C20D40}" type="parTrans" cxnId="{8488BC4E-7215-4310-850B-C690112C31D4}">
      <dgm:prSet/>
      <dgm:spPr/>
      <dgm:t>
        <a:bodyPr/>
        <a:lstStyle/>
        <a:p>
          <a:endParaRPr lang="uk-UA"/>
        </a:p>
      </dgm:t>
    </dgm:pt>
    <dgm:pt modelId="{CCF8D2FA-E6C0-4995-8DAC-FA5290EC3FE9}" type="sibTrans" cxnId="{8488BC4E-7215-4310-850B-C690112C31D4}">
      <dgm:prSet/>
      <dgm:spPr/>
      <dgm:t>
        <a:bodyPr/>
        <a:lstStyle/>
        <a:p>
          <a:endParaRPr lang="uk-UA"/>
        </a:p>
      </dgm:t>
    </dgm:pt>
    <dgm:pt modelId="{049BE131-EA90-4828-A3BD-B45CE542CA51}">
      <dgm:prSet/>
      <dgm:spPr/>
      <dgm:t>
        <a:bodyPr/>
        <a:lstStyle/>
        <a:p>
          <a:pPr rtl="0"/>
          <a:r>
            <a:rPr lang="ru-RU" smtClean="0"/>
            <a:t>повага і дотримання авторських та суміжних прав, а також принципів наукової етики.</a:t>
          </a:r>
          <a:endParaRPr lang="uk-UA"/>
        </a:p>
      </dgm:t>
    </dgm:pt>
    <dgm:pt modelId="{334D3A26-C844-4372-925E-66A6C5CBB221}" type="parTrans" cxnId="{D8265EAF-3FB8-46F1-999D-E5606B0169D5}">
      <dgm:prSet/>
      <dgm:spPr/>
      <dgm:t>
        <a:bodyPr/>
        <a:lstStyle/>
        <a:p>
          <a:endParaRPr lang="uk-UA"/>
        </a:p>
      </dgm:t>
    </dgm:pt>
    <dgm:pt modelId="{2EECB882-996D-46CE-944E-129EB4C876F9}" type="sibTrans" cxnId="{D8265EAF-3FB8-46F1-999D-E5606B0169D5}">
      <dgm:prSet/>
      <dgm:spPr/>
      <dgm:t>
        <a:bodyPr/>
        <a:lstStyle/>
        <a:p>
          <a:endParaRPr lang="uk-UA"/>
        </a:p>
      </dgm:t>
    </dgm:pt>
    <dgm:pt modelId="{29AD4E5B-B7F7-4312-83E6-7F1B291F5E4F}" type="pres">
      <dgm:prSet presAssocID="{7744A9BA-CD86-4435-B882-5F699B92C8ED}" presName="CompostProcess" presStyleCnt="0">
        <dgm:presLayoutVars>
          <dgm:dir/>
          <dgm:resizeHandles val="exact"/>
        </dgm:presLayoutVars>
      </dgm:prSet>
      <dgm:spPr/>
    </dgm:pt>
    <dgm:pt modelId="{8BAC31EF-6A21-493C-AFDB-235E7EA5CE72}" type="pres">
      <dgm:prSet presAssocID="{7744A9BA-CD86-4435-B882-5F699B92C8ED}" presName="arrow" presStyleLbl="bgShp" presStyleIdx="0" presStyleCnt="1"/>
      <dgm:spPr/>
    </dgm:pt>
    <dgm:pt modelId="{474EA51E-2859-4C70-957F-97E6BE43D455}" type="pres">
      <dgm:prSet presAssocID="{7744A9BA-CD86-4435-B882-5F699B92C8ED}" presName="linearProcess" presStyleCnt="0"/>
      <dgm:spPr/>
    </dgm:pt>
    <dgm:pt modelId="{49A36675-1A2D-4D57-BE14-523A3367AF73}" type="pres">
      <dgm:prSet presAssocID="{F24D864A-FA7C-4E8F-8000-CA6AF36B1F82}" presName="textNode" presStyleLbl="node1" presStyleIdx="0" presStyleCnt="1">
        <dgm:presLayoutVars>
          <dgm:bulletEnabled val="1"/>
        </dgm:presLayoutVars>
      </dgm:prSet>
      <dgm:spPr/>
    </dgm:pt>
  </dgm:ptLst>
  <dgm:cxnLst>
    <dgm:cxn modelId="{56385212-119B-4DAB-9660-BF6A3419D528}" type="presOf" srcId="{26793F88-BF91-42C5-BBE2-AD18E5DE4145}" destId="{49A36675-1A2D-4D57-BE14-523A3367AF73}" srcOrd="0" destOrd="2" presId="urn:microsoft.com/office/officeart/2005/8/layout/hProcess9"/>
    <dgm:cxn modelId="{B8EF4268-FD1C-4DD1-8F50-4E0C3848A28D}" srcId="{7744A9BA-CD86-4435-B882-5F699B92C8ED}" destId="{F24D864A-FA7C-4E8F-8000-CA6AF36B1F82}" srcOrd="0" destOrd="0" parTransId="{5DA300F6-FE40-4B65-949B-487A541DAB60}" sibTransId="{464F78EF-B34D-49DD-AE1A-7D29EE454F00}"/>
    <dgm:cxn modelId="{863D66C3-72DC-486E-8D8F-D30CCB79CF08}" type="presOf" srcId="{049BE131-EA90-4828-A3BD-B45CE542CA51}" destId="{49A36675-1A2D-4D57-BE14-523A3367AF73}" srcOrd="0" destOrd="4" presId="urn:microsoft.com/office/officeart/2005/8/layout/hProcess9"/>
    <dgm:cxn modelId="{62401F73-BC2E-4DFA-923E-511F6577E791}" type="presOf" srcId="{D93B2B9C-7B8D-442B-923D-72CA27294935}" destId="{49A36675-1A2D-4D57-BE14-523A3367AF73}" srcOrd="0" destOrd="3" presId="urn:microsoft.com/office/officeart/2005/8/layout/hProcess9"/>
    <dgm:cxn modelId="{9C4A772D-CEDB-403B-9F3D-3C9274526177}" type="presOf" srcId="{7744A9BA-CD86-4435-B882-5F699B92C8ED}" destId="{29AD4E5B-B7F7-4312-83E6-7F1B291F5E4F}" srcOrd="0" destOrd="0" presId="urn:microsoft.com/office/officeart/2005/8/layout/hProcess9"/>
    <dgm:cxn modelId="{472CE389-9966-4CB6-BE9D-1AAF0DBA4935}" type="presOf" srcId="{F24D864A-FA7C-4E8F-8000-CA6AF36B1F82}" destId="{49A36675-1A2D-4D57-BE14-523A3367AF73}" srcOrd="0" destOrd="0" presId="urn:microsoft.com/office/officeart/2005/8/layout/hProcess9"/>
    <dgm:cxn modelId="{3B510BAA-B3CC-4BCE-9A4D-D6AC857BBB4F}" srcId="{F24D864A-FA7C-4E8F-8000-CA6AF36B1F82}" destId="{26793F88-BF91-42C5-BBE2-AD18E5DE4145}" srcOrd="1" destOrd="0" parTransId="{574800C0-CCE8-426B-85B6-2A336A946454}" sibTransId="{107120FB-D5CE-4809-868B-2247F16CAAC4}"/>
    <dgm:cxn modelId="{8488BC4E-7215-4310-850B-C690112C31D4}" srcId="{F24D864A-FA7C-4E8F-8000-CA6AF36B1F82}" destId="{D93B2B9C-7B8D-442B-923D-72CA27294935}" srcOrd="2" destOrd="0" parTransId="{F99D1683-4311-4DD3-ADEB-A03596C20D40}" sibTransId="{CCF8D2FA-E6C0-4995-8DAC-FA5290EC3FE9}"/>
    <dgm:cxn modelId="{D8265EAF-3FB8-46F1-999D-E5606B0169D5}" srcId="{F24D864A-FA7C-4E8F-8000-CA6AF36B1F82}" destId="{049BE131-EA90-4828-A3BD-B45CE542CA51}" srcOrd="3" destOrd="0" parTransId="{334D3A26-C844-4372-925E-66A6C5CBB221}" sibTransId="{2EECB882-996D-46CE-944E-129EB4C876F9}"/>
    <dgm:cxn modelId="{16F3B0BE-2F4D-4E6B-AE6C-1A4D70952565}" srcId="{F24D864A-FA7C-4E8F-8000-CA6AF36B1F82}" destId="{E082F78F-917B-4E56-AFB7-868A2C8AE555}" srcOrd="0" destOrd="0" parTransId="{0239700C-11B9-4542-A33D-CD3B24B80DD8}" sibTransId="{DCE783C4-73BF-45BB-B00E-3B78AA3CE3AD}"/>
    <dgm:cxn modelId="{C807C4C3-42CE-4F07-8352-E785E17C8610}" type="presOf" srcId="{E082F78F-917B-4E56-AFB7-868A2C8AE555}" destId="{49A36675-1A2D-4D57-BE14-523A3367AF73}" srcOrd="0" destOrd="1" presId="urn:microsoft.com/office/officeart/2005/8/layout/hProcess9"/>
    <dgm:cxn modelId="{8A832F58-6B78-4E1C-8B81-1998102020CD}" type="presParOf" srcId="{29AD4E5B-B7F7-4312-83E6-7F1B291F5E4F}" destId="{8BAC31EF-6A21-493C-AFDB-235E7EA5CE72}" srcOrd="0" destOrd="0" presId="urn:microsoft.com/office/officeart/2005/8/layout/hProcess9"/>
    <dgm:cxn modelId="{8C9463EC-BD4C-4710-9AEB-6E868A4FCB18}" type="presParOf" srcId="{29AD4E5B-B7F7-4312-83E6-7F1B291F5E4F}" destId="{474EA51E-2859-4C70-957F-97E6BE43D455}" srcOrd="1" destOrd="0" presId="urn:microsoft.com/office/officeart/2005/8/layout/hProcess9"/>
    <dgm:cxn modelId="{5F2C779A-8330-4699-95DD-8167C651C632}" type="presParOf" srcId="{474EA51E-2859-4C70-957F-97E6BE43D455}" destId="{49A36675-1A2D-4D57-BE14-523A3367AF73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816CC0C-E4D2-49B0-8920-25E6EAFA8199}" type="doc">
      <dgm:prSet loTypeId="urn:microsoft.com/office/officeart/2005/8/layout/venn1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uk-UA"/>
        </a:p>
      </dgm:t>
    </dgm:pt>
    <dgm:pt modelId="{45026039-7118-47FC-B049-CBE8919FD01C}">
      <dgm:prSet/>
      <dgm:spPr/>
      <dgm:t>
        <a:bodyPr/>
        <a:lstStyle/>
        <a:p>
          <a:pPr rtl="0"/>
          <a:r>
            <a:rPr lang="ru-RU" smtClean="0"/>
            <a:t>Національний фонд досліджень України здійснює такі види грантової підтримки:</a:t>
          </a:r>
          <a:endParaRPr lang="uk-UA"/>
        </a:p>
      </dgm:t>
    </dgm:pt>
    <dgm:pt modelId="{BD034EC4-D6FA-4A37-BF76-175C862D1C22}" type="parTrans" cxnId="{00EE3B25-0E8A-440F-BBF2-88F2CBC7F29D}">
      <dgm:prSet/>
      <dgm:spPr/>
      <dgm:t>
        <a:bodyPr/>
        <a:lstStyle/>
        <a:p>
          <a:endParaRPr lang="uk-UA"/>
        </a:p>
      </dgm:t>
    </dgm:pt>
    <dgm:pt modelId="{9A18DE62-0CF5-4492-833D-1CEC4E7EC433}" type="sibTrans" cxnId="{00EE3B25-0E8A-440F-BBF2-88F2CBC7F29D}">
      <dgm:prSet/>
      <dgm:spPr/>
      <dgm:t>
        <a:bodyPr/>
        <a:lstStyle/>
        <a:p>
          <a:endParaRPr lang="uk-UA"/>
        </a:p>
      </dgm:t>
    </dgm:pt>
    <dgm:pt modelId="{C86CF72E-5E24-41DC-8265-C979133C17B0}">
      <dgm:prSet/>
      <dgm:spPr/>
      <dgm:t>
        <a:bodyPr/>
        <a:lstStyle/>
        <a:p>
          <a:pPr rtl="0"/>
          <a:r>
            <a:rPr lang="ru-RU" smtClean="0"/>
            <a:t>1) індивідуальний грант;</a:t>
          </a:r>
          <a:endParaRPr lang="uk-UA"/>
        </a:p>
      </dgm:t>
    </dgm:pt>
    <dgm:pt modelId="{B43A6B16-B98E-4614-9044-A97E2C15A687}" type="parTrans" cxnId="{7FCC4199-0806-4AB6-B380-3E743B618D30}">
      <dgm:prSet/>
      <dgm:spPr/>
      <dgm:t>
        <a:bodyPr/>
        <a:lstStyle/>
        <a:p>
          <a:endParaRPr lang="uk-UA"/>
        </a:p>
      </dgm:t>
    </dgm:pt>
    <dgm:pt modelId="{328BE09B-2469-418B-8534-FB2521C7BE21}" type="sibTrans" cxnId="{7FCC4199-0806-4AB6-B380-3E743B618D30}">
      <dgm:prSet/>
      <dgm:spPr/>
      <dgm:t>
        <a:bodyPr/>
        <a:lstStyle/>
        <a:p>
          <a:endParaRPr lang="uk-UA"/>
        </a:p>
      </dgm:t>
    </dgm:pt>
    <dgm:pt modelId="{78CFC135-B236-49F2-840A-1ECE25B96926}">
      <dgm:prSet/>
      <dgm:spPr/>
      <dgm:t>
        <a:bodyPr/>
        <a:lstStyle/>
        <a:p>
          <a:pPr rtl="0"/>
          <a:r>
            <a:rPr lang="ru-RU" smtClean="0"/>
            <a:t>2) колективний грант;</a:t>
          </a:r>
          <a:endParaRPr lang="uk-UA"/>
        </a:p>
      </dgm:t>
    </dgm:pt>
    <dgm:pt modelId="{212A2798-6DFC-4D55-B35A-342ECCCD385B}" type="parTrans" cxnId="{40C22850-57F1-42CE-9E38-AD0690B1F1AC}">
      <dgm:prSet/>
      <dgm:spPr/>
      <dgm:t>
        <a:bodyPr/>
        <a:lstStyle/>
        <a:p>
          <a:endParaRPr lang="uk-UA"/>
        </a:p>
      </dgm:t>
    </dgm:pt>
    <dgm:pt modelId="{EB0484DF-A7ED-499E-9279-27DB7D5D527A}" type="sibTrans" cxnId="{40C22850-57F1-42CE-9E38-AD0690B1F1AC}">
      <dgm:prSet/>
      <dgm:spPr/>
      <dgm:t>
        <a:bodyPr/>
        <a:lstStyle/>
        <a:p>
          <a:endParaRPr lang="uk-UA"/>
        </a:p>
      </dgm:t>
    </dgm:pt>
    <dgm:pt modelId="{6E86BA8F-51CA-4A96-8DFF-19BB84B6634C}">
      <dgm:prSet/>
      <dgm:spPr/>
      <dgm:t>
        <a:bodyPr/>
        <a:lstStyle/>
        <a:p>
          <a:pPr rtl="0"/>
          <a:r>
            <a:rPr lang="ru-RU" smtClean="0"/>
            <a:t>3) інституційний грант.</a:t>
          </a:r>
          <a:endParaRPr lang="uk-UA"/>
        </a:p>
      </dgm:t>
    </dgm:pt>
    <dgm:pt modelId="{DA6C9078-A61C-437C-AB7F-E23B6F7F9CFD}" type="parTrans" cxnId="{101AD386-FB63-40E1-9DD4-0091AB843C90}">
      <dgm:prSet/>
      <dgm:spPr/>
      <dgm:t>
        <a:bodyPr/>
        <a:lstStyle/>
        <a:p>
          <a:endParaRPr lang="uk-UA"/>
        </a:p>
      </dgm:t>
    </dgm:pt>
    <dgm:pt modelId="{DF22B2A4-859E-46BD-9773-FAABC32FDB07}" type="sibTrans" cxnId="{101AD386-FB63-40E1-9DD4-0091AB843C90}">
      <dgm:prSet/>
      <dgm:spPr/>
      <dgm:t>
        <a:bodyPr/>
        <a:lstStyle/>
        <a:p>
          <a:endParaRPr lang="uk-UA"/>
        </a:p>
      </dgm:t>
    </dgm:pt>
    <dgm:pt modelId="{6EA6E819-30AA-4795-A115-341B6C3B01BA}" type="pres">
      <dgm:prSet presAssocID="{2816CC0C-E4D2-49B0-8920-25E6EAFA8199}" presName="compositeShape" presStyleCnt="0">
        <dgm:presLayoutVars>
          <dgm:chMax val="7"/>
          <dgm:dir/>
          <dgm:resizeHandles val="exact"/>
        </dgm:presLayoutVars>
      </dgm:prSet>
      <dgm:spPr/>
    </dgm:pt>
    <dgm:pt modelId="{476530AE-2C5B-4F06-99A3-C94EF09E53A2}" type="pres">
      <dgm:prSet presAssocID="{45026039-7118-47FC-B049-CBE8919FD01C}" presName="circ1TxSh" presStyleLbl="vennNode1" presStyleIdx="0" presStyleCnt="1" custScaleX="160958" custLinFactNeighborX="-20407" custLinFactNeighborY="-2198"/>
      <dgm:spPr/>
    </dgm:pt>
  </dgm:ptLst>
  <dgm:cxnLst>
    <dgm:cxn modelId="{00EE3B25-0E8A-440F-BBF2-88F2CBC7F29D}" srcId="{2816CC0C-E4D2-49B0-8920-25E6EAFA8199}" destId="{45026039-7118-47FC-B049-CBE8919FD01C}" srcOrd="0" destOrd="0" parTransId="{BD034EC4-D6FA-4A37-BF76-175C862D1C22}" sibTransId="{9A18DE62-0CF5-4492-833D-1CEC4E7EC433}"/>
    <dgm:cxn modelId="{3C891F7C-13AC-4C14-9F6F-36AC77928876}" type="presOf" srcId="{45026039-7118-47FC-B049-CBE8919FD01C}" destId="{476530AE-2C5B-4F06-99A3-C94EF09E53A2}" srcOrd="0" destOrd="0" presId="urn:microsoft.com/office/officeart/2005/8/layout/venn1"/>
    <dgm:cxn modelId="{7FCC4199-0806-4AB6-B380-3E743B618D30}" srcId="{45026039-7118-47FC-B049-CBE8919FD01C}" destId="{C86CF72E-5E24-41DC-8265-C979133C17B0}" srcOrd="0" destOrd="0" parTransId="{B43A6B16-B98E-4614-9044-A97E2C15A687}" sibTransId="{328BE09B-2469-418B-8534-FB2521C7BE21}"/>
    <dgm:cxn modelId="{44ECB958-D2F8-4574-8972-74CAFA08C07C}" type="presOf" srcId="{C86CF72E-5E24-41DC-8265-C979133C17B0}" destId="{476530AE-2C5B-4F06-99A3-C94EF09E53A2}" srcOrd="0" destOrd="1" presId="urn:microsoft.com/office/officeart/2005/8/layout/venn1"/>
    <dgm:cxn modelId="{101AD386-FB63-40E1-9DD4-0091AB843C90}" srcId="{45026039-7118-47FC-B049-CBE8919FD01C}" destId="{6E86BA8F-51CA-4A96-8DFF-19BB84B6634C}" srcOrd="2" destOrd="0" parTransId="{DA6C9078-A61C-437C-AB7F-E23B6F7F9CFD}" sibTransId="{DF22B2A4-859E-46BD-9773-FAABC32FDB07}"/>
    <dgm:cxn modelId="{130F2167-BF63-4628-91FA-1567594D309B}" type="presOf" srcId="{6E86BA8F-51CA-4A96-8DFF-19BB84B6634C}" destId="{476530AE-2C5B-4F06-99A3-C94EF09E53A2}" srcOrd="0" destOrd="3" presId="urn:microsoft.com/office/officeart/2005/8/layout/venn1"/>
    <dgm:cxn modelId="{C5D0D764-2EE4-4B7C-A727-A6ED83523280}" type="presOf" srcId="{2816CC0C-E4D2-49B0-8920-25E6EAFA8199}" destId="{6EA6E819-30AA-4795-A115-341B6C3B01BA}" srcOrd="0" destOrd="0" presId="urn:microsoft.com/office/officeart/2005/8/layout/venn1"/>
    <dgm:cxn modelId="{40C22850-57F1-42CE-9E38-AD0690B1F1AC}" srcId="{45026039-7118-47FC-B049-CBE8919FD01C}" destId="{78CFC135-B236-49F2-840A-1ECE25B96926}" srcOrd="1" destOrd="0" parTransId="{212A2798-6DFC-4D55-B35A-342ECCCD385B}" sibTransId="{EB0484DF-A7ED-499E-9279-27DB7D5D527A}"/>
    <dgm:cxn modelId="{683857DB-CA77-4C59-A0E8-3549DF82C393}" type="presOf" srcId="{78CFC135-B236-49F2-840A-1ECE25B96926}" destId="{476530AE-2C5B-4F06-99A3-C94EF09E53A2}" srcOrd="0" destOrd="2" presId="urn:microsoft.com/office/officeart/2005/8/layout/venn1"/>
    <dgm:cxn modelId="{6656AD90-448C-47EA-BB42-C2D4F4AE2B34}" type="presParOf" srcId="{6EA6E819-30AA-4795-A115-341B6C3B01BA}" destId="{476530AE-2C5B-4F06-99A3-C94EF09E53A2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77531F6-E78D-474A-AF4F-EA1C4E609A64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uk-UA"/>
        </a:p>
      </dgm:t>
    </dgm:pt>
    <dgm:pt modelId="{C6BAED08-FD44-44C6-B795-198012418DDD}">
      <dgm:prSet/>
      <dgm:spPr/>
      <dgm:t>
        <a:bodyPr/>
        <a:lstStyle/>
        <a:p>
          <a:pPr rtl="0"/>
          <a:r>
            <a:rPr lang="ru-RU" smtClean="0"/>
            <a:t>Метою класифікації наук є розкриття взаємного зв’язку між науками на основі певних принципів і відображення цих зв’язків у вигляді логічно аргументованого розміщення, групування сукупності наук в єдину систему знань.</a:t>
          </a:r>
          <a:endParaRPr lang="uk-UA"/>
        </a:p>
      </dgm:t>
    </dgm:pt>
    <dgm:pt modelId="{84D52F63-FAD0-41C2-A6E1-73937A30AD19}" type="parTrans" cxnId="{BF77DE00-AE4C-46C3-B7DA-4A8FC4A8ABDC}">
      <dgm:prSet/>
      <dgm:spPr/>
      <dgm:t>
        <a:bodyPr/>
        <a:lstStyle/>
        <a:p>
          <a:endParaRPr lang="uk-UA"/>
        </a:p>
      </dgm:t>
    </dgm:pt>
    <dgm:pt modelId="{D849CFDA-8EED-482D-B5FC-7C7B75FEC95A}" type="sibTrans" cxnId="{BF77DE00-AE4C-46C3-B7DA-4A8FC4A8ABDC}">
      <dgm:prSet/>
      <dgm:spPr/>
      <dgm:t>
        <a:bodyPr/>
        <a:lstStyle/>
        <a:p>
          <a:endParaRPr lang="uk-UA"/>
        </a:p>
      </dgm:t>
    </dgm:pt>
    <dgm:pt modelId="{1EE53ED4-4211-4CDB-AE09-3486CA624323}">
      <dgm:prSet/>
      <dgm:spPr/>
      <dgm:t>
        <a:bodyPr/>
        <a:lstStyle/>
        <a:p>
          <a:pPr rtl="0"/>
          <a:r>
            <a:rPr lang="ru-RU" b="1" smtClean="0"/>
            <a:t>Міністерство освіти і науки України</a:t>
          </a:r>
          <a:r>
            <a:rPr lang="ru-RU" smtClean="0"/>
            <a:t> затвердило Національну класифікацію наук</a:t>
          </a:r>
          <a:endParaRPr lang="uk-UA"/>
        </a:p>
      </dgm:t>
    </dgm:pt>
    <dgm:pt modelId="{6B2E5615-8654-430F-BB24-4FFD6D90B4D0}" type="parTrans" cxnId="{5B44F8E1-5D72-49B4-B6D9-14B1847F378C}">
      <dgm:prSet/>
      <dgm:spPr/>
      <dgm:t>
        <a:bodyPr/>
        <a:lstStyle/>
        <a:p>
          <a:endParaRPr lang="uk-UA"/>
        </a:p>
      </dgm:t>
    </dgm:pt>
    <dgm:pt modelId="{8CFF5C87-D856-45D1-B87B-1434911F1846}" type="sibTrans" cxnId="{5B44F8E1-5D72-49B4-B6D9-14B1847F378C}">
      <dgm:prSet/>
      <dgm:spPr/>
      <dgm:t>
        <a:bodyPr/>
        <a:lstStyle/>
        <a:p>
          <a:endParaRPr lang="uk-UA"/>
        </a:p>
      </dgm:t>
    </dgm:pt>
    <dgm:pt modelId="{8BD818AD-378B-447F-AF73-A2F5C4D0057A}" type="pres">
      <dgm:prSet presAssocID="{577531F6-E78D-474A-AF4F-EA1C4E609A64}" presName="linear" presStyleCnt="0">
        <dgm:presLayoutVars>
          <dgm:animLvl val="lvl"/>
          <dgm:resizeHandles val="exact"/>
        </dgm:presLayoutVars>
      </dgm:prSet>
      <dgm:spPr/>
    </dgm:pt>
    <dgm:pt modelId="{25D35859-2ED5-44A9-BA90-317907748C71}" type="pres">
      <dgm:prSet presAssocID="{C6BAED08-FD44-44C6-B795-198012418DD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046E5B3-969F-4E8C-8390-AFF0DA2DE44F}" type="pres">
      <dgm:prSet presAssocID="{D849CFDA-8EED-482D-B5FC-7C7B75FEC95A}" presName="spacer" presStyleCnt="0"/>
      <dgm:spPr/>
    </dgm:pt>
    <dgm:pt modelId="{6F8D771A-6F19-492E-B24A-290EDD030382}" type="pres">
      <dgm:prSet presAssocID="{1EE53ED4-4211-4CDB-AE09-3486CA624323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F77DE00-AE4C-46C3-B7DA-4A8FC4A8ABDC}" srcId="{577531F6-E78D-474A-AF4F-EA1C4E609A64}" destId="{C6BAED08-FD44-44C6-B795-198012418DDD}" srcOrd="0" destOrd="0" parTransId="{84D52F63-FAD0-41C2-A6E1-73937A30AD19}" sibTransId="{D849CFDA-8EED-482D-B5FC-7C7B75FEC95A}"/>
    <dgm:cxn modelId="{5B44F8E1-5D72-49B4-B6D9-14B1847F378C}" srcId="{577531F6-E78D-474A-AF4F-EA1C4E609A64}" destId="{1EE53ED4-4211-4CDB-AE09-3486CA624323}" srcOrd="1" destOrd="0" parTransId="{6B2E5615-8654-430F-BB24-4FFD6D90B4D0}" sibTransId="{8CFF5C87-D856-45D1-B87B-1434911F1846}"/>
    <dgm:cxn modelId="{8A4C90AD-D4A3-44F3-8EE9-FC96B86FED3A}" type="presOf" srcId="{1EE53ED4-4211-4CDB-AE09-3486CA624323}" destId="{6F8D771A-6F19-492E-B24A-290EDD030382}" srcOrd="0" destOrd="0" presId="urn:microsoft.com/office/officeart/2005/8/layout/vList2"/>
    <dgm:cxn modelId="{74908D32-432B-44B7-A8CA-B803F6A46F12}" type="presOf" srcId="{577531F6-E78D-474A-AF4F-EA1C4E609A64}" destId="{8BD818AD-378B-447F-AF73-A2F5C4D0057A}" srcOrd="0" destOrd="0" presId="urn:microsoft.com/office/officeart/2005/8/layout/vList2"/>
    <dgm:cxn modelId="{BAD4BEDA-905C-47A5-A1AA-4EDCB423779E}" type="presOf" srcId="{C6BAED08-FD44-44C6-B795-198012418DDD}" destId="{25D35859-2ED5-44A9-BA90-317907748C71}" srcOrd="0" destOrd="0" presId="urn:microsoft.com/office/officeart/2005/8/layout/vList2"/>
    <dgm:cxn modelId="{9BCBAF73-C052-4B53-B375-7B43F532FBE7}" type="presParOf" srcId="{8BD818AD-378B-447F-AF73-A2F5C4D0057A}" destId="{25D35859-2ED5-44A9-BA90-317907748C71}" srcOrd="0" destOrd="0" presId="urn:microsoft.com/office/officeart/2005/8/layout/vList2"/>
    <dgm:cxn modelId="{E826485B-49D3-4219-8F17-4258323D3401}" type="presParOf" srcId="{8BD818AD-378B-447F-AF73-A2F5C4D0057A}" destId="{0046E5B3-969F-4E8C-8390-AFF0DA2DE44F}" srcOrd="1" destOrd="0" presId="urn:microsoft.com/office/officeart/2005/8/layout/vList2"/>
    <dgm:cxn modelId="{6AE54C4B-12FB-445E-8396-C7F97AB2BB3C}" type="presParOf" srcId="{8BD818AD-378B-447F-AF73-A2F5C4D0057A}" destId="{6F8D771A-6F19-492E-B24A-290EDD03038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FDEAC6F-5704-476C-87A5-9D7C1CE5ECF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uk-UA"/>
        </a:p>
      </dgm:t>
    </dgm:pt>
    <dgm:pt modelId="{D5A4FE4C-F47F-4658-B498-CD08DF849B93}">
      <dgm:prSet/>
      <dgm:spPr/>
      <dgm:t>
        <a:bodyPr/>
        <a:lstStyle/>
        <a:p>
          <a:pPr rtl="0"/>
          <a:r>
            <a:rPr lang="uk-UA" b="1" smtClean="0"/>
            <a:t>науково-дослідні і проектні установи та центри Національної Академії наук;</a:t>
          </a:r>
          <a:endParaRPr lang="uk-UA"/>
        </a:p>
      </dgm:t>
    </dgm:pt>
    <dgm:pt modelId="{5EEA6552-518B-4EC2-AA67-5482A8D170F2}" type="parTrans" cxnId="{718F7C80-BC66-46C6-87C7-55E9F77C8B73}">
      <dgm:prSet/>
      <dgm:spPr/>
      <dgm:t>
        <a:bodyPr/>
        <a:lstStyle/>
        <a:p>
          <a:endParaRPr lang="uk-UA"/>
        </a:p>
      </dgm:t>
    </dgm:pt>
    <dgm:pt modelId="{485E6F84-6651-4C38-ABD9-B8502DC20E2A}" type="sibTrans" cxnId="{718F7C80-BC66-46C6-87C7-55E9F77C8B73}">
      <dgm:prSet/>
      <dgm:spPr/>
      <dgm:t>
        <a:bodyPr/>
        <a:lstStyle/>
        <a:p>
          <a:endParaRPr lang="uk-UA"/>
        </a:p>
      </dgm:t>
    </dgm:pt>
    <dgm:pt modelId="{D4CEDB56-1A3B-418C-B01A-A1AF708CB726}">
      <dgm:prSet/>
      <dgm:spPr/>
      <dgm:t>
        <a:bodyPr/>
        <a:lstStyle/>
        <a:p>
          <a:pPr rtl="0"/>
          <a:r>
            <a:rPr lang="uk-UA" b="1" smtClean="0"/>
            <a:t>науково-дослідні установи системи галузевих академій наук;</a:t>
          </a:r>
          <a:endParaRPr lang="uk-UA"/>
        </a:p>
      </dgm:t>
    </dgm:pt>
    <dgm:pt modelId="{94B71397-2916-49A5-A59C-E23CAE2706F3}" type="parTrans" cxnId="{1E15A70F-1F7A-4F4A-A602-3A276FC71675}">
      <dgm:prSet/>
      <dgm:spPr/>
      <dgm:t>
        <a:bodyPr/>
        <a:lstStyle/>
        <a:p>
          <a:endParaRPr lang="uk-UA"/>
        </a:p>
      </dgm:t>
    </dgm:pt>
    <dgm:pt modelId="{11E504C9-2A8B-4033-BEBE-FB5C26652E87}" type="sibTrans" cxnId="{1E15A70F-1F7A-4F4A-A602-3A276FC71675}">
      <dgm:prSet/>
      <dgm:spPr/>
      <dgm:t>
        <a:bodyPr/>
        <a:lstStyle/>
        <a:p>
          <a:endParaRPr lang="uk-UA"/>
        </a:p>
      </dgm:t>
    </dgm:pt>
    <dgm:pt modelId="{8DC00C5E-3213-4C20-99AB-9E6F4EBE1269}">
      <dgm:prSet/>
      <dgm:spPr/>
      <dgm:t>
        <a:bodyPr/>
        <a:lstStyle/>
        <a:p>
          <a:pPr rtl="0"/>
          <a:r>
            <a:rPr lang="uk-UA" b="1" smtClean="0"/>
            <a:t>науково-дослідні підрозділи та кафедри вищих навчальних закладів (інститутів, академій, університетів);</a:t>
          </a:r>
          <a:endParaRPr lang="uk-UA"/>
        </a:p>
      </dgm:t>
    </dgm:pt>
    <dgm:pt modelId="{CC631F13-BE00-4404-B101-43E510770F46}" type="parTrans" cxnId="{30D7FD26-CD08-4A07-B8F2-C925D7ED982A}">
      <dgm:prSet/>
      <dgm:spPr/>
      <dgm:t>
        <a:bodyPr/>
        <a:lstStyle/>
        <a:p>
          <a:endParaRPr lang="uk-UA"/>
        </a:p>
      </dgm:t>
    </dgm:pt>
    <dgm:pt modelId="{D62DB8AA-DFE2-4D22-BF9F-C972EE645551}" type="sibTrans" cxnId="{30D7FD26-CD08-4A07-B8F2-C925D7ED982A}">
      <dgm:prSet/>
      <dgm:spPr/>
      <dgm:t>
        <a:bodyPr/>
        <a:lstStyle/>
        <a:p>
          <a:endParaRPr lang="uk-UA"/>
        </a:p>
      </dgm:t>
    </dgm:pt>
    <dgm:pt modelId="{42A25CCC-D9F0-4733-9726-E2CE2910EC74}">
      <dgm:prSet/>
      <dgm:spPr/>
      <dgm:t>
        <a:bodyPr/>
        <a:lstStyle/>
        <a:p>
          <a:pPr rtl="0"/>
          <a:r>
            <a:rPr lang="uk-UA" b="1" smtClean="0"/>
            <a:t>науково-дослідні, проектні, конструкторські, технологічні та інші установи міністерств і відомств;</a:t>
          </a:r>
          <a:endParaRPr lang="uk-UA"/>
        </a:p>
      </dgm:t>
    </dgm:pt>
    <dgm:pt modelId="{411526C4-A745-4193-8077-0B3689D41BB6}" type="parTrans" cxnId="{7A370724-7633-408B-8A0E-E0920B08222E}">
      <dgm:prSet/>
      <dgm:spPr/>
      <dgm:t>
        <a:bodyPr/>
        <a:lstStyle/>
        <a:p>
          <a:endParaRPr lang="uk-UA"/>
        </a:p>
      </dgm:t>
    </dgm:pt>
    <dgm:pt modelId="{B71A1078-310E-41AA-A014-D0C2D74A8874}" type="sibTrans" cxnId="{7A370724-7633-408B-8A0E-E0920B08222E}">
      <dgm:prSet/>
      <dgm:spPr/>
      <dgm:t>
        <a:bodyPr/>
        <a:lstStyle/>
        <a:p>
          <a:endParaRPr lang="uk-UA"/>
        </a:p>
      </dgm:t>
    </dgm:pt>
    <dgm:pt modelId="{21905C4C-EF85-42EE-AD1E-2C264F88BBA5}">
      <dgm:prSet/>
      <dgm:spPr/>
      <dgm:t>
        <a:bodyPr/>
        <a:lstStyle/>
        <a:p>
          <a:pPr rtl="0"/>
          <a:r>
            <a:rPr lang="uk-UA" b="1" smtClean="0"/>
            <a:t>науково-дослідні, проектні установи і центри при промислових підприємствах та об'єднаннях;</a:t>
          </a:r>
          <a:endParaRPr lang="uk-UA"/>
        </a:p>
      </dgm:t>
    </dgm:pt>
    <dgm:pt modelId="{9DCB2F3F-4804-498F-8EDB-0BF11CCC2D89}" type="parTrans" cxnId="{DD474E2A-9E7F-4943-BC55-ED34A61EABF6}">
      <dgm:prSet/>
      <dgm:spPr/>
      <dgm:t>
        <a:bodyPr/>
        <a:lstStyle/>
        <a:p>
          <a:endParaRPr lang="uk-UA"/>
        </a:p>
      </dgm:t>
    </dgm:pt>
    <dgm:pt modelId="{5D1E492C-081B-4D02-8C10-23BA8C3BCE04}" type="sibTrans" cxnId="{DD474E2A-9E7F-4943-BC55-ED34A61EABF6}">
      <dgm:prSet/>
      <dgm:spPr/>
      <dgm:t>
        <a:bodyPr/>
        <a:lstStyle/>
        <a:p>
          <a:endParaRPr lang="uk-UA"/>
        </a:p>
      </dgm:t>
    </dgm:pt>
    <dgm:pt modelId="{3959B358-C721-4DD7-8563-AB1E647095C8}">
      <dgm:prSet/>
      <dgm:spPr/>
      <dgm:t>
        <a:bodyPr/>
        <a:lstStyle/>
        <a:p>
          <a:pPr rtl="0"/>
          <a:r>
            <a:rPr lang="uk-UA" b="1" smtClean="0"/>
            <a:t>науково-дослідні, конструкторські, технологічні та інші установи і центри, створені на комерційній основі</a:t>
          </a:r>
          <a:endParaRPr lang="uk-UA"/>
        </a:p>
      </dgm:t>
    </dgm:pt>
    <dgm:pt modelId="{15E828E8-F0A4-4AFB-9FD3-C1826F26907C}" type="parTrans" cxnId="{F185EE10-7A95-4DD1-82A5-182453E96CF2}">
      <dgm:prSet/>
      <dgm:spPr/>
      <dgm:t>
        <a:bodyPr/>
        <a:lstStyle/>
        <a:p>
          <a:endParaRPr lang="uk-UA"/>
        </a:p>
      </dgm:t>
    </dgm:pt>
    <dgm:pt modelId="{5F1012D8-0119-461F-80C9-86DA1AE63BD4}" type="sibTrans" cxnId="{F185EE10-7A95-4DD1-82A5-182453E96CF2}">
      <dgm:prSet/>
      <dgm:spPr/>
      <dgm:t>
        <a:bodyPr/>
        <a:lstStyle/>
        <a:p>
          <a:endParaRPr lang="uk-UA"/>
        </a:p>
      </dgm:t>
    </dgm:pt>
    <dgm:pt modelId="{924EEC14-267C-4DCE-8033-59CD2C775D90}" type="pres">
      <dgm:prSet presAssocID="{EFDEAC6F-5704-476C-87A5-9D7C1CE5ECFA}" presName="Name0" presStyleCnt="0">
        <dgm:presLayoutVars>
          <dgm:chMax val="7"/>
          <dgm:chPref val="7"/>
          <dgm:dir/>
        </dgm:presLayoutVars>
      </dgm:prSet>
      <dgm:spPr/>
    </dgm:pt>
    <dgm:pt modelId="{77F0FADB-622D-4BFF-BC38-B2D2D20BE84D}" type="pres">
      <dgm:prSet presAssocID="{EFDEAC6F-5704-476C-87A5-9D7C1CE5ECFA}" presName="Name1" presStyleCnt="0"/>
      <dgm:spPr/>
    </dgm:pt>
    <dgm:pt modelId="{8BF9252D-EE88-4119-92DA-1415016128E5}" type="pres">
      <dgm:prSet presAssocID="{EFDEAC6F-5704-476C-87A5-9D7C1CE5ECFA}" presName="cycle" presStyleCnt="0"/>
      <dgm:spPr/>
    </dgm:pt>
    <dgm:pt modelId="{C68B165C-E87C-479F-B003-C0D797D3EB12}" type="pres">
      <dgm:prSet presAssocID="{EFDEAC6F-5704-476C-87A5-9D7C1CE5ECFA}" presName="srcNode" presStyleLbl="node1" presStyleIdx="0" presStyleCnt="6"/>
      <dgm:spPr/>
    </dgm:pt>
    <dgm:pt modelId="{9849D94C-21A0-44E8-8A01-D1E3540BCA74}" type="pres">
      <dgm:prSet presAssocID="{EFDEAC6F-5704-476C-87A5-9D7C1CE5ECFA}" presName="conn" presStyleLbl="parChTrans1D2" presStyleIdx="0" presStyleCnt="1"/>
      <dgm:spPr/>
    </dgm:pt>
    <dgm:pt modelId="{CDCDCA55-B346-440D-B742-690CEFE118FF}" type="pres">
      <dgm:prSet presAssocID="{EFDEAC6F-5704-476C-87A5-9D7C1CE5ECFA}" presName="extraNode" presStyleLbl="node1" presStyleIdx="0" presStyleCnt="6"/>
      <dgm:spPr/>
    </dgm:pt>
    <dgm:pt modelId="{F70669BB-C7A5-47C5-9844-38924E7E6894}" type="pres">
      <dgm:prSet presAssocID="{EFDEAC6F-5704-476C-87A5-9D7C1CE5ECFA}" presName="dstNode" presStyleLbl="node1" presStyleIdx="0" presStyleCnt="6"/>
      <dgm:spPr/>
    </dgm:pt>
    <dgm:pt modelId="{899F9551-C535-4763-AD51-02AFC1AE226F}" type="pres">
      <dgm:prSet presAssocID="{D5A4FE4C-F47F-4658-B498-CD08DF849B93}" presName="text_1" presStyleLbl="node1" presStyleIdx="0" presStyleCnt="6">
        <dgm:presLayoutVars>
          <dgm:bulletEnabled val="1"/>
        </dgm:presLayoutVars>
      </dgm:prSet>
      <dgm:spPr/>
    </dgm:pt>
    <dgm:pt modelId="{4E88DE78-8CE1-4236-AD25-13BEF3E05552}" type="pres">
      <dgm:prSet presAssocID="{D5A4FE4C-F47F-4658-B498-CD08DF849B93}" presName="accent_1" presStyleCnt="0"/>
      <dgm:spPr/>
    </dgm:pt>
    <dgm:pt modelId="{58ABC9C0-905C-4123-A9FE-52E810A6FA4E}" type="pres">
      <dgm:prSet presAssocID="{D5A4FE4C-F47F-4658-B498-CD08DF849B93}" presName="accentRepeatNode" presStyleLbl="solidFgAcc1" presStyleIdx="0" presStyleCnt="6"/>
      <dgm:spPr/>
    </dgm:pt>
    <dgm:pt modelId="{D4FA690B-C4E0-432B-839F-B543C7DC8201}" type="pres">
      <dgm:prSet presAssocID="{D4CEDB56-1A3B-418C-B01A-A1AF708CB726}" presName="text_2" presStyleLbl="node1" presStyleIdx="1" presStyleCnt="6">
        <dgm:presLayoutVars>
          <dgm:bulletEnabled val="1"/>
        </dgm:presLayoutVars>
      </dgm:prSet>
      <dgm:spPr/>
    </dgm:pt>
    <dgm:pt modelId="{F1586756-CBBC-493D-BA11-2321CD7A8EDA}" type="pres">
      <dgm:prSet presAssocID="{D4CEDB56-1A3B-418C-B01A-A1AF708CB726}" presName="accent_2" presStyleCnt="0"/>
      <dgm:spPr/>
    </dgm:pt>
    <dgm:pt modelId="{158C04E1-D834-4A52-A848-61CD78E28C20}" type="pres">
      <dgm:prSet presAssocID="{D4CEDB56-1A3B-418C-B01A-A1AF708CB726}" presName="accentRepeatNode" presStyleLbl="solidFgAcc1" presStyleIdx="1" presStyleCnt="6"/>
      <dgm:spPr/>
    </dgm:pt>
    <dgm:pt modelId="{302B6AA9-825D-40E1-8F23-C3E03D649A6A}" type="pres">
      <dgm:prSet presAssocID="{8DC00C5E-3213-4C20-99AB-9E6F4EBE1269}" presName="text_3" presStyleLbl="node1" presStyleIdx="2" presStyleCnt="6">
        <dgm:presLayoutVars>
          <dgm:bulletEnabled val="1"/>
        </dgm:presLayoutVars>
      </dgm:prSet>
      <dgm:spPr/>
    </dgm:pt>
    <dgm:pt modelId="{33EF3310-1C55-4573-BDBB-5FF197EA60E5}" type="pres">
      <dgm:prSet presAssocID="{8DC00C5E-3213-4C20-99AB-9E6F4EBE1269}" presName="accent_3" presStyleCnt="0"/>
      <dgm:spPr/>
    </dgm:pt>
    <dgm:pt modelId="{C8779E7E-FEE2-405D-A569-33862C9C8477}" type="pres">
      <dgm:prSet presAssocID="{8DC00C5E-3213-4C20-99AB-9E6F4EBE1269}" presName="accentRepeatNode" presStyleLbl="solidFgAcc1" presStyleIdx="2" presStyleCnt="6"/>
      <dgm:spPr/>
    </dgm:pt>
    <dgm:pt modelId="{ED28265D-675B-47E1-A84F-AD7B56BC7B2E}" type="pres">
      <dgm:prSet presAssocID="{42A25CCC-D9F0-4733-9726-E2CE2910EC74}" presName="text_4" presStyleLbl="node1" presStyleIdx="3" presStyleCnt="6">
        <dgm:presLayoutVars>
          <dgm:bulletEnabled val="1"/>
        </dgm:presLayoutVars>
      </dgm:prSet>
      <dgm:spPr/>
    </dgm:pt>
    <dgm:pt modelId="{79B4C588-A115-44E7-8969-718D20DB2885}" type="pres">
      <dgm:prSet presAssocID="{42A25CCC-D9F0-4733-9726-E2CE2910EC74}" presName="accent_4" presStyleCnt="0"/>
      <dgm:spPr/>
    </dgm:pt>
    <dgm:pt modelId="{D1452E99-BE46-4FCF-914B-506A37E7DC6E}" type="pres">
      <dgm:prSet presAssocID="{42A25CCC-D9F0-4733-9726-E2CE2910EC74}" presName="accentRepeatNode" presStyleLbl="solidFgAcc1" presStyleIdx="3" presStyleCnt="6"/>
      <dgm:spPr/>
    </dgm:pt>
    <dgm:pt modelId="{5EA0A2A4-B00F-4B93-8038-60233D9E0596}" type="pres">
      <dgm:prSet presAssocID="{21905C4C-EF85-42EE-AD1E-2C264F88BBA5}" presName="text_5" presStyleLbl="node1" presStyleIdx="4" presStyleCnt="6">
        <dgm:presLayoutVars>
          <dgm:bulletEnabled val="1"/>
        </dgm:presLayoutVars>
      </dgm:prSet>
      <dgm:spPr/>
    </dgm:pt>
    <dgm:pt modelId="{A7AF5029-FCA3-4060-9420-F60C87A42D2F}" type="pres">
      <dgm:prSet presAssocID="{21905C4C-EF85-42EE-AD1E-2C264F88BBA5}" presName="accent_5" presStyleCnt="0"/>
      <dgm:spPr/>
    </dgm:pt>
    <dgm:pt modelId="{01DBE358-E9A8-4E10-9C4C-37B96B104624}" type="pres">
      <dgm:prSet presAssocID="{21905C4C-EF85-42EE-AD1E-2C264F88BBA5}" presName="accentRepeatNode" presStyleLbl="solidFgAcc1" presStyleIdx="4" presStyleCnt="6"/>
      <dgm:spPr/>
    </dgm:pt>
    <dgm:pt modelId="{5E014447-7A1E-4421-B7BB-5FCBDF952D8E}" type="pres">
      <dgm:prSet presAssocID="{3959B358-C721-4DD7-8563-AB1E647095C8}" presName="text_6" presStyleLbl="node1" presStyleIdx="5" presStyleCnt="6">
        <dgm:presLayoutVars>
          <dgm:bulletEnabled val="1"/>
        </dgm:presLayoutVars>
      </dgm:prSet>
      <dgm:spPr/>
    </dgm:pt>
    <dgm:pt modelId="{63B7DDBC-8DCE-4740-97CA-845F3E9EFF2D}" type="pres">
      <dgm:prSet presAssocID="{3959B358-C721-4DD7-8563-AB1E647095C8}" presName="accent_6" presStyleCnt="0"/>
      <dgm:spPr/>
    </dgm:pt>
    <dgm:pt modelId="{F10849C9-0784-42F0-BAEF-436B084F7A58}" type="pres">
      <dgm:prSet presAssocID="{3959B358-C721-4DD7-8563-AB1E647095C8}" presName="accentRepeatNode" presStyleLbl="solidFgAcc1" presStyleIdx="5" presStyleCnt="6"/>
      <dgm:spPr/>
    </dgm:pt>
  </dgm:ptLst>
  <dgm:cxnLst>
    <dgm:cxn modelId="{CAFE68A4-AF10-4B45-9CB8-716B0D5E2EE5}" type="presOf" srcId="{3959B358-C721-4DD7-8563-AB1E647095C8}" destId="{5E014447-7A1E-4421-B7BB-5FCBDF952D8E}" srcOrd="0" destOrd="0" presId="urn:microsoft.com/office/officeart/2008/layout/VerticalCurvedList"/>
    <dgm:cxn modelId="{5ADB6056-6DFD-4BE4-98BA-2861666DEA61}" type="presOf" srcId="{D5A4FE4C-F47F-4658-B498-CD08DF849B93}" destId="{899F9551-C535-4763-AD51-02AFC1AE226F}" srcOrd="0" destOrd="0" presId="urn:microsoft.com/office/officeart/2008/layout/VerticalCurvedList"/>
    <dgm:cxn modelId="{30D7FD26-CD08-4A07-B8F2-C925D7ED982A}" srcId="{EFDEAC6F-5704-476C-87A5-9D7C1CE5ECFA}" destId="{8DC00C5E-3213-4C20-99AB-9E6F4EBE1269}" srcOrd="2" destOrd="0" parTransId="{CC631F13-BE00-4404-B101-43E510770F46}" sibTransId="{D62DB8AA-DFE2-4D22-BF9F-C972EE645551}"/>
    <dgm:cxn modelId="{52BB81B5-603C-4434-8E9D-46296CE56425}" type="presOf" srcId="{21905C4C-EF85-42EE-AD1E-2C264F88BBA5}" destId="{5EA0A2A4-B00F-4B93-8038-60233D9E0596}" srcOrd="0" destOrd="0" presId="urn:microsoft.com/office/officeart/2008/layout/VerticalCurvedList"/>
    <dgm:cxn modelId="{6362584C-4B6B-4182-A8B7-2407A3074CB2}" type="presOf" srcId="{EFDEAC6F-5704-476C-87A5-9D7C1CE5ECFA}" destId="{924EEC14-267C-4DCE-8033-59CD2C775D90}" srcOrd="0" destOrd="0" presId="urn:microsoft.com/office/officeart/2008/layout/VerticalCurvedList"/>
    <dgm:cxn modelId="{18D51124-9D19-4A7F-A6D1-4D2554EB5F16}" type="presOf" srcId="{42A25CCC-D9F0-4733-9726-E2CE2910EC74}" destId="{ED28265D-675B-47E1-A84F-AD7B56BC7B2E}" srcOrd="0" destOrd="0" presId="urn:microsoft.com/office/officeart/2008/layout/VerticalCurvedList"/>
    <dgm:cxn modelId="{718F7C80-BC66-46C6-87C7-55E9F77C8B73}" srcId="{EFDEAC6F-5704-476C-87A5-9D7C1CE5ECFA}" destId="{D5A4FE4C-F47F-4658-B498-CD08DF849B93}" srcOrd="0" destOrd="0" parTransId="{5EEA6552-518B-4EC2-AA67-5482A8D170F2}" sibTransId="{485E6F84-6651-4C38-ABD9-B8502DC20E2A}"/>
    <dgm:cxn modelId="{8BA90657-FFC6-4166-97DD-5F20D38687A1}" type="presOf" srcId="{D4CEDB56-1A3B-418C-B01A-A1AF708CB726}" destId="{D4FA690B-C4E0-432B-839F-B543C7DC8201}" srcOrd="0" destOrd="0" presId="urn:microsoft.com/office/officeart/2008/layout/VerticalCurvedList"/>
    <dgm:cxn modelId="{E50B62CE-C3BA-461F-8D7C-5A456FF62516}" type="presOf" srcId="{485E6F84-6651-4C38-ABD9-B8502DC20E2A}" destId="{9849D94C-21A0-44E8-8A01-D1E3540BCA74}" srcOrd="0" destOrd="0" presId="urn:microsoft.com/office/officeart/2008/layout/VerticalCurvedList"/>
    <dgm:cxn modelId="{F185EE10-7A95-4DD1-82A5-182453E96CF2}" srcId="{EFDEAC6F-5704-476C-87A5-9D7C1CE5ECFA}" destId="{3959B358-C721-4DD7-8563-AB1E647095C8}" srcOrd="5" destOrd="0" parTransId="{15E828E8-F0A4-4AFB-9FD3-C1826F26907C}" sibTransId="{5F1012D8-0119-461F-80C9-86DA1AE63BD4}"/>
    <dgm:cxn modelId="{DD474E2A-9E7F-4943-BC55-ED34A61EABF6}" srcId="{EFDEAC6F-5704-476C-87A5-9D7C1CE5ECFA}" destId="{21905C4C-EF85-42EE-AD1E-2C264F88BBA5}" srcOrd="4" destOrd="0" parTransId="{9DCB2F3F-4804-498F-8EDB-0BF11CCC2D89}" sibTransId="{5D1E492C-081B-4D02-8C10-23BA8C3BCE04}"/>
    <dgm:cxn modelId="{2DA63B6E-51A4-4CCE-A541-B8F38EC93789}" type="presOf" srcId="{8DC00C5E-3213-4C20-99AB-9E6F4EBE1269}" destId="{302B6AA9-825D-40E1-8F23-C3E03D649A6A}" srcOrd="0" destOrd="0" presId="urn:microsoft.com/office/officeart/2008/layout/VerticalCurvedList"/>
    <dgm:cxn modelId="{7A370724-7633-408B-8A0E-E0920B08222E}" srcId="{EFDEAC6F-5704-476C-87A5-9D7C1CE5ECFA}" destId="{42A25CCC-D9F0-4733-9726-E2CE2910EC74}" srcOrd="3" destOrd="0" parTransId="{411526C4-A745-4193-8077-0B3689D41BB6}" sibTransId="{B71A1078-310E-41AA-A014-D0C2D74A8874}"/>
    <dgm:cxn modelId="{1E15A70F-1F7A-4F4A-A602-3A276FC71675}" srcId="{EFDEAC6F-5704-476C-87A5-9D7C1CE5ECFA}" destId="{D4CEDB56-1A3B-418C-B01A-A1AF708CB726}" srcOrd="1" destOrd="0" parTransId="{94B71397-2916-49A5-A59C-E23CAE2706F3}" sibTransId="{11E504C9-2A8B-4033-BEBE-FB5C26652E87}"/>
    <dgm:cxn modelId="{184B7AF9-5DA0-43AB-984B-EB276C0E89A2}" type="presParOf" srcId="{924EEC14-267C-4DCE-8033-59CD2C775D90}" destId="{77F0FADB-622D-4BFF-BC38-B2D2D20BE84D}" srcOrd="0" destOrd="0" presId="urn:microsoft.com/office/officeart/2008/layout/VerticalCurvedList"/>
    <dgm:cxn modelId="{E4C92579-F7F1-421D-8AEB-C17300835F9A}" type="presParOf" srcId="{77F0FADB-622D-4BFF-BC38-B2D2D20BE84D}" destId="{8BF9252D-EE88-4119-92DA-1415016128E5}" srcOrd="0" destOrd="0" presId="urn:microsoft.com/office/officeart/2008/layout/VerticalCurvedList"/>
    <dgm:cxn modelId="{AE8D3BCD-F3E6-4223-B50E-30C809D1FE42}" type="presParOf" srcId="{8BF9252D-EE88-4119-92DA-1415016128E5}" destId="{C68B165C-E87C-479F-B003-C0D797D3EB12}" srcOrd="0" destOrd="0" presId="urn:microsoft.com/office/officeart/2008/layout/VerticalCurvedList"/>
    <dgm:cxn modelId="{1D950D4F-92AD-4FCA-8D5B-BCB6E6A22CC3}" type="presParOf" srcId="{8BF9252D-EE88-4119-92DA-1415016128E5}" destId="{9849D94C-21A0-44E8-8A01-D1E3540BCA74}" srcOrd="1" destOrd="0" presId="urn:microsoft.com/office/officeart/2008/layout/VerticalCurvedList"/>
    <dgm:cxn modelId="{26A1BC26-F5F8-4940-8E2C-143321D8DB20}" type="presParOf" srcId="{8BF9252D-EE88-4119-92DA-1415016128E5}" destId="{CDCDCA55-B346-440D-B742-690CEFE118FF}" srcOrd="2" destOrd="0" presId="urn:microsoft.com/office/officeart/2008/layout/VerticalCurvedList"/>
    <dgm:cxn modelId="{5F6B4D52-BC56-4A3D-A92B-53BBC5521763}" type="presParOf" srcId="{8BF9252D-EE88-4119-92DA-1415016128E5}" destId="{F70669BB-C7A5-47C5-9844-38924E7E6894}" srcOrd="3" destOrd="0" presId="urn:microsoft.com/office/officeart/2008/layout/VerticalCurvedList"/>
    <dgm:cxn modelId="{76A69417-BF89-413F-A557-989A55E14D6B}" type="presParOf" srcId="{77F0FADB-622D-4BFF-BC38-B2D2D20BE84D}" destId="{899F9551-C535-4763-AD51-02AFC1AE226F}" srcOrd="1" destOrd="0" presId="urn:microsoft.com/office/officeart/2008/layout/VerticalCurvedList"/>
    <dgm:cxn modelId="{F408E433-98FF-4120-865A-4C6A34EEAF10}" type="presParOf" srcId="{77F0FADB-622D-4BFF-BC38-B2D2D20BE84D}" destId="{4E88DE78-8CE1-4236-AD25-13BEF3E05552}" srcOrd="2" destOrd="0" presId="urn:microsoft.com/office/officeart/2008/layout/VerticalCurvedList"/>
    <dgm:cxn modelId="{FC690900-BC3D-4E68-BAD7-648B951F999E}" type="presParOf" srcId="{4E88DE78-8CE1-4236-AD25-13BEF3E05552}" destId="{58ABC9C0-905C-4123-A9FE-52E810A6FA4E}" srcOrd="0" destOrd="0" presId="urn:microsoft.com/office/officeart/2008/layout/VerticalCurvedList"/>
    <dgm:cxn modelId="{0798FFA2-E1FA-40C9-AA6D-3551A110D62D}" type="presParOf" srcId="{77F0FADB-622D-4BFF-BC38-B2D2D20BE84D}" destId="{D4FA690B-C4E0-432B-839F-B543C7DC8201}" srcOrd="3" destOrd="0" presId="urn:microsoft.com/office/officeart/2008/layout/VerticalCurvedList"/>
    <dgm:cxn modelId="{99350D01-0CC0-417E-88C6-9D20AEB1ABA6}" type="presParOf" srcId="{77F0FADB-622D-4BFF-BC38-B2D2D20BE84D}" destId="{F1586756-CBBC-493D-BA11-2321CD7A8EDA}" srcOrd="4" destOrd="0" presId="urn:microsoft.com/office/officeart/2008/layout/VerticalCurvedList"/>
    <dgm:cxn modelId="{C4E78369-437D-4357-86D6-FD75FDE3245D}" type="presParOf" srcId="{F1586756-CBBC-493D-BA11-2321CD7A8EDA}" destId="{158C04E1-D834-4A52-A848-61CD78E28C20}" srcOrd="0" destOrd="0" presId="urn:microsoft.com/office/officeart/2008/layout/VerticalCurvedList"/>
    <dgm:cxn modelId="{0A1936AC-E109-493C-9CCF-6E8B5FE79396}" type="presParOf" srcId="{77F0FADB-622D-4BFF-BC38-B2D2D20BE84D}" destId="{302B6AA9-825D-40E1-8F23-C3E03D649A6A}" srcOrd="5" destOrd="0" presId="urn:microsoft.com/office/officeart/2008/layout/VerticalCurvedList"/>
    <dgm:cxn modelId="{0CB31125-C59B-447F-B5CB-90B47FA85010}" type="presParOf" srcId="{77F0FADB-622D-4BFF-BC38-B2D2D20BE84D}" destId="{33EF3310-1C55-4573-BDBB-5FF197EA60E5}" srcOrd="6" destOrd="0" presId="urn:microsoft.com/office/officeart/2008/layout/VerticalCurvedList"/>
    <dgm:cxn modelId="{FBD11BC2-45D3-4BCD-AAD2-E99FCBE1C211}" type="presParOf" srcId="{33EF3310-1C55-4573-BDBB-5FF197EA60E5}" destId="{C8779E7E-FEE2-405D-A569-33862C9C8477}" srcOrd="0" destOrd="0" presId="urn:microsoft.com/office/officeart/2008/layout/VerticalCurvedList"/>
    <dgm:cxn modelId="{EF8ABF36-F449-434B-99D1-D723A5BA85BB}" type="presParOf" srcId="{77F0FADB-622D-4BFF-BC38-B2D2D20BE84D}" destId="{ED28265D-675B-47E1-A84F-AD7B56BC7B2E}" srcOrd="7" destOrd="0" presId="urn:microsoft.com/office/officeart/2008/layout/VerticalCurvedList"/>
    <dgm:cxn modelId="{B667D48C-ABF1-4627-994C-19325C5B2448}" type="presParOf" srcId="{77F0FADB-622D-4BFF-BC38-B2D2D20BE84D}" destId="{79B4C588-A115-44E7-8969-718D20DB2885}" srcOrd="8" destOrd="0" presId="urn:microsoft.com/office/officeart/2008/layout/VerticalCurvedList"/>
    <dgm:cxn modelId="{7C6C3530-DFA8-4AB2-9AF4-19B99401EA0E}" type="presParOf" srcId="{79B4C588-A115-44E7-8969-718D20DB2885}" destId="{D1452E99-BE46-4FCF-914B-506A37E7DC6E}" srcOrd="0" destOrd="0" presId="urn:microsoft.com/office/officeart/2008/layout/VerticalCurvedList"/>
    <dgm:cxn modelId="{A2051522-1BE0-4F69-B50F-57786393B914}" type="presParOf" srcId="{77F0FADB-622D-4BFF-BC38-B2D2D20BE84D}" destId="{5EA0A2A4-B00F-4B93-8038-60233D9E0596}" srcOrd="9" destOrd="0" presId="urn:microsoft.com/office/officeart/2008/layout/VerticalCurvedList"/>
    <dgm:cxn modelId="{66F26136-09CA-40BC-B7B4-D4426E2EB259}" type="presParOf" srcId="{77F0FADB-622D-4BFF-BC38-B2D2D20BE84D}" destId="{A7AF5029-FCA3-4060-9420-F60C87A42D2F}" srcOrd="10" destOrd="0" presId="urn:microsoft.com/office/officeart/2008/layout/VerticalCurvedList"/>
    <dgm:cxn modelId="{42425058-731E-422F-B649-542905585FC2}" type="presParOf" srcId="{A7AF5029-FCA3-4060-9420-F60C87A42D2F}" destId="{01DBE358-E9A8-4E10-9C4C-37B96B104624}" srcOrd="0" destOrd="0" presId="urn:microsoft.com/office/officeart/2008/layout/VerticalCurvedList"/>
    <dgm:cxn modelId="{22E71E4F-1005-4BDC-A69F-63E1E164094A}" type="presParOf" srcId="{77F0FADB-622D-4BFF-BC38-B2D2D20BE84D}" destId="{5E014447-7A1E-4421-B7BB-5FCBDF952D8E}" srcOrd="11" destOrd="0" presId="urn:microsoft.com/office/officeart/2008/layout/VerticalCurvedList"/>
    <dgm:cxn modelId="{48B0F117-A493-4FCF-A308-C982676DEFAE}" type="presParOf" srcId="{77F0FADB-622D-4BFF-BC38-B2D2D20BE84D}" destId="{63B7DDBC-8DCE-4740-97CA-845F3E9EFF2D}" srcOrd="12" destOrd="0" presId="urn:microsoft.com/office/officeart/2008/layout/VerticalCurvedList"/>
    <dgm:cxn modelId="{ABF54CFF-AE6D-4430-8263-32C2939216F0}" type="presParOf" srcId="{63B7DDBC-8DCE-4740-97CA-845F3E9EFF2D}" destId="{F10849C9-0784-42F0-BAEF-436B084F7A5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2CCBDD0-11C2-4340-9488-B0D7C46E7A94}" type="doc">
      <dgm:prSet loTypeId="urn:microsoft.com/office/officeart/2005/8/layout/lProcess3" loCatId="process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uk-UA"/>
        </a:p>
      </dgm:t>
    </dgm:pt>
    <dgm:pt modelId="{D7111CB0-5E68-4309-B577-18E3514E44AA}">
      <dgm:prSet/>
      <dgm:spPr/>
      <dgm:t>
        <a:bodyPr/>
        <a:lstStyle/>
        <a:p>
          <a:pPr rtl="0"/>
          <a:r>
            <a:rPr lang="uk-UA" b="0" i="1" smtClean="0">
              <a:effectLst/>
            </a:rPr>
            <a:t>Академія є державною самоврядною науковою організацією, яка виконує завдання з наукового забезпечення розвитку галузей АПК України</a:t>
          </a:r>
          <a:endParaRPr lang="uk-UA" b="0" i="1">
            <a:effectLst/>
          </a:endParaRPr>
        </a:p>
      </dgm:t>
    </dgm:pt>
    <dgm:pt modelId="{C032D96A-321F-4576-BBCF-26FAD11DA9A7}" type="parTrans" cxnId="{3E9710E5-DA4C-4FDC-8E47-6CFE2F5F73D5}">
      <dgm:prSet/>
      <dgm:spPr/>
      <dgm:t>
        <a:bodyPr/>
        <a:lstStyle/>
        <a:p>
          <a:endParaRPr lang="uk-UA" b="0" i="1">
            <a:effectLst/>
          </a:endParaRPr>
        </a:p>
      </dgm:t>
    </dgm:pt>
    <dgm:pt modelId="{509A868D-5F01-4517-B89B-81E59B93A45F}" type="sibTrans" cxnId="{3E9710E5-DA4C-4FDC-8E47-6CFE2F5F73D5}">
      <dgm:prSet/>
      <dgm:spPr/>
      <dgm:t>
        <a:bodyPr/>
        <a:lstStyle/>
        <a:p>
          <a:endParaRPr lang="uk-UA" b="0" i="1">
            <a:effectLst/>
          </a:endParaRPr>
        </a:p>
      </dgm:t>
    </dgm:pt>
    <dgm:pt modelId="{F7964BC6-C8E2-4C50-9939-8B937A3A73D1}">
      <dgm:prSet/>
      <dgm:spPr/>
      <dgm:t>
        <a:bodyPr/>
        <a:lstStyle/>
        <a:p>
          <a:pPr rtl="0"/>
          <a:r>
            <a:rPr lang="uk-UA" b="0" i="1" smtClean="0">
              <a:effectLst/>
            </a:rPr>
            <a:t>Вищим керівним органом Академії є Загальні збори. У період між Загальними зборами керівництво діяльністю Академії здійснює її Президія</a:t>
          </a:r>
          <a:endParaRPr lang="uk-UA" b="0" i="1">
            <a:effectLst/>
          </a:endParaRPr>
        </a:p>
      </dgm:t>
    </dgm:pt>
    <dgm:pt modelId="{030AF470-5B05-413B-8A9C-A0F8D57B9101}" type="parTrans" cxnId="{C8FFAAC4-9A66-478D-9516-6B967E062C76}">
      <dgm:prSet/>
      <dgm:spPr/>
      <dgm:t>
        <a:bodyPr/>
        <a:lstStyle/>
        <a:p>
          <a:endParaRPr lang="uk-UA" b="0" i="1">
            <a:effectLst/>
          </a:endParaRPr>
        </a:p>
      </dgm:t>
    </dgm:pt>
    <dgm:pt modelId="{26179C36-94C3-47AF-A1A3-AB5E3E6D2253}" type="sibTrans" cxnId="{C8FFAAC4-9A66-478D-9516-6B967E062C76}">
      <dgm:prSet/>
      <dgm:spPr/>
      <dgm:t>
        <a:bodyPr/>
        <a:lstStyle/>
        <a:p>
          <a:endParaRPr lang="uk-UA" b="0" i="1">
            <a:effectLst/>
          </a:endParaRPr>
        </a:p>
      </dgm:t>
    </dgm:pt>
    <dgm:pt modelId="{0756FD54-E876-458D-BA9B-1119DBBC35E0}">
      <dgm:prSet/>
      <dgm:spPr/>
      <dgm:t>
        <a:bodyPr/>
        <a:lstStyle/>
        <a:p>
          <a:pPr rtl="0"/>
          <a:r>
            <a:rPr lang="uk-UA" b="0" i="1" dirty="0" smtClean="0">
              <a:effectLst/>
            </a:rPr>
            <a:t>Академії безпосередньо підпорядковано 9 Національних наукових центрів, 30 інститутів, 7 науково - дослідних станцій, Біосферний заповідник «Асканія-Нова» ім. </a:t>
          </a:r>
          <a:r>
            <a:rPr lang="uk-UA" b="0" i="1" dirty="0" err="1" smtClean="0">
              <a:effectLst/>
            </a:rPr>
            <a:t>Фальц-Фейна</a:t>
          </a:r>
          <a:r>
            <a:rPr lang="uk-UA" b="0" i="1" dirty="0" smtClean="0">
              <a:effectLst/>
            </a:rPr>
            <a:t>, 147 державних підприємств дослідних господарств та 5 інших </a:t>
          </a:r>
          <a:r>
            <a:rPr lang="uk-UA" b="0" i="1" dirty="0" err="1" smtClean="0">
              <a:effectLst/>
            </a:rPr>
            <a:t>організвцій</a:t>
          </a:r>
          <a:endParaRPr lang="uk-UA" b="0" i="1" dirty="0">
            <a:effectLst/>
          </a:endParaRPr>
        </a:p>
      </dgm:t>
    </dgm:pt>
    <dgm:pt modelId="{1369CD3C-7A98-427A-B28E-A34FE54F844B}" type="parTrans" cxnId="{D1B5A23D-55CF-4034-8B76-EDB8627A9D1C}">
      <dgm:prSet/>
      <dgm:spPr/>
      <dgm:t>
        <a:bodyPr/>
        <a:lstStyle/>
        <a:p>
          <a:endParaRPr lang="uk-UA" b="0" i="1">
            <a:effectLst/>
          </a:endParaRPr>
        </a:p>
      </dgm:t>
    </dgm:pt>
    <dgm:pt modelId="{3A8D9792-9228-4125-AF3F-0218AFAE84D4}" type="sibTrans" cxnId="{D1B5A23D-55CF-4034-8B76-EDB8627A9D1C}">
      <dgm:prSet/>
      <dgm:spPr/>
      <dgm:t>
        <a:bodyPr/>
        <a:lstStyle/>
        <a:p>
          <a:endParaRPr lang="uk-UA" b="0" i="1">
            <a:effectLst/>
          </a:endParaRPr>
        </a:p>
      </dgm:t>
    </dgm:pt>
    <dgm:pt modelId="{389ECD15-6690-4F31-A7F6-F9963F55B6CC}" type="pres">
      <dgm:prSet presAssocID="{72CCBDD0-11C2-4340-9488-B0D7C46E7A94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F284439C-C756-490C-8F29-54DABB71D79E}" type="pres">
      <dgm:prSet presAssocID="{D7111CB0-5E68-4309-B577-18E3514E44AA}" presName="horFlow" presStyleCnt="0"/>
      <dgm:spPr/>
    </dgm:pt>
    <dgm:pt modelId="{68D45FF2-DB39-4557-B199-BE73FEDB1A13}" type="pres">
      <dgm:prSet presAssocID="{D7111CB0-5E68-4309-B577-18E3514E44AA}" presName="bigChev" presStyleLbl="node1" presStyleIdx="0" presStyleCnt="3" custScaleX="205244"/>
      <dgm:spPr/>
    </dgm:pt>
    <dgm:pt modelId="{D53A453A-FBB3-4EFB-9A2F-9B05864C0D4F}" type="pres">
      <dgm:prSet presAssocID="{D7111CB0-5E68-4309-B577-18E3514E44AA}" presName="vSp" presStyleCnt="0"/>
      <dgm:spPr/>
    </dgm:pt>
    <dgm:pt modelId="{C7BB733A-6FCC-49C3-A80E-D80ADDBD5C83}" type="pres">
      <dgm:prSet presAssocID="{F7964BC6-C8E2-4C50-9939-8B937A3A73D1}" presName="horFlow" presStyleCnt="0"/>
      <dgm:spPr/>
    </dgm:pt>
    <dgm:pt modelId="{4DEA3C04-285A-4390-9DD7-0221CC3E33B1}" type="pres">
      <dgm:prSet presAssocID="{F7964BC6-C8E2-4C50-9939-8B937A3A73D1}" presName="bigChev" presStyleLbl="node1" presStyleIdx="1" presStyleCnt="3" custScaleX="214266"/>
      <dgm:spPr/>
    </dgm:pt>
    <dgm:pt modelId="{EECD788D-821D-4656-B717-B042D29FF40D}" type="pres">
      <dgm:prSet presAssocID="{F7964BC6-C8E2-4C50-9939-8B937A3A73D1}" presName="vSp" presStyleCnt="0"/>
      <dgm:spPr/>
    </dgm:pt>
    <dgm:pt modelId="{FB0EF460-C17A-4E88-B83C-D49037D64732}" type="pres">
      <dgm:prSet presAssocID="{0756FD54-E876-458D-BA9B-1119DBBC35E0}" presName="horFlow" presStyleCnt="0"/>
      <dgm:spPr/>
    </dgm:pt>
    <dgm:pt modelId="{9678CC73-54E7-42FD-96B1-83C9310A0BAB}" type="pres">
      <dgm:prSet presAssocID="{0756FD54-E876-458D-BA9B-1119DBBC35E0}" presName="bigChev" presStyleLbl="node1" presStyleIdx="2" presStyleCnt="3" custScaleX="206734"/>
      <dgm:spPr/>
    </dgm:pt>
  </dgm:ptLst>
  <dgm:cxnLst>
    <dgm:cxn modelId="{3E9710E5-DA4C-4FDC-8E47-6CFE2F5F73D5}" srcId="{72CCBDD0-11C2-4340-9488-B0D7C46E7A94}" destId="{D7111CB0-5E68-4309-B577-18E3514E44AA}" srcOrd="0" destOrd="0" parTransId="{C032D96A-321F-4576-BBCF-26FAD11DA9A7}" sibTransId="{509A868D-5F01-4517-B89B-81E59B93A45F}"/>
    <dgm:cxn modelId="{831D9258-54F5-42E0-9BE1-79FEF49F73CA}" type="presOf" srcId="{D7111CB0-5E68-4309-B577-18E3514E44AA}" destId="{68D45FF2-DB39-4557-B199-BE73FEDB1A13}" srcOrd="0" destOrd="0" presId="urn:microsoft.com/office/officeart/2005/8/layout/lProcess3"/>
    <dgm:cxn modelId="{4D6D9090-E1E6-46CE-903A-E1396EE6C439}" type="presOf" srcId="{72CCBDD0-11C2-4340-9488-B0D7C46E7A94}" destId="{389ECD15-6690-4F31-A7F6-F9963F55B6CC}" srcOrd="0" destOrd="0" presId="urn:microsoft.com/office/officeart/2005/8/layout/lProcess3"/>
    <dgm:cxn modelId="{C8FFAAC4-9A66-478D-9516-6B967E062C76}" srcId="{72CCBDD0-11C2-4340-9488-B0D7C46E7A94}" destId="{F7964BC6-C8E2-4C50-9939-8B937A3A73D1}" srcOrd="1" destOrd="0" parTransId="{030AF470-5B05-413B-8A9C-A0F8D57B9101}" sibTransId="{26179C36-94C3-47AF-A1A3-AB5E3E6D2253}"/>
    <dgm:cxn modelId="{D1B5A23D-55CF-4034-8B76-EDB8627A9D1C}" srcId="{72CCBDD0-11C2-4340-9488-B0D7C46E7A94}" destId="{0756FD54-E876-458D-BA9B-1119DBBC35E0}" srcOrd="2" destOrd="0" parTransId="{1369CD3C-7A98-427A-B28E-A34FE54F844B}" sibTransId="{3A8D9792-9228-4125-AF3F-0218AFAE84D4}"/>
    <dgm:cxn modelId="{7975BD8B-8459-4918-BDB7-7F07888B328E}" type="presOf" srcId="{F7964BC6-C8E2-4C50-9939-8B937A3A73D1}" destId="{4DEA3C04-285A-4390-9DD7-0221CC3E33B1}" srcOrd="0" destOrd="0" presId="urn:microsoft.com/office/officeart/2005/8/layout/lProcess3"/>
    <dgm:cxn modelId="{F2602C0E-B2B6-41D1-9902-E68A62B8B926}" type="presOf" srcId="{0756FD54-E876-458D-BA9B-1119DBBC35E0}" destId="{9678CC73-54E7-42FD-96B1-83C9310A0BAB}" srcOrd="0" destOrd="0" presId="urn:microsoft.com/office/officeart/2005/8/layout/lProcess3"/>
    <dgm:cxn modelId="{D9D8893B-0205-4702-8464-E7C53C6FDFD0}" type="presParOf" srcId="{389ECD15-6690-4F31-A7F6-F9963F55B6CC}" destId="{F284439C-C756-490C-8F29-54DABB71D79E}" srcOrd="0" destOrd="0" presId="urn:microsoft.com/office/officeart/2005/8/layout/lProcess3"/>
    <dgm:cxn modelId="{9638718A-DCEB-4BC9-90F7-E01B00017B6A}" type="presParOf" srcId="{F284439C-C756-490C-8F29-54DABB71D79E}" destId="{68D45FF2-DB39-4557-B199-BE73FEDB1A13}" srcOrd="0" destOrd="0" presId="urn:microsoft.com/office/officeart/2005/8/layout/lProcess3"/>
    <dgm:cxn modelId="{FF2FF72B-9629-44FA-A917-76DD15CC67D8}" type="presParOf" srcId="{389ECD15-6690-4F31-A7F6-F9963F55B6CC}" destId="{D53A453A-FBB3-4EFB-9A2F-9B05864C0D4F}" srcOrd="1" destOrd="0" presId="urn:microsoft.com/office/officeart/2005/8/layout/lProcess3"/>
    <dgm:cxn modelId="{FE55ACD6-2154-4254-A989-877FF436AFC7}" type="presParOf" srcId="{389ECD15-6690-4F31-A7F6-F9963F55B6CC}" destId="{C7BB733A-6FCC-49C3-A80E-D80ADDBD5C83}" srcOrd="2" destOrd="0" presId="urn:microsoft.com/office/officeart/2005/8/layout/lProcess3"/>
    <dgm:cxn modelId="{9436F1C5-CFBA-48A7-AB8F-F9965E8A060A}" type="presParOf" srcId="{C7BB733A-6FCC-49C3-A80E-D80ADDBD5C83}" destId="{4DEA3C04-285A-4390-9DD7-0221CC3E33B1}" srcOrd="0" destOrd="0" presId="urn:microsoft.com/office/officeart/2005/8/layout/lProcess3"/>
    <dgm:cxn modelId="{B8D427BF-2EDA-4D8E-AFF2-E3DFE0D5F213}" type="presParOf" srcId="{389ECD15-6690-4F31-A7F6-F9963F55B6CC}" destId="{EECD788D-821D-4656-B717-B042D29FF40D}" srcOrd="3" destOrd="0" presId="urn:microsoft.com/office/officeart/2005/8/layout/lProcess3"/>
    <dgm:cxn modelId="{7A33027E-4934-43D4-AF8F-2794317C1BA8}" type="presParOf" srcId="{389ECD15-6690-4F31-A7F6-F9963F55B6CC}" destId="{FB0EF460-C17A-4E88-B83C-D49037D64732}" srcOrd="4" destOrd="0" presId="urn:microsoft.com/office/officeart/2005/8/layout/lProcess3"/>
    <dgm:cxn modelId="{E48D7947-6319-4BB4-8C3E-D42620C656CC}" type="presParOf" srcId="{FB0EF460-C17A-4E88-B83C-D49037D64732}" destId="{9678CC73-54E7-42FD-96B1-83C9310A0BAB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B63DA42-8FD7-4F16-A501-90C8AD40C558}" type="doc">
      <dgm:prSet loTypeId="urn:microsoft.com/office/officeart/2005/8/layout/vList5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uk-UA"/>
        </a:p>
      </dgm:t>
    </dgm:pt>
    <dgm:pt modelId="{DECA28A9-2109-4256-A955-0D4A9D399059}">
      <dgm:prSet/>
      <dgm:spPr/>
      <dgm:t>
        <a:bodyPr/>
        <a:lstStyle/>
        <a:p>
          <a:pPr rtl="0"/>
          <a:r>
            <a:rPr lang="uk-UA" b="1" i="1" dirty="0" smtClean="0"/>
            <a:t>Аспірант</a:t>
          </a:r>
          <a:r>
            <a:rPr lang="uk-UA" i="1" dirty="0" smtClean="0"/>
            <a:t> - вчений, який проводить фундаментальні та (або) прикладні наукові дослідження у рамках підготовки в аспірантурі у вищому навчальному закладі/науковій установі для здобуття ступеня доктора філософії.</a:t>
          </a:r>
          <a:endParaRPr lang="uk-UA" dirty="0"/>
        </a:p>
      </dgm:t>
    </dgm:pt>
    <dgm:pt modelId="{6331C13D-6624-4061-A2C2-CDD1E247DE4F}" type="parTrans" cxnId="{D39E2582-D3E1-4A1F-B2C3-DF88EB56552D}">
      <dgm:prSet/>
      <dgm:spPr/>
      <dgm:t>
        <a:bodyPr/>
        <a:lstStyle/>
        <a:p>
          <a:endParaRPr lang="uk-UA"/>
        </a:p>
      </dgm:t>
    </dgm:pt>
    <dgm:pt modelId="{859ACB25-5F28-40A1-A04C-2800384CC074}" type="sibTrans" cxnId="{D39E2582-D3E1-4A1F-B2C3-DF88EB56552D}">
      <dgm:prSet/>
      <dgm:spPr/>
      <dgm:t>
        <a:bodyPr/>
        <a:lstStyle/>
        <a:p>
          <a:endParaRPr lang="uk-UA"/>
        </a:p>
      </dgm:t>
    </dgm:pt>
    <dgm:pt modelId="{97B71489-0446-4E39-81C9-DCFAC2936F01}">
      <dgm:prSet/>
      <dgm:spPr/>
      <dgm:t>
        <a:bodyPr/>
        <a:lstStyle/>
        <a:p>
          <a:pPr rtl="0"/>
          <a:r>
            <a:rPr lang="uk-UA" smtClean="0"/>
            <a:t>Вимоги до вступу:</a:t>
          </a:r>
          <a:endParaRPr lang="uk-UA"/>
        </a:p>
      </dgm:t>
    </dgm:pt>
    <dgm:pt modelId="{F0774154-0E01-4944-9EF2-9F97C64A9F00}" type="parTrans" cxnId="{60EFE6DA-2A82-43D2-B81E-3F11F156C6D0}">
      <dgm:prSet/>
      <dgm:spPr/>
      <dgm:t>
        <a:bodyPr/>
        <a:lstStyle/>
        <a:p>
          <a:endParaRPr lang="uk-UA"/>
        </a:p>
      </dgm:t>
    </dgm:pt>
    <dgm:pt modelId="{5DFDE721-C330-4DCE-BAD6-D62D6A9F900D}" type="sibTrans" cxnId="{60EFE6DA-2A82-43D2-B81E-3F11F156C6D0}">
      <dgm:prSet/>
      <dgm:spPr/>
      <dgm:t>
        <a:bodyPr/>
        <a:lstStyle/>
        <a:p>
          <a:endParaRPr lang="uk-UA"/>
        </a:p>
      </dgm:t>
    </dgm:pt>
    <dgm:pt modelId="{40ACB4A9-EBC6-4BED-AF75-9E90D2E392FC}">
      <dgm:prSet/>
      <dgm:spPr/>
      <dgm:t>
        <a:bodyPr/>
        <a:lstStyle/>
        <a:p>
          <a:pPr rtl="0"/>
          <a:r>
            <a:rPr lang="uk-UA" smtClean="0"/>
            <a:t>Наявність магістерського освітнього рівня</a:t>
          </a:r>
          <a:endParaRPr lang="uk-UA"/>
        </a:p>
      </dgm:t>
    </dgm:pt>
    <dgm:pt modelId="{E7536822-FFD6-4B0C-A861-33322DEC7699}" type="parTrans" cxnId="{B37DDAB9-8414-417B-8B44-DA4162A0D430}">
      <dgm:prSet/>
      <dgm:spPr/>
      <dgm:t>
        <a:bodyPr/>
        <a:lstStyle/>
        <a:p>
          <a:endParaRPr lang="uk-UA"/>
        </a:p>
      </dgm:t>
    </dgm:pt>
    <dgm:pt modelId="{723C5205-30B7-4E7D-8D32-7B98D5CB4495}" type="sibTrans" cxnId="{B37DDAB9-8414-417B-8B44-DA4162A0D430}">
      <dgm:prSet/>
      <dgm:spPr/>
      <dgm:t>
        <a:bodyPr/>
        <a:lstStyle/>
        <a:p>
          <a:endParaRPr lang="uk-UA"/>
        </a:p>
      </dgm:t>
    </dgm:pt>
    <dgm:pt modelId="{333EF8C2-4A5D-4CF1-974C-833EFB41071E}">
      <dgm:prSet/>
      <dgm:spPr/>
      <dgm:t>
        <a:bodyPr/>
        <a:lstStyle/>
        <a:p>
          <a:pPr rtl="0"/>
          <a:r>
            <a:rPr lang="uk-UA" smtClean="0"/>
            <a:t>Складання іспиту за спеціальністю</a:t>
          </a:r>
          <a:endParaRPr lang="uk-UA"/>
        </a:p>
      </dgm:t>
    </dgm:pt>
    <dgm:pt modelId="{E507DE33-052E-4F0D-9341-A9AE7E02D498}" type="parTrans" cxnId="{D6862779-12F4-4F97-AD99-ADDA5BC0ACF7}">
      <dgm:prSet/>
      <dgm:spPr/>
      <dgm:t>
        <a:bodyPr/>
        <a:lstStyle/>
        <a:p>
          <a:endParaRPr lang="uk-UA"/>
        </a:p>
      </dgm:t>
    </dgm:pt>
    <dgm:pt modelId="{FA443C3A-B3BF-4DCC-A26A-FA1B1979991F}" type="sibTrans" cxnId="{D6862779-12F4-4F97-AD99-ADDA5BC0ACF7}">
      <dgm:prSet/>
      <dgm:spPr/>
      <dgm:t>
        <a:bodyPr/>
        <a:lstStyle/>
        <a:p>
          <a:endParaRPr lang="uk-UA"/>
        </a:p>
      </dgm:t>
    </dgm:pt>
    <dgm:pt modelId="{831E75F6-3CBE-4853-B4C9-CAC29A7006FB}">
      <dgm:prSet/>
      <dgm:spPr/>
      <dgm:t>
        <a:bodyPr/>
        <a:lstStyle/>
        <a:p>
          <a:pPr rtl="0"/>
          <a:r>
            <a:rPr lang="uk-UA" smtClean="0"/>
            <a:t>Складання іспиту з іноземної мови (або підтвердження знання на рівні В2)</a:t>
          </a:r>
          <a:endParaRPr lang="uk-UA"/>
        </a:p>
      </dgm:t>
    </dgm:pt>
    <dgm:pt modelId="{4DE8B900-DA5F-4C39-B4E5-5C81EE106C84}" type="parTrans" cxnId="{051A87ED-6699-4EC7-8014-0D06D5515162}">
      <dgm:prSet/>
      <dgm:spPr/>
      <dgm:t>
        <a:bodyPr/>
        <a:lstStyle/>
        <a:p>
          <a:endParaRPr lang="uk-UA"/>
        </a:p>
      </dgm:t>
    </dgm:pt>
    <dgm:pt modelId="{4C58EB19-1D1A-48DA-922D-284D09169197}" type="sibTrans" cxnId="{051A87ED-6699-4EC7-8014-0D06D5515162}">
      <dgm:prSet/>
      <dgm:spPr/>
      <dgm:t>
        <a:bodyPr/>
        <a:lstStyle/>
        <a:p>
          <a:endParaRPr lang="uk-UA"/>
        </a:p>
      </dgm:t>
    </dgm:pt>
    <dgm:pt modelId="{9BCD590B-B1A7-42D6-962D-251076A2C117}" type="pres">
      <dgm:prSet presAssocID="{FB63DA42-8FD7-4F16-A501-90C8AD40C558}" presName="Name0" presStyleCnt="0">
        <dgm:presLayoutVars>
          <dgm:dir/>
          <dgm:animLvl val="lvl"/>
          <dgm:resizeHandles val="exact"/>
        </dgm:presLayoutVars>
      </dgm:prSet>
      <dgm:spPr/>
    </dgm:pt>
    <dgm:pt modelId="{09221FA5-B9D4-473E-A1E9-EB309946D471}" type="pres">
      <dgm:prSet presAssocID="{DECA28A9-2109-4256-A955-0D4A9D399059}" presName="linNode" presStyleCnt="0"/>
      <dgm:spPr/>
    </dgm:pt>
    <dgm:pt modelId="{896F15A1-42C1-451D-AAC1-DC63111B8942}" type="pres">
      <dgm:prSet presAssocID="{DECA28A9-2109-4256-A955-0D4A9D399059}" presName="parentText" presStyleLbl="node1" presStyleIdx="0" presStyleCnt="2" custScaleX="277778">
        <dgm:presLayoutVars>
          <dgm:chMax val="1"/>
          <dgm:bulletEnabled val="1"/>
        </dgm:presLayoutVars>
      </dgm:prSet>
      <dgm:spPr/>
    </dgm:pt>
    <dgm:pt modelId="{88BBA110-68A8-4059-B01C-AC306E422CA7}" type="pres">
      <dgm:prSet presAssocID="{859ACB25-5F28-40A1-A04C-2800384CC074}" presName="sp" presStyleCnt="0"/>
      <dgm:spPr/>
    </dgm:pt>
    <dgm:pt modelId="{24248F03-DB37-4E41-BF14-C94FE622E295}" type="pres">
      <dgm:prSet presAssocID="{97B71489-0446-4E39-81C9-DCFAC2936F01}" presName="linNode" presStyleCnt="0"/>
      <dgm:spPr/>
    </dgm:pt>
    <dgm:pt modelId="{4568CA5B-1763-4A12-9552-83A474862B23}" type="pres">
      <dgm:prSet presAssocID="{97B71489-0446-4E39-81C9-DCFAC2936F01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95A9CF10-423D-4DF7-AE71-B324FE03943D}" type="pres">
      <dgm:prSet presAssocID="{97B71489-0446-4E39-81C9-DCFAC2936F01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B37DDAB9-8414-417B-8B44-DA4162A0D430}" srcId="{97B71489-0446-4E39-81C9-DCFAC2936F01}" destId="{40ACB4A9-EBC6-4BED-AF75-9E90D2E392FC}" srcOrd="0" destOrd="0" parTransId="{E7536822-FFD6-4B0C-A861-33322DEC7699}" sibTransId="{723C5205-30B7-4E7D-8D32-7B98D5CB4495}"/>
    <dgm:cxn modelId="{60EFE6DA-2A82-43D2-B81E-3F11F156C6D0}" srcId="{FB63DA42-8FD7-4F16-A501-90C8AD40C558}" destId="{97B71489-0446-4E39-81C9-DCFAC2936F01}" srcOrd="1" destOrd="0" parTransId="{F0774154-0E01-4944-9EF2-9F97C64A9F00}" sibTransId="{5DFDE721-C330-4DCE-BAD6-D62D6A9F900D}"/>
    <dgm:cxn modelId="{15A273AA-067F-4F7D-9709-6FA9858556E0}" type="presOf" srcId="{97B71489-0446-4E39-81C9-DCFAC2936F01}" destId="{4568CA5B-1763-4A12-9552-83A474862B23}" srcOrd="0" destOrd="0" presId="urn:microsoft.com/office/officeart/2005/8/layout/vList5"/>
    <dgm:cxn modelId="{3B2C0B4B-133F-4690-9D47-9A40E0E73777}" type="presOf" srcId="{FB63DA42-8FD7-4F16-A501-90C8AD40C558}" destId="{9BCD590B-B1A7-42D6-962D-251076A2C117}" srcOrd="0" destOrd="0" presId="urn:microsoft.com/office/officeart/2005/8/layout/vList5"/>
    <dgm:cxn modelId="{29F41AD3-8E84-4547-A310-50840D68AF38}" type="presOf" srcId="{DECA28A9-2109-4256-A955-0D4A9D399059}" destId="{896F15A1-42C1-451D-AAC1-DC63111B8942}" srcOrd="0" destOrd="0" presId="urn:microsoft.com/office/officeart/2005/8/layout/vList5"/>
    <dgm:cxn modelId="{D6862779-12F4-4F97-AD99-ADDA5BC0ACF7}" srcId="{97B71489-0446-4E39-81C9-DCFAC2936F01}" destId="{333EF8C2-4A5D-4CF1-974C-833EFB41071E}" srcOrd="1" destOrd="0" parTransId="{E507DE33-052E-4F0D-9341-A9AE7E02D498}" sibTransId="{FA443C3A-B3BF-4DCC-A26A-FA1B1979991F}"/>
    <dgm:cxn modelId="{F9476A71-6135-4D51-A31C-1A57095FB66F}" type="presOf" srcId="{831E75F6-3CBE-4853-B4C9-CAC29A7006FB}" destId="{95A9CF10-423D-4DF7-AE71-B324FE03943D}" srcOrd="0" destOrd="2" presId="urn:microsoft.com/office/officeart/2005/8/layout/vList5"/>
    <dgm:cxn modelId="{9756690E-2528-4959-A4CA-05E1A924E67E}" type="presOf" srcId="{40ACB4A9-EBC6-4BED-AF75-9E90D2E392FC}" destId="{95A9CF10-423D-4DF7-AE71-B324FE03943D}" srcOrd="0" destOrd="0" presId="urn:microsoft.com/office/officeart/2005/8/layout/vList5"/>
    <dgm:cxn modelId="{051A87ED-6699-4EC7-8014-0D06D5515162}" srcId="{97B71489-0446-4E39-81C9-DCFAC2936F01}" destId="{831E75F6-3CBE-4853-B4C9-CAC29A7006FB}" srcOrd="2" destOrd="0" parTransId="{4DE8B900-DA5F-4C39-B4E5-5C81EE106C84}" sibTransId="{4C58EB19-1D1A-48DA-922D-284D09169197}"/>
    <dgm:cxn modelId="{D39E2582-D3E1-4A1F-B2C3-DF88EB56552D}" srcId="{FB63DA42-8FD7-4F16-A501-90C8AD40C558}" destId="{DECA28A9-2109-4256-A955-0D4A9D399059}" srcOrd="0" destOrd="0" parTransId="{6331C13D-6624-4061-A2C2-CDD1E247DE4F}" sibTransId="{859ACB25-5F28-40A1-A04C-2800384CC074}"/>
    <dgm:cxn modelId="{F13B7D60-2A42-4D88-9DA8-ADC76076EFF1}" type="presOf" srcId="{333EF8C2-4A5D-4CF1-974C-833EFB41071E}" destId="{95A9CF10-423D-4DF7-AE71-B324FE03943D}" srcOrd="0" destOrd="1" presId="urn:microsoft.com/office/officeart/2005/8/layout/vList5"/>
    <dgm:cxn modelId="{8F848E64-DAD9-4BA4-BCF5-774B057F693A}" type="presParOf" srcId="{9BCD590B-B1A7-42D6-962D-251076A2C117}" destId="{09221FA5-B9D4-473E-A1E9-EB309946D471}" srcOrd="0" destOrd="0" presId="urn:microsoft.com/office/officeart/2005/8/layout/vList5"/>
    <dgm:cxn modelId="{2C4F5D35-53A9-4DFA-BFC9-DD5D965D3827}" type="presParOf" srcId="{09221FA5-B9D4-473E-A1E9-EB309946D471}" destId="{896F15A1-42C1-451D-AAC1-DC63111B8942}" srcOrd="0" destOrd="0" presId="urn:microsoft.com/office/officeart/2005/8/layout/vList5"/>
    <dgm:cxn modelId="{EEC3B1C5-219B-42DB-A139-EB042520D036}" type="presParOf" srcId="{9BCD590B-B1A7-42D6-962D-251076A2C117}" destId="{88BBA110-68A8-4059-B01C-AC306E422CA7}" srcOrd="1" destOrd="0" presId="urn:microsoft.com/office/officeart/2005/8/layout/vList5"/>
    <dgm:cxn modelId="{B74722FB-DB9A-4682-B6AA-DD62DA604627}" type="presParOf" srcId="{9BCD590B-B1A7-42D6-962D-251076A2C117}" destId="{24248F03-DB37-4E41-BF14-C94FE622E295}" srcOrd="2" destOrd="0" presId="urn:microsoft.com/office/officeart/2005/8/layout/vList5"/>
    <dgm:cxn modelId="{A100B3D8-78ED-432F-831F-FDF5C02E4309}" type="presParOf" srcId="{24248F03-DB37-4E41-BF14-C94FE622E295}" destId="{4568CA5B-1763-4A12-9552-83A474862B23}" srcOrd="0" destOrd="0" presId="urn:microsoft.com/office/officeart/2005/8/layout/vList5"/>
    <dgm:cxn modelId="{7A47D027-1E4E-4CEF-AB3A-86669EA2CB80}" type="presParOf" srcId="{24248F03-DB37-4E41-BF14-C94FE622E295}" destId="{95A9CF10-423D-4DF7-AE71-B324FE03943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A48CC05-6041-450B-935B-4A6E8093861A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uk-UA"/>
        </a:p>
      </dgm:t>
    </dgm:pt>
    <dgm:pt modelId="{F353883B-01C5-4311-801C-A855E848C6E7}">
      <dgm:prSet/>
      <dgm:spPr/>
      <dgm:t>
        <a:bodyPr/>
        <a:lstStyle/>
        <a:p>
          <a:pPr rtl="0"/>
          <a:r>
            <a:rPr lang="ru-RU" smtClean="0"/>
            <a:t>освітній і водночас перший науковий ступінь, що здобувається на третьому рівні вищої освіти на основі ступеня магістра;</a:t>
          </a:r>
          <a:endParaRPr lang="uk-UA"/>
        </a:p>
      </dgm:t>
    </dgm:pt>
    <dgm:pt modelId="{CBBC5031-DAA7-44D5-96FF-FAFFC973E46E}" type="parTrans" cxnId="{9D553B61-A4F4-428E-AA00-CFDC75CA8D55}">
      <dgm:prSet/>
      <dgm:spPr/>
      <dgm:t>
        <a:bodyPr/>
        <a:lstStyle/>
        <a:p>
          <a:endParaRPr lang="uk-UA"/>
        </a:p>
      </dgm:t>
    </dgm:pt>
    <dgm:pt modelId="{610155A9-9CD2-4B0C-B221-B73BFED8AC51}" type="sibTrans" cxnId="{9D553B61-A4F4-428E-AA00-CFDC75CA8D55}">
      <dgm:prSet/>
      <dgm:spPr/>
      <dgm:t>
        <a:bodyPr/>
        <a:lstStyle/>
        <a:p>
          <a:endParaRPr lang="uk-UA"/>
        </a:p>
      </dgm:t>
    </dgm:pt>
    <dgm:pt modelId="{BE719DAE-8F7B-482B-8EBC-B94EB8204C2C}">
      <dgm:prSet/>
      <dgm:spPr/>
      <dgm:t>
        <a:bodyPr/>
        <a:lstStyle/>
        <a:p>
          <a:pPr rtl="0"/>
          <a:r>
            <a:rPr lang="uk-UA" smtClean="0"/>
            <a:t>присуджується спеціалізованою вченою радою вищого навчального закладу або наукової установи в результаті успішного виконання здобувачем вищої освіти відповідної освітньо-наукової програми та публічного захисту дисертації у спеціалізованій вченій раді;</a:t>
          </a:r>
          <a:endParaRPr lang="uk-UA"/>
        </a:p>
      </dgm:t>
    </dgm:pt>
    <dgm:pt modelId="{A17BB2F1-D52F-4BB4-9739-3C3B1347CB58}" type="parTrans" cxnId="{DDD379D6-2E18-4670-AEF5-821FEC302657}">
      <dgm:prSet/>
      <dgm:spPr/>
      <dgm:t>
        <a:bodyPr/>
        <a:lstStyle/>
        <a:p>
          <a:endParaRPr lang="uk-UA"/>
        </a:p>
      </dgm:t>
    </dgm:pt>
    <dgm:pt modelId="{4443C977-3B56-4BB2-B4E9-22D5FAE1FF7E}" type="sibTrans" cxnId="{DDD379D6-2E18-4670-AEF5-821FEC302657}">
      <dgm:prSet/>
      <dgm:spPr/>
      <dgm:t>
        <a:bodyPr/>
        <a:lstStyle/>
        <a:p>
          <a:endParaRPr lang="uk-UA"/>
        </a:p>
      </dgm:t>
    </dgm:pt>
    <dgm:pt modelId="{1F243B46-DC76-4355-8BD2-9DB3E572ABA3}">
      <dgm:prSet/>
      <dgm:spPr/>
      <dgm:t>
        <a:bodyPr/>
        <a:lstStyle/>
        <a:p>
          <a:pPr rtl="0"/>
          <a:r>
            <a:rPr lang="ru-RU" smtClean="0"/>
            <a:t>Особа має право здобувати ступінь доктора філософії під час навчання в аспірантурі (ад’юнктурі)</a:t>
          </a:r>
          <a:endParaRPr lang="uk-UA"/>
        </a:p>
      </dgm:t>
    </dgm:pt>
    <dgm:pt modelId="{A3822925-9B26-418F-AB95-83EEDFA86602}" type="parTrans" cxnId="{A131D7A0-2D7E-4F1E-98F7-39EAC30CBA1C}">
      <dgm:prSet/>
      <dgm:spPr/>
      <dgm:t>
        <a:bodyPr/>
        <a:lstStyle/>
        <a:p>
          <a:endParaRPr lang="uk-UA"/>
        </a:p>
      </dgm:t>
    </dgm:pt>
    <dgm:pt modelId="{BA689069-094B-412E-873D-2E77D7D3D364}" type="sibTrans" cxnId="{A131D7A0-2D7E-4F1E-98F7-39EAC30CBA1C}">
      <dgm:prSet/>
      <dgm:spPr/>
      <dgm:t>
        <a:bodyPr/>
        <a:lstStyle/>
        <a:p>
          <a:endParaRPr lang="uk-UA"/>
        </a:p>
      </dgm:t>
    </dgm:pt>
    <dgm:pt modelId="{407B2665-86CE-4EEE-9F5B-6A249DC05AAA}" type="pres">
      <dgm:prSet presAssocID="{9A48CC05-6041-450B-935B-4A6E8093861A}" presName="linear" presStyleCnt="0">
        <dgm:presLayoutVars>
          <dgm:animLvl val="lvl"/>
          <dgm:resizeHandles val="exact"/>
        </dgm:presLayoutVars>
      </dgm:prSet>
      <dgm:spPr/>
    </dgm:pt>
    <dgm:pt modelId="{350FAE1D-AE2C-4070-90C0-37C64C2AEFFD}" type="pres">
      <dgm:prSet presAssocID="{F353883B-01C5-4311-801C-A855E848C6E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E7F9DA5-0454-4DD1-8F23-421B8BD77D28}" type="pres">
      <dgm:prSet presAssocID="{610155A9-9CD2-4B0C-B221-B73BFED8AC51}" presName="spacer" presStyleCnt="0"/>
      <dgm:spPr/>
    </dgm:pt>
    <dgm:pt modelId="{C8432751-6A62-4506-86DE-B759A00C35C6}" type="pres">
      <dgm:prSet presAssocID="{BE719DAE-8F7B-482B-8EBC-B94EB8204C2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0461BA1-90B5-4172-87C4-2395BA4F2DC1}" type="pres">
      <dgm:prSet presAssocID="{4443C977-3B56-4BB2-B4E9-22D5FAE1FF7E}" presName="spacer" presStyleCnt="0"/>
      <dgm:spPr/>
    </dgm:pt>
    <dgm:pt modelId="{BAA427EF-56E4-42E9-91C7-77F7E014C47D}" type="pres">
      <dgm:prSet presAssocID="{1F243B46-DC76-4355-8BD2-9DB3E572ABA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D7551CE-F10F-4855-85D1-A10D2B7CB115}" type="presOf" srcId="{BE719DAE-8F7B-482B-8EBC-B94EB8204C2C}" destId="{C8432751-6A62-4506-86DE-B759A00C35C6}" srcOrd="0" destOrd="0" presId="urn:microsoft.com/office/officeart/2005/8/layout/vList2"/>
    <dgm:cxn modelId="{9D553B61-A4F4-428E-AA00-CFDC75CA8D55}" srcId="{9A48CC05-6041-450B-935B-4A6E8093861A}" destId="{F353883B-01C5-4311-801C-A855E848C6E7}" srcOrd="0" destOrd="0" parTransId="{CBBC5031-DAA7-44D5-96FF-FAFFC973E46E}" sibTransId="{610155A9-9CD2-4B0C-B221-B73BFED8AC51}"/>
    <dgm:cxn modelId="{A131D7A0-2D7E-4F1E-98F7-39EAC30CBA1C}" srcId="{9A48CC05-6041-450B-935B-4A6E8093861A}" destId="{1F243B46-DC76-4355-8BD2-9DB3E572ABA3}" srcOrd="2" destOrd="0" parTransId="{A3822925-9B26-418F-AB95-83EEDFA86602}" sibTransId="{BA689069-094B-412E-873D-2E77D7D3D364}"/>
    <dgm:cxn modelId="{A9A65038-2707-466A-971E-1654B16CC057}" type="presOf" srcId="{9A48CC05-6041-450B-935B-4A6E8093861A}" destId="{407B2665-86CE-4EEE-9F5B-6A249DC05AAA}" srcOrd="0" destOrd="0" presId="urn:microsoft.com/office/officeart/2005/8/layout/vList2"/>
    <dgm:cxn modelId="{DDD379D6-2E18-4670-AEF5-821FEC302657}" srcId="{9A48CC05-6041-450B-935B-4A6E8093861A}" destId="{BE719DAE-8F7B-482B-8EBC-B94EB8204C2C}" srcOrd="1" destOrd="0" parTransId="{A17BB2F1-D52F-4BB4-9739-3C3B1347CB58}" sibTransId="{4443C977-3B56-4BB2-B4E9-22D5FAE1FF7E}"/>
    <dgm:cxn modelId="{5417872A-DDA4-477C-BFDD-3B44DDF7E636}" type="presOf" srcId="{1F243B46-DC76-4355-8BD2-9DB3E572ABA3}" destId="{BAA427EF-56E4-42E9-91C7-77F7E014C47D}" srcOrd="0" destOrd="0" presId="urn:microsoft.com/office/officeart/2005/8/layout/vList2"/>
    <dgm:cxn modelId="{94AC4EB0-3534-4C9A-9796-5D5BF5BF49FF}" type="presOf" srcId="{F353883B-01C5-4311-801C-A855E848C6E7}" destId="{350FAE1D-AE2C-4070-90C0-37C64C2AEFFD}" srcOrd="0" destOrd="0" presId="urn:microsoft.com/office/officeart/2005/8/layout/vList2"/>
    <dgm:cxn modelId="{68531ED1-9D22-4292-9CE1-6044FEAF90FD}" type="presParOf" srcId="{407B2665-86CE-4EEE-9F5B-6A249DC05AAA}" destId="{350FAE1D-AE2C-4070-90C0-37C64C2AEFFD}" srcOrd="0" destOrd="0" presId="urn:microsoft.com/office/officeart/2005/8/layout/vList2"/>
    <dgm:cxn modelId="{BA050F5A-B7F8-4F8C-8EC7-5F9C4507D8C2}" type="presParOf" srcId="{407B2665-86CE-4EEE-9F5B-6A249DC05AAA}" destId="{EE7F9DA5-0454-4DD1-8F23-421B8BD77D28}" srcOrd="1" destOrd="0" presId="urn:microsoft.com/office/officeart/2005/8/layout/vList2"/>
    <dgm:cxn modelId="{F26AA597-D3AB-4884-8CB5-70F4276818F8}" type="presParOf" srcId="{407B2665-86CE-4EEE-9F5B-6A249DC05AAA}" destId="{C8432751-6A62-4506-86DE-B759A00C35C6}" srcOrd="2" destOrd="0" presId="urn:microsoft.com/office/officeart/2005/8/layout/vList2"/>
    <dgm:cxn modelId="{B6455F4C-D905-45F4-AC9C-E7F92A12D26D}" type="presParOf" srcId="{407B2665-86CE-4EEE-9F5B-6A249DC05AAA}" destId="{60461BA1-90B5-4172-87C4-2395BA4F2DC1}" srcOrd="3" destOrd="0" presId="urn:microsoft.com/office/officeart/2005/8/layout/vList2"/>
    <dgm:cxn modelId="{CC98E268-68F1-40D9-8BEF-AEF6CCC4C5A0}" type="presParOf" srcId="{407B2665-86CE-4EEE-9F5B-6A249DC05AAA}" destId="{BAA427EF-56E4-42E9-91C7-77F7E014C47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DBBD27-B467-4E9D-A77A-C42AFC6010A5}" type="doc">
      <dgm:prSet loTypeId="urn:microsoft.com/office/officeart/2005/8/layout/target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B1EB1ECC-AD5C-4FBE-B36B-C15759487065}">
      <dgm:prSet/>
      <dgm:spPr/>
      <dgm:t>
        <a:bodyPr/>
        <a:lstStyle/>
        <a:p>
          <a:pPr rtl="0"/>
          <a:r>
            <a:rPr lang="ru-RU" dirty="0" err="1" smtClean="0"/>
            <a:t>Діє</a:t>
          </a:r>
          <a:r>
            <a:rPr lang="ru-RU" dirty="0" smtClean="0"/>
            <a:t> у </a:t>
          </a:r>
          <a:r>
            <a:rPr lang="ru-RU" dirty="0" err="1" smtClean="0"/>
            <a:t>сфері</a:t>
          </a:r>
          <a:r>
            <a:rPr lang="ru-RU" dirty="0" smtClean="0"/>
            <a:t> </a:t>
          </a:r>
          <a:r>
            <a:rPr lang="ru-RU" dirty="0" err="1" smtClean="0"/>
            <a:t>наукової</a:t>
          </a:r>
          <a:r>
            <a:rPr lang="ru-RU" dirty="0" smtClean="0"/>
            <a:t> і </a:t>
          </a:r>
          <a:r>
            <a:rPr lang="ru-RU" dirty="0" err="1" smtClean="0"/>
            <a:t>науково-технічної</a:t>
          </a:r>
          <a:r>
            <a:rPr lang="ru-RU" dirty="0" smtClean="0"/>
            <a:t> </a:t>
          </a:r>
          <a:r>
            <a:rPr lang="ru-RU" dirty="0" err="1" smtClean="0"/>
            <a:t>діяльності</a:t>
          </a:r>
          <a:r>
            <a:rPr lang="ru-RU" dirty="0" smtClean="0"/>
            <a:t> </a:t>
          </a:r>
          <a:r>
            <a:rPr lang="ru-RU" dirty="0" err="1" smtClean="0"/>
            <a:t>відповідно</a:t>
          </a:r>
          <a:r>
            <a:rPr lang="ru-RU" dirty="0" smtClean="0"/>
            <a:t> до </a:t>
          </a:r>
          <a:r>
            <a:rPr lang="ru-RU" dirty="0" err="1" smtClean="0"/>
            <a:t>Конституції</a:t>
          </a:r>
          <a:r>
            <a:rPr lang="ru-RU" dirty="0" smtClean="0"/>
            <a:t> та </a:t>
          </a:r>
          <a:r>
            <a:rPr lang="ru-RU" dirty="0" err="1" smtClean="0"/>
            <a:t>законодавства</a:t>
          </a:r>
          <a:r>
            <a:rPr lang="ru-RU" dirty="0" smtClean="0"/>
            <a:t> </a:t>
          </a:r>
          <a:r>
            <a:rPr lang="ru-RU" dirty="0" err="1" smtClean="0"/>
            <a:t>України</a:t>
          </a:r>
          <a:r>
            <a:rPr lang="ru-RU" dirty="0" smtClean="0"/>
            <a:t>; </a:t>
          </a:r>
          <a:endParaRPr lang="uk-UA" dirty="0"/>
        </a:p>
      </dgm:t>
    </dgm:pt>
    <dgm:pt modelId="{26AF033E-3AD7-4601-85F3-359D8C34E77B}" type="parTrans" cxnId="{C3E75350-800F-4102-9AF3-E86566555C17}">
      <dgm:prSet/>
      <dgm:spPr/>
      <dgm:t>
        <a:bodyPr/>
        <a:lstStyle/>
        <a:p>
          <a:endParaRPr lang="uk-UA"/>
        </a:p>
      </dgm:t>
    </dgm:pt>
    <dgm:pt modelId="{D03DA639-3902-4100-B462-8E93864B0AA7}" type="sibTrans" cxnId="{C3E75350-800F-4102-9AF3-E86566555C17}">
      <dgm:prSet/>
      <dgm:spPr/>
      <dgm:t>
        <a:bodyPr/>
        <a:lstStyle/>
        <a:p>
          <a:endParaRPr lang="uk-UA"/>
        </a:p>
      </dgm:t>
    </dgm:pt>
    <dgm:pt modelId="{B7D70E44-75F8-4958-B66F-0342052E76F4}">
      <dgm:prSet/>
      <dgm:spPr/>
      <dgm:t>
        <a:bodyPr/>
        <a:lstStyle/>
        <a:p>
          <a:pPr rtl="0"/>
          <a:r>
            <a:rPr lang="uk-UA" smtClean="0"/>
            <a:t>Відповідно до п. 25 ст. 106 КУ </a:t>
          </a:r>
          <a:r>
            <a:rPr lang="uk-UA" b="1" smtClean="0"/>
            <a:t>Президент України</a:t>
          </a:r>
          <a:r>
            <a:rPr lang="uk-UA" smtClean="0"/>
            <a:t> – </a:t>
          </a:r>
          <a:r>
            <a:rPr lang="ru-RU" smtClean="0"/>
            <a:t>нагороджує державними нагородами; встановлює президентські відзнаки та нагороджує ними (президентські стипендії для студентів та науковців);</a:t>
          </a:r>
          <a:endParaRPr lang="uk-UA"/>
        </a:p>
      </dgm:t>
    </dgm:pt>
    <dgm:pt modelId="{DC1E084A-3CBA-4BD8-9378-167D61A86965}" type="parTrans" cxnId="{0E1FD395-A03F-41DE-8A8B-0857FF3755F5}">
      <dgm:prSet/>
      <dgm:spPr/>
      <dgm:t>
        <a:bodyPr/>
        <a:lstStyle/>
        <a:p>
          <a:endParaRPr lang="uk-UA"/>
        </a:p>
      </dgm:t>
    </dgm:pt>
    <dgm:pt modelId="{F0C0A2FA-5CBA-4A91-B5A2-B8820E1A6853}" type="sibTrans" cxnId="{0E1FD395-A03F-41DE-8A8B-0857FF3755F5}">
      <dgm:prSet/>
      <dgm:spPr/>
      <dgm:t>
        <a:bodyPr/>
        <a:lstStyle/>
        <a:p>
          <a:endParaRPr lang="uk-UA"/>
        </a:p>
      </dgm:t>
    </dgm:pt>
    <dgm:pt modelId="{9F22908F-BB34-41A1-9992-CFEBC11E951D}">
      <dgm:prSet/>
      <dgm:spPr/>
      <dgm:t>
        <a:bodyPr/>
        <a:lstStyle/>
        <a:p>
          <a:pPr rtl="0"/>
          <a:r>
            <a:rPr lang="ru-RU" smtClean="0"/>
            <a:t>Надає  і  позбавляє  статусу  національного  наукового центру  Указом за поданням Кабінету Міністрів України</a:t>
          </a:r>
          <a:endParaRPr lang="uk-UA"/>
        </a:p>
      </dgm:t>
    </dgm:pt>
    <dgm:pt modelId="{51E02872-86D5-4737-8818-E91EE486CF38}" type="parTrans" cxnId="{10DC9CDE-2CFC-48A6-ABF1-81F5E0CEB823}">
      <dgm:prSet/>
      <dgm:spPr/>
      <dgm:t>
        <a:bodyPr/>
        <a:lstStyle/>
        <a:p>
          <a:endParaRPr lang="uk-UA"/>
        </a:p>
      </dgm:t>
    </dgm:pt>
    <dgm:pt modelId="{6D0BD87F-F857-4C7E-AB98-7C25E93B7490}" type="sibTrans" cxnId="{10DC9CDE-2CFC-48A6-ABF1-81F5E0CEB823}">
      <dgm:prSet/>
      <dgm:spPr/>
      <dgm:t>
        <a:bodyPr/>
        <a:lstStyle/>
        <a:p>
          <a:endParaRPr lang="uk-UA"/>
        </a:p>
      </dgm:t>
    </dgm:pt>
    <dgm:pt modelId="{AB6F7AA2-1EF5-4ED9-9A10-219AFA537374}" type="pres">
      <dgm:prSet presAssocID="{CCDBBD27-B467-4E9D-A77A-C42AFC6010A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5D95342-0B58-4952-8511-2AD43E63D965}" type="pres">
      <dgm:prSet presAssocID="{B1EB1ECC-AD5C-4FBE-B36B-C15759487065}" presName="circle1" presStyleLbl="node1" presStyleIdx="0" presStyleCnt="3"/>
      <dgm:spPr/>
    </dgm:pt>
    <dgm:pt modelId="{FD76A747-4317-4E38-9013-41F132657119}" type="pres">
      <dgm:prSet presAssocID="{B1EB1ECC-AD5C-4FBE-B36B-C15759487065}" presName="space" presStyleCnt="0"/>
      <dgm:spPr/>
    </dgm:pt>
    <dgm:pt modelId="{57ECFB43-B217-4B53-A7F3-E7EFAFEB5D59}" type="pres">
      <dgm:prSet presAssocID="{B1EB1ECC-AD5C-4FBE-B36B-C15759487065}" presName="rect1" presStyleLbl="alignAcc1" presStyleIdx="0" presStyleCnt="3"/>
      <dgm:spPr/>
      <dgm:t>
        <a:bodyPr/>
        <a:lstStyle/>
        <a:p>
          <a:endParaRPr lang="uk-UA"/>
        </a:p>
      </dgm:t>
    </dgm:pt>
    <dgm:pt modelId="{0A377388-8723-4C89-B640-826D0E933AE0}" type="pres">
      <dgm:prSet presAssocID="{B7D70E44-75F8-4958-B66F-0342052E76F4}" presName="vertSpace2" presStyleLbl="node1" presStyleIdx="0" presStyleCnt="3"/>
      <dgm:spPr/>
    </dgm:pt>
    <dgm:pt modelId="{D23E401D-B6F1-426E-9E9D-22B1091DA832}" type="pres">
      <dgm:prSet presAssocID="{B7D70E44-75F8-4958-B66F-0342052E76F4}" presName="circle2" presStyleLbl="node1" presStyleIdx="1" presStyleCnt="3"/>
      <dgm:spPr/>
    </dgm:pt>
    <dgm:pt modelId="{0D8FDF94-DF60-4F28-AFA0-342A92F37179}" type="pres">
      <dgm:prSet presAssocID="{B7D70E44-75F8-4958-B66F-0342052E76F4}" presName="rect2" presStyleLbl="alignAcc1" presStyleIdx="1" presStyleCnt="3"/>
      <dgm:spPr/>
    </dgm:pt>
    <dgm:pt modelId="{C0469968-BF74-4FAB-8F17-5194A2937AB4}" type="pres">
      <dgm:prSet presAssocID="{9F22908F-BB34-41A1-9992-CFEBC11E951D}" presName="vertSpace3" presStyleLbl="node1" presStyleIdx="1" presStyleCnt="3"/>
      <dgm:spPr/>
    </dgm:pt>
    <dgm:pt modelId="{58483BBC-4B15-4E06-BD58-C0526E67A67B}" type="pres">
      <dgm:prSet presAssocID="{9F22908F-BB34-41A1-9992-CFEBC11E951D}" presName="circle3" presStyleLbl="node1" presStyleIdx="2" presStyleCnt="3"/>
      <dgm:spPr/>
    </dgm:pt>
    <dgm:pt modelId="{783880CF-5FF8-442B-972C-D9C96CD5AC1B}" type="pres">
      <dgm:prSet presAssocID="{9F22908F-BB34-41A1-9992-CFEBC11E951D}" presName="rect3" presStyleLbl="alignAcc1" presStyleIdx="2" presStyleCnt="3"/>
      <dgm:spPr/>
    </dgm:pt>
    <dgm:pt modelId="{412CB818-F44C-4032-AF59-F667BCBB5DCA}" type="pres">
      <dgm:prSet presAssocID="{B1EB1ECC-AD5C-4FBE-B36B-C15759487065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382E154-821C-4CC9-B0DF-40A18EEB5145}" type="pres">
      <dgm:prSet presAssocID="{B7D70E44-75F8-4958-B66F-0342052E76F4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EA89ABB9-A393-4104-8B72-FE38DF2E7A25}" type="pres">
      <dgm:prSet presAssocID="{9F22908F-BB34-41A1-9992-CFEBC11E951D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21CF55A8-389C-4163-BB30-6629F9CD4381}" type="presOf" srcId="{9F22908F-BB34-41A1-9992-CFEBC11E951D}" destId="{EA89ABB9-A393-4104-8B72-FE38DF2E7A25}" srcOrd="1" destOrd="0" presId="urn:microsoft.com/office/officeart/2005/8/layout/target3"/>
    <dgm:cxn modelId="{DA029B48-3C33-4ABE-9C8B-399D2E0EFE6D}" type="presOf" srcId="{B1EB1ECC-AD5C-4FBE-B36B-C15759487065}" destId="{57ECFB43-B217-4B53-A7F3-E7EFAFEB5D59}" srcOrd="0" destOrd="0" presId="urn:microsoft.com/office/officeart/2005/8/layout/target3"/>
    <dgm:cxn modelId="{C3E75350-800F-4102-9AF3-E86566555C17}" srcId="{CCDBBD27-B467-4E9D-A77A-C42AFC6010A5}" destId="{B1EB1ECC-AD5C-4FBE-B36B-C15759487065}" srcOrd="0" destOrd="0" parTransId="{26AF033E-3AD7-4601-85F3-359D8C34E77B}" sibTransId="{D03DA639-3902-4100-B462-8E93864B0AA7}"/>
    <dgm:cxn modelId="{10DC9CDE-2CFC-48A6-ABF1-81F5E0CEB823}" srcId="{CCDBBD27-B467-4E9D-A77A-C42AFC6010A5}" destId="{9F22908F-BB34-41A1-9992-CFEBC11E951D}" srcOrd="2" destOrd="0" parTransId="{51E02872-86D5-4737-8818-E91EE486CF38}" sibTransId="{6D0BD87F-F857-4C7E-AB98-7C25E93B7490}"/>
    <dgm:cxn modelId="{C52F7A69-2237-42C2-97C9-9BB7BFCADB7B}" type="presOf" srcId="{9F22908F-BB34-41A1-9992-CFEBC11E951D}" destId="{783880CF-5FF8-442B-972C-D9C96CD5AC1B}" srcOrd="0" destOrd="0" presId="urn:microsoft.com/office/officeart/2005/8/layout/target3"/>
    <dgm:cxn modelId="{0DC81CF3-6185-499E-97BD-7A1441277FC1}" type="presOf" srcId="{B7D70E44-75F8-4958-B66F-0342052E76F4}" destId="{0D8FDF94-DF60-4F28-AFA0-342A92F37179}" srcOrd="0" destOrd="0" presId="urn:microsoft.com/office/officeart/2005/8/layout/target3"/>
    <dgm:cxn modelId="{FBBE55EE-5D14-4A93-9F20-5F94B6E54E9A}" type="presOf" srcId="{B1EB1ECC-AD5C-4FBE-B36B-C15759487065}" destId="{412CB818-F44C-4032-AF59-F667BCBB5DCA}" srcOrd="1" destOrd="0" presId="urn:microsoft.com/office/officeart/2005/8/layout/target3"/>
    <dgm:cxn modelId="{74F0B7E5-37AA-44A8-8AA3-55BD85F0B25E}" type="presOf" srcId="{B7D70E44-75F8-4958-B66F-0342052E76F4}" destId="{6382E154-821C-4CC9-B0DF-40A18EEB5145}" srcOrd="1" destOrd="0" presId="urn:microsoft.com/office/officeart/2005/8/layout/target3"/>
    <dgm:cxn modelId="{7D06295F-FE0E-4EF3-B89C-F7FC0D2AE697}" type="presOf" srcId="{CCDBBD27-B467-4E9D-A77A-C42AFC6010A5}" destId="{AB6F7AA2-1EF5-4ED9-9A10-219AFA537374}" srcOrd="0" destOrd="0" presId="urn:microsoft.com/office/officeart/2005/8/layout/target3"/>
    <dgm:cxn modelId="{0E1FD395-A03F-41DE-8A8B-0857FF3755F5}" srcId="{CCDBBD27-B467-4E9D-A77A-C42AFC6010A5}" destId="{B7D70E44-75F8-4958-B66F-0342052E76F4}" srcOrd="1" destOrd="0" parTransId="{DC1E084A-3CBA-4BD8-9378-167D61A86965}" sibTransId="{F0C0A2FA-5CBA-4A91-B5A2-B8820E1A6853}"/>
    <dgm:cxn modelId="{EE280FE1-9822-407A-A840-184E804B2AA9}" type="presParOf" srcId="{AB6F7AA2-1EF5-4ED9-9A10-219AFA537374}" destId="{15D95342-0B58-4952-8511-2AD43E63D965}" srcOrd="0" destOrd="0" presId="urn:microsoft.com/office/officeart/2005/8/layout/target3"/>
    <dgm:cxn modelId="{4A9671F0-5F54-4FE9-819A-5A3CB1BFAF29}" type="presParOf" srcId="{AB6F7AA2-1EF5-4ED9-9A10-219AFA537374}" destId="{FD76A747-4317-4E38-9013-41F132657119}" srcOrd="1" destOrd="0" presId="urn:microsoft.com/office/officeart/2005/8/layout/target3"/>
    <dgm:cxn modelId="{15F3D88E-A614-4AB3-A97E-082659558BF3}" type="presParOf" srcId="{AB6F7AA2-1EF5-4ED9-9A10-219AFA537374}" destId="{57ECFB43-B217-4B53-A7F3-E7EFAFEB5D59}" srcOrd="2" destOrd="0" presId="urn:microsoft.com/office/officeart/2005/8/layout/target3"/>
    <dgm:cxn modelId="{267CD9CD-7DD2-468F-99AE-92F37273D81E}" type="presParOf" srcId="{AB6F7AA2-1EF5-4ED9-9A10-219AFA537374}" destId="{0A377388-8723-4C89-B640-826D0E933AE0}" srcOrd="3" destOrd="0" presId="urn:microsoft.com/office/officeart/2005/8/layout/target3"/>
    <dgm:cxn modelId="{79A9E1EB-4925-4791-926B-330CB3B03C42}" type="presParOf" srcId="{AB6F7AA2-1EF5-4ED9-9A10-219AFA537374}" destId="{D23E401D-B6F1-426E-9E9D-22B1091DA832}" srcOrd="4" destOrd="0" presId="urn:microsoft.com/office/officeart/2005/8/layout/target3"/>
    <dgm:cxn modelId="{17572D0E-5B60-4A1E-8BD2-DD9620AD11D8}" type="presParOf" srcId="{AB6F7AA2-1EF5-4ED9-9A10-219AFA537374}" destId="{0D8FDF94-DF60-4F28-AFA0-342A92F37179}" srcOrd="5" destOrd="0" presId="urn:microsoft.com/office/officeart/2005/8/layout/target3"/>
    <dgm:cxn modelId="{5318A21C-98A0-4DD4-9699-4E6917B4CF35}" type="presParOf" srcId="{AB6F7AA2-1EF5-4ED9-9A10-219AFA537374}" destId="{C0469968-BF74-4FAB-8F17-5194A2937AB4}" srcOrd="6" destOrd="0" presId="urn:microsoft.com/office/officeart/2005/8/layout/target3"/>
    <dgm:cxn modelId="{758B3A66-A1CC-404F-8D66-CE95471975B8}" type="presParOf" srcId="{AB6F7AA2-1EF5-4ED9-9A10-219AFA537374}" destId="{58483BBC-4B15-4E06-BD58-C0526E67A67B}" srcOrd="7" destOrd="0" presId="urn:microsoft.com/office/officeart/2005/8/layout/target3"/>
    <dgm:cxn modelId="{33917B5F-6D16-4365-A153-693FF56F5E61}" type="presParOf" srcId="{AB6F7AA2-1EF5-4ED9-9A10-219AFA537374}" destId="{783880CF-5FF8-442B-972C-D9C96CD5AC1B}" srcOrd="8" destOrd="0" presId="urn:microsoft.com/office/officeart/2005/8/layout/target3"/>
    <dgm:cxn modelId="{40553C09-972B-4270-8361-D8D609A87297}" type="presParOf" srcId="{AB6F7AA2-1EF5-4ED9-9A10-219AFA537374}" destId="{412CB818-F44C-4032-AF59-F667BCBB5DCA}" srcOrd="9" destOrd="0" presId="urn:microsoft.com/office/officeart/2005/8/layout/target3"/>
    <dgm:cxn modelId="{C83C193B-B3E6-4160-9392-82730CE66D8C}" type="presParOf" srcId="{AB6F7AA2-1EF5-4ED9-9A10-219AFA537374}" destId="{6382E154-821C-4CC9-B0DF-40A18EEB5145}" srcOrd="10" destOrd="0" presId="urn:microsoft.com/office/officeart/2005/8/layout/target3"/>
    <dgm:cxn modelId="{C29BFB4D-2323-4C9F-A41F-2B9C84AB91F3}" type="presParOf" srcId="{AB6F7AA2-1EF5-4ED9-9A10-219AFA537374}" destId="{EA89ABB9-A393-4104-8B72-FE38DF2E7A25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86908CF8-B5D7-48FD-ABFE-C9A1AC37212C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uk-UA"/>
        </a:p>
      </dgm:t>
    </dgm:pt>
    <dgm:pt modelId="{E079731D-E9DA-406A-88A6-DBC58DE99758}">
      <dgm:prSet/>
      <dgm:spPr/>
      <dgm:t>
        <a:bodyPr/>
        <a:lstStyle/>
        <a:p>
          <a:pPr rtl="0"/>
          <a:r>
            <a:rPr lang="ru-RU" b="1" smtClean="0"/>
            <a:t>Докторант</a:t>
          </a:r>
          <a:r>
            <a:rPr lang="ru-RU" smtClean="0"/>
            <a:t> - науковий або науково-педагогічний працівник, який проводить фундаментальні та (або) прикладні наукові дослідження у рамках підготовки в докторантурі у вищому навчальному закладі (науковій установі) для здобуття ступеня доктора наук</a:t>
          </a:r>
          <a:endParaRPr lang="uk-UA"/>
        </a:p>
      </dgm:t>
    </dgm:pt>
    <dgm:pt modelId="{6E622649-F85D-4529-8DF9-F0C05E794F2B}" type="parTrans" cxnId="{CB4243DD-035D-4CC4-8A55-A7AF5B054A8C}">
      <dgm:prSet/>
      <dgm:spPr/>
      <dgm:t>
        <a:bodyPr/>
        <a:lstStyle/>
        <a:p>
          <a:endParaRPr lang="uk-UA"/>
        </a:p>
      </dgm:t>
    </dgm:pt>
    <dgm:pt modelId="{2AC619BA-7094-4515-8C56-FA9FC6BBD7B0}" type="sibTrans" cxnId="{CB4243DD-035D-4CC4-8A55-A7AF5B054A8C}">
      <dgm:prSet/>
      <dgm:spPr/>
      <dgm:t>
        <a:bodyPr/>
        <a:lstStyle/>
        <a:p>
          <a:endParaRPr lang="uk-UA"/>
        </a:p>
      </dgm:t>
    </dgm:pt>
    <dgm:pt modelId="{B8C4A4A6-9292-4057-8939-EF04312F7BA6}">
      <dgm:prSet/>
      <dgm:spPr/>
      <dgm:t>
        <a:bodyPr/>
        <a:lstStyle/>
        <a:p>
          <a:pPr rtl="0"/>
          <a:r>
            <a:rPr lang="uk-UA" smtClean="0"/>
            <a:t>Вимоги до вступу:</a:t>
          </a:r>
          <a:endParaRPr lang="uk-UA"/>
        </a:p>
      </dgm:t>
    </dgm:pt>
    <dgm:pt modelId="{76CFCAE1-A582-4FFD-B68F-9F0863F1ED61}" type="parTrans" cxnId="{189B6255-D5DF-49D0-B34E-E351115CFFC5}">
      <dgm:prSet/>
      <dgm:spPr/>
      <dgm:t>
        <a:bodyPr/>
        <a:lstStyle/>
        <a:p>
          <a:endParaRPr lang="uk-UA"/>
        </a:p>
      </dgm:t>
    </dgm:pt>
    <dgm:pt modelId="{FAC3321A-1AB8-407E-85A7-85B6BCB48C4C}" type="sibTrans" cxnId="{189B6255-D5DF-49D0-B34E-E351115CFFC5}">
      <dgm:prSet/>
      <dgm:spPr/>
      <dgm:t>
        <a:bodyPr/>
        <a:lstStyle/>
        <a:p>
          <a:endParaRPr lang="uk-UA"/>
        </a:p>
      </dgm:t>
    </dgm:pt>
    <dgm:pt modelId="{8933EBBA-3C77-4FC9-A55D-00E8A0300ABC}">
      <dgm:prSet/>
      <dgm:spPr/>
      <dgm:t>
        <a:bodyPr/>
        <a:lstStyle/>
        <a:p>
          <a:pPr rtl="0"/>
          <a:r>
            <a:rPr lang="uk-UA" smtClean="0"/>
            <a:t>Наявність ступеня доктора філософії (кандидата наук)</a:t>
          </a:r>
          <a:endParaRPr lang="uk-UA"/>
        </a:p>
      </dgm:t>
    </dgm:pt>
    <dgm:pt modelId="{7424A5D3-FAFC-4EF2-8B92-38E7D5248C30}" type="parTrans" cxnId="{4A11EDA2-E1D7-474E-8512-8B1E784EE2BA}">
      <dgm:prSet/>
      <dgm:spPr/>
      <dgm:t>
        <a:bodyPr/>
        <a:lstStyle/>
        <a:p>
          <a:endParaRPr lang="uk-UA"/>
        </a:p>
      </dgm:t>
    </dgm:pt>
    <dgm:pt modelId="{341EC5B0-CD7A-49D5-9BAC-0888C80450C3}" type="sibTrans" cxnId="{4A11EDA2-E1D7-474E-8512-8B1E784EE2BA}">
      <dgm:prSet/>
      <dgm:spPr/>
      <dgm:t>
        <a:bodyPr/>
        <a:lstStyle/>
        <a:p>
          <a:endParaRPr lang="uk-UA"/>
        </a:p>
      </dgm:t>
    </dgm:pt>
    <dgm:pt modelId="{BE6BB680-AA5D-4212-A579-32FB52F1D6ED}">
      <dgm:prSet/>
      <dgm:spPr/>
      <dgm:t>
        <a:bodyPr/>
        <a:lstStyle/>
        <a:p>
          <a:pPr rtl="0"/>
          <a:r>
            <a:rPr lang="ru-RU" smtClean="0"/>
            <a:t>опубліковані праці з обраної спеціальності як у вітчизняних фахових виданнях, так і в закордонних реферованих журналах, індексованих в наукометричних базах</a:t>
          </a:r>
          <a:endParaRPr lang="uk-UA"/>
        </a:p>
      </dgm:t>
    </dgm:pt>
    <dgm:pt modelId="{7EAC8039-F092-465A-9107-4FCC81F5E912}" type="parTrans" cxnId="{7E527F69-B7C8-4B03-84EA-F41BCFDAD6D8}">
      <dgm:prSet/>
      <dgm:spPr/>
      <dgm:t>
        <a:bodyPr/>
        <a:lstStyle/>
        <a:p>
          <a:endParaRPr lang="uk-UA"/>
        </a:p>
      </dgm:t>
    </dgm:pt>
    <dgm:pt modelId="{0C9EE23A-090D-4E7B-B6A3-CBBF574025C9}" type="sibTrans" cxnId="{7E527F69-B7C8-4B03-84EA-F41BCFDAD6D8}">
      <dgm:prSet/>
      <dgm:spPr/>
      <dgm:t>
        <a:bodyPr/>
        <a:lstStyle/>
        <a:p>
          <a:endParaRPr lang="uk-UA"/>
        </a:p>
      </dgm:t>
    </dgm:pt>
    <dgm:pt modelId="{89B8A148-2BC8-4BBC-99D5-04C3BEF6A3EF}" type="pres">
      <dgm:prSet presAssocID="{86908CF8-B5D7-48FD-ABFE-C9A1AC37212C}" presName="Name0" presStyleCnt="0">
        <dgm:presLayoutVars>
          <dgm:dir/>
          <dgm:animLvl val="lvl"/>
          <dgm:resizeHandles val="exact"/>
        </dgm:presLayoutVars>
      </dgm:prSet>
      <dgm:spPr/>
    </dgm:pt>
    <dgm:pt modelId="{883B8AAC-88E1-4AAA-B1A6-6C69A24A1A88}" type="pres">
      <dgm:prSet presAssocID="{E079731D-E9DA-406A-88A6-DBC58DE99758}" presName="linNode" presStyleCnt="0"/>
      <dgm:spPr/>
    </dgm:pt>
    <dgm:pt modelId="{CF45E1DE-6D89-4821-B551-B93FEF18326E}" type="pres">
      <dgm:prSet presAssocID="{E079731D-E9DA-406A-88A6-DBC58DE99758}" presName="parentText" presStyleLbl="node1" presStyleIdx="0" presStyleCnt="2" custScaleX="272374">
        <dgm:presLayoutVars>
          <dgm:chMax val="1"/>
          <dgm:bulletEnabled val="1"/>
        </dgm:presLayoutVars>
      </dgm:prSet>
      <dgm:spPr/>
    </dgm:pt>
    <dgm:pt modelId="{A870FF82-99CC-4DBA-874B-EB59F365FCCF}" type="pres">
      <dgm:prSet presAssocID="{2AC619BA-7094-4515-8C56-FA9FC6BBD7B0}" presName="sp" presStyleCnt="0"/>
      <dgm:spPr/>
    </dgm:pt>
    <dgm:pt modelId="{B22F9A3C-327A-418A-9325-03DFBD9429D2}" type="pres">
      <dgm:prSet presAssocID="{B8C4A4A6-9292-4057-8939-EF04312F7BA6}" presName="linNode" presStyleCnt="0"/>
      <dgm:spPr/>
    </dgm:pt>
    <dgm:pt modelId="{F07ED375-F911-4DE2-86CA-8DC16F4599DC}" type="pres">
      <dgm:prSet presAssocID="{B8C4A4A6-9292-4057-8939-EF04312F7BA6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DB530097-4A16-4D1D-885B-41001BD02FF5}" type="pres">
      <dgm:prSet presAssocID="{B8C4A4A6-9292-4057-8939-EF04312F7BA6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E2194892-49FF-4677-99BF-615F111C615C}" type="presOf" srcId="{86908CF8-B5D7-48FD-ABFE-C9A1AC37212C}" destId="{89B8A148-2BC8-4BBC-99D5-04C3BEF6A3EF}" srcOrd="0" destOrd="0" presId="urn:microsoft.com/office/officeart/2005/8/layout/vList5"/>
    <dgm:cxn modelId="{189B6255-D5DF-49D0-B34E-E351115CFFC5}" srcId="{86908CF8-B5D7-48FD-ABFE-C9A1AC37212C}" destId="{B8C4A4A6-9292-4057-8939-EF04312F7BA6}" srcOrd="1" destOrd="0" parTransId="{76CFCAE1-A582-4FFD-B68F-9F0863F1ED61}" sibTransId="{FAC3321A-1AB8-407E-85A7-85B6BCB48C4C}"/>
    <dgm:cxn modelId="{7E527F69-B7C8-4B03-84EA-F41BCFDAD6D8}" srcId="{B8C4A4A6-9292-4057-8939-EF04312F7BA6}" destId="{BE6BB680-AA5D-4212-A579-32FB52F1D6ED}" srcOrd="1" destOrd="0" parTransId="{7EAC8039-F092-465A-9107-4FCC81F5E912}" sibTransId="{0C9EE23A-090D-4E7B-B6A3-CBBF574025C9}"/>
    <dgm:cxn modelId="{4A11EDA2-E1D7-474E-8512-8B1E784EE2BA}" srcId="{B8C4A4A6-9292-4057-8939-EF04312F7BA6}" destId="{8933EBBA-3C77-4FC9-A55D-00E8A0300ABC}" srcOrd="0" destOrd="0" parTransId="{7424A5D3-FAFC-4EF2-8B92-38E7D5248C30}" sibTransId="{341EC5B0-CD7A-49D5-9BAC-0888C80450C3}"/>
    <dgm:cxn modelId="{0C930A06-A9EC-4BDA-A6EA-1476340DE1DD}" type="presOf" srcId="{E079731D-E9DA-406A-88A6-DBC58DE99758}" destId="{CF45E1DE-6D89-4821-B551-B93FEF18326E}" srcOrd="0" destOrd="0" presId="urn:microsoft.com/office/officeart/2005/8/layout/vList5"/>
    <dgm:cxn modelId="{C76664C3-D5C6-4983-9C3C-0AC47843111A}" type="presOf" srcId="{BE6BB680-AA5D-4212-A579-32FB52F1D6ED}" destId="{DB530097-4A16-4D1D-885B-41001BD02FF5}" srcOrd="0" destOrd="1" presId="urn:microsoft.com/office/officeart/2005/8/layout/vList5"/>
    <dgm:cxn modelId="{6DA8842E-3142-4758-B822-C11FB3BDA4DD}" type="presOf" srcId="{B8C4A4A6-9292-4057-8939-EF04312F7BA6}" destId="{F07ED375-F911-4DE2-86CA-8DC16F4599DC}" srcOrd="0" destOrd="0" presId="urn:microsoft.com/office/officeart/2005/8/layout/vList5"/>
    <dgm:cxn modelId="{CB4243DD-035D-4CC4-8A55-A7AF5B054A8C}" srcId="{86908CF8-B5D7-48FD-ABFE-C9A1AC37212C}" destId="{E079731D-E9DA-406A-88A6-DBC58DE99758}" srcOrd="0" destOrd="0" parTransId="{6E622649-F85D-4529-8DF9-F0C05E794F2B}" sibTransId="{2AC619BA-7094-4515-8C56-FA9FC6BBD7B0}"/>
    <dgm:cxn modelId="{66E8FC76-1303-4DBC-BEC2-BF3879A24965}" type="presOf" srcId="{8933EBBA-3C77-4FC9-A55D-00E8A0300ABC}" destId="{DB530097-4A16-4D1D-885B-41001BD02FF5}" srcOrd="0" destOrd="0" presId="urn:microsoft.com/office/officeart/2005/8/layout/vList5"/>
    <dgm:cxn modelId="{A749B39D-4CB1-4D7C-8686-6FC82C912C2C}" type="presParOf" srcId="{89B8A148-2BC8-4BBC-99D5-04C3BEF6A3EF}" destId="{883B8AAC-88E1-4AAA-B1A6-6C69A24A1A88}" srcOrd="0" destOrd="0" presId="urn:microsoft.com/office/officeart/2005/8/layout/vList5"/>
    <dgm:cxn modelId="{DDAEDE9E-BCAB-4AA1-96FE-12454E1DA939}" type="presParOf" srcId="{883B8AAC-88E1-4AAA-B1A6-6C69A24A1A88}" destId="{CF45E1DE-6D89-4821-B551-B93FEF18326E}" srcOrd="0" destOrd="0" presId="urn:microsoft.com/office/officeart/2005/8/layout/vList5"/>
    <dgm:cxn modelId="{F48B2A3F-C03F-485B-BAB6-E1D0B82CC3EE}" type="presParOf" srcId="{89B8A148-2BC8-4BBC-99D5-04C3BEF6A3EF}" destId="{A870FF82-99CC-4DBA-874B-EB59F365FCCF}" srcOrd="1" destOrd="0" presId="urn:microsoft.com/office/officeart/2005/8/layout/vList5"/>
    <dgm:cxn modelId="{C1214A3D-FB0D-47AB-B194-CDE5779BF041}" type="presParOf" srcId="{89B8A148-2BC8-4BBC-99D5-04C3BEF6A3EF}" destId="{B22F9A3C-327A-418A-9325-03DFBD9429D2}" srcOrd="2" destOrd="0" presId="urn:microsoft.com/office/officeart/2005/8/layout/vList5"/>
    <dgm:cxn modelId="{66C7CCD5-B330-4CB4-826C-801541D07B70}" type="presParOf" srcId="{B22F9A3C-327A-418A-9325-03DFBD9429D2}" destId="{F07ED375-F911-4DE2-86CA-8DC16F4599DC}" srcOrd="0" destOrd="0" presId="urn:microsoft.com/office/officeart/2005/8/layout/vList5"/>
    <dgm:cxn modelId="{023AED7A-6A87-47B3-BADD-F5D3659C79FB}" type="presParOf" srcId="{B22F9A3C-327A-418A-9325-03DFBD9429D2}" destId="{DB530097-4A16-4D1D-885B-41001BD02FF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FC87C1C9-A50E-4CEA-81F1-ACA6CAA49300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uk-UA"/>
        </a:p>
      </dgm:t>
    </dgm:pt>
    <dgm:pt modelId="{DCADAEBF-46D6-4E5F-925F-9EB86445C0A7}">
      <dgm:prSet/>
      <dgm:spPr/>
      <dgm:t>
        <a:bodyPr/>
        <a:lstStyle/>
        <a:p>
          <a:pPr rtl="0"/>
          <a:r>
            <a:rPr lang="uk-UA" smtClean="0"/>
            <a:t>другий науковий ступінь, що здобувається особою на науковому рівні вищої освіти на основі ступеня доктора філософії і передбачає набуття найвищих компетентностей у галузі розроблення і впровадження методології дослідницької роботи, проведення оригінальних досліджень, отримання наукових результатів, які забезпечують розв’язання важливої теоретичної або прикладної проблеми, мають загальнонаціональне або світове значення та опубліковані в наукових виданнях</a:t>
          </a:r>
          <a:endParaRPr lang="uk-UA"/>
        </a:p>
      </dgm:t>
    </dgm:pt>
    <dgm:pt modelId="{5E2E8FCD-34A2-45A3-81A4-F26EF783F3AF}" type="parTrans" cxnId="{A8D8B7AC-6F81-4CEF-B39C-19D5F613DDA4}">
      <dgm:prSet/>
      <dgm:spPr/>
      <dgm:t>
        <a:bodyPr/>
        <a:lstStyle/>
        <a:p>
          <a:endParaRPr lang="uk-UA"/>
        </a:p>
      </dgm:t>
    </dgm:pt>
    <dgm:pt modelId="{B2760F7C-2796-4098-83FD-30C07456ED42}" type="sibTrans" cxnId="{A8D8B7AC-6F81-4CEF-B39C-19D5F613DDA4}">
      <dgm:prSet/>
      <dgm:spPr/>
      <dgm:t>
        <a:bodyPr/>
        <a:lstStyle/>
        <a:p>
          <a:endParaRPr lang="uk-UA"/>
        </a:p>
      </dgm:t>
    </dgm:pt>
    <dgm:pt modelId="{7EA69ED2-8D4A-44C0-B950-20868315696B}">
      <dgm:prSet/>
      <dgm:spPr/>
      <dgm:t>
        <a:bodyPr/>
        <a:lstStyle/>
        <a:p>
          <a:pPr rtl="0"/>
          <a:r>
            <a:rPr lang="ru-RU" dirty="0" err="1" smtClean="0"/>
            <a:t>Ступінь</a:t>
          </a:r>
          <a:r>
            <a:rPr lang="ru-RU" dirty="0" smtClean="0"/>
            <a:t> доктора наук </a:t>
          </a:r>
          <a:r>
            <a:rPr lang="ru-RU" dirty="0" err="1" smtClean="0"/>
            <a:t>присуджується</a:t>
          </a:r>
          <a:r>
            <a:rPr lang="ru-RU" dirty="0" smtClean="0"/>
            <a:t> </a:t>
          </a:r>
          <a:r>
            <a:rPr lang="ru-RU" dirty="0" err="1" smtClean="0"/>
            <a:t>спеціалізованою</a:t>
          </a:r>
          <a:r>
            <a:rPr lang="ru-RU" dirty="0" smtClean="0"/>
            <a:t> </a:t>
          </a:r>
          <a:r>
            <a:rPr lang="ru-RU" dirty="0" err="1" smtClean="0"/>
            <a:t>вченою</a:t>
          </a:r>
          <a:r>
            <a:rPr lang="ru-RU" dirty="0" smtClean="0"/>
            <a:t> радою </a:t>
          </a:r>
          <a:r>
            <a:rPr lang="ru-RU" dirty="0" err="1" smtClean="0"/>
            <a:t>вищого</a:t>
          </a:r>
          <a:r>
            <a:rPr lang="ru-RU" dirty="0" smtClean="0"/>
            <a:t> </a:t>
          </a:r>
          <a:r>
            <a:rPr lang="ru-RU" dirty="0" err="1" smtClean="0"/>
            <a:t>навчального</a:t>
          </a:r>
          <a:r>
            <a:rPr lang="ru-RU" dirty="0" smtClean="0"/>
            <a:t> закладу </a:t>
          </a:r>
          <a:r>
            <a:rPr lang="ru-RU" dirty="0" err="1" smtClean="0"/>
            <a:t>чи</a:t>
          </a:r>
          <a:r>
            <a:rPr lang="ru-RU" dirty="0" smtClean="0"/>
            <a:t> </a:t>
          </a:r>
          <a:r>
            <a:rPr lang="ru-RU" dirty="0" err="1" smtClean="0"/>
            <a:t>наукової</a:t>
          </a:r>
          <a:r>
            <a:rPr lang="ru-RU" dirty="0" smtClean="0"/>
            <a:t> установи за результатами </a:t>
          </a:r>
          <a:r>
            <a:rPr lang="ru-RU" dirty="0" err="1" smtClean="0"/>
            <a:t>публічного</a:t>
          </a:r>
          <a:r>
            <a:rPr lang="ru-RU" dirty="0" smtClean="0"/>
            <a:t> </a:t>
          </a:r>
          <a:r>
            <a:rPr lang="ru-RU" dirty="0" err="1" smtClean="0"/>
            <a:t>захисту</a:t>
          </a:r>
          <a:r>
            <a:rPr lang="ru-RU" dirty="0" smtClean="0"/>
            <a:t> </a:t>
          </a:r>
          <a:r>
            <a:rPr lang="ru-RU" dirty="0" err="1" smtClean="0"/>
            <a:t>наукових</a:t>
          </a:r>
          <a:r>
            <a:rPr lang="ru-RU" dirty="0" smtClean="0"/>
            <a:t> </a:t>
          </a:r>
          <a:r>
            <a:rPr lang="ru-RU" dirty="0" err="1" smtClean="0"/>
            <a:t>досягнень</a:t>
          </a:r>
          <a:endParaRPr lang="uk-UA" dirty="0"/>
        </a:p>
      </dgm:t>
    </dgm:pt>
    <dgm:pt modelId="{6FB40698-E1D4-4D91-B358-D7FB100C9D27}" type="parTrans" cxnId="{2493BB66-E259-4E13-A913-5682E7D46E21}">
      <dgm:prSet/>
      <dgm:spPr/>
      <dgm:t>
        <a:bodyPr/>
        <a:lstStyle/>
        <a:p>
          <a:endParaRPr lang="uk-UA"/>
        </a:p>
      </dgm:t>
    </dgm:pt>
    <dgm:pt modelId="{5A5F9FD1-B482-4E55-8266-2482C68365B3}" type="sibTrans" cxnId="{2493BB66-E259-4E13-A913-5682E7D46E21}">
      <dgm:prSet/>
      <dgm:spPr/>
      <dgm:t>
        <a:bodyPr/>
        <a:lstStyle/>
        <a:p>
          <a:endParaRPr lang="uk-UA"/>
        </a:p>
      </dgm:t>
    </dgm:pt>
    <dgm:pt modelId="{BEB1785E-591E-4165-B7BA-72BAC5ED5604}" type="pres">
      <dgm:prSet presAssocID="{FC87C1C9-A50E-4CEA-81F1-ACA6CAA49300}" presName="Name0" presStyleCnt="0">
        <dgm:presLayoutVars>
          <dgm:dir/>
          <dgm:animLvl val="lvl"/>
          <dgm:resizeHandles val="exact"/>
        </dgm:presLayoutVars>
      </dgm:prSet>
      <dgm:spPr/>
    </dgm:pt>
    <dgm:pt modelId="{42C2558E-7ED8-42B5-BF72-87987E894D31}" type="pres">
      <dgm:prSet presAssocID="{DCADAEBF-46D6-4E5F-925F-9EB86445C0A7}" presName="linNode" presStyleCnt="0"/>
      <dgm:spPr/>
    </dgm:pt>
    <dgm:pt modelId="{EA11F3E8-E1FD-47B4-938D-429EB09838A0}" type="pres">
      <dgm:prSet presAssocID="{DCADAEBF-46D6-4E5F-925F-9EB86445C0A7}" presName="parentText" presStyleLbl="node1" presStyleIdx="0" presStyleCnt="2" custScaleX="235445">
        <dgm:presLayoutVars>
          <dgm:chMax val="1"/>
          <dgm:bulletEnabled val="1"/>
        </dgm:presLayoutVars>
      </dgm:prSet>
      <dgm:spPr/>
    </dgm:pt>
    <dgm:pt modelId="{4BB3C4F7-41FE-4BF1-9BA7-B95A92EFDCF0}" type="pres">
      <dgm:prSet presAssocID="{B2760F7C-2796-4098-83FD-30C07456ED42}" presName="sp" presStyleCnt="0"/>
      <dgm:spPr/>
    </dgm:pt>
    <dgm:pt modelId="{1702D091-A35D-4C60-8C34-97734D7C77B0}" type="pres">
      <dgm:prSet presAssocID="{7EA69ED2-8D4A-44C0-B950-20868315696B}" presName="linNode" presStyleCnt="0"/>
      <dgm:spPr/>
    </dgm:pt>
    <dgm:pt modelId="{84C55559-7F88-4BB5-B817-271BA3F2D7AD}" type="pres">
      <dgm:prSet presAssocID="{7EA69ED2-8D4A-44C0-B950-20868315696B}" presName="parentText" presStyleLbl="node1" presStyleIdx="1" presStyleCnt="2" custScaleX="236437">
        <dgm:presLayoutVars>
          <dgm:chMax val="1"/>
          <dgm:bulletEnabled val="1"/>
        </dgm:presLayoutVars>
      </dgm:prSet>
      <dgm:spPr/>
    </dgm:pt>
  </dgm:ptLst>
  <dgm:cxnLst>
    <dgm:cxn modelId="{B668DF00-7261-41DE-B1D8-29FCCACDFF01}" type="presOf" srcId="{DCADAEBF-46D6-4E5F-925F-9EB86445C0A7}" destId="{EA11F3E8-E1FD-47B4-938D-429EB09838A0}" srcOrd="0" destOrd="0" presId="urn:microsoft.com/office/officeart/2005/8/layout/vList5"/>
    <dgm:cxn modelId="{2493BB66-E259-4E13-A913-5682E7D46E21}" srcId="{FC87C1C9-A50E-4CEA-81F1-ACA6CAA49300}" destId="{7EA69ED2-8D4A-44C0-B950-20868315696B}" srcOrd="1" destOrd="0" parTransId="{6FB40698-E1D4-4D91-B358-D7FB100C9D27}" sibTransId="{5A5F9FD1-B482-4E55-8266-2482C68365B3}"/>
    <dgm:cxn modelId="{2E6567A3-09C5-4003-B5A1-BF21C53CCE30}" type="presOf" srcId="{7EA69ED2-8D4A-44C0-B950-20868315696B}" destId="{84C55559-7F88-4BB5-B817-271BA3F2D7AD}" srcOrd="0" destOrd="0" presId="urn:microsoft.com/office/officeart/2005/8/layout/vList5"/>
    <dgm:cxn modelId="{A8D8B7AC-6F81-4CEF-B39C-19D5F613DDA4}" srcId="{FC87C1C9-A50E-4CEA-81F1-ACA6CAA49300}" destId="{DCADAEBF-46D6-4E5F-925F-9EB86445C0A7}" srcOrd="0" destOrd="0" parTransId="{5E2E8FCD-34A2-45A3-81A4-F26EF783F3AF}" sibTransId="{B2760F7C-2796-4098-83FD-30C07456ED42}"/>
    <dgm:cxn modelId="{120F062E-B7F1-4478-9224-D0042A1D4114}" type="presOf" srcId="{FC87C1C9-A50E-4CEA-81F1-ACA6CAA49300}" destId="{BEB1785E-591E-4165-B7BA-72BAC5ED5604}" srcOrd="0" destOrd="0" presId="urn:microsoft.com/office/officeart/2005/8/layout/vList5"/>
    <dgm:cxn modelId="{D17EB121-EB6A-40CB-9D44-9E9DF9EE4870}" type="presParOf" srcId="{BEB1785E-591E-4165-B7BA-72BAC5ED5604}" destId="{42C2558E-7ED8-42B5-BF72-87987E894D31}" srcOrd="0" destOrd="0" presId="urn:microsoft.com/office/officeart/2005/8/layout/vList5"/>
    <dgm:cxn modelId="{9D66B9C2-1972-4108-83D4-EAFBCDAE5950}" type="presParOf" srcId="{42C2558E-7ED8-42B5-BF72-87987E894D31}" destId="{EA11F3E8-E1FD-47B4-938D-429EB09838A0}" srcOrd="0" destOrd="0" presId="urn:microsoft.com/office/officeart/2005/8/layout/vList5"/>
    <dgm:cxn modelId="{BB674BFF-E09A-499E-86C2-747C0C0508B5}" type="presParOf" srcId="{BEB1785E-591E-4165-B7BA-72BAC5ED5604}" destId="{4BB3C4F7-41FE-4BF1-9BA7-B95A92EFDCF0}" srcOrd="1" destOrd="0" presId="urn:microsoft.com/office/officeart/2005/8/layout/vList5"/>
    <dgm:cxn modelId="{199B6959-930C-4028-A15A-C4A9CE6D6E5D}" type="presParOf" srcId="{BEB1785E-591E-4165-B7BA-72BAC5ED5604}" destId="{1702D091-A35D-4C60-8C34-97734D7C77B0}" srcOrd="2" destOrd="0" presId="urn:microsoft.com/office/officeart/2005/8/layout/vList5"/>
    <dgm:cxn modelId="{46B48FB2-E1D6-4142-AB0C-8E65384BFA52}" type="presParOf" srcId="{1702D091-A35D-4C60-8C34-97734D7C77B0}" destId="{84C55559-7F88-4BB5-B817-271BA3F2D7A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C0EB3421-D94F-4620-84C0-0C34E40E99BA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uk-UA"/>
        </a:p>
      </dgm:t>
    </dgm:pt>
    <dgm:pt modelId="{5187B16F-0F41-4585-B371-FE2F687DD172}">
      <dgm:prSet custT="1"/>
      <dgm:spPr/>
      <dgm:t>
        <a:bodyPr/>
        <a:lstStyle/>
        <a:p>
          <a:pPr rtl="0"/>
          <a:r>
            <a:rPr lang="uk-UA" sz="3200" dirty="0" smtClean="0"/>
            <a:t>Вимоги до здобуття вченого звання:</a:t>
          </a:r>
          <a:endParaRPr lang="uk-UA" sz="3200" dirty="0"/>
        </a:p>
      </dgm:t>
    </dgm:pt>
    <dgm:pt modelId="{40D2D1B0-0A88-4F80-97FA-959E56A9D96D}" type="parTrans" cxnId="{3E9E02CD-031C-4459-81F3-80F39DD1B17B}">
      <dgm:prSet/>
      <dgm:spPr/>
      <dgm:t>
        <a:bodyPr/>
        <a:lstStyle/>
        <a:p>
          <a:endParaRPr lang="uk-UA"/>
        </a:p>
      </dgm:t>
    </dgm:pt>
    <dgm:pt modelId="{718558AF-CC09-480C-BAC8-072BB5E63317}" type="sibTrans" cxnId="{3E9E02CD-031C-4459-81F3-80F39DD1B17B}">
      <dgm:prSet/>
      <dgm:spPr/>
      <dgm:t>
        <a:bodyPr/>
        <a:lstStyle/>
        <a:p>
          <a:endParaRPr lang="uk-UA"/>
        </a:p>
      </dgm:t>
    </dgm:pt>
    <dgm:pt modelId="{552888F3-EA8D-4C9C-8B4C-C22B6F009981}">
      <dgm:prSet/>
      <dgm:spPr/>
      <dgm:t>
        <a:bodyPr/>
        <a:lstStyle/>
        <a:p>
          <a:pPr rtl="0"/>
          <a:r>
            <a:rPr lang="ru-RU" smtClean="0"/>
            <a:t>науковий ступінь доктора філософії (кандидата наук), доктора наук;</a:t>
          </a:r>
          <a:endParaRPr lang="uk-UA"/>
        </a:p>
      </dgm:t>
    </dgm:pt>
    <dgm:pt modelId="{0719E356-36DC-478B-8791-9CF306475220}" type="parTrans" cxnId="{C0F32142-A483-49EF-8141-306277E3F5E5}">
      <dgm:prSet/>
      <dgm:spPr/>
      <dgm:t>
        <a:bodyPr/>
        <a:lstStyle/>
        <a:p>
          <a:endParaRPr lang="uk-UA"/>
        </a:p>
      </dgm:t>
    </dgm:pt>
    <dgm:pt modelId="{7B0127A5-00CB-45E3-92C4-C8E04AAE855A}" type="sibTrans" cxnId="{C0F32142-A483-49EF-8141-306277E3F5E5}">
      <dgm:prSet/>
      <dgm:spPr/>
      <dgm:t>
        <a:bodyPr/>
        <a:lstStyle/>
        <a:p>
          <a:endParaRPr lang="uk-UA"/>
        </a:p>
      </dgm:t>
    </dgm:pt>
    <dgm:pt modelId="{BC703700-CF2B-47F4-99EC-804CCD1D7B9C}">
      <dgm:prSet/>
      <dgm:spPr/>
      <dgm:t>
        <a:bodyPr/>
        <a:lstStyle/>
        <a:p>
          <a:pPr rtl="0"/>
          <a:r>
            <a:rPr lang="ru-RU" dirty="0" smtClean="0"/>
            <a:t>стаж </a:t>
          </a:r>
          <a:r>
            <a:rPr lang="ru-RU" dirty="0" err="1" smtClean="0"/>
            <a:t>наукової</a:t>
          </a:r>
          <a:r>
            <a:rPr lang="ru-RU" dirty="0" smtClean="0"/>
            <a:t> </a:t>
          </a:r>
          <a:r>
            <a:rPr lang="ru-RU" dirty="0" err="1" smtClean="0"/>
            <a:t>роботи</a:t>
          </a:r>
          <a:r>
            <a:rPr lang="ru-RU" dirty="0" smtClean="0"/>
            <a:t> не </a:t>
          </a:r>
          <a:r>
            <a:rPr lang="ru-RU" dirty="0" err="1" smtClean="0"/>
            <a:t>менш</a:t>
          </a:r>
          <a:r>
            <a:rPr lang="ru-RU" dirty="0" smtClean="0"/>
            <a:t> як </a:t>
          </a:r>
          <a:r>
            <a:rPr lang="ru-RU" dirty="0" err="1" smtClean="0"/>
            <a:t>п’ять</a:t>
          </a:r>
          <a:r>
            <a:rPr lang="ru-RU" dirty="0" smtClean="0"/>
            <a:t> </a:t>
          </a:r>
          <a:r>
            <a:rPr lang="ru-RU" dirty="0" err="1" smtClean="0"/>
            <a:t>років</a:t>
          </a:r>
          <a:r>
            <a:rPr lang="ru-RU" dirty="0" smtClean="0"/>
            <a:t> на </a:t>
          </a:r>
          <a:r>
            <a:rPr lang="ru-RU" dirty="0" err="1" smtClean="0"/>
            <a:t>посаді</a:t>
          </a:r>
          <a:r>
            <a:rPr lang="ru-RU" dirty="0" smtClean="0"/>
            <a:t> старшого </a:t>
          </a:r>
          <a:r>
            <a:rPr lang="ru-RU" dirty="0" err="1" smtClean="0"/>
            <a:t>наукового</a:t>
          </a:r>
          <a:r>
            <a:rPr lang="ru-RU" dirty="0" smtClean="0"/>
            <a:t> </a:t>
          </a:r>
          <a:r>
            <a:rPr lang="ru-RU" dirty="0" err="1" smtClean="0"/>
            <a:t>співробітника</a:t>
          </a:r>
          <a:r>
            <a:rPr lang="ru-RU" dirty="0" smtClean="0"/>
            <a:t> й </a:t>
          </a:r>
          <a:r>
            <a:rPr lang="ru-RU" dirty="0" err="1" smtClean="0"/>
            <a:t>вище</a:t>
          </a:r>
          <a:r>
            <a:rPr lang="ru-RU" dirty="0" smtClean="0"/>
            <a:t>;</a:t>
          </a:r>
          <a:endParaRPr lang="uk-UA" dirty="0"/>
        </a:p>
      </dgm:t>
    </dgm:pt>
    <dgm:pt modelId="{F2A1AE6C-235B-45D1-8B08-05542497099F}" type="parTrans" cxnId="{B0FBDDEF-A5B1-4A82-B17E-DFA4B3D9F54D}">
      <dgm:prSet/>
      <dgm:spPr/>
      <dgm:t>
        <a:bodyPr/>
        <a:lstStyle/>
        <a:p>
          <a:endParaRPr lang="uk-UA"/>
        </a:p>
      </dgm:t>
    </dgm:pt>
    <dgm:pt modelId="{27192739-2876-4D37-AE30-7F4A6F9FDF1C}" type="sibTrans" cxnId="{B0FBDDEF-A5B1-4A82-B17E-DFA4B3D9F54D}">
      <dgm:prSet/>
      <dgm:spPr/>
      <dgm:t>
        <a:bodyPr/>
        <a:lstStyle/>
        <a:p>
          <a:endParaRPr lang="uk-UA"/>
        </a:p>
      </dgm:t>
    </dgm:pt>
    <dgm:pt modelId="{40A4B0C7-ECE6-42E9-8CD8-DE0AFFA041F1}">
      <dgm:prSet/>
      <dgm:spPr/>
      <dgm:t>
        <a:bodyPr/>
        <a:lstStyle/>
        <a:p>
          <a:pPr rtl="0"/>
          <a:r>
            <a:rPr lang="ru-RU" smtClean="0"/>
            <a:t>Не менше 2 публікацій, які цитуються в </a:t>
          </a:r>
          <a:r>
            <a:rPr lang="en-US" smtClean="0"/>
            <a:t>Scopus або Web of Science</a:t>
          </a:r>
          <a:r>
            <a:rPr lang="uk-UA" smtClean="0"/>
            <a:t>;</a:t>
          </a:r>
          <a:endParaRPr lang="uk-UA"/>
        </a:p>
      </dgm:t>
    </dgm:pt>
    <dgm:pt modelId="{AB7434DD-D23D-45B6-96C4-33DD0EF9042A}" type="parTrans" cxnId="{F4887A1D-B965-4775-9221-A2C8CDDE77CF}">
      <dgm:prSet/>
      <dgm:spPr/>
      <dgm:t>
        <a:bodyPr/>
        <a:lstStyle/>
        <a:p>
          <a:endParaRPr lang="uk-UA"/>
        </a:p>
      </dgm:t>
    </dgm:pt>
    <dgm:pt modelId="{ED59E0FA-B8B0-4E12-A2DF-A3975D5D0BCC}" type="sibTrans" cxnId="{F4887A1D-B965-4775-9221-A2C8CDDE77CF}">
      <dgm:prSet/>
      <dgm:spPr/>
      <dgm:t>
        <a:bodyPr/>
        <a:lstStyle/>
        <a:p>
          <a:endParaRPr lang="uk-UA"/>
        </a:p>
      </dgm:t>
    </dgm:pt>
    <dgm:pt modelId="{7A4B9125-88AE-4320-BE9B-36D375F76044}">
      <dgm:prSet/>
      <dgm:spPr/>
      <dgm:t>
        <a:bodyPr/>
        <a:lstStyle/>
        <a:p>
          <a:pPr rtl="0"/>
          <a:r>
            <a:rPr lang="ru-RU" smtClean="0"/>
            <a:t>сертифікат відповідно до Загальноєвропейської рекомендації з мовної освіти (на рівні не нижче В2) з мов країн Європейського Союзу</a:t>
          </a:r>
          <a:endParaRPr lang="uk-UA"/>
        </a:p>
      </dgm:t>
    </dgm:pt>
    <dgm:pt modelId="{446B0B0C-8A29-4CF6-9C2B-C3475D962E87}" type="parTrans" cxnId="{C91F6E35-18BC-4C65-9B50-7006FC6E44A7}">
      <dgm:prSet/>
      <dgm:spPr/>
      <dgm:t>
        <a:bodyPr/>
        <a:lstStyle/>
        <a:p>
          <a:endParaRPr lang="uk-UA"/>
        </a:p>
      </dgm:t>
    </dgm:pt>
    <dgm:pt modelId="{B8195ADE-E70D-42F1-B898-6F69C6404FDD}" type="sibTrans" cxnId="{C91F6E35-18BC-4C65-9B50-7006FC6E44A7}">
      <dgm:prSet/>
      <dgm:spPr/>
      <dgm:t>
        <a:bodyPr/>
        <a:lstStyle/>
        <a:p>
          <a:endParaRPr lang="uk-UA"/>
        </a:p>
      </dgm:t>
    </dgm:pt>
    <dgm:pt modelId="{825E5E22-9B3E-4782-B37A-408CABE8B635}" type="pres">
      <dgm:prSet presAssocID="{C0EB3421-D94F-4620-84C0-0C34E40E99BA}" presName="Name0" presStyleCnt="0">
        <dgm:presLayoutVars>
          <dgm:dir/>
          <dgm:animLvl val="lvl"/>
          <dgm:resizeHandles val="exact"/>
        </dgm:presLayoutVars>
      </dgm:prSet>
      <dgm:spPr/>
    </dgm:pt>
    <dgm:pt modelId="{C0C63465-A55C-4CC6-8097-866CA5D47EE3}" type="pres">
      <dgm:prSet presAssocID="{5187B16F-0F41-4585-B371-FE2F687DD172}" presName="linNode" presStyleCnt="0"/>
      <dgm:spPr/>
    </dgm:pt>
    <dgm:pt modelId="{711F0CA0-2DD3-4C06-B9E8-63B958203556}" type="pres">
      <dgm:prSet presAssocID="{5187B16F-0F41-4585-B371-FE2F687DD172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B3EF6212-AF67-473F-8F06-74EF45345653}" type="pres">
      <dgm:prSet presAssocID="{5187B16F-0F41-4585-B371-FE2F687DD172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0A38E560-EB3F-4E08-B021-A1ECE7B9B74D}" type="presOf" srcId="{40A4B0C7-ECE6-42E9-8CD8-DE0AFFA041F1}" destId="{B3EF6212-AF67-473F-8F06-74EF45345653}" srcOrd="0" destOrd="2" presId="urn:microsoft.com/office/officeart/2005/8/layout/vList5"/>
    <dgm:cxn modelId="{C91F6E35-18BC-4C65-9B50-7006FC6E44A7}" srcId="{5187B16F-0F41-4585-B371-FE2F687DD172}" destId="{7A4B9125-88AE-4320-BE9B-36D375F76044}" srcOrd="3" destOrd="0" parTransId="{446B0B0C-8A29-4CF6-9C2B-C3475D962E87}" sibTransId="{B8195ADE-E70D-42F1-B898-6F69C6404FDD}"/>
    <dgm:cxn modelId="{5F6C27BB-D577-4896-8F3F-305406058ACD}" type="presOf" srcId="{552888F3-EA8D-4C9C-8B4C-C22B6F009981}" destId="{B3EF6212-AF67-473F-8F06-74EF45345653}" srcOrd="0" destOrd="0" presId="urn:microsoft.com/office/officeart/2005/8/layout/vList5"/>
    <dgm:cxn modelId="{C0F32142-A483-49EF-8141-306277E3F5E5}" srcId="{5187B16F-0F41-4585-B371-FE2F687DD172}" destId="{552888F3-EA8D-4C9C-8B4C-C22B6F009981}" srcOrd="0" destOrd="0" parTransId="{0719E356-36DC-478B-8791-9CF306475220}" sibTransId="{7B0127A5-00CB-45E3-92C4-C8E04AAE855A}"/>
    <dgm:cxn modelId="{F4887A1D-B965-4775-9221-A2C8CDDE77CF}" srcId="{5187B16F-0F41-4585-B371-FE2F687DD172}" destId="{40A4B0C7-ECE6-42E9-8CD8-DE0AFFA041F1}" srcOrd="2" destOrd="0" parTransId="{AB7434DD-D23D-45B6-96C4-33DD0EF9042A}" sibTransId="{ED59E0FA-B8B0-4E12-A2DF-A3975D5D0BCC}"/>
    <dgm:cxn modelId="{3E9E02CD-031C-4459-81F3-80F39DD1B17B}" srcId="{C0EB3421-D94F-4620-84C0-0C34E40E99BA}" destId="{5187B16F-0F41-4585-B371-FE2F687DD172}" srcOrd="0" destOrd="0" parTransId="{40D2D1B0-0A88-4F80-97FA-959E56A9D96D}" sibTransId="{718558AF-CC09-480C-BAC8-072BB5E63317}"/>
    <dgm:cxn modelId="{DE31711A-3703-4864-ACFF-CF01DAA6F3BE}" type="presOf" srcId="{7A4B9125-88AE-4320-BE9B-36D375F76044}" destId="{B3EF6212-AF67-473F-8F06-74EF45345653}" srcOrd="0" destOrd="3" presId="urn:microsoft.com/office/officeart/2005/8/layout/vList5"/>
    <dgm:cxn modelId="{01F1F879-6818-45BE-8268-18687478889B}" type="presOf" srcId="{5187B16F-0F41-4585-B371-FE2F687DD172}" destId="{711F0CA0-2DD3-4C06-B9E8-63B958203556}" srcOrd="0" destOrd="0" presId="urn:microsoft.com/office/officeart/2005/8/layout/vList5"/>
    <dgm:cxn modelId="{8D8EFB48-8241-4096-B9B5-698A479A55B5}" type="presOf" srcId="{BC703700-CF2B-47F4-99EC-804CCD1D7B9C}" destId="{B3EF6212-AF67-473F-8F06-74EF45345653}" srcOrd="0" destOrd="1" presId="urn:microsoft.com/office/officeart/2005/8/layout/vList5"/>
    <dgm:cxn modelId="{B0FBDDEF-A5B1-4A82-B17E-DFA4B3D9F54D}" srcId="{5187B16F-0F41-4585-B371-FE2F687DD172}" destId="{BC703700-CF2B-47F4-99EC-804CCD1D7B9C}" srcOrd="1" destOrd="0" parTransId="{F2A1AE6C-235B-45D1-8B08-05542497099F}" sibTransId="{27192739-2876-4D37-AE30-7F4A6F9FDF1C}"/>
    <dgm:cxn modelId="{7AAB1D0A-7F8C-4E13-9F97-75A96038E536}" type="presOf" srcId="{C0EB3421-D94F-4620-84C0-0C34E40E99BA}" destId="{825E5E22-9B3E-4782-B37A-408CABE8B635}" srcOrd="0" destOrd="0" presId="urn:microsoft.com/office/officeart/2005/8/layout/vList5"/>
    <dgm:cxn modelId="{B7B54377-62E3-4E73-A263-6437C6EC8E3E}" type="presParOf" srcId="{825E5E22-9B3E-4782-B37A-408CABE8B635}" destId="{C0C63465-A55C-4CC6-8097-866CA5D47EE3}" srcOrd="0" destOrd="0" presId="urn:microsoft.com/office/officeart/2005/8/layout/vList5"/>
    <dgm:cxn modelId="{C50CF695-2211-40C0-8BDF-5EE134DCC631}" type="presParOf" srcId="{C0C63465-A55C-4CC6-8097-866CA5D47EE3}" destId="{711F0CA0-2DD3-4C06-B9E8-63B958203556}" srcOrd="0" destOrd="0" presId="urn:microsoft.com/office/officeart/2005/8/layout/vList5"/>
    <dgm:cxn modelId="{212BAAFE-1225-44FD-A5BC-E1548FDCB686}" type="presParOf" srcId="{C0C63465-A55C-4CC6-8097-866CA5D47EE3}" destId="{B3EF6212-AF67-473F-8F06-74EF4534565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012026E8-6097-4BCE-822B-4A0E4617D9EA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uk-UA"/>
        </a:p>
      </dgm:t>
    </dgm:pt>
    <dgm:pt modelId="{86CB4B23-051B-4E42-90FA-B9C4038FB8CD}">
      <dgm:prSet custT="1"/>
      <dgm:spPr/>
      <dgm:t>
        <a:bodyPr/>
        <a:lstStyle/>
        <a:p>
          <a:pPr rtl="0"/>
          <a:r>
            <a:rPr lang="uk-UA" sz="3200" dirty="0" smtClean="0"/>
            <a:t>Вимоги до здобуття вченого звання:</a:t>
          </a:r>
          <a:endParaRPr lang="uk-UA" sz="3200" dirty="0"/>
        </a:p>
      </dgm:t>
    </dgm:pt>
    <dgm:pt modelId="{6FBDA775-917D-443F-8B9E-404A797A21A0}" type="parTrans" cxnId="{41B1EBDA-587A-4309-A375-B039E4451DE1}">
      <dgm:prSet/>
      <dgm:spPr/>
      <dgm:t>
        <a:bodyPr/>
        <a:lstStyle/>
        <a:p>
          <a:endParaRPr lang="uk-UA"/>
        </a:p>
      </dgm:t>
    </dgm:pt>
    <dgm:pt modelId="{7A5FE8E2-F2D8-4058-9603-38376464D96A}" type="sibTrans" cxnId="{41B1EBDA-587A-4309-A375-B039E4451DE1}">
      <dgm:prSet/>
      <dgm:spPr/>
      <dgm:t>
        <a:bodyPr/>
        <a:lstStyle/>
        <a:p>
          <a:endParaRPr lang="uk-UA"/>
        </a:p>
      </dgm:t>
    </dgm:pt>
    <dgm:pt modelId="{FFB9795B-486F-420E-8857-69479718FBB6}">
      <dgm:prSet/>
      <dgm:spPr/>
      <dgm:t>
        <a:bodyPr/>
        <a:lstStyle/>
        <a:p>
          <a:pPr rtl="0"/>
          <a:r>
            <a:rPr lang="ru-RU" smtClean="0"/>
            <a:t>науковий ступінь доктора філософії (кандидата наук), доктора наук;</a:t>
          </a:r>
          <a:endParaRPr lang="uk-UA"/>
        </a:p>
      </dgm:t>
    </dgm:pt>
    <dgm:pt modelId="{83374577-B31C-4492-94AE-6E7DD88E296E}" type="parTrans" cxnId="{9DFEEF5F-B9E4-41DC-99C6-3940BDD65403}">
      <dgm:prSet/>
      <dgm:spPr/>
      <dgm:t>
        <a:bodyPr/>
        <a:lstStyle/>
        <a:p>
          <a:endParaRPr lang="uk-UA"/>
        </a:p>
      </dgm:t>
    </dgm:pt>
    <dgm:pt modelId="{949AD483-862F-43E1-A893-81F838839F2A}" type="sibTrans" cxnId="{9DFEEF5F-B9E4-41DC-99C6-3940BDD65403}">
      <dgm:prSet/>
      <dgm:spPr/>
      <dgm:t>
        <a:bodyPr/>
        <a:lstStyle/>
        <a:p>
          <a:endParaRPr lang="uk-UA"/>
        </a:p>
      </dgm:t>
    </dgm:pt>
    <dgm:pt modelId="{DA0BAE74-DA62-4248-AB12-49D87445815A}">
      <dgm:prSet/>
      <dgm:spPr/>
      <dgm:t>
        <a:bodyPr/>
        <a:lstStyle/>
        <a:p>
          <a:pPr rtl="0"/>
          <a:r>
            <a:rPr lang="ru-RU" smtClean="0"/>
            <a:t>стаж наукової роботи не менш як п’ять років на посаді асистента, доцента й вище;</a:t>
          </a:r>
          <a:endParaRPr lang="uk-UA"/>
        </a:p>
      </dgm:t>
    </dgm:pt>
    <dgm:pt modelId="{39CFB88F-4C58-4449-9E22-6552AB35E082}" type="parTrans" cxnId="{E0380344-2784-4B87-A8EF-D7EE62765507}">
      <dgm:prSet/>
      <dgm:spPr/>
      <dgm:t>
        <a:bodyPr/>
        <a:lstStyle/>
        <a:p>
          <a:endParaRPr lang="uk-UA"/>
        </a:p>
      </dgm:t>
    </dgm:pt>
    <dgm:pt modelId="{FBC6685E-A6B2-4B04-9AD9-F41230FCD15E}" type="sibTrans" cxnId="{E0380344-2784-4B87-A8EF-D7EE62765507}">
      <dgm:prSet/>
      <dgm:spPr/>
      <dgm:t>
        <a:bodyPr/>
        <a:lstStyle/>
        <a:p>
          <a:endParaRPr lang="uk-UA"/>
        </a:p>
      </dgm:t>
    </dgm:pt>
    <dgm:pt modelId="{868F6844-2E4F-4D3B-BE88-224FD139F3C6}">
      <dgm:prSet/>
      <dgm:spPr/>
      <dgm:t>
        <a:bodyPr/>
        <a:lstStyle/>
        <a:p>
          <a:pPr rtl="0"/>
          <a:r>
            <a:rPr lang="ru-RU" smtClean="0"/>
            <a:t>Не менше 1 публікацій, які цитуються в </a:t>
          </a:r>
          <a:r>
            <a:rPr lang="en-US" smtClean="0"/>
            <a:t>Scopus або Web of Science</a:t>
          </a:r>
          <a:r>
            <a:rPr lang="uk-UA" smtClean="0"/>
            <a:t>;</a:t>
          </a:r>
          <a:endParaRPr lang="uk-UA"/>
        </a:p>
      </dgm:t>
    </dgm:pt>
    <dgm:pt modelId="{0BC59FCE-C9B1-49C5-B640-A80139161107}" type="parTrans" cxnId="{78731203-58E8-4069-B713-95303AB2748F}">
      <dgm:prSet/>
      <dgm:spPr/>
      <dgm:t>
        <a:bodyPr/>
        <a:lstStyle/>
        <a:p>
          <a:endParaRPr lang="uk-UA"/>
        </a:p>
      </dgm:t>
    </dgm:pt>
    <dgm:pt modelId="{3063724C-66EF-46EC-BC9A-3E2569A6865A}" type="sibTrans" cxnId="{78731203-58E8-4069-B713-95303AB2748F}">
      <dgm:prSet/>
      <dgm:spPr/>
      <dgm:t>
        <a:bodyPr/>
        <a:lstStyle/>
        <a:p>
          <a:endParaRPr lang="uk-UA"/>
        </a:p>
      </dgm:t>
    </dgm:pt>
    <dgm:pt modelId="{DC1D28BB-ED42-4175-863E-DD257AF3B992}">
      <dgm:prSet/>
      <dgm:spPr/>
      <dgm:t>
        <a:bodyPr/>
        <a:lstStyle/>
        <a:p>
          <a:pPr rtl="0"/>
          <a:r>
            <a:rPr lang="ru-RU" smtClean="0"/>
            <a:t>сертифікат відповідно до Загальноєвропейської рекомендації з мовної освіти (на рівні не нижче В2) з мов країн Європейського Союзу;</a:t>
          </a:r>
          <a:endParaRPr lang="uk-UA"/>
        </a:p>
      </dgm:t>
    </dgm:pt>
    <dgm:pt modelId="{A8A14620-111B-40E5-8463-381A39BBF9C9}" type="parTrans" cxnId="{1079C9A5-B936-4DD9-9E83-CC4AEE93F632}">
      <dgm:prSet/>
      <dgm:spPr/>
      <dgm:t>
        <a:bodyPr/>
        <a:lstStyle/>
        <a:p>
          <a:endParaRPr lang="uk-UA"/>
        </a:p>
      </dgm:t>
    </dgm:pt>
    <dgm:pt modelId="{8484C6D9-962D-4A8B-8410-03B5FE9A4CDA}" type="sibTrans" cxnId="{1079C9A5-B936-4DD9-9E83-CC4AEE93F632}">
      <dgm:prSet/>
      <dgm:spPr/>
      <dgm:t>
        <a:bodyPr/>
        <a:lstStyle/>
        <a:p>
          <a:endParaRPr lang="uk-UA"/>
        </a:p>
      </dgm:t>
    </dgm:pt>
    <dgm:pt modelId="{D758532B-CE10-4810-9ADE-3DB3B4B9D3C4}">
      <dgm:prSet/>
      <dgm:spPr/>
      <dgm:t>
        <a:bodyPr/>
        <a:lstStyle/>
        <a:p>
          <a:pPr rtl="0"/>
          <a:r>
            <a:rPr lang="ru-RU" smtClean="0"/>
            <a:t>навчання, стажування або робота у вищому навчальному закладі, науковій (або науково-технічній) установі в країні, яка входить до ОЕСР та/або ЄС</a:t>
          </a:r>
          <a:endParaRPr lang="uk-UA"/>
        </a:p>
      </dgm:t>
    </dgm:pt>
    <dgm:pt modelId="{C8944BB3-8B88-43B3-A901-30E772CC77F2}" type="parTrans" cxnId="{4B8FCECE-4137-4FBA-B556-0AFABD08E79E}">
      <dgm:prSet/>
      <dgm:spPr/>
      <dgm:t>
        <a:bodyPr/>
        <a:lstStyle/>
        <a:p>
          <a:endParaRPr lang="uk-UA"/>
        </a:p>
      </dgm:t>
    </dgm:pt>
    <dgm:pt modelId="{9CA69C64-2F2B-4270-B0D0-9C7B77095359}" type="sibTrans" cxnId="{4B8FCECE-4137-4FBA-B556-0AFABD08E79E}">
      <dgm:prSet/>
      <dgm:spPr/>
      <dgm:t>
        <a:bodyPr/>
        <a:lstStyle/>
        <a:p>
          <a:endParaRPr lang="uk-UA"/>
        </a:p>
      </dgm:t>
    </dgm:pt>
    <dgm:pt modelId="{B0F481CC-BCC7-40B8-A2FB-BDA31DAF2A5D}" type="pres">
      <dgm:prSet presAssocID="{012026E8-6097-4BCE-822B-4A0E4617D9EA}" presName="Name0" presStyleCnt="0">
        <dgm:presLayoutVars>
          <dgm:dir/>
          <dgm:animLvl val="lvl"/>
          <dgm:resizeHandles val="exact"/>
        </dgm:presLayoutVars>
      </dgm:prSet>
      <dgm:spPr/>
    </dgm:pt>
    <dgm:pt modelId="{B897984E-B5CC-44AD-A1E1-23DBD6E42987}" type="pres">
      <dgm:prSet presAssocID="{86CB4B23-051B-4E42-90FA-B9C4038FB8CD}" presName="linNode" presStyleCnt="0"/>
      <dgm:spPr/>
    </dgm:pt>
    <dgm:pt modelId="{CD39BA97-6E17-49A8-8EEE-D280C2C66E4D}" type="pres">
      <dgm:prSet presAssocID="{86CB4B23-051B-4E42-90FA-B9C4038FB8CD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E77A1F8F-6E1F-4BC5-BA42-323D3C120300}" type="pres">
      <dgm:prSet presAssocID="{86CB4B23-051B-4E42-90FA-B9C4038FB8CD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9B551354-7BCE-4D0B-8954-8CF9C3CB124E}" type="presOf" srcId="{868F6844-2E4F-4D3B-BE88-224FD139F3C6}" destId="{E77A1F8F-6E1F-4BC5-BA42-323D3C120300}" srcOrd="0" destOrd="2" presId="urn:microsoft.com/office/officeart/2005/8/layout/vList5"/>
    <dgm:cxn modelId="{635D3898-2EE3-43B8-818A-254FA4976542}" type="presOf" srcId="{DC1D28BB-ED42-4175-863E-DD257AF3B992}" destId="{E77A1F8F-6E1F-4BC5-BA42-323D3C120300}" srcOrd="0" destOrd="3" presId="urn:microsoft.com/office/officeart/2005/8/layout/vList5"/>
    <dgm:cxn modelId="{2C58B295-B1A1-4BD0-BCEC-596ADD0799D0}" type="presOf" srcId="{D758532B-CE10-4810-9ADE-3DB3B4B9D3C4}" destId="{E77A1F8F-6E1F-4BC5-BA42-323D3C120300}" srcOrd="0" destOrd="4" presId="urn:microsoft.com/office/officeart/2005/8/layout/vList5"/>
    <dgm:cxn modelId="{9DFEEF5F-B9E4-41DC-99C6-3940BDD65403}" srcId="{86CB4B23-051B-4E42-90FA-B9C4038FB8CD}" destId="{FFB9795B-486F-420E-8857-69479718FBB6}" srcOrd="0" destOrd="0" parTransId="{83374577-B31C-4492-94AE-6E7DD88E296E}" sibTransId="{949AD483-862F-43E1-A893-81F838839F2A}"/>
    <dgm:cxn modelId="{41B1EBDA-587A-4309-A375-B039E4451DE1}" srcId="{012026E8-6097-4BCE-822B-4A0E4617D9EA}" destId="{86CB4B23-051B-4E42-90FA-B9C4038FB8CD}" srcOrd="0" destOrd="0" parTransId="{6FBDA775-917D-443F-8B9E-404A797A21A0}" sibTransId="{7A5FE8E2-F2D8-4058-9603-38376464D96A}"/>
    <dgm:cxn modelId="{58FB523B-ABBC-4449-82E2-4AFDFA670A4D}" type="presOf" srcId="{DA0BAE74-DA62-4248-AB12-49D87445815A}" destId="{E77A1F8F-6E1F-4BC5-BA42-323D3C120300}" srcOrd="0" destOrd="1" presId="urn:microsoft.com/office/officeart/2005/8/layout/vList5"/>
    <dgm:cxn modelId="{4B8FCECE-4137-4FBA-B556-0AFABD08E79E}" srcId="{86CB4B23-051B-4E42-90FA-B9C4038FB8CD}" destId="{D758532B-CE10-4810-9ADE-3DB3B4B9D3C4}" srcOrd="4" destOrd="0" parTransId="{C8944BB3-8B88-43B3-A901-30E772CC77F2}" sibTransId="{9CA69C64-2F2B-4270-B0D0-9C7B77095359}"/>
    <dgm:cxn modelId="{CC42FC5B-8570-4BD3-93A8-D16E411DA6E4}" type="presOf" srcId="{012026E8-6097-4BCE-822B-4A0E4617D9EA}" destId="{B0F481CC-BCC7-40B8-A2FB-BDA31DAF2A5D}" srcOrd="0" destOrd="0" presId="urn:microsoft.com/office/officeart/2005/8/layout/vList5"/>
    <dgm:cxn modelId="{78731203-58E8-4069-B713-95303AB2748F}" srcId="{86CB4B23-051B-4E42-90FA-B9C4038FB8CD}" destId="{868F6844-2E4F-4D3B-BE88-224FD139F3C6}" srcOrd="2" destOrd="0" parTransId="{0BC59FCE-C9B1-49C5-B640-A80139161107}" sibTransId="{3063724C-66EF-46EC-BC9A-3E2569A6865A}"/>
    <dgm:cxn modelId="{1079C9A5-B936-4DD9-9E83-CC4AEE93F632}" srcId="{86CB4B23-051B-4E42-90FA-B9C4038FB8CD}" destId="{DC1D28BB-ED42-4175-863E-DD257AF3B992}" srcOrd="3" destOrd="0" parTransId="{A8A14620-111B-40E5-8463-381A39BBF9C9}" sibTransId="{8484C6D9-962D-4A8B-8410-03B5FE9A4CDA}"/>
    <dgm:cxn modelId="{5D4DAD82-FA86-4D3E-BBAC-A8DB63411DF7}" type="presOf" srcId="{FFB9795B-486F-420E-8857-69479718FBB6}" destId="{E77A1F8F-6E1F-4BC5-BA42-323D3C120300}" srcOrd="0" destOrd="0" presId="urn:microsoft.com/office/officeart/2005/8/layout/vList5"/>
    <dgm:cxn modelId="{C298608D-2E85-4A7C-A631-DE2C1A8F9532}" type="presOf" srcId="{86CB4B23-051B-4E42-90FA-B9C4038FB8CD}" destId="{CD39BA97-6E17-49A8-8EEE-D280C2C66E4D}" srcOrd="0" destOrd="0" presId="urn:microsoft.com/office/officeart/2005/8/layout/vList5"/>
    <dgm:cxn modelId="{E0380344-2784-4B87-A8EF-D7EE62765507}" srcId="{86CB4B23-051B-4E42-90FA-B9C4038FB8CD}" destId="{DA0BAE74-DA62-4248-AB12-49D87445815A}" srcOrd="1" destOrd="0" parTransId="{39CFB88F-4C58-4449-9E22-6552AB35E082}" sibTransId="{FBC6685E-A6B2-4B04-9AD9-F41230FCD15E}"/>
    <dgm:cxn modelId="{A158A544-2FA3-4E81-9116-F87AD88F0EDE}" type="presParOf" srcId="{B0F481CC-BCC7-40B8-A2FB-BDA31DAF2A5D}" destId="{B897984E-B5CC-44AD-A1E1-23DBD6E42987}" srcOrd="0" destOrd="0" presId="urn:microsoft.com/office/officeart/2005/8/layout/vList5"/>
    <dgm:cxn modelId="{C5E0DE73-7B6B-4779-8C1D-EDB479D6970A}" type="presParOf" srcId="{B897984E-B5CC-44AD-A1E1-23DBD6E42987}" destId="{CD39BA97-6E17-49A8-8EEE-D280C2C66E4D}" srcOrd="0" destOrd="0" presId="urn:microsoft.com/office/officeart/2005/8/layout/vList5"/>
    <dgm:cxn modelId="{5019DFF7-42F1-4A40-91B4-A80FC119C052}" type="presParOf" srcId="{B897984E-B5CC-44AD-A1E1-23DBD6E42987}" destId="{E77A1F8F-6E1F-4BC5-BA42-323D3C12030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B6C732D-3CCD-4422-970B-C6772CD7B5B8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uk-UA"/>
        </a:p>
      </dgm:t>
    </dgm:pt>
    <dgm:pt modelId="{03FDB31F-2375-4531-9CA4-424C643311A6}">
      <dgm:prSet custT="1"/>
      <dgm:spPr/>
      <dgm:t>
        <a:bodyPr/>
        <a:lstStyle/>
        <a:p>
          <a:pPr rtl="0"/>
          <a:r>
            <a:rPr lang="uk-UA" sz="3600" dirty="0" smtClean="0"/>
            <a:t>Вимоги до здобуття вченого звання:</a:t>
          </a:r>
          <a:endParaRPr lang="uk-UA" sz="3600" dirty="0"/>
        </a:p>
      </dgm:t>
    </dgm:pt>
    <dgm:pt modelId="{FADE41FE-DC0D-4417-AE16-A0F5E55F0CFB}" type="parTrans" cxnId="{E81F8907-B731-45EB-970A-21A9F6A8BE1D}">
      <dgm:prSet/>
      <dgm:spPr/>
      <dgm:t>
        <a:bodyPr/>
        <a:lstStyle/>
        <a:p>
          <a:endParaRPr lang="uk-UA"/>
        </a:p>
      </dgm:t>
    </dgm:pt>
    <dgm:pt modelId="{5B712DFE-35B1-43CB-9E13-9210806E4454}" type="sibTrans" cxnId="{E81F8907-B731-45EB-970A-21A9F6A8BE1D}">
      <dgm:prSet/>
      <dgm:spPr/>
      <dgm:t>
        <a:bodyPr/>
        <a:lstStyle/>
        <a:p>
          <a:endParaRPr lang="uk-UA"/>
        </a:p>
      </dgm:t>
    </dgm:pt>
    <dgm:pt modelId="{C38818FB-4706-4734-BE33-5D960B2984F3}">
      <dgm:prSet/>
      <dgm:spPr/>
      <dgm:t>
        <a:bodyPr/>
        <a:lstStyle/>
        <a:p>
          <a:pPr rtl="0"/>
          <a:r>
            <a:rPr lang="ru-RU" smtClean="0"/>
            <a:t>науковий ступінь доктора наук;</a:t>
          </a:r>
          <a:endParaRPr lang="uk-UA"/>
        </a:p>
      </dgm:t>
    </dgm:pt>
    <dgm:pt modelId="{6658BF1F-B4C3-45A8-8080-9D66EA53B44F}" type="parTrans" cxnId="{53CBC3C4-3597-417B-BFD3-D9C526404E34}">
      <dgm:prSet/>
      <dgm:spPr/>
      <dgm:t>
        <a:bodyPr/>
        <a:lstStyle/>
        <a:p>
          <a:endParaRPr lang="uk-UA"/>
        </a:p>
      </dgm:t>
    </dgm:pt>
    <dgm:pt modelId="{DE6A4862-B016-4A7B-A34A-F93428F0E38B}" type="sibTrans" cxnId="{53CBC3C4-3597-417B-BFD3-D9C526404E34}">
      <dgm:prSet/>
      <dgm:spPr/>
      <dgm:t>
        <a:bodyPr/>
        <a:lstStyle/>
        <a:p>
          <a:endParaRPr lang="uk-UA"/>
        </a:p>
      </dgm:t>
    </dgm:pt>
    <dgm:pt modelId="{F561E40F-0DAB-4D82-9B9E-ED3D90BC4F81}">
      <dgm:prSet/>
      <dgm:spPr/>
      <dgm:t>
        <a:bodyPr/>
        <a:lstStyle/>
        <a:p>
          <a:pPr rtl="0"/>
          <a:r>
            <a:rPr lang="ru-RU" smtClean="0"/>
            <a:t>стаж наукової роботи не менш як десять років на посаді асистента, доцента й вище;</a:t>
          </a:r>
          <a:endParaRPr lang="uk-UA"/>
        </a:p>
      </dgm:t>
    </dgm:pt>
    <dgm:pt modelId="{787A6056-0FE4-461A-8D57-1711F10D7FA2}" type="parTrans" cxnId="{41757975-839F-406A-AD52-72D442BDCA29}">
      <dgm:prSet/>
      <dgm:spPr/>
      <dgm:t>
        <a:bodyPr/>
        <a:lstStyle/>
        <a:p>
          <a:endParaRPr lang="uk-UA"/>
        </a:p>
      </dgm:t>
    </dgm:pt>
    <dgm:pt modelId="{DEF85B88-6023-4E5C-85A1-0BF33334A478}" type="sibTrans" cxnId="{41757975-839F-406A-AD52-72D442BDCA29}">
      <dgm:prSet/>
      <dgm:spPr/>
      <dgm:t>
        <a:bodyPr/>
        <a:lstStyle/>
        <a:p>
          <a:endParaRPr lang="uk-UA"/>
        </a:p>
      </dgm:t>
    </dgm:pt>
    <dgm:pt modelId="{E6092E78-B866-4AB8-8F11-5413A47C1CE3}">
      <dgm:prSet/>
      <dgm:spPr/>
      <dgm:t>
        <a:bodyPr/>
        <a:lstStyle/>
        <a:p>
          <a:pPr rtl="0"/>
          <a:r>
            <a:rPr lang="ru-RU" smtClean="0"/>
            <a:t>Не менше 2 публікацій, які цитуються в </a:t>
          </a:r>
          <a:r>
            <a:rPr lang="en-US" smtClean="0"/>
            <a:t>Scopus або Web of Science</a:t>
          </a:r>
          <a:r>
            <a:rPr lang="uk-UA" smtClean="0"/>
            <a:t>;</a:t>
          </a:r>
          <a:endParaRPr lang="uk-UA"/>
        </a:p>
      </dgm:t>
    </dgm:pt>
    <dgm:pt modelId="{C4B3671B-FCA7-4C26-B3F2-E28A447BB8CC}" type="parTrans" cxnId="{1B27C473-6EB8-4259-B2B3-37ECFC737226}">
      <dgm:prSet/>
      <dgm:spPr/>
      <dgm:t>
        <a:bodyPr/>
        <a:lstStyle/>
        <a:p>
          <a:endParaRPr lang="uk-UA"/>
        </a:p>
      </dgm:t>
    </dgm:pt>
    <dgm:pt modelId="{F21B385B-00CC-499B-8723-43BED7131C07}" type="sibTrans" cxnId="{1B27C473-6EB8-4259-B2B3-37ECFC737226}">
      <dgm:prSet/>
      <dgm:spPr/>
      <dgm:t>
        <a:bodyPr/>
        <a:lstStyle/>
        <a:p>
          <a:endParaRPr lang="uk-UA"/>
        </a:p>
      </dgm:t>
    </dgm:pt>
    <dgm:pt modelId="{441E2D19-6C27-4401-AADF-EF6E9CB84A40}">
      <dgm:prSet/>
      <dgm:spPr/>
      <dgm:t>
        <a:bodyPr/>
        <a:lstStyle/>
        <a:p>
          <a:pPr rtl="0"/>
          <a:r>
            <a:rPr lang="ru-RU" smtClean="0"/>
            <a:t>сертифікат відповідно до Загальноєвропейської рекомендації з мовної освіти (на рівні не нижче В2) з мов країн Європейського Союзу;</a:t>
          </a:r>
          <a:endParaRPr lang="uk-UA"/>
        </a:p>
      </dgm:t>
    </dgm:pt>
    <dgm:pt modelId="{409E6FDF-8CD4-445A-BA52-199585AFB24C}" type="parTrans" cxnId="{3899AC34-193A-4503-A26A-4520F08233EF}">
      <dgm:prSet/>
      <dgm:spPr/>
      <dgm:t>
        <a:bodyPr/>
        <a:lstStyle/>
        <a:p>
          <a:endParaRPr lang="uk-UA"/>
        </a:p>
      </dgm:t>
    </dgm:pt>
    <dgm:pt modelId="{4E110FD7-9CEA-4E31-A66C-07ED673814BC}" type="sibTrans" cxnId="{3899AC34-193A-4503-A26A-4520F08233EF}">
      <dgm:prSet/>
      <dgm:spPr/>
      <dgm:t>
        <a:bodyPr/>
        <a:lstStyle/>
        <a:p>
          <a:endParaRPr lang="uk-UA"/>
        </a:p>
      </dgm:t>
    </dgm:pt>
    <dgm:pt modelId="{F5B5B284-CB55-4FE7-99C9-96B3341A28C0}">
      <dgm:prSet/>
      <dgm:spPr/>
      <dgm:t>
        <a:bodyPr/>
        <a:lstStyle/>
        <a:p>
          <a:pPr rtl="0"/>
          <a:r>
            <a:rPr lang="ru-RU" smtClean="0"/>
            <a:t>навчання, стажування або робота у вищому навчальному закладі, науковій (або науково-технічній) установі в країні, яка входить до ОЕСР та/або ЄС;</a:t>
          </a:r>
          <a:endParaRPr lang="uk-UA"/>
        </a:p>
      </dgm:t>
    </dgm:pt>
    <dgm:pt modelId="{32F5965F-FA58-4804-BC89-4A6747823090}" type="parTrans" cxnId="{60A2C28A-79AE-4FC5-B903-C030B01D8091}">
      <dgm:prSet/>
      <dgm:spPr/>
      <dgm:t>
        <a:bodyPr/>
        <a:lstStyle/>
        <a:p>
          <a:endParaRPr lang="uk-UA"/>
        </a:p>
      </dgm:t>
    </dgm:pt>
    <dgm:pt modelId="{DCC551FB-5398-4D83-91E2-B72AAE37A804}" type="sibTrans" cxnId="{60A2C28A-79AE-4FC5-B903-C030B01D8091}">
      <dgm:prSet/>
      <dgm:spPr/>
      <dgm:t>
        <a:bodyPr/>
        <a:lstStyle/>
        <a:p>
          <a:endParaRPr lang="uk-UA"/>
        </a:p>
      </dgm:t>
    </dgm:pt>
    <dgm:pt modelId="{608D7037-65A4-416A-AD83-107365003E84}" type="pres">
      <dgm:prSet presAssocID="{BB6C732D-3CCD-4422-970B-C6772CD7B5B8}" presName="Name0" presStyleCnt="0">
        <dgm:presLayoutVars>
          <dgm:dir/>
          <dgm:animLvl val="lvl"/>
          <dgm:resizeHandles val="exact"/>
        </dgm:presLayoutVars>
      </dgm:prSet>
      <dgm:spPr/>
    </dgm:pt>
    <dgm:pt modelId="{35F13C39-D876-41DF-9614-C39416565A01}" type="pres">
      <dgm:prSet presAssocID="{03FDB31F-2375-4531-9CA4-424C643311A6}" presName="linNode" presStyleCnt="0"/>
      <dgm:spPr/>
    </dgm:pt>
    <dgm:pt modelId="{92997185-80CA-4162-9635-F0B162CB63C6}" type="pres">
      <dgm:prSet presAssocID="{03FDB31F-2375-4531-9CA4-424C643311A6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70D519D0-A7E5-458C-918D-DCDA4D06B653}" type="pres">
      <dgm:prSet presAssocID="{03FDB31F-2375-4531-9CA4-424C643311A6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4C9AA38F-B7AD-4A33-8A33-7FA7DDF71C1A}" type="presOf" srcId="{441E2D19-6C27-4401-AADF-EF6E9CB84A40}" destId="{70D519D0-A7E5-458C-918D-DCDA4D06B653}" srcOrd="0" destOrd="3" presId="urn:microsoft.com/office/officeart/2005/8/layout/vList5"/>
    <dgm:cxn modelId="{AC150599-DE9C-416E-8185-0E313599FEE1}" type="presOf" srcId="{E6092E78-B866-4AB8-8F11-5413A47C1CE3}" destId="{70D519D0-A7E5-458C-918D-DCDA4D06B653}" srcOrd="0" destOrd="2" presId="urn:microsoft.com/office/officeart/2005/8/layout/vList5"/>
    <dgm:cxn modelId="{60A2C28A-79AE-4FC5-B903-C030B01D8091}" srcId="{03FDB31F-2375-4531-9CA4-424C643311A6}" destId="{F5B5B284-CB55-4FE7-99C9-96B3341A28C0}" srcOrd="4" destOrd="0" parTransId="{32F5965F-FA58-4804-BC89-4A6747823090}" sibTransId="{DCC551FB-5398-4D83-91E2-B72AAE37A804}"/>
    <dgm:cxn modelId="{9FF25B6A-5E98-4A40-A947-70242EA35CEB}" type="presOf" srcId="{C38818FB-4706-4734-BE33-5D960B2984F3}" destId="{70D519D0-A7E5-458C-918D-DCDA4D06B653}" srcOrd="0" destOrd="0" presId="urn:microsoft.com/office/officeart/2005/8/layout/vList5"/>
    <dgm:cxn modelId="{E81F8907-B731-45EB-970A-21A9F6A8BE1D}" srcId="{BB6C732D-3CCD-4422-970B-C6772CD7B5B8}" destId="{03FDB31F-2375-4531-9CA4-424C643311A6}" srcOrd="0" destOrd="0" parTransId="{FADE41FE-DC0D-4417-AE16-A0F5E55F0CFB}" sibTransId="{5B712DFE-35B1-43CB-9E13-9210806E4454}"/>
    <dgm:cxn modelId="{53CBC3C4-3597-417B-BFD3-D9C526404E34}" srcId="{03FDB31F-2375-4531-9CA4-424C643311A6}" destId="{C38818FB-4706-4734-BE33-5D960B2984F3}" srcOrd="0" destOrd="0" parTransId="{6658BF1F-B4C3-45A8-8080-9D66EA53B44F}" sibTransId="{DE6A4862-B016-4A7B-A34A-F93428F0E38B}"/>
    <dgm:cxn modelId="{1B27C473-6EB8-4259-B2B3-37ECFC737226}" srcId="{03FDB31F-2375-4531-9CA4-424C643311A6}" destId="{E6092E78-B866-4AB8-8F11-5413A47C1CE3}" srcOrd="2" destOrd="0" parTransId="{C4B3671B-FCA7-4C26-B3F2-E28A447BB8CC}" sibTransId="{F21B385B-00CC-499B-8723-43BED7131C07}"/>
    <dgm:cxn modelId="{A8E65D7E-C682-4C4C-B3B6-058ED337D312}" type="presOf" srcId="{F5B5B284-CB55-4FE7-99C9-96B3341A28C0}" destId="{70D519D0-A7E5-458C-918D-DCDA4D06B653}" srcOrd="0" destOrd="4" presId="urn:microsoft.com/office/officeart/2005/8/layout/vList5"/>
    <dgm:cxn modelId="{88B07D84-5D37-4810-B735-585DE14867C6}" type="presOf" srcId="{BB6C732D-3CCD-4422-970B-C6772CD7B5B8}" destId="{608D7037-65A4-416A-AD83-107365003E84}" srcOrd="0" destOrd="0" presId="urn:microsoft.com/office/officeart/2005/8/layout/vList5"/>
    <dgm:cxn modelId="{9FE16AD1-6BB8-4862-883B-D279DBC92DE9}" type="presOf" srcId="{03FDB31F-2375-4531-9CA4-424C643311A6}" destId="{92997185-80CA-4162-9635-F0B162CB63C6}" srcOrd="0" destOrd="0" presId="urn:microsoft.com/office/officeart/2005/8/layout/vList5"/>
    <dgm:cxn modelId="{3899AC34-193A-4503-A26A-4520F08233EF}" srcId="{03FDB31F-2375-4531-9CA4-424C643311A6}" destId="{441E2D19-6C27-4401-AADF-EF6E9CB84A40}" srcOrd="3" destOrd="0" parTransId="{409E6FDF-8CD4-445A-BA52-199585AFB24C}" sibTransId="{4E110FD7-9CEA-4E31-A66C-07ED673814BC}"/>
    <dgm:cxn modelId="{41757975-839F-406A-AD52-72D442BDCA29}" srcId="{03FDB31F-2375-4531-9CA4-424C643311A6}" destId="{F561E40F-0DAB-4D82-9B9E-ED3D90BC4F81}" srcOrd="1" destOrd="0" parTransId="{787A6056-0FE4-461A-8D57-1711F10D7FA2}" sibTransId="{DEF85B88-6023-4E5C-85A1-0BF33334A478}"/>
    <dgm:cxn modelId="{08F46904-9E75-4CAA-A416-3DD9402CE921}" type="presOf" srcId="{F561E40F-0DAB-4D82-9B9E-ED3D90BC4F81}" destId="{70D519D0-A7E5-458C-918D-DCDA4D06B653}" srcOrd="0" destOrd="1" presId="urn:microsoft.com/office/officeart/2005/8/layout/vList5"/>
    <dgm:cxn modelId="{7C10DCFC-8586-4B1F-B712-F22EE9B9CBCF}" type="presParOf" srcId="{608D7037-65A4-416A-AD83-107365003E84}" destId="{35F13C39-D876-41DF-9614-C39416565A01}" srcOrd="0" destOrd="0" presId="urn:microsoft.com/office/officeart/2005/8/layout/vList5"/>
    <dgm:cxn modelId="{28495C9F-E0AA-4C6A-9A9F-8CAC7500C783}" type="presParOf" srcId="{35F13C39-D876-41DF-9614-C39416565A01}" destId="{92997185-80CA-4162-9635-F0B162CB63C6}" srcOrd="0" destOrd="0" presId="urn:microsoft.com/office/officeart/2005/8/layout/vList5"/>
    <dgm:cxn modelId="{2A87B72E-8285-4CA1-A824-F9F863BD3559}" type="presParOf" srcId="{35F13C39-D876-41DF-9614-C39416565A01}" destId="{70D519D0-A7E5-458C-918D-DCDA4D06B65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85EB94-FB90-4E1E-81D6-1872590C2C28}" type="doc">
      <dgm:prSet loTypeId="urn:microsoft.com/office/officeart/2005/8/layout/lProcess3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uk-UA"/>
        </a:p>
      </dgm:t>
    </dgm:pt>
    <dgm:pt modelId="{607E84EE-E156-40BE-905B-E0535BC04718}">
      <dgm:prSet/>
      <dgm:spPr/>
      <dgm:t>
        <a:bodyPr/>
        <a:lstStyle/>
        <a:p>
          <a:pPr rtl="0"/>
          <a:r>
            <a:rPr lang="ru-RU" dirty="0" err="1" smtClean="0"/>
            <a:t>здійснює</a:t>
          </a:r>
          <a:r>
            <a:rPr lang="ru-RU" dirty="0" smtClean="0"/>
            <a:t> </a:t>
          </a:r>
          <a:r>
            <a:rPr lang="ru-RU" dirty="0" err="1" smtClean="0"/>
            <a:t>державне</a:t>
          </a:r>
          <a:r>
            <a:rPr lang="ru-RU" dirty="0" smtClean="0"/>
            <a:t> </a:t>
          </a:r>
          <a:r>
            <a:rPr lang="ru-RU" dirty="0" err="1" smtClean="0"/>
            <a:t>регулювання</a:t>
          </a:r>
          <a:r>
            <a:rPr lang="ru-RU" dirty="0" smtClean="0"/>
            <a:t> у </a:t>
          </a:r>
          <a:r>
            <a:rPr lang="ru-RU" dirty="0" err="1" smtClean="0"/>
            <a:t>сфері</a:t>
          </a:r>
          <a:r>
            <a:rPr lang="ru-RU" dirty="0" smtClean="0"/>
            <a:t> </a:t>
          </a:r>
          <a:r>
            <a:rPr lang="ru-RU" dirty="0" err="1" smtClean="0"/>
            <a:t>наукової</a:t>
          </a:r>
          <a:r>
            <a:rPr lang="ru-RU" dirty="0" smtClean="0"/>
            <a:t> і </a:t>
          </a:r>
          <a:r>
            <a:rPr lang="ru-RU" dirty="0" err="1" smtClean="0"/>
            <a:t>науково-технічної</a:t>
          </a:r>
          <a:r>
            <a:rPr lang="ru-RU" dirty="0" smtClean="0"/>
            <a:t> </a:t>
          </a:r>
          <a:r>
            <a:rPr lang="ru-RU" dirty="0" err="1" smtClean="0"/>
            <a:t>діяльності</a:t>
          </a:r>
          <a:r>
            <a:rPr lang="ru-RU" dirty="0" smtClean="0"/>
            <a:t>;</a:t>
          </a:r>
          <a:endParaRPr lang="uk-UA" dirty="0"/>
        </a:p>
      </dgm:t>
    </dgm:pt>
    <dgm:pt modelId="{13BC98DC-C929-4701-9689-44574D42643F}" type="parTrans" cxnId="{DDDD303E-E659-4768-901D-381E91CA23F3}">
      <dgm:prSet/>
      <dgm:spPr/>
      <dgm:t>
        <a:bodyPr/>
        <a:lstStyle/>
        <a:p>
          <a:endParaRPr lang="uk-UA"/>
        </a:p>
      </dgm:t>
    </dgm:pt>
    <dgm:pt modelId="{78EA5E67-C802-43F8-8348-93B1A9CFE8E0}" type="sibTrans" cxnId="{DDDD303E-E659-4768-901D-381E91CA23F3}">
      <dgm:prSet/>
      <dgm:spPr/>
      <dgm:t>
        <a:bodyPr/>
        <a:lstStyle/>
        <a:p>
          <a:endParaRPr lang="uk-UA"/>
        </a:p>
      </dgm:t>
    </dgm:pt>
    <dgm:pt modelId="{D9A447E7-5213-457B-95E5-102ED033573F}">
      <dgm:prSet/>
      <dgm:spPr/>
      <dgm:t>
        <a:bodyPr/>
        <a:lstStyle/>
        <a:p>
          <a:pPr rtl="0"/>
          <a:r>
            <a:rPr lang="ru-RU" dirty="0" err="1" smtClean="0"/>
            <a:t>затверджує</a:t>
          </a:r>
          <a:r>
            <a:rPr lang="ru-RU" dirty="0" smtClean="0"/>
            <a:t> </a:t>
          </a:r>
          <a:r>
            <a:rPr lang="ru-RU" dirty="0" err="1" smtClean="0"/>
            <a:t>основні</a:t>
          </a:r>
          <a:r>
            <a:rPr lang="ru-RU" dirty="0" smtClean="0"/>
            <a:t> засади і </a:t>
          </a:r>
          <a:r>
            <a:rPr lang="ru-RU" dirty="0" err="1" smtClean="0"/>
            <a:t>напрями</a:t>
          </a:r>
          <a:r>
            <a:rPr lang="ru-RU" dirty="0" smtClean="0"/>
            <a:t> </a:t>
          </a:r>
          <a:r>
            <a:rPr lang="ru-RU" dirty="0" err="1" smtClean="0"/>
            <a:t>державної</a:t>
          </a:r>
          <a:r>
            <a:rPr lang="ru-RU" dirty="0" smtClean="0"/>
            <a:t> </a:t>
          </a:r>
          <a:r>
            <a:rPr lang="ru-RU" dirty="0" err="1" smtClean="0"/>
            <a:t>політики</a:t>
          </a:r>
          <a:r>
            <a:rPr lang="ru-RU" dirty="0" smtClean="0"/>
            <a:t> у </a:t>
          </a:r>
          <a:r>
            <a:rPr lang="ru-RU" dirty="0" err="1" smtClean="0"/>
            <a:t>сфері</a:t>
          </a:r>
          <a:r>
            <a:rPr lang="ru-RU" dirty="0" smtClean="0"/>
            <a:t> </a:t>
          </a:r>
          <a:r>
            <a:rPr lang="ru-RU" dirty="0" err="1" smtClean="0"/>
            <a:t>наукової</a:t>
          </a:r>
          <a:r>
            <a:rPr lang="ru-RU" dirty="0" smtClean="0"/>
            <a:t> і </a:t>
          </a:r>
          <a:r>
            <a:rPr lang="ru-RU" dirty="0" err="1" smtClean="0"/>
            <a:t>науково-технічної</a:t>
          </a:r>
          <a:r>
            <a:rPr lang="ru-RU" dirty="0" smtClean="0"/>
            <a:t> </a:t>
          </a:r>
          <a:r>
            <a:rPr lang="ru-RU" dirty="0" err="1" smtClean="0"/>
            <a:t>діяльності</a:t>
          </a:r>
          <a:r>
            <a:rPr lang="ru-RU" dirty="0" smtClean="0"/>
            <a:t>;</a:t>
          </a:r>
          <a:endParaRPr lang="uk-UA" dirty="0"/>
        </a:p>
      </dgm:t>
    </dgm:pt>
    <dgm:pt modelId="{2A7BB50A-0468-4D97-8406-3112125097F3}" type="parTrans" cxnId="{1B5D05E6-7AD8-41BE-9B17-3386127ADAD5}">
      <dgm:prSet/>
      <dgm:spPr/>
      <dgm:t>
        <a:bodyPr/>
        <a:lstStyle/>
        <a:p>
          <a:endParaRPr lang="uk-UA"/>
        </a:p>
      </dgm:t>
    </dgm:pt>
    <dgm:pt modelId="{34A583B5-B017-4D0C-B1DA-06D1331A660E}" type="sibTrans" cxnId="{1B5D05E6-7AD8-41BE-9B17-3386127ADAD5}">
      <dgm:prSet/>
      <dgm:spPr/>
      <dgm:t>
        <a:bodyPr/>
        <a:lstStyle/>
        <a:p>
          <a:endParaRPr lang="uk-UA"/>
        </a:p>
      </dgm:t>
    </dgm:pt>
    <dgm:pt modelId="{C84C316F-C094-41D1-9B89-0DDE576ABCEF}">
      <dgm:prSet/>
      <dgm:spPr/>
      <dgm:t>
        <a:bodyPr/>
        <a:lstStyle/>
        <a:p>
          <a:pPr rtl="0"/>
          <a:r>
            <a:rPr lang="ru-RU" smtClean="0"/>
            <a:t>затверджує пріоритетні напрями розвитку науки і техніки та загальнодержавні програми науково-технічного розвитку України;</a:t>
          </a:r>
          <a:endParaRPr lang="uk-UA"/>
        </a:p>
      </dgm:t>
    </dgm:pt>
    <dgm:pt modelId="{A9C66EAB-4345-4303-947B-E3B37455D916}" type="parTrans" cxnId="{95E96C5C-E543-4D54-88D7-B9DA0AB573A9}">
      <dgm:prSet/>
      <dgm:spPr/>
      <dgm:t>
        <a:bodyPr/>
        <a:lstStyle/>
        <a:p>
          <a:endParaRPr lang="uk-UA"/>
        </a:p>
      </dgm:t>
    </dgm:pt>
    <dgm:pt modelId="{5AAC1EB5-8846-40A0-BBD0-1C81CFFA2393}" type="sibTrans" cxnId="{95E96C5C-E543-4D54-88D7-B9DA0AB573A9}">
      <dgm:prSet/>
      <dgm:spPr/>
      <dgm:t>
        <a:bodyPr/>
        <a:lstStyle/>
        <a:p>
          <a:endParaRPr lang="uk-UA"/>
        </a:p>
      </dgm:t>
    </dgm:pt>
    <dgm:pt modelId="{7564D01F-C948-41C0-8C8E-0B2F26AE4006}">
      <dgm:prSet/>
      <dgm:spPr/>
      <dgm:t>
        <a:bodyPr/>
        <a:lstStyle/>
        <a:p>
          <a:pPr rtl="0"/>
          <a:r>
            <a:rPr lang="ru-RU" dirty="0" err="1" smtClean="0"/>
            <a:t>здійснює</a:t>
          </a:r>
          <a:r>
            <a:rPr lang="ru-RU" dirty="0" smtClean="0"/>
            <a:t> </a:t>
          </a:r>
          <a:r>
            <a:rPr lang="ru-RU" dirty="0" err="1" smtClean="0"/>
            <a:t>інші</a:t>
          </a:r>
          <a:r>
            <a:rPr lang="ru-RU" dirty="0" smtClean="0"/>
            <a:t> </a:t>
          </a:r>
          <a:r>
            <a:rPr lang="ru-RU" dirty="0" err="1" smtClean="0"/>
            <a:t>повноваження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відповідно</a:t>
          </a:r>
          <a:r>
            <a:rPr lang="ru-RU" dirty="0" smtClean="0"/>
            <a:t> до </a:t>
          </a:r>
          <a:r>
            <a:rPr lang="ru-RU" dirty="0" err="1" smtClean="0"/>
            <a:t>Конституції</a:t>
          </a:r>
          <a:r>
            <a:rPr lang="ru-RU" dirty="0" smtClean="0"/>
            <a:t> </a:t>
          </a:r>
          <a:r>
            <a:rPr lang="ru-RU" dirty="0" err="1" smtClean="0"/>
            <a:t>України</a:t>
          </a:r>
          <a:r>
            <a:rPr lang="ru-RU" dirty="0" smtClean="0"/>
            <a:t> </a:t>
          </a:r>
          <a:r>
            <a:rPr lang="ru-RU" dirty="0" err="1" smtClean="0"/>
            <a:t>віднесені</a:t>
          </a:r>
          <a:r>
            <a:rPr lang="ru-RU" dirty="0" smtClean="0"/>
            <a:t> до </a:t>
          </a:r>
          <a:r>
            <a:rPr lang="ru-RU" dirty="0" err="1" smtClean="0"/>
            <a:t>її</a:t>
          </a:r>
          <a:r>
            <a:rPr lang="ru-RU" dirty="0" smtClean="0"/>
            <a:t> </a:t>
          </a:r>
          <a:r>
            <a:rPr lang="ru-RU" dirty="0" err="1" smtClean="0"/>
            <a:t>відання</a:t>
          </a:r>
          <a:r>
            <a:rPr lang="ru-RU" dirty="0" smtClean="0"/>
            <a:t>.</a:t>
          </a:r>
          <a:endParaRPr lang="uk-UA" dirty="0"/>
        </a:p>
      </dgm:t>
    </dgm:pt>
    <dgm:pt modelId="{B017AF30-3E84-407D-8D92-63DFCF853DA4}" type="parTrans" cxnId="{7982B31A-3146-4182-9D50-9D3AA56595EE}">
      <dgm:prSet/>
      <dgm:spPr/>
      <dgm:t>
        <a:bodyPr/>
        <a:lstStyle/>
        <a:p>
          <a:endParaRPr lang="uk-UA"/>
        </a:p>
      </dgm:t>
    </dgm:pt>
    <dgm:pt modelId="{8981D712-011D-47FB-B1E1-EF3848E48AD6}" type="sibTrans" cxnId="{7982B31A-3146-4182-9D50-9D3AA56595EE}">
      <dgm:prSet/>
      <dgm:spPr/>
      <dgm:t>
        <a:bodyPr/>
        <a:lstStyle/>
        <a:p>
          <a:endParaRPr lang="uk-UA"/>
        </a:p>
      </dgm:t>
    </dgm:pt>
    <dgm:pt modelId="{7972DA1E-1040-41CC-9FD6-A3960BBCB9F7}" type="pres">
      <dgm:prSet presAssocID="{3A85EB94-FB90-4E1E-81D6-1872590C2C28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AFC04A09-3FD3-49B0-893C-939230B75058}" type="pres">
      <dgm:prSet presAssocID="{607E84EE-E156-40BE-905B-E0535BC04718}" presName="horFlow" presStyleCnt="0"/>
      <dgm:spPr/>
    </dgm:pt>
    <dgm:pt modelId="{3A9E9DED-C22F-4FF4-A49F-A92A98FE1D5B}" type="pres">
      <dgm:prSet presAssocID="{607E84EE-E156-40BE-905B-E0535BC04718}" presName="bigChev" presStyleLbl="node1" presStyleIdx="0" presStyleCnt="4" custScaleX="287060"/>
      <dgm:spPr/>
    </dgm:pt>
    <dgm:pt modelId="{F9AC1A5E-8A61-4D77-B366-AA2D2E1982BC}" type="pres">
      <dgm:prSet presAssocID="{607E84EE-E156-40BE-905B-E0535BC04718}" presName="vSp" presStyleCnt="0"/>
      <dgm:spPr/>
    </dgm:pt>
    <dgm:pt modelId="{80588E1B-1021-466E-84F0-9A5A74027598}" type="pres">
      <dgm:prSet presAssocID="{D9A447E7-5213-457B-95E5-102ED033573F}" presName="horFlow" presStyleCnt="0"/>
      <dgm:spPr/>
    </dgm:pt>
    <dgm:pt modelId="{41A524FD-DE23-49B7-9AD7-86EFFF8B2D3C}" type="pres">
      <dgm:prSet presAssocID="{D9A447E7-5213-457B-95E5-102ED033573F}" presName="bigChev" presStyleLbl="node1" presStyleIdx="1" presStyleCnt="4" custScaleX="290848"/>
      <dgm:spPr/>
    </dgm:pt>
    <dgm:pt modelId="{A2558B17-58FA-4BE0-B0C0-B991907BBFC7}" type="pres">
      <dgm:prSet presAssocID="{D9A447E7-5213-457B-95E5-102ED033573F}" presName="vSp" presStyleCnt="0"/>
      <dgm:spPr/>
    </dgm:pt>
    <dgm:pt modelId="{6D479B5C-AEBE-4E49-A5EE-5EF0034EF640}" type="pres">
      <dgm:prSet presAssocID="{C84C316F-C094-41D1-9B89-0DDE576ABCEF}" presName="horFlow" presStyleCnt="0"/>
      <dgm:spPr/>
    </dgm:pt>
    <dgm:pt modelId="{1AA2F1C2-CFDB-44BC-A73D-A21238D2640F}" type="pres">
      <dgm:prSet presAssocID="{C84C316F-C094-41D1-9B89-0DDE576ABCEF}" presName="bigChev" presStyleLbl="node1" presStyleIdx="2" presStyleCnt="4" custScaleX="291378"/>
      <dgm:spPr/>
    </dgm:pt>
    <dgm:pt modelId="{4D4D86B5-AAD2-41B0-BB35-64B8A4A6413F}" type="pres">
      <dgm:prSet presAssocID="{C84C316F-C094-41D1-9B89-0DDE576ABCEF}" presName="vSp" presStyleCnt="0"/>
      <dgm:spPr/>
    </dgm:pt>
    <dgm:pt modelId="{9B0E5248-1181-497B-B818-2D15487238AC}" type="pres">
      <dgm:prSet presAssocID="{7564D01F-C948-41C0-8C8E-0B2F26AE4006}" presName="horFlow" presStyleCnt="0"/>
      <dgm:spPr/>
    </dgm:pt>
    <dgm:pt modelId="{503D7E64-D781-4849-BAFC-3B4C2DEC2C58}" type="pres">
      <dgm:prSet presAssocID="{7564D01F-C948-41C0-8C8E-0B2F26AE4006}" presName="bigChev" presStyleLbl="node1" presStyleIdx="3" presStyleCnt="4" custScaleX="302154"/>
      <dgm:spPr/>
    </dgm:pt>
  </dgm:ptLst>
  <dgm:cxnLst>
    <dgm:cxn modelId="{95E96C5C-E543-4D54-88D7-B9DA0AB573A9}" srcId="{3A85EB94-FB90-4E1E-81D6-1872590C2C28}" destId="{C84C316F-C094-41D1-9B89-0DDE576ABCEF}" srcOrd="2" destOrd="0" parTransId="{A9C66EAB-4345-4303-947B-E3B37455D916}" sibTransId="{5AAC1EB5-8846-40A0-BBD0-1C81CFFA2393}"/>
    <dgm:cxn modelId="{078C40BE-F88D-488B-B5E7-4CE0CF9F1059}" type="presOf" srcId="{3A85EB94-FB90-4E1E-81D6-1872590C2C28}" destId="{7972DA1E-1040-41CC-9FD6-A3960BBCB9F7}" srcOrd="0" destOrd="0" presId="urn:microsoft.com/office/officeart/2005/8/layout/lProcess3"/>
    <dgm:cxn modelId="{CA6E57D0-E70A-4601-8636-CAE5B769C39D}" type="presOf" srcId="{7564D01F-C948-41C0-8C8E-0B2F26AE4006}" destId="{503D7E64-D781-4849-BAFC-3B4C2DEC2C58}" srcOrd="0" destOrd="0" presId="urn:microsoft.com/office/officeart/2005/8/layout/lProcess3"/>
    <dgm:cxn modelId="{DDDD303E-E659-4768-901D-381E91CA23F3}" srcId="{3A85EB94-FB90-4E1E-81D6-1872590C2C28}" destId="{607E84EE-E156-40BE-905B-E0535BC04718}" srcOrd="0" destOrd="0" parTransId="{13BC98DC-C929-4701-9689-44574D42643F}" sibTransId="{78EA5E67-C802-43F8-8348-93B1A9CFE8E0}"/>
    <dgm:cxn modelId="{1B5D05E6-7AD8-41BE-9B17-3386127ADAD5}" srcId="{3A85EB94-FB90-4E1E-81D6-1872590C2C28}" destId="{D9A447E7-5213-457B-95E5-102ED033573F}" srcOrd="1" destOrd="0" parTransId="{2A7BB50A-0468-4D97-8406-3112125097F3}" sibTransId="{34A583B5-B017-4D0C-B1DA-06D1331A660E}"/>
    <dgm:cxn modelId="{1F4CB09F-D9EA-4E79-824E-748182027805}" type="presOf" srcId="{D9A447E7-5213-457B-95E5-102ED033573F}" destId="{41A524FD-DE23-49B7-9AD7-86EFFF8B2D3C}" srcOrd="0" destOrd="0" presId="urn:microsoft.com/office/officeart/2005/8/layout/lProcess3"/>
    <dgm:cxn modelId="{15EE36B0-E186-4324-ADF4-249A3E118E8C}" type="presOf" srcId="{607E84EE-E156-40BE-905B-E0535BC04718}" destId="{3A9E9DED-C22F-4FF4-A49F-A92A98FE1D5B}" srcOrd="0" destOrd="0" presId="urn:microsoft.com/office/officeart/2005/8/layout/lProcess3"/>
    <dgm:cxn modelId="{7982B31A-3146-4182-9D50-9D3AA56595EE}" srcId="{3A85EB94-FB90-4E1E-81D6-1872590C2C28}" destId="{7564D01F-C948-41C0-8C8E-0B2F26AE4006}" srcOrd="3" destOrd="0" parTransId="{B017AF30-3E84-407D-8D92-63DFCF853DA4}" sibTransId="{8981D712-011D-47FB-B1E1-EF3848E48AD6}"/>
    <dgm:cxn modelId="{B4F07267-C129-48D2-ABAA-3655FAB77D4F}" type="presOf" srcId="{C84C316F-C094-41D1-9B89-0DDE576ABCEF}" destId="{1AA2F1C2-CFDB-44BC-A73D-A21238D2640F}" srcOrd="0" destOrd="0" presId="urn:microsoft.com/office/officeart/2005/8/layout/lProcess3"/>
    <dgm:cxn modelId="{62001F1D-6635-4662-A70B-966C1F434885}" type="presParOf" srcId="{7972DA1E-1040-41CC-9FD6-A3960BBCB9F7}" destId="{AFC04A09-3FD3-49B0-893C-939230B75058}" srcOrd="0" destOrd="0" presId="urn:microsoft.com/office/officeart/2005/8/layout/lProcess3"/>
    <dgm:cxn modelId="{88324ADD-F7F3-4EA0-8A43-23CBA68C4138}" type="presParOf" srcId="{AFC04A09-3FD3-49B0-893C-939230B75058}" destId="{3A9E9DED-C22F-4FF4-A49F-A92A98FE1D5B}" srcOrd="0" destOrd="0" presId="urn:microsoft.com/office/officeart/2005/8/layout/lProcess3"/>
    <dgm:cxn modelId="{72CA8068-C18F-458F-8815-F874882B276A}" type="presParOf" srcId="{7972DA1E-1040-41CC-9FD6-A3960BBCB9F7}" destId="{F9AC1A5E-8A61-4D77-B366-AA2D2E1982BC}" srcOrd="1" destOrd="0" presId="urn:microsoft.com/office/officeart/2005/8/layout/lProcess3"/>
    <dgm:cxn modelId="{4D67ABDD-A3FD-45E8-88D2-2C7335843004}" type="presParOf" srcId="{7972DA1E-1040-41CC-9FD6-A3960BBCB9F7}" destId="{80588E1B-1021-466E-84F0-9A5A74027598}" srcOrd="2" destOrd="0" presId="urn:microsoft.com/office/officeart/2005/8/layout/lProcess3"/>
    <dgm:cxn modelId="{42A932F7-2CDF-43BF-B04A-098010F3C3E6}" type="presParOf" srcId="{80588E1B-1021-466E-84F0-9A5A74027598}" destId="{41A524FD-DE23-49B7-9AD7-86EFFF8B2D3C}" srcOrd="0" destOrd="0" presId="urn:microsoft.com/office/officeart/2005/8/layout/lProcess3"/>
    <dgm:cxn modelId="{B5905BD3-1DC0-4A05-979D-88E02D508DDE}" type="presParOf" srcId="{7972DA1E-1040-41CC-9FD6-A3960BBCB9F7}" destId="{A2558B17-58FA-4BE0-B0C0-B991907BBFC7}" srcOrd="3" destOrd="0" presId="urn:microsoft.com/office/officeart/2005/8/layout/lProcess3"/>
    <dgm:cxn modelId="{383E7020-8CAF-46B5-AC1C-2DFF6B9E54A5}" type="presParOf" srcId="{7972DA1E-1040-41CC-9FD6-A3960BBCB9F7}" destId="{6D479B5C-AEBE-4E49-A5EE-5EF0034EF640}" srcOrd="4" destOrd="0" presId="urn:microsoft.com/office/officeart/2005/8/layout/lProcess3"/>
    <dgm:cxn modelId="{66E9A198-5B5D-4FB6-8B56-626294DBE444}" type="presParOf" srcId="{6D479B5C-AEBE-4E49-A5EE-5EF0034EF640}" destId="{1AA2F1C2-CFDB-44BC-A73D-A21238D2640F}" srcOrd="0" destOrd="0" presId="urn:microsoft.com/office/officeart/2005/8/layout/lProcess3"/>
    <dgm:cxn modelId="{8D05C431-0A8E-404A-B300-2F87DA639FD4}" type="presParOf" srcId="{7972DA1E-1040-41CC-9FD6-A3960BBCB9F7}" destId="{4D4D86B5-AAD2-41B0-BB35-64B8A4A6413F}" srcOrd="5" destOrd="0" presId="urn:microsoft.com/office/officeart/2005/8/layout/lProcess3"/>
    <dgm:cxn modelId="{5F661648-77BD-48FE-BAA9-AAF4AC0C99DF}" type="presParOf" srcId="{7972DA1E-1040-41CC-9FD6-A3960BBCB9F7}" destId="{9B0E5248-1181-497B-B818-2D15487238AC}" srcOrd="6" destOrd="0" presId="urn:microsoft.com/office/officeart/2005/8/layout/lProcess3"/>
    <dgm:cxn modelId="{522666E9-EE25-4E36-BDEB-A9B42EAC671A}" type="presParOf" srcId="{9B0E5248-1181-497B-B818-2D15487238AC}" destId="{503D7E64-D781-4849-BAFC-3B4C2DEC2C58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7077AF-ADCD-4CC9-89F1-659DD929E8A3}" type="doc">
      <dgm:prSet loTypeId="urn:microsoft.com/office/officeart/2005/8/layout/vList3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uk-UA"/>
        </a:p>
      </dgm:t>
    </dgm:pt>
    <dgm:pt modelId="{26D416B2-A5A3-4D1C-9CB9-FE1EF1AB0F45}">
      <dgm:prSet/>
      <dgm:spPr/>
      <dgm:t>
        <a:bodyPr/>
        <a:lstStyle/>
        <a:p>
          <a:pPr rtl="0"/>
          <a:r>
            <a:rPr lang="uk-UA" smtClean="0"/>
            <a:t>затверджує відповідно до своєї компетенції державні цільові наукові і науково-технічні програми;</a:t>
          </a:r>
          <a:endParaRPr lang="uk-UA"/>
        </a:p>
      </dgm:t>
    </dgm:pt>
    <dgm:pt modelId="{803B716D-34D2-4D2A-8240-13F915BC79F2}" type="parTrans" cxnId="{0D49CF5B-E098-4CA3-89E0-1F3BB63567A1}">
      <dgm:prSet/>
      <dgm:spPr/>
      <dgm:t>
        <a:bodyPr/>
        <a:lstStyle/>
        <a:p>
          <a:endParaRPr lang="uk-UA"/>
        </a:p>
      </dgm:t>
    </dgm:pt>
    <dgm:pt modelId="{0314B83D-27B1-4330-92AE-25DC8CDF181C}" type="sibTrans" cxnId="{0D49CF5B-E098-4CA3-89E0-1F3BB63567A1}">
      <dgm:prSet/>
      <dgm:spPr/>
      <dgm:t>
        <a:bodyPr/>
        <a:lstStyle/>
        <a:p>
          <a:endParaRPr lang="uk-UA"/>
        </a:p>
      </dgm:t>
    </dgm:pt>
    <dgm:pt modelId="{15287EA0-A141-4C0E-BDD9-B41D7A75A8F8}">
      <dgm:prSet/>
      <dgm:spPr/>
      <dgm:t>
        <a:bodyPr/>
        <a:lstStyle/>
        <a:p>
          <a:pPr rtl="0"/>
          <a:r>
            <a:rPr lang="uk-UA" smtClean="0"/>
            <a:t>забезпечує взаємодію центральних органів виконавчої влади з Національної радою України з питань розвитку науки і технологій;</a:t>
          </a:r>
          <a:endParaRPr lang="uk-UA"/>
        </a:p>
      </dgm:t>
    </dgm:pt>
    <dgm:pt modelId="{1F614068-D68D-475F-87FF-421F0467727E}" type="parTrans" cxnId="{EC8F54E7-BDFD-43A2-9E1F-B4FA2DF7C18E}">
      <dgm:prSet/>
      <dgm:spPr/>
      <dgm:t>
        <a:bodyPr/>
        <a:lstStyle/>
        <a:p>
          <a:endParaRPr lang="uk-UA"/>
        </a:p>
      </dgm:t>
    </dgm:pt>
    <dgm:pt modelId="{D60E03C8-B176-4B71-A13F-B0AE54392709}" type="sibTrans" cxnId="{EC8F54E7-BDFD-43A2-9E1F-B4FA2DF7C18E}">
      <dgm:prSet/>
      <dgm:spPr/>
      <dgm:t>
        <a:bodyPr/>
        <a:lstStyle/>
        <a:p>
          <a:endParaRPr lang="uk-UA"/>
        </a:p>
      </dgm:t>
    </dgm:pt>
    <dgm:pt modelId="{4CBF5E1E-CD2D-41F5-ACBE-308275905592}">
      <dgm:prSet/>
      <dgm:spPr/>
      <dgm:t>
        <a:bodyPr/>
        <a:lstStyle/>
        <a:p>
          <a:pPr rtl="0"/>
          <a:r>
            <a:rPr lang="uk-UA" smtClean="0"/>
            <a:t>розглядає рекомендації Національної ради України з питань розвитку науки і технологій та приймає за ними рішення;</a:t>
          </a:r>
          <a:endParaRPr lang="uk-UA"/>
        </a:p>
      </dgm:t>
    </dgm:pt>
    <dgm:pt modelId="{6773BAC6-45BF-44DE-AF51-9228BD107D65}" type="parTrans" cxnId="{22A8FF44-2AE4-495C-835B-13B1A530B8F9}">
      <dgm:prSet/>
      <dgm:spPr/>
      <dgm:t>
        <a:bodyPr/>
        <a:lstStyle/>
        <a:p>
          <a:endParaRPr lang="uk-UA"/>
        </a:p>
      </dgm:t>
    </dgm:pt>
    <dgm:pt modelId="{A2952E4E-72EE-44A7-8E7E-C071E70BD725}" type="sibTrans" cxnId="{22A8FF44-2AE4-495C-835B-13B1A530B8F9}">
      <dgm:prSet/>
      <dgm:spPr/>
      <dgm:t>
        <a:bodyPr/>
        <a:lstStyle/>
        <a:p>
          <a:endParaRPr lang="uk-UA"/>
        </a:p>
      </dgm:t>
    </dgm:pt>
    <dgm:pt modelId="{D58F1856-9E02-4D13-820C-7C3DCF1ED042}">
      <dgm:prSet/>
      <dgm:spPr/>
      <dgm:t>
        <a:bodyPr/>
        <a:lstStyle/>
        <a:p>
          <a:pPr rtl="0"/>
          <a:r>
            <a:rPr lang="uk-UA" smtClean="0"/>
            <a:t>затверджує порядок формування та використання коштів Національного фонду досліджень України на основі пропозицій Національної ради України з питань розвитку науки і технологій;</a:t>
          </a:r>
          <a:endParaRPr lang="uk-UA"/>
        </a:p>
      </dgm:t>
    </dgm:pt>
    <dgm:pt modelId="{33925D77-76E0-4AF1-9E72-513B489A96E0}" type="parTrans" cxnId="{EB806D85-2B5D-4DD3-9D8D-F3763F069A52}">
      <dgm:prSet/>
      <dgm:spPr/>
      <dgm:t>
        <a:bodyPr/>
        <a:lstStyle/>
        <a:p>
          <a:endParaRPr lang="uk-UA"/>
        </a:p>
      </dgm:t>
    </dgm:pt>
    <dgm:pt modelId="{46D98F9E-D3C8-4821-88E9-E0329563D46A}" type="sibTrans" cxnId="{EB806D85-2B5D-4DD3-9D8D-F3763F069A52}">
      <dgm:prSet/>
      <dgm:spPr/>
      <dgm:t>
        <a:bodyPr/>
        <a:lstStyle/>
        <a:p>
          <a:endParaRPr lang="uk-UA"/>
        </a:p>
      </dgm:t>
    </dgm:pt>
    <dgm:pt modelId="{7435B89B-D682-4DAB-B7A3-EF61FE0EF50F}" type="pres">
      <dgm:prSet presAssocID="{907077AF-ADCD-4CC9-89F1-659DD929E8A3}" presName="linearFlow" presStyleCnt="0">
        <dgm:presLayoutVars>
          <dgm:dir/>
          <dgm:resizeHandles val="exact"/>
        </dgm:presLayoutVars>
      </dgm:prSet>
      <dgm:spPr/>
    </dgm:pt>
    <dgm:pt modelId="{2AB3D971-4B94-4366-91BC-5D5F803991A3}" type="pres">
      <dgm:prSet presAssocID="{26D416B2-A5A3-4D1C-9CB9-FE1EF1AB0F45}" presName="composite" presStyleCnt="0"/>
      <dgm:spPr/>
    </dgm:pt>
    <dgm:pt modelId="{A5B7494D-48FA-4CA8-9BAB-3AE3F009A14D}" type="pres">
      <dgm:prSet presAssocID="{26D416B2-A5A3-4D1C-9CB9-FE1EF1AB0F45}" presName="imgShp" presStyleLbl="fgImgPlace1" presStyleIdx="0" presStyleCnt="4"/>
      <dgm:spPr/>
    </dgm:pt>
    <dgm:pt modelId="{B154BBAA-BB66-4928-8EE7-9DBB5B6D0F67}" type="pres">
      <dgm:prSet presAssocID="{26D416B2-A5A3-4D1C-9CB9-FE1EF1AB0F45}" presName="txShp" presStyleLbl="node1" presStyleIdx="0" presStyleCnt="4">
        <dgm:presLayoutVars>
          <dgm:bulletEnabled val="1"/>
        </dgm:presLayoutVars>
      </dgm:prSet>
      <dgm:spPr/>
    </dgm:pt>
    <dgm:pt modelId="{B1873DAF-2DAC-48C8-A475-D9A3A5A5BCBD}" type="pres">
      <dgm:prSet presAssocID="{0314B83D-27B1-4330-92AE-25DC8CDF181C}" presName="spacing" presStyleCnt="0"/>
      <dgm:spPr/>
    </dgm:pt>
    <dgm:pt modelId="{2012C74C-C813-4408-96DE-0C16696D3794}" type="pres">
      <dgm:prSet presAssocID="{15287EA0-A141-4C0E-BDD9-B41D7A75A8F8}" presName="composite" presStyleCnt="0"/>
      <dgm:spPr/>
    </dgm:pt>
    <dgm:pt modelId="{4A60804A-0E9B-4D9A-B7E0-0FC641477792}" type="pres">
      <dgm:prSet presAssocID="{15287EA0-A141-4C0E-BDD9-B41D7A75A8F8}" presName="imgShp" presStyleLbl="fgImgPlace1" presStyleIdx="1" presStyleCnt="4"/>
      <dgm:spPr/>
    </dgm:pt>
    <dgm:pt modelId="{2868108D-5221-4D65-B014-9AE51BE1814B}" type="pres">
      <dgm:prSet presAssocID="{15287EA0-A141-4C0E-BDD9-B41D7A75A8F8}" presName="txShp" presStyleLbl="node1" presStyleIdx="1" presStyleCnt="4">
        <dgm:presLayoutVars>
          <dgm:bulletEnabled val="1"/>
        </dgm:presLayoutVars>
      </dgm:prSet>
      <dgm:spPr/>
    </dgm:pt>
    <dgm:pt modelId="{EC424D74-49AB-46F5-9CDF-B6ECC05599FF}" type="pres">
      <dgm:prSet presAssocID="{D60E03C8-B176-4B71-A13F-B0AE54392709}" presName="spacing" presStyleCnt="0"/>
      <dgm:spPr/>
    </dgm:pt>
    <dgm:pt modelId="{B649D3C5-8EF4-4390-861D-AA8B66CF6BB6}" type="pres">
      <dgm:prSet presAssocID="{4CBF5E1E-CD2D-41F5-ACBE-308275905592}" presName="composite" presStyleCnt="0"/>
      <dgm:spPr/>
    </dgm:pt>
    <dgm:pt modelId="{05CB597D-791E-4267-9E16-7C2AA6EE661C}" type="pres">
      <dgm:prSet presAssocID="{4CBF5E1E-CD2D-41F5-ACBE-308275905592}" presName="imgShp" presStyleLbl="fgImgPlace1" presStyleIdx="2" presStyleCnt="4"/>
      <dgm:spPr/>
    </dgm:pt>
    <dgm:pt modelId="{6A5A5F9A-1DA7-4213-B9A8-5E8394AB344E}" type="pres">
      <dgm:prSet presAssocID="{4CBF5E1E-CD2D-41F5-ACBE-308275905592}" presName="txShp" presStyleLbl="node1" presStyleIdx="2" presStyleCnt="4">
        <dgm:presLayoutVars>
          <dgm:bulletEnabled val="1"/>
        </dgm:presLayoutVars>
      </dgm:prSet>
      <dgm:spPr/>
    </dgm:pt>
    <dgm:pt modelId="{C3ED1A8E-85E6-4976-BB6C-AEA73DF25776}" type="pres">
      <dgm:prSet presAssocID="{A2952E4E-72EE-44A7-8E7E-C071E70BD725}" presName="spacing" presStyleCnt="0"/>
      <dgm:spPr/>
    </dgm:pt>
    <dgm:pt modelId="{6952D4E6-0A51-4E04-B9A4-DDD2B7E877F8}" type="pres">
      <dgm:prSet presAssocID="{D58F1856-9E02-4D13-820C-7C3DCF1ED042}" presName="composite" presStyleCnt="0"/>
      <dgm:spPr/>
    </dgm:pt>
    <dgm:pt modelId="{06B03607-160A-487E-A3DB-E9904FCA49E5}" type="pres">
      <dgm:prSet presAssocID="{D58F1856-9E02-4D13-820C-7C3DCF1ED042}" presName="imgShp" presStyleLbl="fgImgPlace1" presStyleIdx="3" presStyleCnt="4"/>
      <dgm:spPr/>
    </dgm:pt>
    <dgm:pt modelId="{AD194453-A5EE-4BB5-A60B-7D205DBCEE09}" type="pres">
      <dgm:prSet presAssocID="{D58F1856-9E02-4D13-820C-7C3DCF1ED042}" presName="txShp" presStyleLbl="node1" presStyleIdx="3" presStyleCnt="4">
        <dgm:presLayoutVars>
          <dgm:bulletEnabled val="1"/>
        </dgm:presLayoutVars>
      </dgm:prSet>
      <dgm:spPr/>
    </dgm:pt>
  </dgm:ptLst>
  <dgm:cxnLst>
    <dgm:cxn modelId="{43025A30-A7BE-4D95-9E69-0D78A7B79419}" type="presOf" srcId="{D58F1856-9E02-4D13-820C-7C3DCF1ED042}" destId="{AD194453-A5EE-4BB5-A60B-7D205DBCEE09}" srcOrd="0" destOrd="0" presId="urn:microsoft.com/office/officeart/2005/8/layout/vList3"/>
    <dgm:cxn modelId="{EB806D85-2B5D-4DD3-9D8D-F3763F069A52}" srcId="{907077AF-ADCD-4CC9-89F1-659DD929E8A3}" destId="{D58F1856-9E02-4D13-820C-7C3DCF1ED042}" srcOrd="3" destOrd="0" parTransId="{33925D77-76E0-4AF1-9E72-513B489A96E0}" sibTransId="{46D98F9E-D3C8-4821-88E9-E0329563D46A}"/>
    <dgm:cxn modelId="{0D49CF5B-E098-4CA3-89E0-1F3BB63567A1}" srcId="{907077AF-ADCD-4CC9-89F1-659DD929E8A3}" destId="{26D416B2-A5A3-4D1C-9CB9-FE1EF1AB0F45}" srcOrd="0" destOrd="0" parTransId="{803B716D-34D2-4D2A-8240-13F915BC79F2}" sibTransId="{0314B83D-27B1-4330-92AE-25DC8CDF181C}"/>
    <dgm:cxn modelId="{19C5A2F0-B5C5-4B2E-AC72-9A3118C5B3AB}" type="presOf" srcId="{26D416B2-A5A3-4D1C-9CB9-FE1EF1AB0F45}" destId="{B154BBAA-BB66-4928-8EE7-9DBB5B6D0F67}" srcOrd="0" destOrd="0" presId="urn:microsoft.com/office/officeart/2005/8/layout/vList3"/>
    <dgm:cxn modelId="{EC8F54E7-BDFD-43A2-9E1F-B4FA2DF7C18E}" srcId="{907077AF-ADCD-4CC9-89F1-659DD929E8A3}" destId="{15287EA0-A141-4C0E-BDD9-B41D7A75A8F8}" srcOrd="1" destOrd="0" parTransId="{1F614068-D68D-475F-87FF-421F0467727E}" sibTransId="{D60E03C8-B176-4B71-A13F-B0AE54392709}"/>
    <dgm:cxn modelId="{B44F3B0E-E105-4F3A-A76E-E7D019E012BC}" type="presOf" srcId="{907077AF-ADCD-4CC9-89F1-659DD929E8A3}" destId="{7435B89B-D682-4DAB-B7A3-EF61FE0EF50F}" srcOrd="0" destOrd="0" presId="urn:microsoft.com/office/officeart/2005/8/layout/vList3"/>
    <dgm:cxn modelId="{22A8FF44-2AE4-495C-835B-13B1A530B8F9}" srcId="{907077AF-ADCD-4CC9-89F1-659DD929E8A3}" destId="{4CBF5E1E-CD2D-41F5-ACBE-308275905592}" srcOrd="2" destOrd="0" parTransId="{6773BAC6-45BF-44DE-AF51-9228BD107D65}" sibTransId="{A2952E4E-72EE-44A7-8E7E-C071E70BD725}"/>
    <dgm:cxn modelId="{FCE9D8F1-EE4A-4D76-B76B-ABF3B6926441}" type="presOf" srcId="{15287EA0-A141-4C0E-BDD9-B41D7A75A8F8}" destId="{2868108D-5221-4D65-B014-9AE51BE1814B}" srcOrd="0" destOrd="0" presId="urn:microsoft.com/office/officeart/2005/8/layout/vList3"/>
    <dgm:cxn modelId="{5A19CC0A-C560-42A6-9B3C-D6951D8DB8F2}" type="presOf" srcId="{4CBF5E1E-CD2D-41F5-ACBE-308275905592}" destId="{6A5A5F9A-1DA7-4213-B9A8-5E8394AB344E}" srcOrd="0" destOrd="0" presId="urn:microsoft.com/office/officeart/2005/8/layout/vList3"/>
    <dgm:cxn modelId="{E9127FAE-C690-45AE-8673-D6E6EEB74CCF}" type="presParOf" srcId="{7435B89B-D682-4DAB-B7A3-EF61FE0EF50F}" destId="{2AB3D971-4B94-4366-91BC-5D5F803991A3}" srcOrd="0" destOrd="0" presId="urn:microsoft.com/office/officeart/2005/8/layout/vList3"/>
    <dgm:cxn modelId="{D11F0662-00CC-4088-A984-9A224921C9FB}" type="presParOf" srcId="{2AB3D971-4B94-4366-91BC-5D5F803991A3}" destId="{A5B7494D-48FA-4CA8-9BAB-3AE3F009A14D}" srcOrd="0" destOrd="0" presId="urn:microsoft.com/office/officeart/2005/8/layout/vList3"/>
    <dgm:cxn modelId="{42B17A81-81CA-4E98-A6C0-B9673FD0E066}" type="presParOf" srcId="{2AB3D971-4B94-4366-91BC-5D5F803991A3}" destId="{B154BBAA-BB66-4928-8EE7-9DBB5B6D0F67}" srcOrd="1" destOrd="0" presId="urn:microsoft.com/office/officeart/2005/8/layout/vList3"/>
    <dgm:cxn modelId="{213F10DC-43AF-4BCC-B117-D06222C2D18E}" type="presParOf" srcId="{7435B89B-D682-4DAB-B7A3-EF61FE0EF50F}" destId="{B1873DAF-2DAC-48C8-A475-D9A3A5A5BCBD}" srcOrd="1" destOrd="0" presId="urn:microsoft.com/office/officeart/2005/8/layout/vList3"/>
    <dgm:cxn modelId="{D0479815-DE6C-43D9-B48E-38564E0C2792}" type="presParOf" srcId="{7435B89B-D682-4DAB-B7A3-EF61FE0EF50F}" destId="{2012C74C-C813-4408-96DE-0C16696D3794}" srcOrd="2" destOrd="0" presId="urn:microsoft.com/office/officeart/2005/8/layout/vList3"/>
    <dgm:cxn modelId="{D10D3924-B29A-43C2-B1DF-E63F9DFAE66A}" type="presParOf" srcId="{2012C74C-C813-4408-96DE-0C16696D3794}" destId="{4A60804A-0E9B-4D9A-B7E0-0FC641477792}" srcOrd="0" destOrd="0" presId="urn:microsoft.com/office/officeart/2005/8/layout/vList3"/>
    <dgm:cxn modelId="{01424F8F-ACE6-4A8B-95B0-51C99B8FA3FA}" type="presParOf" srcId="{2012C74C-C813-4408-96DE-0C16696D3794}" destId="{2868108D-5221-4D65-B014-9AE51BE1814B}" srcOrd="1" destOrd="0" presId="urn:microsoft.com/office/officeart/2005/8/layout/vList3"/>
    <dgm:cxn modelId="{195CB01E-17DA-4E87-A97D-1EF101E5817C}" type="presParOf" srcId="{7435B89B-D682-4DAB-B7A3-EF61FE0EF50F}" destId="{EC424D74-49AB-46F5-9CDF-B6ECC05599FF}" srcOrd="3" destOrd="0" presId="urn:microsoft.com/office/officeart/2005/8/layout/vList3"/>
    <dgm:cxn modelId="{BB2A1D6A-D7EC-4702-A83E-85E5CCA2BA97}" type="presParOf" srcId="{7435B89B-D682-4DAB-B7A3-EF61FE0EF50F}" destId="{B649D3C5-8EF4-4390-861D-AA8B66CF6BB6}" srcOrd="4" destOrd="0" presId="urn:microsoft.com/office/officeart/2005/8/layout/vList3"/>
    <dgm:cxn modelId="{196E2135-717B-421A-86A7-715ADB595ACA}" type="presParOf" srcId="{B649D3C5-8EF4-4390-861D-AA8B66CF6BB6}" destId="{05CB597D-791E-4267-9E16-7C2AA6EE661C}" srcOrd="0" destOrd="0" presId="urn:microsoft.com/office/officeart/2005/8/layout/vList3"/>
    <dgm:cxn modelId="{816B611D-56A0-4CD3-878F-2A4F22F6BEC7}" type="presParOf" srcId="{B649D3C5-8EF4-4390-861D-AA8B66CF6BB6}" destId="{6A5A5F9A-1DA7-4213-B9A8-5E8394AB344E}" srcOrd="1" destOrd="0" presId="urn:microsoft.com/office/officeart/2005/8/layout/vList3"/>
    <dgm:cxn modelId="{1691BBBB-8C12-4160-BBD0-E87E326D8E64}" type="presParOf" srcId="{7435B89B-D682-4DAB-B7A3-EF61FE0EF50F}" destId="{C3ED1A8E-85E6-4976-BB6C-AEA73DF25776}" srcOrd="5" destOrd="0" presId="urn:microsoft.com/office/officeart/2005/8/layout/vList3"/>
    <dgm:cxn modelId="{9D2B97AA-654F-42E9-937B-FD0AD94C7CB5}" type="presParOf" srcId="{7435B89B-D682-4DAB-B7A3-EF61FE0EF50F}" destId="{6952D4E6-0A51-4E04-B9A4-DDD2B7E877F8}" srcOrd="6" destOrd="0" presId="urn:microsoft.com/office/officeart/2005/8/layout/vList3"/>
    <dgm:cxn modelId="{8F6CA71D-5274-4137-B418-22C03DE3291F}" type="presParOf" srcId="{6952D4E6-0A51-4E04-B9A4-DDD2B7E877F8}" destId="{06B03607-160A-487E-A3DB-E9904FCA49E5}" srcOrd="0" destOrd="0" presId="urn:microsoft.com/office/officeart/2005/8/layout/vList3"/>
    <dgm:cxn modelId="{B1D58CC9-0F63-48A8-971B-18FA5F395AA7}" type="presParOf" srcId="{6952D4E6-0A51-4E04-B9A4-DDD2B7E877F8}" destId="{AD194453-A5EE-4BB5-A60B-7D205DBCEE0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C89F598-EAA7-400D-AFF5-0929A3B2F572}" type="doc">
      <dgm:prSet loTypeId="urn:microsoft.com/office/officeart/2005/8/layout/vList3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uk-UA"/>
        </a:p>
      </dgm:t>
    </dgm:pt>
    <dgm:pt modelId="{124468EF-FEC3-4A2F-BF83-4EB343CA7E2D}">
      <dgm:prSet/>
      <dgm:spPr/>
      <dgm:t>
        <a:bodyPr/>
        <a:lstStyle/>
        <a:p>
          <a:pPr rtl="0"/>
          <a:r>
            <a:rPr lang="uk-UA" smtClean="0"/>
            <a:t>затверджує Голову Національного фонду досліджень України;</a:t>
          </a:r>
          <a:endParaRPr lang="uk-UA"/>
        </a:p>
      </dgm:t>
    </dgm:pt>
    <dgm:pt modelId="{F6D0B824-6C2B-4490-AAEC-E828915A332A}" type="parTrans" cxnId="{AF7D6DD3-1357-4CA3-B9AE-73C70AD2A740}">
      <dgm:prSet/>
      <dgm:spPr/>
      <dgm:t>
        <a:bodyPr/>
        <a:lstStyle/>
        <a:p>
          <a:endParaRPr lang="uk-UA"/>
        </a:p>
      </dgm:t>
    </dgm:pt>
    <dgm:pt modelId="{C3968E6A-6354-4365-9D8C-F8DB04F54FF0}" type="sibTrans" cxnId="{AF7D6DD3-1357-4CA3-B9AE-73C70AD2A740}">
      <dgm:prSet/>
      <dgm:spPr/>
      <dgm:t>
        <a:bodyPr/>
        <a:lstStyle/>
        <a:p>
          <a:endParaRPr lang="uk-UA"/>
        </a:p>
      </dgm:t>
    </dgm:pt>
    <dgm:pt modelId="{E3ACACCF-D144-48F8-B45A-6141C832644C}">
      <dgm:prSet/>
      <dgm:spPr/>
      <dgm:t>
        <a:bodyPr/>
        <a:lstStyle/>
        <a:p>
          <a:pPr rtl="0"/>
          <a:r>
            <a:rPr lang="uk-UA" smtClean="0"/>
            <a:t>засновує гранти та премії Кабінету Міністрів України у сфері наукової і науково-технічної діяльності та визначає порядок їх надання;</a:t>
          </a:r>
          <a:endParaRPr lang="uk-UA"/>
        </a:p>
      </dgm:t>
    </dgm:pt>
    <dgm:pt modelId="{F6E38044-D781-4CC1-B5F5-924E5714621F}" type="parTrans" cxnId="{C52BCD90-A7EA-472F-B925-43BCD7ED7538}">
      <dgm:prSet/>
      <dgm:spPr/>
      <dgm:t>
        <a:bodyPr/>
        <a:lstStyle/>
        <a:p>
          <a:endParaRPr lang="uk-UA"/>
        </a:p>
      </dgm:t>
    </dgm:pt>
    <dgm:pt modelId="{B5F0DB61-1D92-4050-923D-924CF58C2F59}" type="sibTrans" cxnId="{C52BCD90-A7EA-472F-B925-43BCD7ED7538}">
      <dgm:prSet/>
      <dgm:spPr/>
      <dgm:t>
        <a:bodyPr/>
        <a:lstStyle/>
        <a:p>
          <a:endParaRPr lang="uk-UA"/>
        </a:p>
      </dgm:t>
    </dgm:pt>
    <dgm:pt modelId="{5C800C38-FC70-464D-8E92-099E62CCDB48}">
      <dgm:prSet/>
      <dgm:spPr/>
      <dgm:t>
        <a:bodyPr/>
        <a:lstStyle/>
        <a:p>
          <a:pPr rtl="0"/>
          <a:r>
            <a:rPr lang="uk-UA" smtClean="0"/>
            <a:t>вживає заходів до вдосконалення державного регулювання та управління у сфері наукової і науково-технічної діяльності;</a:t>
          </a:r>
          <a:endParaRPr lang="uk-UA"/>
        </a:p>
      </dgm:t>
    </dgm:pt>
    <dgm:pt modelId="{EB2E7091-5876-41E6-AB73-4AD52D6D0BBD}" type="parTrans" cxnId="{44E55FB1-1285-4BF3-9177-9F15BBB17E19}">
      <dgm:prSet/>
      <dgm:spPr/>
      <dgm:t>
        <a:bodyPr/>
        <a:lstStyle/>
        <a:p>
          <a:endParaRPr lang="uk-UA"/>
        </a:p>
      </dgm:t>
    </dgm:pt>
    <dgm:pt modelId="{4D323496-60D2-4A15-A004-19E3FA158CB2}" type="sibTrans" cxnId="{44E55FB1-1285-4BF3-9177-9F15BBB17E19}">
      <dgm:prSet/>
      <dgm:spPr/>
      <dgm:t>
        <a:bodyPr/>
        <a:lstStyle/>
        <a:p>
          <a:endParaRPr lang="uk-UA"/>
        </a:p>
      </dgm:t>
    </dgm:pt>
    <dgm:pt modelId="{5599E354-92EC-4967-8247-077FDF5C92A6}">
      <dgm:prSet/>
      <dgm:spPr/>
      <dgm:t>
        <a:bodyPr/>
        <a:lstStyle/>
        <a:p>
          <a:pPr rtl="0"/>
          <a:r>
            <a:rPr lang="uk-UA" smtClean="0"/>
            <a:t>здійснює інші повноваження у сфері наукової і науково-технічної діяльності відповідно до закону.</a:t>
          </a:r>
          <a:endParaRPr lang="uk-UA"/>
        </a:p>
      </dgm:t>
    </dgm:pt>
    <dgm:pt modelId="{D5245ECA-D036-4791-8DC9-2AEE510708D1}" type="parTrans" cxnId="{4B38D3AD-7AA0-47B0-8EDC-23C0CB9FCB5A}">
      <dgm:prSet/>
      <dgm:spPr/>
      <dgm:t>
        <a:bodyPr/>
        <a:lstStyle/>
        <a:p>
          <a:endParaRPr lang="uk-UA"/>
        </a:p>
      </dgm:t>
    </dgm:pt>
    <dgm:pt modelId="{5E94E52A-F1E1-4BE6-9DF6-7448B783EC2D}" type="sibTrans" cxnId="{4B38D3AD-7AA0-47B0-8EDC-23C0CB9FCB5A}">
      <dgm:prSet/>
      <dgm:spPr/>
      <dgm:t>
        <a:bodyPr/>
        <a:lstStyle/>
        <a:p>
          <a:endParaRPr lang="uk-UA"/>
        </a:p>
      </dgm:t>
    </dgm:pt>
    <dgm:pt modelId="{5FE90624-4EC7-4281-A331-A7037C09DC7B}" type="pres">
      <dgm:prSet presAssocID="{8C89F598-EAA7-400D-AFF5-0929A3B2F572}" presName="linearFlow" presStyleCnt="0">
        <dgm:presLayoutVars>
          <dgm:dir/>
          <dgm:resizeHandles val="exact"/>
        </dgm:presLayoutVars>
      </dgm:prSet>
      <dgm:spPr/>
    </dgm:pt>
    <dgm:pt modelId="{B791F452-B485-42F9-89E6-80D407669940}" type="pres">
      <dgm:prSet presAssocID="{124468EF-FEC3-4A2F-BF83-4EB343CA7E2D}" presName="composite" presStyleCnt="0"/>
      <dgm:spPr/>
    </dgm:pt>
    <dgm:pt modelId="{6FEC2C95-CEE6-4BCB-9587-829B888851D3}" type="pres">
      <dgm:prSet presAssocID="{124468EF-FEC3-4A2F-BF83-4EB343CA7E2D}" presName="imgShp" presStyleLbl="fgImgPlace1" presStyleIdx="0" presStyleCnt="4"/>
      <dgm:spPr/>
    </dgm:pt>
    <dgm:pt modelId="{C3B4584E-D520-4B22-A1C3-D448448230E9}" type="pres">
      <dgm:prSet presAssocID="{124468EF-FEC3-4A2F-BF83-4EB343CA7E2D}" presName="txShp" presStyleLbl="node1" presStyleIdx="0" presStyleCnt="4">
        <dgm:presLayoutVars>
          <dgm:bulletEnabled val="1"/>
        </dgm:presLayoutVars>
      </dgm:prSet>
      <dgm:spPr/>
    </dgm:pt>
    <dgm:pt modelId="{D9851726-9B30-47E7-B9F8-E2CA48705E2F}" type="pres">
      <dgm:prSet presAssocID="{C3968E6A-6354-4365-9D8C-F8DB04F54FF0}" presName="spacing" presStyleCnt="0"/>
      <dgm:spPr/>
    </dgm:pt>
    <dgm:pt modelId="{092D1998-9DFD-49B3-AF2A-53FFAC3ABC68}" type="pres">
      <dgm:prSet presAssocID="{E3ACACCF-D144-48F8-B45A-6141C832644C}" presName="composite" presStyleCnt="0"/>
      <dgm:spPr/>
    </dgm:pt>
    <dgm:pt modelId="{2F0DD511-E778-4CC3-8799-7D79962D51CB}" type="pres">
      <dgm:prSet presAssocID="{E3ACACCF-D144-48F8-B45A-6141C832644C}" presName="imgShp" presStyleLbl="fgImgPlace1" presStyleIdx="1" presStyleCnt="4"/>
      <dgm:spPr/>
    </dgm:pt>
    <dgm:pt modelId="{AC697405-3FEE-4165-901A-D8CD41DD9C71}" type="pres">
      <dgm:prSet presAssocID="{E3ACACCF-D144-48F8-B45A-6141C832644C}" presName="txShp" presStyleLbl="node1" presStyleIdx="1" presStyleCnt="4">
        <dgm:presLayoutVars>
          <dgm:bulletEnabled val="1"/>
        </dgm:presLayoutVars>
      </dgm:prSet>
      <dgm:spPr/>
    </dgm:pt>
    <dgm:pt modelId="{A0697430-B7CC-43C7-82EF-CD4914CEA45D}" type="pres">
      <dgm:prSet presAssocID="{B5F0DB61-1D92-4050-923D-924CF58C2F59}" presName="spacing" presStyleCnt="0"/>
      <dgm:spPr/>
    </dgm:pt>
    <dgm:pt modelId="{A8E07158-4D3C-4F2F-94D8-083A8ABBC24B}" type="pres">
      <dgm:prSet presAssocID="{5C800C38-FC70-464D-8E92-099E62CCDB48}" presName="composite" presStyleCnt="0"/>
      <dgm:spPr/>
    </dgm:pt>
    <dgm:pt modelId="{A261F6A5-AF50-4DA6-ADFD-40C82100DFF9}" type="pres">
      <dgm:prSet presAssocID="{5C800C38-FC70-464D-8E92-099E62CCDB48}" presName="imgShp" presStyleLbl="fgImgPlace1" presStyleIdx="2" presStyleCnt="4"/>
      <dgm:spPr/>
    </dgm:pt>
    <dgm:pt modelId="{2F1E20A7-82DA-45A6-ADAA-4AD4807E75DB}" type="pres">
      <dgm:prSet presAssocID="{5C800C38-FC70-464D-8E92-099E62CCDB48}" presName="txShp" presStyleLbl="node1" presStyleIdx="2" presStyleCnt="4">
        <dgm:presLayoutVars>
          <dgm:bulletEnabled val="1"/>
        </dgm:presLayoutVars>
      </dgm:prSet>
      <dgm:spPr/>
    </dgm:pt>
    <dgm:pt modelId="{EF1D05CF-C677-4EE8-AA2C-F2891ECD401D}" type="pres">
      <dgm:prSet presAssocID="{4D323496-60D2-4A15-A004-19E3FA158CB2}" presName="spacing" presStyleCnt="0"/>
      <dgm:spPr/>
    </dgm:pt>
    <dgm:pt modelId="{F9599A4E-7838-400C-B242-E7C051A5029F}" type="pres">
      <dgm:prSet presAssocID="{5599E354-92EC-4967-8247-077FDF5C92A6}" presName="composite" presStyleCnt="0"/>
      <dgm:spPr/>
    </dgm:pt>
    <dgm:pt modelId="{9FE8F1C2-ADB9-4D7E-85C5-B918E137670B}" type="pres">
      <dgm:prSet presAssocID="{5599E354-92EC-4967-8247-077FDF5C92A6}" presName="imgShp" presStyleLbl="fgImgPlace1" presStyleIdx="3" presStyleCnt="4"/>
      <dgm:spPr/>
    </dgm:pt>
    <dgm:pt modelId="{FCC30901-BEC2-4926-AB23-EF1A2BED5061}" type="pres">
      <dgm:prSet presAssocID="{5599E354-92EC-4967-8247-077FDF5C92A6}" presName="txShp" presStyleLbl="node1" presStyleIdx="3" presStyleCnt="4">
        <dgm:presLayoutVars>
          <dgm:bulletEnabled val="1"/>
        </dgm:presLayoutVars>
      </dgm:prSet>
      <dgm:spPr/>
    </dgm:pt>
  </dgm:ptLst>
  <dgm:cxnLst>
    <dgm:cxn modelId="{F2CE0F1C-2FE4-41ED-BA78-CF317125BF72}" type="presOf" srcId="{5C800C38-FC70-464D-8E92-099E62CCDB48}" destId="{2F1E20A7-82DA-45A6-ADAA-4AD4807E75DB}" srcOrd="0" destOrd="0" presId="urn:microsoft.com/office/officeart/2005/8/layout/vList3"/>
    <dgm:cxn modelId="{46C16B07-5744-4F80-BF6D-00FC02C5B4F1}" type="presOf" srcId="{8C89F598-EAA7-400D-AFF5-0929A3B2F572}" destId="{5FE90624-4EC7-4281-A331-A7037C09DC7B}" srcOrd="0" destOrd="0" presId="urn:microsoft.com/office/officeart/2005/8/layout/vList3"/>
    <dgm:cxn modelId="{C52BCD90-A7EA-472F-B925-43BCD7ED7538}" srcId="{8C89F598-EAA7-400D-AFF5-0929A3B2F572}" destId="{E3ACACCF-D144-48F8-B45A-6141C832644C}" srcOrd="1" destOrd="0" parTransId="{F6E38044-D781-4CC1-B5F5-924E5714621F}" sibTransId="{B5F0DB61-1D92-4050-923D-924CF58C2F59}"/>
    <dgm:cxn modelId="{1C16449B-EA6B-4682-A260-98951E644923}" type="presOf" srcId="{E3ACACCF-D144-48F8-B45A-6141C832644C}" destId="{AC697405-3FEE-4165-901A-D8CD41DD9C71}" srcOrd="0" destOrd="0" presId="urn:microsoft.com/office/officeart/2005/8/layout/vList3"/>
    <dgm:cxn modelId="{44E55FB1-1285-4BF3-9177-9F15BBB17E19}" srcId="{8C89F598-EAA7-400D-AFF5-0929A3B2F572}" destId="{5C800C38-FC70-464D-8E92-099E62CCDB48}" srcOrd="2" destOrd="0" parTransId="{EB2E7091-5876-41E6-AB73-4AD52D6D0BBD}" sibTransId="{4D323496-60D2-4A15-A004-19E3FA158CB2}"/>
    <dgm:cxn modelId="{24019D8D-1E2A-4215-AC3A-43C2D3B4286D}" type="presOf" srcId="{5599E354-92EC-4967-8247-077FDF5C92A6}" destId="{FCC30901-BEC2-4926-AB23-EF1A2BED5061}" srcOrd="0" destOrd="0" presId="urn:microsoft.com/office/officeart/2005/8/layout/vList3"/>
    <dgm:cxn modelId="{4B38D3AD-7AA0-47B0-8EDC-23C0CB9FCB5A}" srcId="{8C89F598-EAA7-400D-AFF5-0929A3B2F572}" destId="{5599E354-92EC-4967-8247-077FDF5C92A6}" srcOrd="3" destOrd="0" parTransId="{D5245ECA-D036-4791-8DC9-2AEE510708D1}" sibTransId="{5E94E52A-F1E1-4BE6-9DF6-7448B783EC2D}"/>
    <dgm:cxn modelId="{F018E885-2F1D-4007-9C67-109790A067C3}" type="presOf" srcId="{124468EF-FEC3-4A2F-BF83-4EB343CA7E2D}" destId="{C3B4584E-D520-4B22-A1C3-D448448230E9}" srcOrd="0" destOrd="0" presId="urn:microsoft.com/office/officeart/2005/8/layout/vList3"/>
    <dgm:cxn modelId="{AF7D6DD3-1357-4CA3-B9AE-73C70AD2A740}" srcId="{8C89F598-EAA7-400D-AFF5-0929A3B2F572}" destId="{124468EF-FEC3-4A2F-BF83-4EB343CA7E2D}" srcOrd="0" destOrd="0" parTransId="{F6D0B824-6C2B-4490-AAEC-E828915A332A}" sibTransId="{C3968E6A-6354-4365-9D8C-F8DB04F54FF0}"/>
    <dgm:cxn modelId="{249F3260-C389-4CD1-B36F-71D785791220}" type="presParOf" srcId="{5FE90624-4EC7-4281-A331-A7037C09DC7B}" destId="{B791F452-B485-42F9-89E6-80D407669940}" srcOrd="0" destOrd="0" presId="urn:microsoft.com/office/officeart/2005/8/layout/vList3"/>
    <dgm:cxn modelId="{F6F2414D-5E69-4F67-9713-2E88149B3371}" type="presParOf" srcId="{B791F452-B485-42F9-89E6-80D407669940}" destId="{6FEC2C95-CEE6-4BCB-9587-829B888851D3}" srcOrd="0" destOrd="0" presId="urn:microsoft.com/office/officeart/2005/8/layout/vList3"/>
    <dgm:cxn modelId="{8A8CF124-53C4-4A03-983F-A20916C57EDC}" type="presParOf" srcId="{B791F452-B485-42F9-89E6-80D407669940}" destId="{C3B4584E-D520-4B22-A1C3-D448448230E9}" srcOrd="1" destOrd="0" presId="urn:microsoft.com/office/officeart/2005/8/layout/vList3"/>
    <dgm:cxn modelId="{C55C981D-DD04-40BA-8D00-80833046A227}" type="presParOf" srcId="{5FE90624-4EC7-4281-A331-A7037C09DC7B}" destId="{D9851726-9B30-47E7-B9F8-E2CA48705E2F}" srcOrd="1" destOrd="0" presId="urn:microsoft.com/office/officeart/2005/8/layout/vList3"/>
    <dgm:cxn modelId="{677F254A-6CEE-447A-BF7D-B3E0BD184CF3}" type="presParOf" srcId="{5FE90624-4EC7-4281-A331-A7037C09DC7B}" destId="{092D1998-9DFD-49B3-AF2A-53FFAC3ABC68}" srcOrd="2" destOrd="0" presId="urn:microsoft.com/office/officeart/2005/8/layout/vList3"/>
    <dgm:cxn modelId="{7372F6F9-35B0-4554-B797-20A20A78656E}" type="presParOf" srcId="{092D1998-9DFD-49B3-AF2A-53FFAC3ABC68}" destId="{2F0DD511-E778-4CC3-8799-7D79962D51CB}" srcOrd="0" destOrd="0" presId="urn:microsoft.com/office/officeart/2005/8/layout/vList3"/>
    <dgm:cxn modelId="{A7A4A9A0-9C0D-46E9-BAF7-DB41862D9BE3}" type="presParOf" srcId="{092D1998-9DFD-49B3-AF2A-53FFAC3ABC68}" destId="{AC697405-3FEE-4165-901A-D8CD41DD9C71}" srcOrd="1" destOrd="0" presId="urn:microsoft.com/office/officeart/2005/8/layout/vList3"/>
    <dgm:cxn modelId="{D6E249C5-A17D-4846-9E72-EC15A750E2D5}" type="presParOf" srcId="{5FE90624-4EC7-4281-A331-A7037C09DC7B}" destId="{A0697430-B7CC-43C7-82EF-CD4914CEA45D}" srcOrd="3" destOrd="0" presId="urn:microsoft.com/office/officeart/2005/8/layout/vList3"/>
    <dgm:cxn modelId="{3A280FD6-315F-4821-BA23-4975F542C8E1}" type="presParOf" srcId="{5FE90624-4EC7-4281-A331-A7037C09DC7B}" destId="{A8E07158-4D3C-4F2F-94D8-083A8ABBC24B}" srcOrd="4" destOrd="0" presId="urn:microsoft.com/office/officeart/2005/8/layout/vList3"/>
    <dgm:cxn modelId="{354BCC6A-12AF-4E45-8BFD-8314EF0F301B}" type="presParOf" srcId="{A8E07158-4D3C-4F2F-94D8-083A8ABBC24B}" destId="{A261F6A5-AF50-4DA6-ADFD-40C82100DFF9}" srcOrd="0" destOrd="0" presId="urn:microsoft.com/office/officeart/2005/8/layout/vList3"/>
    <dgm:cxn modelId="{EE63B280-F697-4100-9895-099D3ECD4EB5}" type="presParOf" srcId="{A8E07158-4D3C-4F2F-94D8-083A8ABBC24B}" destId="{2F1E20A7-82DA-45A6-ADAA-4AD4807E75DB}" srcOrd="1" destOrd="0" presId="urn:microsoft.com/office/officeart/2005/8/layout/vList3"/>
    <dgm:cxn modelId="{E6C57F00-8F7B-43C8-A122-19C51554B327}" type="presParOf" srcId="{5FE90624-4EC7-4281-A331-A7037C09DC7B}" destId="{EF1D05CF-C677-4EE8-AA2C-F2891ECD401D}" srcOrd="5" destOrd="0" presId="urn:microsoft.com/office/officeart/2005/8/layout/vList3"/>
    <dgm:cxn modelId="{FF834CBE-5325-4584-BB5C-A8F9F9D80DAC}" type="presParOf" srcId="{5FE90624-4EC7-4281-A331-A7037C09DC7B}" destId="{F9599A4E-7838-400C-B242-E7C051A5029F}" srcOrd="6" destOrd="0" presId="urn:microsoft.com/office/officeart/2005/8/layout/vList3"/>
    <dgm:cxn modelId="{CCBB6D11-9598-4F87-A15A-71E9B5670F88}" type="presParOf" srcId="{F9599A4E-7838-400C-B242-E7C051A5029F}" destId="{9FE8F1C2-ADB9-4D7E-85C5-B918E137670B}" srcOrd="0" destOrd="0" presId="urn:microsoft.com/office/officeart/2005/8/layout/vList3"/>
    <dgm:cxn modelId="{C13CEBED-379B-45F1-94F8-E93A808EA84F}" type="presParOf" srcId="{F9599A4E-7838-400C-B242-E7C051A5029F}" destId="{FCC30901-BEC2-4926-AB23-EF1A2BED506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BD6840-218E-4BB8-9DEB-EC824F75A4E7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uk-UA"/>
        </a:p>
      </dgm:t>
    </dgm:pt>
    <dgm:pt modelId="{7ADDED4B-76BE-4510-99A9-6C7EBECCBB14}">
      <dgm:prSet/>
      <dgm:spPr/>
      <dgm:t>
        <a:bodyPr/>
        <a:lstStyle/>
        <a:p>
          <a:pPr rtl="0"/>
          <a:r>
            <a:rPr lang="uk-UA" smtClean="0"/>
            <a:t>постійно діючий консультативно-дорадчий орган</a:t>
          </a:r>
          <a:endParaRPr lang="uk-UA"/>
        </a:p>
      </dgm:t>
    </dgm:pt>
    <dgm:pt modelId="{16916EA9-9D41-40C5-8C4C-6BE354D52622}" type="parTrans" cxnId="{FE55AD4B-7B98-436E-938E-BFE732159F3D}">
      <dgm:prSet/>
      <dgm:spPr/>
      <dgm:t>
        <a:bodyPr/>
        <a:lstStyle/>
        <a:p>
          <a:endParaRPr lang="uk-UA"/>
        </a:p>
      </dgm:t>
    </dgm:pt>
    <dgm:pt modelId="{49AAD262-1322-4379-A30D-27764D85190F}" type="sibTrans" cxnId="{FE55AD4B-7B98-436E-938E-BFE732159F3D}">
      <dgm:prSet/>
      <dgm:spPr/>
      <dgm:t>
        <a:bodyPr/>
        <a:lstStyle/>
        <a:p>
          <a:endParaRPr lang="uk-UA"/>
        </a:p>
      </dgm:t>
    </dgm:pt>
    <dgm:pt modelId="{E1E763B1-DE84-482C-8CEF-482B00F74D2F}">
      <dgm:prSet/>
      <dgm:spPr/>
      <dgm:t>
        <a:bodyPr/>
        <a:lstStyle/>
        <a:p>
          <a:pPr rtl="0"/>
          <a:r>
            <a:rPr lang="uk-UA" smtClean="0"/>
            <a:t>утворюється при Кабінетові Міністрів України</a:t>
          </a:r>
          <a:endParaRPr lang="uk-UA"/>
        </a:p>
      </dgm:t>
    </dgm:pt>
    <dgm:pt modelId="{03064CDB-23FA-4B37-8C52-D453BFD3D6FE}" type="parTrans" cxnId="{C7534C7F-5848-4826-A677-CE7E59695DF0}">
      <dgm:prSet/>
      <dgm:spPr/>
      <dgm:t>
        <a:bodyPr/>
        <a:lstStyle/>
        <a:p>
          <a:endParaRPr lang="uk-UA"/>
        </a:p>
      </dgm:t>
    </dgm:pt>
    <dgm:pt modelId="{69736A38-E853-4CED-A071-658DEB341D46}" type="sibTrans" cxnId="{C7534C7F-5848-4826-A677-CE7E59695DF0}">
      <dgm:prSet/>
      <dgm:spPr/>
      <dgm:t>
        <a:bodyPr/>
        <a:lstStyle/>
        <a:p>
          <a:endParaRPr lang="uk-UA"/>
        </a:p>
      </dgm:t>
    </dgm:pt>
    <dgm:pt modelId="{EA3E5489-9059-4DAE-99D7-D165FF0949CB}">
      <dgm:prSet/>
      <dgm:spPr/>
      <dgm:t>
        <a:bodyPr/>
        <a:lstStyle/>
        <a:p>
          <a:pPr rtl="0"/>
          <a:r>
            <a:rPr lang="uk-UA" smtClean="0"/>
            <a:t>забезпечує ефективну взаємодію представників наукової громадськості, органів виконавчої влади та реального сектору економіки у формуванні та реалізації </a:t>
          </a:r>
          <a:r>
            <a:rPr lang="uk-UA" b="1" smtClean="0"/>
            <a:t>єдиної державної політики у сфері наукової і науково-технічної діяльності</a:t>
          </a:r>
          <a:endParaRPr lang="uk-UA"/>
        </a:p>
      </dgm:t>
    </dgm:pt>
    <dgm:pt modelId="{A4993DA8-C4F4-4F95-B5D5-0212F58196A0}" type="parTrans" cxnId="{3E99E908-4DFB-493C-8014-9D7F76A84B62}">
      <dgm:prSet/>
      <dgm:spPr/>
      <dgm:t>
        <a:bodyPr/>
        <a:lstStyle/>
        <a:p>
          <a:endParaRPr lang="uk-UA"/>
        </a:p>
      </dgm:t>
    </dgm:pt>
    <dgm:pt modelId="{5DAD5706-26B3-4C49-A6E6-F2C4AF09DE70}" type="sibTrans" cxnId="{3E99E908-4DFB-493C-8014-9D7F76A84B62}">
      <dgm:prSet/>
      <dgm:spPr/>
      <dgm:t>
        <a:bodyPr/>
        <a:lstStyle/>
        <a:p>
          <a:endParaRPr lang="uk-UA"/>
        </a:p>
      </dgm:t>
    </dgm:pt>
    <dgm:pt modelId="{DA32CCFF-362E-40CE-9C3A-0C28526F64C8}" type="pres">
      <dgm:prSet presAssocID="{2DBD6840-218E-4BB8-9DEB-EC824F75A4E7}" presName="CompostProcess" presStyleCnt="0">
        <dgm:presLayoutVars>
          <dgm:dir/>
          <dgm:resizeHandles val="exact"/>
        </dgm:presLayoutVars>
      </dgm:prSet>
      <dgm:spPr/>
    </dgm:pt>
    <dgm:pt modelId="{3F5D9900-F23B-41FD-90BE-5E157DB5667E}" type="pres">
      <dgm:prSet presAssocID="{2DBD6840-218E-4BB8-9DEB-EC824F75A4E7}" presName="arrow" presStyleLbl="bgShp" presStyleIdx="0" presStyleCnt="1"/>
      <dgm:spPr/>
    </dgm:pt>
    <dgm:pt modelId="{B4C86476-0A9E-44CB-BDD1-080445D705CD}" type="pres">
      <dgm:prSet presAssocID="{2DBD6840-218E-4BB8-9DEB-EC824F75A4E7}" presName="linearProcess" presStyleCnt="0"/>
      <dgm:spPr/>
    </dgm:pt>
    <dgm:pt modelId="{6E2A2495-39DE-405B-BE3C-AD251C3E6DCB}" type="pres">
      <dgm:prSet presAssocID="{7ADDED4B-76BE-4510-99A9-6C7EBECCBB14}" presName="textNode" presStyleLbl="node1" presStyleIdx="0" presStyleCnt="3">
        <dgm:presLayoutVars>
          <dgm:bulletEnabled val="1"/>
        </dgm:presLayoutVars>
      </dgm:prSet>
      <dgm:spPr/>
    </dgm:pt>
    <dgm:pt modelId="{1B93FEFC-A36D-43CB-A578-4DC82C91FBCA}" type="pres">
      <dgm:prSet presAssocID="{49AAD262-1322-4379-A30D-27764D85190F}" presName="sibTrans" presStyleCnt="0"/>
      <dgm:spPr/>
    </dgm:pt>
    <dgm:pt modelId="{649ED98A-C536-433F-8462-9437FFE6CB0B}" type="pres">
      <dgm:prSet presAssocID="{E1E763B1-DE84-482C-8CEF-482B00F74D2F}" presName="textNode" presStyleLbl="node1" presStyleIdx="1" presStyleCnt="3">
        <dgm:presLayoutVars>
          <dgm:bulletEnabled val="1"/>
        </dgm:presLayoutVars>
      </dgm:prSet>
      <dgm:spPr/>
    </dgm:pt>
    <dgm:pt modelId="{566D9FAD-DDCC-47B7-94C6-1FE941134EC6}" type="pres">
      <dgm:prSet presAssocID="{69736A38-E853-4CED-A071-658DEB341D46}" presName="sibTrans" presStyleCnt="0"/>
      <dgm:spPr/>
    </dgm:pt>
    <dgm:pt modelId="{33F0AB3E-4C09-447A-8C54-513B23150E96}" type="pres">
      <dgm:prSet presAssocID="{EA3E5489-9059-4DAE-99D7-D165FF0949CB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C7534C7F-5848-4826-A677-CE7E59695DF0}" srcId="{2DBD6840-218E-4BB8-9DEB-EC824F75A4E7}" destId="{E1E763B1-DE84-482C-8CEF-482B00F74D2F}" srcOrd="1" destOrd="0" parTransId="{03064CDB-23FA-4B37-8C52-D453BFD3D6FE}" sibTransId="{69736A38-E853-4CED-A071-658DEB341D46}"/>
    <dgm:cxn modelId="{FE55AD4B-7B98-436E-938E-BFE732159F3D}" srcId="{2DBD6840-218E-4BB8-9DEB-EC824F75A4E7}" destId="{7ADDED4B-76BE-4510-99A9-6C7EBECCBB14}" srcOrd="0" destOrd="0" parTransId="{16916EA9-9D41-40C5-8C4C-6BE354D52622}" sibTransId="{49AAD262-1322-4379-A30D-27764D85190F}"/>
    <dgm:cxn modelId="{8B97A0C5-D19E-4890-8BDC-56E47CB48B2D}" type="presOf" srcId="{2DBD6840-218E-4BB8-9DEB-EC824F75A4E7}" destId="{DA32CCFF-362E-40CE-9C3A-0C28526F64C8}" srcOrd="0" destOrd="0" presId="urn:microsoft.com/office/officeart/2005/8/layout/hProcess9"/>
    <dgm:cxn modelId="{9E0236E6-41F3-411C-8C54-596ECF2539FF}" type="presOf" srcId="{7ADDED4B-76BE-4510-99A9-6C7EBECCBB14}" destId="{6E2A2495-39DE-405B-BE3C-AD251C3E6DCB}" srcOrd="0" destOrd="0" presId="urn:microsoft.com/office/officeart/2005/8/layout/hProcess9"/>
    <dgm:cxn modelId="{56F020C7-1CF1-4034-8D7A-5F50F3A176A6}" type="presOf" srcId="{E1E763B1-DE84-482C-8CEF-482B00F74D2F}" destId="{649ED98A-C536-433F-8462-9437FFE6CB0B}" srcOrd="0" destOrd="0" presId="urn:microsoft.com/office/officeart/2005/8/layout/hProcess9"/>
    <dgm:cxn modelId="{3E99E908-4DFB-493C-8014-9D7F76A84B62}" srcId="{2DBD6840-218E-4BB8-9DEB-EC824F75A4E7}" destId="{EA3E5489-9059-4DAE-99D7-D165FF0949CB}" srcOrd="2" destOrd="0" parTransId="{A4993DA8-C4F4-4F95-B5D5-0212F58196A0}" sibTransId="{5DAD5706-26B3-4C49-A6E6-F2C4AF09DE70}"/>
    <dgm:cxn modelId="{71E0B8FA-2382-4F3E-9D50-87D6DF885DFE}" type="presOf" srcId="{EA3E5489-9059-4DAE-99D7-D165FF0949CB}" destId="{33F0AB3E-4C09-447A-8C54-513B23150E96}" srcOrd="0" destOrd="0" presId="urn:microsoft.com/office/officeart/2005/8/layout/hProcess9"/>
    <dgm:cxn modelId="{FD3A7A37-E420-43A0-BE19-50C12AAE44EA}" type="presParOf" srcId="{DA32CCFF-362E-40CE-9C3A-0C28526F64C8}" destId="{3F5D9900-F23B-41FD-90BE-5E157DB5667E}" srcOrd="0" destOrd="0" presId="urn:microsoft.com/office/officeart/2005/8/layout/hProcess9"/>
    <dgm:cxn modelId="{0A33E037-1D4F-4AD9-A35C-9E8B0D3CA626}" type="presParOf" srcId="{DA32CCFF-362E-40CE-9C3A-0C28526F64C8}" destId="{B4C86476-0A9E-44CB-BDD1-080445D705CD}" srcOrd="1" destOrd="0" presId="urn:microsoft.com/office/officeart/2005/8/layout/hProcess9"/>
    <dgm:cxn modelId="{7575E864-4B5F-467A-8DC4-EE3AB4ACC736}" type="presParOf" srcId="{B4C86476-0A9E-44CB-BDD1-080445D705CD}" destId="{6E2A2495-39DE-405B-BE3C-AD251C3E6DCB}" srcOrd="0" destOrd="0" presId="urn:microsoft.com/office/officeart/2005/8/layout/hProcess9"/>
    <dgm:cxn modelId="{A4AEBB87-5714-462F-92E7-84D2B2648C8E}" type="presParOf" srcId="{B4C86476-0A9E-44CB-BDD1-080445D705CD}" destId="{1B93FEFC-A36D-43CB-A578-4DC82C91FBCA}" srcOrd="1" destOrd="0" presId="urn:microsoft.com/office/officeart/2005/8/layout/hProcess9"/>
    <dgm:cxn modelId="{FFCD7205-34F3-492E-8781-6AA6DE8450D0}" type="presParOf" srcId="{B4C86476-0A9E-44CB-BDD1-080445D705CD}" destId="{649ED98A-C536-433F-8462-9437FFE6CB0B}" srcOrd="2" destOrd="0" presId="urn:microsoft.com/office/officeart/2005/8/layout/hProcess9"/>
    <dgm:cxn modelId="{486D22CD-9783-4357-9F7A-1039D1B4DB4D}" type="presParOf" srcId="{B4C86476-0A9E-44CB-BDD1-080445D705CD}" destId="{566D9FAD-DDCC-47B7-94C6-1FE941134EC6}" srcOrd="3" destOrd="0" presId="urn:microsoft.com/office/officeart/2005/8/layout/hProcess9"/>
    <dgm:cxn modelId="{D436BE09-3B87-4501-B6EA-E906B28580AA}" type="presParOf" srcId="{B4C86476-0A9E-44CB-BDD1-080445D705CD}" destId="{33F0AB3E-4C09-447A-8C54-513B23150E9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8D20D1F-3D32-4403-84FD-A972DF6F35D6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uk-UA"/>
        </a:p>
      </dgm:t>
    </dgm:pt>
    <dgm:pt modelId="{1DD38145-EB47-4931-9EFB-08911EC1CC37}">
      <dgm:prSet/>
      <dgm:spPr/>
      <dgm:t>
        <a:bodyPr/>
        <a:lstStyle/>
        <a:p>
          <a:pPr rtl="0"/>
          <a:r>
            <a:rPr lang="uk-UA" smtClean="0"/>
            <a:t>Національну раду очолює Голова, яким за посадою є Прем’єр-міністр України</a:t>
          </a:r>
          <a:endParaRPr lang="uk-UA"/>
        </a:p>
      </dgm:t>
    </dgm:pt>
    <dgm:pt modelId="{08198BB8-FE95-4297-9759-AB803707F0F5}" type="parTrans" cxnId="{1B85D915-6BE4-45E1-B09A-6D963F696D0D}">
      <dgm:prSet/>
      <dgm:spPr/>
      <dgm:t>
        <a:bodyPr/>
        <a:lstStyle/>
        <a:p>
          <a:endParaRPr lang="uk-UA"/>
        </a:p>
      </dgm:t>
    </dgm:pt>
    <dgm:pt modelId="{162E2F56-2653-41EB-AAA5-8EF528E132FD}" type="sibTrans" cxnId="{1B85D915-6BE4-45E1-B09A-6D963F696D0D}">
      <dgm:prSet/>
      <dgm:spPr/>
      <dgm:t>
        <a:bodyPr/>
        <a:lstStyle/>
        <a:p>
          <a:endParaRPr lang="uk-UA"/>
        </a:p>
      </dgm:t>
    </dgm:pt>
    <dgm:pt modelId="{B46C96B9-431A-4030-92AB-62F964CBFE75}">
      <dgm:prSet/>
      <dgm:spPr/>
      <dgm:t>
        <a:bodyPr/>
        <a:lstStyle/>
        <a:p>
          <a:pPr rtl="0"/>
          <a:r>
            <a:rPr lang="uk-UA" smtClean="0"/>
            <a:t>Голова Національної ради має двох заступників, якими є </a:t>
          </a:r>
          <a:r>
            <a:rPr lang="uk-UA" b="1" smtClean="0"/>
            <a:t>голова Наукового комітету</a:t>
          </a:r>
          <a:r>
            <a:rPr lang="uk-UA" smtClean="0"/>
            <a:t> та </a:t>
          </a:r>
          <a:r>
            <a:rPr lang="uk-UA" b="1" smtClean="0"/>
            <a:t>голова Адміністративного комітету</a:t>
          </a:r>
          <a:endParaRPr lang="uk-UA"/>
        </a:p>
      </dgm:t>
    </dgm:pt>
    <dgm:pt modelId="{0839FC20-D86E-470A-AFCA-47A7B5CBB515}" type="parTrans" cxnId="{A2631F90-1290-4E9A-A32C-026802267177}">
      <dgm:prSet/>
      <dgm:spPr/>
      <dgm:t>
        <a:bodyPr/>
        <a:lstStyle/>
        <a:p>
          <a:endParaRPr lang="uk-UA"/>
        </a:p>
      </dgm:t>
    </dgm:pt>
    <dgm:pt modelId="{5DAD3EBC-C626-431F-A5FB-88E9396E023A}" type="sibTrans" cxnId="{A2631F90-1290-4E9A-A32C-026802267177}">
      <dgm:prSet/>
      <dgm:spPr/>
      <dgm:t>
        <a:bodyPr/>
        <a:lstStyle/>
        <a:p>
          <a:endParaRPr lang="uk-UA"/>
        </a:p>
      </dgm:t>
    </dgm:pt>
    <dgm:pt modelId="{D8533E04-AC07-4DDB-8FB4-E27A1BF8835A}">
      <dgm:prSet/>
      <dgm:spPr/>
      <dgm:t>
        <a:bodyPr/>
        <a:lstStyle/>
        <a:p>
          <a:pPr rtl="0"/>
          <a:r>
            <a:rPr lang="uk-UA" smtClean="0"/>
            <a:t>Головою Адміністративного комітету за посадою є Міністр освіти і науки</a:t>
          </a:r>
          <a:endParaRPr lang="uk-UA"/>
        </a:p>
      </dgm:t>
    </dgm:pt>
    <dgm:pt modelId="{30E21489-BB4D-4A2E-B468-913F98D36668}" type="parTrans" cxnId="{08936347-2C35-4238-B91A-1AA8490947D7}">
      <dgm:prSet/>
      <dgm:spPr/>
      <dgm:t>
        <a:bodyPr/>
        <a:lstStyle/>
        <a:p>
          <a:endParaRPr lang="uk-UA"/>
        </a:p>
      </dgm:t>
    </dgm:pt>
    <dgm:pt modelId="{EAA6E8B3-ADB2-41C8-8E64-051BBE16AFD4}" type="sibTrans" cxnId="{08936347-2C35-4238-B91A-1AA8490947D7}">
      <dgm:prSet/>
      <dgm:spPr/>
      <dgm:t>
        <a:bodyPr/>
        <a:lstStyle/>
        <a:p>
          <a:endParaRPr lang="uk-UA"/>
        </a:p>
      </dgm:t>
    </dgm:pt>
    <dgm:pt modelId="{90376396-2CA1-4CD3-8527-61E393BDD238}">
      <dgm:prSet/>
      <dgm:spPr/>
      <dgm:t>
        <a:bodyPr/>
        <a:lstStyle/>
        <a:p>
          <a:pPr rtl="0"/>
          <a:r>
            <a:rPr lang="uk-UA" smtClean="0"/>
            <a:t>Члени Національної ради виконують свої обов’язки на громадських засадах</a:t>
          </a:r>
          <a:endParaRPr lang="uk-UA"/>
        </a:p>
      </dgm:t>
    </dgm:pt>
    <dgm:pt modelId="{1F1C85E1-9CA3-4219-A5E9-F35EE8751D72}" type="parTrans" cxnId="{CE8E5D03-7A7B-4FCF-86CB-E19C34021B6A}">
      <dgm:prSet/>
      <dgm:spPr/>
      <dgm:t>
        <a:bodyPr/>
        <a:lstStyle/>
        <a:p>
          <a:endParaRPr lang="uk-UA"/>
        </a:p>
      </dgm:t>
    </dgm:pt>
    <dgm:pt modelId="{24A73DC8-AB83-4C5A-92F6-A4EFC73846DD}" type="sibTrans" cxnId="{CE8E5D03-7A7B-4FCF-86CB-E19C34021B6A}">
      <dgm:prSet/>
      <dgm:spPr/>
      <dgm:t>
        <a:bodyPr/>
        <a:lstStyle/>
        <a:p>
          <a:endParaRPr lang="uk-UA"/>
        </a:p>
      </dgm:t>
    </dgm:pt>
    <dgm:pt modelId="{FC0C9635-DA83-48A7-8457-C3B3C946F561}" type="pres">
      <dgm:prSet presAssocID="{98D20D1F-3D32-4403-84FD-A972DF6F35D6}" presName="Name0" presStyleCnt="0">
        <dgm:presLayoutVars>
          <dgm:dir/>
          <dgm:resizeHandles val="exact"/>
        </dgm:presLayoutVars>
      </dgm:prSet>
      <dgm:spPr/>
    </dgm:pt>
    <dgm:pt modelId="{A3441581-7B85-47F3-93C3-2FFB2A4A214C}" type="pres">
      <dgm:prSet presAssocID="{1DD38145-EB47-4931-9EFB-08911EC1CC37}" presName="node" presStyleLbl="node1" presStyleIdx="0" presStyleCnt="4">
        <dgm:presLayoutVars>
          <dgm:bulletEnabled val="1"/>
        </dgm:presLayoutVars>
      </dgm:prSet>
      <dgm:spPr/>
    </dgm:pt>
    <dgm:pt modelId="{96AC582C-A82E-492A-AC9F-E3DFB2ED1594}" type="pres">
      <dgm:prSet presAssocID="{162E2F56-2653-41EB-AAA5-8EF528E132FD}" presName="sibTrans" presStyleLbl="sibTrans2D1" presStyleIdx="0" presStyleCnt="3"/>
      <dgm:spPr/>
    </dgm:pt>
    <dgm:pt modelId="{46022907-2364-44DD-96C6-EC6AC9D49B7C}" type="pres">
      <dgm:prSet presAssocID="{162E2F56-2653-41EB-AAA5-8EF528E132FD}" presName="connectorText" presStyleLbl="sibTrans2D1" presStyleIdx="0" presStyleCnt="3"/>
      <dgm:spPr/>
    </dgm:pt>
    <dgm:pt modelId="{BC48C443-AD82-4260-B502-37F4FB9ACCD4}" type="pres">
      <dgm:prSet presAssocID="{B46C96B9-431A-4030-92AB-62F964CBFE75}" presName="node" presStyleLbl="node1" presStyleIdx="1" presStyleCnt="4">
        <dgm:presLayoutVars>
          <dgm:bulletEnabled val="1"/>
        </dgm:presLayoutVars>
      </dgm:prSet>
      <dgm:spPr/>
    </dgm:pt>
    <dgm:pt modelId="{65137604-DCEC-4170-A1CB-F4D2BD280249}" type="pres">
      <dgm:prSet presAssocID="{5DAD3EBC-C626-431F-A5FB-88E9396E023A}" presName="sibTrans" presStyleLbl="sibTrans2D1" presStyleIdx="1" presStyleCnt="3"/>
      <dgm:spPr/>
    </dgm:pt>
    <dgm:pt modelId="{E54C5282-490F-4F8B-8485-C08CCC03A6A7}" type="pres">
      <dgm:prSet presAssocID="{5DAD3EBC-C626-431F-A5FB-88E9396E023A}" presName="connectorText" presStyleLbl="sibTrans2D1" presStyleIdx="1" presStyleCnt="3"/>
      <dgm:spPr/>
    </dgm:pt>
    <dgm:pt modelId="{D9930CE8-8153-4F45-BAA6-F7A8032A8834}" type="pres">
      <dgm:prSet presAssocID="{D8533E04-AC07-4DDB-8FB4-E27A1BF8835A}" presName="node" presStyleLbl="node1" presStyleIdx="2" presStyleCnt="4">
        <dgm:presLayoutVars>
          <dgm:bulletEnabled val="1"/>
        </dgm:presLayoutVars>
      </dgm:prSet>
      <dgm:spPr/>
    </dgm:pt>
    <dgm:pt modelId="{FAC158E6-DE3B-4420-9F8E-BC0262158C07}" type="pres">
      <dgm:prSet presAssocID="{EAA6E8B3-ADB2-41C8-8E64-051BBE16AFD4}" presName="sibTrans" presStyleLbl="sibTrans2D1" presStyleIdx="2" presStyleCnt="3"/>
      <dgm:spPr/>
    </dgm:pt>
    <dgm:pt modelId="{E6901B77-2AF4-42B9-B35C-E2B11A5EC9D6}" type="pres">
      <dgm:prSet presAssocID="{EAA6E8B3-ADB2-41C8-8E64-051BBE16AFD4}" presName="connectorText" presStyleLbl="sibTrans2D1" presStyleIdx="2" presStyleCnt="3"/>
      <dgm:spPr/>
    </dgm:pt>
    <dgm:pt modelId="{17DD6E77-0A2A-41FA-B63D-737CF3F5B086}" type="pres">
      <dgm:prSet presAssocID="{90376396-2CA1-4CD3-8527-61E393BDD238}" presName="node" presStyleLbl="node1" presStyleIdx="3" presStyleCnt="4">
        <dgm:presLayoutVars>
          <dgm:bulletEnabled val="1"/>
        </dgm:presLayoutVars>
      </dgm:prSet>
      <dgm:spPr/>
    </dgm:pt>
  </dgm:ptLst>
  <dgm:cxnLst>
    <dgm:cxn modelId="{03916702-D58B-43A5-840A-452AD689FA24}" type="presOf" srcId="{B46C96B9-431A-4030-92AB-62F964CBFE75}" destId="{BC48C443-AD82-4260-B502-37F4FB9ACCD4}" srcOrd="0" destOrd="0" presId="urn:microsoft.com/office/officeart/2005/8/layout/process1"/>
    <dgm:cxn modelId="{08936347-2C35-4238-B91A-1AA8490947D7}" srcId="{98D20D1F-3D32-4403-84FD-A972DF6F35D6}" destId="{D8533E04-AC07-4DDB-8FB4-E27A1BF8835A}" srcOrd="2" destOrd="0" parTransId="{30E21489-BB4D-4A2E-B468-913F98D36668}" sibTransId="{EAA6E8B3-ADB2-41C8-8E64-051BBE16AFD4}"/>
    <dgm:cxn modelId="{0EAD6E28-5B2D-4B2E-B9F3-491348F44915}" type="presOf" srcId="{EAA6E8B3-ADB2-41C8-8E64-051BBE16AFD4}" destId="{FAC158E6-DE3B-4420-9F8E-BC0262158C07}" srcOrd="0" destOrd="0" presId="urn:microsoft.com/office/officeart/2005/8/layout/process1"/>
    <dgm:cxn modelId="{D0E60653-60A0-45D9-A04E-2AB811050706}" type="presOf" srcId="{5DAD3EBC-C626-431F-A5FB-88E9396E023A}" destId="{65137604-DCEC-4170-A1CB-F4D2BD280249}" srcOrd="0" destOrd="0" presId="urn:microsoft.com/office/officeart/2005/8/layout/process1"/>
    <dgm:cxn modelId="{789AA488-0FBC-47C3-8DD1-660A69353DAC}" type="presOf" srcId="{162E2F56-2653-41EB-AAA5-8EF528E132FD}" destId="{96AC582C-A82E-492A-AC9F-E3DFB2ED1594}" srcOrd="0" destOrd="0" presId="urn:microsoft.com/office/officeart/2005/8/layout/process1"/>
    <dgm:cxn modelId="{CE8E5D03-7A7B-4FCF-86CB-E19C34021B6A}" srcId="{98D20D1F-3D32-4403-84FD-A972DF6F35D6}" destId="{90376396-2CA1-4CD3-8527-61E393BDD238}" srcOrd="3" destOrd="0" parTransId="{1F1C85E1-9CA3-4219-A5E9-F35EE8751D72}" sibTransId="{24A73DC8-AB83-4C5A-92F6-A4EFC73846DD}"/>
    <dgm:cxn modelId="{AF8AB1C6-BFB6-42DC-BAD7-90BBE92AC0E1}" type="presOf" srcId="{162E2F56-2653-41EB-AAA5-8EF528E132FD}" destId="{46022907-2364-44DD-96C6-EC6AC9D49B7C}" srcOrd="1" destOrd="0" presId="urn:microsoft.com/office/officeart/2005/8/layout/process1"/>
    <dgm:cxn modelId="{D3D0EE74-7107-44AA-9AC9-0A1015E6265A}" type="presOf" srcId="{5DAD3EBC-C626-431F-A5FB-88E9396E023A}" destId="{E54C5282-490F-4F8B-8485-C08CCC03A6A7}" srcOrd="1" destOrd="0" presId="urn:microsoft.com/office/officeart/2005/8/layout/process1"/>
    <dgm:cxn modelId="{4EFABC1F-A5ED-448F-BF78-BC512D3B1AB5}" type="presOf" srcId="{EAA6E8B3-ADB2-41C8-8E64-051BBE16AFD4}" destId="{E6901B77-2AF4-42B9-B35C-E2B11A5EC9D6}" srcOrd="1" destOrd="0" presId="urn:microsoft.com/office/officeart/2005/8/layout/process1"/>
    <dgm:cxn modelId="{1B85D915-6BE4-45E1-B09A-6D963F696D0D}" srcId="{98D20D1F-3D32-4403-84FD-A972DF6F35D6}" destId="{1DD38145-EB47-4931-9EFB-08911EC1CC37}" srcOrd="0" destOrd="0" parTransId="{08198BB8-FE95-4297-9759-AB803707F0F5}" sibTransId="{162E2F56-2653-41EB-AAA5-8EF528E132FD}"/>
    <dgm:cxn modelId="{514569B8-D168-427B-AC6F-6E6F7381F18F}" type="presOf" srcId="{D8533E04-AC07-4DDB-8FB4-E27A1BF8835A}" destId="{D9930CE8-8153-4F45-BAA6-F7A8032A8834}" srcOrd="0" destOrd="0" presId="urn:microsoft.com/office/officeart/2005/8/layout/process1"/>
    <dgm:cxn modelId="{77C65B75-92B1-4601-8728-AC9AF8C07A5A}" type="presOf" srcId="{1DD38145-EB47-4931-9EFB-08911EC1CC37}" destId="{A3441581-7B85-47F3-93C3-2FFB2A4A214C}" srcOrd="0" destOrd="0" presId="urn:microsoft.com/office/officeart/2005/8/layout/process1"/>
    <dgm:cxn modelId="{2E6A1875-EF04-462D-941A-9CF0739DB27B}" type="presOf" srcId="{98D20D1F-3D32-4403-84FD-A972DF6F35D6}" destId="{FC0C9635-DA83-48A7-8457-C3B3C946F561}" srcOrd="0" destOrd="0" presId="urn:microsoft.com/office/officeart/2005/8/layout/process1"/>
    <dgm:cxn modelId="{ADF286D1-DE2B-431F-8617-4D605CB25B78}" type="presOf" srcId="{90376396-2CA1-4CD3-8527-61E393BDD238}" destId="{17DD6E77-0A2A-41FA-B63D-737CF3F5B086}" srcOrd="0" destOrd="0" presId="urn:microsoft.com/office/officeart/2005/8/layout/process1"/>
    <dgm:cxn modelId="{A2631F90-1290-4E9A-A32C-026802267177}" srcId="{98D20D1F-3D32-4403-84FD-A972DF6F35D6}" destId="{B46C96B9-431A-4030-92AB-62F964CBFE75}" srcOrd="1" destOrd="0" parTransId="{0839FC20-D86E-470A-AFCA-47A7B5CBB515}" sibTransId="{5DAD3EBC-C626-431F-A5FB-88E9396E023A}"/>
    <dgm:cxn modelId="{19D35DD9-DCEF-483D-94F4-98D3A4AC47A3}" type="presParOf" srcId="{FC0C9635-DA83-48A7-8457-C3B3C946F561}" destId="{A3441581-7B85-47F3-93C3-2FFB2A4A214C}" srcOrd="0" destOrd="0" presId="urn:microsoft.com/office/officeart/2005/8/layout/process1"/>
    <dgm:cxn modelId="{127A60BC-E541-43F5-9226-B8F51AB9934B}" type="presParOf" srcId="{FC0C9635-DA83-48A7-8457-C3B3C946F561}" destId="{96AC582C-A82E-492A-AC9F-E3DFB2ED1594}" srcOrd="1" destOrd="0" presId="urn:microsoft.com/office/officeart/2005/8/layout/process1"/>
    <dgm:cxn modelId="{D721D5E7-9AF5-4986-9493-D3C221399A9A}" type="presParOf" srcId="{96AC582C-A82E-492A-AC9F-E3DFB2ED1594}" destId="{46022907-2364-44DD-96C6-EC6AC9D49B7C}" srcOrd="0" destOrd="0" presId="urn:microsoft.com/office/officeart/2005/8/layout/process1"/>
    <dgm:cxn modelId="{528FCD9A-C31E-4242-92E3-51157AA1C237}" type="presParOf" srcId="{FC0C9635-DA83-48A7-8457-C3B3C946F561}" destId="{BC48C443-AD82-4260-B502-37F4FB9ACCD4}" srcOrd="2" destOrd="0" presId="urn:microsoft.com/office/officeart/2005/8/layout/process1"/>
    <dgm:cxn modelId="{D138A935-9A4F-467C-8756-7298D288D864}" type="presParOf" srcId="{FC0C9635-DA83-48A7-8457-C3B3C946F561}" destId="{65137604-DCEC-4170-A1CB-F4D2BD280249}" srcOrd="3" destOrd="0" presId="urn:microsoft.com/office/officeart/2005/8/layout/process1"/>
    <dgm:cxn modelId="{99CA2213-0E01-46F4-9FC4-A80E733655FD}" type="presParOf" srcId="{65137604-DCEC-4170-A1CB-F4D2BD280249}" destId="{E54C5282-490F-4F8B-8485-C08CCC03A6A7}" srcOrd="0" destOrd="0" presId="urn:microsoft.com/office/officeart/2005/8/layout/process1"/>
    <dgm:cxn modelId="{D6D70A8A-A2B4-45A9-BA94-F4028B39ED46}" type="presParOf" srcId="{FC0C9635-DA83-48A7-8457-C3B3C946F561}" destId="{D9930CE8-8153-4F45-BAA6-F7A8032A8834}" srcOrd="4" destOrd="0" presId="urn:microsoft.com/office/officeart/2005/8/layout/process1"/>
    <dgm:cxn modelId="{15E84B00-DF36-4E24-9E3A-45DB4B9B9A12}" type="presParOf" srcId="{FC0C9635-DA83-48A7-8457-C3B3C946F561}" destId="{FAC158E6-DE3B-4420-9F8E-BC0262158C07}" srcOrd="5" destOrd="0" presId="urn:microsoft.com/office/officeart/2005/8/layout/process1"/>
    <dgm:cxn modelId="{ABFB3D89-A220-4F0F-9C48-222168DA7F81}" type="presParOf" srcId="{FAC158E6-DE3B-4420-9F8E-BC0262158C07}" destId="{E6901B77-2AF4-42B9-B35C-E2B11A5EC9D6}" srcOrd="0" destOrd="0" presId="urn:microsoft.com/office/officeart/2005/8/layout/process1"/>
    <dgm:cxn modelId="{2328F578-2C10-4D0B-9EAC-4CD64669D181}" type="presParOf" srcId="{FC0C9635-DA83-48A7-8457-C3B3C946F561}" destId="{17DD6E77-0A2A-41FA-B63D-737CF3F5B086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153CC17-D40B-4803-B455-517CD91AB59B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uk-UA"/>
        </a:p>
      </dgm:t>
    </dgm:pt>
    <dgm:pt modelId="{967AC459-4709-4B80-8D47-C3CCD44FB1F2}">
      <dgm:prSet/>
      <dgm:spPr/>
      <dgm:t>
        <a:bodyPr/>
        <a:lstStyle/>
        <a:p>
          <a:pPr rtl="0"/>
          <a:r>
            <a:rPr lang="uk-UA" smtClean="0"/>
            <a:t>підготовка та подання Кабінетові Міністрів України пропозицій щодо формування засад державної політики у сфері наукової та науково-технічної діяльності;</a:t>
          </a:r>
          <a:endParaRPr lang="uk-UA"/>
        </a:p>
      </dgm:t>
    </dgm:pt>
    <dgm:pt modelId="{E23EFBE9-65F7-4396-A3BD-55B0E6DEE700}" type="parTrans" cxnId="{6F974E8C-C464-4497-AC05-A2DAF3877C6E}">
      <dgm:prSet/>
      <dgm:spPr/>
      <dgm:t>
        <a:bodyPr/>
        <a:lstStyle/>
        <a:p>
          <a:endParaRPr lang="uk-UA"/>
        </a:p>
      </dgm:t>
    </dgm:pt>
    <dgm:pt modelId="{A142F226-02F3-4022-97F5-CBA2009392EE}" type="sibTrans" cxnId="{6F974E8C-C464-4497-AC05-A2DAF3877C6E}">
      <dgm:prSet/>
      <dgm:spPr/>
      <dgm:t>
        <a:bodyPr/>
        <a:lstStyle/>
        <a:p>
          <a:endParaRPr lang="uk-UA"/>
        </a:p>
      </dgm:t>
    </dgm:pt>
    <dgm:pt modelId="{783A0366-19B7-4F16-8ED8-968113D50D8C}">
      <dgm:prSet/>
      <dgm:spPr/>
      <dgm:t>
        <a:bodyPr/>
        <a:lstStyle/>
        <a:p>
          <a:pPr rtl="0"/>
          <a:r>
            <a:rPr lang="uk-UA" smtClean="0"/>
            <a:t>підготовка пропозицій щодо визначення пріоритетів розвитку науки і техніки та заходів з їх реалізації;</a:t>
          </a:r>
          <a:endParaRPr lang="uk-UA"/>
        </a:p>
      </dgm:t>
    </dgm:pt>
    <dgm:pt modelId="{675730E0-B5AA-4677-A177-ADDCD4AB2159}" type="parTrans" cxnId="{1F13A78E-2F44-40E5-9C92-AAEE6700EA3F}">
      <dgm:prSet/>
      <dgm:spPr/>
      <dgm:t>
        <a:bodyPr/>
        <a:lstStyle/>
        <a:p>
          <a:endParaRPr lang="uk-UA"/>
        </a:p>
      </dgm:t>
    </dgm:pt>
    <dgm:pt modelId="{228C1996-C2C0-4659-86BF-20AF94A10144}" type="sibTrans" cxnId="{1F13A78E-2F44-40E5-9C92-AAEE6700EA3F}">
      <dgm:prSet/>
      <dgm:spPr/>
      <dgm:t>
        <a:bodyPr/>
        <a:lstStyle/>
        <a:p>
          <a:endParaRPr lang="uk-UA"/>
        </a:p>
      </dgm:t>
    </dgm:pt>
    <dgm:pt modelId="{6EAF228E-1810-48D1-AD4C-45F4D5A5458A}">
      <dgm:prSet/>
      <dgm:spPr/>
      <dgm:t>
        <a:bodyPr/>
        <a:lstStyle/>
        <a:p>
          <a:pPr rtl="0"/>
          <a:r>
            <a:rPr lang="uk-UA" smtClean="0"/>
            <a:t>підготовка пропозицій щодо інтеграції вітчизняної науки у світовий науковий простір та Європейський дослідницький простір з урахуванням національних інтересів;</a:t>
          </a:r>
          <a:endParaRPr lang="uk-UA"/>
        </a:p>
      </dgm:t>
    </dgm:pt>
    <dgm:pt modelId="{F84A40E6-AA1E-4642-89D6-679B3A1B7ADB}" type="parTrans" cxnId="{8246C7B0-6B64-4DB4-9BB5-943BAB71FDA1}">
      <dgm:prSet/>
      <dgm:spPr/>
      <dgm:t>
        <a:bodyPr/>
        <a:lstStyle/>
        <a:p>
          <a:endParaRPr lang="uk-UA"/>
        </a:p>
      </dgm:t>
    </dgm:pt>
    <dgm:pt modelId="{FD3115A9-FA76-4E83-935D-D1C07348C103}" type="sibTrans" cxnId="{8246C7B0-6B64-4DB4-9BB5-943BAB71FDA1}">
      <dgm:prSet/>
      <dgm:spPr/>
      <dgm:t>
        <a:bodyPr/>
        <a:lstStyle/>
        <a:p>
          <a:endParaRPr lang="uk-UA"/>
        </a:p>
      </dgm:t>
    </dgm:pt>
    <dgm:pt modelId="{C677734A-7602-4296-B546-321F494EC073}">
      <dgm:prSet/>
      <dgm:spPr/>
      <dgm:t>
        <a:bodyPr/>
        <a:lstStyle/>
        <a:p>
          <a:pPr rtl="0"/>
          <a:r>
            <a:rPr lang="ru-RU" smtClean="0"/>
            <a:t>розгляд та надання висновків щодо проектів концепцій державних цільових наукових та науково-технічних програм і проектів таких програм…</a:t>
          </a:r>
          <a:endParaRPr lang="uk-UA"/>
        </a:p>
      </dgm:t>
    </dgm:pt>
    <dgm:pt modelId="{C809CA5B-CAED-4A18-A797-C62E1836CD41}" type="parTrans" cxnId="{CAF47967-2177-4A03-B3E3-32377334FBF1}">
      <dgm:prSet/>
      <dgm:spPr/>
      <dgm:t>
        <a:bodyPr/>
        <a:lstStyle/>
        <a:p>
          <a:endParaRPr lang="uk-UA"/>
        </a:p>
      </dgm:t>
    </dgm:pt>
    <dgm:pt modelId="{1CB4D88A-E4C6-4028-9E86-672A0146B71B}" type="sibTrans" cxnId="{CAF47967-2177-4A03-B3E3-32377334FBF1}">
      <dgm:prSet/>
      <dgm:spPr/>
      <dgm:t>
        <a:bodyPr/>
        <a:lstStyle/>
        <a:p>
          <a:endParaRPr lang="uk-UA"/>
        </a:p>
      </dgm:t>
    </dgm:pt>
    <dgm:pt modelId="{CDE63958-8D7B-4EE3-BB98-6586F403021D}" type="pres">
      <dgm:prSet presAssocID="{5153CC17-D40B-4803-B455-517CD91AB59B}" presName="CompostProcess" presStyleCnt="0">
        <dgm:presLayoutVars>
          <dgm:dir/>
          <dgm:resizeHandles val="exact"/>
        </dgm:presLayoutVars>
      </dgm:prSet>
      <dgm:spPr/>
    </dgm:pt>
    <dgm:pt modelId="{364A58CC-91E6-4E92-8EAB-38EA7D8E0518}" type="pres">
      <dgm:prSet presAssocID="{5153CC17-D40B-4803-B455-517CD91AB59B}" presName="arrow" presStyleLbl="bgShp" presStyleIdx="0" presStyleCnt="1"/>
      <dgm:spPr/>
    </dgm:pt>
    <dgm:pt modelId="{B1686DC9-DEC8-4B5F-BDCF-B71827B10CCB}" type="pres">
      <dgm:prSet presAssocID="{5153CC17-D40B-4803-B455-517CD91AB59B}" presName="linearProcess" presStyleCnt="0"/>
      <dgm:spPr/>
    </dgm:pt>
    <dgm:pt modelId="{CE4091DD-4D73-4900-8FEB-68C4F16C9F6B}" type="pres">
      <dgm:prSet presAssocID="{967AC459-4709-4B80-8D47-C3CCD44FB1F2}" presName="textNode" presStyleLbl="node1" presStyleIdx="0" presStyleCnt="4">
        <dgm:presLayoutVars>
          <dgm:bulletEnabled val="1"/>
        </dgm:presLayoutVars>
      </dgm:prSet>
      <dgm:spPr/>
    </dgm:pt>
    <dgm:pt modelId="{FC747F0E-7195-4EDA-B022-F637DF531C3E}" type="pres">
      <dgm:prSet presAssocID="{A142F226-02F3-4022-97F5-CBA2009392EE}" presName="sibTrans" presStyleCnt="0"/>
      <dgm:spPr/>
    </dgm:pt>
    <dgm:pt modelId="{D6740DCA-2353-4C9E-834F-BDD35FDD0AC4}" type="pres">
      <dgm:prSet presAssocID="{783A0366-19B7-4F16-8ED8-968113D50D8C}" presName="textNode" presStyleLbl="node1" presStyleIdx="1" presStyleCnt="4">
        <dgm:presLayoutVars>
          <dgm:bulletEnabled val="1"/>
        </dgm:presLayoutVars>
      </dgm:prSet>
      <dgm:spPr/>
    </dgm:pt>
    <dgm:pt modelId="{DD7E28CD-5258-4425-8242-50C15EC25384}" type="pres">
      <dgm:prSet presAssocID="{228C1996-C2C0-4659-86BF-20AF94A10144}" presName="sibTrans" presStyleCnt="0"/>
      <dgm:spPr/>
    </dgm:pt>
    <dgm:pt modelId="{646FA82D-626B-400C-B19C-B9624A23D7CD}" type="pres">
      <dgm:prSet presAssocID="{6EAF228E-1810-48D1-AD4C-45F4D5A5458A}" presName="textNode" presStyleLbl="node1" presStyleIdx="2" presStyleCnt="4">
        <dgm:presLayoutVars>
          <dgm:bulletEnabled val="1"/>
        </dgm:presLayoutVars>
      </dgm:prSet>
      <dgm:spPr/>
    </dgm:pt>
    <dgm:pt modelId="{29092A15-36AC-46D0-985C-A511937E837E}" type="pres">
      <dgm:prSet presAssocID="{FD3115A9-FA76-4E83-935D-D1C07348C103}" presName="sibTrans" presStyleCnt="0"/>
      <dgm:spPr/>
    </dgm:pt>
    <dgm:pt modelId="{5206ECA0-7356-40F1-8729-A14B5B48CDBE}" type="pres">
      <dgm:prSet presAssocID="{C677734A-7602-4296-B546-321F494EC073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6F974E8C-C464-4497-AC05-A2DAF3877C6E}" srcId="{5153CC17-D40B-4803-B455-517CD91AB59B}" destId="{967AC459-4709-4B80-8D47-C3CCD44FB1F2}" srcOrd="0" destOrd="0" parTransId="{E23EFBE9-65F7-4396-A3BD-55B0E6DEE700}" sibTransId="{A142F226-02F3-4022-97F5-CBA2009392EE}"/>
    <dgm:cxn modelId="{8246C7B0-6B64-4DB4-9BB5-943BAB71FDA1}" srcId="{5153CC17-D40B-4803-B455-517CD91AB59B}" destId="{6EAF228E-1810-48D1-AD4C-45F4D5A5458A}" srcOrd="2" destOrd="0" parTransId="{F84A40E6-AA1E-4642-89D6-679B3A1B7ADB}" sibTransId="{FD3115A9-FA76-4E83-935D-D1C07348C103}"/>
    <dgm:cxn modelId="{B49D59EA-1295-418E-92C0-76607A93A3C0}" type="presOf" srcId="{967AC459-4709-4B80-8D47-C3CCD44FB1F2}" destId="{CE4091DD-4D73-4900-8FEB-68C4F16C9F6B}" srcOrd="0" destOrd="0" presId="urn:microsoft.com/office/officeart/2005/8/layout/hProcess9"/>
    <dgm:cxn modelId="{626B8FE6-0433-48BB-82FE-241A9CEA3934}" type="presOf" srcId="{6EAF228E-1810-48D1-AD4C-45F4D5A5458A}" destId="{646FA82D-626B-400C-B19C-B9624A23D7CD}" srcOrd="0" destOrd="0" presId="urn:microsoft.com/office/officeart/2005/8/layout/hProcess9"/>
    <dgm:cxn modelId="{0C14F662-D59F-4D58-A825-CA0408514296}" type="presOf" srcId="{5153CC17-D40B-4803-B455-517CD91AB59B}" destId="{CDE63958-8D7B-4EE3-BB98-6586F403021D}" srcOrd="0" destOrd="0" presId="urn:microsoft.com/office/officeart/2005/8/layout/hProcess9"/>
    <dgm:cxn modelId="{1F13A78E-2F44-40E5-9C92-AAEE6700EA3F}" srcId="{5153CC17-D40B-4803-B455-517CD91AB59B}" destId="{783A0366-19B7-4F16-8ED8-968113D50D8C}" srcOrd="1" destOrd="0" parTransId="{675730E0-B5AA-4677-A177-ADDCD4AB2159}" sibTransId="{228C1996-C2C0-4659-86BF-20AF94A10144}"/>
    <dgm:cxn modelId="{31F8A5E5-EF0A-4766-B6D7-1A21F981513D}" type="presOf" srcId="{C677734A-7602-4296-B546-321F494EC073}" destId="{5206ECA0-7356-40F1-8729-A14B5B48CDBE}" srcOrd="0" destOrd="0" presId="urn:microsoft.com/office/officeart/2005/8/layout/hProcess9"/>
    <dgm:cxn modelId="{EC915100-6F5B-4115-B9D3-D810E5E34CE7}" type="presOf" srcId="{783A0366-19B7-4F16-8ED8-968113D50D8C}" destId="{D6740DCA-2353-4C9E-834F-BDD35FDD0AC4}" srcOrd="0" destOrd="0" presId="urn:microsoft.com/office/officeart/2005/8/layout/hProcess9"/>
    <dgm:cxn modelId="{CAF47967-2177-4A03-B3E3-32377334FBF1}" srcId="{5153CC17-D40B-4803-B455-517CD91AB59B}" destId="{C677734A-7602-4296-B546-321F494EC073}" srcOrd="3" destOrd="0" parTransId="{C809CA5B-CAED-4A18-A797-C62E1836CD41}" sibTransId="{1CB4D88A-E4C6-4028-9E86-672A0146B71B}"/>
    <dgm:cxn modelId="{0D922D7A-4796-463E-8A00-DA6BFDD0EEF2}" type="presParOf" srcId="{CDE63958-8D7B-4EE3-BB98-6586F403021D}" destId="{364A58CC-91E6-4E92-8EAB-38EA7D8E0518}" srcOrd="0" destOrd="0" presId="urn:microsoft.com/office/officeart/2005/8/layout/hProcess9"/>
    <dgm:cxn modelId="{C503595D-D70C-46F6-95BE-0E391A993F6B}" type="presParOf" srcId="{CDE63958-8D7B-4EE3-BB98-6586F403021D}" destId="{B1686DC9-DEC8-4B5F-BDCF-B71827B10CCB}" srcOrd="1" destOrd="0" presId="urn:microsoft.com/office/officeart/2005/8/layout/hProcess9"/>
    <dgm:cxn modelId="{011E009B-705B-47BB-A010-690B19E22879}" type="presParOf" srcId="{B1686DC9-DEC8-4B5F-BDCF-B71827B10CCB}" destId="{CE4091DD-4D73-4900-8FEB-68C4F16C9F6B}" srcOrd="0" destOrd="0" presId="urn:microsoft.com/office/officeart/2005/8/layout/hProcess9"/>
    <dgm:cxn modelId="{F08235BF-DB77-44B0-87E9-5889600596AD}" type="presParOf" srcId="{B1686DC9-DEC8-4B5F-BDCF-B71827B10CCB}" destId="{FC747F0E-7195-4EDA-B022-F637DF531C3E}" srcOrd="1" destOrd="0" presId="urn:microsoft.com/office/officeart/2005/8/layout/hProcess9"/>
    <dgm:cxn modelId="{4D0ED9F2-EB8B-4A6F-BA94-EB7C56C27998}" type="presParOf" srcId="{B1686DC9-DEC8-4B5F-BDCF-B71827B10CCB}" destId="{D6740DCA-2353-4C9E-834F-BDD35FDD0AC4}" srcOrd="2" destOrd="0" presId="urn:microsoft.com/office/officeart/2005/8/layout/hProcess9"/>
    <dgm:cxn modelId="{E7DEB315-9287-4CA1-A208-DDB2398C4160}" type="presParOf" srcId="{B1686DC9-DEC8-4B5F-BDCF-B71827B10CCB}" destId="{DD7E28CD-5258-4425-8242-50C15EC25384}" srcOrd="3" destOrd="0" presId="urn:microsoft.com/office/officeart/2005/8/layout/hProcess9"/>
    <dgm:cxn modelId="{9F9AA510-9CDC-4AD2-9914-6D75745ABDF9}" type="presParOf" srcId="{B1686DC9-DEC8-4B5F-BDCF-B71827B10CCB}" destId="{646FA82D-626B-400C-B19C-B9624A23D7CD}" srcOrd="4" destOrd="0" presId="urn:microsoft.com/office/officeart/2005/8/layout/hProcess9"/>
    <dgm:cxn modelId="{EAD4BD70-6790-4854-9840-EC117B3B2449}" type="presParOf" srcId="{B1686DC9-DEC8-4B5F-BDCF-B71827B10CCB}" destId="{29092A15-36AC-46D0-985C-A511937E837E}" srcOrd="5" destOrd="0" presId="urn:microsoft.com/office/officeart/2005/8/layout/hProcess9"/>
    <dgm:cxn modelId="{EC72CE34-5723-4F5D-9495-B8D9CAA1413E}" type="presParOf" srcId="{B1686DC9-DEC8-4B5F-BDCF-B71827B10CCB}" destId="{5206ECA0-7356-40F1-8729-A14B5B48CDB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7140761-F4DE-4E3F-B207-7A7495FA7FC8}" type="doc">
      <dgm:prSet loTypeId="urn:microsoft.com/office/officeart/2005/8/layout/venn1" loCatId="relationship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uk-UA"/>
        </a:p>
      </dgm:t>
    </dgm:pt>
    <dgm:pt modelId="{D8EDF26B-C6A1-4E64-A7F8-9D1F0CD526FE}">
      <dgm:prSet custT="1"/>
      <dgm:spPr/>
      <dgm:t>
        <a:bodyPr/>
        <a:lstStyle/>
        <a:p>
          <a:pPr rtl="0"/>
          <a:r>
            <a:rPr lang="uk-UA" sz="1200" smtClean="0"/>
            <a:t>Є головним органом у системі центральних органів виконавчої влади із забезпечення реалізації державної політики у сфері освіти, наукової, науково-технічної, інноваційної діяльності та інтелектуальної власності;</a:t>
          </a:r>
          <a:endParaRPr lang="uk-UA" sz="1200"/>
        </a:p>
      </dgm:t>
    </dgm:pt>
    <dgm:pt modelId="{5124A001-ECE1-46DF-A50D-47D417F8786F}" type="parTrans" cxnId="{A1CFDD82-62C6-40EB-84E0-4E7304D0933D}">
      <dgm:prSet/>
      <dgm:spPr/>
      <dgm:t>
        <a:bodyPr/>
        <a:lstStyle/>
        <a:p>
          <a:endParaRPr lang="uk-UA" sz="2000"/>
        </a:p>
      </dgm:t>
    </dgm:pt>
    <dgm:pt modelId="{B5C5F6BA-A10A-42EF-BCBA-E92563DF53F5}" type="sibTrans" cxnId="{A1CFDD82-62C6-40EB-84E0-4E7304D0933D}">
      <dgm:prSet/>
      <dgm:spPr/>
      <dgm:t>
        <a:bodyPr/>
        <a:lstStyle/>
        <a:p>
          <a:endParaRPr lang="uk-UA" sz="2000"/>
        </a:p>
      </dgm:t>
    </dgm:pt>
    <dgm:pt modelId="{9C50BBF2-3A15-442B-8BC1-8BDD7F5785B7}">
      <dgm:prSet custT="1"/>
      <dgm:spPr/>
      <dgm:t>
        <a:bodyPr/>
        <a:lstStyle/>
        <a:p>
          <a:pPr rtl="0"/>
          <a:r>
            <a:rPr lang="uk-UA" sz="1200" smtClean="0"/>
            <a:t>розробляє засади наукового і науково-технічного розвитку України та подає відповідні пропозиції Кабінету Міністрів України та Президенту України;</a:t>
          </a:r>
          <a:endParaRPr lang="uk-UA" sz="1200"/>
        </a:p>
      </dgm:t>
    </dgm:pt>
    <dgm:pt modelId="{98BFF1DB-EA9C-4D8F-AAE8-009BE28C478F}" type="parTrans" cxnId="{3A7924D2-1535-4383-A0DF-F8517A4C3CCD}">
      <dgm:prSet/>
      <dgm:spPr/>
      <dgm:t>
        <a:bodyPr/>
        <a:lstStyle/>
        <a:p>
          <a:endParaRPr lang="uk-UA" sz="2000"/>
        </a:p>
      </dgm:t>
    </dgm:pt>
    <dgm:pt modelId="{3F609325-3C77-4B22-9406-EA4B494B2AA5}" type="sibTrans" cxnId="{3A7924D2-1535-4383-A0DF-F8517A4C3CCD}">
      <dgm:prSet/>
      <dgm:spPr/>
      <dgm:t>
        <a:bodyPr/>
        <a:lstStyle/>
        <a:p>
          <a:endParaRPr lang="uk-UA" sz="2000"/>
        </a:p>
      </dgm:t>
    </dgm:pt>
    <dgm:pt modelId="{BE8729B4-71C1-46E7-AA01-96EE160C822E}">
      <dgm:prSet custT="1"/>
      <dgm:spPr/>
      <dgm:t>
        <a:bodyPr/>
        <a:lstStyle/>
        <a:p>
          <a:pPr rtl="0"/>
          <a:r>
            <a:rPr lang="ru-RU" sz="1200" smtClean="0"/>
            <a:t>взаємодіє з Національною радою України з питань розвитку науки і технологій</a:t>
          </a:r>
          <a:endParaRPr lang="uk-UA" sz="1200"/>
        </a:p>
      </dgm:t>
    </dgm:pt>
    <dgm:pt modelId="{A8172B35-B629-4D6C-B712-E5542B9B1844}" type="parTrans" cxnId="{0F9BB046-2F49-4C23-81EF-6D7523FEF8BB}">
      <dgm:prSet/>
      <dgm:spPr/>
      <dgm:t>
        <a:bodyPr/>
        <a:lstStyle/>
        <a:p>
          <a:endParaRPr lang="uk-UA" sz="2000"/>
        </a:p>
      </dgm:t>
    </dgm:pt>
    <dgm:pt modelId="{5138F48A-C787-455F-8FAD-5CF76AD8BD6C}" type="sibTrans" cxnId="{0F9BB046-2F49-4C23-81EF-6D7523FEF8BB}">
      <dgm:prSet/>
      <dgm:spPr/>
      <dgm:t>
        <a:bodyPr/>
        <a:lstStyle/>
        <a:p>
          <a:endParaRPr lang="uk-UA" sz="2000"/>
        </a:p>
      </dgm:t>
    </dgm:pt>
    <dgm:pt modelId="{FA3F7D4D-4169-4B88-B6EA-30B53B5E0C1A}" type="pres">
      <dgm:prSet presAssocID="{07140761-F4DE-4E3F-B207-7A7495FA7FC8}" presName="compositeShape" presStyleCnt="0">
        <dgm:presLayoutVars>
          <dgm:chMax val="7"/>
          <dgm:dir/>
          <dgm:resizeHandles val="exact"/>
        </dgm:presLayoutVars>
      </dgm:prSet>
      <dgm:spPr/>
    </dgm:pt>
    <dgm:pt modelId="{9F9B3BFD-72C6-42E2-A664-26403866AB13}" type="pres">
      <dgm:prSet presAssocID="{D8EDF26B-C6A1-4E64-A7F8-9D1F0CD526FE}" presName="circ1" presStyleLbl="vennNode1" presStyleIdx="0" presStyleCnt="3"/>
      <dgm:spPr/>
    </dgm:pt>
    <dgm:pt modelId="{B42D1150-7084-49C4-9D9D-1EB9F70488B3}" type="pres">
      <dgm:prSet presAssocID="{D8EDF26B-C6A1-4E64-A7F8-9D1F0CD526F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5626AA4-24A5-4A81-AB67-9B08EB722850}" type="pres">
      <dgm:prSet presAssocID="{9C50BBF2-3A15-442B-8BC1-8BDD7F5785B7}" presName="circ2" presStyleLbl="vennNode1" presStyleIdx="1" presStyleCnt="3"/>
      <dgm:spPr/>
    </dgm:pt>
    <dgm:pt modelId="{E8676EBC-D429-4DA2-A973-AF1ABE8DEB60}" type="pres">
      <dgm:prSet presAssocID="{9C50BBF2-3A15-442B-8BC1-8BDD7F5785B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1D53080-E228-4034-99A9-33FA1D083CF1}" type="pres">
      <dgm:prSet presAssocID="{BE8729B4-71C1-46E7-AA01-96EE160C822E}" presName="circ3" presStyleLbl="vennNode1" presStyleIdx="2" presStyleCnt="3"/>
      <dgm:spPr/>
    </dgm:pt>
    <dgm:pt modelId="{EE2B515E-51CA-4D93-9A2C-C1C2C2754E39}" type="pres">
      <dgm:prSet presAssocID="{BE8729B4-71C1-46E7-AA01-96EE160C822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A1CFDD82-62C6-40EB-84E0-4E7304D0933D}" srcId="{07140761-F4DE-4E3F-B207-7A7495FA7FC8}" destId="{D8EDF26B-C6A1-4E64-A7F8-9D1F0CD526FE}" srcOrd="0" destOrd="0" parTransId="{5124A001-ECE1-46DF-A50D-47D417F8786F}" sibTransId="{B5C5F6BA-A10A-42EF-BCBA-E92563DF53F5}"/>
    <dgm:cxn modelId="{0F9BB046-2F49-4C23-81EF-6D7523FEF8BB}" srcId="{07140761-F4DE-4E3F-B207-7A7495FA7FC8}" destId="{BE8729B4-71C1-46E7-AA01-96EE160C822E}" srcOrd="2" destOrd="0" parTransId="{A8172B35-B629-4D6C-B712-E5542B9B1844}" sibTransId="{5138F48A-C787-455F-8FAD-5CF76AD8BD6C}"/>
    <dgm:cxn modelId="{21743324-A54E-4FDE-8D53-F016F4896CA7}" type="presOf" srcId="{07140761-F4DE-4E3F-B207-7A7495FA7FC8}" destId="{FA3F7D4D-4169-4B88-B6EA-30B53B5E0C1A}" srcOrd="0" destOrd="0" presId="urn:microsoft.com/office/officeart/2005/8/layout/venn1"/>
    <dgm:cxn modelId="{C4D086C7-676D-46F5-8BC9-4F25D0A2C1AC}" type="presOf" srcId="{BE8729B4-71C1-46E7-AA01-96EE160C822E}" destId="{EE2B515E-51CA-4D93-9A2C-C1C2C2754E39}" srcOrd="1" destOrd="0" presId="urn:microsoft.com/office/officeart/2005/8/layout/venn1"/>
    <dgm:cxn modelId="{D445D4E2-CF8D-412A-9884-1335A645044A}" type="presOf" srcId="{D8EDF26B-C6A1-4E64-A7F8-9D1F0CD526FE}" destId="{B42D1150-7084-49C4-9D9D-1EB9F70488B3}" srcOrd="1" destOrd="0" presId="urn:microsoft.com/office/officeart/2005/8/layout/venn1"/>
    <dgm:cxn modelId="{BD8039B9-7F27-45D9-85DC-FD4CD46E7306}" type="presOf" srcId="{BE8729B4-71C1-46E7-AA01-96EE160C822E}" destId="{F1D53080-E228-4034-99A9-33FA1D083CF1}" srcOrd="0" destOrd="0" presId="urn:microsoft.com/office/officeart/2005/8/layout/venn1"/>
    <dgm:cxn modelId="{DC298D5D-9083-4739-8430-98D40549A62B}" type="presOf" srcId="{9C50BBF2-3A15-442B-8BC1-8BDD7F5785B7}" destId="{55626AA4-24A5-4A81-AB67-9B08EB722850}" srcOrd="0" destOrd="0" presId="urn:microsoft.com/office/officeart/2005/8/layout/venn1"/>
    <dgm:cxn modelId="{C4AA39D0-451F-49D3-8723-5D9F74EF5EBA}" type="presOf" srcId="{9C50BBF2-3A15-442B-8BC1-8BDD7F5785B7}" destId="{E8676EBC-D429-4DA2-A973-AF1ABE8DEB60}" srcOrd="1" destOrd="0" presId="urn:microsoft.com/office/officeart/2005/8/layout/venn1"/>
    <dgm:cxn modelId="{46332848-3C81-4B92-BD81-D23A9921F3ED}" type="presOf" srcId="{D8EDF26B-C6A1-4E64-A7F8-9D1F0CD526FE}" destId="{9F9B3BFD-72C6-42E2-A664-26403866AB13}" srcOrd="0" destOrd="0" presId="urn:microsoft.com/office/officeart/2005/8/layout/venn1"/>
    <dgm:cxn modelId="{3A7924D2-1535-4383-A0DF-F8517A4C3CCD}" srcId="{07140761-F4DE-4E3F-B207-7A7495FA7FC8}" destId="{9C50BBF2-3A15-442B-8BC1-8BDD7F5785B7}" srcOrd="1" destOrd="0" parTransId="{98BFF1DB-EA9C-4D8F-AAE8-009BE28C478F}" sibTransId="{3F609325-3C77-4B22-9406-EA4B494B2AA5}"/>
    <dgm:cxn modelId="{0CEA6DBD-27A5-4E95-8244-ED749A4B6CAD}" type="presParOf" srcId="{FA3F7D4D-4169-4B88-B6EA-30B53B5E0C1A}" destId="{9F9B3BFD-72C6-42E2-A664-26403866AB13}" srcOrd="0" destOrd="0" presId="urn:microsoft.com/office/officeart/2005/8/layout/venn1"/>
    <dgm:cxn modelId="{37B3E9A4-D2A1-4DD5-9CE2-FE3FD1FA3AF4}" type="presParOf" srcId="{FA3F7D4D-4169-4B88-B6EA-30B53B5E0C1A}" destId="{B42D1150-7084-49C4-9D9D-1EB9F70488B3}" srcOrd="1" destOrd="0" presId="urn:microsoft.com/office/officeart/2005/8/layout/venn1"/>
    <dgm:cxn modelId="{F915C490-5B3B-4240-A66E-CE4C8897B070}" type="presParOf" srcId="{FA3F7D4D-4169-4B88-B6EA-30B53B5E0C1A}" destId="{55626AA4-24A5-4A81-AB67-9B08EB722850}" srcOrd="2" destOrd="0" presId="urn:microsoft.com/office/officeart/2005/8/layout/venn1"/>
    <dgm:cxn modelId="{D18A2F52-6AB0-45F0-9D5F-02CF51FB2D58}" type="presParOf" srcId="{FA3F7D4D-4169-4B88-B6EA-30B53B5E0C1A}" destId="{E8676EBC-D429-4DA2-A973-AF1ABE8DEB60}" srcOrd="3" destOrd="0" presId="urn:microsoft.com/office/officeart/2005/8/layout/venn1"/>
    <dgm:cxn modelId="{43586C7B-5F79-4554-A0A8-68FADAD2778D}" type="presParOf" srcId="{FA3F7D4D-4169-4B88-B6EA-30B53B5E0C1A}" destId="{F1D53080-E228-4034-99A9-33FA1D083CF1}" srcOrd="4" destOrd="0" presId="urn:microsoft.com/office/officeart/2005/8/layout/venn1"/>
    <dgm:cxn modelId="{E81E8551-E151-4C72-A153-F4593B017A7A}" type="presParOf" srcId="{FA3F7D4D-4169-4B88-B6EA-30B53B5E0C1A}" destId="{EE2B515E-51CA-4D93-9A2C-C1C2C2754E39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48840E-E36E-4227-9BE6-28583A7C79BC}">
      <dsp:nvSpPr>
        <dsp:cNvPr id="0" name=""/>
        <dsp:cNvSpPr/>
      </dsp:nvSpPr>
      <dsp:spPr>
        <a:xfrm>
          <a:off x="6000" y="1176655"/>
          <a:ext cx="2502936" cy="2294591"/>
        </a:xfrm>
        <a:prstGeom prst="rect">
          <a:avLst/>
        </a:prstGeom>
        <a:solidFill>
          <a:schemeClr val="accent2">
            <a:tint val="70000"/>
            <a:lumMod val="104000"/>
          </a:schemeClr>
        </a:solidFill>
        <a:ln w="9525" cap="rnd" cmpd="sng" algn="ctr">
          <a:solidFill>
            <a:schemeClr val="accent2">
              <a:shade val="90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/>
            <a:t>примноження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національного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багатства</a:t>
          </a:r>
          <a:r>
            <a:rPr lang="ru-RU" sz="1600" b="1" kern="1200" dirty="0" smtClean="0"/>
            <a:t> на </a:t>
          </a:r>
          <a:r>
            <a:rPr lang="ru-RU" sz="1600" b="1" kern="1200" dirty="0" err="1" smtClean="0"/>
            <a:t>основі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використання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наукових</a:t>
          </a:r>
          <a:r>
            <a:rPr lang="ru-RU" sz="1600" b="1" kern="1200" dirty="0" smtClean="0"/>
            <a:t> і </a:t>
          </a:r>
          <a:r>
            <a:rPr lang="ru-RU" sz="1600" b="1" kern="1200" dirty="0" err="1" smtClean="0"/>
            <a:t>науково-технічних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досягнень</a:t>
          </a:r>
          <a:r>
            <a:rPr lang="ru-RU" sz="1600" b="1" kern="1200" dirty="0" smtClean="0"/>
            <a:t>; </a:t>
          </a:r>
          <a:endParaRPr lang="uk-UA" sz="1600" kern="1200" dirty="0"/>
        </a:p>
      </dsp:txBody>
      <dsp:txXfrm>
        <a:off x="6000" y="1176655"/>
        <a:ext cx="2502936" cy="2294591"/>
      </dsp:txXfrm>
    </dsp:sp>
    <dsp:sp modelId="{04730DE0-4FDC-418A-B84C-F27F6A295061}">
      <dsp:nvSpPr>
        <dsp:cNvPr id="0" name=""/>
        <dsp:cNvSpPr/>
      </dsp:nvSpPr>
      <dsp:spPr>
        <a:xfrm>
          <a:off x="3034553" y="1176655"/>
          <a:ext cx="2502936" cy="2234108"/>
        </a:xfrm>
        <a:prstGeom prst="rect">
          <a:avLst/>
        </a:prstGeom>
        <a:solidFill>
          <a:schemeClr val="accent2">
            <a:tint val="70000"/>
            <a:lumMod val="104000"/>
          </a:schemeClr>
        </a:solidFill>
        <a:ln w="9525" cap="rnd" cmpd="sng" algn="ctr">
          <a:solidFill>
            <a:schemeClr val="accent2">
              <a:shade val="90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/>
            <a:t>створення</a:t>
          </a:r>
          <a:r>
            <a:rPr lang="ru-RU" sz="1600" b="1" kern="1200" dirty="0" smtClean="0"/>
            <a:t> умов для </a:t>
          </a:r>
          <a:r>
            <a:rPr lang="ru-RU" sz="1600" b="1" kern="1200" dirty="0" err="1" smtClean="0"/>
            <a:t>досягнення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високого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рівня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життя</a:t>
          </a:r>
          <a:r>
            <a:rPr lang="ru-RU" sz="1600" b="1" kern="1200" dirty="0" smtClean="0"/>
            <a:t> людей, </a:t>
          </a:r>
          <a:r>
            <a:rPr lang="ru-RU" sz="1600" b="1" kern="1200" dirty="0" err="1" smtClean="0"/>
            <a:t>їхнього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фізичного</a:t>
          </a:r>
          <a:r>
            <a:rPr lang="ru-RU" sz="1600" b="1" kern="1200" dirty="0" smtClean="0"/>
            <a:t> і </a:t>
          </a:r>
          <a:r>
            <a:rPr lang="ru-RU" sz="1600" b="1" kern="1200" dirty="0" err="1" smtClean="0"/>
            <a:t>інтелектуального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розвитку</a:t>
          </a:r>
          <a:r>
            <a:rPr lang="ru-RU" sz="1600" b="1" kern="1200" dirty="0" smtClean="0"/>
            <a:t> за </a:t>
          </a:r>
          <a:r>
            <a:rPr lang="ru-RU" sz="1600" b="1" kern="1200" dirty="0" err="1" smtClean="0"/>
            <a:t>допомогою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використання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сучасних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досягнень</a:t>
          </a:r>
          <a:r>
            <a:rPr lang="ru-RU" sz="1600" b="1" kern="1200" dirty="0" smtClean="0"/>
            <a:t> науки і </a:t>
          </a:r>
          <a:r>
            <a:rPr lang="ru-RU" sz="1600" b="1" kern="1200" dirty="0" err="1" smtClean="0"/>
            <a:t>техніки</a:t>
          </a:r>
          <a:r>
            <a:rPr lang="ru-RU" sz="1600" b="1" kern="1200" dirty="0" smtClean="0"/>
            <a:t>; </a:t>
          </a:r>
          <a:endParaRPr lang="uk-UA" sz="1600" kern="1200" dirty="0"/>
        </a:p>
      </dsp:txBody>
      <dsp:txXfrm>
        <a:off x="3034553" y="1176655"/>
        <a:ext cx="2502936" cy="2234108"/>
      </dsp:txXfrm>
    </dsp:sp>
    <dsp:sp modelId="{4ACB9E79-618C-4FED-9B96-60C0F450D1CD}">
      <dsp:nvSpPr>
        <dsp:cNvPr id="0" name=""/>
        <dsp:cNvSpPr/>
      </dsp:nvSpPr>
      <dsp:spPr>
        <a:xfrm>
          <a:off x="6063106" y="1176655"/>
          <a:ext cx="2502936" cy="2234108"/>
        </a:xfrm>
        <a:prstGeom prst="rect">
          <a:avLst/>
        </a:prstGeom>
        <a:solidFill>
          <a:schemeClr val="accent2">
            <a:tint val="70000"/>
            <a:lumMod val="104000"/>
          </a:schemeClr>
        </a:solidFill>
        <a:ln w="9525" cap="rnd" cmpd="sng" algn="ctr">
          <a:solidFill>
            <a:schemeClr val="accent2">
              <a:shade val="90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/>
            <a:t>зміцнення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національної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безпеки</a:t>
          </a:r>
          <a:r>
            <a:rPr lang="ru-RU" sz="1600" b="1" kern="1200" dirty="0" smtClean="0"/>
            <a:t> на </a:t>
          </a:r>
          <a:r>
            <a:rPr lang="ru-RU" sz="1600" b="1" kern="1200" dirty="0" err="1" smtClean="0"/>
            <a:t>основі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використання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наукових</a:t>
          </a:r>
          <a:r>
            <a:rPr lang="ru-RU" sz="1600" b="1" kern="1200" dirty="0" smtClean="0"/>
            <a:t> та </a:t>
          </a:r>
          <a:r>
            <a:rPr lang="ru-RU" sz="1600" b="1" kern="1200" dirty="0" err="1" smtClean="0"/>
            <a:t>науково-технічних</a:t>
          </a:r>
          <a:r>
            <a:rPr lang="ru-RU" sz="1600" b="1" kern="1200" dirty="0" smtClean="0"/>
            <a:t> </a:t>
          </a:r>
          <a:r>
            <a:rPr lang="ru-RU" sz="1600" b="1" kern="1200" dirty="0" err="1" smtClean="0"/>
            <a:t>досягнень</a:t>
          </a:r>
          <a:r>
            <a:rPr lang="ru-RU" sz="1600" b="1" kern="1200" dirty="0" smtClean="0"/>
            <a:t>; </a:t>
          </a:r>
          <a:endParaRPr lang="uk-UA" sz="1600" kern="1200" dirty="0"/>
        </a:p>
      </dsp:txBody>
      <dsp:txXfrm>
        <a:off x="6063106" y="1176655"/>
        <a:ext cx="2502936" cy="2234108"/>
      </dsp:txXfrm>
    </dsp:sp>
    <dsp:sp modelId="{619183FB-B5CB-44FA-9F26-013FCE7E896C}">
      <dsp:nvSpPr>
        <dsp:cNvPr id="0" name=""/>
        <dsp:cNvSpPr/>
      </dsp:nvSpPr>
      <dsp:spPr>
        <a:xfrm>
          <a:off x="9091659" y="1176655"/>
          <a:ext cx="2502936" cy="2315992"/>
        </a:xfrm>
        <a:prstGeom prst="rect">
          <a:avLst/>
        </a:prstGeom>
        <a:solidFill>
          <a:schemeClr val="accent2">
            <a:tint val="70000"/>
            <a:lumMod val="104000"/>
          </a:schemeClr>
        </a:solidFill>
        <a:ln w="9525" cap="rnd" cmpd="sng" algn="ctr">
          <a:solidFill>
            <a:schemeClr val="accent2">
              <a:shade val="90000"/>
            </a:schemeClr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забезпечення вільного розвитку наукової та науково-технічної творчості. </a:t>
          </a:r>
          <a:endParaRPr lang="uk-UA" sz="1600" kern="1200"/>
        </a:p>
      </dsp:txBody>
      <dsp:txXfrm>
        <a:off x="9091659" y="1176655"/>
        <a:ext cx="2502936" cy="231599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06E39A-49BD-4849-818B-D64F116E9ABF}">
      <dsp:nvSpPr>
        <dsp:cNvPr id="0" name=""/>
        <dsp:cNvSpPr/>
      </dsp:nvSpPr>
      <dsp:spPr>
        <a:xfrm>
          <a:off x="3411755" y="294079"/>
          <a:ext cx="3800411" cy="3800411"/>
        </a:xfrm>
        <a:prstGeom prst="pie">
          <a:avLst>
            <a:gd name="adj1" fmla="val 16200000"/>
            <a:gd name="adj2" fmla="val 1800000"/>
          </a:avLst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Департамент науково-технічного розвитку</a:t>
          </a:r>
          <a:endParaRPr lang="uk-UA" sz="1400" kern="1200"/>
        </a:p>
      </dsp:txBody>
      <dsp:txXfrm>
        <a:off x="5414662" y="1099404"/>
        <a:ext cx="1357289" cy="1131074"/>
      </dsp:txXfrm>
    </dsp:sp>
    <dsp:sp modelId="{45C5E6A3-305E-4B62-8F40-AE5F4298DF64}">
      <dsp:nvSpPr>
        <dsp:cNvPr id="0" name=""/>
        <dsp:cNvSpPr/>
      </dsp:nvSpPr>
      <dsp:spPr>
        <a:xfrm>
          <a:off x="3333485" y="429808"/>
          <a:ext cx="3800411" cy="3800411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shade val="50000"/>
            <a:hueOff val="369728"/>
            <a:satOff val="-28534"/>
            <a:lumOff val="3333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Департамент інноваційної діяльності та трансферу технологій</a:t>
          </a:r>
          <a:endParaRPr lang="uk-UA" sz="1400" kern="1200"/>
        </a:p>
      </dsp:txBody>
      <dsp:txXfrm>
        <a:off x="4238345" y="2895551"/>
        <a:ext cx="2035934" cy="995345"/>
      </dsp:txXfrm>
    </dsp:sp>
    <dsp:sp modelId="{C2E4916B-A862-436A-A8E3-B46D75558607}">
      <dsp:nvSpPr>
        <dsp:cNvPr id="0" name=""/>
        <dsp:cNvSpPr/>
      </dsp:nvSpPr>
      <dsp:spPr>
        <a:xfrm>
          <a:off x="3255215" y="294079"/>
          <a:ext cx="3800411" cy="3800411"/>
        </a:xfrm>
        <a:prstGeom prst="pie">
          <a:avLst>
            <a:gd name="adj1" fmla="val 9000000"/>
            <a:gd name="adj2" fmla="val 16200000"/>
          </a:avLst>
        </a:prstGeom>
        <a:solidFill>
          <a:schemeClr val="accent3">
            <a:shade val="50000"/>
            <a:hueOff val="369728"/>
            <a:satOff val="-28534"/>
            <a:lumOff val="3333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Департамент атестації кадрів вищої кваліфікації та ліцензування</a:t>
          </a:r>
          <a:endParaRPr lang="uk-UA" sz="1400" kern="1200"/>
        </a:p>
      </dsp:txBody>
      <dsp:txXfrm>
        <a:off x="3695429" y="1099404"/>
        <a:ext cx="1357289" cy="1131074"/>
      </dsp:txXfrm>
    </dsp:sp>
    <dsp:sp modelId="{D69CE7CC-F5BD-4FA3-B0DE-CCF6B51FC61D}">
      <dsp:nvSpPr>
        <dsp:cNvPr id="0" name=""/>
        <dsp:cNvSpPr/>
      </dsp:nvSpPr>
      <dsp:spPr>
        <a:xfrm>
          <a:off x="3176805" y="58815"/>
          <a:ext cx="4270938" cy="427093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5008F9-DAD5-452B-9E6F-1AADD91B070D}">
      <dsp:nvSpPr>
        <dsp:cNvPr id="0" name=""/>
        <dsp:cNvSpPr/>
      </dsp:nvSpPr>
      <dsp:spPr>
        <a:xfrm>
          <a:off x="3098221" y="194304"/>
          <a:ext cx="4270938" cy="427093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3">
            <a:shade val="90000"/>
            <a:hueOff val="376417"/>
            <a:satOff val="-27006"/>
            <a:lumOff val="293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6A4392-1698-4248-A183-08E1A97F05D4}">
      <dsp:nvSpPr>
        <dsp:cNvPr id="0" name=""/>
        <dsp:cNvSpPr/>
      </dsp:nvSpPr>
      <dsp:spPr>
        <a:xfrm>
          <a:off x="3019637" y="58815"/>
          <a:ext cx="4270938" cy="427093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3">
            <a:shade val="90000"/>
            <a:hueOff val="376417"/>
            <a:satOff val="-27006"/>
            <a:lumOff val="293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94B4E7-62B4-4BA3-AFB0-FC3FB89A04A1}">
      <dsp:nvSpPr>
        <dsp:cNvPr id="0" name=""/>
        <dsp:cNvSpPr/>
      </dsp:nvSpPr>
      <dsp:spPr>
        <a:xfrm>
          <a:off x="0" y="4165245"/>
          <a:ext cx="10330905" cy="68334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контролює якість дисертаційних робіт, їх наукову і практичну значущість, беручи тим самим участь у формуванні наукового потенціалу держави.</a:t>
          </a:r>
          <a:endParaRPr lang="uk-UA" sz="1600" kern="1200"/>
        </a:p>
      </dsp:txBody>
      <dsp:txXfrm>
        <a:off x="0" y="4165245"/>
        <a:ext cx="10330905" cy="683343"/>
      </dsp:txXfrm>
    </dsp:sp>
    <dsp:sp modelId="{9F13A28F-03C2-4D38-8354-780723D171C8}">
      <dsp:nvSpPr>
        <dsp:cNvPr id="0" name=""/>
        <dsp:cNvSpPr/>
      </dsp:nvSpPr>
      <dsp:spPr>
        <a:xfrm rot="10800000">
          <a:off x="0" y="3124513"/>
          <a:ext cx="10330905" cy="1050981"/>
        </a:xfrm>
        <a:prstGeom prst="upArrowCallout">
          <a:avLst/>
        </a:prstGeom>
        <a:solidFill>
          <a:schemeClr val="accent3">
            <a:hueOff val="827562"/>
            <a:satOff val="-155"/>
            <a:lumOff val="416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забезпечує єдність вимог до здобувачів наукових ступенів кандидата та доктора наук;</a:t>
          </a:r>
          <a:endParaRPr lang="uk-UA" sz="1600" kern="1200"/>
        </a:p>
      </dsp:txBody>
      <dsp:txXfrm rot="10800000">
        <a:off x="0" y="3124513"/>
        <a:ext cx="10330905" cy="682896"/>
      </dsp:txXfrm>
    </dsp:sp>
    <dsp:sp modelId="{C4FD2A7F-5979-4E04-A776-D95A7C51DC0F}">
      <dsp:nvSpPr>
        <dsp:cNvPr id="0" name=""/>
        <dsp:cNvSpPr/>
      </dsp:nvSpPr>
      <dsp:spPr>
        <a:xfrm rot="10800000">
          <a:off x="0" y="2083781"/>
          <a:ext cx="10330905" cy="1050981"/>
        </a:xfrm>
        <a:prstGeom prst="upArrowCallout">
          <a:avLst/>
        </a:prstGeom>
        <a:solidFill>
          <a:schemeClr val="accent3">
            <a:hueOff val="1655123"/>
            <a:satOff val="-311"/>
            <a:lumOff val="833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здійснює керівництво атестацією наукових кадрів вищої кваліфікації;</a:t>
          </a:r>
          <a:endParaRPr lang="uk-UA" sz="1600" kern="1200"/>
        </a:p>
      </dsp:txBody>
      <dsp:txXfrm rot="10800000">
        <a:off x="0" y="2083781"/>
        <a:ext cx="10330905" cy="682896"/>
      </dsp:txXfrm>
    </dsp:sp>
    <dsp:sp modelId="{A9B32736-366D-4A66-BED3-59B3EC96FC04}">
      <dsp:nvSpPr>
        <dsp:cNvPr id="0" name=""/>
        <dsp:cNvSpPr/>
      </dsp:nvSpPr>
      <dsp:spPr>
        <a:xfrm rot="10800000">
          <a:off x="0" y="1043050"/>
          <a:ext cx="10330905" cy="1050981"/>
        </a:xfrm>
        <a:prstGeom prst="upArrowCallout">
          <a:avLst/>
        </a:prstGeom>
        <a:solidFill>
          <a:schemeClr val="accent3">
            <a:hueOff val="2482685"/>
            <a:satOff val="-466"/>
            <a:lumOff val="1250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є структурним підрозділом Міністерства освіти і науки України;</a:t>
          </a:r>
          <a:endParaRPr lang="uk-UA" sz="1600" kern="1200"/>
        </a:p>
      </dsp:txBody>
      <dsp:txXfrm rot="10800000">
        <a:off x="0" y="1043050"/>
        <a:ext cx="10330905" cy="682896"/>
      </dsp:txXfrm>
    </dsp:sp>
    <dsp:sp modelId="{2C185501-9180-4C4E-A336-30C6C7246F21}">
      <dsp:nvSpPr>
        <dsp:cNvPr id="0" name=""/>
        <dsp:cNvSpPr/>
      </dsp:nvSpPr>
      <dsp:spPr>
        <a:xfrm rot="10800000">
          <a:off x="0" y="2318"/>
          <a:ext cx="10330905" cy="1050981"/>
        </a:xfrm>
        <a:prstGeom prst="upArrowCallout">
          <a:avLst/>
        </a:prstGeom>
        <a:solidFill>
          <a:schemeClr val="accent3">
            <a:hueOff val="3310247"/>
            <a:satOff val="-621"/>
            <a:lumOff val="1666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Посідає важливе місце системі державної організації науки;</a:t>
          </a:r>
          <a:endParaRPr lang="uk-UA" sz="1600" kern="1200"/>
        </a:p>
      </dsp:txBody>
      <dsp:txXfrm rot="10800000">
        <a:off x="0" y="2318"/>
        <a:ext cx="10330905" cy="68289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5AF2A5-D216-4E45-ACCA-960005012D9E}">
      <dsp:nvSpPr>
        <dsp:cNvPr id="0" name=""/>
        <dsp:cNvSpPr/>
      </dsp:nvSpPr>
      <dsp:spPr>
        <a:xfrm>
          <a:off x="1259484" y="510"/>
          <a:ext cx="7518204" cy="1411968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/>
            <a:t>формуванні та забезпеченні функціонування системи атестації наукових кадрів;</a:t>
          </a:r>
          <a:endParaRPr lang="uk-UA" sz="1800" kern="1200"/>
        </a:p>
      </dsp:txBody>
      <dsp:txXfrm>
        <a:off x="1965468" y="510"/>
        <a:ext cx="6106236" cy="1411968"/>
      </dsp:txXfrm>
    </dsp:sp>
    <dsp:sp modelId="{F68BF8EF-0AAD-4A5C-AAF1-D0913CE3555F}">
      <dsp:nvSpPr>
        <dsp:cNvPr id="0" name=""/>
        <dsp:cNvSpPr/>
      </dsp:nvSpPr>
      <dsp:spPr>
        <a:xfrm>
          <a:off x="1259484" y="1610154"/>
          <a:ext cx="7409059" cy="1411968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/>
            <a:t>формуванні мережі спеціалізованих вчених рад та аналіз їх діяльності;</a:t>
          </a:r>
          <a:endParaRPr lang="uk-UA" sz="1800" kern="1200"/>
        </a:p>
      </dsp:txBody>
      <dsp:txXfrm>
        <a:off x="1965468" y="1610154"/>
        <a:ext cx="5997091" cy="1411968"/>
      </dsp:txXfrm>
    </dsp:sp>
    <dsp:sp modelId="{CD33F7AB-517A-4E60-A132-A6EBB055AFAF}">
      <dsp:nvSpPr>
        <dsp:cNvPr id="0" name=""/>
        <dsp:cNvSpPr/>
      </dsp:nvSpPr>
      <dsp:spPr>
        <a:xfrm>
          <a:off x="1259484" y="3219799"/>
          <a:ext cx="7634515" cy="1411968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/>
            <a:t>формуванні мережі експертних рад з проведення експертизи дисертаційних робіт та організація проведення експертизи дисертацій з метою встановлення їх відповідності державним вимогам на здобуття наукових ступенів доктора, кандидата наук.</a:t>
          </a:r>
          <a:endParaRPr lang="uk-UA" sz="1800" kern="1200"/>
        </a:p>
      </dsp:txBody>
      <dsp:txXfrm>
        <a:off x="1965468" y="3219799"/>
        <a:ext cx="6222547" cy="141196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AC31EF-6A21-493C-AFDB-235E7EA5CE72}">
      <dsp:nvSpPr>
        <dsp:cNvPr id="0" name=""/>
        <dsp:cNvSpPr/>
      </dsp:nvSpPr>
      <dsp:spPr>
        <a:xfrm>
          <a:off x="855714" y="0"/>
          <a:ext cx="9698098" cy="554099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A36675-1A2D-4D57-BE14-523A3367AF73}">
      <dsp:nvSpPr>
        <dsp:cNvPr id="0" name=""/>
        <dsp:cNvSpPr/>
      </dsp:nvSpPr>
      <dsp:spPr>
        <a:xfrm>
          <a:off x="0" y="1662297"/>
          <a:ext cx="11409528" cy="2216396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Основними принципами діяльності Національного фонду досліджень України є:</a:t>
          </a:r>
          <a:endParaRPr lang="uk-UA" sz="21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smtClean="0"/>
            <a:t>максимальна відкритість та прозорість;</a:t>
          </a:r>
          <a:endParaRPr lang="uk-UA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smtClean="0"/>
            <a:t>незалежність та об’єктивність наукової і науково-технічної експертизи проектів з виконання наукових досліджень і розробок;</a:t>
          </a:r>
          <a:endParaRPr lang="uk-UA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smtClean="0"/>
            <a:t>дотримання засад доброчесної конкуренції;</a:t>
          </a:r>
          <a:endParaRPr lang="uk-UA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smtClean="0"/>
            <a:t>повага і дотримання авторських та суміжних прав, а також принципів наукової етики.</a:t>
          </a:r>
          <a:endParaRPr lang="uk-UA" sz="1600" kern="1200"/>
        </a:p>
      </dsp:txBody>
      <dsp:txXfrm>
        <a:off x="108196" y="1770493"/>
        <a:ext cx="11193136" cy="200000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6530AE-2C5B-4F06-99A3-C94EF09E53A2}">
      <dsp:nvSpPr>
        <dsp:cNvPr id="0" name=""/>
        <dsp:cNvSpPr/>
      </dsp:nvSpPr>
      <dsp:spPr>
        <a:xfrm>
          <a:off x="72085" y="0"/>
          <a:ext cx="6997003" cy="4347099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smtClean="0"/>
            <a:t>Національний фонд досліджень України здійснює такі види грантової підтримки:</a:t>
          </a:r>
          <a:endParaRPr lang="uk-UA" sz="31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smtClean="0"/>
            <a:t>1) індивідуальний грант;</a:t>
          </a:r>
          <a:endParaRPr lang="uk-UA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smtClean="0"/>
            <a:t>2) колективний грант;</a:t>
          </a:r>
          <a:endParaRPr lang="uk-UA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smtClean="0"/>
            <a:t>3) інституційний грант.</a:t>
          </a:r>
          <a:endParaRPr lang="uk-UA" sz="2400" kern="1200"/>
        </a:p>
      </dsp:txBody>
      <dsp:txXfrm>
        <a:off x="1096772" y="636618"/>
        <a:ext cx="4947629" cy="307386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D35859-2ED5-44A9-BA90-317907748C71}">
      <dsp:nvSpPr>
        <dsp:cNvPr id="0" name=""/>
        <dsp:cNvSpPr/>
      </dsp:nvSpPr>
      <dsp:spPr>
        <a:xfrm>
          <a:off x="0" y="15991"/>
          <a:ext cx="9684690" cy="23376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smtClean="0"/>
            <a:t>Метою класифікації наук є розкриття взаємного зв’язку між науками на основі певних принципів і відображення цих зв’язків у вигляді логічно аргументованого розміщення, групування сукупності наук в єдину систему знань.</a:t>
          </a:r>
          <a:endParaRPr lang="uk-UA" sz="2700" kern="1200"/>
        </a:p>
      </dsp:txBody>
      <dsp:txXfrm>
        <a:off x="114115" y="130106"/>
        <a:ext cx="9456460" cy="2109430"/>
      </dsp:txXfrm>
    </dsp:sp>
    <dsp:sp modelId="{6F8D771A-6F19-492E-B24A-290EDD030382}">
      <dsp:nvSpPr>
        <dsp:cNvPr id="0" name=""/>
        <dsp:cNvSpPr/>
      </dsp:nvSpPr>
      <dsp:spPr>
        <a:xfrm>
          <a:off x="0" y="2431411"/>
          <a:ext cx="9684690" cy="23376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smtClean="0"/>
            <a:t>Міністерство освіти і науки України</a:t>
          </a:r>
          <a:r>
            <a:rPr lang="ru-RU" sz="2700" kern="1200" smtClean="0"/>
            <a:t> затвердило Національну класифікацію наук</a:t>
          </a:r>
          <a:endParaRPr lang="uk-UA" sz="2700" kern="1200"/>
        </a:p>
      </dsp:txBody>
      <dsp:txXfrm>
        <a:off x="114115" y="2545526"/>
        <a:ext cx="9456460" cy="210943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9D94C-21A0-44E8-8A01-D1E3540BCA74}">
      <dsp:nvSpPr>
        <dsp:cNvPr id="0" name=""/>
        <dsp:cNvSpPr/>
      </dsp:nvSpPr>
      <dsp:spPr>
        <a:xfrm>
          <a:off x="-5611014" y="-858970"/>
          <a:ext cx="6680557" cy="6680557"/>
        </a:xfrm>
        <a:prstGeom prst="blockArc">
          <a:avLst>
            <a:gd name="adj1" fmla="val 18900000"/>
            <a:gd name="adj2" fmla="val 2700000"/>
            <a:gd name="adj3" fmla="val 323"/>
          </a:avLst>
        </a:pr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9F9551-C535-4763-AD51-02AFC1AE226F}">
      <dsp:nvSpPr>
        <dsp:cNvPr id="0" name=""/>
        <dsp:cNvSpPr/>
      </dsp:nvSpPr>
      <dsp:spPr>
        <a:xfrm>
          <a:off x="398595" y="261331"/>
          <a:ext cx="9803488" cy="52246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4706" tIns="38100" rIns="38100" bIns="3810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smtClean="0"/>
            <a:t>науково-дослідні і проектні установи та центри Національної Академії наук;</a:t>
          </a:r>
          <a:endParaRPr lang="uk-UA" sz="1500" kern="1200"/>
        </a:p>
      </dsp:txBody>
      <dsp:txXfrm>
        <a:off x="398595" y="261331"/>
        <a:ext cx="9803488" cy="522464"/>
      </dsp:txXfrm>
    </dsp:sp>
    <dsp:sp modelId="{58ABC9C0-905C-4123-A9FE-52E810A6FA4E}">
      <dsp:nvSpPr>
        <dsp:cNvPr id="0" name=""/>
        <dsp:cNvSpPr/>
      </dsp:nvSpPr>
      <dsp:spPr>
        <a:xfrm>
          <a:off x="72055" y="196023"/>
          <a:ext cx="653080" cy="6530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FA690B-C4E0-432B-839F-B543C7DC8201}">
      <dsp:nvSpPr>
        <dsp:cNvPr id="0" name=""/>
        <dsp:cNvSpPr/>
      </dsp:nvSpPr>
      <dsp:spPr>
        <a:xfrm>
          <a:off x="828358" y="1044928"/>
          <a:ext cx="9373725" cy="522464"/>
        </a:xfrm>
        <a:prstGeom prst="rect">
          <a:avLst/>
        </a:prstGeom>
        <a:solidFill>
          <a:schemeClr val="accent2">
            <a:hueOff val="177917"/>
            <a:satOff val="-3977"/>
            <a:lumOff val="-376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4706" tIns="38100" rIns="38100" bIns="3810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smtClean="0"/>
            <a:t>науково-дослідні установи системи галузевих академій наук;</a:t>
          </a:r>
          <a:endParaRPr lang="uk-UA" sz="1500" kern="1200"/>
        </a:p>
      </dsp:txBody>
      <dsp:txXfrm>
        <a:off x="828358" y="1044928"/>
        <a:ext cx="9373725" cy="522464"/>
      </dsp:txXfrm>
    </dsp:sp>
    <dsp:sp modelId="{158C04E1-D834-4A52-A848-61CD78E28C20}">
      <dsp:nvSpPr>
        <dsp:cNvPr id="0" name=""/>
        <dsp:cNvSpPr/>
      </dsp:nvSpPr>
      <dsp:spPr>
        <a:xfrm>
          <a:off x="501817" y="979620"/>
          <a:ext cx="653080" cy="6530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177917"/>
              <a:satOff val="-3977"/>
              <a:lumOff val="-3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2B6AA9-825D-40E1-8F23-C3E03D649A6A}">
      <dsp:nvSpPr>
        <dsp:cNvPr id="0" name=""/>
        <dsp:cNvSpPr/>
      </dsp:nvSpPr>
      <dsp:spPr>
        <a:xfrm>
          <a:off x="1024877" y="1828525"/>
          <a:ext cx="9177205" cy="522464"/>
        </a:xfrm>
        <a:prstGeom prst="rect">
          <a:avLst/>
        </a:prstGeom>
        <a:solidFill>
          <a:schemeClr val="accent2">
            <a:hueOff val="355834"/>
            <a:satOff val="-7953"/>
            <a:lumOff val="-752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4706" tIns="38100" rIns="38100" bIns="3810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smtClean="0"/>
            <a:t>науково-дослідні підрозділи та кафедри вищих навчальних закладів (інститутів, академій, університетів);</a:t>
          </a:r>
          <a:endParaRPr lang="uk-UA" sz="1500" kern="1200"/>
        </a:p>
      </dsp:txBody>
      <dsp:txXfrm>
        <a:off x="1024877" y="1828525"/>
        <a:ext cx="9177205" cy="522464"/>
      </dsp:txXfrm>
    </dsp:sp>
    <dsp:sp modelId="{C8779E7E-FEE2-405D-A569-33862C9C8477}">
      <dsp:nvSpPr>
        <dsp:cNvPr id="0" name=""/>
        <dsp:cNvSpPr/>
      </dsp:nvSpPr>
      <dsp:spPr>
        <a:xfrm>
          <a:off x="698337" y="1763217"/>
          <a:ext cx="653080" cy="6530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355834"/>
              <a:satOff val="-7953"/>
              <a:lumOff val="-7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28265D-675B-47E1-A84F-AD7B56BC7B2E}">
      <dsp:nvSpPr>
        <dsp:cNvPr id="0" name=""/>
        <dsp:cNvSpPr/>
      </dsp:nvSpPr>
      <dsp:spPr>
        <a:xfrm>
          <a:off x="1024877" y="2611626"/>
          <a:ext cx="9177205" cy="522464"/>
        </a:xfrm>
        <a:prstGeom prst="rect">
          <a:avLst/>
        </a:prstGeom>
        <a:solidFill>
          <a:schemeClr val="accent2">
            <a:hueOff val="533752"/>
            <a:satOff val="-11930"/>
            <a:lumOff val="-1129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4706" tIns="38100" rIns="38100" bIns="3810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smtClean="0"/>
            <a:t>науково-дослідні, проектні, конструкторські, технологічні та інші установи міністерств і відомств;</a:t>
          </a:r>
          <a:endParaRPr lang="uk-UA" sz="1500" kern="1200"/>
        </a:p>
      </dsp:txBody>
      <dsp:txXfrm>
        <a:off x="1024877" y="2611626"/>
        <a:ext cx="9177205" cy="522464"/>
      </dsp:txXfrm>
    </dsp:sp>
    <dsp:sp modelId="{D1452E99-BE46-4FCF-914B-506A37E7DC6E}">
      <dsp:nvSpPr>
        <dsp:cNvPr id="0" name=""/>
        <dsp:cNvSpPr/>
      </dsp:nvSpPr>
      <dsp:spPr>
        <a:xfrm>
          <a:off x="698337" y="2546318"/>
          <a:ext cx="653080" cy="6530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533752"/>
              <a:satOff val="-11930"/>
              <a:lumOff val="-11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A0A2A4-B00F-4B93-8038-60233D9E0596}">
      <dsp:nvSpPr>
        <dsp:cNvPr id="0" name=""/>
        <dsp:cNvSpPr/>
      </dsp:nvSpPr>
      <dsp:spPr>
        <a:xfrm>
          <a:off x="828358" y="3395224"/>
          <a:ext cx="9373725" cy="522464"/>
        </a:xfrm>
        <a:prstGeom prst="rect">
          <a:avLst/>
        </a:prstGeom>
        <a:solidFill>
          <a:schemeClr val="accent2">
            <a:hueOff val="711669"/>
            <a:satOff val="-15906"/>
            <a:lumOff val="-1505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4706" tIns="38100" rIns="38100" bIns="3810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smtClean="0"/>
            <a:t>науково-дослідні, проектні установи і центри при промислових підприємствах та об'єднаннях;</a:t>
          </a:r>
          <a:endParaRPr lang="uk-UA" sz="1500" kern="1200"/>
        </a:p>
      </dsp:txBody>
      <dsp:txXfrm>
        <a:off x="828358" y="3395224"/>
        <a:ext cx="9373725" cy="522464"/>
      </dsp:txXfrm>
    </dsp:sp>
    <dsp:sp modelId="{01DBE358-E9A8-4E10-9C4C-37B96B104624}">
      <dsp:nvSpPr>
        <dsp:cNvPr id="0" name=""/>
        <dsp:cNvSpPr/>
      </dsp:nvSpPr>
      <dsp:spPr>
        <a:xfrm>
          <a:off x="501817" y="3329916"/>
          <a:ext cx="653080" cy="6530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711669"/>
              <a:satOff val="-15906"/>
              <a:lumOff val="-150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014447-7A1E-4421-B7BB-5FCBDF952D8E}">
      <dsp:nvSpPr>
        <dsp:cNvPr id="0" name=""/>
        <dsp:cNvSpPr/>
      </dsp:nvSpPr>
      <dsp:spPr>
        <a:xfrm>
          <a:off x="398595" y="4178821"/>
          <a:ext cx="9803488" cy="522464"/>
        </a:xfrm>
        <a:prstGeom prst="rect">
          <a:avLst/>
        </a:prstGeom>
        <a:solidFill>
          <a:schemeClr val="accent2">
            <a:hueOff val="889586"/>
            <a:satOff val="-19883"/>
            <a:lumOff val="-1882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4706" tIns="38100" rIns="38100" bIns="3810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smtClean="0"/>
            <a:t>науково-дослідні, конструкторські, технологічні та інші установи і центри, створені на комерційній основі</a:t>
          </a:r>
          <a:endParaRPr lang="uk-UA" sz="1500" kern="1200"/>
        </a:p>
      </dsp:txBody>
      <dsp:txXfrm>
        <a:off x="398595" y="4178821"/>
        <a:ext cx="9803488" cy="522464"/>
      </dsp:txXfrm>
    </dsp:sp>
    <dsp:sp modelId="{F10849C9-0784-42F0-BAEF-436B084F7A58}">
      <dsp:nvSpPr>
        <dsp:cNvPr id="0" name=""/>
        <dsp:cNvSpPr/>
      </dsp:nvSpPr>
      <dsp:spPr>
        <a:xfrm>
          <a:off x="72055" y="4113513"/>
          <a:ext cx="653080" cy="6530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889586"/>
              <a:satOff val="-19883"/>
              <a:lumOff val="-188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D45FF2-DB39-4557-B199-BE73FEDB1A13}">
      <dsp:nvSpPr>
        <dsp:cNvPr id="0" name=""/>
        <dsp:cNvSpPr/>
      </dsp:nvSpPr>
      <dsp:spPr>
        <a:xfrm>
          <a:off x="854998" y="342"/>
          <a:ext cx="8345538" cy="162646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0" i="1" kern="1200" smtClean="0">
              <a:effectLst/>
            </a:rPr>
            <a:t>Академія є державною самоврядною науковою організацією, яка виконує завдання з наукового забезпечення розвитку галузей АПК України</a:t>
          </a:r>
          <a:endParaRPr lang="uk-UA" sz="1900" b="0" i="1" kern="1200">
            <a:effectLst/>
          </a:endParaRPr>
        </a:p>
      </dsp:txBody>
      <dsp:txXfrm>
        <a:off x="1668229" y="342"/>
        <a:ext cx="6719077" cy="1626461"/>
      </dsp:txXfrm>
    </dsp:sp>
    <dsp:sp modelId="{4DEA3C04-285A-4390-9DD7-0221CC3E33B1}">
      <dsp:nvSpPr>
        <dsp:cNvPr id="0" name=""/>
        <dsp:cNvSpPr/>
      </dsp:nvSpPr>
      <dsp:spPr>
        <a:xfrm>
          <a:off x="854998" y="1854508"/>
          <a:ext cx="8712387" cy="162646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0" i="1" kern="1200" smtClean="0">
              <a:effectLst/>
            </a:rPr>
            <a:t>Вищим керівним органом Академії є Загальні збори. У період між Загальними зборами керівництво діяльністю Академії здійснює її Президія</a:t>
          </a:r>
          <a:endParaRPr lang="uk-UA" sz="1900" b="0" i="1" kern="1200">
            <a:effectLst/>
          </a:endParaRPr>
        </a:p>
      </dsp:txBody>
      <dsp:txXfrm>
        <a:off x="1668229" y="1854508"/>
        <a:ext cx="7085926" cy="1626461"/>
      </dsp:txXfrm>
    </dsp:sp>
    <dsp:sp modelId="{9678CC73-54E7-42FD-96B1-83C9310A0BAB}">
      <dsp:nvSpPr>
        <dsp:cNvPr id="0" name=""/>
        <dsp:cNvSpPr/>
      </dsp:nvSpPr>
      <dsp:spPr>
        <a:xfrm>
          <a:off x="854998" y="3708675"/>
          <a:ext cx="8406124" cy="162646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0" i="1" kern="1200" dirty="0" smtClean="0">
              <a:effectLst/>
            </a:rPr>
            <a:t>Академії безпосередньо підпорядковано 9 Національних наукових центрів, 30 інститутів, 7 науково - дослідних станцій, Біосферний заповідник «Асканія-Нова» ім. </a:t>
          </a:r>
          <a:r>
            <a:rPr lang="uk-UA" sz="1900" b="0" i="1" kern="1200" dirty="0" err="1" smtClean="0">
              <a:effectLst/>
            </a:rPr>
            <a:t>Фальц-Фейна</a:t>
          </a:r>
          <a:r>
            <a:rPr lang="uk-UA" sz="1900" b="0" i="1" kern="1200" dirty="0" smtClean="0">
              <a:effectLst/>
            </a:rPr>
            <a:t>, 147 державних підприємств дослідних господарств та 5 інших </a:t>
          </a:r>
          <a:r>
            <a:rPr lang="uk-UA" sz="1900" b="0" i="1" kern="1200" dirty="0" err="1" smtClean="0">
              <a:effectLst/>
            </a:rPr>
            <a:t>організвцій</a:t>
          </a:r>
          <a:endParaRPr lang="uk-UA" sz="1900" b="0" i="1" kern="1200" dirty="0">
            <a:effectLst/>
          </a:endParaRPr>
        </a:p>
      </dsp:txBody>
      <dsp:txXfrm>
        <a:off x="1668229" y="3708675"/>
        <a:ext cx="6779663" cy="162646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6F15A1-42C1-451D-AAC1-DC63111B8942}">
      <dsp:nvSpPr>
        <dsp:cNvPr id="0" name=""/>
        <dsp:cNvSpPr/>
      </dsp:nvSpPr>
      <dsp:spPr>
        <a:xfrm>
          <a:off x="0" y="63"/>
          <a:ext cx="10083213" cy="25203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b="1" i="1" kern="1200" dirty="0" smtClean="0"/>
            <a:t>Аспірант</a:t>
          </a:r>
          <a:r>
            <a:rPr lang="uk-UA" sz="3000" i="1" kern="1200" dirty="0" smtClean="0"/>
            <a:t> - вчений, який проводить фундаментальні та (або) прикладні наукові дослідження у рамках підготовки в аспірантурі у вищому навчальному закладі/науковій установі для здобуття ступеня доктора філософії.</a:t>
          </a:r>
          <a:endParaRPr lang="uk-UA" sz="3000" kern="1200" dirty="0"/>
        </a:p>
      </dsp:txBody>
      <dsp:txXfrm>
        <a:off x="123032" y="123095"/>
        <a:ext cx="9837149" cy="2274266"/>
      </dsp:txXfrm>
    </dsp:sp>
    <dsp:sp modelId="{95A9CF10-423D-4DF7-AE71-B324FE03943D}">
      <dsp:nvSpPr>
        <dsp:cNvPr id="0" name=""/>
        <dsp:cNvSpPr/>
      </dsp:nvSpPr>
      <dsp:spPr>
        <a:xfrm rot="5400000">
          <a:off x="5855149" y="676795"/>
          <a:ext cx="2016264" cy="6459559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smtClean="0"/>
            <a:t>Наявність магістерського освітнього рівня</a:t>
          </a:r>
          <a:endParaRPr lang="uk-UA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smtClean="0"/>
            <a:t>Складання іспиту за спеціальністю</a:t>
          </a:r>
          <a:endParaRPr lang="uk-UA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300" kern="1200" smtClean="0"/>
            <a:t>Складання іспиту з іноземної мови (або підтвердження знання на рівні В2)</a:t>
          </a:r>
          <a:endParaRPr lang="uk-UA" sz="2300" kern="1200"/>
        </a:p>
      </dsp:txBody>
      <dsp:txXfrm rot="-5400000">
        <a:off x="3633502" y="2996868"/>
        <a:ext cx="6361133" cy="1819412"/>
      </dsp:txXfrm>
    </dsp:sp>
    <dsp:sp modelId="{4568CA5B-1763-4A12-9552-83A474862B23}">
      <dsp:nvSpPr>
        <dsp:cNvPr id="0" name=""/>
        <dsp:cNvSpPr/>
      </dsp:nvSpPr>
      <dsp:spPr>
        <a:xfrm>
          <a:off x="0" y="2646410"/>
          <a:ext cx="3633502" cy="25203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smtClean="0"/>
            <a:t>Вимоги до вступу:</a:t>
          </a:r>
          <a:endParaRPr lang="uk-UA" sz="3000" kern="1200"/>
        </a:p>
      </dsp:txBody>
      <dsp:txXfrm>
        <a:off x="123032" y="2769442"/>
        <a:ext cx="3387438" cy="2274266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0FAE1D-AE2C-4070-90C0-37C64C2AEFFD}">
      <dsp:nvSpPr>
        <dsp:cNvPr id="0" name=""/>
        <dsp:cNvSpPr/>
      </dsp:nvSpPr>
      <dsp:spPr>
        <a:xfrm>
          <a:off x="0" y="26032"/>
          <a:ext cx="10017005" cy="155887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освітній і водночас перший науковий ступінь, що здобувається на третьому рівні вищої освіти на основі ступеня магістра;</a:t>
          </a:r>
          <a:endParaRPr lang="uk-UA" sz="2200" kern="1200"/>
        </a:p>
      </dsp:txBody>
      <dsp:txXfrm>
        <a:off x="76098" y="102130"/>
        <a:ext cx="9864809" cy="1406682"/>
      </dsp:txXfrm>
    </dsp:sp>
    <dsp:sp modelId="{C8432751-6A62-4506-86DE-B759A00C35C6}">
      <dsp:nvSpPr>
        <dsp:cNvPr id="0" name=""/>
        <dsp:cNvSpPr/>
      </dsp:nvSpPr>
      <dsp:spPr>
        <a:xfrm>
          <a:off x="0" y="1648271"/>
          <a:ext cx="10017005" cy="155887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smtClean="0"/>
            <a:t>присуджується спеціалізованою вченою радою вищого навчального закладу або наукової установи в результаті успішного виконання здобувачем вищої освіти відповідної освітньо-наукової програми та публічного захисту дисертації у спеціалізованій вченій раді;</a:t>
          </a:r>
          <a:endParaRPr lang="uk-UA" sz="2200" kern="1200"/>
        </a:p>
      </dsp:txBody>
      <dsp:txXfrm>
        <a:off x="76098" y="1724369"/>
        <a:ext cx="9864809" cy="1406682"/>
      </dsp:txXfrm>
    </dsp:sp>
    <dsp:sp modelId="{BAA427EF-56E4-42E9-91C7-77F7E014C47D}">
      <dsp:nvSpPr>
        <dsp:cNvPr id="0" name=""/>
        <dsp:cNvSpPr/>
      </dsp:nvSpPr>
      <dsp:spPr>
        <a:xfrm>
          <a:off x="0" y="3270510"/>
          <a:ext cx="10017005" cy="155887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/>
            <a:t>Особа має право здобувати ступінь доктора філософії під час навчання в аспірантурі (ад’юнктурі)</a:t>
          </a:r>
          <a:endParaRPr lang="uk-UA" sz="2200" kern="1200"/>
        </a:p>
      </dsp:txBody>
      <dsp:txXfrm>
        <a:off x="76098" y="3346608"/>
        <a:ext cx="9864809" cy="14066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95342-0B58-4952-8511-2AD43E63D965}">
      <dsp:nvSpPr>
        <dsp:cNvPr id="0" name=""/>
        <dsp:cNvSpPr/>
      </dsp:nvSpPr>
      <dsp:spPr>
        <a:xfrm>
          <a:off x="0" y="0"/>
          <a:ext cx="4551286" cy="4551286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ECFB43-B217-4B53-A7F3-E7EFAFEB5D59}">
      <dsp:nvSpPr>
        <dsp:cNvPr id="0" name=""/>
        <dsp:cNvSpPr/>
      </dsp:nvSpPr>
      <dsp:spPr>
        <a:xfrm>
          <a:off x="2275643" y="0"/>
          <a:ext cx="6639757" cy="455128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/>
            <a:t>Діє</a:t>
          </a:r>
          <a:r>
            <a:rPr lang="ru-RU" sz="1900" kern="1200" dirty="0" smtClean="0"/>
            <a:t> у </a:t>
          </a:r>
          <a:r>
            <a:rPr lang="ru-RU" sz="1900" kern="1200" dirty="0" err="1" smtClean="0"/>
            <a:t>сфері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наукової</a:t>
          </a:r>
          <a:r>
            <a:rPr lang="ru-RU" sz="1900" kern="1200" dirty="0" smtClean="0"/>
            <a:t> і </a:t>
          </a:r>
          <a:r>
            <a:rPr lang="ru-RU" sz="1900" kern="1200" dirty="0" err="1" smtClean="0"/>
            <a:t>науково-технічної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діяльності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відповідно</a:t>
          </a:r>
          <a:r>
            <a:rPr lang="ru-RU" sz="1900" kern="1200" dirty="0" smtClean="0"/>
            <a:t> до </a:t>
          </a:r>
          <a:r>
            <a:rPr lang="ru-RU" sz="1900" kern="1200" dirty="0" err="1" smtClean="0"/>
            <a:t>Конституції</a:t>
          </a:r>
          <a:r>
            <a:rPr lang="ru-RU" sz="1900" kern="1200" dirty="0" smtClean="0"/>
            <a:t> та </a:t>
          </a:r>
          <a:r>
            <a:rPr lang="ru-RU" sz="1900" kern="1200" dirty="0" err="1" smtClean="0"/>
            <a:t>законодавства</a:t>
          </a:r>
          <a:r>
            <a:rPr lang="ru-RU" sz="1900" kern="1200" dirty="0" smtClean="0"/>
            <a:t> </a:t>
          </a:r>
          <a:r>
            <a:rPr lang="ru-RU" sz="1900" kern="1200" dirty="0" err="1" smtClean="0"/>
            <a:t>України</a:t>
          </a:r>
          <a:r>
            <a:rPr lang="ru-RU" sz="1900" kern="1200" dirty="0" smtClean="0"/>
            <a:t>; </a:t>
          </a:r>
          <a:endParaRPr lang="uk-UA" sz="1900" kern="1200" dirty="0"/>
        </a:p>
      </dsp:txBody>
      <dsp:txXfrm>
        <a:off x="2275643" y="0"/>
        <a:ext cx="6639757" cy="1365388"/>
      </dsp:txXfrm>
    </dsp:sp>
    <dsp:sp modelId="{D23E401D-B6F1-426E-9E9D-22B1091DA832}">
      <dsp:nvSpPr>
        <dsp:cNvPr id="0" name=""/>
        <dsp:cNvSpPr/>
      </dsp:nvSpPr>
      <dsp:spPr>
        <a:xfrm>
          <a:off x="796476" y="1365388"/>
          <a:ext cx="2958332" cy="2958332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1655123"/>
            <a:satOff val="-311"/>
            <a:lumOff val="833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FDF94-DF60-4F28-AFA0-342A92F37179}">
      <dsp:nvSpPr>
        <dsp:cNvPr id="0" name=""/>
        <dsp:cNvSpPr/>
      </dsp:nvSpPr>
      <dsp:spPr>
        <a:xfrm>
          <a:off x="2275643" y="1365388"/>
          <a:ext cx="6639757" cy="29583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1655123"/>
              <a:satOff val="-311"/>
              <a:lumOff val="83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/>
            <a:t>Відповідно до п. 25 ст. 106 КУ </a:t>
          </a:r>
          <a:r>
            <a:rPr lang="uk-UA" sz="1900" b="1" kern="1200" smtClean="0"/>
            <a:t>Президент України</a:t>
          </a:r>
          <a:r>
            <a:rPr lang="uk-UA" sz="1900" kern="1200" smtClean="0"/>
            <a:t> – </a:t>
          </a:r>
          <a:r>
            <a:rPr lang="ru-RU" sz="1900" kern="1200" smtClean="0"/>
            <a:t>нагороджує державними нагородами; встановлює президентські відзнаки та нагороджує ними (президентські стипендії для студентів та науковців);</a:t>
          </a:r>
          <a:endParaRPr lang="uk-UA" sz="1900" kern="1200"/>
        </a:p>
      </dsp:txBody>
      <dsp:txXfrm>
        <a:off x="2275643" y="1365388"/>
        <a:ext cx="6639757" cy="1365384"/>
      </dsp:txXfrm>
    </dsp:sp>
    <dsp:sp modelId="{58483BBC-4B15-4E06-BD58-C0526E67A67B}">
      <dsp:nvSpPr>
        <dsp:cNvPr id="0" name=""/>
        <dsp:cNvSpPr/>
      </dsp:nvSpPr>
      <dsp:spPr>
        <a:xfrm>
          <a:off x="1592950" y="2730772"/>
          <a:ext cx="1365384" cy="1365384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3310247"/>
            <a:satOff val="-621"/>
            <a:lumOff val="1666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3880CF-5FF8-442B-972C-D9C96CD5AC1B}">
      <dsp:nvSpPr>
        <dsp:cNvPr id="0" name=""/>
        <dsp:cNvSpPr/>
      </dsp:nvSpPr>
      <dsp:spPr>
        <a:xfrm>
          <a:off x="2275643" y="2730772"/>
          <a:ext cx="6639757" cy="13653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3310247"/>
              <a:satOff val="-621"/>
              <a:lumOff val="166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/>
            <a:t>Надає  і  позбавляє  статусу  національного  наукового центру  Указом за поданням Кабінету Міністрів України</a:t>
          </a:r>
          <a:endParaRPr lang="uk-UA" sz="1900" kern="1200"/>
        </a:p>
      </dsp:txBody>
      <dsp:txXfrm>
        <a:off x="2275643" y="2730772"/>
        <a:ext cx="6639757" cy="136538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45E1DE-6D89-4821-B551-B93FEF18326E}">
      <dsp:nvSpPr>
        <dsp:cNvPr id="0" name=""/>
        <dsp:cNvSpPr/>
      </dsp:nvSpPr>
      <dsp:spPr>
        <a:xfrm>
          <a:off x="0" y="64"/>
          <a:ext cx="10245745" cy="25766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smtClean="0"/>
            <a:t>Докторант</a:t>
          </a:r>
          <a:r>
            <a:rPr lang="ru-RU" sz="2800" kern="1200" smtClean="0"/>
            <a:t> - науковий або науково-педагогічний працівник, який проводить фундаментальні та (або) прикладні наукові дослідження у рамках підготовки в докторантурі у вищому навчальному закладі (науковій установі) для здобуття ступеня доктора наук</a:t>
          </a:r>
          <a:endParaRPr lang="uk-UA" sz="2800" kern="1200"/>
        </a:p>
      </dsp:txBody>
      <dsp:txXfrm>
        <a:off x="125781" y="125845"/>
        <a:ext cx="9994183" cy="2325064"/>
      </dsp:txXfrm>
    </dsp:sp>
    <dsp:sp modelId="{DB530097-4A16-4D1D-885B-41001BD02FF5}">
      <dsp:nvSpPr>
        <dsp:cNvPr id="0" name=""/>
        <dsp:cNvSpPr/>
      </dsp:nvSpPr>
      <dsp:spPr>
        <a:xfrm rot="5400000">
          <a:off x="6074680" y="650150"/>
          <a:ext cx="2061301" cy="6687370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smtClean="0"/>
            <a:t>Наявність ступеня доктора філософії (кандидата наук)</a:t>
          </a:r>
          <a:endParaRPr lang="uk-UA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/>
            <a:t>опубліковані праці з обраної спеціальності як у вітчизняних фахових виданнях, так і в закордонних реферованих журналах, індексованих в наукометричних базах</a:t>
          </a:r>
          <a:endParaRPr lang="uk-UA" sz="2000" kern="1200"/>
        </a:p>
      </dsp:txBody>
      <dsp:txXfrm rot="-5400000">
        <a:off x="3761646" y="3063808"/>
        <a:ext cx="6586746" cy="1860053"/>
      </dsp:txXfrm>
    </dsp:sp>
    <dsp:sp modelId="{F07ED375-F911-4DE2-86CA-8DC16F4599DC}">
      <dsp:nvSpPr>
        <dsp:cNvPr id="0" name=""/>
        <dsp:cNvSpPr/>
      </dsp:nvSpPr>
      <dsp:spPr>
        <a:xfrm>
          <a:off x="0" y="2705522"/>
          <a:ext cx="3761645" cy="25766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smtClean="0"/>
            <a:t>Вимоги до вступу:</a:t>
          </a:r>
          <a:endParaRPr lang="uk-UA" sz="2800" kern="1200"/>
        </a:p>
      </dsp:txBody>
      <dsp:txXfrm>
        <a:off x="125781" y="2831303"/>
        <a:ext cx="3510083" cy="232506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11F3E8-E1FD-47B4-938D-429EB09838A0}">
      <dsp:nvSpPr>
        <dsp:cNvPr id="0" name=""/>
        <dsp:cNvSpPr/>
      </dsp:nvSpPr>
      <dsp:spPr>
        <a:xfrm>
          <a:off x="736525" y="54"/>
          <a:ext cx="8389356" cy="219490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smtClean="0"/>
            <a:t>другий науковий ступінь, що здобувається особою на науковому рівні вищої освіти на основі ступеня доктора філософії і передбачає набуття найвищих компетентностей у галузі розроблення і впровадження методології дослідницької роботи, проведення оригінальних досліджень, отримання наукових результатів, які забезпечують розв’язання важливої теоретичної або прикладної проблеми, мають загальнонаціональне або світове значення та опубліковані в наукових виданнях</a:t>
          </a:r>
          <a:endParaRPr lang="uk-UA" sz="1700" kern="1200"/>
        </a:p>
      </dsp:txBody>
      <dsp:txXfrm>
        <a:off x="843672" y="107201"/>
        <a:ext cx="8175062" cy="1980614"/>
      </dsp:txXfrm>
    </dsp:sp>
    <dsp:sp modelId="{84C55559-7F88-4BB5-B817-271BA3F2D7AD}">
      <dsp:nvSpPr>
        <dsp:cNvPr id="0" name=""/>
        <dsp:cNvSpPr/>
      </dsp:nvSpPr>
      <dsp:spPr>
        <a:xfrm>
          <a:off x="736525" y="2304708"/>
          <a:ext cx="8424702" cy="219490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Ступінь</a:t>
          </a:r>
          <a:r>
            <a:rPr lang="ru-RU" sz="1700" kern="1200" dirty="0" smtClean="0"/>
            <a:t> доктора наук </a:t>
          </a:r>
          <a:r>
            <a:rPr lang="ru-RU" sz="1700" kern="1200" dirty="0" err="1" smtClean="0"/>
            <a:t>присуджується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спеціалізованою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вченою</a:t>
          </a:r>
          <a:r>
            <a:rPr lang="ru-RU" sz="1700" kern="1200" dirty="0" smtClean="0"/>
            <a:t> радою </a:t>
          </a:r>
          <a:r>
            <a:rPr lang="ru-RU" sz="1700" kern="1200" dirty="0" err="1" smtClean="0"/>
            <a:t>вищого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навчального</a:t>
          </a:r>
          <a:r>
            <a:rPr lang="ru-RU" sz="1700" kern="1200" dirty="0" smtClean="0"/>
            <a:t> закладу </a:t>
          </a:r>
          <a:r>
            <a:rPr lang="ru-RU" sz="1700" kern="1200" dirty="0" err="1" smtClean="0"/>
            <a:t>чи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наукової</a:t>
          </a:r>
          <a:r>
            <a:rPr lang="ru-RU" sz="1700" kern="1200" dirty="0" smtClean="0"/>
            <a:t> установи за результатами </a:t>
          </a:r>
          <a:r>
            <a:rPr lang="ru-RU" sz="1700" kern="1200" dirty="0" err="1" smtClean="0"/>
            <a:t>публічного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захисту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наукових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досягнень</a:t>
          </a:r>
          <a:endParaRPr lang="uk-UA" sz="1700" kern="1200" dirty="0"/>
        </a:p>
      </dsp:txBody>
      <dsp:txXfrm>
        <a:off x="843672" y="2411855"/>
        <a:ext cx="8210408" cy="1980614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EF6212-AF67-473F-8F06-74EF45345653}">
      <dsp:nvSpPr>
        <dsp:cNvPr id="0" name=""/>
        <dsp:cNvSpPr/>
      </dsp:nvSpPr>
      <dsp:spPr>
        <a:xfrm rot="5400000">
          <a:off x="4565741" y="-546060"/>
          <a:ext cx="4112136" cy="6232291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smtClean="0"/>
            <a:t>науковий ступінь доктора філософії (кандидата наук), доктора наук;</a:t>
          </a:r>
          <a:endParaRPr lang="uk-UA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стаж </a:t>
          </a:r>
          <a:r>
            <a:rPr lang="ru-RU" sz="2200" kern="1200" dirty="0" err="1" smtClean="0"/>
            <a:t>наукової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роботи</a:t>
          </a:r>
          <a:r>
            <a:rPr lang="ru-RU" sz="2200" kern="1200" dirty="0" smtClean="0"/>
            <a:t> не </a:t>
          </a:r>
          <a:r>
            <a:rPr lang="ru-RU" sz="2200" kern="1200" dirty="0" err="1" smtClean="0"/>
            <a:t>менш</a:t>
          </a:r>
          <a:r>
            <a:rPr lang="ru-RU" sz="2200" kern="1200" dirty="0" smtClean="0"/>
            <a:t> як </a:t>
          </a:r>
          <a:r>
            <a:rPr lang="ru-RU" sz="2200" kern="1200" dirty="0" err="1" smtClean="0"/>
            <a:t>п’ять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років</a:t>
          </a:r>
          <a:r>
            <a:rPr lang="ru-RU" sz="2200" kern="1200" dirty="0" smtClean="0"/>
            <a:t> на </a:t>
          </a:r>
          <a:r>
            <a:rPr lang="ru-RU" sz="2200" kern="1200" dirty="0" err="1" smtClean="0"/>
            <a:t>посаді</a:t>
          </a:r>
          <a:r>
            <a:rPr lang="ru-RU" sz="2200" kern="1200" dirty="0" smtClean="0"/>
            <a:t> старшого </a:t>
          </a:r>
          <a:r>
            <a:rPr lang="ru-RU" sz="2200" kern="1200" dirty="0" err="1" smtClean="0"/>
            <a:t>наукового</a:t>
          </a:r>
          <a:r>
            <a:rPr lang="ru-RU" sz="2200" kern="1200" dirty="0" smtClean="0"/>
            <a:t> </a:t>
          </a:r>
          <a:r>
            <a:rPr lang="ru-RU" sz="2200" kern="1200" dirty="0" err="1" smtClean="0"/>
            <a:t>співробітника</a:t>
          </a:r>
          <a:r>
            <a:rPr lang="ru-RU" sz="2200" kern="1200" dirty="0" smtClean="0"/>
            <a:t> й </a:t>
          </a:r>
          <a:r>
            <a:rPr lang="ru-RU" sz="2200" kern="1200" dirty="0" err="1" smtClean="0"/>
            <a:t>вище</a:t>
          </a:r>
          <a:r>
            <a:rPr lang="ru-RU" sz="2200" kern="1200" dirty="0" smtClean="0"/>
            <a:t>;</a:t>
          </a:r>
          <a:endParaRPr lang="uk-UA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smtClean="0"/>
            <a:t>Не менше 2 публікацій, які цитуються в </a:t>
          </a:r>
          <a:r>
            <a:rPr lang="en-US" sz="2200" kern="1200" smtClean="0"/>
            <a:t>Scopus або Web of Science</a:t>
          </a:r>
          <a:r>
            <a:rPr lang="uk-UA" sz="2200" kern="1200" smtClean="0"/>
            <a:t>;</a:t>
          </a:r>
          <a:endParaRPr lang="uk-UA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smtClean="0"/>
            <a:t>сертифікат відповідно до Загальноєвропейської рекомендації з мовної освіти (на рівні не нижче В2) з мов країн Європейського Союзу</a:t>
          </a:r>
          <a:endParaRPr lang="uk-UA" sz="2200" kern="1200"/>
        </a:p>
      </dsp:txBody>
      <dsp:txXfrm rot="-5400000">
        <a:off x="3505664" y="714755"/>
        <a:ext cx="6031553" cy="3710660"/>
      </dsp:txXfrm>
    </dsp:sp>
    <dsp:sp modelId="{711F0CA0-2DD3-4C06-B9E8-63B958203556}">
      <dsp:nvSpPr>
        <dsp:cNvPr id="0" name=""/>
        <dsp:cNvSpPr/>
      </dsp:nvSpPr>
      <dsp:spPr>
        <a:xfrm>
          <a:off x="0" y="0"/>
          <a:ext cx="3505664" cy="514017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Вимоги до здобуття вченого звання:</a:t>
          </a:r>
          <a:endParaRPr lang="uk-UA" sz="3200" kern="1200" dirty="0"/>
        </a:p>
      </dsp:txBody>
      <dsp:txXfrm>
        <a:off x="171132" y="171132"/>
        <a:ext cx="3163400" cy="4797907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7A1F8F-6E1F-4BC5-BA42-323D3C120300}">
      <dsp:nvSpPr>
        <dsp:cNvPr id="0" name=""/>
        <dsp:cNvSpPr/>
      </dsp:nvSpPr>
      <dsp:spPr>
        <a:xfrm rot="5400000">
          <a:off x="4565741" y="-546060"/>
          <a:ext cx="4112136" cy="6232291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/>
            <a:t>науковий ступінь доктора філософії (кандидата наук), доктора наук;</a:t>
          </a:r>
          <a:endParaRPr lang="uk-UA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/>
            <a:t>стаж наукової роботи не менш як п’ять років на посаді асистента, доцента й вище;</a:t>
          </a:r>
          <a:endParaRPr lang="uk-UA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/>
            <a:t>Не менше 1 публікацій, які цитуються в </a:t>
          </a:r>
          <a:r>
            <a:rPr lang="en-US" sz="1800" kern="1200" smtClean="0"/>
            <a:t>Scopus або Web of Science</a:t>
          </a:r>
          <a:r>
            <a:rPr lang="uk-UA" sz="1800" kern="1200" smtClean="0"/>
            <a:t>;</a:t>
          </a:r>
          <a:endParaRPr lang="uk-UA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/>
            <a:t>сертифікат відповідно до Загальноєвропейської рекомендації з мовної освіти (на рівні не нижче В2) з мов країн Європейського Союзу;</a:t>
          </a:r>
          <a:endParaRPr lang="uk-UA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smtClean="0"/>
            <a:t>навчання, стажування або робота у вищому навчальному закладі, науковій (або науково-технічній) установі в країні, яка входить до ОЕСР та/або ЄС</a:t>
          </a:r>
          <a:endParaRPr lang="uk-UA" sz="1800" kern="1200"/>
        </a:p>
      </dsp:txBody>
      <dsp:txXfrm rot="-5400000">
        <a:off x="3505664" y="714755"/>
        <a:ext cx="6031553" cy="3710660"/>
      </dsp:txXfrm>
    </dsp:sp>
    <dsp:sp modelId="{CD39BA97-6E17-49A8-8EEE-D280C2C66E4D}">
      <dsp:nvSpPr>
        <dsp:cNvPr id="0" name=""/>
        <dsp:cNvSpPr/>
      </dsp:nvSpPr>
      <dsp:spPr>
        <a:xfrm>
          <a:off x="0" y="0"/>
          <a:ext cx="3505664" cy="514017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Вимоги до здобуття вченого звання:</a:t>
          </a:r>
          <a:endParaRPr lang="uk-UA" sz="3200" kern="1200" dirty="0"/>
        </a:p>
      </dsp:txBody>
      <dsp:txXfrm>
        <a:off x="171132" y="171132"/>
        <a:ext cx="3163400" cy="4797907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D519D0-A7E5-458C-918D-DCDA4D06B653}">
      <dsp:nvSpPr>
        <dsp:cNvPr id="0" name=""/>
        <dsp:cNvSpPr/>
      </dsp:nvSpPr>
      <dsp:spPr>
        <a:xfrm rot="5400000">
          <a:off x="4599121" y="-437220"/>
          <a:ext cx="4431732" cy="6414106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/>
            <a:t>науковий ступінь доктора наук;</a:t>
          </a:r>
          <a:endParaRPr lang="uk-UA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/>
            <a:t>стаж наукової роботи не менш як десять років на посаді асистента, доцента й вище;</a:t>
          </a:r>
          <a:endParaRPr lang="uk-UA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/>
            <a:t>Не менше 2 публікацій, які цитуються в </a:t>
          </a:r>
          <a:r>
            <a:rPr lang="en-US" sz="2000" kern="1200" smtClean="0"/>
            <a:t>Scopus або Web of Science</a:t>
          </a:r>
          <a:r>
            <a:rPr lang="uk-UA" sz="2000" kern="1200" smtClean="0"/>
            <a:t>;</a:t>
          </a:r>
          <a:endParaRPr lang="uk-UA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/>
            <a:t>сертифікат відповідно до Загальноєвропейської рекомендації з мовної освіти (на рівні не нижче В2) з мов країн Європейського Союзу;</a:t>
          </a:r>
          <a:endParaRPr lang="uk-UA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/>
            <a:t>навчання, стажування або робота у вищому навчальному закладі, науковій (або науково-технічній) установі в країні, яка входить до ОЕСР та/або ЄС;</a:t>
          </a:r>
          <a:endParaRPr lang="uk-UA" sz="2000" kern="1200"/>
        </a:p>
      </dsp:txBody>
      <dsp:txXfrm rot="-5400000">
        <a:off x="3607935" y="770305"/>
        <a:ext cx="6197767" cy="3999054"/>
      </dsp:txXfrm>
    </dsp:sp>
    <dsp:sp modelId="{92997185-80CA-4162-9635-F0B162CB63C6}">
      <dsp:nvSpPr>
        <dsp:cNvPr id="0" name=""/>
        <dsp:cNvSpPr/>
      </dsp:nvSpPr>
      <dsp:spPr>
        <a:xfrm>
          <a:off x="0" y="0"/>
          <a:ext cx="3607934" cy="55396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Вимоги до здобуття вченого звання:</a:t>
          </a:r>
          <a:endParaRPr lang="uk-UA" sz="3600" kern="1200" dirty="0"/>
        </a:p>
      </dsp:txBody>
      <dsp:txXfrm>
        <a:off x="176125" y="176125"/>
        <a:ext cx="3255684" cy="51874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9E9DED-C22F-4FF4-A49F-A92A98FE1D5B}">
      <dsp:nvSpPr>
        <dsp:cNvPr id="0" name=""/>
        <dsp:cNvSpPr/>
      </dsp:nvSpPr>
      <dsp:spPr>
        <a:xfrm>
          <a:off x="540271" y="3212"/>
          <a:ext cx="8152928" cy="113605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здійснює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державне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регулювання</a:t>
          </a:r>
          <a:r>
            <a:rPr lang="ru-RU" sz="2400" kern="1200" dirty="0" smtClean="0"/>
            <a:t> у </a:t>
          </a:r>
          <a:r>
            <a:rPr lang="ru-RU" sz="2400" kern="1200" dirty="0" err="1" smtClean="0"/>
            <a:t>сфері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наукової</a:t>
          </a:r>
          <a:r>
            <a:rPr lang="ru-RU" sz="2400" kern="1200" dirty="0" smtClean="0"/>
            <a:t> і </a:t>
          </a:r>
          <a:r>
            <a:rPr lang="ru-RU" sz="2400" kern="1200" dirty="0" err="1" smtClean="0"/>
            <a:t>науково-технічної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діяльності</a:t>
          </a:r>
          <a:r>
            <a:rPr lang="ru-RU" sz="2400" kern="1200" dirty="0" smtClean="0"/>
            <a:t>;</a:t>
          </a:r>
          <a:endParaRPr lang="uk-UA" sz="2400" kern="1200" dirty="0"/>
        </a:p>
      </dsp:txBody>
      <dsp:txXfrm>
        <a:off x="1108301" y="3212"/>
        <a:ext cx="7016869" cy="1136059"/>
      </dsp:txXfrm>
    </dsp:sp>
    <dsp:sp modelId="{41A524FD-DE23-49B7-9AD7-86EFFF8B2D3C}">
      <dsp:nvSpPr>
        <dsp:cNvPr id="0" name=""/>
        <dsp:cNvSpPr/>
      </dsp:nvSpPr>
      <dsp:spPr>
        <a:xfrm>
          <a:off x="540271" y="1298320"/>
          <a:ext cx="8260513" cy="113605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затверджує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основні</a:t>
          </a:r>
          <a:r>
            <a:rPr lang="ru-RU" sz="2400" kern="1200" dirty="0" smtClean="0"/>
            <a:t> засади і </a:t>
          </a:r>
          <a:r>
            <a:rPr lang="ru-RU" sz="2400" kern="1200" dirty="0" err="1" smtClean="0"/>
            <a:t>напрями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державної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політики</a:t>
          </a:r>
          <a:r>
            <a:rPr lang="ru-RU" sz="2400" kern="1200" dirty="0" smtClean="0"/>
            <a:t> у </a:t>
          </a:r>
          <a:r>
            <a:rPr lang="ru-RU" sz="2400" kern="1200" dirty="0" err="1" smtClean="0"/>
            <a:t>сфері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наукової</a:t>
          </a:r>
          <a:r>
            <a:rPr lang="ru-RU" sz="2400" kern="1200" dirty="0" smtClean="0"/>
            <a:t> і </a:t>
          </a:r>
          <a:r>
            <a:rPr lang="ru-RU" sz="2400" kern="1200" dirty="0" err="1" smtClean="0"/>
            <a:t>науково-технічної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діяльності</a:t>
          </a:r>
          <a:r>
            <a:rPr lang="ru-RU" sz="2400" kern="1200" dirty="0" smtClean="0"/>
            <a:t>;</a:t>
          </a:r>
          <a:endParaRPr lang="uk-UA" sz="2400" kern="1200" dirty="0"/>
        </a:p>
      </dsp:txBody>
      <dsp:txXfrm>
        <a:off x="1108301" y="1298320"/>
        <a:ext cx="7124454" cy="1136059"/>
      </dsp:txXfrm>
    </dsp:sp>
    <dsp:sp modelId="{1AA2F1C2-CFDB-44BC-A73D-A21238D2640F}">
      <dsp:nvSpPr>
        <dsp:cNvPr id="0" name=""/>
        <dsp:cNvSpPr/>
      </dsp:nvSpPr>
      <dsp:spPr>
        <a:xfrm>
          <a:off x="540271" y="2593427"/>
          <a:ext cx="8275565" cy="113605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затверджує пріоритетні напрями розвитку науки і техніки та загальнодержавні програми науково-технічного розвитку України;</a:t>
          </a:r>
          <a:endParaRPr lang="uk-UA" sz="2400" kern="1200"/>
        </a:p>
      </dsp:txBody>
      <dsp:txXfrm>
        <a:off x="1108301" y="2593427"/>
        <a:ext cx="7139506" cy="1136059"/>
      </dsp:txXfrm>
    </dsp:sp>
    <dsp:sp modelId="{503D7E64-D781-4849-BAFC-3B4C2DEC2C58}">
      <dsp:nvSpPr>
        <dsp:cNvPr id="0" name=""/>
        <dsp:cNvSpPr/>
      </dsp:nvSpPr>
      <dsp:spPr>
        <a:xfrm>
          <a:off x="540271" y="3888535"/>
          <a:ext cx="8581620" cy="113605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здійснює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інші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повноваження</a:t>
          </a:r>
          <a:r>
            <a:rPr lang="ru-RU" sz="2400" kern="1200" dirty="0" smtClean="0"/>
            <a:t>, </a:t>
          </a:r>
          <a:r>
            <a:rPr lang="ru-RU" sz="2400" kern="1200" dirty="0" err="1" smtClean="0"/>
            <a:t>які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відповідно</a:t>
          </a:r>
          <a:r>
            <a:rPr lang="ru-RU" sz="2400" kern="1200" dirty="0" smtClean="0"/>
            <a:t> до </a:t>
          </a:r>
          <a:r>
            <a:rPr lang="ru-RU" sz="2400" kern="1200" dirty="0" err="1" smtClean="0"/>
            <a:t>Конституції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України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віднесені</a:t>
          </a:r>
          <a:r>
            <a:rPr lang="ru-RU" sz="2400" kern="1200" dirty="0" smtClean="0"/>
            <a:t> до </a:t>
          </a:r>
          <a:r>
            <a:rPr lang="ru-RU" sz="2400" kern="1200" dirty="0" err="1" smtClean="0"/>
            <a:t>її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відання</a:t>
          </a:r>
          <a:r>
            <a:rPr lang="ru-RU" sz="2400" kern="1200" dirty="0" smtClean="0"/>
            <a:t>.</a:t>
          </a:r>
          <a:endParaRPr lang="uk-UA" sz="2400" kern="1200" dirty="0"/>
        </a:p>
      </dsp:txBody>
      <dsp:txXfrm>
        <a:off x="1108301" y="3888535"/>
        <a:ext cx="7445561" cy="11360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54BBAA-BB66-4928-8EE7-9DBB5B6D0F67}">
      <dsp:nvSpPr>
        <dsp:cNvPr id="0" name=""/>
        <dsp:cNvSpPr/>
      </dsp:nvSpPr>
      <dsp:spPr>
        <a:xfrm rot="10800000">
          <a:off x="1997368" y="3180"/>
          <a:ext cx="7015263" cy="92146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340" tIns="57150" rIns="10668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smtClean="0"/>
            <a:t>затверджує відповідно до своєї компетенції державні цільові наукові і науково-технічні програми;</a:t>
          </a:r>
          <a:endParaRPr lang="uk-UA" sz="1500" kern="1200"/>
        </a:p>
      </dsp:txBody>
      <dsp:txXfrm rot="10800000">
        <a:off x="2227734" y="3180"/>
        <a:ext cx="6784897" cy="921464"/>
      </dsp:txXfrm>
    </dsp:sp>
    <dsp:sp modelId="{A5B7494D-48FA-4CA8-9BAB-3AE3F009A14D}">
      <dsp:nvSpPr>
        <dsp:cNvPr id="0" name=""/>
        <dsp:cNvSpPr/>
      </dsp:nvSpPr>
      <dsp:spPr>
        <a:xfrm>
          <a:off x="1536636" y="3180"/>
          <a:ext cx="921464" cy="921464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68108D-5221-4D65-B014-9AE51BE1814B}">
      <dsp:nvSpPr>
        <dsp:cNvPr id="0" name=""/>
        <dsp:cNvSpPr/>
      </dsp:nvSpPr>
      <dsp:spPr>
        <a:xfrm rot="10800000">
          <a:off x="1997368" y="1199708"/>
          <a:ext cx="7015263" cy="92146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340" tIns="57150" rIns="10668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smtClean="0"/>
            <a:t>забезпечує взаємодію центральних органів виконавчої влади з Національної радою України з питань розвитку науки і технологій;</a:t>
          </a:r>
          <a:endParaRPr lang="uk-UA" sz="1500" kern="1200"/>
        </a:p>
      </dsp:txBody>
      <dsp:txXfrm rot="10800000">
        <a:off x="2227734" y="1199708"/>
        <a:ext cx="6784897" cy="921464"/>
      </dsp:txXfrm>
    </dsp:sp>
    <dsp:sp modelId="{4A60804A-0E9B-4D9A-B7E0-0FC641477792}">
      <dsp:nvSpPr>
        <dsp:cNvPr id="0" name=""/>
        <dsp:cNvSpPr/>
      </dsp:nvSpPr>
      <dsp:spPr>
        <a:xfrm>
          <a:off x="1536636" y="1199708"/>
          <a:ext cx="921464" cy="921464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5A5F9A-1DA7-4213-B9A8-5E8394AB344E}">
      <dsp:nvSpPr>
        <dsp:cNvPr id="0" name=""/>
        <dsp:cNvSpPr/>
      </dsp:nvSpPr>
      <dsp:spPr>
        <a:xfrm rot="10800000">
          <a:off x="1997368" y="2396236"/>
          <a:ext cx="7015263" cy="92146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340" tIns="57150" rIns="10668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smtClean="0"/>
            <a:t>розглядає рекомендації Національної ради України з питань розвитку науки і технологій та приймає за ними рішення;</a:t>
          </a:r>
          <a:endParaRPr lang="uk-UA" sz="1500" kern="1200"/>
        </a:p>
      </dsp:txBody>
      <dsp:txXfrm rot="10800000">
        <a:off x="2227734" y="2396236"/>
        <a:ext cx="6784897" cy="921464"/>
      </dsp:txXfrm>
    </dsp:sp>
    <dsp:sp modelId="{05CB597D-791E-4267-9E16-7C2AA6EE661C}">
      <dsp:nvSpPr>
        <dsp:cNvPr id="0" name=""/>
        <dsp:cNvSpPr/>
      </dsp:nvSpPr>
      <dsp:spPr>
        <a:xfrm>
          <a:off x="1536636" y="2396236"/>
          <a:ext cx="921464" cy="921464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194453-A5EE-4BB5-A60B-7D205DBCEE09}">
      <dsp:nvSpPr>
        <dsp:cNvPr id="0" name=""/>
        <dsp:cNvSpPr/>
      </dsp:nvSpPr>
      <dsp:spPr>
        <a:xfrm rot="10800000">
          <a:off x="1997368" y="3592765"/>
          <a:ext cx="7015263" cy="92146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340" tIns="57150" rIns="10668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smtClean="0"/>
            <a:t>затверджує порядок формування та використання коштів Національного фонду досліджень України на основі пропозицій Національної ради України з питань розвитку науки і технологій;</a:t>
          </a:r>
          <a:endParaRPr lang="uk-UA" sz="1500" kern="1200"/>
        </a:p>
      </dsp:txBody>
      <dsp:txXfrm rot="10800000">
        <a:off x="2227734" y="3592765"/>
        <a:ext cx="6784897" cy="921464"/>
      </dsp:txXfrm>
    </dsp:sp>
    <dsp:sp modelId="{06B03607-160A-487E-A3DB-E9904FCA49E5}">
      <dsp:nvSpPr>
        <dsp:cNvPr id="0" name=""/>
        <dsp:cNvSpPr/>
      </dsp:nvSpPr>
      <dsp:spPr>
        <a:xfrm>
          <a:off x="1536636" y="3592765"/>
          <a:ext cx="921464" cy="921464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B4584E-D520-4B22-A1C3-D448448230E9}">
      <dsp:nvSpPr>
        <dsp:cNvPr id="0" name=""/>
        <dsp:cNvSpPr/>
      </dsp:nvSpPr>
      <dsp:spPr>
        <a:xfrm rot="10800000">
          <a:off x="1979736" y="290"/>
          <a:ext cx="6978960" cy="88751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368" tIns="64770" rIns="120904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smtClean="0"/>
            <a:t>затверджує Голову Національного фонду досліджень України;</a:t>
          </a:r>
          <a:endParaRPr lang="uk-UA" sz="1700" kern="1200"/>
        </a:p>
      </dsp:txBody>
      <dsp:txXfrm rot="10800000">
        <a:off x="2201614" y="290"/>
        <a:ext cx="6757082" cy="887512"/>
      </dsp:txXfrm>
    </dsp:sp>
    <dsp:sp modelId="{6FEC2C95-CEE6-4BCB-9587-829B888851D3}">
      <dsp:nvSpPr>
        <dsp:cNvPr id="0" name=""/>
        <dsp:cNvSpPr/>
      </dsp:nvSpPr>
      <dsp:spPr>
        <a:xfrm>
          <a:off x="1535980" y="290"/>
          <a:ext cx="887512" cy="887512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697405-3FEE-4165-901A-D8CD41DD9C71}">
      <dsp:nvSpPr>
        <dsp:cNvPr id="0" name=""/>
        <dsp:cNvSpPr/>
      </dsp:nvSpPr>
      <dsp:spPr>
        <a:xfrm rot="10800000">
          <a:off x="1979736" y="1152732"/>
          <a:ext cx="6978960" cy="88751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368" tIns="64770" rIns="120904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smtClean="0"/>
            <a:t>засновує гранти та премії Кабінету Міністрів України у сфері наукової і науково-технічної діяльності та визначає порядок їх надання;</a:t>
          </a:r>
          <a:endParaRPr lang="uk-UA" sz="1700" kern="1200"/>
        </a:p>
      </dsp:txBody>
      <dsp:txXfrm rot="10800000">
        <a:off x="2201614" y="1152732"/>
        <a:ext cx="6757082" cy="887512"/>
      </dsp:txXfrm>
    </dsp:sp>
    <dsp:sp modelId="{2F0DD511-E778-4CC3-8799-7D79962D51CB}">
      <dsp:nvSpPr>
        <dsp:cNvPr id="0" name=""/>
        <dsp:cNvSpPr/>
      </dsp:nvSpPr>
      <dsp:spPr>
        <a:xfrm>
          <a:off x="1535980" y="1152732"/>
          <a:ext cx="887512" cy="887512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1E20A7-82DA-45A6-ADAA-4AD4807E75DB}">
      <dsp:nvSpPr>
        <dsp:cNvPr id="0" name=""/>
        <dsp:cNvSpPr/>
      </dsp:nvSpPr>
      <dsp:spPr>
        <a:xfrm rot="10800000">
          <a:off x="1979736" y="2305174"/>
          <a:ext cx="6978960" cy="88751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368" tIns="64770" rIns="120904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smtClean="0"/>
            <a:t>вживає заходів до вдосконалення державного регулювання та управління у сфері наукової і науково-технічної діяльності;</a:t>
          </a:r>
          <a:endParaRPr lang="uk-UA" sz="1700" kern="1200"/>
        </a:p>
      </dsp:txBody>
      <dsp:txXfrm rot="10800000">
        <a:off x="2201614" y="2305174"/>
        <a:ext cx="6757082" cy="887512"/>
      </dsp:txXfrm>
    </dsp:sp>
    <dsp:sp modelId="{A261F6A5-AF50-4DA6-ADFD-40C82100DFF9}">
      <dsp:nvSpPr>
        <dsp:cNvPr id="0" name=""/>
        <dsp:cNvSpPr/>
      </dsp:nvSpPr>
      <dsp:spPr>
        <a:xfrm>
          <a:off x="1535980" y="2305174"/>
          <a:ext cx="887512" cy="887512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C30901-BEC2-4926-AB23-EF1A2BED5061}">
      <dsp:nvSpPr>
        <dsp:cNvPr id="0" name=""/>
        <dsp:cNvSpPr/>
      </dsp:nvSpPr>
      <dsp:spPr>
        <a:xfrm rot="10800000">
          <a:off x="1979736" y="3457615"/>
          <a:ext cx="6978960" cy="88751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368" tIns="64770" rIns="120904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smtClean="0"/>
            <a:t>здійснює інші повноваження у сфері наукової і науково-технічної діяльності відповідно до закону.</a:t>
          </a:r>
          <a:endParaRPr lang="uk-UA" sz="1700" kern="1200"/>
        </a:p>
      </dsp:txBody>
      <dsp:txXfrm rot="10800000">
        <a:off x="2201614" y="3457615"/>
        <a:ext cx="6757082" cy="887512"/>
      </dsp:txXfrm>
    </dsp:sp>
    <dsp:sp modelId="{9FE8F1C2-ADB9-4D7E-85C5-B918E137670B}">
      <dsp:nvSpPr>
        <dsp:cNvPr id="0" name=""/>
        <dsp:cNvSpPr/>
      </dsp:nvSpPr>
      <dsp:spPr>
        <a:xfrm>
          <a:off x="1535980" y="3457615"/>
          <a:ext cx="887512" cy="887512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D9900-F23B-41FD-90BE-5E157DB5667E}">
      <dsp:nvSpPr>
        <dsp:cNvPr id="0" name=""/>
        <dsp:cNvSpPr/>
      </dsp:nvSpPr>
      <dsp:spPr>
        <a:xfrm>
          <a:off x="809619" y="0"/>
          <a:ext cx="9175688" cy="4577564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2A2495-39DE-405B-BE3C-AD251C3E6DCB}">
      <dsp:nvSpPr>
        <dsp:cNvPr id="0" name=""/>
        <dsp:cNvSpPr/>
      </dsp:nvSpPr>
      <dsp:spPr>
        <a:xfrm>
          <a:off x="365804" y="1373269"/>
          <a:ext cx="3238478" cy="183102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smtClean="0"/>
            <a:t>постійно діючий консультативно-дорадчий орган</a:t>
          </a:r>
          <a:endParaRPr lang="uk-UA" sz="1300" kern="1200"/>
        </a:p>
      </dsp:txBody>
      <dsp:txXfrm>
        <a:off x="455187" y="1462652"/>
        <a:ext cx="3059712" cy="1652259"/>
      </dsp:txXfrm>
    </dsp:sp>
    <dsp:sp modelId="{649ED98A-C536-433F-8462-9437FFE6CB0B}">
      <dsp:nvSpPr>
        <dsp:cNvPr id="0" name=""/>
        <dsp:cNvSpPr/>
      </dsp:nvSpPr>
      <dsp:spPr>
        <a:xfrm>
          <a:off x="3778224" y="1373269"/>
          <a:ext cx="3238478" cy="1831025"/>
        </a:xfrm>
        <a:prstGeom prst="roundRect">
          <a:avLst/>
        </a:prstGeom>
        <a:solidFill>
          <a:schemeClr val="accent3">
            <a:hueOff val="1655123"/>
            <a:satOff val="-311"/>
            <a:lumOff val="833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smtClean="0"/>
            <a:t>утворюється при Кабінетові Міністрів України</a:t>
          </a:r>
          <a:endParaRPr lang="uk-UA" sz="1300" kern="1200"/>
        </a:p>
      </dsp:txBody>
      <dsp:txXfrm>
        <a:off x="3867607" y="1462652"/>
        <a:ext cx="3059712" cy="1652259"/>
      </dsp:txXfrm>
    </dsp:sp>
    <dsp:sp modelId="{33F0AB3E-4C09-447A-8C54-513B23150E96}">
      <dsp:nvSpPr>
        <dsp:cNvPr id="0" name=""/>
        <dsp:cNvSpPr/>
      </dsp:nvSpPr>
      <dsp:spPr>
        <a:xfrm>
          <a:off x="7190644" y="1373269"/>
          <a:ext cx="3238478" cy="1831025"/>
        </a:xfrm>
        <a:prstGeom prst="roundRect">
          <a:avLst/>
        </a:prstGeom>
        <a:solidFill>
          <a:schemeClr val="accent3">
            <a:hueOff val="3310247"/>
            <a:satOff val="-621"/>
            <a:lumOff val="1666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smtClean="0"/>
            <a:t>забезпечує ефективну взаємодію представників наукової громадськості, органів виконавчої влади та реального сектору економіки у формуванні та реалізації </a:t>
          </a:r>
          <a:r>
            <a:rPr lang="uk-UA" sz="1300" b="1" kern="1200" smtClean="0"/>
            <a:t>єдиної державної політики у сфері наукової і науково-технічної діяльності</a:t>
          </a:r>
          <a:endParaRPr lang="uk-UA" sz="1300" kern="1200"/>
        </a:p>
      </dsp:txBody>
      <dsp:txXfrm>
        <a:off x="7280027" y="1462652"/>
        <a:ext cx="3059712" cy="16522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441581-7B85-47F3-93C3-2FFB2A4A214C}">
      <dsp:nvSpPr>
        <dsp:cNvPr id="0" name=""/>
        <dsp:cNvSpPr/>
      </dsp:nvSpPr>
      <dsp:spPr>
        <a:xfrm>
          <a:off x="4797" y="1449618"/>
          <a:ext cx="2097723" cy="214361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smtClean="0"/>
            <a:t>Національну раду очолює Голова, яким за посадою є Прем’єр-міністр України</a:t>
          </a:r>
          <a:endParaRPr lang="uk-UA" sz="1500" kern="1200"/>
        </a:p>
      </dsp:txBody>
      <dsp:txXfrm>
        <a:off x="66237" y="1511058"/>
        <a:ext cx="1974843" cy="2020731"/>
      </dsp:txXfrm>
    </dsp:sp>
    <dsp:sp modelId="{96AC582C-A82E-492A-AC9F-E3DFB2ED1594}">
      <dsp:nvSpPr>
        <dsp:cNvPr id="0" name=""/>
        <dsp:cNvSpPr/>
      </dsp:nvSpPr>
      <dsp:spPr>
        <a:xfrm>
          <a:off x="2312293" y="2261306"/>
          <a:ext cx="444717" cy="5202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200" kern="1200"/>
        </a:p>
      </dsp:txBody>
      <dsp:txXfrm>
        <a:off x="2312293" y="2365353"/>
        <a:ext cx="311302" cy="312141"/>
      </dsp:txXfrm>
    </dsp:sp>
    <dsp:sp modelId="{BC48C443-AD82-4260-B502-37F4FB9ACCD4}">
      <dsp:nvSpPr>
        <dsp:cNvPr id="0" name=""/>
        <dsp:cNvSpPr/>
      </dsp:nvSpPr>
      <dsp:spPr>
        <a:xfrm>
          <a:off x="2941610" y="1449618"/>
          <a:ext cx="2097723" cy="2143611"/>
        </a:xfrm>
        <a:prstGeom prst="roundRect">
          <a:avLst>
            <a:gd name="adj" fmla="val 10000"/>
          </a:avLst>
        </a:prstGeom>
        <a:solidFill>
          <a:schemeClr val="accent3">
            <a:hueOff val="1103416"/>
            <a:satOff val="-207"/>
            <a:lumOff val="555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smtClean="0"/>
            <a:t>Голова Національної ради має двох заступників, якими є </a:t>
          </a:r>
          <a:r>
            <a:rPr lang="uk-UA" sz="1500" b="1" kern="1200" smtClean="0"/>
            <a:t>голова Наукового комітету</a:t>
          </a:r>
          <a:r>
            <a:rPr lang="uk-UA" sz="1500" kern="1200" smtClean="0"/>
            <a:t> та </a:t>
          </a:r>
          <a:r>
            <a:rPr lang="uk-UA" sz="1500" b="1" kern="1200" smtClean="0"/>
            <a:t>голова Адміністративного комітету</a:t>
          </a:r>
          <a:endParaRPr lang="uk-UA" sz="1500" kern="1200"/>
        </a:p>
      </dsp:txBody>
      <dsp:txXfrm>
        <a:off x="3003050" y="1511058"/>
        <a:ext cx="1974843" cy="2020731"/>
      </dsp:txXfrm>
    </dsp:sp>
    <dsp:sp modelId="{65137604-DCEC-4170-A1CB-F4D2BD280249}">
      <dsp:nvSpPr>
        <dsp:cNvPr id="0" name=""/>
        <dsp:cNvSpPr/>
      </dsp:nvSpPr>
      <dsp:spPr>
        <a:xfrm>
          <a:off x="5249106" y="2261306"/>
          <a:ext cx="444717" cy="5202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655123"/>
            <a:satOff val="-311"/>
            <a:lumOff val="833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200" kern="1200"/>
        </a:p>
      </dsp:txBody>
      <dsp:txXfrm>
        <a:off x="5249106" y="2365353"/>
        <a:ext cx="311302" cy="312141"/>
      </dsp:txXfrm>
    </dsp:sp>
    <dsp:sp modelId="{D9930CE8-8153-4F45-BAA6-F7A8032A8834}">
      <dsp:nvSpPr>
        <dsp:cNvPr id="0" name=""/>
        <dsp:cNvSpPr/>
      </dsp:nvSpPr>
      <dsp:spPr>
        <a:xfrm>
          <a:off x="5878423" y="1449618"/>
          <a:ext cx="2097723" cy="2143611"/>
        </a:xfrm>
        <a:prstGeom prst="roundRect">
          <a:avLst>
            <a:gd name="adj" fmla="val 10000"/>
          </a:avLst>
        </a:prstGeom>
        <a:solidFill>
          <a:schemeClr val="accent3">
            <a:hueOff val="2206831"/>
            <a:satOff val="-414"/>
            <a:lumOff val="1111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smtClean="0"/>
            <a:t>Головою Адміністративного комітету за посадою є Міністр освіти і науки</a:t>
          </a:r>
          <a:endParaRPr lang="uk-UA" sz="1500" kern="1200"/>
        </a:p>
      </dsp:txBody>
      <dsp:txXfrm>
        <a:off x="5939863" y="1511058"/>
        <a:ext cx="1974843" cy="2020731"/>
      </dsp:txXfrm>
    </dsp:sp>
    <dsp:sp modelId="{FAC158E6-DE3B-4420-9F8E-BC0262158C07}">
      <dsp:nvSpPr>
        <dsp:cNvPr id="0" name=""/>
        <dsp:cNvSpPr/>
      </dsp:nvSpPr>
      <dsp:spPr>
        <a:xfrm>
          <a:off x="8185919" y="2261306"/>
          <a:ext cx="444717" cy="5202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3310247"/>
            <a:satOff val="-621"/>
            <a:lumOff val="166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200" kern="1200"/>
        </a:p>
      </dsp:txBody>
      <dsp:txXfrm>
        <a:off x="8185919" y="2365353"/>
        <a:ext cx="311302" cy="312141"/>
      </dsp:txXfrm>
    </dsp:sp>
    <dsp:sp modelId="{17DD6E77-0A2A-41FA-B63D-737CF3F5B086}">
      <dsp:nvSpPr>
        <dsp:cNvPr id="0" name=""/>
        <dsp:cNvSpPr/>
      </dsp:nvSpPr>
      <dsp:spPr>
        <a:xfrm>
          <a:off x="8815236" y="1449618"/>
          <a:ext cx="2097723" cy="2143611"/>
        </a:xfrm>
        <a:prstGeom prst="roundRect">
          <a:avLst>
            <a:gd name="adj" fmla="val 10000"/>
          </a:avLst>
        </a:prstGeom>
        <a:solidFill>
          <a:schemeClr val="accent3">
            <a:hueOff val="3310247"/>
            <a:satOff val="-621"/>
            <a:lumOff val="1666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smtClean="0"/>
            <a:t>Члени Національної ради виконують свої обов’язки на громадських засадах</a:t>
          </a:r>
          <a:endParaRPr lang="uk-UA" sz="1500" kern="1200"/>
        </a:p>
      </dsp:txBody>
      <dsp:txXfrm>
        <a:off x="8876676" y="1511058"/>
        <a:ext cx="1974843" cy="202073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4A58CC-91E6-4E92-8EAB-38EA7D8E0518}">
      <dsp:nvSpPr>
        <dsp:cNvPr id="0" name=""/>
        <dsp:cNvSpPr/>
      </dsp:nvSpPr>
      <dsp:spPr>
        <a:xfrm>
          <a:off x="819855" y="0"/>
          <a:ext cx="9291695" cy="4940092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4091DD-4D73-4900-8FEB-68C4F16C9F6B}">
      <dsp:nvSpPr>
        <dsp:cNvPr id="0" name=""/>
        <dsp:cNvSpPr/>
      </dsp:nvSpPr>
      <dsp:spPr>
        <a:xfrm>
          <a:off x="5471" y="1482027"/>
          <a:ext cx="2631437" cy="197603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підготовка та подання Кабінетові Міністрів України пропозицій щодо формування засад державної політики у сфері наукової та науково-технічної діяльності;</a:t>
          </a:r>
          <a:endParaRPr lang="uk-UA" sz="1400" kern="1200"/>
        </a:p>
      </dsp:txBody>
      <dsp:txXfrm>
        <a:off x="101933" y="1578489"/>
        <a:ext cx="2438513" cy="1783112"/>
      </dsp:txXfrm>
    </dsp:sp>
    <dsp:sp modelId="{D6740DCA-2353-4C9E-834F-BDD35FDD0AC4}">
      <dsp:nvSpPr>
        <dsp:cNvPr id="0" name=""/>
        <dsp:cNvSpPr/>
      </dsp:nvSpPr>
      <dsp:spPr>
        <a:xfrm>
          <a:off x="2768479" y="1482027"/>
          <a:ext cx="2631437" cy="1976036"/>
        </a:xfrm>
        <a:prstGeom prst="roundRect">
          <a:avLst/>
        </a:prstGeom>
        <a:solidFill>
          <a:schemeClr val="accent3">
            <a:hueOff val="1103416"/>
            <a:satOff val="-207"/>
            <a:lumOff val="555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підготовка пропозицій щодо визначення пріоритетів розвитку науки і техніки та заходів з їх реалізації;</a:t>
          </a:r>
          <a:endParaRPr lang="uk-UA" sz="1400" kern="1200"/>
        </a:p>
      </dsp:txBody>
      <dsp:txXfrm>
        <a:off x="2864941" y="1578489"/>
        <a:ext cx="2438513" cy="1783112"/>
      </dsp:txXfrm>
    </dsp:sp>
    <dsp:sp modelId="{646FA82D-626B-400C-B19C-B9624A23D7CD}">
      <dsp:nvSpPr>
        <dsp:cNvPr id="0" name=""/>
        <dsp:cNvSpPr/>
      </dsp:nvSpPr>
      <dsp:spPr>
        <a:xfrm>
          <a:off x="5531488" y="1482027"/>
          <a:ext cx="2631437" cy="1976036"/>
        </a:xfrm>
        <a:prstGeom prst="roundRect">
          <a:avLst/>
        </a:prstGeom>
        <a:solidFill>
          <a:schemeClr val="accent3">
            <a:hueOff val="2206831"/>
            <a:satOff val="-414"/>
            <a:lumOff val="1111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/>
            <a:t>підготовка пропозицій щодо інтеграції вітчизняної науки у світовий науковий простір та Європейський дослідницький простір з урахуванням національних інтересів;</a:t>
          </a:r>
          <a:endParaRPr lang="uk-UA" sz="1400" kern="1200"/>
        </a:p>
      </dsp:txBody>
      <dsp:txXfrm>
        <a:off x="5627950" y="1578489"/>
        <a:ext cx="2438513" cy="1783112"/>
      </dsp:txXfrm>
    </dsp:sp>
    <dsp:sp modelId="{5206ECA0-7356-40F1-8729-A14B5B48CDBE}">
      <dsp:nvSpPr>
        <dsp:cNvPr id="0" name=""/>
        <dsp:cNvSpPr/>
      </dsp:nvSpPr>
      <dsp:spPr>
        <a:xfrm>
          <a:off x="8294497" y="1482027"/>
          <a:ext cx="2631437" cy="1976036"/>
        </a:xfrm>
        <a:prstGeom prst="roundRect">
          <a:avLst/>
        </a:prstGeom>
        <a:solidFill>
          <a:schemeClr val="accent3">
            <a:hueOff val="3310247"/>
            <a:satOff val="-621"/>
            <a:lumOff val="1666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розгляд та надання висновків щодо проектів концепцій державних цільових наукових та науково-технічних програм і проектів таких програм…</a:t>
          </a:r>
          <a:endParaRPr lang="uk-UA" sz="1400" kern="1200"/>
        </a:p>
      </dsp:txBody>
      <dsp:txXfrm>
        <a:off x="8390959" y="1578489"/>
        <a:ext cx="2438513" cy="178311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9B3BFD-72C6-42E2-A664-26403866AB13}">
      <dsp:nvSpPr>
        <dsp:cNvPr id="0" name=""/>
        <dsp:cNvSpPr/>
      </dsp:nvSpPr>
      <dsp:spPr>
        <a:xfrm>
          <a:off x="3967154" y="151456"/>
          <a:ext cx="3133575" cy="3133575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smtClean="0"/>
            <a:t>Є головним органом у системі центральних органів виконавчої влади із забезпечення реалізації державної політики у сфері освіти, наукової, науково-технічної, інноваційної діяльності та інтелектуальної власності;</a:t>
          </a:r>
          <a:endParaRPr lang="uk-UA" sz="1200" kern="1200"/>
        </a:p>
      </dsp:txBody>
      <dsp:txXfrm>
        <a:off x="4384964" y="699831"/>
        <a:ext cx="2297955" cy="1410108"/>
      </dsp:txXfrm>
    </dsp:sp>
    <dsp:sp modelId="{55626AA4-24A5-4A81-AB67-9B08EB722850}">
      <dsp:nvSpPr>
        <dsp:cNvPr id="0" name=""/>
        <dsp:cNvSpPr/>
      </dsp:nvSpPr>
      <dsp:spPr>
        <a:xfrm>
          <a:off x="5097853" y="2109940"/>
          <a:ext cx="3133575" cy="3133575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smtClean="0"/>
            <a:t>розробляє засади наукового і науково-технічного розвитку України та подає відповідні пропозиції Кабінету Міністрів України та Президенту України;</a:t>
          </a:r>
          <a:endParaRPr lang="uk-UA" sz="1200" kern="1200"/>
        </a:p>
      </dsp:txBody>
      <dsp:txXfrm>
        <a:off x="6056205" y="2919447"/>
        <a:ext cx="1880145" cy="1723466"/>
      </dsp:txXfrm>
    </dsp:sp>
    <dsp:sp modelId="{F1D53080-E228-4034-99A9-33FA1D083CF1}">
      <dsp:nvSpPr>
        <dsp:cNvPr id="0" name=""/>
        <dsp:cNvSpPr/>
      </dsp:nvSpPr>
      <dsp:spPr>
        <a:xfrm>
          <a:off x="2836456" y="2109940"/>
          <a:ext cx="3133575" cy="3133575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взаємодіє з Національною радою України з питань розвитку науки і технологій</a:t>
          </a:r>
          <a:endParaRPr lang="uk-UA" sz="1200" kern="1200"/>
        </a:p>
      </dsp:txBody>
      <dsp:txXfrm>
        <a:off x="3131534" y="2919447"/>
        <a:ext cx="1880145" cy="17234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E14A46B-558C-4FDF-89D6-FBC6DD1C0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679" y="1531961"/>
            <a:ext cx="8915399" cy="2262781"/>
          </a:xfrm>
        </p:spPr>
        <p:txBody>
          <a:bodyPr/>
          <a:lstStyle/>
          <a:p>
            <a:r>
              <a:rPr lang="uk-UA" dirty="0"/>
              <a:t>Організація наукової діяльності в Україні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="" xmlns:a16="http://schemas.microsoft.com/office/drawing/2014/main" id="{B43A901B-2837-4948-B36C-62AD50835B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/>
              <a:t>д.е.н</a:t>
            </a:r>
            <a:r>
              <a:rPr lang="uk-UA" dirty="0"/>
              <a:t>., </a:t>
            </a:r>
            <a:r>
              <a:rPr lang="uk-UA" dirty="0" smtClean="0"/>
              <a:t>Й.М</a:t>
            </a:r>
            <a:r>
              <a:rPr lang="uk-UA" dirty="0"/>
              <a:t>. Дорош</a:t>
            </a:r>
          </a:p>
        </p:txBody>
      </p:sp>
    </p:spTree>
    <p:extLst>
      <p:ext uri="{BB962C8B-B14F-4D97-AF65-F5344CB8AC3E}">
        <p14:creationId xmlns:p14="http://schemas.microsoft.com/office/powerpoint/2010/main" val="3406829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81D0A1-B67D-4F25-B9A8-C163B090C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Кабінет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як </a:t>
            </a:r>
            <a:r>
              <a:rPr lang="ru-RU" dirty="0" err="1"/>
              <a:t>вищий</a:t>
            </a:r>
            <a:r>
              <a:rPr lang="ru-RU" dirty="0"/>
              <a:t> орган у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/>
              <a:t>влади</a:t>
            </a:r>
            <a:r>
              <a:rPr lang="uk-UA" dirty="0"/>
              <a:t>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6523848"/>
              </p:ext>
            </p:extLst>
          </p:nvPr>
        </p:nvGraphicFramePr>
        <p:xfrm>
          <a:off x="955343" y="1978924"/>
          <a:ext cx="10549269" cy="4517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069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4F7233C-B764-4905-9BE1-3E222419E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Кабінет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як </a:t>
            </a:r>
            <a:r>
              <a:rPr lang="ru-RU" dirty="0" err="1"/>
              <a:t>вищий</a:t>
            </a:r>
            <a:r>
              <a:rPr lang="ru-RU" dirty="0"/>
              <a:t> орган у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/>
              <a:t>влади</a:t>
            </a:r>
            <a:r>
              <a:rPr lang="uk-UA" dirty="0"/>
              <a:t>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5754780"/>
              </p:ext>
            </p:extLst>
          </p:nvPr>
        </p:nvGraphicFramePr>
        <p:xfrm>
          <a:off x="1009934" y="2019869"/>
          <a:ext cx="10494678" cy="4345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289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95EEF83-0DC7-4087-A2F8-EBCDF34BF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Національна</a:t>
            </a:r>
            <a:r>
              <a:rPr lang="ru-RU" dirty="0"/>
              <a:t> рада </a:t>
            </a:r>
            <a:r>
              <a:rPr lang="ru-RU" dirty="0" err="1"/>
              <a:t>України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науки і </a:t>
            </a:r>
            <a:r>
              <a:rPr lang="ru-RU" dirty="0" err="1"/>
              <a:t>технологій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631612"/>
              </p:ext>
            </p:extLst>
          </p:nvPr>
        </p:nvGraphicFramePr>
        <p:xfrm>
          <a:off x="709684" y="1965279"/>
          <a:ext cx="10794928" cy="4577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739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4A8224D-E352-4EA2-913E-8BDB0F16D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Національна</a:t>
            </a:r>
            <a:r>
              <a:rPr lang="ru-RU" dirty="0"/>
              <a:t> рада </a:t>
            </a:r>
            <a:r>
              <a:rPr lang="ru-RU" dirty="0" err="1"/>
              <a:t>України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науки і </a:t>
            </a:r>
            <a:r>
              <a:rPr lang="ru-RU" dirty="0" err="1"/>
              <a:t>технологій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262006"/>
              </p:ext>
            </p:extLst>
          </p:nvPr>
        </p:nvGraphicFramePr>
        <p:xfrm>
          <a:off x="586854" y="1815152"/>
          <a:ext cx="10917758" cy="5042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8019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58BC28B-B9E5-40F5-A550-6FF2B930B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Національна</a:t>
            </a:r>
            <a:r>
              <a:rPr lang="ru-RU" dirty="0"/>
              <a:t> рада </a:t>
            </a:r>
            <a:r>
              <a:rPr lang="ru-RU" dirty="0" err="1"/>
              <a:t>України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науки і </a:t>
            </a:r>
            <a:r>
              <a:rPr lang="ru-RU" dirty="0" err="1"/>
              <a:t>технологій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910816"/>
              </p:ext>
            </p:extLst>
          </p:nvPr>
        </p:nvGraphicFramePr>
        <p:xfrm>
          <a:off x="573206" y="1842448"/>
          <a:ext cx="10931406" cy="49400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2150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EEC101D-38B2-4C6D-91F7-AADD0CCCE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6573" y="228325"/>
            <a:ext cx="8911687" cy="1280890"/>
          </a:xfrm>
        </p:spPr>
        <p:txBody>
          <a:bodyPr/>
          <a:lstStyle/>
          <a:p>
            <a:r>
              <a:rPr lang="uk-UA" dirty="0"/>
              <a:t>Міністерство освіти і науки України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337758"/>
              </p:ext>
            </p:extLst>
          </p:nvPr>
        </p:nvGraphicFramePr>
        <p:xfrm>
          <a:off x="436728" y="1023583"/>
          <a:ext cx="11067885" cy="5394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5983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D462A0D-280B-46B2-97D7-C534875C9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1803" y="375535"/>
            <a:ext cx="8911687" cy="1280890"/>
          </a:xfrm>
        </p:spPr>
        <p:txBody>
          <a:bodyPr/>
          <a:lstStyle/>
          <a:p>
            <a:r>
              <a:rPr lang="uk-UA" dirty="0"/>
              <a:t>Цілі та завдання МОН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5C8B5A7C-7D17-485E-9CA7-3CDD7B77C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411" y="1091955"/>
            <a:ext cx="10005134" cy="4882718"/>
          </a:xfrm>
        </p:spPr>
        <p:txBody>
          <a:bodyPr>
            <a:noAutofit/>
          </a:bodyPr>
          <a:lstStyle/>
          <a:p>
            <a:r>
              <a:rPr lang="uk-UA" sz="2400" dirty="0"/>
              <a:t>визначає перспективи і пріоритетні напрями розвитку, зокрема з питань науки та інновацій;</a:t>
            </a:r>
          </a:p>
          <a:p>
            <a:r>
              <a:rPr lang="uk-UA" sz="2400" dirty="0"/>
              <a:t>забезпечує розвиток, зокрема наукового, інноваційного потенціалу України;</a:t>
            </a:r>
          </a:p>
          <a:p>
            <a:r>
              <a:rPr lang="uk-UA" sz="2400" dirty="0"/>
              <a:t>забезпечує інтеграцію вітчизняної освіти і науки із неухильним дотриманням принципів збереження і захисту національних інтересів;</a:t>
            </a:r>
          </a:p>
          <a:p>
            <a:r>
              <a:rPr lang="uk-UA" sz="2400" dirty="0"/>
              <a:t>затверджує порядки проведення державної наукової та науково-технічної експертизи проектів державних, міжнародних та регіональних програм, експертизи проектів технологічних та наукових парків, державної експертизи договорів з трансферу технологій;</a:t>
            </a:r>
          </a:p>
          <a:p>
            <a:r>
              <a:rPr lang="ru-RU" sz="2400" dirty="0" err="1"/>
              <a:t>здійснює</a:t>
            </a:r>
            <a:r>
              <a:rPr lang="ru-RU" sz="2400" dirty="0"/>
              <a:t> </a:t>
            </a:r>
            <a:r>
              <a:rPr lang="ru-RU" sz="2400" dirty="0" err="1"/>
              <a:t>організаційно-методичне</a:t>
            </a:r>
            <a:r>
              <a:rPr lang="ru-RU" sz="2400" dirty="0"/>
              <a:t> </a:t>
            </a:r>
            <a:r>
              <a:rPr lang="ru-RU" sz="2400" dirty="0" err="1"/>
              <a:t>забезпечення</a:t>
            </a:r>
            <a:r>
              <a:rPr lang="ru-RU" sz="2400" dirty="0"/>
              <a:t> </a:t>
            </a:r>
            <a:r>
              <a:rPr lang="ru-RU" sz="2400" dirty="0" err="1"/>
              <a:t>державної</a:t>
            </a:r>
            <a:r>
              <a:rPr lang="ru-RU" sz="2400" dirty="0"/>
              <a:t> </a:t>
            </a:r>
            <a:r>
              <a:rPr lang="ru-RU" sz="2400" dirty="0" err="1"/>
              <a:t>атестації</a:t>
            </a:r>
            <a:r>
              <a:rPr lang="ru-RU" sz="2400" dirty="0"/>
              <a:t> </a:t>
            </a:r>
            <a:r>
              <a:rPr lang="ru-RU" sz="2400" dirty="0" err="1"/>
              <a:t>наукових</a:t>
            </a:r>
            <a:r>
              <a:rPr lang="ru-RU" sz="2400" dirty="0"/>
              <a:t> </a:t>
            </a:r>
            <a:r>
              <a:rPr lang="ru-RU" sz="2400" dirty="0" err="1"/>
              <a:t>установ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435776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F0A2DCD-0A0D-4A52-87AD-4299AAE84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Департаменти МОН, що працюють зі сферою науки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472787"/>
              </p:ext>
            </p:extLst>
          </p:nvPr>
        </p:nvGraphicFramePr>
        <p:xfrm>
          <a:off x="1037230" y="1965277"/>
          <a:ext cx="10467382" cy="4524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41470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5CED0D5-80EC-4164-9F3C-BED4054B6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Департамент атестації кадрів </a:t>
            </a:r>
            <a:r>
              <a:rPr lang="uk-UA" dirty="0"/>
              <a:t>(ДАК України)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924341"/>
              </p:ext>
            </p:extLst>
          </p:nvPr>
        </p:nvGraphicFramePr>
        <p:xfrm>
          <a:off x="1173707" y="1904999"/>
          <a:ext cx="10330905" cy="48509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09356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69DCB6F-3E25-4178-8A7B-7C9262589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Основними завданням ДАК України є участь у: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3545199"/>
              </p:ext>
            </p:extLst>
          </p:nvPr>
        </p:nvGraphicFramePr>
        <p:xfrm>
          <a:off x="1351128" y="1905000"/>
          <a:ext cx="10153484" cy="4632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098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E627B37-B1EA-4772-9F44-D23315415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Зміст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D760CB60-9E23-421F-A0BB-61A7239B8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1246"/>
            <a:ext cx="8915400" cy="501588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uk-UA" sz="2800" b="1" dirty="0"/>
              <a:t>Нормативно-правове забезпечення наукової та науково-технічної діяльності</a:t>
            </a:r>
          </a:p>
          <a:p>
            <a:pPr>
              <a:buFont typeface="+mj-lt"/>
              <a:buAutoNum type="arabicPeriod"/>
            </a:pPr>
            <a:endParaRPr lang="uk-UA" sz="2800" b="1" dirty="0"/>
          </a:p>
          <a:p>
            <a:pPr>
              <a:buFont typeface="+mj-lt"/>
              <a:buAutoNum type="arabicPeriod"/>
            </a:pPr>
            <a:r>
              <a:rPr lang="uk-UA" sz="2800" b="1" dirty="0" smtClean="0"/>
              <a:t>Інституції </a:t>
            </a:r>
            <a:r>
              <a:rPr lang="uk-UA" sz="2800" b="1" dirty="0"/>
              <a:t>та їх повноваження в сфері наукової та науково-технічної діяльності</a:t>
            </a:r>
          </a:p>
          <a:p>
            <a:pPr>
              <a:buFont typeface="+mj-lt"/>
              <a:buAutoNum type="arabicPeriod"/>
            </a:pPr>
            <a:endParaRPr lang="uk-UA" sz="2800" b="1" dirty="0"/>
          </a:p>
          <a:p>
            <a:pPr>
              <a:buFont typeface="+mj-lt"/>
              <a:buAutoNum type="arabicPeriod"/>
            </a:pPr>
            <a:r>
              <a:rPr lang="uk-UA" sz="2800" b="1" dirty="0"/>
              <a:t>Науки </a:t>
            </a:r>
            <a:r>
              <a:rPr lang="uk-UA" sz="2800" b="1" dirty="0" smtClean="0"/>
              <a:t>та </a:t>
            </a:r>
            <a:r>
              <a:rPr lang="uk-UA" sz="2800" b="1" dirty="0"/>
              <a:t>їх класифікація</a:t>
            </a:r>
          </a:p>
          <a:p>
            <a:pPr>
              <a:buFont typeface="+mj-lt"/>
              <a:buAutoNum type="arabicPeriod"/>
            </a:pPr>
            <a:endParaRPr lang="uk-UA" sz="2800" b="1" dirty="0"/>
          </a:p>
          <a:p>
            <a:pPr>
              <a:buFont typeface="+mj-lt"/>
              <a:buAutoNum type="arabicPeriod"/>
            </a:pPr>
            <a:r>
              <a:rPr lang="uk-UA" sz="2800" b="1" dirty="0"/>
              <a:t>Вчені ступені та наукові звання</a:t>
            </a:r>
          </a:p>
        </p:txBody>
      </p:sp>
    </p:spTree>
    <p:extLst>
      <p:ext uri="{BB962C8B-B14F-4D97-AF65-F5344CB8AC3E}">
        <p14:creationId xmlns:p14="http://schemas.microsoft.com/office/powerpoint/2010/main" val="2724075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D06AD21-B844-43E5-ABB9-A893043C0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: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7AABA398-D352-4FD3-A37D-12D722D52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0843" y="2299316"/>
            <a:ext cx="9533769" cy="4216893"/>
          </a:xfrm>
        </p:spPr>
        <p:txBody>
          <a:bodyPr>
            <a:noAutofit/>
          </a:bodyPr>
          <a:lstStyle/>
          <a:p>
            <a:r>
              <a:rPr lang="uk-UA" sz="2400" dirty="0"/>
              <a:t>забезпечують виконання державних цільових наукових та науково-технічних програм;</a:t>
            </a:r>
          </a:p>
          <a:p>
            <a:r>
              <a:rPr lang="uk-UA" sz="2400" dirty="0"/>
              <a:t>організовують розроблення та виконання регіональних (територіальних) програм науково-технічного розвитку;</a:t>
            </a:r>
          </a:p>
          <a:p>
            <a:r>
              <a:rPr lang="uk-UA" sz="2400" dirty="0"/>
              <a:t>сприяють розвитку інфраструктури наукової та науково-технічної діяльності регіону;</a:t>
            </a:r>
          </a:p>
          <a:p>
            <a:r>
              <a:rPr lang="uk-UA" sz="2400" dirty="0"/>
              <a:t>залучають відповідні наукові установи (за їх згодою) до розв’язання проблем науково-технічного розвитку регіону</a:t>
            </a:r>
          </a:p>
        </p:txBody>
      </p:sp>
    </p:spTree>
    <p:extLst>
      <p:ext uri="{BB962C8B-B14F-4D97-AF65-F5344CB8AC3E}">
        <p14:creationId xmlns:p14="http://schemas.microsoft.com/office/powerpoint/2010/main" val="40629456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F9A8449-9325-47BA-A03F-660A26712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Рада </a:t>
            </a:r>
            <a:r>
              <a:rPr lang="ru-RU" dirty="0" err="1"/>
              <a:t>молодих</a:t>
            </a:r>
            <a:r>
              <a:rPr lang="ru-RU" dirty="0"/>
              <a:t> </a:t>
            </a:r>
            <a:r>
              <a:rPr lang="ru-RU" dirty="0" err="1"/>
              <a:t>вчених</a:t>
            </a:r>
            <a:r>
              <a:rPr lang="ru-RU" dirty="0"/>
              <a:t> при органах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33517" y="2320120"/>
            <a:ext cx="8884692" cy="1665027"/>
          </a:xfrm>
          <a:prstGeom prst="roundRect">
            <a:avLst/>
          </a:prstGeom>
          <a:solidFill>
            <a:srgbClr val="66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Рада </a:t>
            </a:r>
            <a:r>
              <a:rPr lang="ru-RU" dirty="0" err="1"/>
              <a:t>молодих</a:t>
            </a:r>
            <a:r>
              <a:rPr lang="ru-RU" dirty="0"/>
              <a:t> </a:t>
            </a:r>
            <a:r>
              <a:rPr lang="ru-RU" dirty="0" err="1"/>
              <a:t>вчених</a:t>
            </a:r>
            <a:r>
              <a:rPr lang="ru-RU" dirty="0"/>
              <a:t> при </a:t>
            </a:r>
            <a:r>
              <a:rPr lang="ru-RU" dirty="0" err="1"/>
              <a:t>органі</a:t>
            </a:r>
            <a:r>
              <a:rPr lang="ru-RU" dirty="0"/>
              <a:t>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є </a:t>
            </a:r>
            <a:r>
              <a:rPr lang="ru-RU" dirty="0" err="1"/>
              <a:t>колегіальним</a:t>
            </a:r>
            <a:r>
              <a:rPr lang="ru-RU" dirty="0"/>
              <a:t> </a:t>
            </a:r>
            <a:r>
              <a:rPr lang="ru-RU" dirty="0" err="1"/>
              <a:t>виборним</a:t>
            </a:r>
            <a:r>
              <a:rPr lang="ru-RU" dirty="0"/>
              <a:t> </a:t>
            </a:r>
            <a:r>
              <a:rPr lang="ru-RU" dirty="0" err="1"/>
              <a:t>дорадчим</a:t>
            </a:r>
            <a:r>
              <a:rPr lang="ru-RU" dirty="0"/>
              <a:t> органом,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утворюватися</a:t>
            </a:r>
            <a:r>
              <a:rPr lang="ru-RU" dirty="0"/>
              <a:t> при </a:t>
            </a:r>
            <a:r>
              <a:rPr lang="ru-RU" dirty="0" err="1"/>
              <a:t>центральних</a:t>
            </a:r>
            <a:r>
              <a:rPr lang="ru-RU" dirty="0"/>
              <a:t> органах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;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33517" y="4369558"/>
            <a:ext cx="8884692" cy="1665027"/>
          </a:xfrm>
          <a:prstGeom prst="roundRect">
            <a:avLst/>
          </a:prstGeom>
          <a:solidFill>
            <a:srgbClr val="66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/>
              <a:t>Метою діяльності ради є сприяння реалізації прав молодих вчених щодо їх участі у формуванні та реалізації державної політики у відповідній сфері, забезпечення їх активної участі у проведенні наукових досліджень та захисту їх прав та інтересів.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90864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5F54CF-DA6C-4344-B2D9-63F43E57D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6698" y="569519"/>
            <a:ext cx="8911687" cy="1280890"/>
          </a:xfrm>
        </p:spPr>
        <p:txBody>
          <a:bodyPr/>
          <a:lstStyle/>
          <a:p>
            <a:r>
              <a:rPr lang="uk-UA" dirty="0"/>
              <a:t>Національний фонд досліджень України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351472"/>
              </p:ext>
            </p:extLst>
          </p:nvPr>
        </p:nvGraphicFramePr>
        <p:xfrm>
          <a:off x="573206" y="1160060"/>
          <a:ext cx="11409528" cy="5540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0403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F16759C-938B-4189-95CF-0A05D8290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Національний фонд досліджень України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AED34E18-A5D0-4255-A541-A215E41C1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006353"/>
            <a:ext cx="8915400" cy="4687410"/>
          </a:xfrm>
        </p:spPr>
        <p:txBody>
          <a:bodyPr>
            <a:normAutofit/>
          </a:bodyPr>
          <a:lstStyle/>
          <a:p>
            <a:r>
              <a:rPr lang="ru-RU" sz="2400" dirty="0"/>
              <a:t>проводить </a:t>
            </a:r>
            <a:r>
              <a:rPr lang="ru-RU" sz="2400" dirty="0" err="1"/>
              <a:t>конкурсний</a:t>
            </a:r>
            <a:r>
              <a:rPr lang="ru-RU" sz="2400" dirty="0"/>
              <a:t> </a:t>
            </a:r>
            <a:r>
              <a:rPr lang="ru-RU" sz="2400" dirty="0" err="1"/>
              <a:t>відбір</a:t>
            </a:r>
            <a:r>
              <a:rPr lang="ru-RU" sz="2400" dirty="0"/>
              <a:t> </a:t>
            </a:r>
            <a:r>
              <a:rPr lang="ru-RU" sz="2400" dirty="0" err="1"/>
              <a:t>проектів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фінансуватимуться</a:t>
            </a:r>
            <a:r>
              <a:rPr lang="ru-RU" sz="2400" dirty="0"/>
              <a:t> за </a:t>
            </a:r>
            <a:r>
              <a:rPr lang="ru-RU" sz="2400" dirty="0" err="1"/>
              <a:t>рахунок</a:t>
            </a:r>
            <a:r>
              <a:rPr lang="ru-RU" sz="2400" dirty="0"/>
              <a:t> </a:t>
            </a:r>
            <a:r>
              <a:rPr lang="ru-RU" sz="2400" dirty="0" err="1"/>
              <a:t>грантової</a:t>
            </a:r>
            <a:r>
              <a:rPr lang="ru-RU" sz="2400" dirty="0"/>
              <a:t> </a:t>
            </a:r>
            <a:r>
              <a:rPr lang="ru-RU" sz="2400" dirty="0" err="1"/>
              <a:t>підтримки</a:t>
            </a:r>
            <a:r>
              <a:rPr lang="ru-RU" sz="2400" dirty="0"/>
              <a:t>, та </a:t>
            </a:r>
            <a:r>
              <a:rPr lang="ru-RU" sz="2400" dirty="0" err="1"/>
              <a:t>визначати</a:t>
            </a:r>
            <a:r>
              <a:rPr lang="ru-RU" sz="2400" dirty="0"/>
              <a:t> </a:t>
            </a:r>
            <a:r>
              <a:rPr lang="ru-RU" sz="2400" dirty="0" err="1"/>
              <a:t>умови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проведення</a:t>
            </a:r>
            <a:r>
              <a:rPr lang="ru-RU" sz="2400" dirty="0"/>
              <a:t>;</a:t>
            </a:r>
          </a:p>
          <a:p>
            <a:r>
              <a:rPr lang="ru-RU" sz="2400" dirty="0" err="1"/>
              <a:t>укладає</a:t>
            </a:r>
            <a:r>
              <a:rPr lang="ru-RU" sz="2400" dirty="0"/>
              <a:t> </a:t>
            </a:r>
            <a:r>
              <a:rPr lang="ru-RU" sz="2400" dirty="0" err="1"/>
              <a:t>відповідно</a:t>
            </a:r>
            <a:r>
              <a:rPr lang="ru-RU" sz="2400" dirty="0"/>
              <a:t> до </a:t>
            </a:r>
            <a:r>
              <a:rPr lang="ru-RU" sz="2400" dirty="0" err="1"/>
              <a:t>законодавства</a:t>
            </a:r>
            <a:r>
              <a:rPr lang="ru-RU" sz="2400" dirty="0"/>
              <a:t> договори про </a:t>
            </a:r>
            <a:r>
              <a:rPr lang="ru-RU" sz="2400" dirty="0" err="1"/>
              <a:t>виконання</a:t>
            </a:r>
            <a:r>
              <a:rPr lang="ru-RU" sz="2400" dirty="0"/>
              <a:t> </a:t>
            </a:r>
            <a:r>
              <a:rPr lang="ru-RU" sz="2400" dirty="0" err="1"/>
              <a:t>наукових</a:t>
            </a:r>
            <a:r>
              <a:rPr lang="ru-RU" sz="2400" dirty="0"/>
              <a:t> </a:t>
            </a:r>
            <a:r>
              <a:rPr lang="ru-RU" sz="2400" dirty="0" err="1"/>
              <a:t>досліджень</a:t>
            </a:r>
            <a:r>
              <a:rPr lang="ru-RU" sz="2400" dirty="0"/>
              <a:t> і </a:t>
            </a:r>
            <a:r>
              <a:rPr lang="ru-RU" sz="2400" dirty="0" err="1"/>
              <a:t>розробок</a:t>
            </a:r>
            <a:r>
              <a:rPr lang="ru-RU" sz="2400" dirty="0"/>
              <a:t> за </a:t>
            </a:r>
            <a:r>
              <a:rPr lang="ru-RU" sz="2400" dirty="0" err="1"/>
              <a:t>рахунок</a:t>
            </a:r>
            <a:r>
              <a:rPr lang="ru-RU" sz="2400" dirty="0"/>
              <a:t> </a:t>
            </a:r>
            <a:r>
              <a:rPr lang="ru-RU" sz="2400" dirty="0" err="1"/>
              <a:t>грантової</a:t>
            </a:r>
            <a:r>
              <a:rPr lang="ru-RU" sz="2400" dirty="0"/>
              <a:t> </a:t>
            </a:r>
            <a:r>
              <a:rPr lang="ru-RU" sz="2400" dirty="0" err="1"/>
              <a:t>підтримки</a:t>
            </a:r>
            <a:r>
              <a:rPr lang="ru-RU" sz="2400" dirty="0"/>
              <a:t> та </a:t>
            </a:r>
            <a:r>
              <a:rPr lang="ru-RU" sz="2400" dirty="0" err="1"/>
              <a:t>здійснювати</a:t>
            </a:r>
            <a:r>
              <a:rPr lang="ru-RU" sz="2400" dirty="0"/>
              <a:t> контроль за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виконанням</a:t>
            </a:r>
            <a:r>
              <a:rPr lang="ru-RU" sz="2400" dirty="0"/>
              <a:t>;</a:t>
            </a:r>
          </a:p>
          <a:p>
            <a:r>
              <a:rPr lang="ru-RU" sz="2400" dirty="0" err="1"/>
              <a:t>розробляє</a:t>
            </a:r>
            <a:r>
              <a:rPr lang="ru-RU" sz="2400" dirty="0"/>
              <a:t> </a:t>
            </a:r>
            <a:r>
              <a:rPr lang="ru-RU" sz="2400" dirty="0" err="1"/>
              <a:t>програми</a:t>
            </a:r>
            <a:r>
              <a:rPr lang="ru-RU" sz="2400" dirty="0"/>
              <a:t> </a:t>
            </a:r>
            <a:r>
              <a:rPr lang="ru-RU" sz="2400" dirty="0" err="1"/>
              <a:t>конкурсів</a:t>
            </a:r>
            <a:r>
              <a:rPr lang="ru-RU" sz="2400" dirty="0"/>
              <a:t> та </a:t>
            </a:r>
            <a:r>
              <a:rPr lang="ru-RU" sz="2400" dirty="0" err="1"/>
              <a:t>вимоги</a:t>
            </a:r>
            <a:r>
              <a:rPr lang="ru-RU" sz="2400" dirty="0"/>
              <a:t> до </a:t>
            </a:r>
            <a:r>
              <a:rPr lang="ru-RU" sz="2400" dirty="0" err="1"/>
              <a:t>проектів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подаються</a:t>
            </a:r>
            <a:r>
              <a:rPr lang="ru-RU" sz="2400" dirty="0"/>
              <a:t> на </a:t>
            </a:r>
            <a:r>
              <a:rPr lang="ru-RU" sz="2400" dirty="0" err="1"/>
              <a:t>конкурси</a:t>
            </a:r>
            <a:r>
              <a:rPr lang="ru-RU" sz="2400" dirty="0"/>
              <a:t>;</a:t>
            </a:r>
          </a:p>
          <a:p>
            <a:r>
              <a:rPr lang="ru-RU" sz="2400" dirty="0" err="1"/>
              <a:t>здійснює</a:t>
            </a:r>
            <a:r>
              <a:rPr lang="ru-RU" sz="2400" dirty="0"/>
              <a:t> </a:t>
            </a:r>
            <a:r>
              <a:rPr lang="ru-RU" sz="2400" dirty="0" err="1"/>
              <a:t>інші</a:t>
            </a:r>
            <a:r>
              <a:rPr lang="ru-RU" sz="2400" dirty="0"/>
              <a:t> </a:t>
            </a:r>
            <a:r>
              <a:rPr lang="ru-RU" sz="2400" dirty="0" err="1"/>
              <a:t>повноваження</a:t>
            </a:r>
            <a:r>
              <a:rPr lang="ru-RU" sz="2400" dirty="0"/>
              <a:t> </a:t>
            </a:r>
            <a:r>
              <a:rPr lang="ru-RU" sz="2400" dirty="0" err="1"/>
              <a:t>відповідно</a:t>
            </a:r>
            <a:r>
              <a:rPr lang="ru-RU" sz="2400" dirty="0"/>
              <a:t> до </a:t>
            </a:r>
            <a:r>
              <a:rPr lang="ru-RU" sz="2400" dirty="0" err="1"/>
              <a:t>Положення</a:t>
            </a:r>
            <a:r>
              <a:rPr lang="ru-RU" sz="2400" dirty="0"/>
              <a:t> про </a:t>
            </a:r>
            <a:r>
              <a:rPr lang="ru-RU" sz="2400" dirty="0" err="1"/>
              <a:t>Національний</a:t>
            </a:r>
            <a:r>
              <a:rPr lang="ru-RU" sz="2400" dirty="0"/>
              <a:t> фонд </a:t>
            </a:r>
            <a:r>
              <a:rPr lang="ru-RU" sz="2400" dirty="0" err="1"/>
              <a:t>досліджень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946393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F967195-F32C-48BF-8629-4A0C9ADA7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Національний фонд досліджень України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384975"/>
              </p:ext>
            </p:extLst>
          </p:nvPr>
        </p:nvGraphicFramePr>
        <p:xfrm>
          <a:off x="2589212" y="2133599"/>
          <a:ext cx="8915400" cy="4347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09634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3FE1149-14ED-42A9-95B2-6AF0FC495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1044" y="553089"/>
            <a:ext cx="8886547" cy="1280890"/>
          </a:xfrm>
        </p:spPr>
        <p:txBody>
          <a:bodyPr/>
          <a:lstStyle/>
          <a:p>
            <a:pPr algn="ctr"/>
            <a:r>
              <a:rPr lang="uk-UA" dirty="0"/>
              <a:t>Науки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03B5B3D0-BC8E-4489-BB1B-84ECF3E09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Прямокутник: округлені кути 3">
            <a:extLst>
              <a:ext uri="{FF2B5EF4-FFF2-40B4-BE49-F238E27FC236}">
                <a16:creationId xmlns="" xmlns:a16="http://schemas.microsoft.com/office/drawing/2014/main" id="{97AF0F2F-5F32-4496-9C3E-09FB15B948BD}"/>
              </a:ext>
            </a:extLst>
          </p:cNvPr>
          <p:cNvSpPr/>
          <p:nvPr/>
        </p:nvSpPr>
        <p:spPr>
          <a:xfrm>
            <a:off x="1811044" y="1976022"/>
            <a:ext cx="3719744" cy="174002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/>
              <a:t>Фундаментальні</a:t>
            </a:r>
            <a:endParaRPr lang="uk-UA" sz="2800" b="1" dirty="0"/>
          </a:p>
        </p:txBody>
      </p:sp>
      <p:sp>
        <p:nvSpPr>
          <p:cNvPr id="5" name="Прямокутник: округлені кути 4">
            <a:extLst>
              <a:ext uri="{FF2B5EF4-FFF2-40B4-BE49-F238E27FC236}">
                <a16:creationId xmlns="" xmlns:a16="http://schemas.microsoft.com/office/drawing/2014/main" id="{2AD624D2-48DB-4C2E-9840-EC61968A2A50}"/>
              </a:ext>
            </a:extLst>
          </p:cNvPr>
          <p:cNvSpPr/>
          <p:nvPr/>
        </p:nvSpPr>
        <p:spPr>
          <a:xfrm>
            <a:off x="7190912" y="1976021"/>
            <a:ext cx="3506679" cy="174002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/>
              <a:t>Прикладні</a:t>
            </a:r>
            <a:endParaRPr lang="uk-UA" sz="2800" b="1" dirty="0"/>
          </a:p>
        </p:txBody>
      </p:sp>
      <p:sp>
        <p:nvSpPr>
          <p:cNvPr id="6" name="Прямокутник: округлені кути 5">
            <a:extLst>
              <a:ext uri="{FF2B5EF4-FFF2-40B4-BE49-F238E27FC236}">
                <a16:creationId xmlns="" xmlns:a16="http://schemas.microsoft.com/office/drawing/2014/main" id="{91ADBAC0-4420-4D4E-8567-F92D0D775647}"/>
              </a:ext>
            </a:extLst>
          </p:cNvPr>
          <p:cNvSpPr/>
          <p:nvPr/>
        </p:nvSpPr>
        <p:spPr>
          <a:xfrm>
            <a:off x="1411550" y="4367813"/>
            <a:ext cx="4714892" cy="218390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/>
              <a:t>Творять</a:t>
            </a:r>
            <a:r>
              <a:rPr lang="ru-RU" sz="2800" b="1" dirty="0"/>
              <a:t> </a:t>
            </a:r>
            <a:r>
              <a:rPr lang="ru-RU" sz="2800" b="1" dirty="0" err="1"/>
              <a:t>наукову</a:t>
            </a:r>
            <a:r>
              <a:rPr lang="ru-RU" sz="2800" b="1" dirty="0"/>
              <a:t> базу для </a:t>
            </a:r>
            <a:r>
              <a:rPr lang="ru-RU" sz="2800" b="1" dirty="0" err="1"/>
              <a:t>прикладних</a:t>
            </a:r>
            <a:r>
              <a:rPr lang="ru-RU" sz="2800" b="1" dirty="0"/>
              <a:t> наук</a:t>
            </a:r>
            <a:endParaRPr lang="uk-UA" sz="2800" b="1" dirty="0"/>
          </a:p>
        </p:txBody>
      </p:sp>
      <p:sp>
        <p:nvSpPr>
          <p:cNvPr id="7" name="Прямокутник: округлені кути 6">
            <a:extLst>
              <a:ext uri="{FF2B5EF4-FFF2-40B4-BE49-F238E27FC236}">
                <a16:creationId xmlns="" xmlns:a16="http://schemas.microsoft.com/office/drawing/2014/main" id="{C4A3E552-DBDD-4FB2-9EF6-C9DF89533787}"/>
              </a:ext>
            </a:extLst>
          </p:cNvPr>
          <p:cNvSpPr/>
          <p:nvPr/>
        </p:nvSpPr>
        <p:spPr>
          <a:xfrm>
            <a:off x="6516211" y="4367812"/>
            <a:ext cx="4793940" cy="218390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/>
              <a:t>Спрямовані</a:t>
            </a:r>
            <a:r>
              <a:rPr lang="ru-RU" sz="2800" b="1" dirty="0"/>
              <a:t> на </a:t>
            </a:r>
            <a:r>
              <a:rPr lang="ru-RU" sz="2800" b="1" dirty="0" err="1"/>
              <a:t>іновації</a:t>
            </a:r>
            <a:r>
              <a:rPr lang="ru-RU" sz="2800" b="1" dirty="0"/>
              <a:t> в </a:t>
            </a:r>
            <a:r>
              <a:rPr lang="ru-RU" sz="2800" b="1" dirty="0" err="1"/>
              <a:t>виробництві</a:t>
            </a:r>
            <a:r>
              <a:rPr lang="ru-RU" sz="2800" b="1" dirty="0"/>
              <a:t>, </a:t>
            </a:r>
            <a:r>
              <a:rPr lang="ru-RU" sz="2800" b="1" dirty="0" err="1"/>
              <a:t>тобто</a:t>
            </a:r>
            <a:r>
              <a:rPr lang="ru-RU" sz="2800" b="1" dirty="0"/>
              <a:t> </a:t>
            </a:r>
            <a:r>
              <a:rPr lang="ru-RU" sz="2800" b="1" dirty="0" err="1"/>
              <a:t>мають</a:t>
            </a:r>
            <a:r>
              <a:rPr lang="ru-RU" sz="2800" b="1" dirty="0"/>
              <a:t> </a:t>
            </a:r>
            <a:r>
              <a:rPr lang="ru-RU" sz="2800" b="1" dirty="0" err="1"/>
              <a:t>безпосереднє</a:t>
            </a:r>
            <a:r>
              <a:rPr lang="ru-RU" sz="2800" b="1" dirty="0"/>
              <a:t> </a:t>
            </a:r>
            <a:r>
              <a:rPr lang="ru-RU" sz="2800" b="1" dirty="0" err="1"/>
              <a:t>практичне</a:t>
            </a:r>
            <a:r>
              <a:rPr lang="ru-RU" sz="2800" b="1" dirty="0"/>
              <a:t> </a:t>
            </a:r>
            <a:r>
              <a:rPr lang="ru-RU" sz="2800" b="1" dirty="0" err="1"/>
              <a:t>значення</a:t>
            </a:r>
            <a:endParaRPr lang="uk-UA" sz="2800" b="1" dirty="0"/>
          </a:p>
        </p:txBody>
      </p:sp>
      <p:sp>
        <p:nvSpPr>
          <p:cNvPr id="8" name="Стрелка вниз 7"/>
          <p:cNvSpPr/>
          <p:nvPr/>
        </p:nvSpPr>
        <p:spPr>
          <a:xfrm>
            <a:off x="3261815" y="3716045"/>
            <a:ext cx="1218095" cy="651767"/>
          </a:xfrm>
          <a:prstGeom prst="downArrow">
            <a:avLst>
              <a:gd name="adj1" fmla="val 38796"/>
              <a:gd name="adj2" fmla="val 5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низ 9"/>
          <p:cNvSpPr/>
          <p:nvPr/>
        </p:nvSpPr>
        <p:spPr>
          <a:xfrm>
            <a:off x="8335203" y="3716044"/>
            <a:ext cx="1218095" cy="651767"/>
          </a:xfrm>
          <a:prstGeom prst="downArrow">
            <a:avLst>
              <a:gd name="adj1" fmla="val 38796"/>
              <a:gd name="adj2" fmla="val 5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3768996" y="1146412"/>
            <a:ext cx="1761792" cy="6277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7069540" y="1146412"/>
            <a:ext cx="1665027" cy="6277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2337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DFF751F-5632-47D3-A4B0-C4A507360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56642"/>
            <a:ext cx="8911687" cy="1280890"/>
          </a:xfrm>
        </p:spPr>
        <p:txBody>
          <a:bodyPr/>
          <a:lstStyle/>
          <a:p>
            <a:r>
              <a:rPr lang="uk-UA" dirty="0"/>
              <a:t>Наукова діяльність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B4A303E0-0E60-4071-87DE-E5A6AC3C7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1450" y="1189608"/>
            <a:ext cx="9916356" cy="4721615"/>
          </a:xfrm>
        </p:spPr>
        <p:txBody>
          <a:bodyPr>
            <a:normAutofit/>
          </a:bodyPr>
          <a:lstStyle/>
          <a:p>
            <a:r>
              <a:rPr lang="ru-RU" sz="2400" b="1" dirty="0" err="1"/>
              <a:t>інтелектуальна</a:t>
            </a:r>
            <a:r>
              <a:rPr lang="ru-RU" sz="2400" b="1" dirty="0"/>
              <a:t> </a:t>
            </a:r>
            <a:r>
              <a:rPr lang="ru-RU" sz="2400" b="1" dirty="0" err="1" smtClean="0"/>
              <a:t>творча</a:t>
            </a:r>
            <a:r>
              <a:rPr lang="ru-RU" sz="2400" b="1" dirty="0" smtClean="0"/>
              <a:t> </a:t>
            </a:r>
            <a:r>
              <a:rPr lang="ru-RU" sz="2400" b="1" dirty="0" err="1"/>
              <a:t>праця</a:t>
            </a:r>
            <a:r>
              <a:rPr lang="ru-RU" sz="2400" b="1" dirty="0"/>
              <a:t>, </a:t>
            </a:r>
            <a:r>
              <a:rPr lang="ru-RU" sz="2400" b="1" dirty="0" err="1"/>
              <a:t>спрямована</a:t>
            </a:r>
            <a:r>
              <a:rPr lang="ru-RU" sz="2400" b="1" dirty="0"/>
              <a:t> на </a:t>
            </a:r>
            <a:r>
              <a:rPr lang="ru-RU" sz="2400" b="1" dirty="0" err="1"/>
              <a:t>здобуття</a:t>
            </a:r>
            <a:r>
              <a:rPr lang="ru-RU" sz="2400" b="1" dirty="0"/>
              <a:t> і </a:t>
            </a:r>
            <a:r>
              <a:rPr lang="ru-RU" sz="2400" b="1" dirty="0" err="1"/>
              <a:t>використання</a:t>
            </a:r>
            <a:r>
              <a:rPr lang="ru-RU" sz="2400" b="1" dirty="0"/>
              <a:t> </a:t>
            </a:r>
            <a:r>
              <a:rPr lang="ru-RU" sz="2400" b="1" dirty="0" err="1"/>
              <a:t>нових</a:t>
            </a:r>
            <a:r>
              <a:rPr lang="ru-RU" sz="2400" b="1" dirty="0"/>
              <a:t> </a:t>
            </a:r>
            <a:r>
              <a:rPr lang="ru-RU" sz="2400" b="1" dirty="0" err="1"/>
              <a:t>знань</a:t>
            </a:r>
            <a:endParaRPr lang="ru-RU" sz="2400" b="1" dirty="0"/>
          </a:p>
          <a:p>
            <a:r>
              <a:rPr lang="uk-UA" sz="2400" b="1" dirty="0"/>
              <a:t>Важливим завданням наукової діяльності є </a:t>
            </a:r>
            <a:r>
              <a:rPr lang="uk-UA" sz="2400" b="1" dirty="0" smtClean="0"/>
              <a:t>формування </a:t>
            </a:r>
            <a:r>
              <a:rPr lang="uk-UA" sz="2400" b="1" dirty="0"/>
              <a:t>системи знань, які сприяють найраціональнішій </a:t>
            </a:r>
            <a:r>
              <a:rPr lang="uk-UA" sz="2400" b="1" dirty="0" smtClean="0"/>
              <a:t>організації </a:t>
            </a:r>
            <a:r>
              <a:rPr lang="uk-UA" sz="2400" b="1" dirty="0"/>
              <a:t>виробничих відносин та використанню виробничих сил в інтересах усіх членів суспільства</a:t>
            </a:r>
          </a:p>
          <a:p>
            <a:r>
              <a:rPr lang="ru-RU" sz="2400" b="1" dirty="0"/>
              <a:t>У </a:t>
            </a:r>
            <a:r>
              <a:rPr lang="ru-RU" sz="2400" b="1" dirty="0" err="1"/>
              <a:t>практиці</a:t>
            </a:r>
            <a:r>
              <a:rPr lang="ru-RU" sz="2400" b="1" dirty="0"/>
              <a:t> </a:t>
            </a:r>
            <a:r>
              <a:rPr lang="ru-RU" sz="2400" b="1" dirty="0" err="1"/>
              <a:t>застосовують</a:t>
            </a:r>
            <a:r>
              <a:rPr lang="ru-RU" sz="2400" b="1" dirty="0"/>
              <a:t> </a:t>
            </a:r>
            <a:r>
              <a:rPr lang="ru-RU" sz="2400" b="1" dirty="0" err="1"/>
              <a:t>різні</a:t>
            </a:r>
            <a:r>
              <a:rPr lang="ru-RU" sz="2400" b="1" dirty="0"/>
              <a:t> </a:t>
            </a:r>
            <a:r>
              <a:rPr lang="ru-RU" sz="2400" b="1" dirty="0" err="1"/>
              <a:t>види</a:t>
            </a:r>
            <a:r>
              <a:rPr lang="ru-RU" sz="2400" b="1" dirty="0"/>
              <a:t> </a:t>
            </a:r>
            <a:r>
              <a:rPr lang="ru-RU" sz="2400" b="1" dirty="0" err="1"/>
              <a:t>наукової</a:t>
            </a:r>
            <a:r>
              <a:rPr lang="ru-RU" sz="2400" b="1" dirty="0"/>
              <a:t> </a:t>
            </a:r>
            <a:r>
              <a:rPr lang="ru-RU" sz="2400" b="1" dirty="0" err="1"/>
              <a:t>діяльності</a:t>
            </a:r>
            <a:r>
              <a:rPr lang="ru-RU" sz="2400" b="1" dirty="0"/>
              <a:t>:</a:t>
            </a:r>
            <a:endParaRPr lang="uk-UA" sz="2400" b="1" dirty="0"/>
          </a:p>
        </p:txBody>
      </p:sp>
      <p:sp>
        <p:nvSpPr>
          <p:cNvPr id="10" name="Прямокутник: округлені кути 9">
            <a:extLst>
              <a:ext uri="{FF2B5EF4-FFF2-40B4-BE49-F238E27FC236}">
                <a16:creationId xmlns="" xmlns:a16="http://schemas.microsoft.com/office/drawing/2014/main" id="{43FA2E68-DB48-41AC-BDA3-33A9CD6C759D}"/>
              </a:ext>
            </a:extLst>
          </p:cNvPr>
          <p:cNvSpPr/>
          <p:nvPr/>
        </p:nvSpPr>
        <p:spPr>
          <a:xfrm>
            <a:off x="1855431" y="4174675"/>
            <a:ext cx="3133817" cy="102093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Науково-дослідницьку</a:t>
            </a:r>
          </a:p>
        </p:txBody>
      </p:sp>
      <p:sp>
        <p:nvSpPr>
          <p:cNvPr id="11" name="Прямокутник: округлені кути 10">
            <a:extLst>
              <a:ext uri="{FF2B5EF4-FFF2-40B4-BE49-F238E27FC236}">
                <a16:creationId xmlns="" xmlns:a16="http://schemas.microsoft.com/office/drawing/2014/main" id="{843C7DEA-DE42-4649-8727-75AF27B8343F}"/>
              </a:ext>
            </a:extLst>
          </p:cNvPr>
          <p:cNvSpPr/>
          <p:nvPr/>
        </p:nvSpPr>
        <p:spPr>
          <a:xfrm>
            <a:off x="7322593" y="5568039"/>
            <a:ext cx="3133817" cy="102093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Науково-педагогічну</a:t>
            </a:r>
          </a:p>
        </p:txBody>
      </p:sp>
      <p:sp>
        <p:nvSpPr>
          <p:cNvPr id="12" name="Прямокутник: округлені кути 11">
            <a:extLst>
              <a:ext uri="{FF2B5EF4-FFF2-40B4-BE49-F238E27FC236}">
                <a16:creationId xmlns="" xmlns:a16="http://schemas.microsoft.com/office/drawing/2014/main" id="{E645F156-DE30-432C-AC88-DF30113CC68E}"/>
              </a:ext>
            </a:extLst>
          </p:cNvPr>
          <p:cNvSpPr/>
          <p:nvPr/>
        </p:nvSpPr>
        <p:spPr>
          <a:xfrm>
            <a:off x="7322594" y="4174675"/>
            <a:ext cx="3133817" cy="102093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Науково-організаційну</a:t>
            </a:r>
          </a:p>
        </p:txBody>
      </p:sp>
      <p:sp>
        <p:nvSpPr>
          <p:cNvPr id="13" name="Прямокутник: округлені кути 12">
            <a:extLst>
              <a:ext uri="{FF2B5EF4-FFF2-40B4-BE49-F238E27FC236}">
                <a16:creationId xmlns="" xmlns:a16="http://schemas.microsoft.com/office/drawing/2014/main" id="{F2B2D964-0F89-4373-AC72-1F7177AF1BC2}"/>
              </a:ext>
            </a:extLst>
          </p:cNvPr>
          <p:cNvSpPr/>
          <p:nvPr/>
        </p:nvSpPr>
        <p:spPr>
          <a:xfrm>
            <a:off x="1855431" y="5568039"/>
            <a:ext cx="3133817" cy="102093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Науково-інформаційну</a:t>
            </a:r>
          </a:p>
        </p:txBody>
      </p:sp>
    </p:spTree>
    <p:extLst>
      <p:ext uri="{BB962C8B-B14F-4D97-AF65-F5344CB8AC3E}">
        <p14:creationId xmlns:p14="http://schemas.microsoft.com/office/powerpoint/2010/main" val="14282011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03EE165-487B-4452-88BA-7C187857C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Групи наук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3758FF1C-6CC4-46CF-8A8E-9FD00DF30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6555" y="1837678"/>
            <a:ext cx="9357064" cy="4073544"/>
          </a:xfrm>
        </p:spPr>
        <p:txBody>
          <a:bodyPr/>
          <a:lstStyle/>
          <a:p>
            <a:r>
              <a:rPr lang="ru-RU" sz="2800" dirty="0" err="1"/>
              <a:t>Саме</a:t>
            </a:r>
            <a:r>
              <a:rPr lang="ru-RU" sz="2800" dirty="0"/>
              <a:t> </a:t>
            </a:r>
            <a:r>
              <a:rPr lang="ru-RU" sz="2800" dirty="0" err="1"/>
              <a:t>матеріальні</a:t>
            </a:r>
            <a:r>
              <a:rPr lang="ru-RU" sz="2800" dirty="0"/>
              <a:t> </a:t>
            </a:r>
            <a:r>
              <a:rPr lang="ru-RU" sz="2800" dirty="0" err="1"/>
              <a:t>об'єкти</a:t>
            </a:r>
            <a:r>
              <a:rPr lang="ru-RU" sz="2800" dirty="0"/>
              <a:t> </a:t>
            </a:r>
            <a:r>
              <a:rPr lang="ru-RU" sz="2800" dirty="0" err="1"/>
              <a:t>природи</a:t>
            </a:r>
            <a:r>
              <a:rPr lang="ru-RU" sz="2800" dirty="0"/>
              <a:t> </a:t>
            </a:r>
            <a:r>
              <a:rPr lang="ru-RU" sz="2800" dirty="0" err="1"/>
              <a:t>визначають</a:t>
            </a:r>
            <a:r>
              <a:rPr lang="ru-RU" sz="2800" dirty="0"/>
              <a:t> </a:t>
            </a:r>
            <a:r>
              <a:rPr lang="ru-RU" sz="2800" dirty="0" err="1" smtClean="0"/>
              <a:t>існування</a:t>
            </a:r>
            <a:r>
              <a:rPr lang="ru-RU" sz="2800" dirty="0" smtClean="0"/>
              <a:t> </a:t>
            </a:r>
            <a:r>
              <a:rPr lang="ru-RU" sz="2800" dirty="0" err="1"/>
              <a:t>багатьох</a:t>
            </a:r>
            <a:r>
              <a:rPr lang="ru-RU" sz="2800" dirty="0"/>
              <a:t> </a:t>
            </a:r>
            <a:r>
              <a:rPr lang="ru-RU" sz="2800" dirty="0" err="1"/>
              <a:t>галузей</a:t>
            </a:r>
            <a:r>
              <a:rPr lang="ru-RU" sz="2800" dirty="0"/>
              <a:t> </a:t>
            </a:r>
            <a:r>
              <a:rPr lang="ru-RU" sz="2800" dirty="0" err="1"/>
              <a:t>знань</a:t>
            </a:r>
            <a:r>
              <a:rPr lang="ru-RU" sz="2800" dirty="0"/>
              <a:t>, </a:t>
            </a:r>
            <a:r>
              <a:rPr lang="ru-RU" sz="2800" dirty="0" err="1"/>
              <a:t>об'єднаних</a:t>
            </a:r>
            <a:r>
              <a:rPr lang="ru-RU" sz="2800" dirty="0"/>
              <a:t> у </a:t>
            </a:r>
            <a:r>
              <a:rPr lang="ru-RU" sz="2800" b="1" dirty="0"/>
              <a:t>три </a:t>
            </a:r>
            <a:r>
              <a:rPr lang="ru-RU" sz="2800" b="1" dirty="0" err="1"/>
              <a:t>великі</a:t>
            </a:r>
            <a:r>
              <a:rPr lang="ru-RU" sz="2800" b="1" dirty="0"/>
              <a:t> </a:t>
            </a:r>
            <a:r>
              <a:rPr lang="ru-RU" sz="2800" b="1" dirty="0" err="1"/>
              <a:t>групи</a:t>
            </a:r>
            <a:r>
              <a:rPr lang="ru-RU" sz="2800" b="1" dirty="0"/>
              <a:t> наук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розрізняються</a:t>
            </a:r>
            <a:r>
              <a:rPr lang="ru-RU" sz="2800" dirty="0"/>
              <a:t> за предметами та методами </a:t>
            </a:r>
            <a:r>
              <a:rPr lang="ru-RU" sz="2800" dirty="0" err="1" smtClean="0"/>
              <a:t>дослідження</a:t>
            </a:r>
            <a:r>
              <a:rPr lang="ru-RU" sz="2800" dirty="0"/>
              <a:t>:</a:t>
            </a:r>
            <a:endParaRPr lang="uk-UA" sz="2800" dirty="0"/>
          </a:p>
          <a:p>
            <a:endParaRPr lang="uk-UA" dirty="0"/>
          </a:p>
        </p:txBody>
      </p:sp>
      <p:sp>
        <p:nvSpPr>
          <p:cNvPr id="4" name="Прямокутник: округлені кути 3">
            <a:extLst>
              <a:ext uri="{FF2B5EF4-FFF2-40B4-BE49-F238E27FC236}">
                <a16:creationId xmlns="" xmlns:a16="http://schemas.microsoft.com/office/drawing/2014/main" id="{494D093D-1F83-4FAC-9F68-CE24FE68C181}"/>
              </a:ext>
            </a:extLst>
          </p:cNvPr>
          <p:cNvSpPr/>
          <p:nvPr/>
        </p:nvSpPr>
        <p:spPr>
          <a:xfrm>
            <a:off x="1932371" y="4330997"/>
            <a:ext cx="2867488" cy="12162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/>
              <a:t>Природничі</a:t>
            </a:r>
            <a:endParaRPr lang="uk-UA" sz="2800" b="1" dirty="0"/>
          </a:p>
        </p:txBody>
      </p:sp>
      <p:sp>
        <p:nvSpPr>
          <p:cNvPr id="5" name="Прямокутник: округлені кути 4">
            <a:extLst>
              <a:ext uri="{FF2B5EF4-FFF2-40B4-BE49-F238E27FC236}">
                <a16:creationId xmlns="" xmlns:a16="http://schemas.microsoft.com/office/drawing/2014/main" id="{06EA3551-2AE8-4C38-A5BB-835F1CA40BF0}"/>
              </a:ext>
            </a:extLst>
          </p:cNvPr>
          <p:cNvSpPr/>
          <p:nvPr/>
        </p:nvSpPr>
        <p:spPr>
          <a:xfrm>
            <a:off x="5131292" y="4330997"/>
            <a:ext cx="2716567" cy="12162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/>
              <a:t>Суспільні</a:t>
            </a:r>
            <a:endParaRPr lang="uk-UA" sz="2800" b="1" dirty="0"/>
          </a:p>
        </p:txBody>
      </p:sp>
      <p:sp>
        <p:nvSpPr>
          <p:cNvPr id="6" name="Прямокутник: округлені кути 5">
            <a:extLst>
              <a:ext uri="{FF2B5EF4-FFF2-40B4-BE49-F238E27FC236}">
                <a16:creationId xmlns="" xmlns:a16="http://schemas.microsoft.com/office/drawing/2014/main" id="{9202797C-73BC-4B6E-8752-93A16CD8AAC7}"/>
              </a:ext>
            </a:extLst>
          </p:cNvPr>
          <p:cNvSpPr/>
          <p:nvPr/>
        </p:nvSpPr>
        <p:spPr>
          <a:xfrm>
            <a:off x="8179292" y="4330997"/>
            <a:ext cx="2891161" cy="12162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/>
              <a:t>Технічні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11591273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D541467-5471-4005-850A-213012E80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Організація</a:t>
            </a:r>
            <a:r>
              <a:rPr lang="ru-RU" dirty="0"/>
              <a:t> науки в </a:t>
            </a:r>
            <a:r>
              <a:rPr lang="ru-RU" dirty="0" err="1"/>
              <a:t>державі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сектори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61F818F9-BA0D-4F6D-90C5-308BABE4A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Прямокутник: округлені кути 3">
            <a:extLst>
              <a:ext uri="{FF2B5EF4-FFF2-40B4-BE49-F238E27FC236}">
                <a16:creationId xmlns="" xmlns:a16="http://schemas.microsoft.com/office/drawing/2014/main" id="{2D95D972-E72F-498F-9BF2-CC2241B39EB8}"/>
              </a:ext>
            </a:extLst>
          </p:cNvPr>
          <p:cNvSpPr/>
          <p:nvPr/>
        </p:nvSpPr>
        <p:spPr>
          <a:xfrm>
            <a:off x="1074198" y="1905000"/>
            <a:ext cx="5060272" cy="232077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err="1"/>
              <a:t>академічний</a:t>
            </a:r>
            <a:r>
              <a:rPr lang="ru-RU" b="1" i="1" dirty="0"/>
              <a:t> </a:t>
            </a:r>
            <a:r>
              <a:rPr lang="ru-RU" dirty="0"/>
              <a:t>- </a:t>
            </a:r>
            <a:r>
              <a:rPr lang="ru-RU" sz="2400" dirty="0" err="1"/>
              <a:t>спрямований</a:t>
            </a:r>
            <a:r>
              <a:rPr lang="ru-RU" sz="2400" dirty="0"/>
              <a:t> на </a:t>
            </a:r>
            <a:r>
              <a:rPr lang="ru-RU" sz="2400" dirty="0" err="1"/>
              <a:t>забезпечення</a:t>
            </a:r>
            <a:r>
              <a:rPr lang="ru-RU" sz="2400" dirty="0"/>
              <a:t> </a:t>
            </a:r>
            <a:r>
              <a:rPr lang="ru-RU" sz="2400" dirty="0" err="1"/>
              <a:t>фундаментальних</a:t>
            </a:r>
            <a:r>
              <a:rPr lang="ru-RU" sz="2400" dirty="0"/>
              <a:t> </a:t>
            </a:r>
            <a:r>
              <a:rPr lang="ru-RU" sz="2400" dirty="0" err="1"/>
              <a:t>досліджень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приводять</a:t>
            </a:r>
            <a:r>
              <a:rPr lang="ru-RU" sz="2400" dirty="0"/>
              <a:t> до </a:t>
            </a:r>
            <a:r>
              <a:rPr lang="ru-RU" sz="2400" dirty="0" err="1"/>
              <a:t>одержання</a:t>
            </a:r>
            <a:r>
              <a:rPr lang="ru-RU" sz="2400" dirty="0"/>
              <a:t> </a:t>
            </a:r>
            <a:r>
              <a:rPr lang="ru-RU" sz="2400" dirty="0" err="1"/>
              <a:t>нових</a:t>
            </a:r>
            <a:r>
              <a:rPr lang="ru-RU" sz="2400" dirty="0"/>
              <a:t> </a:t>
            </a:r>
            <a:r>
              <a:rPr lang="ru-RU" sz="2400" dirty="0" err="1"/>
              <a:t>знань</a:t>
            </a:r>
            <a:r>
              <a:rPr lang="ru-RU" sz="2400" dirty="0"/>
              <a:t>, </a:t>
            </a:r>
            <a:r>
              <a:rPr lang="ru-RU" sz="2400" dirty="0" err="1"/>
              <a:t>ідей</a:t>
            </a:r>
            <a:r>
              <a:rPr lang="ru-RU" sz="2400" dirty="0"/>
              <a:t> та </a:t>
            </a:r>
            <a:r>
              <a:rPr lang="ru-RU" sz="2400" dirty="0" err="1"/>
              <a:t>теорій</a:t>
            </a:r>
            <a:endParaRPr lang="uk-UA" sz="2400" dirty="0"/>
          </a:p>
        </p:txBody>
      </p:sp>
      <p:sp>
        <p:nvSpPr>
          <p:cNvPr id="5" name="Прямокутник: округлені кути 4">
            <a:extLst>
              <a:ext uri="{FF2B5EF4-FFF2-40B4-BE49-F238E27FC236}">
                <a16:creationId xmlns="" xmlns:a16="http://schemas.microsoft.com/office/drawing/2014/main" id="{018AE3A5-CE99-4CED-B93A-44CE516D6E93}"/>
              </a:ext>
            </a:extLst>
          </p:cNvPr>
          <p:cNvSpPr/>
          <p:nvPr/>
        </p:nvSpPr>
        <p:spPr>
          <a:xfrm>
            <a:off x="6418555" y="4427737"/>
            <a:ext cx="5086057" cy="234370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err="1"/>
              <a:t>виробничий</a:t>
            </a:r>
            <a:r>
              <a:rPr lang="ru-RU" b="1" i="1" dirty="0"/>
              <a:t> </a:t>
            </a:r>
            <a:r>
              <a:rPr lang="ru-RU" dirty="0"/>
              <a:t>- </a:t>
            </a:r>
            <a:r>
              <a:rPr lang="ru-RU" sz="2400" dirty="0" err="1"/>
              <a:t>запровадження</a:t>
            </a:r>
            <a:r>
              <a:rPr lang="ru-RU" sz="2400" dirty="0"/>
              <a:t> </a:t>
            </a:r>
            <a:r>
              <a:rPr lang="ru-RU" sz="2400" dirty="0" err="1"/>
              <a:t>науково-технічних</a:t>
            </a:r>
            <a:r>
              <a:rPr lang="ru-RU" sz="2400" dirty="0"/>
              <a:t> </a:t>
            </a:r>
            <a:r>
              <a:rPr lang="ru-RU" sz="2400" dirty="0" err="1"/>
              <a:t>розробок</a:t>
            </a:r>
            <a:r>
              <a:rPr lang="ru-RU" sz="2400" dirty="0"/>
              <a:t>, </a:t>
            </a:r>
            <a:r>
              <a:rPr lang="ru-RU" sz="2400" dirty="0" err="1"/>
              <a:t>удосконаленням</a:t>
            </a:r>
            <a:r>
              <a:rPr lang="ru-RU" sz="2400" dirty="0"/>
              <a:t> </a:t>
            </a:r>
            <a:r>
              <a:rPr lang="ru-RU" sz="2400" dirty="0" err="1"/>
              <a:t>технологій</a:t>
            </a:r>
            <a:r>
              <a:rPr lang="ru-RU" sz="2400" dirty="0"/>
              <a:t>, </a:t>
            </a:r>
            <a:r>
              <a:rPr lang="ru-RU" sz="2400" dirty="0" err="1"/>
              <a:t>завдяки</a:t>
            </a:r>
            <a:r>
              <a:rPr lang="ru-RU" sz="2400" dirty="0"/>
              <a:t> </a:t>
            </a:r>
            <a:r>
              <a:rPr lang="ru-RU" sz="2400" dirty="0" err="1"/>
              <a:t>чому</a:t>
            </a:r>
            <a:r>
              <a:rPr lang="ru-RU" sz="2400" dirty="0"/>
              <a:t> </a:t>
            </a:r>
            <a:r>
              <a:rPr lang="ru-RU" sz="2400" dirty="0" err="1"/>
              <a:t>здійснюються</a:t>
            </a:r>
            <a:r>
              <a:rPr lang="ru-RU" sz="2400" dirty="0"/>
              <a:t> </a:t>
            </a:r>
            <a:r>
              <a:rPr lang="ru-RU" sz="2400" dirty="0" err="1"/>
              <a:t>винаходи</a:t>
            </a:r>
            <a:r>
              <a:rPr lang="uk-UA" sz="2400" dirty="0"/>
              <a:t> й новітня продукція</a:t>
            </a:r>
          </a:p>
        </p:txBody>
      </p:sp>
      <p:sp>
        <p:nvSpPr>
          <p:cNvPr id="6" name="Прямокутник: округлені кути 5">
            <a:extLst>
              <a:ext uri="{FF2B5EF4-FFF2-40B4-BE49-F238E27FC236}">
                <a16:creationId xmlns="" xmlns:a16="http://schemas.microsoft.com/office/drawing/2014/main" id="{30BF1880-1906-425A-840A-0056CA433DBB}"/>
              </a:ext>
            </a:extLst>
          </p:cNvPr>
          <p:cNvSpPr/>
          <p:nvPr/>
        </p:nvSpPr>
        <p:spPr>
          <a:xfrm>
            <a:off x="6418555" y="1905001"/>
            <a:ext cx="5086057" cy="232077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err="1"/>
              <a:t>вузівський</a:t>
            </a:r>
            <a:r>
              <a:rPr lang="ru-RU" b="1" i="1" dirty="0"/>
              <a:t> </a:t>
            </a:r>
            <a:r>
              <a:rPr lang="ru-RU" dirty="0"/>
              <a:t>- </a:t>
            </a:r>
            <a:r>
              <a:rPr lang="de-AT" dirty="0"/>
              <a:t>     </a:t>
            </a:r>
            <a:r>
              <a:rPr lang="ru-RU" sz="2400" dirty="0" err="1"/>
              <a:t>забезпеченя</a:t>
            </a:r>
            <a:r>
              <a:rPr lang="ru-RU" sz="2400" dirty="0"/>
              <a:t> </a:t>
            </a:r>
            <a:r>
              <a:rPr lang="ru-RU" sz="2400" dirty="0" err="1"/>
              <a:t>фундаментальних</a:t>
            </a:r>
            <a:r>
              <a:rPr lang="ru-RU" sz="2400" dirty="0"/>
              <a:t> і </a:t>
            </a:r>
            <a:r>
              <a:rPr lang="ru-RU" sz="2400" dirty="0" err="1"/>
              <a:t>прикладних</a:t>
            </a:r>
            <a:r>
              <a:rPr lang="ru-RU" sz="2400" dirty="0"/>
              <a:t> </a:t>
            </a:r>
            <a:r>
              <a:rPr lang="ru-RU" sz="2400" dirty="0" err="1"/>
              <a:t>досліджень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дають</a:t>
            </a:r>
            <a:r>
              <a:rPr lang="ru-RU" sz="2400" dirty="0"/>
              <a:t> </a:t>
            </a:r>
            <a:r>
              <a:rPr lang="ru-RU" sz="2400" dirty="0" err="1"/>
              <a:t>нові</a:t>
            </a:r>
            <a:r>
              <a:rPr lang="ru-RU" sz="2400" dirty="0"/>
              <a:t> </a:t>
            </a:r>
            <a:r>
              <a:rPr lang="ru-RU" sz="2400" dirty="0" err="1"/>
              <a:t>знання</a:t>
            </a:r>
            <a:r>
              <a:rPr lang="ru-RU" sz="2400" dirty="0"/>
              <a:t> та </a:t>
            </a:r>
            <a:r>
              <a:rPr lang="ru-RU" sz="2400" dirty="0" err="1"/>
              <a:t>розробки</a:t>
            </a:r>
            <a:r>
              <a:rPr lang="ru-RU" sz="2400" dirty="0"/>
              <a:t>, </a:t>
            </a:r>
            <a:r>
              <a:rPr lang="ru-RU" sz="2400" dirty="0" err="1"/>
              <a:t>придатні</a:t>
            </a:r>
            <a:r>
              <a:rPr lang="ru-RU" sz="2400" dirty="0"/>
              <a:t> до практичного </a:t>
            </a:r>
            <a:r>
              <a:rPr lang="ru-RU" sz="2400" dirty="0" err="1"/>
              <a:t>застосування</a:t>
            </a:r>
            <a:endParaRPr lang="uk-UA" sz="2400" dirty="0"/>
          </a:p>
        </p:txBody>
      </p:sp>
      <p:sp>
        <p:nvSpPr>
          <p:cNvPr id="7" name="Прямокутник: округлені кути 6">
            <a:extLst>
              <a:ext uri="{FF2B5EF4-FFF2-40B4-BE49-F238E27FC236}">
                <a16:creationId xmlns="" xmlns:a16="http://schemas.microsoft.com/office/drawing/2014/main" id="{79B19B1B-8294-41C7-8AF8-3038EA5826E4}"/>
              </a:ext>
            </a:extLst>
          </p:cNvPr>
          <p:cNvSpPr/>
          <p:nvPr/>
        </p:nvSpPr>
        <p:spPr>
          <a:xfrm>
            <a:off x="1074198" y="4427738"/>
            <a:ext cx="5060272" cy="233844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err="1"/>
              <a:t>галузевий</a:t>
            </a:r>
            <a:r>
              <a:rPr lang="ru-RU" b="1" i="1" dirty="0"/>
              <a:t> </a:t>
            </a:r>
            <a:r>
              <a:rPr lang="ru-RU" dirty="0"/>
              <a:t>- </a:t>
            </a:r>
            <a:r>
              <a:rPr lang="de-AT" dirty="0"/>
              <a:t>    </a:t>
            </a:r>
            <a:r>
              <a:rPr lang="ru-RU" sz="2400" dirty="0" err="1"/>
              <a:t>спрямований</a:t>
            </a:r>
            <a:r>
              <a:rPr lang="ru-RU" sz="2400" dirty="0"/>
              <a:t> на </a:t>
            </a:r>
            <a:r>
              <a:rPr lang="ru-RU" sz="2400" dirty="0" err="1"/>
              <a:t>проведення</a:t>
            </a:r>
            <a:r>
              <a:rPr lang="ru-RU" sz="2400" dirty="0"/>
              <a:t> </a:t>
            </a:r>
            <a:r>
              <a:rPr lang="ru-RU" sz="2400" dirty="0" err="1"/>
              <a:t>прикладних</a:t>
            </a:r>
            <a:r>
              <a:rPr lang="ru-RU" sz="2400" dirty="0"/>
              <a:t> </a:t>
            </a:r>
            <a:r>
              <a:rPr lang="ru-RU" sz="2400" dirty="0" err="1"/>
              <a:t>досліджень</a:t>
            </a:r>
            <a:r>
              <a:rPr lang="ru-RU" sz="2400" dirty="0"/>
              <a:t> та </a:t>
            </a:r>
            <a:r>
              <a:rPr lang="ru-RU" sz="2400" dirty="0" err="1"/>
              <a:t>здійснення</a:t>
            </a:r>
            <a:r>
              <a:rPr lang="ru-RU" sz="2400" dirty="0"/>
              <a:t> </a:t>
            </a:r>
            <a:r>
              <a:rPr lang="ru-RU" sz="2400" dirty="0" err="1"/>
              <a:t>розробок</a:t>
            </a:r>
            <a:r>
              <a:rPr lang="ru-RU" sz="2400" dirty="0"/>
              <a:t> і </a:t>
            </a:r>
            <a:r>
              <a:rPr lang="ru-RU" sz="2400" dirty="0" err="1"/>
              <a:t>нововведень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4118443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6FA8C0C-7B41-4506-AB1A-702347DD2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450256"/>
            <a:ext cx="8911687" cy="1280890"/>
          </a:xfrm>
        </p:spPr>
        <p:txBody>
          <a:bodyPr>
            <a:normAutofit/>
          </a:bodyPr>
          <a:lstStyle/>
          <a:p>
            <a:r>
              <a:rPr lang="ru-RU" sz="3200" dirty="0"/>
              <a:t>для </a:t>
            </a:r>
            <a:r>
              <a:rPr lang="ru-RU" sz="3200" dirty="0" err="1"/>
              <a:t>України</a:t>
            </a:r>
            <a:r>
              <a:rPr lang="ru-RU" sz="3200" dirty="0"/>
              <a:t> </a:t>
            </a:r>
            <a:r>
              <a:rPr lang="ru-RU" sz="3200" dirty="0" err="1"/>
              <a:t>пріоритетними</a:t>
            </a:r>
            <a:r>
              <a:rPr lang="ru-RU" sz="3200" dirty="0"/>
              <a:t> є </a:t>
            </a:r>
            <a:r>
              <a:rPr lang="ru-RU" sz="3200" dirty="0" err="1"/>
              <a:t>такі</a:t>
            </a:r>
            <a:r>
              <a:rPr lang="ru-RU" sz="3200" dirty="0"/>
              <a:t> </a:t>
            </a:r>
            <a:r>
              <a:rPr lang="ru-RU" sz="3200" dirty="0" err="1"/>
              <a:t>напрями</a:t>
            </a:r>
            <a:r>
              <a:rPr lang="ru-RU" sz="3200" dirty="0"/>
              <a:t> </a:t>
            </a:r>
            <a:r>
              <a:rPr lang="ru-RU" sz="3200" dirty="0" err="1" smtClean="0"/>
              <a:t>прикладних</a:t>
            </a:r>
            <a:r>
              <a:rPr lang="ru-RU" sz="3200" dirty="0" smtClean="0"/>
              <a:t> </a:t>
            </a:r>
            <a:r>
              <a:rPr lang="ru-RU" sz="3200" dirty="0" err="1"/>
              <a:t>наукових</a:t>
            </a:r>
            <a:r>
              <a:rPr lang="ru-RU" sz="3200" dirty="0"/>
              <a:t> </a:t>
            </a:r>
            <a:r>
              <a:rPr lang="ru-RU" sz="3200" dirty="0" err="1"/>
              <a:t>досліджень</a:t>
            </a:r>
            <a:r>
              <a:rPr lang="ru-RU" sz="3200" dirty="0"/>
              <a:t>:</a:t>
            </a:r>
            <a:endParaRPr lang="uk-UA" sz="32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C0549DD4-B5C6-4B62-A1F0-5789FEC1F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597981"/>
            <a:ext cx="8911687" cy="5166803"/>
          </a:xfrm>
        </p:spPr>
        <p:txBody>
          <a:bodyPr>
            <a:noAutofit/>
          </a:bodyPr>
          <a:lstStyle/>
          <a:p>
            <a:r>
              <a:rPr lang="ru-RU" sz="2400" b="1" dirty="0" err="1"/>
              <a:t>нетрадиційні</a:t>
            </a:r>
            <a:r>
              <a:rPr lang="ru-RU" sz="2400" b="1" dirty="0"/>
              <a:t> </a:t>
            </a:r>
            <a:r>
              <a:rPr lang="ru-RU" sz="2400" b="1" dirty="0" err="1"/>
              <a:t>джерела</a:t>
            </a:r>
            <a:r>
              <a:rPr lang="ru-RU" sz="2400" b="1" dirty="0"/>
              <a:t> </a:t>
            </a:r>
            <a:r>
              <a:rPr lang="ru-RU" sz="2400" b="1" dirty="0" err="1"/>
              <a:t>енергії</a:t>
            </a:r>
            <a:r>
              <a:rPr lang="ru-RU" sz="2400" dirty="0"/>
              <a:t>;</a:t>
            </a:r>
            <a:endParaRPr lang="uk-UA" sz="2400" dirty="0"/>
          </a:p>
          <a:p>
            <a:r>
              <a:rPr lang="ru-RU" sz="2400" dirty="0" err="1"/>
              <a:t>дослідження</a:t>
            </a:r>
            <a:r>
              <a:rPr lang="ru-RU" sz="2400" dirty="0"/>
              <a:t> </a:t>
            </a:r>
            <a:r>
              <a:rPr lang="ru-RU" sz="2400" dirty="0" err="1"/>
              <a:t>космічного</a:t>
            </a:r>
            <a:r>
              <a:rPr lang="ru-RU" sz="2400" dirty="0"/>
              <a:t> простору, </a:t>
            </a:r>
            <a:r>
              <a:rPr lang="ru-RU" sz="2400" dirty="0" err="1"/>
              <a:t>астрономія</a:t>
            </a:r>
            <a:r>
              <a:rPr lang="ru-RU" sz="2400" dirty="0"/>
              <a:t> і </a:t>
            </a:r>
            <a:r>
              <a:rPr lang="ru-RU" sz="2400" dirty="0" err="1"/>
              <a:t>астрофізика</a:t>
            </a:r>
            <a:r>
              <a:rPr lang="ru-RU" sz="2400" dirty="0"/>
              <a:t>; </a:t>
            </a:r>
            <a:endParaRPr lang="uk-UA" sz="2400" dirty="0"/>
          </a:p>
          <a:p>
            <a:r>
              <a:rPr lang="ru-RU" sz="2400" dirty="0"/>
              <a:t>медицина і </a:t>
            </a:r>
            <a:r>
              <a:rPr lang="ru-RU" sz="2400" dirty="0" err="1"/>
              <a:t>медична</a:t>
            </a:r>
            <a:r>
              <a:rPr lang="ru-RU" sz="2400" dirty="0"/>
              <a:t> </a:t>
            </a:r>
            <a:r>
              <a:rPr lang="ru-RU" sz="2400" dirty="0" err="1"/>
              <a:t>техніка</a:t>
            </a:r>
            <a:r>
              <a:rPr lang="ru-RU" sz="2400" dirty="0"/>
              <a:t>; </a:t>
            </a:r>
            <a:endParaRPr lang="uk-UA" sz="2400" dirty="0"/>
          </a:p>
          <a:p>
            <a:r>
              <a:rPr lang="ru-RU" sz="2400" b="1" dirty="0" err="1"/>
              <a:t>дослідження</a:t>
            </a:r>
            <a:r>
              <a:rPr lang="ru-RU" sz="2400" b="1" dirty="0"/>
              <a:t> в </a:t>
            </a:r>
            <a:r>
              <a:rPr lang="ru-RU" sz="2400" b="1" dirty="0" err="1"/>
              <a:t>галузі</a:t>
            </a:r>
            <a:r>
              <a:rPr lang="ru-RU" sz="2400" b="1" dirty="0"/>
              <a:t> </a:t>
            </a:r>
            <a:r>
              <a:rPr lang="ru-RU" sz="2400" b="1" dirty="0" err="1"/>
              <a:t>аграрних</a:t>
            </a:r>
            <a:r>
              <a:rPr lang="ru-RU" sz="2400" b="1" dirty="0"/>
              <a:t> </a:t>
            </a:r>
            <a:r>
              <a:rPr lang="ru-RU" sz="2400" b="1" dirty="0" err="1"/>
              <a:t>технологій</a:t>
            </a:r>
            <a:r>
              <a:rPr lang="ru-RU" sz="2400" b="1" dirty="0"/>
              <a:t> і </a:t>
            </a:r>
            <a:r>
              <a:rPr lang="ru-RU" sz="2400" b="1" dirty="0" err="1"/>
              <a:t>сучасних</a:t>
            </a:r>
            <a:r>
              <a:rPr lang="ru-RU" sz="2400" b="1" dirty="0"/>
              <a:t> </a:t>
            </a:r>
            <a:r>
              <a:rPr lang="ru-RU" sz="2400" b="1" dirty="0" err="1" smtClean="0"/>
              <a:t>біотехнологій</a:t>
            </a:r>
            <a:r>
              <a:rPr lang="ru-RU" sz="2400" dirty="0"/>
              <a:t>; </a:t>
            </a:r>
            <a:endParaRPr lang="uk-UA" sz="2400" dirty="0"/>
          </a:p>
          <a:p>
            <a:r>
              <a:rPr lang="ru-RU" sz="2400" b="1" dirty="0" err="1"/>
              <a:t>ресурсо</a:t>
            </a:r>
            <a:r>
              <a:rPr lang="ru-RU" sz="2400" b="1" dirty="0"/>
              <a:t>- й </a:t>
            </a:r>
            <a:r>
              <a:rPr lang="ru-RU" sz="2400" b="1" dirty="0" err="1"/>
              <a:t>енергозберігаючі</a:t>
            </a:r>
            <a:r>
              <a:rPr lang="ru-RU" sz="2400" b="1" dirty="0"/>
              <a:t> та </a:t>
            </a:r>
            <a:r>
              <a:rPr lang="ru-RU" sz="2400" b="1" dirty="0" err="1"/>
              <a:t>екологічно</a:t>
            </a:r>
            <a:r>
              <a:rPr lang="ru-RU" sz="2400" b="1" dirty="0"/>
              <a:t> </a:t>
            </a:r>
            <a:r>
              <a:rPr lang="ru-RU" sz="2400" b="1" dirty="0" err="1"/>
              <a:t>безпечні</a:t>
            </a:r>
            <a:r>
              <a:rPr lang="ru-RU" sz="2400" b="1" dirty="0"/>
              <a:t> </a:t>
            </a:r>
            <a:r>
              <a:rPr lang="ru-RU" sz="2400" b="1" dirty="0" err="1"/>
              <a:t>технології</a:t>
            </a:r>
            <a:r>
              <a:rPr lang="ru-RU" sz="2400" dirty="0"/>
              <a:t>; </a:t>
            </a:r>
            <a:endParaRPr lang="uk-UA" sz="2400" dirty="0"/>
          </a:p>
          <a:p>
            <a:r>
              <a:rPr lang="ru-RU" sz="2400" dirty="0" err="1"/>
              <a:t>нові</a:t>
            </a:r>
            <a:r>
              <a:rPr lang="ru-RU" sz="2400" dirty="0"/>
              <a:t> </a:t>
            </a:r>
            <a:r>
              <a:rPr lang="ru-RU" sz="2400" dirty="0" err="1"/>
              <a:t>матеріали</a:t>
            </a:r>
            <a:r>
              <a:rPr lang="ru-RU" sz="2400" dirty="0"/>
              <a:t> та </a:t>
            </a:r>
            <a:r>
              <a:rPr lang="ru-RU" sz="2400" dirty="0" err="1"/>
              <a:t>хімічні</a:t>
            </a:r>
            <a:r>
              <a:rPr lang="ru-RU" sz="2400" dirty="0"/>
              <a:t> </a:t>
            </a:r>
            <a:r>
              <a:rPr lang="ru-RU" sz="2400" dirty="0" err="1"/>
              <a:t>продукти</a:t>
            </a:r>
            <a:r>
              <a:rPr lang="ru-RU" sz="2400" dirty="0"/>
              <a:t>; </a:t>
            </a:r>
            <a:endParaRPr lang="uk-UA" sz="2400" dirty="0"/>
          </a:p>
          <a:p>
            <a:r>
              <a:rPr lang="ru-RU" sz="2400" b="1" dirty="0" err="1"/>
              <a:t>екологія</a:t>
            </a:r>
            <a:r>
              <a:rPr lang="ru-RU" sz="2400" b="1" dirty="0"/>
              <a:t> та </a:t>
            </a:r>
            <a:r>
              <a:rPr lang="ru-RU" sz="2400" b="1" dirty="0" err="1"/>
              <a:t>раціональне</a:t>
            </a:r>
            <a:r>
              <a:rPr lang="ru-RU" sz="2400" b="1" dirty="0"/>
              <a:t> </a:t>
            </a:r>
            <a:r>
              <a:rPr lang="ru-RU" sz="2400" b="1" dirty="0" err="1"/>
              <a:t>природокористування</a:t>
            </a:r>
            <a:r>
              <a:rPr lang="ru-RU" sz="2400" dirty="0"/>
              <a:t>; </a:t>
            </a:r>
            <a:endParaRPr lang="uk-UA" sz="2400" dirty="0"/>
          </a:p>
          <a:p>
            <a:r>
              <a:rPr lang="ru-RU" sz="2400" b="1" dirty="0" err="1"/>
              <a:t>нові</a:t>
            </a:r>
            <a:r>
              <a:rPr lang="ru-RU" sz="2400" b="1" dirty="0"/>
              <a:t> </a:t>
            </a:r>
            <a:r>
              <a:rPr lang="ru-RU" sz="2400" b="1" dirty="0" err="1"/>
              <a:t>інформаційні</a:t>
            </a:r>
            <a:r>
              <a:rPr lang="ru-RU" sz="2400" b="1" dirty="0"/>
              <a:t> </a:t>
            </a:r>
            <a:r>
              <a:rPr lang="ru-RU" sz="2400" b="1" dirty="0" err="1"/>
              <a:t>технології</a:t>
            </a:r>
            <a:r>
              <a:rPr lang="ru-RU" sz="2400" dirty="0"/>
              <a:t>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273025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357" y="33692"/>
            <a:ext cx="9099077" cy="6824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6148A2FD-9D22-48C2-98BE-BEDB92C2A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6812" y="1478496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err="1"/>
              <a:t>Розвиток</a:t>
            </a:r>
            <a:r>
              <a:rPr lang="ru-RU" sz="3200" b="1" dirty="0"/>
              <a:t> науки і </a:t>
            </a:r>
            <a:r>
              <a:rPr lang="ru-RU" sz="3200" b="1" dirty="0" err="1"/>
              <a:t>техніки</a:t>
            </a:r>
            <a:r>
              <a:rPr lang="ru-RU" sz="3200" b="1" dirty="0"/>
              <a:t> є </a:t>
            </a:r>
            <a:r>
              <a:rPr lang="ru-RU" sz="3200" b="1" dirty="0" err="1"/>
              <a:t>визначальним</a:t>
            </a:r>
            <a:r>
              <a:rPr lang="ru-RU" sz="3200" b="1" dirty="0"/>
              <a:t> фактором </a:t>
            </a:r>
            <a:r>
              <a:rPr lang="ru-RU" sz="3200" b="1" dirty="0" err="1"/>
              <a:t>прогресу</a:t>
            </a:r>
            <a:r>
              <a:rPr lang="ru-RU" sz="3200" b="1" dirty="0"/>
              <a:t> </a:t>
            </a:r>
            <a:r>
              <a:rPr lang="ru-RU" sz="3200" b="1" dirty="0" err="1" smtClean="0"/>
              <a:t>суспільства</a:t>
            </a:r>
            <a:r>
              <a:rPr lang="ru-RU" sz="3200" b="1" dirty="0"/>
              <a:t>, </a:t>
            </a:r>
            <a:r>
              <a:rPr lang="ru-RU" sz="3200" b="1" dirty="0" err="1"/>
              <a:t>підвищення</a:t>
            </a:r>
            <a:r>
              <a:rPr lang="ru-RU" sz="3200" b="1" dirty="0"/>
              <a:t> </a:t>
            </a:r>
            <a:r>
              <a:rPr lang="ru-RU" sz="3200" b="1" dirty="0" err="1"/>
              <a:t>добробуту</a:t>
            </a:r>
            <a:r>
              <a:rPr lang="ru-RU" sz="3200" b="1" dirty="0"/>
              <a:t> </a:t>
            </a:r>
            <a:r>
              <a:rPr lang="ru-RU" sz="3200" b="1" dirty="0" err="1"/>
              <a:t>його</a:t>
            </a:r>
            <a:r>
              <a:rPr lang="ru-RU" sz="3200" b="1" dirty="0"/>
              <a:t> </a:t>
            </a:r>
            <a:r>
              <a:rPr lang="ru-RU" sz="3200" b="1" dirty="0" err="1"/>
              <a:t>членів</a:t>
            </a:r>
            <a:r>
              <a:rPr lang="ru-RU" sz="3200" b="1" dirty="0"/>
              <a:t>, </a:t>
            </a:r>
            <a:r>
              <a:rPr lang="ru-RU" sz="3200" b="1" dirty="0" err="1"/>
              <a:t>їх</a:t>
            </a:r>
            <a:r>
              <a:rPr lang="ru-RU" sz="3200" b="1" dirty="0"/>
              <a:t> духовного та </a:t>
            </a:r>
            <a:r>
              <a:rPr lang="ru-RU" sz="3200" b="1" dirty="0" err="1" smtClean="0"/>
              <a:t>інтелектуального</a:t>
            </a:r>
            <a:r>
              <a:rPr lang="ru-RU" sz="3200" b="1" dirty="0" smtClean="0"/>
              <a:t> </a:t>
            </a:r>
            <a:r>
              <a:rPr lang="ru-RU" sz="3200" b="1" dirty="0" err="1"/>
              <a:t>зростання</a:t>
            </a:r>
            <a:r>
              <a:rPr lang="ru-RU" sz="3200" b="1" dirty="0"/>
              <a:t>.</a:t>
            </a:r>
            <a:endParaRPr lang="uk-UA" sz="3200" b="1" dirty="0"/>
          </a:p>
        </p:txBody>
      </p:sp>
    </p:spTree>
    <p:extLst>
      <p:ext uri="{BB962C8B-B14F-4D97-AF65-F5344CB8AC3E}">
        <p14:creationId xmlns:p14="http://schemas.microsoft.com/office/powerpoint/2010/main" val="7942191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3F3DE67-44C5-4918-9536-02C8D02E3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Класифікація наук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8003852"/>
              </p:ext>
            </p:extLst>
          </p:nvPr>
        </p:nvGraphicFramePr>
        <p:xfrm>
          <a:off x="1819922" y="1740023"/>
          <a:ext cx="9684690" cy="4785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16984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34B87F5-4C06-4F21-B659-14597C3ED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5170" y="411046"/>
            <a:ext cx="8911687" cy="1280890"/>
          </a:xfrm>
        </p:spPr>
        <p:txBody>
          <a:bodyPr/>
          <a:lstStyle/>
          <a:p>
            <a:r>
              <a:rPr lang="uk-UA" dirty="0"/>
              <a:t>Класифікація наук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F2A1D8ED-187B-4057-A065-214BC3460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58240"/>
            <a:ext cx="11203619" cy="5522976"/>
          </a:xfrm>
        </p:spPr>
        <p:txBody>
          <a:bodyPr numCol="3">
            <a:noAutofit/>
          </a:bodyPr>
          <a:lstStyle/>
          <a:p>
            <a:pPr marL="0" indent="0">
              <a:buNone/>
            </a:pPr>
            <a:r>
              <a:rPr lang="ru-RU" sz="2000" b="1" dirty="0" smtClean="0"/>
              <a:t>01 </a:t>
            </a:r>
            <a:r>
              <a:rPr lang="ru-RU" sz="2000" b="1" dirty="0" err="1" smtClean="0"/>
              <a:t>Освіта</a:t>
            </a:r>
            <a:r>
              <a:rPr lang="ru-RU" sz="2000" b="1" dirty="0" smtClean="0"/>
              <a:t>/</a:t>
            </a:r>
            <a:r>
              <a:rPr lang="ru-RU" sz="2000" b="1" dirty="0" err="1" smtClean="0"/>
              <a:t>Педагогіка</a:t>
            </a:r>
            <a:r>
              <a:rPr lang="ru-RU" sz="2000" b="1" dirty="0" smtClean="0"/>
              <a:t> 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/>
              <a:t>02 Культура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мистецтво</a:t>
            </a:r>
            <a:r>
              <a:rPr lang="ru-RU" sz="2000" b="1" dirty="0" smtClean="0"/>
              <a:t> 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/>
              <a:t>03 </a:t>
            </a:r>
            <a:r>
              <a:rPr lang="ru-RU" sz="2000" b="1" dirty="0" err="1" smtClean="0"/>
              <a:t>Гуманітарні</a:t>
            </a:r>
            <a:r>
              <a:rPr lang="ru-RU" sz="2000" b="1" dirty="0" smtClean="0"/>
              <a:t> науки 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/>
              <a:t>04 </a:t>
            </a:r>
            <a:r>
              <a:rPr lang="ru-RU" sz="2000" b="1" dirty="0" err="1" smtClean="0"/>
              <a:t>Богослов’я</a:t>
            </a:r>
            <a:r>
              <a:rPr lang="ru-RU" sz="2000" b="1" dirty="0" smtClean="0"/>
              <a:t> 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05 </a:t>
            </a:r>
            <a:r>
              <a:rPr lang="ru-RU" sz="2000" b="1" dirty="0" err="1" smtClean="0">
                <a:solidFill>
                  <a:srgbClr val="FF0000"/>
                </a:solidFill>
              </a:rPr>
              <a:t>Соціальні</a:t>
            </a:r>
            <a:r>
              <a:rPr lang="ru-RU" sz="2000" b="1" dirty="0" smtClean="0">
                <a:solidFill>
                  <a:srgbClr val="FF0000"/>
                </a:solidFill>
              </a:rPr>
              <a:t> та </a:t>
            </a:r>
            <a:r>
              <a:rPr lang="ru-RU" sz="2000" b="1" dirty="0" err="1" smtClean="0">
                <a:solidFill>
                  <a:srgbClr val="FF0000"/>
                </a:solidFill>
              </a:rPr>
              <a:t>поведінкові</a:t>
            </a:r>
            <a:r>
              <a:rPr lang="ru-RU" sz="2000" b="1" dirty="0" smtClean="0">
                <a:solidFill>
                  <a:srgbClr val="FF0000"/>
                </a:solidFill>
              </a:rPr>
              <a:t> науки </a:t>
            </a:r>
            <a:endParaRPr lang="uk-UA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000" b="1" dirty="0" smtClean="0"/>
              <a:t>06 </a:t>
            </a:r>
            <a:r>
              <a:rPr lang="ru-RU" sz="2000" b="1" dirty="0" err="1" smtClean="0"/>
              <a:t>Журналістика</a:t>
            </a:r>
            <a:r>
              <a:rPr lang="ru-RU" sz="2000" b="1" dirty="0" smtClean="0"/>
              <a:t> 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/>
              <a:t>07 </a:t>
            </a:r>
            <a:r>
              <a:rPr lang="ru-RU" sz="2000" b="1" dirty="0" err="1" smtClean="0"/>
              <a:t>Управління</a:t>
            </a:r>
            <a:r>
              <a:rPr lang="ru-RU" sz="2000" b="1" dirty="0" smtClean="0"/>
              <a:t> та </a:t>
            </a:r>
            <a:r>
              <a:rPr lang="ru-RU" sz="2000" b="1" dirty="0" err="1" smtClean="0"/>
              <a:t>адміністрування</a:t>
            </a:r>
            <a:r>
              <a:rPr lang="ru-RU" sz="2000" b="1" dirty="0" smtClean="0"/>
              <a:t> 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/>
              <a:t>08 Право 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/>
              <a:t>09 </a:t>
            </a:r>
            <a:r>
              <a:rPr lang="ru-RU" sz="2000" b="1" dirty="0" err="1" smtClean="0"/>
              <a:t>Біологія</a:t>
            </a:r>
            <a:r>
              <a:rPr lang="ru-RU" sz="2000" b="1" dirty="0" smtClean="0"/>
              <a:t> 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/>
              <a:t>10 </a:t>
            </a:r>
            <a:r>
              <a:rPr lang="ru-RU" sz="2000" b="1" dirty="0" err="1" smtClean="0"/>
              <a:t>Природничі</a:t>
            </a:r>
            <a:r>
              <a:rPr lang="ru-RU" sz="2000" b="1" dirty="0" smtClean="0"/>
              <a:t> науки 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/>
              <a:t>11 Математика та статистика 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/>
              <a:t>12 </a:t>
            </a:r>
            <a:r>
              <a:rPr lang="ru-RU" sz="2000" b="1" dirty="0" err="1" smtClean="0"/>
              <a:t>Інформаційні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технології</a:t>
            </a:r>
            <a:r>
              <a:rPr lang="ru-RU" sz="2000" b="1" dirty="0" smtClean="0"/>
              <a:t> 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/>
              <a:t>13 </a:t>
            </a:r>
            <a:r>
              <a:rPr lang="ru-RU" sz="2000" b="1" dirty="0" err="1" smtClean="0"/>
              <a:t>Механічна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інженерія</a:t>
            </a:r>
            <a:r>
              <a:rPr lang="ru-RU" sz="2000" b="1" dirty="0" smtClean="0"/>
              <a:t> 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/>
              <a:t>14 </a:t>
            </a:r>
            <a:r>
              <a:rPr lang="ru-RU" sz="2000" b="1" dirty="0" err="1" smtClean="0"/>
              <a:t>Електрична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інженерія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/>
              <a:t>15 </a:t>
            </a:r>
            <a:r>
              <a:rPr lang="ru-RU" sz="2000" b="1" dirty="0" err="1" smtClean="0"/>
              <a:t>Автоматизація</a:t>
            </a:r>
            <a:r>
              <a:rPr lang="ru-RU" sz="2000" b="1" dirty="0" smtClean="0"/>
              <a:t> та </a:t>
            </a:r>
            <a:r>
              <a:rPr lang="ru-RU" sz="2000" b="1" dirty="0" err="1" smtClean="0"/>
              <a:t>приладобудування</a:t>
            </a:r>
            <a:r>
              <a:rPr lang="ru-RU" sz="2000" b="1" dirty="0" smtClean="0"/>
              <a:t> 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/>
              <a:t>16 </a:t>
            </a:r>
            <a:r>
              <a:rPr lang="ru-RU" sz="2000" b="1" dirty="0" err="1" smtClean="0"/>
              <a:t>Хімічна</a:t>
            </a:r>
            <a:r>
              <a:rPr lang="ru-RU" sz="2000" b="1" dirty="0" smtClean="0"/>
              <a:t> та </a:t>
            </a:r>
            <a:r>
              <a:rPr lang="ru-RU" sz="2000" b="1" dirty="0" err="1" smtClean="0"/>
              <a:t>біоінженерія</a:t>
            </a:r>
            <a:r>
              <a:rPr lang="ru-RU" sz="2000" b="1" dirty="0" smtClean="0"/>
              <a:t> 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/>
              <a:t>17 </a:t>
            </a:r>
            <a:r>
              <a:rPr lang="ru-RU" sz="2000" b="1" dirty="0" err="1" smtClean="0"/>
              <a:t>Електроніка</a:t>
            </a:r>
            <a:r>
              <a:rPr lang="ru-RU" sz="2000" b="1" dirty="0" smtClean="0"/>
              <a:t> та </a:t>
            </a:r>
            <a:r>
              <a:rPr lang="ru-RU" sz="2000" b="1" dirty="0" err="1" smtClean="0"/>
              <a:t>телекомунікації</a:t>
            </a:r>
            <a:r>
              <a:rPr lang="ru-RU" sz="2000" b="1" dirty="0" smtClean="0"/>
              <a:t> 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/>
              <a:t>18 </a:t>
            </a:r>
            <a:r>
              <a:rPr lang="ru-RU" sz="2000" b="1" dirty="0" err="1" smtClean="0"/>
              <a:t>Виробництво</a:t>
            </a:r>
            <a:r>
              <a:rPr lang="ru-RU" sz="2000" b="1" dirty="0" smtClean="0"/>
              <a:t> та </a:t>
            </a:r>
            <a:r>
              <a:rPr lang="ru-RU" sz="2000" b="1" dirty="0" err="1" smtClean="0"/>
              <a:t>технології</a:t>
            </a:r>
            <a:r>
              <a:rPr lang="ru-RU" sz="2000" b="1" dirty="0" smtClean="0"/>
              <a:t> 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19 </a:t>
            </a:r>
            <a:r>
              <a:rPr lang="ru-RU" sz="2000" b="1" dirty="0" err="1" smtClean="0">
                <a:solidFill>
                  <a:srgbClr val="FF0000"/>
                </a:solidFill>
              </a:rPr>
              <a:t>Архітектура</a:t>
            </a:r>
            <a:r>
              <a:rPr lang="ru-RU" sz="2000" b="1" dirty="0" smtClean="0">
                <a:solidFill>
                  <a:srgbClr val="FF0000"/>
                </a:solidFill>
              </a:rPr>
              <a:t> та </a:t>
            </a:r>
            <a:r>
              <a:rPr lang="ru-RU" sz="2000" b="1" dirty="0" err="1" smtClean="0">
                <a:solidFill>
                  <a:srgbClr val="FF0000"/>
                </a:solidFill>
              </a:rPr>
              <a:t>будівництво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endParaRPr lang="uk-UA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000" b="1" dirty="0" smtClean="0"/>
              <a:t>20 </a:t>
            </a:r>
            <a:r>
              <a:rPr lang="ru-RU" sz="2000" b="1" dirty="0" err="1" smtClean="0"/>
              <a:t>Аграрні</a:t>
            </a:r>
            <a:r>
              <a:rPr lang="ru-RU" sz="2000" b="1" dirty="0" smtClean="0"/>
              <a:t> науки та </a:t>
            </a:r>
            <a:r>
              <a:rPr lang="ru-RU" sz="2000" b="1" dirty="0" err="1" smtClean="0"/>
              <a:t>продовольство</a:t>
            </a:r>
            <a:r>
              <a:rPr lang="ru-RU" sz="2000" b="1" dirty="0" smtClean="0"/>
              <a:t> 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/>
              <a:t>21 </a:t>
            </a:r>
            <a:r>
              <a:rPr lang="ru-RU" sz="2000" b="1" dirty="0" err="1" smtClean="0"/>
              <a:t>Ветеринарна</a:t>
            </a:r>
            <a:r>
              <a:rPr lang="ru-RU" sz="2000" b="1" dirty="0" smtClean="0"/>
              <a:t> медицина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/>
              <a:t>22 </a:t>
            </a:r>
            <a:r>
              <a:rPr lang="ru-RU" sz="2000" b="1" dirty="0" err="1" smtClean="0"/>
              <a:t>Охорона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здоров’я</a:t>
            </a:r>
            <a:r>
              <a:rPr lang="ru-RU" sz="2000" b="1" dirty="0" smtClean="0"/>
              <a:t> 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/>
              <a:t>23 </a:t>
            </a:r>
            <a:r>
              <a:rPr lang="ru-RU" sz="2000" b="1" dirty="0" err="1" smtClean="0"/>
              <a:t>Соціальна</a:t>
            </a:r>
            <a:r>
              <a:rPr lang="ru-RU" sz="2000" b="1" dirty="0" smtClean="0"/>
              <a:t> робота 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/>
              <a:t>24 Сфера </a:t>
            </a:r>
            <a:r>
              <a:rPr lang="ru-RU" sz="2000" b="1" dirty="0" err="1" smtClean="0"/>
              <a:t>обслуговування</a:t>
            </a:r>
            <a:endParaRPr lang="uk-UA" sz="2000" b="1" dirty="0"/>
          </a:p>
          <a:p>
            <a:pPr marL="0" indent="0">
              <a:buNone/>
            </a:pPr>
            <a:r>
              <a:rPr lang="ru-RU" sz="2000" b="1" dirty="0" smtClean="0"/>
              <a:t>25 </a:t>
            </a:r>
            <a:r>
              <a:rPr lang="ru-RU" sz="2000" b="1" dirty="0" err="1" smtClean="0"/>
              <a:t>Воєнні</a:t>
            </a:r>
            <a:r>
              <a:rPr lang="ru-RU" sz="2000" b="1" dirty="0" smtClean="0"/>
              <a:t> науки, </a:t>
            </a:r>
            <a:r>
              <a:rPr lang="ru-RU" sz="2000" b="1" dirty="0" err="1" smtClean="0"/>
              <a:t>національна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безпека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безпека</a:t>
            </a:r>
            <a:r>
              <a:rPr lang="ru-RU" sz="2000" b="1" dirty="0" smtClean="0"/>
              <a:t> державного кордону</a:t>
            </a:r>
          </a:p>
          <a:p>
            <a:pPr marL="0" indent="0">
              <a:buNone/>
            </a:pPr>
            <a:r>
              <a:rPr lang="ru-RU" sz="2000" b="1" dirty="0" smtClean="0"/>
              <a:t>26 </a:t>
            </a:r>
            <a:r>
              <a:rPr lang="ru-RU" sz="2000" b="1" dirty="0" err="1" smtClean="0"/>
              <a:t>Цивільна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безпека</a:t>
            </a:r>
            <a:endParaRPr lang="ru-RU" sz="2000" b="1" dirty="0" smtClean="0"/>
          </a:p>
          <a:p>
            <a:pPr marL="0" indent="0">
              <a:buNone/>
            </a:pPr>
            <a:r>
              <a:rPr lang="ru-RU" sz="2000" b="1" dirty="0" smtClean="0"/>
              <a:t>27 Транспорт</a:t>
            </a:r>
          </a:p>
          <a:p>
            <a:pPr marL="0" indent="0">
              <a:buNone/>
            </a:pPr>
            <a:r>
              <a:rPr lang="ru-RU" sz="2000" b="1" dirty="0" smtClean="0"/>
              <a:t>28 </a:t>
            </a:r>
            <a:r>
              <a:rPr lang="ru-RU" sz="2000" b="1" dirty="0" err="1" smtClean="0"/>
              <a:t>Публічне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управління</a:t>
            </a:r>
            <a:r>
              <a:rPr lang="ru-RU" sz="2000" b="1" dirty="0" smtClean="0"/>
              <a:t> та </a:t>
            </a:r>
            <a:r>
              <a:rPr lang="ru-RU" sz="2000" b="1" dirty="0" err="1" smtClean="0"/>
              <a:t>адміністрування</a:t>
            </a:r>
            <a:endParaRPr lang="ru-RU" sz="2000" b="1" dirty="0" smtClean="0"/>
          </a:p>
          <a:p>
            <a:pPr marL="0" indent="0">
              <a:buNone/>
            </a:pPr>
            <a:r>
              <a:rPr lang="ru-RU" sz="2000" b="1" dirty="0" smtClean="0"/>
              <a:t>29 </a:t>
            </a:r>
            <a:r>
              <a:rPr lang="ru-RU" sz="2000" b="1" dirty="0" err="1" smtClean="0"/>
              <a:t>Міжнародні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відносини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16945997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56A7C35-069F-4FDB-B5AD-3A01A0D7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Науки найближчі до сфери землевпорядкування </a:t>
            </a:r>
          </a:p>
        </p:txBody>
      </p:sp>
      <p:sp>
        <p:nvSpPr>
          <p:cNvPr id="4" name="Прямокутник: округлені кути 3">
            <a:extLst>
              <a:ext uri="{FF2B5EF4-FFF2-40B4-BE49-F238E27FC236}">
                <a16:creationId xmlns="" xmlns:a16="http://schemas.microsoft.com/office/drawing/2014/main" id="{F80354D9-0281-4893-BB3E-F28E68C5B288}"/>
              </a:ext>
            </a:extLst>
          </p:cNvPr>
          <p:cNvSpPr/>
          <p:nvPr/>
        </p:nvSpPr>
        <p:spPr>
          <a:xfrm>
            <a:off x="2516523" y="5082170"/>
            <a:ext cx="2867488" cy="12162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051 </a:t>
            </a:r>
            <a:r>
              <a:rPr lang="ru-RU" sz="2800" b="1" dirty="0" err="1" smtClean="0"/>
              <a:t>Економіка</a:t>
            </a:r>
            <a:endParaRPr lang="uk-UA" sz="2800" b="1" dirty="0"/>
          </a:p>
        </p:txBody>
      </p:sp>
      <p:sp>
        <p:nvSpPr>
          <p:cNvPr id="5" name="Прямокутник: округлені кути 4">
            <a:extLst>
              <a:ext uri="{FF2B5EF4-FFF2-40B4-BE49-F238E27FC236}">
                <a16:creationId xmlns="" xmlns:a16="http://schemas.microsoft.com/office/drawing/2014/main" id="{53C4C5C7-38A2-4EB1-AE74-05D6D75137FC}"/>
              </a:ext>
            </a:extLst>
          </p:cNvPr>
          <p:cNvSpPr/>
          <p:nvPr/>
        </p:nvSpPr>
        <p:spPr>
          <a:xfrm>
            <a:off x="6712229" y="2265818"/>
            <a:ext cx="3338004" cy="12162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193 </a:t>
            </a:r>
            <a:r>
              <a:rPr lang="ru-RU" sz="2800" b="1" dirty="0" err="1" smtClean="0"/>
              <a:t>Геодезія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землеустрій</a:t>
            </a:r>
            <a:endParaRPr lang="uk-UA" sz="2800" b="1" dirty="0"/>
          </a:p>
        </p:txBody>
      </p:sp>
      <p:sp>
        <p:nvSpPr>
          <p:cNvPr id="6" name="Прямокутник: округлені кути 5">
            <a:extLst>
              <a:ext uri="{FF2B5EF4-FFF2-40B4-BE49-F238E27FC236}">
                <a16:creationId xmlns="" xmlns:a16="http://schemas.microsoft.com/office/drawing/2014/main" id="{CC25AD86-E866-4C6C-9198-8B967479B1F5}"/>
              </a:ext>
            </a:extLst>
          </p:cNvPr>
          <p:cNvSpPr/>
          <p:nvPr/>
        </p:nvSpPr>
        <p:spPr>
          <a:xfrm>
            <a:off x="6766561" y="5082170"/>
            <a:ext cx="3304031" cy="12162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19 </a:t>
            </a:r>
            <a:r>
              <a:rPr lang="ru-RU" sz="2800" b="1" dirty="0" err="1" smtClean="0"/>
              <a:t>Архітектура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будівництво</a:t>
            </a:r>
            <a:endParaRPr lang="uk-UA" sz="2800" b="1" dirty="0"/>
          </a:p>
        </p:txBody>
      </p:sp>
      <p:sp>
        <p:nvSpPr>
          <p:cNvPr id="7" name="Прямокутник: округлені кути 6">
            <a:extLst>
              <a:ext uri="{FF2B5EF4-FFF2-40B4-BE49-F238E27FC236}">
                <a16:creationId xmlns="" xmlns:a16="http://schemas.microsoft.com/office/drawing/2014/main" id="{66B77BF1-37F5-4BF3-AC14-42D99E9D6B6B}"/>
              </a:ext>
            </a:extLst>
          </p:cNvPr>
          <p:cNvSpPr/>
          <p:nvPr/>
        </p:nvSpPr>
        <p:spPr>
          <a:xfrm>
            <a:off x="2481250" y="2256581"/>
            <a:ext cx="2891160" cy="17768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08.00.06 </a:t>
            </a:r>
            <a:r>
              <a:rPr lang="ru-RU" sz="2800" b="1" dirty="0" err="1"/>
              <a:t>Економіка</a:t>
            </a:r>
            <a:r>
              <a:rPr lang="ru-RU" sz="2800" b="1" dirty="0"/>
              <a:t> </a:t>
            </a:r>
            <a:r>
              <a:rPr lang="ru-RU" sz="2800" b="1" dirty="0" err="1"/>
              <a:t>природо-користування</a:t>
            </a:r>
            <a:endParaRPr lang="uk-UA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96896" y="4145280"/>
            <a:ext cx="2718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/>
              <a:t>Ліквідована й замінена на</a:t>
            </a:r>
            <a:endParaRPr lang="uk-UA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760464" y="3858768"/>
            <a:ext cx="3346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/>
              <a:t>Виділена як наука й віднесена до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2343549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90B4611-A353-4ACF-9F22-060D2DBAA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2549" y="296563"/>
            <a:ext cx="8911687" cy="1280890"/>
          </a:xfrm>
        </p:spPr>
        <p:txBody>
          <a:bodyPr/>
          <a:lstStyle/>
          <a:p>
            <a:r>
              <a:rPr lang="uk-UA" dirty="0"/>
              <a:t>Науково-дослідну роботу ведуть: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9485134"/>
              </p:ext>
            </p:extLst>
          </p:nvPr>
        </p:nvGraphicFramePr>
        <p:xfrm>
          <a:off x="1500326" y="1482571"/>
          <a:ext cx="10271463" cy="4962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68738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4E994E-A2C2-4898-8182-202BB9D80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Національна Академія наук (НАН України)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466762E8-4693-4A07-9464-406D37218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4513" y="2133600"/>
            <a:ext cx="9800099" cy="3777622"/>
          </a:xfrm>
        </p:spPr>
        <p:txBody>
          <a:bodyPr>
            <a:normAutofit/>
          </a:bodyPr>
          <a:lstStyle/>
          <a:p>
            <a:r>
              <a:rPr lang="uk-UA" sz="2400" dirty="0"/>
              <a:t>Головний науковий центр України</a:t>
            </a:r>
          </a:p>
          <a:p>
            <a:r>
              <a:rPr lang="ru-RU" sz="2400" dirty="0" err="1"/>
              <a:t>вища</a:t>
            </a:r>
            <a:r>
              <a:rPr lang="ru-RU" sz="2400" dirty="0"/>
              <a:t> </a:t>
            </a:r>
            <a:r>
              <a:rPr lang="ru-RU" sz="2400" dirty="0" err="1"/>
              <a:t>наукова</a:t>
            </a:r>
            <a:r>
              <a:rPr lang="ru-RU" sz="2400" dirty="0"/>
              <a:t> </a:t>
            </a:r>
            <a:r>
              <a:rPr lang="ru-RU" sz="2400" dirty="0" err="1"/>
              <a:t>самоврядна</a:t>
            </a:r>
            <a:r>
              <a:rPr lang="ru-RU" sz="2400" dirty="0"/>
              <a:t> </a:t>
            </a:r>
            <a:r>
              <a:rPr lang="ru-RU" sz="2400" dirty="0" err="1"/>
              <a:t>організація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endParaRPr lang="ru-RU" sz="2400" dirty="0"/>
          </a:p>
          <a:p>
            <a:r>
              <a:rPr lang="uk-UA" sz="2400" dirty="0"/>
              <a:t>заснована на державній власності</a:t>
            </a:r>
          </a:p>
          <a:p>
            <a:r>
              <a:rPr lang="ru-RU" sz="2400" dirty="0"/>
              <a:t>створена як </a:t>
            </a:r>
            <a:r>
              <a:rPr lang="ru-RU" sz="2400" dirty="0" err="1"/>
              <a:t>неприбуткова</a:t>
            </a:r>
            <a:r>
              <a:rPr lang="ru-RU" sz="2400" dirty="0"/>
              <a:t> </a:t>
            </a:r>
            <a:r>
              <a:rPr lang="ru-RU" sz="2400" dirty="0" err="1"/>
              <a:t>державна</a:t>
            </a:r>
            <a:r>
              <a:rPr lang="ru-RU" sz="2400" dirty="0"/>
              <a:t> </a:t>
            </a:r>
            <a:r>
              <a:rPr lang="ru-RU" sz="2400" dirty="0" err="1"/>
              <a:t>бюджетна</a:t>
            </a:r>
            <a:r>
              <a:rPr lang="ru-RU" sz="2400" dirty="0"/>
              <a:t> </a:t>
            </a:r>
            <a:r>
              <a:rPr lang="ru-RU" sz="2400" dirty="0" err="1"/>
              <a:t>установа</a:t>
            </a:r>
            <a:endParaRPr lang="ru-RU" sz="2400" dirty="0"/>
          </a:p>
          <a:p>
            <a:r>
              <a:rPr lang="ru-RU" sz="2400" dirty="0" err="1"/>
              <a:t>Кадровий</a:t>
            </a:r>
            <a:r>
              <a:rPr lang="ru-RU" sz="2400" dirty="0"/>
              <a:t> склад НАН </a:t>
            </a:r>
            <a:r>
              <a:rPr lang="ru-RU" sz="2400" dirty="0" err="1"/>
              <a:t>України</a:t>
            </a:r>
            <a:r>
              <a:rPr lang="ru-RU" sz="2400" dirty="0"/>
              <a:t> </a:t>
            </a:r>
            <a:r>
              <a:rPr lang="ru-RU" sz="2400" dirty="0" err="1"/>
              <a:t>включає</a:t>
            </a:r>
            <a:r>
              <a:rPr lang="ru-RU" sz="2400" dirty="0"/>
              <a:t>:</a:t>
            </a:r>
            <a:endParaRPr lang="uk-UA" sz="2400" dirty="0"/>
          </a:p>
        </p:txBody>
      </p:sp>
      <p:sp>
        <p:nvSpPr>
          <p:cNvPr id="4" name="Прямокутник: округлені кути 3">
            <a:extLst>
              <a:ext uri="{FF2B5EF4-FFF2-40B4-BE49-F238E27FC236}">
                <a16:creationId xmlns="" xmlns:a16="http://schemas.microsoft.com/office/drawing/2014/main" id="{75208B08-D734-40C3-9083-44149B0E90D0}"/>
              </a:ext>
            </a:extLst>
          </p:cNvPr>
          <p:cNvSpPr/>
          <p:nvPr/>
        </p:nvSpPr>
        <p:spPr>
          <a:xfrm>
            <a:off x="1704512" y="4923581"/>
            <a:ext cx="3844032" cy="175242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/>
              <a:t>Постійні</a:t>
            </a:r>
            <a:r>
              <a:rPr lang="ru-RU" sz="2800" dirty="0"/>
              <a:t> члени (</a:t>
            </a:r>
            <a:r>
              <a:rPr lang="ru-RU" sz="2800" dirty="0" err="1"/>
              <a:t>академіки</a:t>
            </a:r>
            <a:r>
              <a:rPr lang="ru-RU" sz="2800" dirty="0"/>
              <a:t>)</a:t>
            </a:r>
          </a:p>
          <a:p>
            <a:pPr algn="ctr"/>
            <a:r>
              <a:rPr lang="ru-RU" sz="2800" dirty="0"/>
              <a:t>До 200 </a:t>
            </a:r>
            <a:r>
              <a:rPr lang="ru-RU" sz="2800" dirty="0" err="1"/>
              <a:t>осіб</a:t>
            </a:r>
            <a:endParaRPr lang="uk-UA" sz="2800" dirty="0"/>
          </a:p>
        </p:txBody>
      </p:sp>
      <p:sp>
        <p:nvSpPr>
          <p:cNvPr id="5" name="Прямокутник: округлені кути 4">
            <a:extLst>
              <a:ext uri="{FF2B5EF4-FFF2-40B4-BE49-F238E27FC236}">
                <a16:creationId xmlns="" xmlns:a16="http://schemas.microsoft.com/office/drawing/2014/main" id="{A4D126D8-2320-4FF1-AB3C-9EACFBF0DA21}"/>
              </a:ext>
            </a:extLst>
          </p:cNvPr>
          <p:cNvSpPr/>
          <p:nvPr/>
        </p:nvSpPr>
        <p:spPr>
          <a:xfrm>
            <a:off x="7253056" y="4923581"/>
            <a:ext cx="3781887" cy="175242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Члени-</a:t>
            </a:r>
            <a:r>
              <a:rPr lang="ru-RU" sz="2800" dirty="0" err="1"/>
              <a:t>кореспонденти</a:t>
            </a:r>
            <a:endParaRPr lang="ru-RU" sz="2800" dirty="0"/>
          </a:p>
          <a:p>
            <a:pPr algn="ctr"/>
            <a:r>
              <a:rPr lang="ru-RU" sz="2800" dirty="0"/>
              <a:t>До 400 </a:t>
            </a:r>
            <a:r>
              <a:rPr lang="ru-RU" sz="2800" dirty="0" err="1"/>
              <a:t>осіб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3614964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49294C9-1EFD-4083-91B1-1CD1ADCE5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Національна Академія наук (НАН України)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5BC3379E-BF98-4AB2-BE70-11382EDEC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41" y="1904999"/>
            <a:ext cx="9373971" cy="4318247"/>
          </a:xfrm>
        </p:spPr>
        <p:txBody>
          <a:bodyPr>
            <a:noAutofit/>
          </a:bodyPr>
          <a:lstStyle/>
          <a:p>
            <a:r>
              <a:rPr lang="uk-UA" sz="2400" dirty="0"/>
              <a:t>розвиває фундаментальних дослідження з провідних напрямків суспільних і природничих наук;</a:t>
            </a:r>
          </a:p>
          <a:p>
            <a:r>
              <a:rPr lang="uk-UA" sz="2400" dirty="0"/>
              <a:t>здійснює перспективні наукові дослідження, безпосередньо пов'язані з розвитком виробництва, в першу чергу у визначальних галузях технічного прогресу;</a:t>
            </a:r>
          </a:p>
          <a:p>
            <a:r>
              <a:rPr lang="uk-UA" sz="2400" dirty="0"/>
              <a:t>виявляє принципово нові можливості науково-технічного прогресу і готує рекомендацій для їх застосування у реальному секторі економіки;</a:t>
            </a:r>
          </a:p>
          <a:p>
            <a:r>
              <a:rPr lang="uk-UA" sz="2400" dirty="0"/>
              <a:t>вивчає та узагальнює досягнення світової науки і сприяє найбільш повній їх реалізації у суспільній практиці</a:t>
            </a:r>
          </a:p>
        </p:txBody>
      </p:sp>
    </p:spTree>
    <p:extLst>
      <p:ext uri="{BB962C8B-B14F-4D97-AF65-F5344CB8AC3E}">
        <p14:creationId xmlns:p14="http://schemas.microsoft.com/office/powerpoint/2010/main" val="10587744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BC24351-3E0B-4F80-BC0D-DDAA70F53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7981" y="624110"/>
            <a:ext cx="9906631" cy="1280890"/>
          </a:xfrm>
        </p:spPr>
        <p:txBody>
          <a:bodyPr/>
          <a:lstStyle/>
          <a:p>
            <a:r>
              <a:rPr lang="ru-RU" dirty="0"/>
              <a:t>В НАН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функціонують</a:t>
            </a:r>
            <a:r>
              <a:rPr lang="ru-RU" dirty="0"/>
              <a:t> три </a:t>
            </a:r>
            <a:r>
              <a:rPr lang="ru-RU" dirty="0" err="1"/>
              <a:t>секції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2C9473A4-5DE5-4C68-9555-077DE55C2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667" y="1540933"/>
            <a:ext cx="10657945" cy="5317067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4" name="Прямокутник: округлені кути 3">
            <a:extLst>
              <a:ext uri="{FF2B5EF4-FFF2-40B4-BE49-F238E27FC236}">
                <a16:creationId xmlns="" xmlns:a16="http://schemas.microsoft.com/office/drawing/2014/main" id="{F9A5D61C-81E2-4767-8183-E3419A0F1F72}"/>
              </a:ext>
            </a:extLst>
          </p:cNvPr>
          <p:cNvSpPr/>
          <p:nvPr/>
        </p:nvSpPr>
        <p:spPr>
          <a:xfrm>
            <a:off x="897467" y="1659467"/>
            <a:ext cx="3328304" cy="180282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i="1" dirty="0"/>
              <a:t>фізико-технічних і математичних наук</a:t>
            </a:r>
            <a:endParaRPr lang="uk-UA" sz="2800" dirty="0"/>
          </a:p>
        </p:txBody>
      </p:sp>
      <p:sp>
        <p:nvSpPr>
          <p:cNvPr id="5" name="Прямокутник: округлені кути 4">
            <a:extLst>
              <a:ext uri="{FF2B5EF4-FFF2-40B4-BE49-F238E27FC236}">
                <a16:creationId xmlns="" xmlns:a16="http://schemas.microsoft.com/office/drawing/2014/main" id="{E96A5F76-970B-4FE8-ACBF-E35AAC34CBE8}"/>
              </a:ext>
            </a:extLst>
          </p:cNvPr>
          <p:cNvSpPr/>
          <p:nvPr/>
        </p:nvSpPr>
        <p:spPr>
          <a:xfrm>
            <a:off x="4554244" y="1642533"/>
            <a:ext cx="7637756" cy="181975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/>
              <a:t>об'єднує</a:t>
            </a:r>
            <a:r>
              <a:rPr lang="ru-RU" sz="2400" b="1" dirty="0"/>
              <a:t> </a:t>
            </a:r>
            <a:r>
              <a:rPr lang="ru-RU" sz="2400" b="1" dirty="0" err="1"/>
              <a:t>відділення</a:t>
            </a:r>
            <a:r>
              <a:rPr lang="ru-RU" sz="2400" b="1" dirty="0"/>
              <a:t> математики та </a:t>
            </a:r>
            <a:r>
              <a:rPr lang="ru-RU" sz="2400" b="1" dirty="0" err="1"/>
              <a:t>кібернетики</a:t>
            </a:r>
            <a:r>
              <a:rPr lang="ru-RU" sz="2400" b="1" dirty="0"/>
              <a:t>; </a:t>
            </a:r>
            <a:r>
              <a:rPr lang="ru-RU" sz="2400" b="1" dirty="0" err="1"/>
              <a:t>механіки</a:t>
            </a:r>
            <a:r>
              <a:rPr lang="ru-RU" sz="2400" b="1" dirty="0"/>
              <a:t>; </a:t>
            </a:r>
            <a:r>
              <a:rPr lang="ru-RU" sz="2400" b="1" dirty="0" err="1"/>
              <a:t>фізики</a:t>
            </a:r>
            <a:r>
              <a:rPr lang="ru-RU" sz="2400" b="1" dirty="0"/>
              <a:t> та </a:t>
            </a:r>
            <a:r>
              <a:rPr lang="ru-RU" sz="2400" b="1" dirty="0" err="1"/>
              <a:t>астрономії</a:t>
            </a:r>
            <a:r>
              <a:rPr lang="ru-RU" sz="2400" b="1" dirty="0"/>
              <a:t>; наук про Землю; </a:t>
            </a:r>
            <a:r>
              <a:rPr lang="ru-RU" sz="2400" b="1" dirty="0" err="1"/>
              <a:t>фізико-технічних</a:t>
            </a:r>
            <a:r>
              <a:rPr lang="ru-RU" sz="2400" b="1" dirty="0"/>
              <a:t> проблем </a:t>
            </a:r>
            <a:r>
              <a:rPr lang="ru-RU" sz="2400" b="1" dirty="0" err="1"/>
              <a:t>матеріалознавства</a:t>
            </a:r>
            <a:r>
              <a:rPr lang="ru-RU" sz="2400" b="1" dirty="0"/>
              <a:t>; </a:t>
            </a:r>
            <a:r>
              <a:rPr lang="ru-RU" sz="2400" b="1" dirty="0" err="1"/>
              <a:t>фізико-технічних</a:t>
            </a:r>
            <a:r>
              <a:rPr lang="ru-RU" sz="2400" b="1" dirty="0"/>
              <a:t> проблем </a:t>
            </a:r>
            <a:r>
              <a:rPr lang="ru-RU" sz="2400" b="1" dirty="0" err="1"/>
              <a:t>енергетики</a:t>
            </a:r>
            <a:endParaRPr lang="uk-UA" sz="2400" b="1" dirty="0"/>
          </a:p>
        </p:txBody>
      </p:sp>
      <p:sp>
        <p:nvSpPr>
          <p:cNvPr id="6" name="Прямокутник: округлені кути 5">
            <a:extLst>
              <a:ext uri="{FF2B5EF4-FFF2-40B4-BE49-F238E27FC236}">
                <a16:creationId xmlns="" xmlns:a16="http://schemas.microsoft.com/office/drawing/2014/main" id="{D4AA8F91-6D7D-4282-9C84-34E887FBC905}"/>
              </a:ext>
            </a:extLst>
          </p:cNvPr>
          <p:cNvSpPr/>
          <p:nvPr/>
        </p:nvSpPr>
        <p:spPr>
          <a:xfrm>
            <a:off x="914401" y="5364875"/>
            <a:ext cx="3351320" cy="12162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i="1" dirty="0"/>
              <a:t>суспільних і гуманітарних наук</a:t>
            </a:r>
            <a:endParaRPr lang="uk-UA" sz="2800" dirty="0"/>
          </a:p>
        </p:txBody>
      </p:sp>
      <p:sp>
        <p:nvSpPr>
          <p:cNvPr id="7" name="Прямокутник: округлені кути 6">
            <a:extLst>
              <a:ext uri="{FF2B5EF4-FFF2-40B4-BE49-F238E27FC236}">
                <a16:creationId xmlns="" xmlns:a16="http://schemas.microsoft.com/office/drawing/2014/main" id="{A36E8073-BA4E-4810-AA86-8EB853E8D2EE}"/>
              </a:ext>
            </a:extLst>
          </p:cNvPr>
          <p:cNvSpPr/>
          <p:nvPr/>
        </p:nvSpPr>
        <p:spPr>
          <a:xfrm>
            <a:off x="914400" y="3803341"/>
            <a:ext cx="3311371" cy="12162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i="1" dirty="0"/>
              <a:t>хімічних і біологічних наук</a:t>
            </a:r>
            <a:endParaRPr lang="uk-UA" sz="2800" dirty="0"/>
          </a:p>
        </p:txBody>
      </p:sp>
      <p:sp>
        <p:nvSpPr>
          <p:cNvPr id="10" name="Прямокутник: округлені кути 9">
            <a:extLst>
              <a:ext uri="{FF2B5EF4-FFF2-40B4-BE49-F238E27FC236}">
                <a16:creationId xmlns="" xmlns:a16="http://schemas.microsoft.com/office/drawing/2014/main" id="{56E64109-9257-4CC3-89FD-56CF9D1FF08F}"/>
              </a:ext>
            </a:extLst>
          </p:cNvPr>
          <p:cNvSpPr/>
          <p:nvPr/>
        </p:nvSpPr>
        <p:spPr>
          <a:xfrm>
            <a:off x="4554243" y="3803340"/>
            <a:ext cx="7637757" cy="12162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/>
              <a:t>об'єднує відділення хімії та хімічної технології; біохімії, фізіології та теоретичної медицини; загальної біології</a:t>
            </a:r>
          </a:p>
        </p:txBody>
      </p:sp>
      <p:sp>
        <p:nvSpPr>
          <p:cNvPr id="11" name="Прямокутник: округлені кути 10">
            <a:extLst>
              <a:ext uri="{FF2B5EF4-FFF2-40B4-BE49-F238E27FC236}">
                <a16:creationId xmlns="" xmlns:a16="http://schemas.microsoft.com/office/drawing/2014/main" id="{190D5C12-BD17-44EC-8CE9-0A14AFF127F7}"/>
              </a:ext>
            </a:extLst>
          </p:cNvPr>
          <p:cNvSpPr/>
          <p:nvPr/>
        </p:nvSpPr>
        <p:spPr>
          <a:xfrm>
            <a:off x="4554242" y="5364874"/>
            <a:ext cx="7637758" cy="12162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/>
              <a:t>об'єднує відділення економіки; історії, філософії та права; літератури, мови та мистецтвознавства</a:t>
            </a:r>
          </a:p>
        </p:txBody>
      </p:sp>
    </p:spTree>
    <p:extLst>
      <p:ext uri="{BB962C8B-B14F-4D97-AF65-F5344CB8AC3E}">
        <p14:creationId xmlns:p14="http://schemas.microsoft.com/office/powerpoint/2010/main" val="3352919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527F16-4872-4D88-9D2C-05C41DC5F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60125"/>
            <a:ext cx="8911687" cy="1280890"/>
          </a:xfrm>
        </p:spPr>
        <p:txBody>
          <a:bodyPr/>
          <a:lstStyle/>
          <a:p>
            <a:r>
              <a:rPr lang="uk-UA" b="1" dirty="0"/>
              <a:t>Національні галузеві академії наук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FEC2ACA3-75C5-4944-9BAE-9A63526E8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64816"/>
            <a:ext cx="8915400" cy="5202314"/>
          </a:xfrm>
        </p:spPr>
        <p:txBody>
          <a:bodyPr>
            <a:noAutofit/>
          </a:bodyPr>
          <a:lstStyle/>
          <a:p>
            <a:r>
              <a:rPr lang="ru-RU" sz="2800" b="1" dirty="0" err="1"/>
              <a:t>Національна</a:t>
            </a:r>
            <a:r>
              <a:rPr lang="ru-RU" sz="2800" b="1" dirty="0"/>
              <a:t> </a:t>
            </a:r>
            <a:r>
              <a:rPr lang="ru-RU" sz="2800" b="1" dirty="0" err="1"/>
              <a:t>академія</a:t>
            </a:r>
            <a:r>
              <a:rPr lang="ru-RU" sz="2800" b="1" dirty="0"/>
              <a:t> </a:t>
            </a:r>
            <a:r>
              <a:rPr lang="ru-RU" sz="2800" b="1" dirty="0" err="1"/>
              <a:t>аграрних</a:t>
            </a:r>
            <a:r>
              <a:rPr lang="ru-RU" sz="2800" b="1" dirty="0"/>
              <a:t> наук;</a:t>
            </a:r>
          </a:p>
          <a:p>
            <a:endParaRPr lang="ru-RU" sz="2800" b="1" dirty="0"/>
          </a:p>
          <a:p>
            <a:r>
              <a:rPr lang="ru-RU" sz="2800" b="1" dirty="0" err="1"/>
              <a:t>Національна</a:t>
            </a:r>
            <a:r>
              <a:rPr lang="ru-RU" sz="2800" b="1" dirty="0"/>
              <a:t> </a:t>
            </a:r>
            <a:r>
              <a:rPr lang="ru-RU" sz="2800" b="1" dirty="0" err="1"/>
              <a:t>академія</a:t>
            </a:r>
            <a:r>
              <a:rPr lang="ru-RU" sz="2800" b="1" dirty="0"/>
              <a:t> </a:t>
            </a:r>
            <a:r>
              <a:rPr lang="ru-RU" sz="2800" b="1" dirty="0" err="1"/>
              <a:t>медичних</a:t>
            </a:r>
            <a:r>
              <a:rPr lang="ru-RU" sz="2800" b="1" dirty="0"/>
              <a:t> наук;</a:t>
            </a:r>
          </a:p>
          <a:p>
            <a:endParaRPr lang="ru-RU" sz="2800" b="1" dirty="0"/>
          </a:p>
          <a:p>
            <a:r>
              <a:rPr lang="ru-RU" sz="2800" b="1" dirty="0" err="1"/>
              <a:t>Національна</a:t>
            </a:r>
            <a:r>
              <a:rPr lang="ru-RU" sz="2800" b="1" dirty="0"/>
              <a:t> </a:t>
            </a:r>
            <a:r>
              <a:rPr lang="ru-RU" sz="2800" b="1" dirty="0" err="1"/>
              <a:t>академія</a:t>
            </a:r>
            <a:r>
              <a:rPr lang="ru-RU" sz="2800" b="1" dirty="0"/>
              <a:t> </a:t>
            </a:r>
            <a:r>
              <a:rPr lang="ru-RU" sz="2800" b="1" dirty="0" err="1"/>
              <a:t>мистецтв</a:t>
            </a:r>
            <a:r>
              <a:rPr lang="ru-RU" sz="2800" b="1" dirty="0"/>
              <a:t>;</a:t>
            </a:r>
          </a:p>
          <a:p>
            <a:endParaRPr lang="ru-RU" sz="2800" b="1" dirty="0"/>
          </a:p>
          <a:p>
            <a:r>
              <a:rPr lang="ru-RU" sz="2800" b="1" dirty="0" err="1"/>
              <a:t>Національна</a:t>
            </a:r>
            <a:r>
              <a:rPr lang="ru-RU" sz="2800" b="1" dirty="0"/>
              <a:t> </a:t>
            </a:r>
            <a:r>
              <a:rPr lang="ru-RU" sz="2800" b="1" dirty="0" err="1"/>
              <a:t>академія</a:t>
            </a:r>
            <a:r>
              <a:rPr lang="ru-RU" sz="2800" b="1" dirty="0"/>
              <a:t> </a:t>
            </a:r>
            <a:r>
              <a:rPr lang="ru-RU" sz="2800" b="1" dirty="0" err="1"/>
              <a:t>педагогічних</a:t>
            </a:r>
            <a:r>
              <a:rPr lang="ru-RU" sz="2800" b="1" dirty="0"/>
              <a:t> наук;</a:t>
            </a:r>
          </a:p>
          <a:p>
            <a:endParaRPr lang="ru-RU" sz="2800" b="1" dirty="0"/>
          </a:p>
          <a:p>
            <a:r>
              <a:rPr lang="ru-RU" sz="2800" b="1" dirty="0" err="1"/>
              <a:t>Національна</a:t>
            </a:r>
            <a:r>
              <a:rPr lang="ru-RU" sz="2800" b="1" dirty="0"/>
              <a:t> </a:t>
            </a:r>
            <a:r>
              <a:rPr lang="ru-RU" sz="2800" b="1" dirty="0" err="1"/>
              <a:t>академія</a:t>
            </a:r>
            <a:r>
              <a:rPr lang="ru-RU" sz="2800" b="1" dirty="0"/>
              <a:t> </a:t>
            </a:r>
            <a:r>
              <a:rPr lang="ru-RU" sz="2800" b="1" dirty="0" err="1"/>
              <a:t>правових</a:t>
            </a:r>
            <a:r>
              <a:rPr lang="ru-RU" sz="2800" b="1" dirty="0"/>
              <a:t> наук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37253160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19FFD50-9A84-4AC6-91D6-580E2BDE9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4267" y="237067"/>
            <a:ext cx="9540345" cy="880533"/>
          </a:xfrm>
        </p:spPr>
        <p:txBody>
          <a:bodyPr/>
          <a:lstStyle/>
          <a:p>
            <a:r>
              <a:rPr lang="uk-UA" b="1" dirty="0"/>
              <a:t>Національна академія аграрних наук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8004082"/>
              </p:ext>
            </p:extLst>
          </p:nvPr>
        </p:nvGraphicFramePr>
        <p:xfrm>
          <a:off x="1233997" y="1242873"/>
          <a:ext cx="10422384" cy="5335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20500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5265F58-3AA4-428A-9EC1-47EC4DBAB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7140" y="637758"/>
            <a:ext cx="8911687" cy="1280890"/>
          </a:xfrm>
        </p:spPr>
        <p:txBody>
          <a:bodyPr/>
          <a:lstStyle/>
          <a:p>
            <a:pPr algn="ctr"/>
            <a:r>
              <a:rPr lang="ru-RU" b="1" i="1" dirty="0" err="1"/>
              <a:t>Національний</a:t>
            </a:r>
            <a:r>
              <a:rPr lang="ru-RU" b="1" i="1" dirty="0"/>
              <a:t> центр "Мала </a:t>
            </a:r>
            <a:r>
              <a:rPr lang="ru-RU" b="1" i="1" dirty="0" err="1"/>
              <a:t>академія</a:t>
            </a:r>
            <a:r>
              <a:rPr lang="ru-RU" b="1" i="1" dirty="0"/>
              <a:t> наук </a:t>
            </a:r>
            <a:r>
              <a:rPr lang="ru-RU" b="1" i="1" dirty="0" err="1"/>
              <a:t>України</a:t>
            </a:r>
            <a:r>
              <a:rPr lang="ru-RU" b="1" i="1" dirty="0"/>
              <a:t>"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AA9DE166-5CF1-4867-B7C3-FD5FA9FC8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2322" y="2333767"/>
            <a:ext cx="9812290" cy="35774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b="1" dirty="0"/>
              <a:t>освітня система, яка забезпечує організацію і координацію науково-дослідницької діяльності учнів, створює умови для їх інтелектуального, духовного, творчого розвитку та професійного самовизначення, сприяє нарощуванню наукового потенціалу країни</a:t>
            </a:r>
          </a:p>
        </p:txBody>
      </p:sp>
    </p:spTree>
    <p:extLst>
      <p:ext uri="{BB962C8B-B14F-4D97-AF65-F5344CB8AC3E}">
        <p14:creationId xmlns:p14="http://schemas.microsoft.com/office/powerpoint/2010/main" val="3806011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F0963C4-B64F-48F4-B7D9-E77D0E1FB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/>
              <a:t>Державна</a:t>
            </a:r>
            <a:r>
              <a:rPr lang="ru-RU" sz="3200" b="1" dirty="0"/>
              <a:t> </a:t>
            </a:r>
            <a:r>
              <a:rPr lang="ru-RU" sz="3200" b="1" dirty="0" err="1"/>
              <a:t>політика</a:t>
            </a:r>
            <a:r>
              <a:rPr lang="ru-RU" sz="3200" b="1" dirty="0"/>
              <a:t> </a:t>
            </a:r>
            <a:r>
              <a:rPr lang="ru-RU" sz="3200" b="1" dirty="0" err="1"/>
              <a:t>України</a:t>
            </a:r>
            <a:r>
              <a:rPr lang="ru-RU" sz="3200" b="1" dirty="0"/>
              <a:t> з </a:t>
            </a:r>
            <a:r>
              <a:rPr lang="ru-RU" sz="3200" b="1" dirty="0" err="1"/>
              <a:t>наукової</a:t>
            </a:r>
            <a:r>
              <a:rPr lang="ru-RU" sz="3200" b="1" dirty="0"/>
              <a:t> </a:t>
            </a:r>
            <a:r>
              <a:rPr lang="ru-RU" sz="3200" b="1" dirty="0" err="1"/>
              <a:t>діяльності</a:t>
            </a:r>
            <a:r>
              <a:rPr lang="ru-RU" sz="3200" b="1" dirty="0"/>
              <a:t> </a:t>
            </a:r>
            <a:r>
              <a:rPr lang="ru-RU" sz="3200" b="1" dirty="0" err="1"/>
              <a:t>спрямована</a:t>
            </a:r>
            <a:r>
              <a:rPr lang="ru-RU" sz="3200" b="1" dirty="0"/>
              <a:t> на:</a:t>
            </a:r>
            <a:endParaRPr lang="uk-UA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2057935"/>
              </p:ext>
            </p:extLst>
          </p:nvPr>
        </p:nvGraphicFramePr>
        <p:xfrm>
          <a:off x="327545" y="1951630"/>
          <a:ext cx="11600597" cy="4669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09511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F44C1C9-07E9-4A2D-9248-5445165A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5377" y="624110"/>
            <a:ext cx="9639236" cy="1280890"/>
          </a:xfrm>
        </p:spPr>
        <p:txBody>
          <a:bodyPr/>
          <a:lstStyle/>
          <a:p>
            <a:r>
              <a:rPr lang="uk-UA" dirty="0" err="1" smtClean="0"/>
              <a:t>Освітньо-наукова</a:t>
            </a:r>
            <a:r>
              <a:rPr lang="uk-UA" dirty="0" smtClean="0"/>
              <a:t> система України складається з:</a:t>
            </a:r>
            <a:endParaRPr lang="uk-UA" dirty="0"/>
          </a:p>
        </p:txBody>
      </p:sp>
      <p:sp>
        <p:nvSpPr>
          <p:cNvPr id="4" name="Прямокутник: округлені кути 3">
            <a:extLst>
              <a:ext uri="{FF2B5EF4-FFF2-40B4-BE49-F238E27FC236}">
                <a16:creationId xmlns="" xmlns:a16="http://schemas.microsoft.com/office/drawing/2014/main" id="{8E7F9368-9A90-4ABD-BE50-D01367F4B129}"/>
              </a:ext>
            </a:extLst>
          </p:cNvPr>
          <p:cNvSpPr/>
          <p:nvPr/>
        </p:nvSpPr>
        <p:spPr>
          <a:xfrm>
            <a:off x="1811044" y="1976022"/>
            <a:ext cx="3719744" cy="174002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освітні рівні вищої освіти</a:t>
            </a:r>
          </a:p>
        </p:txBody>
      </p:sp>
      <p:sp>
        <p:nvSpPr>
          <p:cNvPr id="5" name="Прямокутник: округлені кути 4">
            <a:extLst>
              <a:ext uri="{FF2B5EF4-FFF2-40B4-BE49-F238E27FC236}">
                <a16:creationId xmlns="" xmlns:a16="http://schemas.microsoft.com/office/drawing/2014/main" id="{D65EEDDC-D560-441F-979F-B52DEE3CB95E}"/>
              </a:ext>
            </a:extLst>
          </p:cNvPr>
          <p:cNvSpPr/>
          <p:nvPr/>
        </p:nvSpPr>
        <p:spPr>
          <a:xfrm>
            <a:off x="7190912" y="1976021"/>
            <a:ext cx="3506679" cy="174002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наукові ступені</a:t>
            </a:r>
          </a:p>
        </p:txBody>
      </p:sp>
      <p:sp>
        <p:nvSpPr>
          <p:cNvPr id="6" name="Прямокутник: округлені кути 5">
            <a:extLst>
              <a:ext uri="{FF2B5EF4-FFF2-40B4-BE49-F238E27FC236}">
                <a16:creationId xmlns="" xmlns:a16="http://schemas.microsoft.com/office/drawing/2014/main" id="{B783BC6C-511B-4EEB-B80F-0D4B17BA7B90}"/>
              </a:ext>
            </a:extLst>
          </p:cNvPr>
          <p:cNvSpPr/>
          <p:nvPr/>
        </p:nvSpPr>
        <p:spPr>
          <a:xfrm>
            <a:off x="1811044" y="4367813"/>
            <a:ext cx="3719744" cy="174002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вчені звання</a:t>
            </a:r>
          </a:p>
        </p:txBody>
      </p:sp>
      <p:sp>
        <p:nvSpPr>
          <p:cNvPr id="8" name="Прямокутник: округлені кути 7">
            <a:extLst>
              <a:ext uri="{FF2B5EF4-FFF2-40B4-BE49-F238E27FC236}">
                <a16:creationId xmlns="" xmlns:a16="http://schemas.microsoft.com/office/drawing/2014/main" id="{80ECCF1F-11A1-419F-9A0B-4715B030DB88}"/>
              </a:ext>
            </a:extLst>
          </p:cNvPr>
          <p:cNvSpPr/>
          <p:nvPr/>
        </p:nvSpPr>
        <p:spPr>
          <a:xfrm>
            <a:off x="7190911" y="4367812"/>
            <a:ext cx="3506679" cy="174002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почесні звання</a:t>
            </a:r>
          </a:p>
        </p:txBody>
      </p:sp>
    </p:spTree>
    <p:extLst>
      <p:ext uri="{BB962C8B-B14F-4D97-AF65-F5344CB8AC3E}">
        <p14:creationId xmlns:p14="http://schemas.microsoft.com/office/powerpoint/2010/main" val="8971661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4F369EE-1848-4932-82C6-8578D95D0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Рівні вищої освіти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F2E1B6FA-7608-44D0-AFE5-A607D8470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824" y="1441141"/>
            <a:ext cx="11221375" cy="4444754"/>
          </a:xfrm>
        </p:spPr>
        <p:txBody>
          <a:bodyPr numCol="2"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3600" dirty="0"/>
              <a:t>початковий рівень (короткий цикл) вищої освіти;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3600" dirty="0"/>
              <a:t>перший (бакалаврський) рівень;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3600" dirty="0"/>
              <a:t>другий (магістерський) рівень;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3600" dirty="0"/>
              <a:t>третій (</a:t>
            </a:r>
            <a:r>
              <a:rPr lang="uk-UA" sz="3600" dirty="0" err="1"/>
              <a:t>освітньо</a:t>
            </a:r>
            <a:r>
              <a:rPr lang="uk-UA" sz="3600" dirty="0"/>
              <a:t>-науковий) рівень;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3600" dirty="0"/>
              <a:t>науковий рівень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uk-UA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600" dirty="0" err="1"/>
              <a:t>молодший</a:t>
            </a:r>
            <a:r>
              <a:rPr lang="ru-RU" sz="3600" dirty="0"/>
              <a:t> бакалавр;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600" dirty="0"/>
              <a:t>2) бакалавр;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600" dirty="0"/>
              <a:t>3) </a:t>
            </a:r>
            <a:r>
              <a:rPr lang="ru-RU" sz="3600" dirty="0" err="1"/>
              <a:t>магістр</a:t>
            </a:r>
            <a:r>
              <a:rPr lang="ru-RU" sz="3600" dirty="0"/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600" dirty="0"/>
              <a:t>4) доктор </a:t>
            </a:r>
            <a:r>
              <a:rPr lang="ru-RU" sz="3600" dirty="0" err="1"/>
              <a:t>філософії</a:t>
            </a:r>
            <a:r>
              <a:rPr lang="ru-RU" sz="3600" dirty="0"/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3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600" dirty="0"/>
              <a:t>5) доктор наук</a:t>
            </a:r>
          </a:p>
          <a:p>
            <a:endParaRPr lang="uk-UA" sz="2800" dirty="0"/>
          </a:p>
          <a:p>
            <a:endParaRPr lang="uk-UA" dirty="0"/>
          </a:p>
        </p:txBody>
      </p:sp>
      <p:sp>
        <p:nvSpPr>
          <p:cNvPr id="4" name="Прямокутник: округлені кути 3">
            <a:extLst>
              <a:ext uri="{FF2B5EF4-FFF2-40B4-BE49-F238E27FC236}">
                <a16:creationId xmlns="" xmlns:a16="http://schemas.microsoft.com/office/drawing/2014/main" id="{67B92E58-E8BF-41B3-B920-123BBCD3A61F}"/>
              </a:ext>
            </a:extLst>
          </p:cNvPr>
          <p:cNvSpPr/>
          <p:nvPr/>
        </p:nvSpPr>
        <p:spPr>
          <a:xfrm>
            <a:off x="9649179" y="4886417"/>
            <a:ext cx="1855433" cy="99947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/>
              <a:t>наукові ступені</a:t>
            </a:r>
          </a:p>
        </p:txBody>
      </p:sp>
      <p:cxnSp>
        <p:nvCxnSpPr>
          <p:cNvPr id="6" name="Пряма зі стрілкою 5">
            <a:extLst>
              <a:ext uri="{FF2B5EF4-FFF2-40B4-BE49-F238E27FC236}">
                <a16:creationId xmlns="" xmlns:a16="http://schemas.microsoft.com/office/drawing/2014/main" id="{83DECCE2-D110-4209-851A-8F4273E6ED21}"/>
              </a:ext>
            </a:extLst>
          </p:cNvPr>
          <p:cNvCxnSpPr>
            <a:cxnSpLocks/>
            <a:stCxn id="4" idx="1"/>
          </p:cNvCxnSpPr>
          <p:nvPr/>
        </p:nvCxnSpPr>
        <p:spPr>
          <a:xfrm flipH="1" flipV="1">
            <a:off x="9266593" y="5149050"/>
            <a:ext cx="382586" cy="237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 зі стрілкою 9">
            <a:extLst>
              <a:ext uri="{FF2B5EF4-FFF2-40B4-BE49-F238E27FC236}">
                <a16:creationId xmlns="" xmlns:a16="http://schemas.microsoft.com/office/drawing/2014/main" id="{69E7B1DA-031C-44B6-A318-3E06E41AF3F2}"/>
              </a:ext>
            </a:extLst>
          </p:cNvPr>
          <p:cNvCxnSpPr>
            <a:cxnSpLocks/>
            <a:stCxn id="4" idx="0"/>
          </p:cNvCxnSpPr>
          <p:nvPr/>
        </p:nvCxnSpPr>
        <p:spPr>
          <a:xfrm flipH="1" flipV="1">
            <a:off x="9649179" y="4500979"/>
            <a:ext cx="927717" cy="385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1315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DAD4FF5-131B-4395-B153-671477780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Аспірантура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1674373"/>
              </p:ext>
            </p:extLst>
          </p:nvPr>
        </p:nvGraphicFramePr>
        <p:xfrm>
          <a:off x="1411550" y="1429305"/>
          <a:ext cx="10093062" cy="5166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59350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AD537A9-A7AF-4AA1-B4CE-BC578ED81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Доктор філософії (раніше кандидат наук)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6022378"/>
              </p:ext>
            </p:extLst>
          </p:nvPr>
        </p:nvGraphicFramePr>
        <p:xfrm>
          <a:off x="1487606" y="1856097"/>
          <a:ext cx="10017006" cy="4855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7225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0742288-73D4-4997-A9D6-CA22AA6CE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Докторнатура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7871538"/>
              </p:ext>
            </p:extLst>
          </p:nvPr>
        </p:nvGraphicFramePr>
        <p:xfrm>
          <a:off x="1376040" y="1482570"/>
          <a:ext cx="10449016" cy="5282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20226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B15284-6C61-4D67-B38B-CAE3A2728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Доктор наук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873102"/>
              </p:ext>
            </p:extLst>
          </p:nvPr>
        </p:nvGraphicFramePr>
        <p:xfrm>
          <a:off x="1606859" y="1411550"/>
          <a:ext cx="9897754" cy="4499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17448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16B52C-3585-4DA7-90A8-EB2505314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37" y="624110"/>
            <a:ext cx="10808576" cy="1280890"/>
          </a:xfrm>
        </p:spPr>
        <p:txBody>
          <a:bodyPr/>
          <a:lstStyle/>
          <a:p>
            <a:pPr algn="ctr"/>
            <a:r>
              <a:rPr lang="uk-UA" dirty="0"/>
              <a:t>Вчені звання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4A80674C-3B0C-43C7-9F35-B857B55C0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133600"/>
            <a:ext cx="10742612" cy="3777622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</p:txBody>
      </p:sp>
      <p:sp>
        <p:nvSpPr>
          <p:cNvPr id="4" name="Прямокутник: округлені кути 3">
            <a:extLst>
              <a:ext uri="{FF2B5EF4-FFF2-40B4-BE49-F238E27FC236}">
                <a16:creationId xmlns="" xmlns:a16="http://schemas.microsoft.com/office/drawing/2014/main" id="{DA5A7118-C15F-400C-98C7-B5A46D08C08C}"/>
              </a:ext>
            </a:extLst>
          </p:cNvPr>
          <p:cNvSpPr/>
          <p:nvPr/>
        </p:nvSpPr>
        <p:spPr>
          <a:xfrm>
            <a:off x="1358282" y="3009530"/>
            <a:ext cx="3062795" cy="12162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старший </a:t>
            </a:r>
            <a:r>
              <a:rPr lang="ru-RU" sz="2800" b="1" dirty="0" err="1"/>
              <a:t>дослідник</a:t>
            </a:r>
            <a:endParaRPr lang="uk-UA" sz="2800" b="1" dirty="0"/>
          </a:p>
        </p:txBody>
      </p:sp>
      <p:sp>
        <p:nvSpPr>
          <p:cNvPr id="5" name="Прямокутник: округлені кути 4">
            <a:extLst>
              <a:ext uri="{FF2B5EF4-FFF2-40B4-BE49-F238E27FC236}">
                <a16:creationId xmlns="" xmlns:a16="http://schemas.microsoft.com/office/drawing/2014/main" id="{9AF2E268-7DF9-423C-90AC-3AC617261562}"/>
              </a:ext>
            </a:extLst>
          </p:cNvPr>
          <p:cNvSpPr/>
          <p:nvPr/>
        </p:nvSpPr>
        <p:spPr>
          <a:xfrm>
            <a:off x="4811697" y="3009530"/>
            <a:ext cx="2823099" cy="12162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доцент</a:t>
            </a:r>
            <a:endParaRPr lang="uk-UA" sz="2800" b="1" dirty="0"/>
          </a:p>
        </p:txBody>
      </p:sp>
      <p:sp>
        <p:nvSpPr>
          <p:cNvPr id="6" name="Прямокутник: округлені кути 5">
            <a:extLst>
              <a:ext uri="{FF2B5EF4-FFF2-40B4-BE49-F238E27FC236}">
                <a16:creationId xmlns="" xmlns:a16="http://schemas.microsoft.com/office/drawing/2014/main" id="{692039AF-3020-4813-8A1C-56F27A4F094F}"/>
              </a:ext>
            </a:extLst>
          </p:cNvPr>
          <p:cNvSpPr/>
          <p:nvPr/>
        </p:nvSpPr>
        <p:spPr>
          <a:xfrm>
            <a:off x="8025415" y="3009530"/>
            <a:ext cx="3089428" cy="12162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/>
              <a:t>професор</a:t>
            </a:r>
            <a:endParaRPr lang="uk-UA" sz="2800" b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7478973" y="1214651"/>
            <a:ext cx="1951630" cy="15285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6045958" y="1214651"/>
            <a:ext cx="13648" cy="17948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3098042" y="1214651"/>
            <a:ext cx="1713655" cy="15285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80989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E9D2CF2-F4AE-48F4-961C-36D32A59C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Старший дослідник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093744"/>
              </p:ext>
            </p:extLst>
          </p:nvPr>
        </p:nvGraphicFramePr>
        <p:xfrm>
          <a:off x="1766656" y="1535837"/>
          <a:ext cx="9737956" cy="5140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933913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7F6FB20-7741-4D98-B942-8F55E7CFD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Доцент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39439135"/>
              </p:ext>
            </p:extLst>
          </p:nvPr>
        </p:nvGraphicFramePr>
        <p:xfrm>
          <a:off x="1766656" y="1535837"/>
          <a:ext cx="9737956" cy="5140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69293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BD4DC9C-0390-4E0E-B1D8-EE0B18C5E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419923"/>
            <a:ext cx="8911687" cy="1280890"/>
          </a:xfrm>
        </p:spPr>
        <p:txBody>
          <a:bodyPr/>
          <a:lstStyle/>
          <a:p>
            <a:r>
              <a:rPr lang="uk-UA" dirty="0"/>
              <a:t>Професор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289349318"/>
              </p:ext>
            </p:extLst>
          </p:nvPr>
        </p:nvGraphicFramePr>
        <p:xfrm>
          <a:off x="1482571" y="1207363"/>
          <a:ext cx="10022041" cy="5539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7355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A03D090-C227-41A7-91DB-BC34B8341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i="1" dirty="0"/>
              <a:t>Нормативно-правове забезпечення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29D3642F-C8CE-4C78-9979-EA74CA50F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0119" y="2133600"/>
            <a:ext cx="9184493" cy="3777622"/>
          </a:xfrm>
        </p:spPr>
        <p:txBody>
          <a:bodyPr>
            <a:normAutofit/>
          </a:bodyPr>
          <a:lstStyle/>
          <a:p>
            <a:r>
              <a:rPr lang="ru-RU" sz="2400" b="1" dirty="0"/>
              <a:t>ЗУ «Про </a:t>
            </a:r>
            <a:r>
              <a:rPr lang="uk-UA" sz="2400" b="1" dirty="0"/>
              <a:t>наукову</a:t>
            </a:r>
            <a:r>
              <a:rPr lang="ru-RU" sz="2400" b="1" dirty="0"/>
              <a:t> і </a:t>
            </a:r>
            <a:r>
              <a:rPr lang="ru-RU" sz="2400" b="1" dirty="0" err="1"/>
              <a:t>науково-технічну</a:t>
            </a:r>
            <a:r>
              <a:rPr lang="ru-RU" sz="2400" b="1" dirty="0"/>
              <a:t> </a:t>
            </a:r>
            <a:r>
              <a:rPr lang="ru-RU" sz="2400" b="1" dirty="0" err="1"/>
              <a:t>діяльність</a:t>
            </a:r>
            <a:r>
              <a:rPr lang="ru-RU" sz="2400" b="1" dirty="0"/>
              <a:t>» </a:t>
            </a:r>
            <a:r>
              <a:rPr lang="ru-RU" sz="2400" b="1" dirty="0" err="1"/>
              <a:t>від</a:t>
            </a:r>
            <a:r>
              <a:rPr lang="ru-RU" sz="2400" b="1" dirty="0"/>
              <a:t> 18 </a:t>
            </a:r>
            <a:r>
              <a:rPr lang="ru-RU" sz="2400" b="1" dirty="0" err="1"/>
              <a:t>грудня</a:t>
            </a:r>
            <a:r>
              <a:rPr lang="ru-RU" sz="2400" b="1" dirty="0"/>
              <a:t> 1991 р. (</a:t>
            </a:r>
            <a:r>
              <a:rPr lang="ru-RU" sz="2400" b="1" dirty="0" err="1"/>
              <a:t>втратив</a:t>
            </a:r>
            <a:r>
              <a:rPr lang="ru-RU" sz="2400" b="1" dirty="0"/>
              <a:t> </a:t>
            </a:r>
            <a:r>
              <a:rPr lang="ru-RU" sz="2400" b="1" dirty="0" err="1"/>
              <a:t>чинність</a:t>
            </a:r>
            <a:r>
              <a:rPr lang="ru-RU" sz="2400" b="1" dirty="0"/>
              <a:t>)</a:t>
            </a:r>
          </a:p>
          <a:p>
            <a:pPr marL="0" indent="0">
              <a:buNone/>
            </a:pPr>
            <a:r>
              <a:rPr lang="ru-RU" sz="2400" dirty="0"/>
              <a:t>Цей закон </a:t>
            </a:r>
            <a:r>
              <a:rPr lang="ru-RU" sz="2400" dirty="0" err="1"/>
              <a:t>визначає</a:t>
            </a:r>
            <a:r>
              <a:rPr lang="ru-RU" sz="2400" dirty="0"/>
              <a:t> </a:t>
            </a:r>
            <a:r>
              <a:rPr lang="ru-RU" sz="2400" dirty="0" err="1"/>
              <a:t>правові</a:t>
            </a:r>
            <a:r>
              <a:rPr lang="ru-RU" sz="2400" dirty="0"/>
              <a:t>, </a:t>
            </a:r>
            <a:r>
              <a:rPr lang="ru-RU" sz="2400" dirty="0" err="1"/>
              <a:t>організаційні</a:t>
            </a:r>
            <a:r>
              <a:rPr lang="ru-RU" sz="2400" dirty="0"/>
              <a:t> та </a:t>
            </a:r>
            <a:r>
              <a:rPr lang="ru-RU" sz="2400" dirty="0" err="1"/>
              <a:t>фінансові</a:t>
            </a:r>
            <a:r>
              <a:rPr lang="ru-RU" sz="2400" dirty="0"/>
              <a:t> засади </a:t>
            </a:r>
            <a:r>
              <a:rPr lang="ru-RU" sz="2400" dirty="0" err="1"/>
              <a:t>функціонування</a:t>
            </a:r>
            <a:r>
              <a:rPr lang="ru-RU" sz="2400" dirty="0"/>
              <a:t> і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науково-технічної</a:t>
            </a:r>
            <a:r>
              <a:rPr lang="ru-RU" sz="2400" dirty="0"/>
              <a:t> </a:t>
            </a:r>
            <a:r>
              <a:rPr lang="ru-RU" sz="2400" dirty="0" err="1"/>
              <a:t>сфери</a:t>
            </a:r>
            <a:r>
              <a:rPr lang="ru-RU" sz="2400" dirty="0"/>
              <a:t>, </a:t>
            </a:r>
            <a:r>
              <a:rPr lang="ru-RU" sz="2400" dirty="0" err="1"/>
              <a:t>створює</a:t>
            </a:r>
            <a:r>
              <a:rPr lang="ru-RU" sz="2400" dirty="0"/>
              <a:t> </a:t>
            </a:r>
            <a:r>
              <a:rPr lang="ru-RU" sz="2400" dirty="0" err="1"/>
              <a:t>умови</a:t>
            </a:r>
            <a:r>
              <a:rPr lang="ru-RU" sz="2400" dirty="0"/>
              <a:t> для </a:t>
            </a:r>
            <a:r>
              <a:rPr lang="ru-RU" sz="2400" dirty="0" err="1"/>
              <a:t>наукової</a:t>
            </a:r>
            <a:r>
              <a:rPr lang="ru-RU" sz="2400" dirty="0"/>
              <a:t> і </a:t>
            </a:r>
            <a:r>
              <a:rPr lang="ru-RU" sz="2400" dirty="0" err="1"/>
              <a:t>науково-технічної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, </a:t>
            </a:r>
            <a:r>
              <a:rPr lang="ru-RU" sz="2400" dirty="0" err="1"/>
              <a:t>забезпечення</a:t>
            </a:r>
            <a:r>
              <a:rPr lang="ru-RU" sz="2400" dirty="0"/>
              <a:t> потреб </a:t>
            </a:r>
            <a:r>
              <a:rPr lang="ru-RU" sz="2400" dirty="0" err="1"/>
              <a:t>суспільства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 smtClean="0"/>
              <a:t>держави</a:t>
            </a:r>
            <a:r>
              <a:rPr lang="ru-RU" sz="2400" dirty="0" smtClean="0"/>
              <a:t> </a:t>
            </a:r>
            <a:r>
              <a:rPr lang="ru-RU" sz="2400" dirty="0"/>
              <a:t>у </a:t>
            </a:r>
            <a:r>
              <a:rPr lang="ru-RU" sz="2400" dirty="0" err="1"/>
              <a:t>технологічному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.</a:t>
            </a:r>
          </a:p>
          <a:p>
            <a:r>
              <a:rPr lang="uk-UA" sz="2400" b="1" dirty="0"/>
              <a:t>Чинний закон від 26 листопада 2015 ЗУ </a:t>
            </a:r>
            <a:r>
              <a:rPr lang="ru-RU" sz="2400" b="1" dirty="0"/>
              <a:t>«Про </a:t>
            </a:r>
            <a:r>
              <a:rPr lang="ru-RU" sz="2400" b="1" dirty="0" err="1"/>
              <a:t>наукову</a:t>
            </a:r>
            <a:r>
              <a:rPr lang="ru-RU" sz="2400" b="1" dirty="0"/>
              <a:t> і </a:t>
            </a:r>
            <a:r>
              <a:rPr lang="ru-RU" sz="2400" b="1" dirty="0" err="1"/>
              <a:t>науково-технічну</a:t>
            </a:r>
            <a:r>
              <a:rPr lang="ru-RU" sz="2400" b="1" dirty="0"/>
              <a:t> </a:t>
            </a:r>
            <a:r>
              <a:rPr lang="ru-RU" sz="2400" b="1" dirty="0" err="1"/>
              <a:t>діяльність</a:t>
            </a:r>
            <a:r>
              <a:rPr lang="ru-RU" sz="2400" b="1" dirty="0"/>
              <a:t>»</a:t>
            </a:r>
            <a:endParaRPr lang="uk-UA" sz="2400" b="1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6523234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6A7A710-54E1-48CA-BDCF-ECFBF4172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4047" y="366657"/>
            <a:ext cx="8911687" cy="1280890"/>
          </a:xfrm>
        </p:spPr>
        <p:txBody>
          <a:bodyPr/>
          <a:lstStyle/>
          <a:p>
            <a:pPr algn="ctr"/>
            <a:r>
              <a:rPr lang="uk-UA" dirty="0"/>
              <a:t>Контрольні запитання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162CE62C-4AA6-4402-9EB9-95B6F07FD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4047" y="1118586"/>
            <a:ext cx="9019068" cy="5513033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uk-UA" sz="2400" dirty="0"/>
              <a:t>Основні нормативно-правові акти в сфері наукової й науково-технічної діяльності</a:t>
            </a:r>
          </a:p>
          <a:p>
            <a:pPr>
              <a:buFont typeface="+mj-lt"/>
              <a:buAutoNum type="arabicPeriod"/>
            </a:pPr>
            <a:r>
              <a:rPr lang="uk-UA" sz="2400" dirty="0"/>
              <a:t>Повноваження основних інститутів у сфері наукової й науково-технічної діяльності</a:t>
            </a:r>
          </a:p>
          <a:p>
            <a:pPr>
              <a:buFont typeface="+mj-lt"/>
              <a:buAutoNum type="arabicPeriod"/>
            </a:pPr>
            <a:r>
              <a:rPr lang="uk-UA" sz="2400" dirty="0"/>
              <a:t>Завдання та цілі </a:t>
            </a:r>
            <a:r>
              <a:rPr lang="ru-RU" sz="2400" dirty="0" err="1"/>
              <a:t>Національна</a:t>
            </a:r>
            <a:r>
              <a:rPr lang="ru-RU" sz="2400" dirty="0"/>
              <a:t> рада </a:t>
            </a:r>
            <a:r>
              <a:rPr lang="ru-RU" sz="2400" dirty="0" err="1"/>
              <a:t>України</a:t>
            </a:r>
            <a:r>
              <a:rPr lang="ru-RU" sz="2400" dirty="0"/>
              <a:t> з </a:t>
            </a:r>
            <a:r>
              <a:rPr lang="ru-RU" sz="2400" dirty="0" err="1"/>
              <a:t>питань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науки і </a:t>
            </a:r>
            <a:r>
              <a:rPr lang="ru-RU" sz="2400" dirty="0" err="1"/>
              <a:t>технологій</a:t>
            </a:r>
            <a:endParaRPr lang="ru-RU" sz="2400" dirty="0"/>
          </a:p>
          <a:p>
            <a:pPr>
              <a:buFont typeface="+mj-lt"/>
              <a:buAutoNum type="arabicPeriod"/>
            </a:pPr>
            <a:r>
              <a:rPr lang="ru-RU" sz="2400" dirty="0" err="1"/>
              <a:t>Департаменти</a:t>
            </a:r>
            <a:r>
              <a:rPr lang="ru-RU" sz="2400" dirty="0"/>
              <a:t> МОН,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працюють</a:t>
            </a:r>
            <a:r>
              <a:rPr lang="ru-RU" sz="2400" dirty="0"/>
              <a:t> у </a:t>
            </a:r>
            <a:r>
              <a:rPr lang="ru-RU" sz="2400" dirty="0" err="1"/>
              <a:t>сфері</a:t>
            </a:r>
            <a:r>
              <a:rPr lang="ru-RU" sz="2400" dirty="0"/>
              <a:t> </a:t>
            </a:r>
            <a:r>
              <a:rPr lang="ru-RU" sz="2400" dirty="0" err="1"/>
              <a:t>наукової</a:t>
            </a:r>
            <a:r>
              <a:rPr lang="ru-RU" sz="2400" dirty="0"/>
              <a:t> та </a:t>
            </a:r>
            <a:r>
              <a:rPr lang="ru-RU" sz="2400" dirty="0" err="1"/>
              <a:t>науково-технічної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endParaRPr lang="ru-RU" sz="2400" dirty="0"/>
          </a:p>
          <a:p>
            <a:pPr>
              <a:buFont typeface="+mj-lt"/>
              <a:buAutoNum type="arabicPeriod"/>
            </a:pPr>
            <a:r>
              <a:rPr lang="uk-UA" sz="2400" dirty="0"/>
              <a:t>Назвіть види наукової діяльності</a:t>
            </a:r>
          </a:p>
          <a:p>
            <a:pPr>
              <a:buFont typeface="+mj-lt"/>
              <a:buAutoNum type="arabicPeriod"/>
            </a:pPr>
            <a:r>
              <a:rPr lang="uk-UA" sz="2400" dirty="0"/>
              <a:t>Назвіть 3 великі групи наук</a:t>
            </a:r>
          </a:p>
          <a:p>
            <a:pPr>
              <a:buFont typeface="+mj-lt"/>
              <a:buAutoNum type="arabicPeriod"/>
            </a:pPr>
            <a:r>
              <a:rPr lang="uk-UA" sz="2400" dirty="0"/>
              <a:t>Назвіть існуючі в Україні вчені звання</a:t>
            </a:r>
          </a:p>
          <a:p>
            <a:pPr>
              <a:buFont typeface="+mj-lt"/>
              <a:buAutoNum type="arabicPeriod"/>
            </a:pPr>
            <a:r>
              <a:rPr lang="uk-UA" sz="2400" dirty="0"/>
              <a:t>Наведіть умови вступу до аспірантури</a:t>
            </a:r>
          </a:p>
        </p:txBody>
      </p:sp>
    </p:spTree>
    <p:extLst>
      <p:ext uri="{BB962C8B-B14F-4D97-AF65-F5344CB8AC3E}">
        <p14:creationId xmlns:p14="http://schemas.microsoft.com/office/powerpoint/2010/main" val="37119403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40C4756-1506-42FE-A518-74D819F0D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2965143"/>
            <a:ext cx="8915399" cy="834500"/>
          </a:xfrm>
        </p:spPr>
        <p:txBody>
          <a:bodyPr>
            <a:normAutofit/>
          </a:bodyPr>
          <a:lstStyle/>
          <a:p>
            <a:r>
              <a:rPr lang="uk-UA" dirty="0"/>
              <a:t>Дякую за увагу!!!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="" xmlns:a16="http://schemas.microsoft.com/office/drawing/2014/main" id="{B687C93C-569D-41D2-BD0D-CA65EE7C85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7074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3CFB96-2928-48D4-BF3C-57B09CB8F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Нормативно-правове забезпечення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157CB8A7-3CF4-47C6-ACA8-CF0F97301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586" y="1775534"/>
            <a:ext cx="10457896" cy="4882718"/>
          </a:xfrm>
        </p:spPr>
        <p:txBody>
          <a:bodyPr>
            <a:normAutofit fontScale="92500" lnSpcReduction="10000"/>
          </a:bodyPr>
          <a:lstStyle/>
          <a:p>
            <a:r>
              <a:rPr lang="uk-UA" sz="2600" dirty="0"/>
              <a:t>ЗУ «</a:t>
            </a:r>
            <a:r>
              <a:rPr lang="uk-UA" sz="2600" b="1" dirty="0"/>
              <a:t>Про вищу освіту</a:t>
            </a:r>
            <a:r>
              <a:rPr lang="uk-UA" sz="2600" dirty="0"/>
              <a:t>» від 1 червня 2016</a:t>
            </a:r>
          </a:p>
          <a:p>
            <a:pPr marL="0" indent="0">
              <a:buNone/>
            </a:pPr>
            <a:r>
              <a:rPr lang="uk-UA" sz="2600" dirty="0"/>
              <a:t>Регламентує освітній процес для підготовки молодих вчених (аспірантура та </a:t>
            </a:r>
            <a:r>
              <a:rPr lang="uk-UA" sz="2600" dirty="0" err="1"/>
              <a:t>докторнатура</a:t>
            </a:r>
            <a:r>
              <a:rPr lang="uk-UA" sz="2600" dirty="0"/>
              <a:t>)</a:t>
            </a:r>
          </a:p>
          <a:p>
            <a:r>
              <a:rPr lang="uk-UA" sz="2600" dirty="0"/>
              <a:t>ЗУ «</a:t>
            </a:r>
            <a:r>
              <a:rPr lang="ru-RU" sz="2800" b="1" dirty="0"/>
              <a:t>Про </a:t>
            </a:r>
            <a:r>
              <a:rPr lang="ru-RU" sz="2800" b="1" dirty="0" err="1"/>
              <a:t>особливості</a:t>
            </a:r>
            <a:r>
              <a:rPr lang="ru-RU" sz="2800" b="1" dirty="0"/>
              <a:t> правового режиму </a:t>
            </a:r>
            <a:r>
              <a:rPr lang="ru-RU" sz="2800" b="1" dirty="0" err="1"/>
              <a:t>діяльності</a:t>
            </a:r>
            <a:r>
              <a:rPr lang="ru-RU" sz="2800" b="1" dirty="0"/>
              <a:t> </a:t>
            </a:r>
            <a:r>
              <a:rPr lang="ru-RU" sz="2800" b="1" dirty="0" err="1"/>
              <a:t>Національної</a:t>
            </a:r>
            <a:r>
              <a:rPr lang="ru-RU" sz="2800" b="1" dirty="0"/>
              <a:t> </a:t>
            </a:r>
            <a:r>
              <a:rPr lang="ru-RU" sz="2800" b="1" dirty="0" err="1"/>
              <a:t>академії</a:t>
            </a:r>
            <a:r>
              <a:rPr lang="ru-RU" sz="2800" b="1" dirty="0"/>
              <a:t> наук </a:t>
            </a:r>
            <a:r>
              <a:rPr lang="ru-RU" sz="2800" b="1" dirty="0" err="1"/>
              <a:t>України</a:t>
            </a:r>
            <a:r>
              <a:rPr lang="ru-RU" sz="2800" b="1" dirty="0"/>
              <a:t>, </a:t>
            </a:r>
            <a:r>
              <a:rPr lang="ru-RU" sz="2800" b="1" dirty="0" err="1"/>
              <a:t>національних</a:t>
            </a:r>
            <a:r>
              <a:rPr lang="ru-RU" sz="2800" b="1" dirty="0"/>
              <a:t> </a:t>
            </a:r>
            <a:r>
              <a:rPr lang="ru-RU" sz="2800" b="1" dirty="0" err="1"/>
              <a:t>галузевих</a:t>
            </a:r>
            <a:r>
              <a:rPr lang="ru-RU" sz="2800" b="1" dirty="0"/>
              <a:t> </a:t>
            </a:r>
            <a:r>
              <a:rPr lang="ru-RU" sz="2800" b="1" dirty="0" err="1"/>
              <a:t>академій</a:t>
            </a:r>
            <a:r>
              <a:rPr lang="ru-RU" sz="2800" b="1" dirty="0"/>
              <a:t> наук та статусу </a:t>
            </a:r>
            <a:r>
              <a:rPr lang="ru-RU" sz="2800" b="1" dirty="0" err="1"/>
              <a:t>їх</a:t>
            </a:r>
            <a:r>
              <a:rPr lang="ru-RU" sz="2800" b="1" dirty="0"/>
              <a:t> </a:t>
            </a:r>
            <a:r>
              <a:rPr lang="ru-RU" sz="2800" b="1" dirty="0" err="1"/>
              <a:t>майнового</a:t>
            </a:r>
            <a:r>
              <a:rPr lang="ru-RU" sz="2800" b="1" dirty="0"/>
              <a:t> комплексу» </a:t>
            </a:r>
            <a:r>
              <a:rPr lang="uk-UA" sz="2800" dirty="0"/>
              <a:t>від 26 листопада 2015</a:t>
            </a:r>
            <a:endParaRPr lang="uk-UA" sz="2600" dirty="0"/>
          </a:p>
          <a:p>
            <a:r>
              <a:rPr lang="ru-RU" sz="2600" dirty="0"/>
              <a:t>ЗУ «</a:t>
            </a:r>
            <a:r>
              <a:rPr lang="ru-RU" sz="2600" b="1" dirty="0"/>
              <a:t>Про </a:t>
            </a:r>
            <a:r>
              <a:rPr lang="ru-RU" sz="2600" b="1" dirty="0" err="1"/>
              <a:t>державне</a:t>
            </a:r>
            <a:r>
              <a:rPr lang="ru-RU" sz="2600" b="1" dirty="0"/>
              <a:t> </a:t>
            </a:r>
            <a:r>
              <a:rPr lang="ru-RU" sz="2600" b="1" dirty="0" err="1"/>
              <a:t>регулювання</a:t>
            </a:r>
            <a:r>
              <a:rPr lang="ru-RU" sz="2600" b="1" dirty="0"/>
              <a:t> </a:t>
            </a:r>
            <a:r>
              <a:rPr lang="ru-RU" sz="2600" b="1" dirty="0" err="1"/>
              <a:t>діяльності</a:t>
            </a:r>
            <a:r>
              <a:rPr lang="ru-RU" sz="2600" b="1" dirty="0"/>
              <a:t> у </a:t>
            </a:r>
            <a:r>
              <a:rPr lang="ru-RU" sz="2600" b="1" dirty="0" err="1"/>
              <a:t>сфері</a:t>
            </a:r>
            <a:r>
              <a:rPr lang="ru-RU" sz="2600" b="1" dirty="0"/>
              <a:t> трансферу </a:t>
            </a:r>
            <a:r>
              <a:rPr lang="ru-RU" sz="2600" b="1" dirty="0" err="1"/>
              <a:t>технологій</a:t>
            </a:r>
            <a:r>
              <a:rPr lang="ru-RU" sz="2600" dirty="0"/>
              <a:t>» </a:t>
            </a:r>
            <a:r>
              <a:rPr lang="ru-RU" sz="2600" dirty="0" err="1"/>
              <a:t>від</a:t>
            </a:r>
            <a:r>
              <a:rPr lang="ru-RU" sz="2600" dirty="0"/>
              <a:t> 14.09.2006</a:t>
            </a:r>
          </a:p>
          <a:p>
            <a:r>
              <a:rPr lang="ru-RU" sz="2600" dirty="0"/>
              <a:t>ЗУ «</a:t>
            </a:r>
            <a:r>
              <a:rPr lang="ru-RU" sz="2600" b="1" dirty="0"/>
              <a:t>Про </a:t>
            </a:r>
            <a:r>
              <a:rPr lang="ru-RU" sz="2600" b="1" dirty="0" err="1"/>
              <a:t>державні</a:t>
            </a:r>
            <a:r>
              <a:rPr lang="ru-RU" sz="2600" b="1" dirty="0"/>
              <a:t> </a:t>
            </a:r>
            <a:r>
              <a:rPr lang="ru-RU" sz="2600" b="1" dirty="0" err="1"/>
              <a:t>цільові</a:t>
            </a:r>
            <a:r>
              <a:rPr lang="ru-RU" sz="2600" b="1" dirty="0"/>
              <a:t> </a:t>
            </a:r>
            <a:r>
              <a:rPr lang="ru-RU" sz="2600" b="1" dirty="0" err="1"/>
              <a:t>програми</a:t>
            </a:r>
            <a:r>
              <a:rPr lang="ru-RU" sz="2600" dirty="0"/>
              <a:t>» </a:t>
            </a:r>
            <a:r>
              <a:rPr lang="ru-RU" sz="2600" dirty="0" err="1"/>
              <a:t>від</a:t>
            </a:r>
            <a:r>
              <a:rPr lang="ru-RU" sz="2600" dirty="0"/>
              <a:t> 18.03.2004 </a:t>
            </a:r>
          </a:p>
          <a:p>
            <a:r>
              <a:rPr lang="ru-RU" sz="2600" dirty="0"/>
              <a:t>ЗУ «</a:t>
            </a:r>
            <a:r>
              <a:rPr lang="ru-RU" sz="2600" b="1" dirty="0"/>
              <a:t>Про </a:t>
            </a:r>
            <a:r>
              <a:rPr lang="ru-RU" sz="2600" b="1" dirty="0" err="1"/>
              <a:t>охорону</a:t>
            </a:r>
            <a:r>
              <a:rPr lang="ru-RU" sz="2600" b="1" dirty="0"/>
              <a:t> прав на </a:t>
            </a:r>
            <a:r>
              <a:rPr lang="ru-RU" sz="2600" b="1" dirty="0" err="1"/>
              <a:t>зазначення</a:t>
            </a:r>
            <a:r>
              <a:rPr lang="ru-RU" sz="2600" b="1" dirty="0"/>
              <a:t> </a:t>
            </a:r>
            <a:r>
              <a:rPr lang="ru-RU" sz="2600" b="1" dirty="0" err="1"/>
              <a:t>походження</a:t>
            </a:r>
            <a:r>
              <a:rPr lang="ru-RU" sz="2600" b="1" dirty="0"/>
              <a:t> </a:t>
            </a:r>
            <a:r>
              <a:rPr lang="ru-RU" sz="2600" b="1" dirty="0" err="1"/>
              <a:t>товарів</a:t>
            </a:r>
            <a:r>
              <a:rPr lang="ru-RU" sz="2600" dirty="0"/>
              <a:t>» </a:t>
            </a:r>
            <a:r>
              <a:rPr lang="ru-RU" sz="2600" dirty="0" err="1"/>
              <a:t>від</a:t>
            </a:r>
            <a:r>
              <a:rPr lang="ru-RU" sz="2600" dirty="0"/>
              <a:t> 16.06.1999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52612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FF6BB1D-F544-4AE7-9352-6D345650B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Президент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Конституції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законів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: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8739282"/>
              </p:ext>
            </p:extLst>
          </p:nvPr>
        </p:nvGraphicFramePr>
        <p:xfrm>
          <a:off x="2070597" y="2147247"/>
          <a:ext cx="8915400" cy="4551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5126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AA4AC3-60F1-4C47-B492-2E6618B8A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Верховна</a:t>
            </a:r>
            <a:r>
              <a:rPr lang="ru-RU" dirty="0"/>
              <a:t> Рада </a:t>
            </a:r>
            <a:r>
              <a:rPr lang="ru-RU" dirty="0" err="1"/>
              <a:t>України</a:t>
            </a:r>
            <a:r>
              <a:rPr lang="ru-RU" dirty="0"/>
              <a:t>: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327793"/>
              </p:ext>
            </p:extLst>
          </p:nvPr>
        </p:nvGraphicFramePr>
        <p:xfrm>
          <a:off x="1842448" y="1337481"/>
          <a:ext cx="9662164" cy="5027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90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527CFD0-75C2-4458-A969-FBD7C2F06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Кабінет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як </a:t>
            </a:r>
            <a:r>
              <a:rPr lang="ru-RU" dirty="0" err="1"/>
              <a:t>вищий</a:t>
            </a:r>
            <a:r>
              <a:rPr lang="ru-RU" dirty="0"/>
              <a:t> орган у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/>
              <a:t>влади</a:t>
            </a:r>
            <a:r>
              <a:rPr lang="uk-UA" dirty="0"/>
              <a:t>: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1341334" y="1651379"/>
            <a:ext cx="8880839" cy="5010765"/>
            <a:chOff x="1778062" y="1651379"/>
            <a:chExt cx="8880839" cy="5010765"/>
          </a:xfrm>
        </p:grpSpPr>
        <p:sp>
          <p:nvSpPr>
            <p:cNvPr id="6" name="Полилиния 5"/>
            <p:cNvSpPr/>
            <p:nvPr/>
          </p:nvSpPr>
          <p:spPr>
            <a:xfrm>
              <a:off x="3862003" y="1651379"/>
              <a:ext cx="4690846" cy="2739603"/>
            </a:xfrm>
            <a:custGeom>
              <a:avLst/>
              <a:gdLst>
                <a:gd name="connsiteX0" fmla="*/ 0 w 4690846"/>
                <a:gd name="connsiteY0" fmla="*/ 1283700 h 2567400"/>
                <a:gd name="connsiteX1" fmla="*/ 2345423 w 4690846"/>
                <a:gd name="connsiteY1" fmla="*/ 0 h 2567400"/>
                <a:gd name="connsiteX2" fmla="*/ 4690846 w 4690846"/>
                <a:gd name="connsiteY2" fmla="*/ 1283700 h 2567400"/>
                <a:gd name="connsiteX3" fmla="*/ 2345423 w 4690846"/>
                <a:gd name="connsiteY3" fmla="*/ 2567400 h 2567400"/>
                <a:gd name="connsiteX4" fmla="*/ 0 w 4690846"/>
                <a:gd name="connsiteY4" fmla="*/ 1283700 h 25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90846" h="2567400">
                  <a:moveTo>
                    <a:pt x="0" y="1283700"/>
                  </a:moveTo>
                  <a:cubicBezTo>
                    <a:pt x="0" y="574732"/>
                    <a:pt x="1050082" y="0"/>
                    <a:pt x="2345423" y="0"/>
                  </a:cubicBezTo>
                  <a:cubicBezTo>
                    <a:pt x="3640764" y="0"/>
                    <a:pt x="4690846" y="574732"/>
                    <a:pt x="4690846" y="1283700"/>
                  </a:cubicBezTo>
                  <a:cubicBezTo>
                    <a:pt x="4690846" y="1992668"/>
                    <a:pt x="3640764" y="2567400"/>
                    <a:pt x="2345423" y="2567400"/>
                  </a:cubicBezTo>
                  <a:cubicBezTo>
                    <a:pt x="1050082" y="2567400"/>
                    <a:pt x="0" y="1992668"/>
                    <a:pt x="0" y="1283700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541251" tIns="345611" rIns="541252" bIns="1407134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err="1" smtClean="0"/>
                <a:t>забезпечує</a:t>
              </a:r>
              <a:r>
                <a:rPr lang="ru-RU" sz="1600" kern="1200" dirty="0" smtClean="0"/>
                <a:t> </a:t>
              </a:r>
              <a:r>
                <a:rPr lang="ru-RU" sz="1600" kern="1200" dirty="0" err="1" smtClean="0"/>
                <a:t>реалізацію</a:t>
              </a:r>
              <a:r>
                <a:rPr lang="ru-RU" sz="1600" kern="1200" dirty="0" smtClean="0"/>
                <a:t> </a:t>
              </a:r>
              <a:r>
                <a:rPr lang="ru-RU" sz="1600" kern="1200" dirty="0" err="1" smtClean="0"/>
                <a:t>державної</a:t>
              </a:r>
              <a:r>
                <a:rPr lang="ru-RU" sz="1600" kern="1200" dirty="0" smtClean="0"/>
                <a:t> </a:t>
              </a:r>
              <a:r>
                <a:rPr lang="ru-RU" sz="1600" kern="1200" dirty="0" err="1" smtClean="0"/>
                <a:t>науково-технічної</a:t>
              </a:r>
              <a:r>
                <a:rPr lang="ru-RU" sz="1600" kern="1200" dirty="0" smtClean="0"/>
                <a:t> </a:t>
              </a:r>
              <a:r>
                <a:rPr lang="ru-RU" sz="1600" kern="1200" dirty="0" err="1" smtClean="0"/>
                <a:t>політики</a:t>
              </a:r>
              <a:r>
                <a:rPr lang="ru-RU" sz="1600" kern="1200" dirty="0" smtClean="0"/>
                <a:t>, </a:t>
              </a:r>
              <a:r>
                <a:rPr lang="ru-RU" sz="1600" kern="1200" dirty="0" err="1" smtClean="0"/>
                <a:t>розвиток</a:t>
              </a:r>
              <a:r>
                <a:rPr lang="ru-RU" sz="1600" kern="1200" dirty="0" smtClean="0"/>
                <a:t> і </a:t>
              </a:r>
              <a:r>
                <a:rPr lang="ru-RU" sz="1600" kern="1200" dirty="0" err="1" smtClean="0"/>
                <a:t>зміцнення</a:t>
              </a:r>
              <a:r>
                <a:rPr lang="ru-RU" sz="1600" kern="1200" dirty="0" smtClean="0"/>
                <a:t> </a:t>
              </a:r>
              <a:r>
                <a:rPr lang="ru-RU" sz="1600" kern="1200" dirty="0" err="1" smtClean="0"/>
                <a:t>науково-технічного</a:t>
              </a:r>
              <a:r>
                <a:rPr lang="ru-RU" sz="1600" kern="1200" dirty="0" smtClean="0"/>
                <a:t> </a:t>
              </a:r>
              <a:r>
                <a:rPr lang="ru-RU" sz="1600" kern="1200" dirty="0" err="1" smtClean="0"/>
                <a:t>потенціалу</a:t>
              </a:r>
              <a:r>
                <a:rPr lang="ru-RU" sz="1600" kern="1200" dirty="0" smtClean="0"/>
                <a:t> </a:t>
              </a:r>
              <a:r>
                <a:rPr lang="ru-RU" sz="1600" kern="1200" dirty="0" err="1" smtClean="0"/>
                <a:t>України</a:t>
              </a:r>
              <a:r>
                <a:rPr lang="ru-RU" sz="1600" kern="1200" dirty="0" smtClean="0"/>
                <a:t>;</a:t>
              </a:r>
              <a:endParaRPr lang="uk-UA" sz="1600" kern="1200" dirty="0"/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4126952" y="2959163"/>
              <a:ext cx="6531949" cy="2567400"/>
            </a:xfrm>
            <a:custGeom>
              <a:avLst/>
              <a:gdLst>
                <a:gd name="connsiteX0" fmla="*/ 0 w 6432108"/>
                <a:gd name="connsiteY0" fmla="*/ 1283700 h 2567400"/>
                <a:gd name="connsiteX1" fmla="*/ 3216054 w 6432108"/>
                <a:gd name="connsiteY1" fmla="*/ 0 h 2567400"/>
                <a:gd name="connsiteX2" fmla="*/ 6432108 w 6432108"/>
                <a:gd name="connsiteY2" fmla="*/ 1283700 h 2567400"/>
                <a:gd name="connsiteX3" fmla="*/ 3216054 w 6432108"/>
                <a:gd name="connsiteY3" fmla="*/ 2567400 h 2567400"/>
                <a:gd name="connsiteX4" fmla="*/ 0 w 6432108"/>
                <a:gd name="connsiteY4" fmla="*/ 1283700 h 25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32108" h="2567400">
                  <a:moveTo>
                    <a:pt x="0" y="1283700"/>
                  </a:moveTo>
                  <a:cubicBezTo>
                    <a:pt x="0" y="574732"/>
                    <a:pt x="1439876" y="0"/>
                    <a:pt x="3216054" y="0"/>
                  </a:cubicBezTo>
                  <a:cubicBezTo>
                    <a:pt x="4992232" y="0"/>
                    <a:pt x="6432108" y="574732"/>
                    <a:pt x="6432108" y="1283700"/>
                  </a:cubicBezTo>
                  <a:cubicBezTo>
                    <a:pt x="6432108" y="1992668"/>
                    <a:pt x="4992232" y="2567400"/>
                    <a:pt x="3216054" y="2567400"/>
                  </a:cubicBezTo>
                  <a:cubicBezTo>
                    <a:pt x="1439876" y="2567400"/>
                    <a:pt x="0" y="1992668"/>
                    <a:pt x="0" y="1283700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shade val="80000"/>
                <a:alpha val="50000"/>
                <a:hueOff val="-131121"/>
                <a:satOff val="-1414"/>
                <a:lumOff val="8886"/>
                <a:alphaOff val="0"/>
              </a:schemeClr>
            </a:fillRef>
            <a:effectRef idx="0">
              <a:schemeClr val="accent4">
                <a:shade val="80000"/>
                <a:alpha val="50000"/>
                <a:hueOff val="-131121"/>
                <a:satOff val="-1414"/>
                <a:lumOff val="8886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3463443" tIns="296238" rIns="494777" bIns="296239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err="1" smtClean="0"/>
                <a:t>затверджує</a:t>
              </a:r>
              <a:r>
                <a:rPr lang="ru-RU" sz="1400" kern="1200" dirty="0" smtClean="0"/>
                <a:t> </a:t>
              </a:r>
              <a:r>
                <a:rPr lang="ru-RU" sz="1400" kern="1200" dirty="0" err="1" smtClean="0"/>
                <a:t>Положення</a:t>
              </a:r>
              <a:r>
                <a:rPr lang="ru-RU" sz="1400" kern="1200" dirty="0" smtClean="0"/>
                <a:t> про </a:t>
              </a:r>
              <a:r>
                <a:rPr lang="ru-RU" sz="1400" b="1" kern="1200" dirty="0" err="1" smtClean="0"/>
                <a:t>Національну</a:t>
              </a:r>
              <a:r>
                <a:rPr lang="ru-RU" sz="1400" b="1" kern="1200" dirty="0" smtClean="0"/>
                <a:t> раду </a:t>
              </a:r>
              <a:r>
                <a:rPr lang="ru-RU" sz="1400" b="1" kern="1200" dirty="0" err="1" smtClean="0"/>
                <a:t>України</a:t>
              </a:r>
              <a:r>
                <a:rPr lang="ru-RU" sz="1400" b="1" kern="1200" dirty="0" smtClean="0"/>
                <a:t> з </a:t>
              </a:r>
              <a:r>
                <a:rPr lang="ru-RU" sz="1400" b="1" kern="1200" dirty="0" err="1" smtClean="0"/>
                <a:t>питань</a:t>
              </a:r>
              <a:r>
                <a:rPr lang="ru-RU" sz="1400" b="1" kern="1200" dirty="0" smtClean="0"/>
                <a:t> </a:t>
              </a:r>
              <a:r>
                <a:rPr lang="ru-RU" sz="1400" b="1" kern="1200" dirty="0" err="1" smtClean="0"/>
                <a:t>розвитку</a:t>
              </a:r>
              <a:r>
                <a:rPr lang="ru-RU" sz="1400" b="1" kern="1200" dirty="0" smtClean="0"/>
                <a:t> науки і </a:t>
              </a:r>
              <a:r>
                <a:rPr lang="ru-RU" sz="1400" b="1" kern="1200" dirty="0" err="1" smtClean="0"/>
                <a:t>технологій</a:t>
              </a:r>
              <a:r>
                <a:rPr lang="ru-RU" sz="1400" kern="1200" dirty="0" smtClean="0"/>
                <a:t> та </a:t>
              </a:r>
              <a:r>
                <a:rPr lang="ru-RU" sz="1400" kern="1200" dirty="0" err="1" smtClean="0"/>
                <a:t>її</a:t>
              </a:r>
              <a:r>
                <a:rPr lang="ru-RU" sz="1400" kern="1200" dirty="0" smtClean="0"/>
                <a:t> </a:t>
              </a:r>
              <a:r>
                <a:rPr lang="ru-RU" sz="1400" kern="1200" dirty="0" err="1" smtClean="0"/>
                <a:t>персональний</a:t>
              </a:r>
              <a:r>
                <a:rPr lang="ru-RU" sz="1400" kern="1200" dirty="0" smtClean="0"/>
                <a:t> склад;</a:t>
              </a:r>
              <a:endParaRPr lang="uk-UA" sz="1400" kern="1200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3711887" y="4094744"/>
              <a:ext cx="4991078" cy="2567400"/>
            </a:xfrm>
            <a:custGeom>
              <a:avLst/>
              <a:gdLst>
                <a:gd name="connsiteX0" fmla="*/ 0 w 4991078"/>
                <a:gd name="connsiteY0" fmla="*/ 1283700 h 2567400"/>
                <a:gd name="connsiteX1" fmla="*/ 2495539 w 4991078"/>
                <a:gd name="connsiteY1" fmla="*/ 0 h 2567400"/>
                <a:gd name="connsiteX2" fmla="*/ 4991078 w 4991078"/>
                <a:gd name="connsiteY2" fmla="*/ 1283700 h 2567400"/>
                <a:gd name="connsiteX3" fmla="*/ 2495539 w 4991078"/>
                <a:gd name="connsiteY3" fmla="*/ 2567400 h 2567400"/>
                <a:gd name="connsiteX4" fmla="*/ 0 w 4991078"/>
                <a:gd name="connsiteY4" fmla="*/ 1283700 h 25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91078" h="2567400">
                  <a:moveTo>
                    <a:pt x="0" y="1283700"/>
                  </a:moveTo>
                  <a:cubicBezTo>
                    <a:pt x="0" y="574732"/>
                    <a:pt x="1117291" y="0"/>
                    <a:pt x="2495539" y="0"/>
                  </a:cubicBezTo>
                  <a:cubicBezTo>
                    <a:pt x="3873787" y="0"/>
                    <a:pt x="4991078" y="574732"/>
                    <a:pt x="4991078" y="1283700"/>
                  </a:cubicBezTo>
                  <a:cubicBezTo>
                    <a:pt x="4991078" y="1992668"/>
                    <a:pt x="3873787" y="2567400"/>
                    <a:pt x="2495539" y="2567400"/>
                  </a:cubicBezTo>
                  <a:cubicBezTo>
                    <a:pt x="1117291" y="2567400"/>
                    <a:pt x="0" y="1992668"/>
                    <a:pt x="0" y="1283700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shade val="80000"/>
                <a:alpha val="50000"/>
                <a:hueOff val="-262242"/>
                <a:satOff val="-2828"/>
                <a:lumOff val="17773"/>
                <a:alphaOff val="0"/>
              </a:schemeClr>
            </a:fillRef>
            <a:effectRef idx="0">
              <a:schemeClr val="accent4">
                <a:shade val="80000"/>
                <a:alpha val="50000"/>
                <a:hueOff val="-262242"/>
                <a:satOff val="-2828"/>
                <a:lumOff val="17773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575894" tIns="1407133" rIns="575894" bIns="345612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err="1" smtClean="0"/>
                <a:t>подає</a:t>
              </a:r>
              <a:r>
                <a:rPr lang="ru-RU" sz="1400" kern="1200" dirty="0" smtClean="0"/>
                <a:t> </a:t>
              </a:r>
              <a:r>
                <a:rPr lang="ru-RU" sz="1400" kern="1200" dirty="0" err="1" smtClean="0"/>
                <a:t>Верховній</a:t>
              </a:r>
              <a:r>
                <a:rPr lang="ru-RU" sz="1400" kern="1200" dirty="0" smtClean="0"/>
                <a:t> </a:t>
              </a:r>
              <a:r>
                <a:rPr lang="ru-RU" sz="1400" kern="1200" dirty="0" err="1" smtClean="0"/>
                <a:t>Раді</a:t>
              </a:r>
              <a:r>
                <a:rPr lang="ru-RU" sz="1400" kern="1200" dirty="0" smtClean="0"/>
                <a:t> </a:t>
              </a:r>
              <a:r>
                <a:rPr lang="ru-RU" sz="1400" kern="1200" dirty="0" err="1" smtClean="0"/>
                <a:t>України</a:t>
              </a:r>
              <a:r>
                <a:rPr lang="ru-RU" sz="1400" kern="1200" dirty="0" smtClean="0"/>
                <a:t> </a:t>
              </a:r>
              <a:r>
                <a:rPr lang="ru-RU" sz="1400" kern="1200" dirty="0" err="1" smtClean="0"/>
                <a:t>пропозиції</a:t>
              </a:r>
              <a:r>
                <a:rPr lang="ru-RU" sz="1400" kern="1200" dirty="0" smtClean="0"/>
                <a:t> </a:t>
              </a:r>
              <a:r>
                <a:rPr lang="ru-RU" sz="1400" kern="1200" dirty="0" err="1" smtClean="0"/>
                <a:t>щодо</a:t>
              </a:r>
              <a:r>
                <a:rPr lang="ru-RU" sz="1400" kern="1200" dirty="0" smtClean="0"/>
                <a:t> </a:t>
              </a:r>
              <a:r>
                <a:rPr lang="ru-RU" sz="1400" kern="1200" dirty="0" err="1" smtClean="0"/>
                <a:t>визначення</a:t>
              </a:r>
              <a:r>
                <a:rPr lang="ru-RU" sz="1400" kern="1200" dirty="0" smtClean="0"/>
                <a:t> </a:t>
              </a:r>
              <a:r>
                <a:rPr lang="ru-RU" sz="1400" kern="1200" dirty="0" err="1" smtClean="0"/>
                <a:t>пріоритетних</a:t>
              </a:r>
              <a:r>
                <a:rPr lang="ru-RU" sz="1400" kern="1200" dirty="0" smtClean="0"/>
                <a:t> </a:t>
              </a:r>
              <a:r>
                <a:rPr lang="ru-RU" sz="1400" kern="1200" dirty="0" err="1" smtClean="0"/>
                <a:t>напрямів</a:t>
              </a:r>
              <a:r>
                <a:rPr lang="ru-RU" sz="1400" kern="1200" dirty="0" smtClean="0"/>
                <a:t> </a:t>
              </a:r>
              <a:r>
                <a:rPr lang="ru-RU" sz="1400" kern="1200" dirty="0" err="1" smtClean="0"/>
                <a:t>розвитку</a:t>
              </a:r>
              <a:r>
                <a:rPr lang="ru-RU" sz="1400" kern="1200" dirty="0" smtClean="0"/>
                <a:t> науки і </a:t>
              </a:r>
              <a:r>
                <a:rPr lang="ru-RU" sz="1400" kern="1200" dirty="0" err="1" smtClean="0"/>
                <a:t>техніки</a:t>
              </a:r>
              <a:r>
                <a:rPr lang="ru-RU" sz="1400" kern="1200" dirty="0" smtClean="0"/>
                <a:t>;</a:t>
              </a:r>
              <a:endParaRPr lang="uk-UA" sz="1400" kern="1200" dirty="0"/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1778062" y="2959163"/>
              <a:ext cx="6587565" cy="2567400"/>
            </a:xfrm>
            <a:custGeom>
              <a:avLst/>
              <a:gdLst>
                <a:gd name="connsiteX0" fmla="*/ 0 w 6587565"/>
                <a:gd name="connsiteY0" fmla="*/ 1283700 h 2567400"/>
                <a:gd name="connsiteX1" fmla="*/ 3293783 w 6587565"/>
                <a:gd name="connsiteY1" fmla="*/ 0 h 2567400"/>
                <a:gd name="connsiteX2" fmla="*/ 6587566 w 6587565"/>
                <a:gd name="connsiteY2" fmla="*/ 1283700 h 2567400"/>
                <a:gd name="connsiteX3" fmla="*/ 3293783 w 6587565"/>
                <a:gd name="connsiteY3" fmla="*/ 2567400 h 2567400"/>
                <a:gd name="connsiteX4" fmla="*/ 0 w 6587565"/>
                <a:gd name="connsiteY4" fmla="*/ 1283700 h 256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87565" h="2567400">
                  <a:moveTo>
                    <a:pt x="0" y="1283700"/>
                  </a:moveTo>
                  <a:cubicBezTo>
                    <a:pt x="0" y="574732"/>
                    <a:pt x="1474677" y="0"/>
                    <a:pt x="3293783" y="0"/>
                  </a:cubicBezTo>
                  <a:cubicBezTo>
                    <a:pt x="5112889" y="0"/>
                    <a:pt x="6587566" y="574732"/>
                    <a:pt x="6587566" y="1283700"/>
                  </a:cubicBezTo>
                  <a:cubicBezTo>
                    <a:pt x="6587566" y="1992668"/>
                    <a:pt x="5112889" y="2567400"/>
                    <a:pt x="3293783" y="2567400"/>
                  </a:cubicBezTo>
                  <a:cubicBezTo>
                    <a:pt x="1474677" y="2567400"/>
                    <a:pt x="0" y="1992668"/>
                    <a:pt x="0" y="1283700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shade val="80000"/>
                <a:alpha val="50000"/>
                <a:hueOff val="-393364"/>
                <a:satOff val="-4242"/>
                <a:lumOff val="26659"/>
                <a:alphaOff val="0"/>
              </a:schemeClr>
            </a:fillRef>
            <a:effectRef idx="0">
              <a:schemeClr val="accent4">
                <a:shade val="80000"/>
                <a:alpha val="50000"/>
                <a:hueOff val="-393364"/>
                <a:satOff val="-4242"/>
                <a:lumOff val="26659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506736" tIns="296238" rIns="3547151" bIns="296239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err="1" smtClean="0"/>
                <a:t>забезпечує</a:t>
              </a:r>
              <a:r>
                <a:rPr lang="ru-RU" sz="1400" kern="1200" dirty="0" smtClean="0"/>
                <a:t> </a:t>
              </a:r>
              <a:r>
                <a:rPr lang="ru-RU" sz="1400" kern="1200" dirty="0" err="1" smtClean="0"/>
                <a:t>розроблення</a:t>
              </a:r>
              <a:r>
                <a:rPr lang="ru-RU" sz="1400" kern="1200" dirty="0" smtClean="0"/>
                <a:t> і </a:t>
              </a:r>
              <a:r>
                <a:rPr lang="ru-RU" sz="1400" kern="1200" dirty="0" err="1" smtClean="0"/>
                <a:t>виконання</a:t>
              </a:r>
              <a:r>
                <a:rPr lang="ru-RU" sz="1400" kern="1200" dirty="0" smtClean="0"/>
                <a:t> </a:t>
              </a:r>
              <a:r>
                <a:rPr lang="ru-RU" sz="1400" kern="1200" dirty="0" err="1" smtClean="0"/>
                <a:t>державних</a:t>
              </a:r>
              <a:r>
                <a:rPr lang="ru-RU" sz="1400" kern="1200" dirty="0" smtClean="0"/>
                <a:t> </a:t>
              </a:r>
              <a:r>
                <a:rPr lang="ru-RU" sz="1400" kern="1200" dirty="0" err="1" smtClean="0"/>
                <a:t>цільових</a:t>
              </a:r>
              <a:r>
                <a:rPr lang="ru-RU" sz="1400" kern="1200" dirty="0" smtClean="0"/>
                <a:t> </a:t>
              </a:r>
              <a:r>
                <a:rPr lang="ru-RU" sz="1400" kern="1200" dirty="0" err="1" smtClean="0"/>
                <a:t>наукових</a:t>
              </a:r>
              <a:r>
                <a:rPr lang="ru-RU" sz="1400" kern="1200" dirty="0" smtClean="0"/>
                <a:t> і </a:t>
              </a:r>
              <a:r>
                <a:rPr lang="ru-RU" sz="1400" kern="1200" dirty="0" err="1" smtClean="0"/>
                <a:t>науково-технічних</a:t>
              </a:r>
              <a:r>
                <a:rPr lang="ru-RU" sz="1400" kern="1200" dirty="0" smtClean="0"/>
                <a:t> </a:t>
              </a:r>
              <a:r>
                <a:rPr lang="ru-RU" sz="1400" kern="1200" dirty="0" err="1" smtClean="0"/>
                <a:t>програм</a:t>
              </a:r>
              <a:r>
                <a:rPr lang="ru-RU" sz="1400" kern="1200" dirty="0" smtClean="0"/>
                <a:t>;</a:t>
              </a:r>
              <a:endParaRPr lang="uk-UA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3930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іхоть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1647</TotalTime>
  <Words>2749</Words>
  <Application>Microsoft Office PowerPoint</Application>
  <PresentationFormat>Произвольный</PresentationFormat>
  <Paragraphs>304</Paragraphs>
  <Slides>51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51</vt:i4>
      </vt:variant>
    </vt:vector>
  </HeadingPairs>
  <TitlesOfParts>
    <vt:vector size="52" baseType="lpstr">
      <vt:lpstr>Віхоть</vt:lpstr>
      <vt:lpstr>Організація наукової діяльності в Україні</vt:lpstr>
      <vt:lpstr>Зміст</vt:lpstr>
      <vt:lpstr>Презентация PowerPoint</vt:lpstr>
      <vt:lpstr>Державна політика України з наукової діяльності спрямована на:</vt:lpstr>
      <vt:lpstr>Нормативно-правове забезпечення</vt:lpstr>
      <vt:lpstr>Нормативно-правове забезпечення</vt:lpstr>
      <vt:lpstr>Президент України відповідно до Конституції України та законів України:</vt:lpstr>
      <vt:lpstr>Верховна Рада України:</vt:lpstr>
      <vt:lpstr>Кабінет Міністрів України як вищий орган у системі органів виконавчої влади:</vt:lpstr>
      <vt:lpstr>Кабінет Міністрів України як вищий орган у системі органів виконавчої влади:</vt:lpstr>
      <vt:lpstr>Кабінет Міністрів України як вищий орган у системі органів виконавчої влади:</vt:lpstr>
      <vt:lpstr>Національна рада України з питань розвитку науки і технологій</vt:lpstr>
      <vt:lpstr>Національна рада України з питань розвитку науки і технологій</vt:lpstr>
      <vt:lpstr>Національна рада України з питань розвитку науки і технологій</vt:lpstr>
      <vt:lpstr>Міністерство освіти і науки України</vt:lpstr>
      <vt:lpstr>Цілі та завдання МОН</vt:lpstr>
      <vt:lpstr>Департаменти МОН, що працюють зі сферою науки</vt:lpstr>
      <vt:lpstr>Департамент атестації кадрів (ДАК України)</vt:lpstr>
      <vt:lpstr>Основними завданням ДАК України є участь у:</vt:lpstr>
      <vt:lpstr>Місцеві органи виконавчої влади та місцевого самоврядування:</vt:lpstr>
      <vt:lpstr>Рада молодих вчених при органах виконавчої влади</vt:lpstr>
      <vt:lpstr>Національний фонд досліджень України</vt:lpstr>
      <vt:lpstr>Національний фонд досліджень України</vt:lpstr>
      <vt:lpstr>Національний фонд досліджень України</vt:lpstr>
      <vt:lpstr>Науки</vt:lpstr>
      <vt:lpstr>Наукова діяльність</vt:lpstr>
      <vt:lpstr>Групи наук</vt:lpstr>
      <vt:lpstr>Організація науки в державі включає чотири основних сектори:</vt:lpstr>
      <vt:lpstr>для України пріоритетними є такі напрями прикладних наукових досліджень:</vt:lpstr>
      <vt:lpstr>Класифікація наук</vt:lpstr>
      <vt:lpstr>Класифікація наук</vt:lpstr>
      <vt:lpstr>Науки найближчі до сфери землевпорядкування </vt:lpstr>
      <vt:lpstr>Науково-дослідну роботу ведуть:</vt:lpstr>
      <vt:lpstr>Національна Академія наук (НАН України)</vt:lpstr>
      <vt:lpstr>Національна Академія наук (НАН України)</vt:lpstr>
      <vt:lpstr>В НАН України функціонують три секції</vt:lpstr>
      <vt:lpstr>Національні галузеві академії наук</vt:lpstr>
      <vt:lpstr>Національна академія аграрних наук</vt:lpstr>
      <vt:lpstr>Національний центр "Мала академія наук України"</vt:lpstr>
      <vt:lpstr>Освітньо-наукова система України складається з:</vt:lpstr>
      <vt:lpstr>Рівні вищої освіти</vt:lpstr>
      <vt:lpstr>Аспірантура</vt:lpstr>
      <vt:lpstr>Доктор філософії (раніше кандидат наук)</vt:lpstr>
      <vt:lpstr>Докторнатура</vt:lpstr>
      <vt:lpstr>Доктор наук</vt:lpstr>
      <vt:lpstr>Вчені звання</vt:lpstr>
      <vt:lpstr>Старший дослідник</vt:lpstr>
      <vt:lpstr>Доцент</vt:lpstr>
      <vt:lpstr>Професор</vt:lpstr>
      <vt:lpstr>Контрольні запитання</vt:lpstr>
      <vt:lpstr>Дякую за увагу!!!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наукової діяльності в Україні</dc:title>
  <dc:creator>Andriy Dorosh</dc:creator>
  <cp:lastModifiedBy>Алина</cp:lastModifiedBy>
  <cp:revision>110</cp:revision>
  <dcterms:created xsi:type="dcterms:W3CDTF">2017-09-15T14:09:23Z</dcterms:created>
  <dcterms:modified xsi:type="dcterms:W3CDTF">2018-09-23T13:22:41Z</dcterms:modified>
</cp:coreProperties>
</file>