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  <p:sldMasterId id="2147483703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26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63E7A0-2D19-4CF7-905A-69F9CFD4391D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53C13AD-DB32-4F68-80E7-BCBD5D3506A0}">
      <dgm:prSet/>
      <dgm:spPr/>
      <dgm:t>
        <a:bodyPr/>
        <a:lstStyle/>
        <a:p>
          <a:pPr rtl="0"/>
          <a:r>
            <a:rPr lang="uk-UA" baseline="0" dirty="0" smtClean="0"/>
            <a:t>Лабораторні методи </a:t>
          </a:r>
          <a:endParaRPr lang="ru-RU" dirty="0"/>
        </a:p>
      </dgm:t>
    </dgm:pt>
    <dgm:pt modelId="{DF877A60-8504-4464-9B9E-3CEFB015DD23}" type="parTrans" cxnId="{C5614CB8-4F4A-40BF-8C47-46B07990131B}">
      <dgm:prSet/>
      <dgm:spPr/>
      <dgm:t>
        <a:bodyPr/>
        <a:lstStyle/>
        <a:p>
          <a:endParaRPr lang="ru-RU"/>
        </a:p>
      </dgm:t>
    </dgm:pt>
    <dgm:pt modelId="{87C8280B-E36C-4A02-AE81-E079ED88FF3D}" type="sibTrans" cxnId="{C5614CB8-4F4A-40BF-8C47-46B07990131B}">
      <dgm:prSet/>
      <dgm:spPr/>
      <dgm:t>
        <a:bodyPr/>
        <a:lstStyle/>
        <a:p>
          <a:endParaRPr lang="ru-RU"/>
        </a:p>
      </dgm:t>
    </dgm:pt>
    <dgm:pt modelId="{6CDABED5-6B03-447F-95DA-1BA0D63D62DD}" type="pres">
      <dgm:prSet presAssocID="{6963E7A0-2D19-4CF7-905A-69F9CFD4391D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028F774-4CC7-469D-A135-719E813DB5B5}" type="pres">
      <dgm:prSet presAssocID="{A53C13AD-DB32-4F68-80E7-BCBD5D3506A0}" presName="composite" presStyleCnt="0"/>
      <dgm:spPr/>
    </dgm:pt>
    <dgm:pt modelId="{B13C9F1D-E031-4CF1-A5A2-977EB5DBCDA8}" type="pres">
      <dgm:prSet presAssocID="{A53C13AD-DB32-4F68-80E7-BCBD5D3506A0}" presName="imgShp" presStyleLbl="fgImgPlace1" presStyleIdx="0" presStyleCnt="1" custLinFactNeighborX="-33074" custLinFactNeighborY="389"/>
      <dgm:spPr/>
    </dgm:pt>
    <dgm:pt modelId="{F48F69C2-33E0-4544-B6FA-B83E64A5C59D}" type="pres">
      <dgm:prSet presAssocID="{A53C13AD-DB32-4F68-80E7-BCBD5D3506A0}" presName="txShp" presStyleLbl="node1" presStyleIdx="0" presStyleCnt="1" custScaleX="1277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671A791-2679-4B80-984A-14D9960C3D79}" type="presOf" srcId="{6963E7A0-2D19-4CF7-905A-69F9CFD4391D}" destId="{6CDABED5-6B03-447F-95DA-1BA0D63D62DD}" srcOrd="0" destOrd="0" presId="urn:microsoft.com/office/officeart/2005/8/layout/vList3"/>
    <dgm:cxn modelId="{C5614CB8-4F4A-40BF-8C47-46B07990131B}" srcId="{6963E7A0-2D19-4CF7-905A-69F9CFD4391D}" destId="{A53C13AD-DB32-4F68-80E7-BCBD5D3506A0}" srcOrd="0" destOrd="0" parTransId="{DF877A60-8504-4464-9B9E-3CEFB015DD23}" sibTransId="{87C8280B-E36C-4A02-AE81-E079ED88FF3D}"/>
    <dgm:cxn modelId="{9943459C-E305-4A51-81A4-566645ECCB13}" type="presOf" srcId="{A53C13AD-DB32-4F68-80E7-BCBD5D3506A0}" destId="{F48F69C2-33E0-4544-B6FA-B83E64A5C59D}" srcOrd="0" destOrd="0" presId="urn:microsoft.com/office/officeart/2005/8/layout/vList3"/>
    <dgm:cxn modelId="{91718323-F59F-41DA-8FD9-88C18AEA2D6B}" type="presParOf" srcId="{6CDABED5-6B03-447F-95DA-1BA0D63D62DD}" destId="{C028F774-4CC7-469D-A135-719E813DB5B5}" srcOrd="0" destOrd="0" presId="urn:microsoft.com/office/officeart/2005/8/layout/vList3"/>
    <dgm:cxn modelId="{03CABD70-2F2B-4DE9-8394-F58DEBF12C0C}" type="presParOf" srcId="{C028F774-4CC7-469D-A135-719E813DB5B5}" destId="{B13C9F1D-E031-4CF1-A5A2-977EB5DBCDA8}" srcOrd="0" destOrd="0" presId="urn:microsoft.com/office/officeart/2005/8/layout/vList3"/>
    <dgm:cxn modelId="{E432DBAB-7FB3-4F30-91CB-3E93AD0CE812}" type="presParOf" srcId="{C028F774-4CC7-469D-A135-719E813DB5B5}" destId="{F48F69C2-33E0-4544-B6FA-B83E64A5C59D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2FA52C-518C-4BA1-9181-7143315ABC97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42D635A-2AAD-473E-842C-C85F61729DA9}">
      <dgm:prSet/>
      <dgm:spPr/>
      <dgm:t>
        <a:bodyPr/>
        <a:lstStyle/>
        <a:p>
          <a:pPr rtl="0"/>
          <a:r>
            <a:rPr lang="uk-UA" baseline="0" smtClean="0"/>
            <a:t>Суть методу:</a:t>
          </a:r>
          <a:endParaRPr lang="ru-RU"/>
        </a:p>
      </dgm:t>
    </dgm:pt>
    <dgm:pt modelId="{97AE5310-95DA-4AE9-B3F9-140861DA2F6D}" type="parTrans" cxnId="{03121C16-1A45-4C9D-BEB5-01C9619723C4}">
      <dgm:prSet/>
      <dgm:spPr/>
      <dgm:t>
        <a:bodyPr/>
        <a:lstStyle/>
        <a:p>
          <a:endParaRPr lang="ru-RU"/>
        </a:p>
      </dgm:t>
    </dgm:pt>
    <dgm:pt modelId="{A6A86BE5-1637-4B19-97A3-BD3FEF495D76}" type="sibTrans" cxnId="{03121C16-1A45-4C9D-BEB5-01C9619723C4}">
      <dgm:prSet/>
      <dgm:spPr/>
      <dgm:t>
        <a:bodyPr/>
        <a:lstStyle/>
        <a:p>
          <a:endParaRPr lang="ru-RU"/>
        </a:p>
      </dgm:t>
    </dgm:pt>
    <dgm:pt modelId="{D7503173-152A-4A34-BA75-6446D1B5EB32}" type="pres">
      <dgm:prSet presAssocID="{F12FA52C-518C-4BA1-9181-7143315ABC97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A341873-93F9-45C6-AECC-7B57DF0476E8}" type="pres">
      <dgm:prSet presAssocID="{842D635A-2AAD-473E-842C-C85F61729DA9}" presName="composite" presStyleCnt="0"/>
      <dgm:spPr/>
    </dgm:pt>
    <dgm:pt modelId="{8340E2BF-339F-43B2-BF91-FF8B4A1BAA70}" type="pres">
      <dgm:prSet presAssocID="{842D635A-2AAD-473E-842C-C85F61729DA9}" presName="imgShp" presStyleLbl="fgImgPlace1" presStyleIdx="0" presStyleCnt="1" custScaleX="113243"/>
      <dgm:spPr/>
    </dgm:pt>
    <dgm:pt modelId="{32CAFFC4-A86D-49E2-83A1-0CC7068A56E5}" type="pres">
      <dgm:prSet presAssocID="{842D635A-2AAD-473E-842C-C85F61729DA9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86A52DF-AD5F-4FFE-B3AA-F444EB9641E1}" type="presOf" srcId="{842D635A-2AAD-473E-842C-C85F61729DA9}" destId="{32CAFFC4-A86D-49E2-83A1-0CC7068A56E5}" srcOrd="0" destOrd="0" presId="urn:microsoft.com/office/officeart/2005/8/layout/vList3"/>
    <dgm:cxn modelId="{03121C16-1A45-4C9D-BEB5-01C9619723C4}" srcId="{F12FA52C-518C-4BA1-9181-7143315ABC97}" destId="{842D635A-2AAD-473E-842C-C85F61729DA9}" srcOrd="0" destOrd="0" parTransId="{97AE5310-95DA-4AE9-B3F9-140861DA2F6D}" sibTransId="{A6A86BE5-1637-4B19-97A3-BD3FEF495D76}"/>
    <dgm:cxn modelId="{48FFBDD6-06C3-4B12-8B94-B6072EEE9B49}" type="presOf" srcId="{F12FA52C-518C-4BA1-9181-7143315ABC97}" destId="{D7503173-152A-4A34-BA75-6446D1B5EB32}" srcOrd="0" destOrd="0" presId="urn:microsoft.com/office/officeart/2005/8/layout/vList3"/>
    <dgm:cxn modelId="{1CDEB673-1E72-4B84-AA65-9E2D22D504E3}" type="presParOf" srcId="{D7503173-152A-4A34-BA75-6446D1B5EB32}" destId="{DA341873-93F9-45C6-AECC-7B57DF0476E8}" srcOrd="0" destOrd="0" presId="urn:microsoft.com/office/officeart/2005/8/layout/vList3"/>
    <dgm:cxn modelId="{4DCF53E6-EE61-41C4-B8CF-687E4EE6F2D0}" type="presParOf" srcId="{DA341873-93F9-45C6-AECC-7B57DF0476E8}" destId="{8340E2BF-339F-43B2-BF91-FF8B4A1BAA70}" srcOrd="0" destOrd="0" presId="urn:microsoft.com/office/officeart/2005/8/layout/vList3"/>
    <dgm:cxn modelId="{EA29E120-834A-4546-8962-55E643348EFB}" type="presParOf" srcId="{DA341873-93F9-45C6-AECC-7B57DF0476E8}" destId="{32CAFFC4-A86D-49E2-83A1-0CC7068A56E5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CDCE20-9B4E-48EC-AD7B-A540415D2EAF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CECC45E-B383-40A3-B3C4-9C69C99D4AAB}">
      <dgm:prSet/>
      <dgm:spPr/>
      <dgm:t>
        <a:bodyPr/>
        <a:lstStyle/>
        <a:p>
          <a:pPr rtl="0"/>
          <a:r>
            <a:rPr lang="uk-UA" b="1" smtClean="0"/>
            <a:t>Ультразвуковий метод базується </a:t>
          </a:r>
          <a:r>
            <a:rPr lang="uk-UA" smtClean="0"/>
            <a:t>на вимірюванні параметрів ультразвукових коливань під час проходження їх через пробу молока за двох заданих значень температури та подальшої обробки цих параметрів за заданим алгоритмом.</a:t>
          </a:r>
          <a:endParaRPr lang="ru-RU"/>
        </a:p>
      </dgm:t>
    </dgm:pt>
    <dgm:pt modelId="{42D57A1B-F63B-40A3-AA3D-80999011E4E2}" type="parTrans" cxnId="{3706C15C-F64D-4FB2-BD6F-47B15597CF14}">
      <dgm:prSet/>
      <dgm:spPr/>
      <dgm:t>
        <a:bodyPr/>
        <a:lstStyle/>
        <a:p>
          <a:endParaRPr lang="ru-RU"/>
        </a:p>
      </dgm:t>
    </dgm:pt>
    <dgm:pt modelId="{1D5D926F-6B46-40DA-82C1-14A0E6635826}" type="sibTrans" cxnId="{3706C15C-F64D-4FB2-BD6F-47B15597CF14}">
      <dgm:prSet/>
      <dgm:spPr/>
      <dgm:t>
        <a:bodyPr/>
        <a:lstStyle/>
        <a:p>
          <a:endParaRPr lang="ru-RU"/>
        </a:p>
      </dgm:t>
    </dgm:pt>
    <dgm:pt modelId="{72EA6B7B-BAC2-4980-8F5E-E3811291EE57}" type="pres">
      <dgm:prSet presAssocID="{F6CDCE20-9B4E-48EC-AD7B-A540415D2EA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C2091F-19D0-4DDE-9E3E-D511AE4760D3}" type="pres">
      <dgm:prSet presAssocID="{4CECC45E-B383-40A3-B3C4-9C69C99D4AAB}" presName="circle1" presStyleLbl="node1" presStyleIdx="0" presStyleCnt="1"/>
      <dgm:spPr/>
    </dgm:pt>
    <dgm:pt modelId="{FC7F1B4F-3C60-4317-9E3D-2ED67A38B750}" type="pres">
      <dgm:prSet presAssocID="{4CECC45E-B383-40A3-B3C4-9C69C99D4AAB}" presName="space" presStyleCnt="0"/>
      <dgm:spPr/>
    </dgm:pt>
    <dgm:pt modelId="{BFC22866-5429-4D84-91B4-D565195832FC}" type="pres">
      <dgm:prSet presAssocID="{4CECC45E-B383-40A3-B3C4-9C69C99D4AAB}" presName="rect1" presStyleLbl="alignAcc1" presStyleIdx="0" presStyleCnt="1"/>
      <dgm:spPr/>
      <dgm:t>
        <a:bodyPr/>
        <a:lstStyle/>
        <a:p>
          <a:endParaRPr lang="ru-RU"/>
        </a:p>
      </dgm:t>
    </dgm:pt>
    <dgm:pt modelId="{5E32B53F-C668-4CB4-91A1-968151F20278}" type="pres">
      <dgm:prSet presAssocID="{4CECC45E-B383-40A3-B3C4-9C69C99D4AAB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706C15C-F64D-4FB2-BD6F-47B15597CF14}" srcId="{F6CDCE20-9B4E-48EC-AD7B-A540415D2EAF}" destId="{4CECC45E-B383-40A3-B3C4-9C69C99D4AAB}" srcOrd="0" destOrd="0" parTransId="{42D57A1B-F63B-40A3-AA3D-80999011E4E2}" sibTransId="{1D5D926F-6B46-40DA-82C1-14A0E6635826}"/>
    <dgm:cxn modelId="{34D91B56-8BE9-49B9-80EB-3AADDDFA2FA9}" type="presOf" srcId="{F6CDCE20-9B4E-48EC-AD7B-A540415D2EAF}" destId="{72EA6B7B-BAC2-4980-8F5E-E3811291EE57}" srcOrd="0" destOrd="0" presId="urn:microsoft.com/office/officeart/2005/8/layout/target3"/>
    <dgm:cxn modelId="{F462EBBF-A12A-4FBB-91AB-1665D8480CD3}" type="presOf" srcId="{4CECC45E-B383-40A3-B3C4-9C69C99D4AAB}" destId="{5E32B53F-C668-4CB4-91A1-968151F20278}" srcOrd="1" destOrd="0" presId="urn:microsoft.com/office/officeart/2005/8/layout/target3"/>
    <dgm:cxn modelId="{F245665B-99BD-4933-AE85-97074349157D}" type="presOf" srcId="{4CECC45E-B383-40A3-B3C4-9C69C99D4AAB}" destId="{BFC22866-5429-4D84-91B4-D565195832FC}" srcOrd="0" destOrd="0" presId="urn:microsoft.com/office/officeart/2005/8/layout/target3"/>
    <dgm:cxn modelId="{B2546B2F-0EA7-4C4E-B931-66A787A79197}" type="presParOf" srcId="{72EA6B7B-BAC2-4980-8F5E-E3811291EE57}" destId="{D7C2091F-19D0-4DDE-9E3E-D511AE4760D3}" srcOrd="0" destOrd="0" presId="urn:microsoft.com/office/officeart/2005/8/layout/target3"/>
    <dgm:cxn modelId="{D7047D5C-617A-42A6-8A91-81A210A04C59}" type="presParOf" srcId="{72EA6B7B-BAC2-4980-8F5E-E3811291EE57}" destId="{FC7F1B4F-3C60-4317-9E3D-2ED67A38B750}" srcOrd="1" destOrd="0" presId="urn:microsoft.com/office/officeart/2005/8/layout/target3"/>
    <dgm:cxn modelId="{F32FA277-E478-4608-A51C-708F2D9B46C3}" type="presParOf" srcId="{72EA6B7B-BAC2-4980-8F5E-E3811291EE57}" destId="{BFC22866-5429-4D84-91B4-D565195832FC}" srcOrd="2" destOrd="0" presId="urn:microsoft.com/office/officeart/2005/8/layout/target3"/>
    <dgm:cxn modelId="{FEEFD895-7915-412E-9135-F9F949382C38}" type="presParOf" srcId="{72EA6B7B-BAC2-4980-8F5E-E3811291EE57}" destId="{5E32B53F-C668-4CB4-91A1-968151F20278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86760FA-C9B9-4304-9C49-9F7E8C6A5463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AB71721-DA8D-4A70-9D6B-731F436FFB21}">
      <dgm:prSet/>
      <dgm:spPr/>
      <dgm:t>
        <a:bodyPr/>
        <a:lstStyle/>
        <a:p>
          <a:pPr rtl="0"/>
          <a:r>
            <a:rPr lang="ru-RU" baseline="0" dirty="0" err="1" smtClean="0"/>
            <a:t>Відбирання</a:t>
          </a:r>
          <a:r>
            <a:rPr lang="ru-RU" baseline="0" dirty="0" smtClean="0"/>
            <a:t> та </a:t>
          </a:r>
          <a:r>
            <a:rPr lang="ru-RU" baseline="0" dirty="0" err="1" smtClean="0"/>
            <a:t>консервування</a:t>
          </a:r>
          <a:r>
            <a:rPr lang="ru-RU" baseline="0" dirty="0" smtClean="0"/>
            <a:t> проб:</a:t>
          </a:r>
          <a:endParaRPr lang="ru-RU" dirty="0"/>
        </a:p>
      </dgm:t>
    </dgm:pt>
    <dgm:pt modelId="{C9888F6B-EA79-4001-91B3-37B338BD0362}" type="parTrans" cxnId="{3A8E69BE-6929-42DE-B201-AB363933DF51}">
      <dgm:prSet/>
      <dgm:spPr/>
      <dgm:t>
        <a:bodyPr/>
        <a:lstStyle/>
        <a:p>
          <a:endParaRPr lang="ru-RU"/>
        </a:p>
      </dgm:t>
    </dgm:pt>
    <dgm:pt modelId="{17D650DD-32D8-4013-B34E-A55BE940706A}" type="sibTrans" cxnId="{3A8E69BE-6929-42DE-B201-AB363933DF51}">
      <dgm:prSet/>
      <dgm:spPr/>
      <dgm:t>
        <a:bodyPr/>
        <a:lstStyle/>
        <a:p>
          <a:endParaRPr lang="ru-RU"/>
        </a:p>
      </dgm:t>
    </dgm:pt>
    <dgm:pt modelId="{2F834CBC-5CB5-4393-94FB-6432AA6E8BAE}" type="pres">
      <dgm:prSet presAssocID="{486760FA-C9B9-4304-9C49-9F7E8C6A546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8A8B8AC-929E-4CBC-B384-D182E9CD5F19}" type="pres">
      <dgm:prSet presAssocID="{BAB71721-DA8D-4A70-9D6B-731F436FFB21}" presName="composite" presStyleCnt="0"/>
      <dgm:spPr/>
    </dgm:pt>
    <dgm:pt modelId="{D4196981-079C-465B-A99E-4E96EC21C7BF}" type="pres">
      <dgm:prSet presAssocID="{BAB71721-DA8D-4A70-9D6B-731F436FFB21}" presName="imgShp" presStyleLbl="fgImgPlace1" presStyleIdx="0" presStyleCnt="1" custLinFactNeighborX="-58403" custLinFactNeighborY="-1156"/>
      <dgm:spPr/>
    </dgm:pt>
    <dgm:pt modelId="{9C1C01D0-B156-4729-85AE-C1996BC5ED8C}" type="pres">
      <dgm:prSet presAssocID="{BAB71721-DA8D-4A70-9D6B-731F436FFB21}" presName="txShp" presStyleLbl="node1" presStyleIdx="0" presStyleCnt="1" custScaleX="1309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A8E69BE-6929-42DE-B201-AB363933DF51}" srcId="{486760FA-C9B9-4304-9C49-9F7E8C6A5463}" destId="{BAB71721-DA8D-4A70-9D6B-731F436FFB21}" srcOrd="0" destOrd="0" parTransId="{C9888F6B-EA79-4001-91B3-37B338BD0362}" sibTransId="{17D650DD-32D8-4013-B34E-A55BE940706A}"/>
    <dgm:cxn modelId="{0154196F-EE14-4D2B-BF68-187114EBADEE}" type="presOf" srcId="{486760FA-C9B9-4304-9C49-9F7E8C6A5463}" destId="{2F834CBC-5CB5-4393-94FB-6432AA6E8BAE}" srcOrd="0" destOrd="0" presId="urn:microsoft.com/office/officeart/2005/8/layout/vList3"/>
    <dgm:cxn modelId="{E20000C7-ACA4-41D6-B1AD-8D5ED3537083}" type="presOf" srcId="{BAB71721-DA8D-4A70-9D6B-731F436FFB21}" destId="{9C1C01D0-B156-4729-85AE-C1996BC5ED8C}" srcOrd="0" destOrd="0" presId="urn:microsoft.com/office/officeart/2005/8/layout/vList3"/>
    <dgm:cxn modelId="{142579B5-1508-47E0-8492-BCA6291B7280}" type="presParOf" srcId="{2F834CBC-5CB5-4393-94FB-6432AA6E8BAE}" destId="{58A8B8AC-929E-4CBC-B384-D182E9CD5F19}" srcOrd="0" destOrd="0" presId="urn:microsoft.com/office/officeart/2005/8/layout/vList3"/>
    <dgm:cxn modelId="{2D46A010-ED87-4A72-8DE5-74A4070555FB}" type="presParOf" srcId="{58A8B8AC-929E-4CBC-B384-D182E9CD5F19}" destId="{D4196981-079C-465B-A99E-4E96EC21C7BF}" srcOrd="0" destOrd="0" presId="urn:microsoft.com/office/officeart/2005/8/layout/vList3"/>
    <dgm:cxn modelId="{D10C305E-4B95-4077-8E52-72D7A70873B6}" type="presParOf" srcId="{58A8B8AC-929E-4CBC-B384-D182E9CD5F19}" destId="{9C1C01D0-B156-4729-85AE-C1996BC5ED8C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008ED66-F676-4BEB-8E08-A0702298901C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3E62F1D-68C9-400C-902B-43FCDCF2C533}">
      <dgm:prSet/>
      <dgm:spPr/>
      <dgm:t>
        <a:bodyPr/>
        <a:lstStyle/>
        <a:p>
          <a:pPr rtl="0"/>
          <a:r>
            <a:rPr lang="ru-RU" b="1" smtClean="0"/>
            <a:t>Визначення ЯКОСТІ МОЛОКА</a:t>
          </a:r>
          <a:endParaRPr lang="ru-RU"/>
        </a:p>
      </dgm:t>
    </dgm:pt>
    <dgm:pt modelId="{D84AF7A4-EF30-434A-80C6-FAD7D90F779A}" type="parTrans" cxnId="{86C9A7C9-7B6B-41B5-90D0-CA9467ADB919}">
      <dgm:prSet/>
      <dgm:spPr/>
      <dgm:t>
        <a:bodyPr/>
        <a:lstStyle/>
        <a:p>
          <a:endParaRPr lang="ru-RU"/>
        </a:p>
      </dgm:t>
    </dgm:pt>
    <dgm:pt modelId="{5271DB5A-479B-4D36-A806-B61B99C58280}" type="sibTrans" cxnId="{86C9A7C9-7B6B-41B5-90D0-CA9467ADB919}">
      <dgm:prSet/>
      <dgm:spPr/>
      <dgm:t>
        <a:bodyPr/>
        <a:lstStyle/>
        <a:p>
          <a:endParaRPr lang="ru-RU"/>
        </a:p>
      </dgm:t>
    </dgm:pt>
    <dgm:pt modelId="{8CEB64E8-4D9F-4DBD-88D5-B0D4C2FE67A1}" type="pres">
      <dgm:prSet presAssocID="{C008ED66-F676-4BEB-8E08-A0702298901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57A112D-BF70-441D-A6E5-EAC9A7175EB7}" type="pres">
      <dgm:prSet presAssocID="{93E62F1D-68C9-400C-902B-43FCDCF2C533}" presName="circle1" presStyleLbl="node1" presStyleIdx="0" presStyleCnt="1"/>
      <dgm:spPr>
        <a:solidFill>
          <a:schemeClr val="accent2"/>
        </a:solidFill>
      </dgm:spPr>
    </dgm:pt>
    <dgm:pt modelId="{D51154A1-BD03-4E04-85CE-D044DA43C92A}" type="pres">
      <dgm:prSet presAssocID="{93E62F1D-68C9-400C-902B-43FCDCF2C533}" presName="space" presStyleCnt="0"/>
      <dgm:spPr/>
    </dgm:pt>
    <dgm:pt modelId="{62ED0FFC-C1CC-4480-A5AA-A3E3977C24CF}" type="pres">
      <dgm:prSet presAssocID="{93E62F1D-68C9-400C-902B-43FCDCF2C533}" presName="rect1" presStyleLbl="alignAcc1" presStyleIdx="0" presStyleCnt="1"/>
      <dgm:spPr/>
      <dgm:t>
        <a:bodyPr/>
        <a:lstStyle/>
        <a:p>
          <a:endParaRPr lang="ru-RU"/>
        </a:p>
      </dgm:t>
    </dgm:pt>
    <dgm:pt modelId="{AB48D897-671D-4EA4-8745-8B80851AF26F}" type="pres">
      <dgm:prSet presAssocID="{93E62F1D-68C9-400C-902B-43FCDCF2C533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A2B7682-46BE-4DBB-AD7E-C90E5100F19A}" type="presOf" srcId="{93E62F1D-68C9-400C-902B-43FCDCF2C533}" destId="{62ED0FFC-C1CC-4480-A5AA-A3E3977C24CF}" srcOrd="0" destOrd="0" presId="urn:microsoft.com/office/officeart/2005/8/layout/target3"/>
    <dgm:cxn modelId="{E2A1510B-BF53-46FF-BAE3-886222D6D244}" type="presOf" srcId="{C008ED66-F676-4BEB-8E08-A0702298901C}" destId="{8CEB64E8-4D9F-4DBD-88D5-B0D4C2FE67A1}" srcOrd="0" destOrd="0" presId="urn:microsoft.com/office/officeart/2005/8/layout/target3"/>
    <dgm:cxn modelId="{3BC6A80B-002B-42C1-AFDD-0893C34AF948}" type="presOf" srcId="{93E62F1D-68C9-400C-902B-43FCDCF2C533}" destId="{AB48D897-671D-4EA4-8745-8B80851AF26F}" srcOrd="1" destOrd="0" presId="urn:microsoft.com/office/officeart/2005/8/layout/target3"/>
    <dgm:cxn modelId="{86C9A7C9-7B6B-41B5-90D0-CA9467ADB919}" srcId="{C008ED66-F676-4BEB-8E08-A0702298901C}" destId="{93E62F1D-68C9-400C-902B-43FCDCF2C533}" srcOrd="0" destOrd="0" parTransId="{D84AF7A4-EF30-434A-80C6-FAD7D90F779A}" sibTransId="{5271DB5A-479B-4D36-A806-B61B99C58280}"/>
    <dgm:cxn modelId="{9F721D3D-89F3-41C9-8A1D-968ECAC3C56D}" type="presParOf" srcId="{8CEB64E8-4D9F-4DBD-88D5-B0D4C2FE67A1}" destId="{857A112D-BF70-441D-A6E5-EAC9A7175EB7}" srcOrd="0" destOrd="0" presId="urn:microsoft.com/office/officeart/2005/8/layout/target3"/>
    <dgm:cxn modelId="{FAEEA906-D85C-415E-A8FC-996A8AF260DE}" type="presParOf" srcId="{8CEB64E8-4D9F-4DBD-88D5-B0D4C2FE67A1}" destId="{D51154A1-BD03-4E04-85CE-D044DA43C92A}" srcOrd="1" destOrd="0" presId="urn:microsoft.com/office/officeart/2005/8/layout/target3"/>
    <dgm:cxn modelId="{68371C3B-13A6-44CC-80DF-0A26F98789B4}" type="presParOf" srcId="{8CEB64E8-4D9F-4DBD-88D5-B0D4C2FE67A1}" destId="{62ED0FFC-C1CC-4480-A5AA-A3E3977C24CF}" srcOrd="2" destOrd="0" presId="urn:microsoft.com/office/officeart/2005/8/layout/target3"/>
    <dgm:cxn modelId="{28067026-F3FA-4ABE-8F6B-3041F0EC01C2}" type="presParOf" srcId="{8CEB64E8-4D9F-4DBD-88D5-B0D4C2FE67A1}" destId="{AB48D897-671D-4EA4-8745-8B80851AF26F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82F6848-A250-4084-9EC6-A77F4E69ED65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BD38CB0-0E59-46C0-895C-3B76F7DA62C0}">
      <dgm:prSet custT="1"/>
      <dgm:spPr>
        <a:gradFill rotWithShape="0">
          <a:gsLst>
            <a:gs pos="0">
              <a:schemeClr val="accent2"/>
            </a:gs>
            <a:gs pos="74000">
              <a:schemeClr val="accent4">
                <a:lumMod val="60000"/>
                <a:lumOff val="40000"/>
              </a:schemeClr>
            </a:gs>
            <a:gs pos="83000">
              <a:schemeClr val="accent4">
                <a:lumMod val="20000"/>
                <a:lumOff val="80000"/>
              </a:schemeClr>
            </a:gs>
            <a:gs pos="100000">
              <a:schemeClr val="accent4">
                <a:lumMod val="40000"/>
                <a:lumOff val="60000"/>
              </a:schemeClr>
            </a:gs>
          </a:gsLst>
          <a:lin ang="5400000" scaled="1"/>
        </a:gradFill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</dgm:spPr>
      <dgm:t>
        <a:bodyPr/>
        <a:lstStyle/>
        <a:p>
          <a:pPr rtl="0"/>
          <a:r>
            <a:rPr lang="uk-UA" sz="2400" b="1" dirty="0" smtClean="0">
              <a:solidFill>
                <a:schemeClr val="tx1"/>
              </a:solidFill>
            </a:rPr>
            <a:t>Має бути забезпечений діапазон вимірювання ультразвукового аналізатора:</a:t>
          </a:r>
          <a:endParaRPr lang="ru-RU" sz="2400" b="1" dirty="0">
            <a:solidFill>
              <a:schemeClr val="tx1"/>
            </a:solidFill>
          </a:endParaRPr>
        </a:p>
      </dgm:t>
    </dgm:pt>
    <dgm:pt modelId="{6E14AFAC-C2BF-4480-9DFE-38A76F1B6CAF}" type="parTrans" cxnId="{B9790D01-1888-4FF1-89CA-F79FEF7B126A}">
      <dgm:prSet/>
      <dgm:spPr/>
      <dgm:t>
        <a:bodyPr/>
        <a:lstStyle/>
        <a:p>
          <a:endParaRPr lang="ru-RU"/>
        </a:p>
      </dgm:t>
    </dgm:pt>
    <dgm:pt modelId="{087215A6-EF5B-4B95-A157-128A4F91295D}" type="sibTrans" cxnId="{B9790D01-1888-4FF1-89CA-F79FEF7B126A}">
      <dgm:prSet/>
      <dgm:spPr/>
      <dgm:t>
        <a:bodyPr/>
        <a:lstStyle/>
        <a:p>
          <a:endParaRPr lang="ru-RU"/>
        </a:p>
      </dgm:t>
    </dgm:pt>
    <dgm:pt modelId="{98C720E3-CF53-4EF2-8D02-F41ED727BD30}" type="pres">
      <dgm:prSet presAssocID="{782F6848-A250-4084-9EC6-A77F4E69ED6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EC5205E-3D7D-4BFA-B1C6-3B2E7A74F40B}" type="pres">
      <dgm:prSet presAssocID="{782F6848-A250-4084-9EC6-A77F4E69ED65}" presName="fgShape" presStyleLbl="fgShp" presStyleIdx="0" presStyleCnt="1"/>
      <dgm:spPr>
        <a:solidFill>
          <a:schemeClr val="accent2">
            <a:lumMod val="50000"/>
          </a:schemeClr>
        </a:solidFill>
      </dgm:spPr>
    </dgm:pt>
    <dgm:pt modelId="{E28FDF3C-4190-4DA3-A5D4-0069BB92DCA7}" type="pres">
      <dgm:prSet presAssocID="{782F6848-A250-4084-9EC6-A77F4E69ED65}" presName="linComp" presStyleCnt="0"/>
      <dgm:spPr/>
    </dgm:pt>
    <dgm:pt modelId="{18EF2056-7BA9-4C7B-89B9-A81004E36DEB}" type="pres">
      <dgm:prSet presAssocID="{0BD38CB0-0E59-46C0-895C-3B76F7DA62C0}" presName="compNode" presStyleCnt="0"/>
      <dgm:spPr/>
    </dgm:pt>
    <dgm:pt modelId="{D3C9F3A9-0B79-4705-A9A6-6EB44927B2EE}" type="pres">
      <dgm:prSet presAssocID="{0BD38CB0-0E59-46C0-895C-3B76F7DA62C0}" presName="bkgdShape" presStyleLbl="node1" presStyleIdx="0" presStyleCnt="1" custLinFactNeighborX="1470"/>
      <dgm:spPr/>
      <dgm:t>
        <a:bodyPr/>
        <a:lstStyle/>
        <a:p>
          <a:endParaRPr lang="ru-RU"/>
        </a:p>
      </dgm:t>
    </dgm:pt>
    <dgm:pt modelId="{AF33FFAB-5908-489D-9E8F-0193A2C6305E}" type="pres">
      <dgm:prSet presAssocID="{0BD38CB0-0E59-46C0-895C-3B76F7DA62C0}" presName="nodeTx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D8C013-726F-4D8C-B036-D394303F1EF6}" type="pres">
      <dgm:prSet presAssocID="{0BD38CB0-0E59-46C0-895C-3B76F7DA62C0}" presName="invisiNode" presStyleLbl="node1" presStyleIdx="0" presStyleCnt="1"/>
      <dgm:spPr/>
    </dgm:pt>
    <dgm:pt modelId="{604F9E60-ABA9-43A6-AC19-F8B759F9DF0C}" type="pres">
      <dgm:prSet presAssocID="{0BD38CB0-0E59-46C0-895C-3B76F7DA62C0}" presName="imagNode" presStyleLbl="fgImgPlace1" presStyleIdx="0" presStyleCnt="1"/>
      <dgm:spPr/>
    </dgm:pt>
  </dgm:ptLst>
  <dgm:cxnLst>
    <dgm:cxn modelId="{1489D829-7423-4F6E-9444-80619856CFB4}" type="presOf" srcId="{0BD38CB0-0E59-46C0-895C-3B76F7DA62C0}" destId="{AF33FFAB-5908-489D-9E8F-0193A2C6305E}" srcOrd="1" destOrd="0" presId="urn:microsoft.com/office/officeart/2005/8/layout/hList7"/>
    <dgm:cxn modelId="{8D5C7157-4A98-4D9B-B4F7-306C8E9AE075}" type="presOf" srcId="{782F6848-A250-4084-9EC6-A77F4E69ED65}" destId="{98C720E3-CF53-4EF2-8D02-F41ED727BD30}" srcOrd="0" destOrd="0" presId="urn:microsoft.com/office/officeart/2005/8/layout/hList7"/>
    <dgm:cxn modelId="{B9790D01-1888-4FF1-89CA-F79FEF7B126A}" srcId="{782F6848-A250-4084-9EC6-A77F4E69ED65}" destId="{0BD38CB0-0E59-46C0-895C-3B76F7DA62C0}" srcOrd="0" destOrd="0" parTransId="{6E14AFAC-C2BF-4480-9DFE-38A76F1B6CAF}" sibTransId="{087215A6-EF5B-4B95-A157-128A4F91295D}"/>
    <dgm:cxn modelId="{38EF3118-C26D-4126-A3F9-E5D525127DE5}" type="presOf" srcId="{0BD38CB0-0E59-46C0-895C-3B76F7DA62C0}" destId="{D3C9F3A9-0B79-4705-A9A6-6EB44927B2EE}" srcOrd="0" destOrd="0" presId="urn:microsoft.com/office/officeart/2005/8/layout/hList7"/>
    <dgm:cxn modelId="{2CE8243F-5AE9-4EC8-B248-F72BDBB502C8}" type="presParOf" srcId="{98C720E3-CF53-4EF2-8D02-F41ED727BD30}" destId="{1EC5205E-3D7D-4BFA-B1C6-3B2E7A74F40B}" srcOrd="0" destOrd="0" presId="urn:microsoft.com/office/officeart/2005/8/layout/hList7"/>
    <dgm:cxn modelId="{B5BE798A-BFC3-468F-99B7-36351E7F3457}" type="presParOf" srcId="{98C720E3-CF53-4EF2-8D02-F41ED727BD30}" destId="{E28FDF3C-4190-4DA3-A5D4-0069BB92DCA7}" srcOrd="1" destOrd="0" presId="urn:microsoft.com/office/officeart/2005/8/layout/hList7"/>
    <dgm:cxn modelId="{09FB2011-6812-4028-BC4F-EA5A4CC60517}" type="presParOf" srcId="{E28FDF3C-4190-4DA3-A5D4-0069BB92DCA7}" destId="{18EF2056-7BA9-4C7B-89B9-A81004E36DEB}" srcOrd="0" destOrd="0" presId="urn:microsoft.com/office/officeart/2005/8/layout/hList7"/>
    <dgm:cxn modelId="{46B5B049-9F84-49F2-BF56-593551C5A28F}" type="presParOf" srcId="{18EF2056-7BA9-4C7B-89B9-A81004E36DEB}" destId="{D3C9F3A9-0B79-4705-A9A6-6EB44927B2EE}" srcOrd="0" destOrd="0" presId="urn:microsoft.com/office/officeart/2005/8/layout/hList7"/>
    <dgm:cxn modelId="{33FB6F94-0394-427D-A412-83B6072DE90E}" type="presParOf" srcId="{18EF2056-7BA9-4C7B-89B9-A81004E36DEB}" destId="{AF33FFAB-5908-489D-9E8F-0193A2C6305E}" srcOrd="1" destOrd="0" presId="urn:microsoft.com/office/officeart/2005/8/layout/hList7"/>
    <dgm:cxn modelId="{A5E2C589-F614-435E-BE9A-FE17B65619F5}" type="presParOf" srcId="{18EF2056-7BA9-4C7B-89B9-A81004E36DEB}" destId="{6FD8C013-726F-4D8C-B036-D394303F1EF6}" srcOrd="2" destOrd="0" presId="urn:microsoft.com/office/officeart/2005/8/layout/hList7"/>
    <dgm:cxn modelId="{DD6E08FC-9F24-4855-854B-9E9B6FBF9573}" type="presParOf" srcId="{18EF2056-7BA9-4C7B-89B9-A81004E36DEB}" destId="{604F9E60-ABA9-43A6-AC19-F8B759F9DF0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474DA0F-38CE-4CDA-BD17-AD9D3387A1C6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3730326-BCEE-486B-8917-4700D9232534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uk-UA" dirty="0" smtClean="0"/>
            <a:t>- масова частка жиру: </a:t>
          </a:r>
        </a:p>
        <a:p>
          <a:pPr rtl="0"/>
          <a:r>
            <a:rPr lang="uk-UA" dirty="0" smtClean="0"/>
            <a:t>1-7 %;</a:t>
          </a:r>
          <a:endParaRPr lang="ru-RU" dirty="0"/>
        </a:p>
      </dgm:t>
    </dgm:pt>
    <dgm:pt modelId="{83F64131-6BEB-4177-B255-B87C33CF01E9}" type="parTrans" cxnId="{D7E6EFFF-2990-4E08-A505-9113EEA03D27}">
      <dgm:prSet/>
      <dgm:spPr/>
      <dgm:t>
        <a:bodyPr/>
        <a:lstStyle/>
        <a:p>
          <a:endParaRPr lang="ru-RU"/>
        </a:p>
      </dgm:t>
    </dgm:pt>
    <dgm:pt modelId="{F7E2A63E-47DE-489B-822D-8BD7AAF320EB}" type="sibTrans" cxnId="{D7E6EFFF-2990-4E08-A505-9113EEA03D27}">
      <dgm:prSet/>
      <dgm:spPr/>
      <dgm:t>
        <a:bodyPr/>
        <a:lstStyle/>
        <a:p>
          <a:endParaRPr lang="ru-RU"/>
        </a:p>
      </dgm:t>
    </dgm:pt>
    <dgm:pt modelId="{3F88E112-2AF1-4DA8-BCD1-9AB26B87289E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uk-UA" dirty="0" smtClean="0"/>
            <a:t>Білка: </a:t>
          </a:r>
        </a:p>
        <a:p>
          <a:pPr rtl="0"/>
          <a:r>
            <a:rPr lang="uk-UA" dirty="0" smtClean="0"/>
            <a:t>0,15-7 %;</a:t>
          </a:r>
          <a:endParaRPr lang="ru-RU" dirty="0"/>
        </a:p>
      </dgm:t>
    </dgm:pt>
    <dgm:pt modelId="{7DBA7823-02D8-47B8-AD7C-1E870B5A40C0}" type="parTrans" cxnId="{597785AB-8EE8-4F7E-A454-3CC21D7A5BE2}">
      <dgm:prSet/>
      <dgm:spPr/>
      <dgm:t>
        <a:bodyPr/>
        <a:lstStyle/>
        <a:p>
          <a:endParaRPr lang="ru-RU"/>
        </a:p>
      </dgm:t>
    </dgm:pt>
    <dgm:pt modelId="{4C3074E0-959D-4D5C-9D0A-ACC026792FEF}" type="sibTrans" cxnId="{597785AB-8EE8-4F7E-A454-3CC21D7A5BE2}">
      <dgm:prSet/>
      <dgm:spPr/>
      <dgm:t>
        <a:bodyPr/>
        <a:lstStyle/>
        <a:p>
          <a:endParaRPr lang="ru-RU"/>
        </a:p>
      </dgm:t>
    </dgm:pt>
    <dgm:pt modelId="{FAE3B750-52AB-40CC-A921-B594F21FAA37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uk-UA" smtClean="0"/>
            <a:t>лактози;: 0,01-5,5 %;</a:t>
          </a:r>
          <a:endParaRPr lang="ru-RU"/>
        </a:p>
      </dgm:t>
    </dgm:pt>
    <dgm:pt modelId="{89D85609-E2C0-4D85-B99D-BDAB306A3DE5}" type="parTrans" cxnId="{CEF6F33D-ADAC-462D-858F-BDCD8907BA0B}">
      <dgm:prSet/>
      <dgm:spPr/>
      <dgm:t>
        <a:bodyPr/>
        <a:lstStyle/>
        <a:p>
          <a:endParaRPr lang="ru-RU"/>
        </a:p>
      </dgm:t>
    </dgm:pt>
    <dgm:pt modelId="{B6D704FA-F18C-4E10-89B5-158EF16806D1}" type="sibTrans" cxnId="{CEF6F33D-ADAC-462D-858F-BDCD8907BA0B}">
      <dgm:prSet/>
      <dgm:spPr/>
      <dgm:t>
        <a:bodyPr/>
        <a:lstStyle/>
        <a:p>
          <a:endParaRPr lang="ru-RU"/>
        </a:p>
      </dgm:t>
    </dgm:pt>
    <dgm:pt modelId="{27219103-9F04-4E57-9BF1-08FC19340C8A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uk-UA" dirty="0" smtClean="0"/>
            <a:t>сухої речовини: </a:t>
          </a:r>
        </a:p>
        <a:p>
          <a:pPr rtl="0"/>
          <a:r>
            <a:rPr lang="uk-UA" dirty="0" smtClean="0"/>
            <a:t>6-12 %;</a:t>
          </a:r>
          <a:endParaRPr lang="ru-RU" dirty="0"/>
        </a:p>
      </dgm:t>
    </dgm:pt>
    <dgm:pt modelId="{B9DC1A51-AC09-48ED-A78A-939B01147537}" type="parTrans" cxnId="{6C91938A-59B6-46D7-BE21-32A249E45D6F}">
      <dgm:prSet/>
      <dgm:spPr/>
      <dgm:t>
        <a:bodyPr/>
        <a:lstStyle/>
        <a:p>
          <a:endParaRPr lang="ru-RU"/>
        </a:p>
      </dgm:t>
    </dgm:pt>
    <dgm:pt modelId="{9C1DB2C6-68D2-4C1B-84CF-5623D27F948C}" type="sibTrans" cxnId="{6C91938A-59B6-46D7-BE21-32A249E45D6F}">
      <dgm:prSet/>
      <dgm:spPr/>
      <dgm:t>
        <a:bodyPr/>
        <a:lstStyle/>
        <a:p>
          <a:endParaRPr lang="ru-RU"/>
        </a:p>
      </dgm:t>
    </dgm:pt>
    <dgm:pt modelId="{95E52020-A4E1-446A-91ED-C3EB8D0A2A9D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uk-UA" dirty="0" smtClean="0"/>
            <a:t>густини: 1000-1040 кг/м³</a:t>
          </a:r>
          <a:endParaRPr lang="ru-RU" dirty="0"/>
        </a:p>
      </dgm:t>
    </dgm:pt>
    <dgm:pt modelId="{AB022793-0E8D-489C-ABC6-9906B56C94D4}" type="parTrans" cxnId="{40B5BD6E-91ED-4159-95A9-F4E65C2AC6DB}">
      <dgm:prSet/>
      <dgm:spPr/>
      <dgm:t>
        <a:bodyPr/>
        <a:lstStyle/>
        <a:p>
          <a:endParaRPr lang="ru-RU"/>
        </a:p>
      </dgm:t>
    </dgm:pt>
    <dgm:pt modelId="{5A2EFE5F-42ED-4A4C-859A-941A03A59A45}" type="sibTrans" cxnId="{40B5BD6E-91ED-4159-95A9-F4E65C2AC6DB}">
      <dgm:prSet/>
      <dgm:spPr/>
      <dgm:t>
        <a:bodyPr/>
        <a:lstStyle/>
        <a:p>
          <a:endParaRPr lang="ru-RU"/>
        </a:p>
      </dgm:t>
    </dgm:pt>
    <dgm:pt modelId="{B9955B1F-F29E-440A-82A2-C2CC45EAAF77}" type="pres">
      <dgm:prSet presAssocID="{3474DA0F-38CE-4CDA-BD17-AD9D3387A1C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48E380-F0A7-4CE5-81B4-51C4F9A7D7CF}" type="pres">
      <dgm:prSet presAssocID="{3474DA0F-38CE-4CDA-BD17-AD9D3387A1C6}" presName="fgShape" presStyleLbl="fgShp" presStyleIdx="0" presStyleCnt="1"/>
      <dgm:spPr>
        <a:solidFill>
          <a:schemeClr val="accent2">
            <a:lumMod val="50000"/>
          </a:schemeClr>
        </a:solidFill>
      </dgm:spPr>
    </dgm:pt>
    <dgm:pt modelId="{C557AF58-72CA-4338-B41A-5EA13DBE456B}" type="pres">
      <dgm:prSet presAssocID="{3474DA0F-38CE-4CDA-BD17-AD9D3387A1C6}" presName="linComp" presStyleCnt="0"/>
      <dgm:spPr/>
    </dgm:pt>
    <dgm:pt modelId="{EA9D7AD3-3D03-476B-AA6F-7DD3E3CFAE4A}" type="pres">
      <dgm:prSet presAssocID="{53730326-BCEE-486B-8917-4700D9232534}" presName="compNode" presStyleCnt="0"/>
      <dgm:spPr/>
    </dgm:pt>
    <dgm:pt modelId="{BCC945CC-53C8-45D9-B910-102B067CDD11}" type="pres">
      <dgm:prSet presAssocID="{53730326-BCEE-486B-8917-4700D9232534}" presName="bkgdShape" presStyleLbl="node1" presStyleIdx="0" presStyleCnt="5"/>
      <dgm:spPr/>
      <dgm:t>
        <a:bodyPr/>
        <a:lstStyle/>
        <a:p>
          <a:endParaRPr lang="ru-RU"/>
        </a:p>
      </dgm:t>
    </dgm:pt>
    <dgm:pt modelId="{AF618E16-92AE-4FE5-A7CB-9F8BFC34B780}" type="pres">
      <dgm:prSet presAssocID="{53730326-BCEE-486B-8917-4700D9232534}" presName="nodeTx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EAA027-E262-41B4-A6EF-D5F24D8690BE}" type="pres">
      <dgm:prSet presAssocID="{53730326-BCEE-486B-8917-4700D9232534}" presName="invisiNode" presStyleLbl="node1" presStyleIdx="0" presStyleCnt="5"/>
      <dgm:spPr/>
    </dgm:pt>
    <dgm:pt modelId="{F212381C-794A-4BAC-8651-0E36EEC82D4C}" type="pres">
      <dgm:prSet presAssocID="{53730326-BCEE-486B-8917-4700D9232534}" presName="imagNode" presStyleLbl="fgImgPlace1" presStyleIdx="0" presStyleCnt="5"/>
      <dgm:spPr/>
    </dgm:pt>
    <dgm:pt modelId="{22A82E58-6112-451F-A855-6147352B04DF}" type="pres">
      <dgm:prSet presAssocID="{F7E2A63E-47DE-489B-822D-8BD7AAF320EB}" presName="sibTrans" presStyleLbl="sibTrans2D1" presStyleIdx="0" presStyleCnt="0"/>
      <dgm:spPr/>
      <dgm:t>
        <a:bodyPr/>
        <a:lstStyle/>
        <a:p>
          <a:endParaRPr lang="ru-RU"/>
        </a:p>
      </dgm:t>
    </dgm:pt>
    <dgm:pt modelId="{0A1A6237-B091-4FD6-B2E3-E62FAF21E05D}" type="pres">
      <dgm:prSet presAssocID="{3F88E112-2AF1-4DA8-BCD1-9AB26B87289E}" presName="compNode" presStyleCnt="0"/>
      <dgm:spPr/>
    </dgm:pt>
    <dgm:pt modelId="{3125FD0F-18BE-42A3-B7A6-4BF6F4A62599}" type="pres">
      <dgm:prSet presAssocID="{3F88E112-2AF1-4DA8-BCD1-9AB26B87289E}" presName="bkgdShape" presStyleLbl="node1" presStyleIdx="1" presStyleCnt="5"/>
      <dgm:spPr/>
      <dgm:t>
        <a:bodyPr/>
        <a:lstStyle/>
        <a:p>
          <a:endParaRPr lang="ru-RU"/>
        </a:p>
      </dgm:t>
    </dgm:pt>
    <dgm:pt modelId="{0313D4F3-A3DB-4ED6-810A-3A69A8E94D9A}" type="pres">
      <dgm:prSet presAssocID="{3F88E112-2AF1-4DA8-BCD1-9AB26B87289E}" presName="nodeT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522A9F-A45F-496E-BC01-48599717625E}" type="pres">
      <dgm:prSet presAssocID="{3F88E112-2AF1-4DA8-BCD1-9AB26B87289E}" presName="invisiNode" presStyleLbl="node1" presStyleIdx="1" presStyleCnt="5"/>
      <dgm:spPr/>
    </dgm:pt>
    <dgm:pt modelId="{60D0B57F-9188-43A9-9D6F-9CD466912D21}" type="pres">
      <dgm:prSet presAssocID="{3F88E112-2AF1-4DA8-BCD1-9AB26B87289E}" presName="imagNode" presStyleLbl="fgImgPlace1" presStyleIdx="1" presStyleCnt="5"/>
      <dgm:spPr/>
    </dgm:pt>
    <dgm:pt modelId="{BBE622D5-3796-41A0-B548-F541E775C101}" type="pres">
      <dgm:prSet presAssocID="{4C3074E0-959D-4D5C-9D0A-ACC026792FEF}" presName="sibTrans" presStyleLbl="sibTrans2D1" presStyleIdx="0" presStyleCnt="0"/>
      <dgm:spPr/>
      <dgm:t>
        <a:bodyPr/>
        <a:lstStyle/>
        <a:p>
          <a:endParaRPr lang="ru-RU"/>
        </a:p>
      </dgm:t>
    </dgm:pt>
    <dgm:pt modelId="{0CAD316A-B964-4816-A6CB-E80D298345E5}" type="pres">
      <dgm:prSet presAssocID="{FAE3B750-52AB-40CC-A921-B594F21FAA37}" presName="compNode" presStyleCnt="0"/>
      <dgm:spPr/>
    </dgm:pt>
    <dgm:pt modelId="{5609F2AE-0F5B-4AEA-9E99-083B525C11B6}" type="pres">
      <dgm:prSet presAssocID="{FAE3B750-52AB-40CC-A921-B594F21FAA37}" presName="bkgdShape" presStyleLbl="node1" presStyleIdx="2" presStyleCnt="5"/>
      <dgm:spPr/>
      <dgm:t>
        <a:bodyPr/>
        <a:lstStyle/>
        <a:p>
          <a:endParaRPr lang="ru-RU"/>
        </a:p>
      </dgm:t>
    </dgm:pt>
    <dgm:pt modelId="{F4B7C503-FDC5-4A06-B834-CA88AA3C2855}" type="pres">
      <dgm:prSet presAssocID="{FAE3B750-52AB-40CC-A921-B594F21FAA37}" presName="nodeT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8EBC94-DAD0-4240-93E2-7C699905802F}" type="pres">
      <dgm:prSet presAssocID="{FAE3B750-52AB-40CC-A921-B594F21FAA37}" presName="invisiNode" presStyleLbl="node1" presStyleIdx="2" presStyleCnt="5"/>
      <dgm:spPr/>
    </dgm:pt>
    <dgm:pt modelId="{27597D4E-ECAA-4A67-A038-3F3BA2655600}" type="pres">
      <dgm:prSet presAssocID="{FAE3B750-52AB-40CC-A921-B594F21FAA37}" presName="imagNode" presStyleLbl="fgImgPlace1" presStyleIdx="2" presStyleCnt="5"/>
      <dgm:spPr/>
    </dgm:pt>
    <dgm:pt modelId="{45B75BAD-3217-4FB5-BC35-B1EBDDB36D8B}" type="pres">
      <dgm:prSet presAssocID="{B6D704FA-F18C-4E10-89B5-158EF16806D1}" presName="sibTrans" presStyleLbl="sibTrans2D1" presStyleIdx="0" presStyleCnt="0"/>
      <dgm:spPr/>
      <dgm:t>
        <a:bodyPr/>
        <a:lstStyle/>
        <a:p>
          <a:endParaRPr lang="ru-RU"/>
        </a:p>
      </dgm:t>
    </dgm:pt>
    <dgm:pt modelId="{4C79A768-9175-4512-83E1-93396C294D2C}" type="pres">
      <dgm:prSet presAssocID="{27219103-9F04-4E57-9BF1-08FC19340C8A}" presName="compNode" presStyleCnt="0"/>
      <dgm:spPr/>
    </dgm:pt>
    <dgm:pt modelId="{67ED6EFF-4972-4A2B-9D08-18853BDBD6A6}" type="pres">
      <dgm:prSet presAssocID="{27219103-9F04-4E57-9BF1-08FC19340C8A}" presName="bkgdShape" presStyleLbl="node1" presStyleIdx="3" presStyleCnt="5"/>
      <dgm:spPr/>
      <dgm:t>
        <a:bodyPr/>
        <a:lstStyle/>
        <a:p>
          <a:endParaRPr lang="ru-RU"/>
        </a:p>
      </dgm:t>
    </dgm:pt>
    <dgm:pt modelId="{1E7C0BA3-5ADC-412E-9085-0C4049D9CB00}" type="pres">
      <dgm:prSet presAssocID="{27219103-9F04-4E57-9BF1-08FC19340C8A}" presName="nodeT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C2DACE-7001-440F-BDF7-7F79280FDED1}" type="pres">
      <dgm:prSet presAssocID="{27219103-9F04-4E57-9BF1-08FC19340C8A}" presName="invisiNode" presStyleLbl="node1" presStyleIdx="3" presStyleCnt="5"/>
      <dgm:spPr/>
    </dgm:pt>
    <dgm:pt modelId="{4174760B-DBBE-4578-957D-7987F742C276}" type="pres">
      <dgm:prSet presAssocID="{27219103-9F04-4E57-9BF1-08FC19340C8A}" presName="imagNode" presStyleLbl="fgImgPlace1" presStyleIdx="3" presStyleCnt="5"/>
      <dgm:spPr/>
    </dgm:pt>
    <dgm:pt modelId="{46032B75-E796-4E54-ABE2-79C6FF274A80}" type="pres">
      <dgm:prSet presAssocID="{9C1DB2C6-68D2-4C1B-84CF-5623D27F948C}" presName="sibTrans" presStyleLbl="sibTrans2D1" presStyleIdx="0" presStyleCnt="0"/>
      <dgm:spPr/>
      <dgm:t>
        <a:bodyPr/>
        <a:lstStyle/>
        <a:p>
          <a:endParaRPr lang="ru-RU"/>
        </a:p>
      </dgm:t>
    </dgm:pt>
    <dgm:pt modelId="{A01363A0-FC53-4C12-A8CF-DA1C2FD554F5}" type="pres">
      <dgm:prSet presAssocID="{95E52020-A4E1-446A-91ED-C3EB8D0A2A9D}" presName="compNode" presStyleCnt="0"/>
      <dgm:spPr/>
    </dgm:pt>
    <dgm:pt modelId="{B3868738-9E73-499A-AA07-553D73D09E2C}" type="pres">
      <dgm:prSet presAssocID="{95E52020-A4E1-446A-91ED-C3EB8D0A2A9D}" presName="bkgdShape" presStyleLbl="node1" presStyleIdx="4" presStyleCnt="5"/>
      <dgm:spPr/>
      <dgm:t>
        <a:bodyPr/>
        <a:lstStyle/>
        <a:p>
          <a:endParaRPr lang="ru-RU"/>
        </a:p>
      </dgm:t>
    </dgm:pt>
    <dgm:pt modelId="{CABEF43A-F947-4F5B-A1C7-FE3532182A00}" type="pres">
      <dgm:prSet presAssocID="{95E52020-A4E1-446A-91ED-C3EB8D0A2A9D}" presName="nodeT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50D590-F02F-4C4B-94A0-2B89D67B3A09}" type="pres">
      <dgm:prSet presAssocID="{95E52020-A4E1-446A-91ED-C3EB8D0A2A9D}" presName="invisiNode" presStyleLbl="node1" presStyleIdx="4" presStyleCnt="5"/>
      <dgm:spPr/>
    </dgm:pt>
    <dgm:pt modelId="{7FBB2CD7-010A-45BD-94EB-7B92EDB80CA0}" type="pres">
      <dgm:prSet presAssocID="{95E52020-A4E1-446A-91ED-C3EB8D0A2A9D}" presName="imagNode" presStyleLbl="fgImgPlace1" presStyleIdx="4" presStyleCnt="5"/>
      <dgm:spPr/>
    </dgm:pt>
  </dgm:ptLst>
  <dgm:cxnLst>
    <dgm:cxn modelId="{2DA995CE-36A7-4BD3-A92F-DF3EE7AB9BB0}" type="presOf" srcId="{95E52020-A4E1-446A-91ED-C3EB8D0A2A9D}" destId="{B3868738-9E73-499A-AA07-553D73D09E2C}" srcOrd="0" destOrd="0" presId="urn:microsoft.com/office/officeart/2005/8/layout/hList7"/>
    <dgm:cxn modelId="{33575AE4-666B-4238-B8C9-2470F5908D65}" type="presOf" srcId="{95E52020-A4E1-446A-91ED-C3EB8D0A2A9D}" destId="{CABEF43A-F947-4F5B-A1C7-FE3532182A00}" srcOrd="1" destOrd="0" presId="urn:microsoft.com/office/officeart/2005/8/layout/hList7"/>
    <dgm:cxn modelId="{9D2FE6B5-921E-433B-BA61-D303817FBAB8}" type="presOf" srcId="{53730326-BCEE-486B-8917-4700D9232534}" destId="{BCC945CC-53C8-45D9-B910-102B067CDD11}" srcOrd="0" destOrd="0" presId="urn:microsoft.com/office/officeart/2005/8/layout/hList7"/>
    <dgm:cxn modelId="{C6D4DE4C-2303-481E-8F18-8FE34A3B41E9}" type="presOf" srcId="{F7E2A63E-47DE-489B-822D-8BD7AAF320EB}" destId="{22A82E58-6112-451F-A855-6147352B04DF}" srcOrd="0" destOrd="0" presId="urn:microsoft.com/office/officeart/2005/8/layout/hList7"/>
    <dgm:cxn modelId="{0B2A1390-C9A6-4FAB-B64E-FA5B5B29D42C}" type="presOf" srcId="{3474DA0F-38CE-4CDA-BD17-AD9D3387A1C6}" destId="{B9955B1F-F29E-440A-82A2-C2CC45EAAF77}" srcOrd="0" destOrd="0" presId="urn:microsoft.com/office/officeart/2005/8/layout/hList7"/>
    <dgm:cxn modelId="{676A62A6-7629-4410-8BDA-87F6949478F7}" type="presOf" srcId="{FAE3B750-52AB-40CC-A921-B594F21FAA37}" destId="{5609F2AE-0F5B-4AEA-9E99-083B525C11B6}" srcOrd="0" destOrd="0" presId="urn:microsoft.com/office/officeart/2005/8/layout/hList7"/>
    <dgm:cxn modelId="{6C91938A-59B6-46D7-BE21-32A249E45D6F}" srcId="{3474DA0F-38CE-4CDA-BD17-AD9D3387A1C6}" destId="{27219103-9F04-4E57-9BF1-08FC19340C8A}" srcOrd="3" destOrd="0" parTransId="{B9DC1A51-AC09-48ED-A78A-939B01147537}" sibTransId="{9C1DB2C6-68D2-4C1B-84CF-5623D27F948C}"/>
    <dgm:cxn modelId="{A883EAD5-13B9-4F34-9EBE-041AD431E30B}" type="presOf" srcId="{27219103-9F04-4E57-9BF1-08FC19340C8A}" destId="{1E7C0BA3-5ADC-412E-9085-0C4049D9CB00}" srcOrd="1" destOrd="0" presId="urn:microsoft.com/office/officeart/2005/8/layout/hList7"/>
    <dgm:cxn modelId="{B3E225A5-22A0-4386-A299-2223A2B25DDE}" type="presOf" srcId="{3F88E112-2AF1-4DA8-BCD1-9AB26B87289E}" destId="{3125FD0F-18BE-42A3-B7A6-4BF6F4A62599}" srcOrd="0" destOrd="0" presId="urn:microsoft.com/office/officeart/2005/8/layout/hList7"/>
    <dgm:cxn modelId="{062D7BED-ADB0-4D14-9791-63437D2B3FC0}" type="presOf" srcId="{4C3074E0-959D-4D5C-9D0A-ACC026792FEF}" destId="{BBE622D5-3796-41A0-B548-F541E775C101}" srcOrd="0" destOrd="0" presId="urn:microsoft.com/office/officeart/2005/8/layout/hList7"/>
    <dgm:cxn modelId="{D7E6EFFF-2990-4E08-A505-9113EEA03D27}" srcId="{3474DA0F-38CE-4CDA-BD17-AD9D3387A1C6}" destId="{53730326-BCEE-486B-8917-4700D9232534}" srcOrd="0" destOrd="0" parTransId="{83F64131-6BEB-4177-B255-B87C33CF01E9}" sibTransId="{F7E2A63E-47DE-489B-822D-8BD7AAF320EB}"/>
    <dgm:cxn modelId="{597785AB-8EE8-4F7E-A454-3CC21D7A5BE2}" srcId="{3474DA0F-38CE-4CDA-BD17-AD9D3387A1C6}" destId="{3F88E112-2AF1-4DA8-BCD1-9AB26B87289E}" srcOrd="1" destOrd="0" parTransId="{7DBA7823-02D8-47B8-AD7C-1E870B5A40C0}" sibTransId="{4C3074E0-959D-4D5C-9D0A-ACC026792FEF}"/>
    <dgm:cxn modelId="{CEF6F33D-ADAC-462D-858F-BDCD8907BA0B}" srcId="{3474DA0F-38CE-4CDA-BD17-AD9D3387A1C6}" destId="{FAE3B750-52AB-40CC-A921-B594F21FAA37}" srcOrd="2" destOrd="0" parTransId="{89D85609-E2C0-4D85-B99D-BDAB306A3DE5}" sibTransId="{B6D704FA-F18C-4E10-89B5-158EF16806D1}"/>
    <dgm:cxn modelId="{A5F5D6D3-E72C-4BFE-8678-FB2E3BEC2CFB}" type="presOf" srcId="{27219103-9F04-4E57-9BF1-08FC19340C8A}" destId="{67ED6EFF-4972-4A2B-9D08-18853BDBD6A6}" srcOrd="0" destOrd="0" presId="urn:microsoft.com/office/officeart/2005/8/layout/hList7"/>
    <dgm:cxn modelId="{4423A272-4090-4D71-B5D7-19D9B810E43F}" type="presOf" srcId="{FAE3B750-52AB-40CC-A921-B594F21FAA37}" destId="{F4B7C503-FDC5-4A06-B834-CA88AA3C2855}" srcOrd="1" destOrd="0" presId="urn:microsoft.com/office/officeart/2005/8/layout/hList7"/>
    <dgm:cxn modelId="{84A4603E-8CAF-4890-A4C7-C793BB9B3CB0}" type="presOf" srcId="{53730326-BCEE-486B-8917-4700D9232534}" destId="{AF618E16-92AE-4FE5-A7CB-9F8BFC34B780}" srcOrd="1" destOrd="0" presId="urn:microsoft.com/office/officeart/2005/8/layout/hList7"/>
    <dgm:cxn modelId="{7B5A7223-8A1F-407C-AECA-0BA544DE6E84}" type="presOf" srcId="{B6D704FA-F18C-4E10-89B5-158EF16806D1}" destId="{45B75BAD-3217-4FB5-BC35-B1EBDDB36D8B}" srcOrd="0" destOrd="0" presId="urn:microsoft.com/office/officeart/2005/8/layout/hList7"/>
    <dgm:cxn modelId="{6256E492-C1BA-463F-AAA3-2D4BBB18F701}" type="presOf" srcId="{9C1DB2C6-68D2-4C1B-84CF-5623D27F948C}" destId="{46032B75-E796-4E54-ABE2-79C6FF274A80}" srcOrd="0" destOrd="0" presId="urn:microsoft.com/office/officeart/2005/8/layout/hList7"/>
    <dgm:cxn modelId="{65A476D3-BE72-4381-9EE6-143CD392BCA3}" type="presOf" srcId="{3F88E112-2AF1-4DA8-BCD1-9AB26B87289E}" destId="{0313D4F3-A3DB-4ED6-810A-3A69A8E94D9A}" srcOrd="1" destOrd="0" presId="urn:microsoft.com/office/officeart/2005/8/layout/hList7"/>
    <dgm:cxn modelId="{40B5BD6E-91ED-4159-95A9-F4E65C2AC6DB}" srcId="{3474DA0F-38CE-4CDA-BD17-AD9D3387A1C6}" destId="{95E52020-A4E1-446A-91ED-C3EB8D0A2A9D}" srcOrd="4" destOrd="0" parTransId="{AB022793-0E8D-489C-ABC6-9906B56C94D4}" sibTransId="{5A2EFE5F-42ED-4A4C-859A-941A03A59A45}"/>
    <dgm:cxn modelId="{7B513F61-E343-4188-8BE8-2D86EBBA0077}" type="presParOf" srcId="{B9955B1F-F29E-440A-82A2-C2CC45EAAF77}" destId="{CE48E380-F0A7-4CE5-81B4-51C4F9A7D7CF}" srcOrd="0" destOrd="0" presId="urn:microsoft.com/office/officeart/2005/8/layout/hList7"/>
    <dgm:cxn modelId="{05BAFEA3-84E8-45A5-B04B-94421BF3D538}" type="presParOf" srcId="{B9955B1F-F29E-440A-82A2-C2CC45EAAF77}" destId="{C557AF58-72CA-4338-B41A-5EA13DBE456B}" srcOrd="1" destOrd="0" presId="urn:microsoft.com/office/officeart/2005/8/layout/hList7"/>
    <dgm:cxn modelId="{A3A1E1D8-69F9-4A4F-9962-B2F24B030C3B}" type="presParOf" srcId="{C557AF58-72CA-4338-B41A-5EA13DBE456B}" destId="{EA9D7AD3-3D03-476B-AA6F-7DD3E3CFAE4A}" srcOrd="0" destOrd="0" presId="urn:microsoft.com/office/officeart/2005/8/layout/hList7"/>
    <dgm:cxn modelId="{C172ED95-EFD4-4437-986D-7A3151AEF020}" type="presParOf" srcId="{EA9D7AD3-3D03-476B-AA6F-7DD3E3CFAE4A}" destId="{BCC945CC-53C8-45D9-B910-102B067CDD11}" srcOrd="0" destOrd="0" presId="urn:microsoft.com/office/officeart/2005/8/layout/hList7"/>
    <dgm:cxn modelId="{7A470203-7131-4A45-9231-25C3960B39B3}" type="presParOf" srcId="{EA9D7AD3-3D03-476B-AA6F-7DD3E3CFAE4A}" destId="{AF618E16-92AE-4FE5-A7CB-9F8BFC34B780}" srcOrd="1" destOrd="0" presId="urn:microsoft.com/office/officeart/2005/8/layout/hList7"/>
    <dgm:cxn modelId="{77B5D5B0-42FC-4DDB-AF66-FCE9C32EF1A0}" type="presParOf" srcId="{EA9D7AD3-3D03-476B-AA6F-7DD3E3CFAE4A}" destId="{78EAA027-E262-41B4-A6EF-D5F24D8690BE}" srcOrd="2" destOrd="0" presId="urn:microsoft.com/office/officeart/2005/8/layout/hList7"/>
    <dgm:cxn modelId="{D1773881-3457-4F89-B081-8A7A41F0BF66}" type="presParOf" srcId="{EA9D7AD3-3D03-476B-AA6F-7DD3E3CFAE4A}" destId="{F212381C-794A-4BAC-8651-0E36EEC82D4C}" srcOrd="3" destOrd="0" presId="urn:microsoft.com/office/officeart/2005/8/layout/hList7"/>
    <dgm:cxn modelId="{B5939BD7-75BC-4DF6-88FF-88D0A2CB9D88}" type="presParOf" srcId="{C557AF58-72CA-4338-B41A-5EA13DBE456B}" destId="{22A82E58-6112-451F-A855-6147352B04DF}" srcOrd="1" destOrd="0" presId="urn:microsoft.com/office/officeart/2005/8/layout/hList7"/>
    <dgm:cxn modelId="{9AD10427-8B52-4320-B6BB-CD2A796547C7}" type="presParOf" srcId="{C557AF58-72CA-4338-B41A-5EA13DBE456B}" destId="{0A1A6237-B091-4FD6-B2E3-E62FAF21E05D}" srcOrd="2" destOrd="0" presId="urn:microsoft.com/office/officeart/2005/8/layout/hList7"/>
    <dgm:cxn modelId="{D0AEDE44-56BD-49A7-978B-35FC4E11EF4A}" type="presParOf" srcId="{0A1A6237-B091-4FD6-B2E3-E62FAF21E05D}" destId="{3125FD0F-18BE-42A3-B7A6-4BF6F4A62599}" srcOrd="0" destOrd="0" presId="urn:microsoft.com/office/officeart/2005/8/layout/hList7"/>
    <dgm:cxn modelId="{B4160D11-A22C-462C-82FE-1750CD15BE43}" type="presParOf" srcId="{0A1A6237-B091-4FD6-B2E3-E62FAF21E05D}" destId="{0313D4F3-A3DB-4ED6-810A-3A69A8E94D9A}" srcOrd="1" destOrd="0" presId="urn:microsoft.com/office/officeart/2005/8/layout/hList7"/>
    <dgm:cxn modelId="{9E0628E3-F2B0-4257-934D-995022F9E1FD}" type="presParOf" srcId="{0A1A6237-B091-4FD6-B2E3-E62FAF21E05D}" destId="{70522A9F-A45F-496E-BC01-48599717625E}" srcOrd="2" destOrd="0" presId="urn:microsoft.com/office/officeart/2005/8/layout/hList7"/>
    <dgm:cxn modelId="{AF1782BB-AF07-4A6C-949D-466F34733B41}" type="presParOf" srcId="{0A1A6237-B091-4FD6-B2E3-E62FAF21E05D}" destId="{60D0B57F-9188-43A9-9D6F-9CD466912D21}" srcOrd="3" destOrd="0" presId="urn:microsoft.com/office/officeart/2005/8/layout/hList7"/>
    <dgm:cxn modelId="{503C9611-C3BF-4A0F-9C38-8C5A1FC6B9A5}" type="presParOf" srcId="{C557AF58-72CA-4338-B41A-5EA13DBE456B}" destId="{BBE622D5-3796-41A0-B548-F541E775C101}" srcOrd="3" destOrd="0" presId="urn:microsoft.com/office/officeart/2005/8/layout/hList7"/>
    <dgm:cxn modelId="{11E6FD7E-F958-4B91-B733-57DED89B1336}" type="presParOf" srcId="{C557AF58-72CA-4338-B41A-5EA13DBE456B}" destId="{0CAD316A-B964-4816-A6CB-E80D298345E5}" srcOrd="4" destOrd="0" presId="urn:microsoft.com/office/officeart/2005/8/layout/hList7"/>
    <dgm:cxn modelId="{F333911C-91BD-4C0A-ABA9-B0C73AC24E26}" type="presParOf" srcId="{0CAD316A-B964-4816-A6CB-E80D298345E5}" destId="{5609F2AE-0F5B-4AEA-9E99-083B525C11B6}" srcOrd="0" destOrd="0" presId="urn:microsoft.com/office/officeart/2005/8/layout/hList7"/>
    <dgm:cxn modelId="{E9984A20-0D68-42EC-BAD7-7BD2DCD53D61}" type="presParOf" srcId="{0CAD316A-B964-4816-A6CB-E80D298345E5}" destId="{F4B7C503-FDC5-4A06-B834-CA88AA3C2855}" srcOrd="1" destOrd="0" presId="urn:microsoft.com/office/officeart/2005/8/layout/hList7"/>
    <dgm:cxn modelId="{B7E2E450-81E9-4F4E-A7F4-17FB40FC33B2}" type="presParOf" srcId="{0CAD316A-B964-4816-A6CB-E80D298345E5}" destId="{E98EBC94-DAD0-4240-93E2-7C699905802F}" srcOrd="2" destOrd="0" presId="urn:microsoft.com/office/officeart/2005/8/layout/hList7"/>
    <dgm:cxn modelId="{70E8C92B-58AC-4625-AF7B-A39C0537E618}" type="presParOf" srcId="{0CAD316A-B964-4816-A6CB-E80D298345E5}" destId="{27597D4E-ECAA-4A67-A038-3F3BA2655600}" srcOrd="3" destOrd="0" presId="urn:microsoft.com/office/officeart/2005/8/layout/hList7"/>
    <dgm:cxn modelId="{A2AB35CC-D396-4DF2-B7AC-504EF0A418B8}" type="presParOf" srcId="{C557AF58-72CA-4338-B41A-5EA13DBE456B}" destId="{45B75BAD-3217-4FB5-BC35-B1EBDDB36D8B}" srcOrd="5" destOrd="0" presId="urn:microsoft.com/office/officeart/2005/8/layout/hList7"/>
    <dgm:cxn modelId="{110A90BC-556E-4A3E-A7D0-2D710AACF41A}" type="presParOf" srcId="{C557AF58-72CA-4338-B41A-5EA13DBE456B}" destId="{4C79A768-9175-4512-83E1-93396C294D2C}" srcOrd="6" destOrd="0" presId="urn:microsoft.com/office/officeart/2005/8/layout/hList7"/>
    <dgm:cxn modelId="{457D49EB-6CB0-4703-B948-9D3BC13360EF}" type="presParOf" srcId="{4C79A768-9175-4512-83E1-93396C294D2C}" destId="{67ED6EFF-4972-4A2B-9D08-18853BDBD6A6}" srcOrd="0" destOrd="0" presId="urn:microsoft.com/office/officeart/2005/8/layout/hList7"/>
    <dgm:cxn modelId="{6F95F40A-F459-47C5-894C-F5566BF8DF43}" type="presParOf" srcId="{4C79A768-9175-4512-83E1-93396C294D2C}" destId="{1E7C0BA3-5ADC-412E-9085-0C4049D9CB00}" srcOrd="1" destOrd="0" presId="urn:microsoft.com/office/officeart/2005/8/layout/hList7"/>
    <dgm:cxn modelId="{5DEC1A38-422B-4507-84BE-AAB6270508AF}" type="presParOf" srcId="{4C79A768-9175-4512-83E1-93396C294D2C}" destId="{96C2DACE-7001-440F-BDF7-7F79280FDED1}" srcOrd="2" destOrd="0" presId="urn:microsoft.com/office/officeart/2005/8/layout/hList7"/>
    <dgm:cxn modelId="{3F547AF6-FA36-405B-A831-70DE0843D795}" type="presParOf" srcId="{4C79A768-9175-4512-83E1-93396C294D2C}" destId="{4174760B-DBBE-4578-957D-7987F742C276}" srcOrd="3" destOrd="0" presId="urn:microsoft.com/office/officeart/2005/8/layout/hList7"/>
    <dgm:cxn modelId="{D3BBB90B-28F6-4BA3-8CA2-97CE3FFA5E40}" type="presParOf" srcId="{C557AF58-72CA-4338-B41A-5EA13DBE456B}" destId="{46032B75-E796-4E54-ABE2-79C6FF274A80}" srcOrd="7" destOrd="0" presId="urn:microsoft.com/office/officeart/2005/8/layout/hList7"/>
    <dgm:cxn modelId="{35F80AEA-05AB-4350-A498-DF4C038574A4}" type="presParOf" srcId="{C557AF58-72CA-4338-B41A-5EA13DBE456B}" destId="{A01363A0-FC53-4C12-A8CF-DA1C2FD554F5}" srcOrd="8" destOrd="0" presId="urn:microsoft.com/office/officeart/2005/8/layout/hList7"/>
    <dgm:cxn modelId="{0C0E6009-63F0-4613-AA7D-5461DB397284}" type="presParOf" srcId="{A01363A0-FC53-4C12-A8CF-DA1C2FD554F5}" destId="{B3868738-9E73-499A-AA07-553D73D09E2C}" srcOrd="0" destOrd="0" presId="urn:microsoft.com/office/officeart/2005/8/layout/hList7"/>
    <dgm:cxn modelId="{B3C8BFC5-4662-4949-BE4B-EFE81368C26E}" type="presParOf" srcId="{A01363A0-FC53-4C12-A8CF-DA1C2FD554F5}" destId="{CABEF43A-F947-4F5B-A1C7-FE3532182A00}" srcOrd="1" destOrd="0" presId="urn:microsoft.com/office/officeart/2005/8/layout/hList7"/>
    <dgm:cxn modelId="{3B907227-20E2-4CFC-8259-9C6AFC1DAF9E}" type="presParOf" srcId="{A01363A0-FC53-4C12-A8CF-DA1C2FD554F5}" destId="{2E50D590-F02F-4C4B-94A0-2B89D67B3A09}" srcOrd="2" destOrd="0" presId="urn:microsoft.com/office/officeart/2005/8/layout/hList7"/>
    <dgm:cxn modelId="{D93CEA1E-0CFB-4A39-ABDE-E6CEFACF96C9}" type="presParOf" srcId="{A01363A0-FC53-4C12-A8CF-DA1C2FD554F5}" destId="{7FBB2CD7-010A-45BD-94EB-7B92EDB80CA0}" srcOrd="3" destOrd="0" presId="urn:microsoft.com/office/officeart/2005/8/layout/hList7"/>
  </dgm:cxnLst>
  <dgm:bg>
    <a:noFill/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77DD3E0-CF29-441F-B326-0DB84832987D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FB05FA7-F688-434A-B124-8EA5267C1267}">
      <dgm:prSet/>
      <dgm:spPr/>
      <dgm:t>
        <a:bodyPr/>
        <a:lstStyle/>
        <a:p>
          <a:pPr rtl="0"/>
          <a:r>
            <a:rPr lang="uk-UA" smtClean="0"/>
            <a:t>Обробка результатів:</a:t>
          </a:r>
          <a:endParaRPr lang="ru-RU"/>
        </a:p>
      </dgm:t>
    </dgm:pt>
    <dgm:pt modelId="{2105562D-D9AC-45C4-9940-30442FDA99FA}" type="parTrans" cxnId="{3D6DF7FC-9DB5-49C9-BFB3-221A44F76C56}">
      <dgm:prSet/>
      <dgm:spPr/>
      <dgm:t>
        <a:bodyPr/>
        <a:lstStyle/>
        <a:p>
          <a:endParaRPr lang="ru-RU"/>
        </a:p>
      </dgm:t>
    </dgm:pt>
    <dgm:pt modelId="{2CEEFE7C-ACE1-4C11-9F2F-069C7AC3EECC}" type="sibTrans" cxnId="{3D6DF7FC-9DB5-49C9-BFB3-221A44F76C56}">
      <dgm:prSet/>
      <dgm:spPr/>
      <dgm:t>
        <a:bodyPr/>
        <a:lstStyle/>
        <a:p>
          <a:endParaRPr lang="ru-RU"/>
        </a:p>
      </dgm:t>
    </dgm:pt>
    <dgm:pt modelId="{D12ED643-8CC1-40EA-85F4-FD90A8AEA4EE}" type="pres">
      <dgm:prSet presAssocID="{677DD3E0-CF29-441F-B326-0DB84832987D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0BA0C4-4765-49C2-9C00-9B29240125BE}" type="pres">
      <dgm:prSet presAssocID="{9FB05FA7-F688-434A-B124-8EA5267C1267}" presName="circle1" presStyleLbl="node1" presStyleIdx="0" presStyleCnt="1"/>
      <dgm:spPr>
        <a:solidFill>
          <a:schemeClr val="accent2"/>
        </a:solidFill>
      </dgm:spPr>
    </dgm:pt>
    <dgm:pt modelId="{7479D2F2-4AB3-4EF2-BDF1-77433B946B82}" type="pres">
      <dgm:prSet presAssocID="{9FB05FA7-F688-434A-B124-8EA5267C1267}" presName="space" presStyleCnt="0"/>
      <dgm:spPr/>
    </dgm:pt>
    <dgm:pt modelId="{AA6EF569-5FE6-4C46-9FAF-4FB72B9FC62C}" type="pres">
      <dgm:prSet presAssocID="{9FB05FA7-F688-434A-B124-8EA5267C1267}" presName="rect1" presStyleLbl="alignAcc1" presStyleIdx="0" presStyleCnt="1"/>
      <dgm:spPr/>
      <dgm:t>
        <a:bodyPr/>
        <a:lstStyle/>
        <a:p>
          <a:endParaRPr lang="ru-RU"/>
        </a:p>
      </dgm:t>
    </dgm:pt>
    <dgm:pt modelId="{3B80DFB3-178C-4EB4-8018-DD3794E4A33E}" type="pres">
      <dgm:prSet presAssocID="{9FB05FA7-F688-434A-B124-8EA5267C1267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D6DF7FC-9DB5-49C9-BFB3-221A44F76C56}" srcId="{677DD3E0-CF29-441F-B326-0DB84832987D}" destId="{9FB05FA7-F688-434A-B124-8EA5267C1267}" srcOrd="0" destOrd="0" parTransId="{2105562D-D9AC-45C4-9940-30442FDA99FA}" sibTransId="{2CEEFE7C-ACE1-4C11-9F2F-069C7AC3EECC}"/>
    <dgm:cxn modelId="{02DE330F-3185-473E-A4E6-4BADDBCD8454}" type="presOf" srcId="{9FB05FA7-F688-434A-B124-8EA5267C1267}" destId="{AA6EF569-5FE6-4C46-9FAF-4FB72B9FC62C}" srcOrd="0" destOrd="0" presId="urn:microsoft.com/office/officeart/2005/8/layout/target3"/>
    <dgm:cxn modelId="{FE75157E-9172-48F3-9AAD-8D75DE136036}" type="presOf" srcId="{9FB05FA7-F688-434A-B124-8EA5267C1267}" destId="{3B80DFB3-178C-4EB4-8018-DD3794E4A33E}" srcOrd="1" destOrd="0" presId="urn:microsoft.com/office/officeart/2005/8/layout/target3"/>
    <dgm:cxn modelId="{26578A6E-7923-4011-8E6B-43748B1892ED}" type="presOf" srcId="{677DD3E0-CF29-441F-B326-0DB84832987D}" destId="{D12ED643-8CC1-40EA-85F4-FD90A8AEA4EE}" srcOrd="0" destOrd="0" presId="urn:microsoft.com/office/officeart/2005/8/layout/target3"/>
    <dgm:cxn modelId="{39E2C3A4-73BB-4ADA-90D2-C5CFF17EE207}" type="presParOf" srcId="{D12ED643-8CC1-40EA-85F4-FD90A8AEA4EE}" destId="{3A0BA0C4-4765-49C2-9C00-9B29240125BE}" srcOrd="0" destOrd="0" presId="urn:microsoft.com/office/officeart/2005/8/layout/target3"/>
    <dgm:cxn modelId="{CBBBD66C-D6D0-499C-817D-8B72FCB87F5A}" type="presParOf" srcId="{D12ED643-8CC1-40EA-85F4-FD90A8AEA4EE}" destId="{7479D2F2-4AB3-4EF2-BDF1-77433B946B82}" srcOrd="1" destOrd="0" presId="urn:microsoft.com/office/officeart/2005/8/layout/target3"/>
    <dgm:cxn modelId="{37D9DE4F-88F7-4F5E-999D-965F245834BC}" type="presParOf" srcId="{D12ED643-8CC1-40EA-85F4-FD90A8AEA4EE}" destId="{AA6EF569-5FE6-4C46-9FAF-4FB72B9FC62C}" srcOrd="2" destOrd="0" presId="urn:microsoft.com/office/officeart/2005/8/layout/target3"/>
    <dgm:cxn modelId="{923BF335-5096-4023-AFD0-4221D0218F4E}" type="presParOf" srcId="{D12ED643-8CC1-40EA-85F4-FD90A8AEA4EE}" destId="{3B80DFB3-178C-4EB4-8018-DD3794E4A33E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8F69C2-33E0-4544-B6FA-B83E64A5C59D}">
      <dsp:nvSpPr>
        <dsp:cNvPr id="0" name=""/>
        <dsp:cNvSpPr/>
      </dsp:nvSpPr>
      <dsp:spPr>
        <a:xfrm rot="10800000">
          <a:off x="872951" y="0"/>
          <a:ext cx="9689740" cy="215597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0723" tIns="243840" rIns="455168" bIns="243840" numCol="1" spcCol="1270" anchor="ctr" anchorCtr="0">
          <a:noAutofit/>
        </a:bodyPr>
        <a:lstStyle/>
        <a:p>
          <a:pPr lvl="0" algn="ctr" defTabSz="2844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400" kern="1200" baseline="0" dirty="0" smtClean="0"/>
            <a:t>Лабораторні методи </a:t>
          </a:r>
          <a:endParaRPr lang="ru-RU" sz="6400" kern="1200" dirty="0"/>
        </a:p>
      </dsp:txBody>
      <dsp:txXfrm rot="10800000">
        <a:off x="1411943" y="0"/>
        <a:ext cx="9150748" cy="2155970"/>
      </dsp:txXfrm>
    </dsp:sp>
    <dsp:sp modelId="{B13C9F1D-E031-4CF1-A5A2-977EB5DBCDA8}">
      <dsp:nvSpPr>
        <dsp:cNvPr id="0" name=""/>
        <dsp:cNvSpPr/>
      </dsp:nvSpPr>
      <dsp:spPr>
        <a:xfrm>
          <a:off x="133269" y="0"/>
          <a:ext cx="2155970" cy="215597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CAFFC4-A86D-49E2-83A1-0CC7068A56E5}">
      <dsp:nvSpPr>
        <dsp:cNvPr id="0" name=""/>
        <dsp:cNvSpPr/>
      </dsp:nvSpPr>
      <dsp:spPr>
        <a:xfrm rot="10800000">
          <a:off x="2374339" y="0"/>
          <a:ext cx="6938760" cy="22133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6011" tIns="247650" rIns="462280" bIns="2476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500" kern="1200" baseline="0" smtClean="0"/>
            <a:t>Суть методу:</a:t>
          </a:r>
          <a:endParaRPr lang="ru-RU" sz="6500" kern="1200"/>
        </a:p>
      </dsp:txBody>
      <dsp:txXfrm rot="10800000">
        <a:off x="2927668" y="0"/>
        <a:ext cx="6385431" cy="2213316"/>
      </dsp:txXfrm>
    </dsp:sp>
    <dsp:sp modelId="{8340E2BF-339F-43B2-BF91-FF8B4A1BAA70}">
      <dsp:nvSpPr>
        <dsp:cNvPr id="0" name=""/>
        <dsp:cNvSpPr/>
      </dsp:nvSpPr>
      <dsp:spPr>
        <a:xfrm>
          <a:off x="1121126" y="0"/>
          <a:ext cx="2506425" cy="22133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C2091F-19D0-4DDE-9E3E-D511AE4760D3}">
      <dsp:nvSpPr>
        <dsp:cNvPr id="0" name=""/>
        <dsp:cNvSpPr/>
      </dsp:nvSpPr>
      <dsp:spPr>
        <a:xfrm>
          <a:off x="0" y="0"/>
          <a:ext cx="2910824" cy="291082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C22866-5429-4D84-91B4-D565195832FC}">
      <dsp:nvSpPr>
        <dsp:cNvPr id="0" name=""/>
        <dsp:cNvSpPr/>
      </dsp:nvSpPr>
      <dsp:spPr>
        <a:xfrm>
          <a:off x="1455412" y="0"/>
          <a:ext cx="10146562" cy="291082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b="1" kern="1200" smtClean="0"/>
            <a:t>Ультразвуковий метод базується </a:t>
          </a:r>
          <a:r>
            <a:rPr lang="uk-UA" sz="3600" kern="1200" smtClean="0"/>
            <a:t>на вимірюванні параметрів ультразвукових коливань під час проходження їх через пробу молока за двох заданих значень температури та подальшої обробки цих параметрів за заданим алгоритмом.</a:t>
          </a:r>
          <a:endParaRPr lang="ru-RU" sz="3600" kern="1200"/>
        </a:p>
      </dsp:txBody>
      <dsp:txXfrm>
        <a:off x="1455412" y="0"/>
        <a:ext cx="10146562" cy="29108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1C01D0-B156-4729-85AE-C1996BC5ED8C}">
      <dsp:nvSpPr>
        <dsp:cNvPr id="0" name=""/>
        <dsp:cNvSpPr/>
      </dsp:nvSpPr>
      <dsp:spPr>
        <a:xfrm rot="10800000">
          <a:off x="754996" y="0"/>
          <a:ext cx="10184259" cy="155913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7533" tIns="171450" rIns="320040" bIns="171450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baseline="0" dirty="0" err="1" smtClean="0"/>
            <a:t>Відбирання</a:t>
          </a:r>
          <a:r>
            <a:rPr lang="ru-RU" sz="4500" kern="1200" baseline="0" dirty="0" smtClean="0"/>
            <a:t> та </a:t>
          </a:r>
          <a:r>
            <a:rPr lang="ru-RU" sz="4500" kern="1200" baseline="0" dirty="0" err="1" smtClean="0"/>
            <a:t>консервування</a:t>
          </a:r>
          <a:r>
            <a:rPr lang="ru-RU" sz="4500" kern="1200" baseline="0" dirty="0" smtClean="0"/>
            <a:t> проб:</a:t>
          </a:r>
          <a:endParaRPr lang="ru-RU" sz="4500" kern="1200" dirty="0"/>
        </a:p>
      </dsp:txBody>
      <dsp:txXfrm rot="10800000">
        <a:off x="1144779" y="0"/>
        <a:ext cx="9794476" cy="1559131"/>
      </dsp:txXfrm>
    </dsp:sp>
    <dsp:sp modelId="{D4196981-079C-465B-A99E-4E96EC21C7BF}">
      <dsp:nvSpPr>
        <dsp:cNvPr id="0" name=""/>
        <dsp:cNvSpPr/>
      </dsp:nvSpPr>
      <dsp:spPr>
        <a:xfrm>
          <a:off x="268642" y="0"/>
          <a:ext cx="1559131" cy="155913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7A112D-BF70-441D-A6E5-EAC9A7175EB7}">
      <dsp:nvSpPr>
        <dsp:cNvPr id="0" name=""/>
        <dsp:cNvSpPr/>
      </dsp:nvSpPr>
      <dsp:spPr>
        <a:xfrm>
          <a:off x="0" y="0"/>
          <a:ext cx="936104" cy="936104"/>
        </a:xfrm>
        <a:prstGeom prst="pie">
          <a:avLst>
            <a:gd name="adj1" fmla="val 5400000"/>
            <a:gd name="adj2" fmla="val 16200000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ED0FFC-C1CC-4480-A5AA-A3E3977C24CF}">
      <dsp:nvSpPr>
        <dsp:cNvPr id="0" name=""/>
        <dsp:cNvSpPr/>
      </dsp:nvSpPr>
      <dsp:spPr>
        <a:xfrm>
          <a:off x="468052" y="0"/>
          <a:ext cx="8218748" cy="93610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b="1" kern="1200" smtClean="0"/>
            <a:t>Визначення ЯКОСТІ МОЛОКА</a:t>
          </a:r>
          <a:endParaRPr lang="ru-RU" sz="4300" kern="1200"/>
        </a:p>
      </dsp:txBody>
      <dsp:txXfrm>
        <a:off x="468052" y="0"/>
        <a:ext cx="8218748" cy="93610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C9F3A9-0B79-4705-A9A6-6EB44927B2EE}">
      <dsp:nvSpPr>
        <dsp:cNvPr id="0" name=""/>
        <dsp:cNvSpPr/>
      </dsp:nvSpPr>
      <dsp:spPr>
        <a:xfrm>
          <a:off x="0" y="0"/>
          <a:ext cx="11059160" cy="14265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/>
            </a:gs>
            <a:gs pos="74000">
              <a:schemeClr val="accent4">
                <a:lumMod val="60000"/>
                <a:lumOff val="40000"/>
              </a:schemeClr>
            </a:gs>
            <a:gs pos="83000">
              <a:schemeClr val="accent4">
                <a:lumMod val="20000"/>
                <a:lumOff val="80000"/>
              </a:schemeClr>
            </a:gs>
            <a:gs pos="100000">
              <a:schemeClr val="accent4">
                <a:lumMod val="40000"/>
                <a:lumOff val="60000"/>
              </a:schemeClr>
            </a:gs>
          </a:gsLst>
          <a:lin ang="5400000" scaled="1"/>
        </a:gradFill>
        <a:ln w="12700" cap="flat" cmpd="sng" algn="ctr"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tx1"/>
              </a:solidFill>
            </a:rPr>
            <a:t>Має бути забезпечений діапазон вимірювання ультразвукового аналізатора: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0" y="570611"/>
        <a:ext cx="11059160" cy="570611"/>
      </dsp:txXfrm>
    </dsp:sp>
    <dsp:sp modelId="{604F9E60-ABA9-43A6-AC19-F8B759F9DF0C}">
      <dsp:nvSpPr>
        <dsp:cNvPr id="0" name=""/>
        <dsp:cNvSpPr/>
      </dsp:nvSpPr>
      <dsp:spPr>
        <a:xfrm>
          <a:off x="5292063" y="85591"/>
          <a:ext cx="475033" cy="47503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C5205E-3D7D-4BFA-B1C6-3B2E7A74F40B}">
      <dsp:nvSpPr>
        <dsp:cNvPr id="0" name=""/>
        <dsp:cNvSpPr/>
      </dsp:nvSpPr>
      <dsp:spPr>
        <a:xfrm>
          <a:off x="442366" y="1141222"/>
          <a:ext cx="10174427" cy="213979"/>
        </a:xfrm>
        <a:prstGeom prst="leftRightArrow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C945CC-53C8-45D9-B910-102B067CDD11}">
      <dsp:nvSpPr>
        <dsp:cNvPr id="0" name=""/>
        <dsp:cNvSpPr/>
      </dsp:nvSpPr>
      <dsp:spPr>
        <a:xfrm>
          <a:off x="0" y="0"/>
          <a:ext cx="2159992" cy="4819015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- масова частка жиру: </a:t>
          </a:r>
        </a:p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1-7 %;</a:t>
          </a:r>
          <a:endParaRPr lang="ru-RU" sz="2600" kern="1200" dirty="0"/>
        </a:p>
      </dsp:txBody>
      <dsp:txXfrm>
        <a:off x="0" y="1927606"/>
        <a:ext cx="2159992" cy="1927606"/>
      </dsp:txXfrm>
    </dsp:sp>
    <dsp:sp modelId="{F212381C-794A-4BAC-8651-0E36EEC82D4C}">
      <dsp:nvSpPr>
        <dsp:cNvPr id="0" name=""/>
        <dsp:cNvSpPr/>
      </dsp:nvSpPr>
      <dsp:spPr>
        <a:xfrm>
          <a:off x="277630" y="289140"/>
          <a:ext cx="1604731" cy="160473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25FD0F-18BE-42A3-B7A6-4BF6F4A62599}">
      <dsp:nvSpPr>
        <dsp:cNvPr id="0" name=""/>
        <dsp:cNvSpPr/>
      </dsp:nvSpPr>
      <dsp:spPr>
        <a:xfrm>
          <a:off x="2224791" y="0"/>
          <a:ext cx="2159992" cy="4819015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Білка: </a:t>
          </a:r>
        </a:p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0,15-7 %;</a:t>
          </a:r>
          <a:endParaRPr lang="ru-RU" sz="2600" kern="1200" dirty="0"/>
        </a:p>
      </dsp:txBody>
      <dsp:txXfrm>
        <a:off x="2224791" y="1927606"/>
        <a:ext cx="2159992" cy="1927606"/>
      </dsp:txXfrm>
    </dsp:sp>
    <dsp:sp modelId="{60D0B57F-9188-43A9-9D6F-9CD466912D21}">
      <dsp:nvSpPr>
        <dsp:cNvPr id="0" name=""/>
        <dsp:cNvSpPr/>
      </dsp:nvSpPr>
      <dsp:spPr>
        <a:xfrm>
          <a:off x="2502422" y="289140"/>
          <a:ext cx="1604731" cy="160473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09F2AE-0F5B-4AEA-9E99-083B525C11B6}">
      <dsp:nvSpPr>
        <dsp:cNvPr id="0" name=""/>
        <dsp:cNvSpPr/>
      </dsp:nvSpPr>
      <dsp:spPr>
        <a:xfrm>
          <a:off x="4449583" y="0"/>
          <a:ext cx="2159992" cy="4819015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smtClean="0"/>
            <a:t>лактози;: 0,01-5,5 %;</a:t>
          </a:r>
          <a:endParaRPr lang="ru-RU" sz="2600" kern="1200"/>
        </a:p>
      </dsp:txBody>
      <dsp:txXfrm>
        <a:off x="4449583" y="1927606"/>
        <a:ext cx="2159992" cy="1927606"/>
      </dsp:txXfrm>
    </dsp:sp>
    <dsp:sp modelId="{27597D4E-ECAA-4A67-A038-3F3BA2655600}">
      <dsp:nvSpPr>
        <dsp:cNvPr id="0" name=""/>
        <dsp:cNvSpPr/>
      </dsp:nvSpPr>
      <dsp:spPr>
        <a:xfrm>
          <a:off x="4727214" y="289140"/>
          <a:ext cx="1604731" cy="160473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ED6EFF-4972-4A2B-9D08-18853BDBD6A6}">
      <dsp:nvSpPr>
        <dsp:cNvPr id="0" name=""/>
        <dsp:cNvSpPr/>
      </dsp:nvSpPr>
      <dsp:spPr>
        <a:xfrm>
          <a:off x="6674375" y="0"/>
          <a:ext cx="2159992" cy="4819015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сухої речовини: </a:t>
          </a:r>
        </a:p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6-12 %;</a:t>
          </a:r>
          <a:endParaRPr lang="ru-RU" sz="2600" kern="1200" dirty="0"/>
        </a:p>
      </dsp:txBody>
      <dsp:txXfrm>
        <a:off x="6674375" y="1927606"/>
        <a:ext cx="2159992" cy="1927606"/>
      </dsp:txXfrm>
    </dsp:sp>
    <dsp:sp modelId="{4174760B-DBBE-4578-957D-7987F742C276}">
      <dsp:nvSpPr>
        <dsp:cNvPr id="0" name=""/>
        <dsp:cNvSpPr/>
      </dsp:nvSpPr>
      <dsp:spPr>
        <a:xfrm>
          <a:off x="6952005" y="289140"/>
          <a:ext cx="1604731" cy="160473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868738-9E73-499A-AA07-553D73D09E2C}">
      <dsp:nvSpPr>
        <dsp:cNvPr id="0" name=""/>
        <dsp:cNvSpPr/>
      </dsp:nvSpPr>
      <dsp:spPr>
        <a:xfrm>
          <a:off x="8899167" y="0"/>
          <a:ext cx="2159992" cy="4819015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густини: 1000-1040 кг/м³</a:t>
          </a:r>
          <a:endParaRPr lang="ru-RU" sz="2600" kern="1200" dirty="0"/>
        </a:p>
      </dsp:txBody>
      <dsp:txXfrm>
        <a:off x="8899167" y="1927606"/>
        <a:ext cx="2159992" cy="1927606"/>
      </dsp:txXfrm>
    </dsp:sp>
    <dsp:sp modelId="{7FBB2CD7-010A-45BD-94EB-7B92EDB80CA0}">
      <dsp:nvSpPr>
        <dsp:cNvPr id="0" name=""/>
        <dsp:cNvSpPr/>
      </dsp:nvSpPr>
      <dsp:spPr>
        <a:xfrm>
          <a:off x="9176797" y="289140"/>
          <a:ext cx="1604731" cy="160473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48E380-F0A7-4CE5-81B4-51C4F9A7D7CF}">
      <dsp:nvSpPr>
        <dsp:cNvPr id="0" name=""/>
        <dsp:cNvSpPr/>
      </dsp:nvSpPr>
      <dsp:spPr>
        <a:xfrm>
          <a:off x="442366" y="3855212"/>
          <a:ext cx="10174427" cy="722852"/>
        </a:xfrm>
        <a:prstGeom prst="leftRightArrow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0BA0C4-4765-49C2-9C00-9B29240125BE}">
      <dsp:nvSpPr>
        <dsp:cNvPr id="0" name=""/>
        <dsp:cNvSpPr/>
      </dsp:nvSpPr>
      <dsp:spPr>
        <a:xfrm>
          <a:off x="0" y="0"/>
          <a:ext cx="1325563" cy="1325563"/>
        </a:xfrm>
        <a:prstGeom prst="pie">
          <a:avLst>
            <a:gd name="adj1" fmla="val 5400000"/>
            <a:gd name="adj2" fmla="val 16200000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6EF569-5FE6-4C46-9FAF-4FB72B9FC62C}">
      <dsp:nvSpPr>
        <dsp:cNvPr id="0" name=""/>
        <dsp:cNvSpPr/>
      </dsp:nvSpPr>
      <dsp:spPr>
        <a:xfrm>
          <a:off x="662781" y="0"/>
          <a:ext cx="9852818" cy="13255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ctr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100" kern="1200" smtClean="0"/>
            <a:t>Обробка результатів:</a:t>
          </a:r>
          <a:endParaRPr lang="ru-RU" sz="6100" kern="1200"/>
        </a:p>
      </dsp:txBody>
      <dsp:txXfrm>
        <a:off x="662781" y="0"/>
        <a:ext cx="9852818" cy="13255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7F7D-6CE0-4D8D-B616-BD74E64AF19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C3F56-2DC4-4515-BE9A-8F049A0510D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9790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7F7D-6CE0-4D8D-B616-BD74E64AF19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C3F56-2DC4-4515-BE9A-8F049A051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530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7F7D-6CE0-4D8D-B616-BD74E64AF19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C3F56-2DC4-4515-BE9A-8F049A051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375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94F1E6-678A-4D99-9CC0-050B094E034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14.11.2025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8C978D-E973-4C59-B24F-E06BD9CFE7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15992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94F1E6-678A-4D99-9CC0-050B094E034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14.11.2025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8C978D-E973-4C59-B24F-E06BD9CFE7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8017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94F1E6-678A-4D99-9CC0-050B094E034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14.11.2025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8C978D-E973-4C59-B24F-E06BD9CFE7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96703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94F1E6-678A-4D99-9CC0-050B094E034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14.11.2025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8C978D-E973-4C59-B24F-E06BD9CFE7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69500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94F1E6-678A-4D99-9CC0-050B094E034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14.11.2025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8C978D-E973-4C59-B24F-E06BD9CFE7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28340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94F1E6-678A-4D99-9CC0-050B094E034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14.11.2025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8C978D-E973-4C59-B24F-E06BD9CFE7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81354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94F1E6-678A-4D99-9CC0-050B094E034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14.11.2025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8C978D-E973-4C59-B24F-E06BD9CFE7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93876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94F1E6-678A-4D99-9CC0-050B094E034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14.11.2025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8C978D-E973-4C59-B24F-E06BD9CFE7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5794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7F7D-6CE0-4D8D-B616-BD74E64AF19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C3F56-2DC4-4515-BE9A-8F049A051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7754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94F1E6-678A-4D99-9CC0-050B094E034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14.11.2025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8C978D-E973-4C59-B24F-E06BD9CFE7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43435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94F1E6-678A-4D99-9CC0-050B094E034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14.11.2025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8C978D-E973-4C59-B24F-E06BD9CFE7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55904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94F1E6-678A-4D99-9CC0-050B094E034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14.11.2025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8C978D-E973-4C59-B24F-E06BD9CFE7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616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7F7D-6CE0-4D8D-B616-BD74E64AF19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C3F56-2DC4-4515-BE9A-8F049A0510D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6951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7F7D-6CE0-4D8D-B616-BD74E64AF19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C3F56-2DC4-4515-BE9A-8F049A051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208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7F7D-6CE0-4D8D-B616-BD74E64AF19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C3F56-2DC4-4515-BE9A-8F049A051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571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7F7D-6CE0-4D8D-B616-BD74E64AF19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C3F56-2DC4-4515-BE9A-8F049A051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069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7F7D-6CE0-4D8D-B616-BD74E64AF19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C3F56-2DC4-4515-BE9A-8F049A051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217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D867F7D-6CE0-4D8D-B616-BD74E64AF19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5C3F56-2DC4-4515-BE9A-8F049A051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216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7F7D-6CE0-4D8D-B616-BD74E64AF19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C3F56-2DC4-4515-BE9A-8F049A051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148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D867F7D-6CE0-4D8D-B616-BD74E64AF19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05C3F56-2DC4-4515-BE9A-8F049A0510D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8488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94F1E6-678A-4D99-9CC0-050B094E034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14.11.2025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8C978D-E973-4C59-B24F-E06BD9CFE71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27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98190403"/>
              </p:ext>
            </p:extLst>
          </p:nvPr>
        </p:nvGraphicFramePr>
        <p:xfrm>
          <a:off x="369115" y="268448"/>
          <a:ext cx="11409027" cy="21559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8554" y="2546960"/>
            <a:ext cx="10289930" cy="3519732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ДСТУ 7057:2009</a:t>
            </a:r>
          </a:p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Молоко </a:t>
            </a:r>
            <a:r>
              <a:rPr lang="uk-UA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коров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яче</a:t>
            </a:r>
            <a:r>
              <a:rPr lang="uk-UA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сире</a:t>
            </a:r>
            <a:endParaRPr lang="en-US" sz="3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uk-UA" sz="3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густини, масової частки жиру, білка, сухої речовини та лактози ультразвуковим методом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493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098564003"/>
              </p:ext>
            </p:extLst>
          </p:nvPr>
        </p:nvGraphicFramePr>
        <p:xfrm>
          <a:off x="721453" y="286603"/>
          <a:ext cx="10434227" cy="2213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6648521"/>
              </p:ext>
            </p:extLst>
          </p:nvPr>
        </p:nvGraphicFramePr>
        <p:xfrm>
          <a:off x="360727" y="2684633"/>
          <a:ext cx="11601974" cy="2910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963751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227977041"/>
              </p:ext>
            </p:extLst>
          </p:nvPr>
        </p:nvGraphicFramePr>
        <p:xfrm>
          <a:off x="318783" y="286603"/>
          <a:ext cx="11694252" cy="1559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0063" y="2123440"/>
            <a:ext cx="10836897" cy="4564170"/>
          </a:xfrm>
        </p:spPr>
        <p:txBody>
          <a:bodyPr>
            <a:normAutofit/>
          </a:bodyPr>
          <a:lstStyle/>
          <a:p>
            <a:r>
              <a:rPr lang="ru-RU" sz="2100" dirty="0" smtClean="0">
                <a:solidFill>
                  <a:schemeClr val="tx1"/>
                </a:solidFill>
              </a:rPr>
              <a:t>- </a:t>
            </a:r>
            <a:r>
              <a:rPr lang="uk-UA" sz="2100" dirty="0" smtClean="0">
                <a:solidFill>
                  <a:schemeClr val="tx1"/>
                </a:solidFill>
              </a:rPr>
              <a:t>проби молока відбирають згідно</a:t>
            </a:r>
            <a:r>
              <a:rPr lang="ru-RU" sz="2100" dirty="0" smtClean="0">
                <a:solidFill>
                  <a:schemeClr val="tx1"/>
                </a:solidFill>
              </a:rPr>
              <a:t> </a:t>
            </a:r>
            <a:r>
              <a:rPr lang="ru-RU" sz="2100" dirty="0">
                <a:solidFill>
                  <a:schemeClr val="tx1"/>
                </a:solidFill>
              </a:rPr>
              <a:t>з ДСТУ ISO 707;</a:t>
            </a:r>
          </a:p>
          <a:p>
            <a:r>
              <a:rPr lang="ru-RU" sz="2100" dirty="0">
                <a:solidFill>
                  <a:schemeClr val="tx1"/>
                </a:solidFill>
              </a:rPr>
              <a:t>- молоко </a:t>
            </a:r>
            <a:r>
              <a:rPr lang="uk-UA" sz="2100" dirty="0" smtClean="0">
                <a:solidFill>
                  <a:schemeClr val="tx1"/>
                </a:solidFill>
              </a:rPr>
              <a:t>має бути охолодженим та законсервованим 0,05 % водними розчинами біхромату калію або </a:t>
            </a:r>
            <a:r>
              <a:rPr lang="uk-UA" sz="2100" dirty="0" err="1" smtClean="0">
                <a:solidFill>
                  <a:schemeClr val="tx1"/>
                </a:solidFill>
              </a:rPr>
              <a:t>бронополу</a:t>
            </a:r>
            <a:r>
              <a:rPr lang="ru-RU" sz="2100" dirty="0" smtClean="0">
                <a:solidFill>
                  <a:schemeClr val="tx1"/>
                </a:solidFill>
              </a:rPr>
              <a:t> </a:t>
            </a:r>
            <a:r>
              <a:rPr lang="ru-RU" sz="2100" dirty="0">
                <a:solidFill>
                  <a:schemeClr val="tx1"/>
                </a:solidFill>
              </a:rPr>
              <a:t>(0,03 мл на 10 мл молока);</a:t>
            </a:r>
          </a:p>
          <a:p>
            <a:r>
              <a:rPr lang="ru-RU" sz="2100" dirty="0">
                <a:solidFill>
                  <a:schemeClr val="tx1"/>
                </a:solidFill>
              </a:rPr>
              <a:t>- без </a:t>
            </a:r>
            <a:r>
              <a:rPr lang="uk-UA" sz="2100" dirty="0" smtClean="0">
                <a:solidFill>
                  <a:schemeClr val="tx1"/>
                </a:solidFill>
              </a:rPr>
              <a:t>консервування проби можна зберігати охолодженими не більші ніж 48 год при </a:t>
            </a:r>
            <a:r>
              <a:rPr lang="uk-UA" sz="2100" dirty="0">
                <a:solidFill>
                  <a:schemeClr val="tx1"/>
                </a:solidFill>
              </a:rPr>
              <a:t>5 °С </a:t>
            </a:r>
            <a:r>
              <a:rPr lang="uk-UA" sz="2100" dirty="0" smtClean="0">
                <a:solidFill>
                  <a:schemeClr val="tx1"/>
                </a:solidFill>
              </a:rPr>
              <a:t>і не більше ніж при </a:t>
            </a:r>
            <a:r>
              <a:rPr lang="uk-UA" sz="2100" dirty="0">
                <a:solidFill>
                  <a:schemeClr val="tx1"/>
                </a:solidFill>
              </a:rPr>
              <a:t>10 °С </a:t>
            </a:r>
            <a:r>
              <a:rPr lang="uk-UA" sz="2100" dirty="0" smtClean="0">
                <a:solidFill>
                  <a:schemeClr val="tx1"/>
                </a:solidFill>
              </a:rPr>
              <a:t>з консервуванням</a:t>
            </a:r>
            <a:r>
              <a:rPr lang="ru-RU" sz="2100" dirty="0" smtClean="0">
                <a:solidFill>
                  <a:schemeClr val="tx1"/>
                </a:solidFill>
              </a:rPr>
              <a:t>;</a:t>
            </a:r>
            <a:endParaRPr lang="ru-RU" sz="2100" dirty="0">
              <a:solidFill>
                <a:schemeClr val="tx1"/>
              </a:solidFill>
            </a:endParaRPr>
          </a:p>
          <a:p>
            <a:r>
              <a:rPr lang="ru-RU" sz="2100" dirty="0">
                <a:solidFill>
                  <a:schemeClr val="tx1"/>
                </a:solidFill>
              </a:rPr>
              <a:t>- </a:t>
            </a:r>
            <a:r>
              <a:rPr lang="uk-UA" sz="2100" dirty="0" smtClean="0">
                <a:solidFill>
                  <a:schemeClr val="tx1"/>
                </a:solidFill>
              </a:rPr>
              <a:t>заморожувати проби </a:t>
            </a:r>
            <a:r>
              <a:rPr lang="ru-RU" sz="2100" dirty="0" smtClean="0">
                <a:solidFill>
                  <a:schemeClr val="tx1"/>
                </a:solidFill>
              </a:rPr>
              <a:t>заборонено;</a:t>
            </a:r>
          </a:p>
          <a:p>
            <a:r>
              <a:rPr lang="uk-UA" sz="2100" dirty="0" smtClean="0">
                <a:solidFill>
                  <a:schemeClr val="tx1"/>
                </a:solidFill>
              </a:rPr>
              <a:t>- за наявності шару вершків дослідну пробу молока у склянці нагрівають на водяній бані або на плитці до 45±5</a:t>
            </a:r>
            <a:r>
              <a:rPr lang="uk-UA" sz="2100" dirty="0">
                <a:solidFill>
                  <a:schemeClr val="tx1"/>
                </a:solidFill>
              </a:rPr>
              <a:t> °</a:t>
            </a:r>
            <a:r>
              <a:rPr lang="uk-UA" sz="2100" dirty="0" smtClean="0">
                <a:solidFill>
                  <a:schemeClr val="tx1"/>
                </a:solidFill>
              </a:rPr>
              <a:t>С, ретельно перемішують переливанням з однієї склянки до іншої по стінках не менше 3-х разів, не допускаючи утворення повітряних бульбашок на поверхні проби;</a:t>
            </a:r>
          </a:p>
          <a:p>
            <a:r>
              <a:rPr lang="uk-UA" sz="2100" dirty="0" smtClean="0">
                <a:solidFill>
                  <a:schemeClr val="tx1"/>
                </a:solidFill>
              </a:rPr>
              <a:t>- дослідну пробу охолоджують </a:t>
            </a:r>
            <a:r>
              <a:rPr lang="uk-UA" sz="2100" dirty="0">
                <a:solidFill>
                  <a:schemeClr val="tx1"/>
                </a:solidFill>
              </a:rPr>
              <a:t>до </a:t>
            </a:r>
            <a:r>
              <a:rPr lang="uk-UA" sz="2100" dirty="0" smtClean="0">
                <a:solidFill>
                  <a:schemeClr val="tx1"/>
                </a:solidFill>
              </a:rPr>
              <a:t>(22±4) </a:t>
            </a:r>
            <a:r>
              <a:rPr lang="uk-UA" sz="2100" dirty="0">
                <a:solidFill>
                  <a:schemeClr val="tx1"/>
                </a:solidFill>
              </a:rPr>
              <a:t>°С</a:t>
            </a:r>
            <a:endParaRPr lang="en-US" sz="2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925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117319539"/>
              </p:ext>
            </p:extLst>
          </p:nvPr>
        </p:nvGraphicFramePr>
        <p:xfrm>
          <a:off x="1825752" y="116632"/>
          <a:ext cx="8686800" cy="936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8675" name="Объект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62100" y="1052514"/>
            <a:ext cx="4457700" cy="4681537"/>
          </a:xfrm>
        </p:spPr>
      </p:pic>
      <p:sp>
        <p:nvSpPr>
          <p:cNvPr id="3" name="Скругленный прямоугольник 9"/>
          <p:cNvSpPr/>
          <p:nvPr/>
        </p:nvSpPr>
        <p:spPr>
          <a:xfrm>
            <a:off x="1562101" y="5878513"/>
            <a:ext cx="4316413" cy="79216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Аналізатор молока,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Master Classic LM2PI, </a:t>
            </a:r>
          </a:p>
        </p:txBody>
      </p:sp>
      <p:sp>
        <p:nvSpPr>
          <p:cNvPr id="4" name="Скругленный прямоугольник 9"/>
          <p:cNvSpPr/>
          <p:nvPr/>
        </p:nvSpPr>
        <p:spPr>
          <a:xfrm>
            <a:off x="6618636" y="1052514"/>
            <a:ext cx="5360003" cy="540226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ДСТУ 7057:2009 Молоко </a:t>
            </a:r>
            <a:r>
              <a:rPr kumimoji="0" lang="ru-RU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коров'яче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сире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(</a:t>
            </a:r>
            <a:r>
              <a:rPr kumimoji="0" lang="ru-RU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еспрес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метод)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Температура;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Білок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Жир;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Вода;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Лактоза;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Сухий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знежириний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залишок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Густина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Сіль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Точка </a:t>
            </a:r>
            <a:r>
              <a:rPr kumimoji="0" lang="ru-RU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замерзання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Провідність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рН.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99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913596528"/>
              </p:ext>
            </p:extLst>
          </p:nvPr>
        </p:nvGraphicFramePr>
        <p:xfrm>
          <a:off x="294640" y="264161"/>
          <a:ext cx="11059160" cy="1426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48502653"/>
              </p:ext>
            </p:extLst>
          </p:nvPr>
        </p:nvGraphicFramePr>
        <p:xfrm>
          <a:off x="294640" y="1825624"/>
          <a:ext cx="11059160" cy="48190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811687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738189591"/>
              </p:ext>
            </p:extLst>
          </p:nvPr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72168" y="2018665"/>
            <a:ext cx="10847664" cy="435133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uk-UA" dirty="0" smtClean="0"/>
              <a:t> </a:t>
            </a:r>
            <a:r>
              <a:rPr lang="uk-UA" sz="3200" dirty="0" smtClean="0"/>
              <a:t>За результат вимірювання беруть середньоарифметичне значення двох послідовних вимірювань, розбіжність між якими повинна бути не більша 0,05%. Якщо розбіжність більша – переробляють аналіз;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3200" dirty="0" smtClean="0"/>
              <a:t> Результат вимірювання – </a:t>
            </a:r>
            <a:r>
              <a:rPr lang="uk-UA" sz="3200" dirty="0" smtClean="0"/>
              <a:t>це </a:t>
            </a:r>
            <a:r>
              <a:rPr lang="uk-UA" sz="3200" dirty="0" smtClean="0"/>
              <a:t>значення </a:t>
            </a:r>
            <a:r>
              <a:rPr lang="uk-UA" sz="3200" dirty="0"/>
              <a:t>густини у </a:t>
            </a:r>
            <a:r>
              <a:rPr lang="uk-UA" sz="3200" dirty="0" smtClean="0"/>
              <a:t>кг/м³ та масової частки відповідного складника молока (жиру, білка, лактози…) у %;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3200" dirty="0" smtClean="0"/>
              <a:t> Похибку вимірювання жиру, білка…. В молоці визначають похибкою відповідного параметра згідно зі свідоцтвом на калібрування приладу.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889007651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202</TotalTime>
  <Words>332</Words>
  <Application>Microsoft Office PowerPoint</Application>
  <PresentationFormat>Широкоэкранный</PresentationFormat>
  <Paragraphs>42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Verdana</vt:lpstr>
      <vt:lpstr>Wingdings</vt:lpstr>
      <vt:lpstr>Ретро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</cp:lastModifiedBy>
  <cp:revision>11</cp:revision>
  <dcterms:created xsi:type="dcterms:W3CDTF">2025-03-10T10:19:43Z</dcterms:created>
  <dcterms:modified xsi:type="dcterms:W3CDTF">2025-11-14T08:33:56Z</dcterms:modified>
</cp:coreProperties>
</file>