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7" autoAdjust="0"/>
    <p:restoredTop sz="94660"/>
  </p:normalViewPr>
  <p:slideViewPr>
    <p:cSldViewPr>
      <p:cViewPr varScale="1">
        <p:scale>
          <a:sx n="88" d="100"/>
          <a:sy n="88" d="100"/>
        </p:scale>
        <p:origin x="66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330AA6-F601-4619-ADB0-4427AA4A365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79AB620-9262-416E-986B-2C5C07F7C4E9}">
      <dgm:prSet phldrT="[Текст]" custT="1"/>
      <dgm:spPr/>
      <dgm:t>
        <a:bodyPr/>
        <a:lstStyle/>
        <a:p>
          <a:r>
            <a:rPr kumimoji="0" lang="ru-RU" sz="2000" b="0" i="0" u="none" strike="noStrike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Допомога</a:t>
          </a:r>
          <a:r>
            <a:rPr kumimoji="0" lang="ru-RU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 </a:t>
          </a:r>
          <a:r>
            <a:rPr kumimoji="0" lang="ru-RU" sz="2000" b="0" i="0" u="none" strike="noStrike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галузі</a:t>
          </a:r>
          <a:r>
            <a:rPr kumimoji="0" lang="ru-RU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може</a:t>
          </a:r>
          <a:r>
            <a:rPr kumimoji="0" lang="ru-RU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полягати</a:t>
          </a:r>
          <a:r>
            <a:rPr kumimoji="0" lang="ru-RU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у</a:t>
          </a:r>
          <a:endParaRPr lang="uk-UA" sz="2000" dirty="0"/>
        </a:p>
      </dgm:t>
    </dgm:pt>
    <dgm:pt modelId="{FEB7487B-8DAA-4C36-86CC-B45D1A7CA545}" type="parTrans" cxnId="{4B35CD90-1C2A-42DE-BD8C-45613BCABD73}">
      <dgm:prSet/>
      <dgm:spPr/>
      <dgm:t>
        <a:bodyPr/>
        <a:lstStyle/>
        <a:p>
          <a:endParaRPr lang="uk-UA"/>
        </a:p>
      </dgm:t>
    </dgm:pt>
    <dgm:pt modelId="{AB67174D-9570-4D56-A729-36E0913FD582}" type="sibTrans" cxnId="{4B35CD90-1C2A-42DE-BD8C-45613BCABD73}">
      <dgm:prSet/>
      <dgm:spPr/>
      <dgm:t>
        <a:bodyPr/>
        <a:lstStyle/>
        <a:p>
          <a:endParaRPr lang="uk-UA"/>
        </a:p>
      </dgm:t>
    </dgm:pt>
    <dgm:pt modelId="{284DDEE0-C3EC-4F94-A845-FACA2BCB30A8}">
      <dgm:prSet phldrT="[Текст]"/>
      <dgm:spPr/>
      <dgm:t>
        <a:bodyPr/>
        <a:lstStyle/>
        <a:p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Модернізації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засобів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зв'язку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факси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телефони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інформаційні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системи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інфраструктури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(дороги,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засоби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доставки)</a:t>
          </a:r>
          <a:endParaRPr lang="uk-UA" dirty="0">
            <a:solidFill>
              <a:schemeClr val="bg1"/>
            </a:solidFill>
          </a:endParaRPr>
        </a:p>
      </dgm:t>
    </dgm:pt>
    <dgm:pt modelId="{DF0A0122-8B17-441A-AC87-D1CBA23ED39B}" type="parTrans" cxnId="{7BF23E32-9525-45A4-96B3-3B68200C3882}">
      <dgm:prSet/>
      <dgm:spPr/>
      <dgm:t>
        <a:bodyPr/>
        <a:lstStyle/>
        <a:p>
          <a:endParaRPr lang="uk-UA"/>
        </a:p>
      </dgm:t>
    </dgm:pt>
    <dgm:pt modelId="{D8897EE6-0C1F-4EE5-8285-DDFCD4AE26EE}" type="sibTrans" cxnId="{7BF23E32-9525-45A4-96B3-3B68200C3882}">
      <dgm:prSet/>
      <dgm:spPr/>
      <dgm:t>
        <a:bodyPr/>
        <a:lstStyle/>
        <a:p>
          <a:endParaRPr lang="uk-UA"/>
        </a:p>
      </dgm:t>
    </dgm:pt>
    <dgm:pt modelId="{B570FDAA-424B-4D7E-B232-C76EA25C1814}">
      <dgm:prSet phldrT="[Текст]"/>
      <dgm:spPr/>
      <dgm:t>
        <a:bodyPr/>
        <a:lstStyle/>
        <a:p>
          <a:pPr rtl="0"/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туристичних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курси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підготовки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перепідготовки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для туризму,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курси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підвищення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кваліфікації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dirty="0">
            <a:solidFill>
              <a:schemeClr val="bg1"/>
            </a:solidFill>
          </a:endParaRPr>
        </a:p>
      </dgm:t>
    </dgm:pt>
    <dgm:pt modelId="{9041D066-F190-499E-A2AC-97A8D5DEDABD}" type="parTrans" cxnId="{38EDB84B-7586-44C1-ABA8-81FB9AF7F35F}">
      <dgm:prSet/>
      <dgm:spPr/>
      <dgm:t>
        <a:bodyPr/>
        <a:lstStyle/>
        <a:p>
          <a:endParaRPr lang="uk-UA"/>
        </a:p>
      </dgm:t>
    </dgm:pt>
    <dgm:pt modelId="{261780A9-F464-400C-AA84-3B3DA6D4D793}" type="sibTrans" cxnId="{38EDB84B-7586-44C1-ABA8-81FB9AF7F35F}">
      <dgm:prSet/>
      <dgm:spPr/>
      <dgm:t>
        <a:bodyPr/>
        <a:lstStyle/>
        <a:p>
          <a:endParaRPr lang="uk-UA"/>
        </a:p>
      </dgm:t>
    </dgm:pt>
    <dgm:pt modelId="{719588DB-6CFA-49F1-B7FB-A16D43875855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Будівництві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комплексу, структура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якого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сформована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урахуванням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місцевої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специфіки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атракти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dirty="0">
            <a:solidFill>
              <a:schemeClr val="bg1"/>
            </a:solidFill>
          </a:endParaRPr>
        </a:p>
      </dgm:t>
    </dgm:pt>
    <dgm:pt modelId="{C664F1BA-83DA-40F6-9800-45452331FC39}" type="sibTrans" cxnId="{EF07083F-9202-40B7-93F9-B5C20503291D}">
      <dgm:prSet/>
      <dgm:spPr/>
      <dgm:t>
        <a:bodyPr/>
        <a:lstStyle/>
        <a:p>
          <a:endParaRPr lang="uk-UA"/>
        </a:p>
      </dgm:t>
    </dgm:pt>
    <dgm:pt modelId="{045FBEB5-B2DA-433A-BCBC-BA26032C65B9}" type="parTrans" cxnId="{EF07083F-9202-40B7-93F9-B5C20503291D}">
      <dgm:prSet/>
      <dgm:spPr/>
      <dgm:t>
        <a:bodyPr/>
        <a:lstStyle/>
        <a:p>
          <a:endParaRPr lang="uk-UA"/>
        </a:p>
      </dgm:t>
    </dgm:pt>
    <dgm:pt modelId="{E0ED4D3D-5FD2-46A9-84D4-D5F514F6CC5A}">
      <dgm:prSet/>
      <dgm:spPr/>
      <dgm:t>
        <a:bodyPr/>
        <a:lstStyle/>
        <a:p>
          <a:endParaRPr lang="ru-RU"/>
        </a:p>
      </dgm:t>
    </dgm:pt>
    <dgm:pt modelId="{4E16E6E0-D8FD-49A9-9BAC-E170D62CA515}" type="sibTrans" cxnId="{BC79D743-5DCD-4BCB-8F64-D0057AC60D82}">
      <dgm:prSet/>
      <dgm:spPr/>
      <dgm:t>
        <a:bodyPr/>
        <a:lstStyle/>
        <a:p>
          <a:endParaRPr lang="uk-UA"/>
        </a:p>
      </dgm:t>
    </dgm:pt>
    <dgm:pt modelId="{D37C1DF8-AA17-42F3-8B2D-16806CD039C9}" type="parTrans" cxnId="{BC79D743-5DCD-4BCB-8F64-D0057AC60D82}">
      <dgm:prSet/>
      <dgm:spPr/>
      <dgm:t>
        <a:bodyPr/>
        <a:lstStyle/>
        <a:p>
          <a:endParaRPr lang="uk-UA"/>
        </a:p>
      </dgm:t>
    </dgm:pt>
    <dgm:pt modelId="{C18DD97C-2248-4F4D-A9C3-9ED3DED488AC}">
      <dgm:prSet phldrT="[Текст]"/>
      <dgm:spPr/>
      <dgm:t>
        <a:bodyPr/>
        <a:lstStyle/>
        <a:p>
          <a:pPr rtl="0"/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місцевої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інфраструктури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готелі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ресторани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тощо</a:t>
          </a:r>
          <a:r>
            <a:rPr kumimoji="0" 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dirty="0">
            <a:solidFill>
              <a:schemeClr val="bg1"/>
            </a:solidFill>
          </a:endParaRPr>
        </a:p>
      </dgm:t>
    </dgm:pt>
    <dgm:pt modelId="{C549F003-D1D8-4B45-AE01-2ED1EA494BB2}" type="sibTrans" cxnId="{2CB4B807-3AB6-43BA-A44C-15DE4891F531}">
      <dgm:prSet/>
      <dgm:spPr/>
      <dgm:t>
        <a:bodyPr/>
        <a:lstStyle/>
        <a:p>
          <a:endParaRPr lang="uk-UA"/>
        </a:p>
      </dgm:t>
    </dgm:pt>
    <dgm:pt modelId="{9F2E406F-3E87-40D8-80DB-E0F0D230C3D7}" type="parTrans" cxnId="{2CB4B807-3AB6-43BA-A44C-15DE4891F531}">
      <dgm:prSet/>
      <dgm:spPr/>
      <dgm:t>
        <a:bodyPr/>
        <a:lstStyle/>
        <a:p>
          <a:endParaRPr lang="uk-UA"/>
        </a:p>
      </dgm:t>
    </dgm:pt>
    <dgm:pt modelId="{5A42437E-BF70-439C-A031-CC3A32854BE9}" type="pres">
      <dgm:prSet presAssocID="{3C330AA6-F601-4619-ADB0-4427AA4A365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64E94E1-D797-425D-A125-7655BE3F052B}" type="pres">
      <dgm:prSet presAssocID="{3C330AA6-F601-4619-ADB0-4427AA4A3659}" presName="matrix" presStyleCnt="0"/>
      <dgm:spPr/>
    </dgm:pt>
    <dgm:pt modelId="{FD44606C-DA5C-44C9-A278-E416BA7628B4}" type="pres">
      <dgm:prSet presAssocID="{3C330AA6-F601-4619-ADB0-4427AA4A3659}" presName="tile1" presStyleLbl="node1" presStyleIdx="0" presStyleCnt="4" custLinFactNeighborY="2873"/>
      <dgm:spPr/>
    </dgm:pt>
    <dgm:pt modelId="{4D09D53E-DA9C-42C5-BD6C-9D8DC9F272F8}" type="pres">
      <dgm:prSet presAssocID="{3C330AA6-F601-4619-ADB0-4427AA4A365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E1475F2-30D7-4510-AFB9-7C34463A801D}" type="pres">
      <dgm:prSet presAssocID="{3C330AA6-F601-4619-ADB0-4427AA4A3659}" presName="tile2" presStyleLbl="node1" presStyleIdx="1" presStyleCnt="4" custLinFactNeighborX="-1125" custLinFactNeighborY="2985"/>
      <dgm:spPr/>
    </dgm:pt>
    <dgm:pt modelId="{77139F6F-3F82-4251-9FFE-791B30ABB11B}" type="pres">
      <dgm:prSet presAssocID="{3C330AA6-F601-4619-ADB0-4427AA4A365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36B967C-0B07-44AC-BCE4-883D6290B1AD}" type="pres">
      <dgm:prSet presAssocID="{3C330AA6-F601-4619-ADB0-4427AA4A3659}" presName="tile3" presStyleLbl="node1" presStyleIdx="2" presStyleCnt="4"/>
      <dgm:spPr/>
    </dgm:pt>
    <dgm:pt modelId="{419BE9DA-3538-444A-8077-B2A81A792252}" type="pres">
      <dgm:prSet presAssocID="{3C330AA6-F601-4619-ADB0-4427AA4A365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50A278D-6EC2-4D99-990E-56C2B69CAC2A}" type="pres">
      <dgm:prSet presAssocID="{3C330AA6-F601-4619-ADB0-4427AA4A3659}" presName="tile4" presStyleLbl="node1" presStyleIdx="3" presStyleCnt="4" custLinFactNeighborX="3927" custLinFactNeighborY="914"/>
      <dgm:spPr/>
    </dgm:pt>
    <dgm:pt modelId="{ACC47303-C188-4858-8625-4F00B8D199D0}" type="pres">
      <dgm:prSet presAssocID="{3C330AA6-F601-4619-ADB0-4427AA4A365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A1BEEE01-920F-4AD2-A443-D62215D35C07}" type="pres">
      <dgm:prSet presAssocID="{3C330AA6-F601-4619-ADB0-4427AA4A3659}" presName="centerTile" presStyleLbl="fgShp" presStyleIdx="0" presStyleCnt="1" custScaleX="145849" custScaleY="140001" custLinFactNeighborX="-1588" custLinFactNeighborY="-3333">
        <dgm:presLayoutVars>
          <dgm:chMax val="0"/>
          <dgm:chPref val="0"/>
        </dgm:presLayoutVars>
      </dgm:prSet>
      <dgm:spPr/>
    </dgm:pt>
  </dgm:ptLst>
  <dgm:cxnLst>
    <dgm:cxn modelId="{2CB4B807-3AB6-43BA-A44C-15DE4891F531}" srcId="{E79AB620-9262-416E-986B-2C5C07F7C4E9}" destId="{C18DD97C-2248-4F4D-A9C3-9ED3DED488AC}" srcOrd="1" destOrd="0" parTransId="{9F2E406F-3E87-40D8-80DB-E0F0D230C3D7}" sibTransId="{C549F003-D1D8-4B45-AE01-2ED1EA494BB2}"/>
    <dgm:cxn modelId="{7BF23E32-9525-45A4-96B3-3B68200C3882}" srcId="{E79AB620-9262-416E-986B-2C5C07F7C4E9}" destId="{284DDEE0-C3EC-4F94-A845-FACA2BCB30A8}" srcOrd="2" destOrd="0" parTransId="{DF0A0122-8B17-441A-AC87-D1CBA23ED39B}" sibTransId="{D8897EE6-0C1F-4EE5-8285-DDFCD4AE26EE}"/>
    <dgm:cxn modelId="{760FF833-28B1-47EB-8A02-956AFC2B5308}" type="presOf" srcId="{E79AB620-9262-416E-986B-2C5C07F7C4E9}" destId="{A1BEEE01-920F-4AD2-A443-D62215D35C07}" srcOrd="0" destOrd="0" presId="urn:microsoft.com/office/officeart/2005/8/layout/matrix1"/>
    <dgm:cxn modelId="{EF07083F-9202-40B7-93F9-B5C20503291D}" srcId="{E79AB620-9262-416E-986B-2C5C07F7C4E9}" destId="{719588DB-6CFA-49F1-B7FB-A16D43875855}" srcOrd="0" destOrd="0" parTransId="{045FBEB5-B2DA-433A-BCBC-BA26032C65B9}" sibTransId="{C664F1BA-83DA-40F6-9800-45452331FC39}"/>
    <dgm:cxn modelId="{BC79D743-5DCD-4BCB-8F64-D0057AC60D82}" srcId="{3C330AA6-F601-4619-ADB0-4427AA4A3659}" destId="{E0ED4D3D-5FD2-46A9-84D4-D5F514F6CC5A}" srcOrd="1" destOrd="0" parTransId="{D37C1DF8-AA17-42F3-8B2D-16806CD039C9}" sibTransId="{4E16E6E0-D8FD-49A9-9BAC-E170D62CA515}"/>
    <dgm:cxn modelId="{243A5D66-05B3-47DA-BAF0-52F5BA9DAC6F}" type="presOf" srcId="{C18DD97C-2248-4F4D-A9C3-9ED3DED488AC}" destId="{77139F6F-3F82-4251-9FFE-791B30ABB11B}" srcOrd="1" destOrd="0" presId="urn:microsoft.com/office/officeart/2005/8/layout/matrix1"/>
    <dgm:cxn modelId="{38EDB84B-7586-44C1-ABA8-81FB9AF7F35F}" srcId="{E79AB620-9262-416E-986B-2C5C07F7C4E9}" destId="{B570FDAA-424B-4D7E-B232-C76EA25C1814}" srcOrd="3" destOrd="0" parTransId="{9041D066-F190-499E-A2AC-97A8D5DEDABD}" sibTransId="{261780A9-F464-400C-AA84-3B3DA6D4D793}"/>
    <dgm:cxn modelId="{9D8F9B6F-5E7F-4F4C-A31B-D9728CB4FE88}" type="presOf" srcId="{284DDEE0-C3EC-4F94-A845-FACA2BCB30A8}" destId="{436B967C-0B07-44AC-BCE4-883D6290B1AD}" srcOrd="0" destOrd="0" presId="urn:microsoft.com/office/officeart/2005/8/layout/matrix1"/>
    <dgm:cxn modelId="{E2952F50-50BB-46AA-9407-E23950CCFDB3}" type="presOf" srcId="{B570FDAA-424B-4D7E-B232-C76EA25C1814}" destId="{D50A278D-6EC2-4D99-990E-56C2B69CAC2A}" srcOrd="0" destOrd="0" presId="urn:microsoft.com/office/officeart/2005/8/layout/matrix1"/>
    <dgm:cxn modelId="{B401C979-8423-495D-A91C-6997D435840A}" type="presOf" srcId="{3C330AA6-F601-4619-ADB0-4427AA4A3659}" destId="{5A42437E-BF70-439C-A031-CC3A32854BE9}" srcOrd="0" destOrd="0" presId="urn:microsoft.com/office/officeart/2005/8/layout/matrix1"/>
    <dgm:cxn modelId="{3F6B2B8C-1B89-4784-9AB4-F8203E4B959E}" type="presOf" srcId="{719588DB-6CFA-49F1-B7FB-A16D43875855}" destId="{FD44606C-DA5C-44C9-A278-E416BA7628B4}" srcOrd="0" destOrd="0" presId="urn:microsoft.com/office/officeart/2005/8/layout/matrix1"/>
    <dgm:cxn modelId="{A773828C-DF04-421C-8AAB-93F4F35AAF8D}" type="presOf" srcId="{B570FDAA-424B-4D7E-B232-C76EA25C1814}" destId="{ACC47303-C188-4858-8625-4F00B8D199D0}" srcOrd="1" destOrd="0" presId="urn:microsoft.com/office/officeart/2005/8/layout/matrix1"/>
    <dgm:cxn modelId="{4B35CD90-1C2A-42DE-BD8C-45613BCABD73}" srcId="{3C330AA6-F601-4619-ADB0-4427AA4A3659}" destId="{E79AB620-9262-416E-986B-2C5C07F7C4E9}" srcOrd="0" destOrd="0" parTransId="{FEB7487B-8DAA-4C36-86CC-B45D1A7CA545}" sibTransId="{AB67174D-9570-4D56-A729-36E0913FD582}"/>
    <dgm:cxn modelId="{62EB80A3-801B-4826-AE9D-B63651BA54EB}" type="presOf" srcId="{C18DD97C-2248-4F4D-A9C3-9ED3DED488AC}" destId="{1E1475F2-30D7-4510-AFB9-7C34463A801D}" srcOrd="0" destOrd="0" presId="urn:microsoft.com/office/officeart/2005/8/layout/matrix1"/>
    <dgm:cxn modelId="{CC4B56F3-AD2B-466C-A2F8-4DD452058D74}" type="presOf" srcId="{719588DB-6CFA-49F1-B7FB-A16D43875855}" destId="{4D09D53E-DA9C-42C5-BD6C-9D8DC9F272F8}" srcOrd="1" destOrd="0" presId="urn:microsoft.com/office/officeart/2005/8/layout/matrix1"/>
    <dgm:cxn modelId="{913D05FF-F9BC-43AD-A842-441D7666FF3D}" type="presOf" srcId="{284DDEE0-C3EC-4F94-A845-FACA2BCB30A8}" destId="{419BE9DA-3538-444A-8077-B2A81A792252}" srcOrd="1" destOrd="0" presId="urn:microsoft.com/office/officeart/2005/8/layout/matrix1"/>
    <dgm:cxn modelId="{80309846-A6D7-486A-B7EF-2BC2FD64768B}" type="presParOf" srcId="{5A42437E-BF70-439C-A031-CC3A32854BE9}" destId="{464E94E1-D797-425D-A125-7655BE3F052B}" srcOrd="0" destOrd="0" presId="urn:microsoft.com/office/officeart/2005/8/layout/matrix1"/>
    <dgm:cxn modelId="{131E7AD4-9E23-4B0E-BD5D-C715F989CC8D}" type="presParOf" srcId="{464E94E1-D797-425D-A125-7655BE3F052B}" destId="{FD44606C-DA5C-44C9-A278-E416BA7628B4}" srcOrd="0" destOrd="0" presId="urn:microsoft.com/office/officeart/2005/8/layout/matrix1"/>
    <dgm:cxn modelId="{E081ACB2-E07C-4652-AD9E-0EF5303CADE8}" type="presParOf" srcId="{464E94E1-D797-425D-A125-7655BE3F052B}" destId="{4D09D53E-DA9C-42C5-BD6C-9D8DC9F272F8}" srcOrd="1" destOrd="0" presId="urn:microsoft.com/office/officeart/2005/8/layout/matrix1"/>
    <dgm:cxn modelId="{9CA8F7C6-FC31-45CA-82AA-BF02B8BA61C0}" type="presParOf" srcId="{464E94E1-D797-425D-A125-7655BE3F052B}" destId="{1E1475F2-30D7-4510-AFB9-7C34463A801D}" srcOrd="2" destOrd="0" presId="urn:microsoft.com/office/officeart/2005/8/layout/matrix1"/>
    <dgm:cxn modelId="{8D0447E0-D314-4779-AA43-EF046F9B05C0}" type="presParOf" srcId="{464E94E1-D797-425D-A125-7655BE3F052B}" destId="{77139F6F-3F82-4251-9FFE-791B30ABB11B}" srcOrd="3" destOrd="0" presId="urn:microsoft.com/office/officeart/2005/8/layout/matrix1"/>
    <dgm:cxn modelId="{3B853DD0-B611-4E3D-8A61-6FACB0A3A1B6}" type="presParOf" srcId="{464E94E1-D797-425D-A125-7655BE3F052B}" destId="{436B967C-0B07-44AC-BCE4-883D6290B1AD}" srcOrd="4" destOrd="0" presId="urn:microsoft.com/office/officeart/2005/8/layout/matrix1"/>
    <dgm:cxn modelId="{9BF42602-F20E-4025-BB0F-6ED05825EC6E}" type="presParOf" srcId="{464E94E1-D797-425D-A125-7655BE3F052B}" destId="{419BE9DA-3538-444A-8077-B2A81A792252}" srcOrd="5" destOrd="0" presId="urn:microsoft.com/office/officeart/2005/8/layout/matrix1"/>
    <dgm:cxn modelId="{49BB9BB1-C091-4F20-8889-4E02B7B88582}" type="presParOf" srcId="{464E94E1-D797-425D-A125-7655BE3F052B}" destId="{D50A278D-6EC2-4D99-990E-56C2B69CAC2A}" srcOrd="6" destOrd="0" presId="urn:microsoft.com/office/officeart/2005/8/layout/matrix1"/>
    <dgm:cxn modelId="{C3D15441-CF32-4A3D-88B0-906289CD0FC9}" type="presParOf" srcId="{464E94E1-D797-425D-A125-7655BE3F052B}" destId="{ACC47303-C188-4858-8625-4F00B8D199D0}" srcOrd="7" destOrd="0" presId="urn:microsoft.com/office/officeart/2005/8/layout/matrix1"/>
    <dgm:cxn modelId="{A67CF332-C00E-4AB2-AE05-01F32767C6DF}" type="presParOf" srcId="{5A42437E-BF70-439C-A031-CC3A32854BE9}" destId="{A1BEEE01-920F-4AD2-A443-D62215D35C0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38EA26-8A97-4397-A4BF-7DFCB715169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23B201F-104F-40C1-9F73-A436CAE14E30}">
      <dgm:prSet phldrT="[Текст]" custT="1"/>
      <dgm:spPr/>
      <dgm:t>
        <a:bodyPr/>
        <a:lstStyle/>
        <a:p>
          <a:pPr algn="ctr" rtl="0"/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1)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Фінансові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—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знижки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позики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низький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відсоток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(уряд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стимулює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притік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інвестицій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рахунок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власних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коштів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); </a:t>
          </a:r>
          <a:endParaRPr lang="uk-UA" sz="1800" dirty="0">
            <a:solidFill>
              <a:schemeClr val="bg1"/>
            </a:solidFill>
          </a:endParaRPr>
        </a:p>
      </dgm:t>
    </dgm:pt>
    <dgm:pt modelId="{C5832948-A45C-4DD2-8A9B-05D03AC6A7F8}" type="parTrans" cxnId="{0EFD5EF1-3F3B-4A1A-8811-40D3B58D1467}">
      <dgm:prSet/>
      <dgm:spPr/>
      <dgm:t>
        <a:bodyPr/>
        <a:lstStyle/>
        <a:p>
          <a:endParaRPr lang="uk-UA"/>
        </a:p>
      </dgm:t>
    </dgm:pt>
    <dgm:pt modelId="{52A4AB84-7152-45F0-817C-4E3B5E21F80A}" type="sibTrans" cxnId="{0EFD5EF1-3F3B-4A1A-8811-40D3B58D1467}">
      <dgm:prSet/>
      <dgm:spPr/>
      <dgm:t>
        <a:bodyPr/>
        <a:lstStyle/>
        <a:p>
          <a:endParaRPr lang="uk-UA"/>
        </a:p>
      </dgm:t>
    </dgm:pt>
    <dgm:pt modelId="{014A96AA-C961-4C32-B906-E92F5B49A1E4}">
      <dgm:prSet phldrT="[Текст]" custT="1"/>
      <dgm:spPr/>
      <dgm:t>
        <a:bodyPr/>
        <a:lstStyle/>
        <a:p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2)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"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напівфінансового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" характеру — уряд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виступає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гарантом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підтримує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курс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обміну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валют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розробляє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систему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знижок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відрахування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із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суспільних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фондів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значно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скорочені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практично </a:t>
          </a:r>
          <a:r>
            <a:rPr kumimoji="0" lang="ru-RU" sz="1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дорівнюють</a:t>
          </a:r>
          <a:r>
            <a: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нулю</a:t>
          </a:r>
          <a:r>
            <a:rPr kumimoji="0" lang="ru-RU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</a:t>
          </a:r>
          <a:endParaRPr lang="uk-UA" sz="1100" dirty="0"/>
        </a:p>
      </dgm:t>
    </dgm:pt>
    <dgm:pt modelId="{7EF7A0B8-FD38-44C0-A3F6-BAFBD0C9502D}" type="parTrans" cxnId="{8535D664-E53D-44A4-8879-858DF8F39A13}">
      <dgm:prSet/>
      <dgm:spPr/>
      <dgm:t>
        <a:bodyPr/>
        <a:lstStyle/>
        <a:p>
          <a:endParaRPr lang="uk-UA"/>
        </a:p>
      </dgm:t>
    </dgm:pt>
    <dgm:pt modelId="{FB58ADF1-DF1F-4C33-9043-379C5471AC8B}" type="sibTrans" cxnId="{8535D664-E53D-44A4-8879-858DF8F39A13}">
      <dgm:prSet/>
      <dgm:spPr/>
      <dgm:t>
        <a:bodyPr/>
        <a:lstStyle/>
        <a:p>
          <a:endParaRPr lang="uk-UA"/>
        </a:p>
      </dgm:t>
    </dgm:pt>
    <dgm:pt modelId="{E336C30E-466E-4D4E-82E3-AEC42E661AAA}">
      <dgm:prSet phldrT="[Текст]" custT="1"/>
      <dgm:spPr/>
      <dgm:t>
        <a:bodyPr/>
        <a:lstStyle/>
        <a:p>
          <a:pPr rtl="0"/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3)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Податкові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—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тимчасове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звільнення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сплати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податків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скорочення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їхнього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розміру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а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також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інші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податкові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зменшення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ставок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прибуток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надання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кредиту для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виплати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відсотків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іноземними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позиками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звільнення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сплати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землю,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зменшення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преференційного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тарифу,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пільгові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мита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ввезення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устаткування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тощо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). Усе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це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допоможе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зберегти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або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збільшити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доходи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капіталовкладень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крім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того,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скоротити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первинні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витрати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</a:t>
          </a:r>
          <a:endParaRPr lang="uk-UA" sz="1400" dirty="0">
            <a:solidFill>
              <a:schemeClr val="bg1"/>
            </a:solidFill>
          </a:endParaRPr>
        </a:p>
      </dgm:t>
    </dgm:pt>
    <dgm:pt modelId="{9C253A81-58E4-43D8-B35D-89BA86ABBE50}" type="parTrans" cxnId="{AC0554E7-58DA-4017-A8F3-80C4081542AB}">
      <dgm:prSet/>
      <dgm:spPr/>
      <dgm:t>
        <a:bodyPr/>
        <a:lstStyle/>
        <a:p>
          <a:endParaRPr lang="uk-UA"/>
        </a:p>
      </dgm:t>
    </dgm:pt>
    <dgm:pt modelId="{228D849C-F06F-4E2E-BB95-6A779AE8263E}" type="sibTrans" cxnId="{AC0554E7-58DA-4017-A8F3-80C4081542AB}">
      <dgm:prSet/>
      <dgm:spPr/>
      <dgm:t>
        <a:bodyPr/>
        <a:lstStyle/>
        <a:p>
          <a:endParaRPr lang="uk-UA"/>
        </a:p>
      </dgm:t>
    </dgm:pt>
    <dgm:pt modelId="{C9457C20-50DB-4A42-9725-18C4EECF3552}">
      <dgm:prSet phldrT="[Текст]" custT="1"/>
      <dgm:spPr/>
      <dgm:t>
        <a:bodyPr/>
        <a:lstStyle/>
        <a:p>
          <a:pPr rtl="0"/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4)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Інші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заходи —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створення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системи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підготовки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розробка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програм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просування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національного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турпродукту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країни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як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напрямку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переказування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прибутку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кордон,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імпорт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матеріалів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устаткування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для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галузі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залучення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висококваліфікованих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у тому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числі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закордонних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загалом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заходи,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спрямовані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підвищення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привабливості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образу </a:t>
          </a:r>
          <a:r>
            <a:rPr kumimoji="0" lang="ru-RU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країни</a:t>
          </a:r>
          <a:r>
            <a:rPr kumimoji="0" lang="ru-RU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.</a:t>
          </a:r>
          <a:endParaRPr lang="uk-UA" sz="1400" dirty="0">
            <a:solidFill>
              <a:schemeClr val="bg1"/>
            </a:solidFill>
          </a:endParaRPr>
        </a:p>
      </dgm:t>
    </dgm:pt>
    <dgm:pt modelId="{57B9FC9A-1AFD-4CFF-8B86-AF9C27937A8B}" type="parTrans" cxnId="{DB4890D8-0F66-4AEC-9B50-1205690C5A78}">
      <dgm:prSet/>
      <dgm:spPr/>
      <dgm:t>
        <a:bodyPr/>
        <a:lstStyle/>
        <a:p>
          <a:endParaRPr lang="uk-UA"/>
        </a:p>
      </dgm:t>
    </dgm:pt>
    <dgm:pt modelId="{9812F069-5775-40BF-9307-8CB21F8AB500}" type="sibTrans" cxnId="{DB4890D8-0F66-4AEC-9B50-1205690C5A78}">
      <dgm:prSet/>
      <dgm:spPr/>
      <dgm:t>
        <a:bodyPr/>
        <a:lstStyle/>
        <a:p>
          <a:endParaRPr lang="uk-UA"/>
        </a:p>
      </dgm:t>
    </dgm:pt>
    <dgm:pt modelId="{40935FCA-9CE4-4F4E-9B4C-821DB3D45ECB}">
      <dgm:prSet phldrT="[Текст]" custT="1"/>
      <dgm:spPr/>
      <dgm:t>
        <a:bodyPr/>
        <a:lstStyle/>
        <a:p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Виділимо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чотири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категорії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завдяки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яким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інвестиції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залучаються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 </a:t>
          </a:r>
          <a:r>
            <a:rPr kumimoji="0" lang="ru-RU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туристичний</a:t>
          </a:r>
          <a:r>
            <a:rPr kumimoji="0" 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сектор:</a:t>
          </a:r>
          <a:endParaRPr lang="uk-UA" sz="2400" dirty="0">
            <a:solidFill>
              <a:schemeClr val="bg1"/>
            </a:solidFill>
          </a:endParaRPr>
        </a:p>
      </dgm:t>
    </dgm:pt>
    <dgm:pt modelId="{7BD9A74C-27F0-4AC9-9D30-6B80D75F2F0F}" type="parTrans" cxnId="{C9350137-EAE7-4E04-94D4-6E4E6F59F745}">
      <dgm:prSet/>
      <dgm:spPr/>
      <dgm:t>
        <a:bodyPr/>
        <a:lstStyle/>
        <a:p>
          <a:endParaRPr lang="uk-UA"/>
        </a:p>
      </dgm:t>
    </dgm:pt>
    <dgm:pt modelId="{0757E76A-68BE-4351-8836-474A40C6C82F}" type="sibTrans" cxnId="{C9350137-EAE7-4E04-94D4-6E4E6F59F745}">
      <dgm:prSet/>
      <dgm:spPr/>
      <dgm:t>
        <a:bodyPr/>
        <a:lstStyle/>
        <a:p>
          <a:endParaRPr lang="uk-UA"/>
        </a:p>
      </dgm:t>
    </dgm:pt>
    <dgm:pt modelId="{C5E02551-35AE-4410-977D-DE46BB490C17}" type="pres">
      <dgm:prSet presAssocID="{4538EA26-8A97-4397-A4BF-7DFCB7151697}" presName="diagram" presStyleCnt="0">
        <dgm:presLayoutVars>
          <dgm:dir/>
          <dgm:resizeHandles val="exact"/>
        </dgm:presLayoutVars>
      </dgm:prSet>
      <dgm:spPr/>
    </dgm:pt>
    <dgm:pt modelId="{7789B229-A0BF-4843-A75C-913AF061F3F1}" type="pres">
      <dgm:prSet presAssocID="{423B201F-104F-40C1-9F73-A436CAE14E30}" presName="node" presStyleLbl="node1" presStyleIdx="0" presStyleCnt="5" custScaleX="128775" custScaleY="105854" custLinFactNeighborX="-27237" custLinFactNeighborY="71046">
        <dgm:presLayoutVars>
          <dgm:bulletEnabled val="1"/>
        </dgm:presLayoutVars>
      </dgm:prSet>
      <dgm:spPr/>
    </dgm:pt>
    <dgm:pt modelId="{8835AF5E-0737-4063-8864-C54B3747782A}" type="pres">
      <dgm:prSet presAssocID="{52A4AB84-7152-45F0-817C-4E3B5E21F80A}" presName="sibTrans" presStyleCnt="0"/>
      <dgm:spPr/>
    </dgm:pt>
    <dgm:pt modelId="{9AE8A751-F7A5-40AF-81C3-B1E07C94D14A}" type="pres">
      <dgm:prSet presAssocID="{014A96AA-C961-4C32-B906-E92F5B49A1E4}" presName="node" presStyleLbl="node1" presStyleIdx="1" presStyleCnt="5" custScaleX="119328" custScaleY="117676" custLinFactNeighborX="24567" custLinFactNeighborY="77545">
        <dgm:presLayoutVars>
          <dgm:bulletEnabled val="1"/>
        </dgm:presLayoutVars>
      </dgm:prSet>
      <dgm:spPr/>
    </dgm:pt>
    <dgm:pt modelId="{782C61BE-4C9C-4B89-AAC4-915D7335723F}" type="pres">
      <dgm:prSet presAssocID="{FB58ADF1-DF1F-4C33-9043-379C5471AC8B}" presName="sibTrans" presStyleCnt="0"/>
      <dgm:spPr/>
    </dgm:pt>
    <dgm:pt modelId="{A594B7CA-3A76-43F2-B0BD-AF6D397880FF}" type="pres">
      <dgm:prSet presAssocID="{E336C30E-466E-4D4E-82E3-AEC42E661AAA}" presName="node" presStyleLbl="node1" presStyleIdx="2" presStyleCnt="5" custScaleX="142039" custScaleY="138615" custLinFactNeighborX="-14048" custLinFactNeighborY="77788">
        <dgm:presLayoutVars>
          <dgm:bulletEnabled val="1"/>
        </dgm:presLayoutVars>
      </dgm:prSet>
      <dgm:spPr/>
    </dgm:pt>
    <dgm:pt modelId="{03B5B59A-5F56-45DC-BAC9-106B28BDF70D}" type="pres">
      <dgm:prSet presAssocID="{228D849C-F06F-4E2E-BB95-6A779AE8263E}" presName="sibTrans" presStyleCnt="0"/>
      <dgm:spPr/>
    </dgm:pt>
    <dgm:pt modelId="{5B335A09-F6A0-4FE5-91FD-DA0A80459885}" type="pres">
      <dgm:prSet presAssocID="{C9457C20-50DB-4A42-9725-18C4EECF3552}" presName="node" presStyleLbl="node1" presStyleIdx="3" presStyleCnt="5" custScaleX="138569" custScaleY="130203" custLinFactY="16830" custLinFactNeighborX="48790" custLinFactNeighborY="100000">
        <dgm:presLayoutVars>
          <dgm:bulletEnabled val="1"/>
        </dgm:presLayoutVars>
      </dgm:prSet>
      <dgm:spPr/>
    </dgm:pt>
    <dgm:pt modelId="{1395F343-7496-4D57-A9DE-A3671FC77597}" type="pres">
      <dgm:prSet presAssocID="{9812F069-5775-40BF-9307-8CB21F8AB500}" presName="sibTrans" presStyleCnt="0"/>
      <dgm:spPr/>
    </dgm:pt>
    <dgm:pt modelId="{25B0FB78-B580-4A41-A0D2-6FDFEA265134}" type="pres">
      <dgm:prSet presAssocID="{40935FCA-9CE4-4F4E-9B4C-821DB3D45ECB}" presName="node" presStyleLbl="node1" presStyleIdx="4" presStyleCnt="5" custScaleX="302956" custScaleY="54553" custLinFactY="-100000" custLinFactNeighborX="626" custLinFactNeighborY="-180619">
        <dgm:presLayoutVars>
          <dgm:bulletEnabled val="1"/>
        </dgm:presLayoutVars>
      </dgm:prSet>
      <dgm:spPr/>
    </dgm:pt>
  </dgm:ptLst>
  <dgm:cxnLst>
    <dgm:cxn modelId="{5ECA410C-EDFE-4B64-8399-E8F174C5E3E6}" type="presOf" srcId="{423B201F-104F-40C1-9F73-A436CAE14E30}" destId="{7789B229-A0BF-4843-A75C-913AF061F3F1}" srcOrd="0" destOrd="0" presId="urn:microsoft.com/office/officeart/2005/8/layout/default"/>
    <dgm:cxn modelId="{2515BC10-BD7A-4204-822D-078E64E7025B}" type="presOf" srcId="{014A96AA-C961-4C32-B906-E92F5B49A1E4}" destId="{9AE8A751-F7A5-40AF-81C3-B1E07C94D14A}" srcOrd="0" destOrd="0" presId="urn:microsoft.com/office/officeart/2005/8/layout/default"/>
    <dgm:cxn modelId="{C9350137-EAE7-4E04-94D4-6E4E6F59F745}" srcId="{4538EA26-8A97-4397-A4BF-7DFCB7151697}" destId="{40935FCA-9CE4-4F4E-9B4C-821DB3D45ECB}" srcOrd="4" destOrd="0" parTransId="{7BD9A74C-27F0-4AC9-9D30-6B80D75F2F0F}" sibTransId="{0757E76A-68BE-4351-8836-474A40C6C82F}"/>
    <dgm:cxn modelId="{8535D664-E53D-44A4-8879-858DF8F39A13}" srcId="{4538EA26-8A97-4397-A4BF-7DFCB7151697}" destId="{014A96AA-C961-4C32-B906-E92F5B49A1E4}" srcOrd="1" destOrd="0" parTransId="{7EF7A0B8-FD38-44C0-A3F6-BAFBD0C9502D}" sibTransId="{FB58ADF1-DF1F-4C33-9043-379C5471AC8B}"/>
    <dgm:cxn modelId="{0DF9CC65-213A-4666-8ED8-8978FC7A7FA4}" type="presOf" srcId="{E336C30E-466E-4D4E-82E3-AEC42E661AAA}" destId="{A594B7CA-3A76-43F2-B0BD-AF6D397880FF}" srcOrd="0" destOrd="0" presId="urn:microsoft.com/office/officeart/2005/8/layout/default"/>
    <dgm:cxn modelId="{0CA24B56-A230-41C8-BDB3-4BBBBAC90A0B}" type="presOf" srcId="{40935FCA-9CE4-4F4E-9B4C-821DB3D45ECB}" destId="{25B0FB78-B580-4A41-A0D2-6FDFEA265134}" srcOrd="0" destOrd="0" presId="urn:microsoft.com/office/officeart/2005/8/layout/default"/>
    <dgm:cxn modelId="{15D82987-98FE-4B55-87CB-6BB5BAAFA314}" type="presOf" srcId="{C9457C20-50DB-4A42-9725-18C4EECF3552}" destId="{5B335A09-F6A0-4FE5-91FD-DA0A80459885}" srcOrd="0" destOrd="0" presId="urn:microsoft.com/office/officeart/2005/8/layout/default"/>
    <dgm:cxn modelId="{DB4890D8-0F66-4AEC-9B50-1205690C5A78}" srcId="{4538EA26-8A97-4397-A4BF-7DFCB7151697}" destId="{C9457C20-50DB-4A42-9725-18C4EECF3552}" srcOrd="3" destOrd="0" parTransId="{57B9FC9A-1AFD-4CFF-8B86-AF9C27937A8B}" sibTransId="{9812F069-5775-40BF-9307-8CB21F8AB500}"/>
    <dgm:cxn modelId="{AC0554E7-58DA-4017-A8F3-80C4081542AB}" srcId="{4538EA26-8A97-4397-A4BF-7DFCB7151697}" destId="{E336C30E-466E-4D4E-82E3-AEC42E661AAA}" srcOrd="2" destOrd="0" parTransId="{9C253A81-58E4-43D8-B35D-89BA86ABBE50}" sibTransId="{228D849C-F06F-4E2E-BB95-6A779AE8263E}"/>
    <dgm:cxn modelId="{0EFD5EF1-3F3B-4A1A-8811-40D3B58D1467}" srcId="{4538EA26-8A97-4397-A4BF-7DFCB7151697}" destId="{423B201F-104F-40C1-9F73-A436CAE14E30}" srcOrd="0" destOrd="0" parTransId="{C5832948-A45C-4DD2-8A9B-05D03AC6A7F8}" sibTransId="{52A4AB84-7152-45F0-817C-4E3B5E21F80A}"/>
    <dgm:cxn modelId="{CC5254F8-63F6-4634-A6C7-568A71E05016}" type="presOf" srcId="{4538EA26-8A97-4397-A4BF-7DFCB7151697}" destId="{C5E02551-35AE-4410-977D-DE46BB490C17}" srcOrd="0" destOrd="0" presId="urn:microsoft.com/office/officeart/2005/8/layout/default"/>
    <dgm:cxn modelId="{B9A58890-ACEF-4E97-89C6-82E5E2358D37}" type="presParOf" srcId="{C5E02551-35AE-4410-977D-DE46BB490C17}" destId="{7789B229-A0BF-4843-A75C-913AF061F3F1}" srcOrd="0" destOrd="0" presId="urn:microsoft.com/office/officeart/2005/8/layout/default"/>
    <dgm:cxn modelId="{47C52358-0A3D-42C7-B9B9-5F7D85A9A1C3}" type="presParOf" srcId="{C5E02551-35AE-4410-977D-DE46BB490C17}" destId="{8835AF5E-0737-4063-8864-C54B3747782A}" srcOrd="1" destOrd="0" presId="urn:microsoft.com/office/officeart/2005/8/layout/default"/>
    <dgm:cxn modelId="{29A0B734-D9D9-48F1-94B3-73A19999AB52}" type="presParOf" srcId="{C5E02551-35AE-4410-977D-DE46BB490C17}" destId="{9AE8A751-F7A5-40AF-81C3-B1E07C94D14A}" srcOrd="2" destOrd="0" presId="urn:microsoft.com/office/officeart/2005/8/layout/default"/>
    <dgm:cxn modelId="{D4F7FA8C-17A8-48FD-8EC3-6DF188D79D82}" type="presParOf" srcId="{C5E02551-35AE-4410-977D-DE46BB490C17}" destId="{782C61BE-4C9C-4B89-AAC4-915D7335723F}" srcOrd="3" destOrd="0" presId="urn:microsoft.com/office/officeart/2005/8/layout/default"/>
    <dgm:cxn modelId="{03C3333F-3FE1-4CC2-843B-5AB1FDDC5F1C}" type="presParOf" srcId="{C5E02551-35AE-4410-977D-DE46BB490C17}" destId="{A594B7CA-3A76-43F2-B0BD-AF6D397880FF}" srcOrd="4" destOrd="0" presId="urn:microsoft.com/office/officeart/2005/8/layout/default"/>
    <dgm:cxn modelId="{04CBE4B9-17F7-4C4F-B504-BF381B3B56E9}" type="presParOf" srcId="{C5E02551-35AE-4410-977D-DE46BB490C17}" destId="{03B5B59A-5F56-45DC-BAC9-106B28BDF70D}" srcOrd="5" destOrd="0" presId="urn:microsoft.com/office/officeart/2005/8/layout/default"/>
    <dgm:cxn modelId="{918DBEEA-5D2B-446D-9ACE-8CD1666E0657}" type="presParOf" srcId="{C5E02551-35AE-4410-977D-DE46BB490C17}" destId="{5B335A09-F6A0-4FE5-91FD-DA0A80459885}" srcOrd="6" destOrd="0" presId="urn:microsoft.com/office/officeart/2005/8/layout/default"/>
    <dgm:cxn modelId="{E7675877-7C57-4B65-ACA2-6699B27C375E}" type="presParOf" srcId="{C5E02551-35AE-4410-977D-DE46BB490C17}" destId="{1395F343-7496-4D57-A9DE-A3671FC77597}" srcOrd="7" destOrd="0" presId="urn:microsoft.com/office/officeart/2005/8/layout/default"/>
    <dgm:cxn modelId="{3D7F7942-60B3-4FB8-8738-AC5DC5B5A61A}" type="presParOf" srcId="{C5E02551-35AE-4410-977D-DE46BB490C17}" destId="{25B0FB78-B580-4A41-A0D2-6FDFEA26513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4606C-DA5C-44C9-A278-E416BA7628B4}">
      <dsp:nvSpPr>
        <dsp:cNvPr id="0" name=""/>
        <dsp:cNvSpPr/>
      </dsp:nvSpPr>
      <dsp:spPr>
        <a:xfrm rot="16200000">
          <a:off x="-179344" y="251358"/>
          <a:ext cx="2506588" cy="21479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Будівництві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комплексу, структура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якого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сформована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урахуванням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місцевої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специфіки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атракти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sz="1500" kern="1200" dirty="0">
            <a:solidFill>
              <a:schemeClr val="bg1"/>
            </a:solidFill>
          </a:endParaRPr>
        </a:p>
      </dsp:txBody>
      <dsp:txXfrm rot="5400000">
        <a:off x="0" y="72014"/>
        <a:ext cx="2147900" cy="1879941"/>
      </dsp:txXfrm>
    </dsp:sp>
    <dsp:sp modelId="{1E1475F2-30D7-4510-AFB9-7C34463A801D}">
      <dsp:nvSpPr>
        <dsp:cNvPr id="0" name=""/>
        <dsp:cNvSpPr/>
      </dsp:nvSpPr>
      <dsp:spPr>
        <a:xfrm>
          <a:off x="2123736" y="74821"/>
          <a:ext cx="2147900" cy="250658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місцевої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інфраструктури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готелі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ресторани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тощо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sz="1500" kern="1200" dirty="0">
            <a:solidFill>
              <a:schemeClr val="bg1"/>
            </a:solidFill>
          </a:endParaRPr>
        </a:p>
      </dsp:txBody>
      <dsp:txXfrm>
        <a:off x="2123736" y="74821"/>
        <a:ext cx="2147900" cy="1879941"/>
      </dsp:txXfrm>
    </dsp:sp>
    <dsp:sp modelId="{436B967C-0B07-44AC-BCE4-883D6290B1AD}">
      <dsp:nvSpPr>
        <dsp:cNvPr id="0" name=""/>
        <dsp:cNvSpPr/>
      </dsp:nvSpPr>
      <dsp:spPr>
        <a:xfrm rot="10800000">
          <a:off x="0" y="2506588"/>
          <a:ext cx="2147900" cy="250658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Модернізації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засобів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зв'язку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факси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телефони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інформаційні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системи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інфраструктури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(дороги,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засоби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доставки)</a:t>
          </a:r>
          <a:endParaRPr lang="uk-UA" sz="1500" kern="1200" dirty="0">
            <a:solidFill>
              <a:schemeClr val="bg1"/>
            </a:solidFill>
          </a:endParaRPr>
        </a:p>
      </dsp:txBody>
      <dsp:txXfrm rot="10800000">
        <a:off x="0" y="3133235"/>
        <a:ext cx="2147900" cy="1879941"/>
      </dsp:txXfrm>
    </dsp:sp>
    <dsp:sp modelId="{D50A278D-6EC2-4D99-990E-56C2B69CAC2A}">
      <dsp:nvSpPr>
        <dsp:cNvPr id="0" name=""/>
        <dsp:cNvSpPr/>
      </dsp:nvSpPr>
      <dsp:spPr>
        <a:xfrm rot="5400000">
          <a:off x="1968556" y="2685932"/>
          <a:ext cx="2506588" cy="21479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туристичних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курси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підготовки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перепідготовки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для туризму,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курси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підвищення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5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кваліфікації</a:t>
          </a:r>
          <a:r>
            <a:rPr kumimoji="0" lang="ru-RU" sz="15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</a:t>
          </a:r>
          <a:endParaRPr lang="uk-UA" sz="1500" kern="1200" dirty="0">
            <a:solidFill>
              <a:schemeClr val="bg1"/>
            </a:solidFill>
          </a:endParaRPr>
        </a:p>
      </dsp:txBody>
      <dsp:txXfrm rot="-5400000">
        <a:off x="2147900" y="3133234"/>
        <a:ext cx="2147900" cy="1879941"/>
      </dsp:txXfrm>
    </dsp:sp>
    <dsp:sp modelId="{A1BEEE01-920F-4AD2-A443-D62215D35C07}">
      <dsp:nvSpPr>
        <dsp:cNvPr id="0" name=""/>
        <dsp:cNvSpPr/>
      </dsp:nvSpPr>
      <dsp:spPr>
        <a:xfrm>
          <a:off x="1187627" y="1587503"/>
          <a:ext cx="1879614" cy="175462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2000" b="0" i="0" u="none" strike="noStrike" kern="1200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Допомога</a:t>
          </a:r>
          <a:r>
            <a:rPr kumimoji="0" lang="ru-RU" sz="20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 </a:t>
          </a:r>
          <a:r>
            <a:rPr kumimoji="0" lang="ru-RU" sz="2000" b="0" i="0" u="none" strike="noStrike" kern="1200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розвитку</a:t>
          </a:r>
          <a:r>
            <a:rPr kumimoji="0" lang="ru-RU" sz="20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kern="1200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галузі</a:t>
          </a:r>
          <a:r>
            <a:rPr kumimoji="0" lang="ru-RU" sz="20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kern="1200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може</a:t>
          </a:r>
          <a:r>
            <a:rPr kumimoji="0" lang="ru-RU" sz="20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000" b="0" i="0" u="none" strike="noStrike" kern="1200" cap="none" normalizeH="0" baseline="0" dirty="0" err="1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полягати</a:t>
          </a:r>
          <a:r>
            <a:rPr kumimoji="0" lang="ru-RU" sz="20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у</a:t>
          </a:r>
          <a:endParaRPr lang="uk-UA" sz="2000" kern="1200" dirty="0"/>
        </a:p>
      </dsp:txBody>
      <dsp:txXfrm>
        <a:off x="1273281" y="1673157"/>
        <a:ext cx="1708306" cy="15833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9B229-A0BF-4843-A75C-913AF061F3F1}">
      <dsp:nvSpPr>
        <dsp:cNvPr id="0" name=""/>
        <dsp:cNvSpPr/>
      </dsp:nvSpPr>
      <dsp:spPr>
        <a:xfrm>
          <a:off x="0" y="1562830"/>
          <a:ext cx="3834984" cy="1891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1)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Фінансові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—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знижки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позики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низький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відсоток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(уряд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стимулює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притік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інвестицій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рахунок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власних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коштів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); </a:t>
          </a:r>
          <a:endParaRPr lang="uk-UA" sz="1800" kern="1200" dirty="0">
            <a:solidFill>
              <a:schemeClr val="bg1"/>
            </a:solidFill>
          </a:endParaRPr>
        </a:p>
      </dsp:txBody>
      <dsp:txXfrm>
        <a:off x="0" y="1562830"/>
        <a:ext cx="3834984" cy="1891431"/>
      </dsp:txXfrm>
    </dsp:sp>
    <dsp:sp modelId="{9AE8A751-F7A5-40AF-81C3-B1E07C94D14A}">
      <dsp:nvSpPr>
        <dsp:cNvPr id="0" name=""/>
        <dsp:cNvSpPr/>
      </dsp:nvSpPr>
      <dsp:spPr>
        <a:xfrm>
          <a:off x="5590351" y="1573336"/>
          <a:ext cx="3553648" cy="2102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2)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"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напівфінансового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" характеру — уряд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виступає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гарантом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підтримує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курс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обміну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валют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розробляє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систему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знижок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відрахування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із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суспільних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фондів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значно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скорочені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практично </a:t>
          </a:r>
          <a:r>
            <a:rPr kumimoji="0" lang="ru-RU" sz="18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дорівнюють</a:t>
          </a:r>
          <a:r>
            <a:rPr kumimoji="0" lang="ru-RU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нулю</a:t>
          </a:r>
          <a:r>
            <a:rPr kumimoji="0" lang="ru-RU" sz="1100" b="0" i="0" u="none" strike="noStrike" kern="1200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</a:t>
          </a:r>
          <a:endParaRPr lang="uk-UA" sz="1100" kern="1200" dirty="0"/>
        </a:p>
      </dsp:txBody>
      <dsp:txXfrm>
        <a:off x="5590351" y="1573336"/>
        <a:ext cx="3553648" cy="2102670"/>
      </dsp:txXfrm>
    </dsp:sp>
    <dsp:sp modelId="{A594B7CA-3A76-43F2-B0BD-AF6D397880FF}">
      <dsp:nvSpPr>
        <dsp:cNvPr id="0" name=""/>
        <dsp:cNvSpPr/>
      </dsp:nvSpPr>
      <dsp:spPr>
        <a:xfrm>
          <a:off x="0" y="3978154"/>
          <a:ext cx="4229993" cy="2476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3)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Податкові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—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тимчасове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звільнення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сплати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податків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скорочення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їхнього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розміру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а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також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інші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податкові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зменшення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ставок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прибуток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надання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кредиту для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виплати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відсотків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іноземними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позиками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звільнення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сплати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податку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землю,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зменшення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преференційного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тарифу,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пільгові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мита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ввезення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устаткування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тощо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). Усе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це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допоможе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зберегти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(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або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)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збільшити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доходи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від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капіталовкладень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крім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того,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скоротити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первинні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витрати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;</a:t>
          </a:r>
          <a:endParaRPr lang="uk-UA" sz="1400" kern="1200" dirty="0">
            <a:solidFill>
              <a:schemeClr val="bg1"/>
            </a:solidFill>
          </a:endParaRPr>
        </a:p>
      </dsp:txBody>
      <dsp:txXfrm>
        <a:off x="0" y="3978154"/>
        <a:ext cx="4229993" cy="2476815"/>
      </dsp:txXfrm>
    </dsp:sp>
    <dsp:sp modelId="{5B335A09-F6A0-4FE5-91FD-DA0A80459885}">
      <dsp:nvSpPr>
        <dsp:cNvPr id="0" name=""/>
        <dsp:cNvSpPr/>
      </dsp:nvSpPr>
      <dsp:spPr>
        <a:xfrm>
          <a:off x="5017344" y="4198837"/>
          <a:ext cx="4126655" cy="2326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4)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Інші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заходи —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створення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системи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підготовки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розробка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програм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просування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національного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турпродукту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країни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як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напрямку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переказування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прибутку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 кордон,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імпорт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матеріалів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й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устаткування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для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галузі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залучення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висококваліфікованих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кадрів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у тому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числі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закордонних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загалом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заходи,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спрямовані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на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підвищення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привабливості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туристичного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образу </a:t>
          </a:r>
          <a:r>
            <a:rPr kumimoji="0" lang="ru-RU" sz="1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країни</a:t>
          </a:r>
          <a:r>
            <a:rPr kumimoji="0" lang="ru-RU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.</a:t>
          </a:r>
          <a:endParaRPr lang="uk-UA" sz="1400" kern="1200" dirty="0">
            <a:solidFill>
              <a:schemeClr val="bg1"/>
            </a:solidFill>
          </a:endParaRPr>
        </a:p>
      </dsp:txBody>
      <dsp:txXfrm>
        <a:off x="5017344" y="4198837"/>
        <a:ext cx="4126655" cy="2326506"/>
      </dsp:txXfrm>
    </dsp:sp>
    <dsp:sp modelId="{25B0FB78-B580-4A41-A0D2-6FDFEA265134}">
      <dsp:nvSpPr>
        <dsp:cNvPr id="0" name=""/>
        <dsp:cNvSpPr/>
      </dsp:nvSpPr>
      <dsp:spPr>
        <a:xfrm>
          <a:off x="79550" y="348649"/>
          <a:ext cx="9022183" cy="974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Виділимо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чотири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категорії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пільг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,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завдяки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яким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інвестиції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залучаються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в </a:t>
          </a:r>
          <a:r>
            <a:rPr kumimoji="0" lang="ru-RU" sz="2400" b="0" i="0" u="none" strike="noStrike" kern="1200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туристичний</a:t>
          </a:r>
          <a:r>
            <a:rPr kumimoji="0" lang="ru-RU" sz="2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сектор:</a:t>
          </a:r>
          <a:endParaRPr lang="uk-UA" sz="2400" kern="1200" dirty="0">
            <a:solidFill>
              <a:schemeClr val="bg1"/>
            </a:solidFill>
          </a:endParaRPr>
        </a:p>
      </dsp:txBody>
      <dsp:txXfrm>
        <a:off x="79550" y="348649"/>
        <a:ext cx="9022183" cy="974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36713"/>
            <a:ext cx="8458200" cy="19442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СВІТОВА ТУРИСТИЧНА ПОЛІТИКА ТА РОЛЬ ВТО У ЇЇ ФОРМУВАННІ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17" name="Подзаголовок 16">
            <a:extLst>
              <a:ext uri="{FF2B5EF4-FFF2-40B4-BE49-F238E27FC236}">
                <a16:creationId xmlns:a16="http://schemas.microsoft.com/office/drawing/2014/main" id="{E4DDBD0A-2CA6-0DFC-5263-771DB7DA5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6432" y="3899938"/>
            <a:ext cx="5894040" cy="2697414"/>
          </a:xfrm>
        </p:spPr>
        <p:txBody>
          <a:bodyPr/>
          <a:lstStyle/>
          <a:p>
            <a:pPr algn="ctr"/>
            <a:endParaRPr lang="uk-UA" b="1" dirty="0">
              <a:solidFill>
                <a:schemeClr val="accent2"/>
              </a:solidFill>
            </a:endParaRPr>
          </a:p>
          <a:p>
            <a:pPr algn="ctr"/>
            <a:r>
              <a:rPr lang="uk-UA" b="1" dirty="0">
                <a:solidFill>
                  <a:schemeClr val="accent2"/>
                </a:solidFill>
              </a:rPr>
              <a:t>Кафедра </a:t>
            </a:r>
            <a:r>
              <a:rPr lang="uk-UA" b="1" dirty="0" err="1">
                <a:solidFill>
                  <a:schemeClr val="accent2"/>
                </a:solidFill>
              </a:rPr>
              <a:t>готельно</a:t>
            </a:r>
            <a:r>
              <a:rPr lang="uk-UA" b="1" dirty="0">
                <a:solidFill>
                  <a:schemeClr val="accent2"/>
                </a:solidFill>
              </a:rPr>
              <a:t>-ресторанної справи та туризму</a:t>
            </a:r>
          </a:p>
          <a:p>
            <a:endParaRPr lang="uk-UA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Лектор- професор, доктор економічних наук</a:t>
            </a:r>
          </a:p>
          <a:p>
            <a:pPr algn="r"/>
            <a:r>
              <a:rPr lang="uk-UA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ЛЕВИЦЬКА ІННА ВАНАДІЇВНА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62B516-C44D-3AB4-6C73-10A14AE10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221088"/>
            <a:ext cx="2160240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692696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Підтримка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збереження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унікальної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історичної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самобутності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певного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регіону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надзвичайно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важливими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складовими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будь-якої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стратегії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Держава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впливає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шляхом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природоохоронного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визначають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використання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культурно-історичної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спадщини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шляхом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прийняття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регіонів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перспективних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відношенні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дотичні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туризму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потребують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регулятивного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впливу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навіть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найбільш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розвинених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країнах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де участь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проявляється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такою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очевидністю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галузях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економіки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регульованих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більшому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ступені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приватним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сектором за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допомогою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ринкових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механізмів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Очевидно,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держава покликана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відігравати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провідну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роль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галузей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пріоритетними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певної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кожна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самостійно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виходячи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реальних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можливостей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пріоритетів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співвідношення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попиту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пропозиції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яке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складається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внутрішньому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ринку.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же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спосіб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вирішуються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співробітництва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приватним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сектором: 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галузях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найбільш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значущим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повинно набути для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максимальної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ефективності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771800" y="2636912"/>
            <a:ext cx="3384376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44463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роль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звести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таких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вырезанными соседними углами 3"/>
          <p:cNvSpPr/>
          <p:nvPr/>
        </p:nvSpPr>
        <p:spPr>
          <a:xfrm>
            <a:off x="5580112" y="0"/>
            <a:ext cx="3563888" cy="2852936"/>
          </a:xfrm>
          <a:prstGeom prst="snip2SameRect">
            <a:avLst>
              <a:gd name="adj1" fmla="val 16667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444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обміну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шляхом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спрощення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формальностей, 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сприятливих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умов для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туризму;</a:t>
            </a:r>
            <a:endParaRPr lang="en-US" sz="1400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вырезанными соседними углами 4"/>
          <p:cNvSpPr/>
          <p:nvPr/>
        </p:nvSpPr>
        <p:spPr>
          <a:xfrm>
            <a:off x="0" y="4509120"/>
            <a:ext cx="3779912" cy="234888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Інформаційного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збір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обробку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випуск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рекламно-інформаційних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стан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національному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масштабі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наукових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туризму;</a:t>
            </a:r>
            <a:endParaRPr lang="uk-UA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с двумя вырезанными соседними углами 5"/>
          <p:cNvSpPr/>
          <p:nvPr/>
        </p:nvSpPr>
        <p:spPr>
          <a:xfrm>
            <a:off x="0" y="2996952"/>
            <a:ext cx="2627784" cy="1152128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444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Гарантування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безпеки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в межах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території</a:t>
            </a:r>
            <a:endParaRPr lang="en-US" sz="1600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вырезанными соседними углами 6"/>
          <p:cNvSpPr/>
          <p:nvPr/>
        </p:nvSpPr>
        <p:spPr>
          <a:xfrm>
            <a:off x="6516216" y="2924944"/>
            <a:ext cx="2376264" cy="129614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Просування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продукту на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ринку;</a:t>
            </a:r>
            <a:endParaRPr lang="uk-UA" sz="16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с двумя вырезанными соседними углами 7"/>
          <p:cNvSpPr/>
          <p:nvPr/>
        </p:nvSpPr>
        <p:spPr>
          <a:xfrm>
            <a:off x="0" y="0"/>
            <a:ext cx="3275856" cy="2852936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444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Регламентування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шляхом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покликаного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сумлінної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послуг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прав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споживача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податкових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en-US" sz="1400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вырезанными соседними углами 8"/>
          <p:cNvSpPr/>
          <p:nvPr/>
        </p:nvSpPr>
        <p:spPr>
          <a:xfrm>
            <a:off x="5111552" y="4625752"/>
            <a:ext cx="4032448" cy="2232248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444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туризму, яка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включає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внутрішню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процесу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межах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галузі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гармонійного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в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зовнішню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en-US" sz="1600" dirty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вырезанными соседними углами 9"/>
          <p:cNvSpPr/>
          <p:nvPr/>
        </p:nvSpPr>
        <p:spPr>
          <a:xfrm>
            <a:off x="3707904" y="1196752"/>
            <a:ext cx="1656184" cy="792088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кадрів</a:t>
            </a:r>
            <a:endParaRPr 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51F266-FC34-0E9E-325E-6207BB7D0B70}"/>
              </a:ext>
            </a:extLst>
          </p:cNvPr>
          <p:cNvSpPr txBox="1"/>
          <p:nvPr/>
        </p:nvSpPr>
        <p:spPr>
          <a:xfrm>
            <a:off x="1259632" y="3105835"/>
            <a:ext cx="727280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AutoNum type="arabicPeriod"/>
            </a:pP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Туристична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 algn="l"/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endParaRPr lang="ru-RU" sz="2800" b="0" i="0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AutoNum type="arabicPeriod" startAt="2"/>
            </a:pP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Всесвітня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туристична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AutoNum type="arabicPeriod" startAt="3"/>
            </a:pP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Інтеграційні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глобалізаційні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8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</a:p>
          <a:p>
            <a:pPr algn="l"/>
            <a:r>
              <a:rPr lang="ru-RU" sz="2800" b="0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туризмі</a:t>
            </a:r>
            <a:endParaRPr lang="ru-RU" sz="2800" b="0" i="0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в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туризму</a:t>
            </a:r>
            <a:endParaRPr lang="ru-RU" sz="2800" b="0" i="0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DE2EAFD-F757-F3D9-9675-50CA0185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лекції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84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64704"/>
            <a:ext cx="500404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повинні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чітко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визначити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пропагувати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конкретні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заходи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світовому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масштабі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Відмова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протекціоністської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політики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права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відпочинок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подовження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тривалості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відпусток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усе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звичайно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бажаним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матиме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позитивні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наслідки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лише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умови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заходів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пріоритетів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сформулювати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політичні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закріпити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робочих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чітко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визначити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ступінь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необхідного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втручання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сферу.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Відповідальність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участь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залученні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безумовно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мають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велике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менш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важливими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контроль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заснований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концепції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планомірного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пріоритетів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https://encrypted-tbn2.gstatic.com/images?q=tbn:ANd9GcT5QghkGNRVXmnNC3rXTc46PDCg-bIosZuFkTx2QyVlhb9fICFm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620688"/>
            <a:ext cx="4067944" cy="40050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4653136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входить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компетенцію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так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будь-якої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соціально-економічної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 тому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туризму;</a:t>
            </a: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тих сфер,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приватний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сектор не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зможе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високі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прибутки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не буде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зацікавлений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інвестиціях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скажімо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для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молодіжного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культурного туризму.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3072348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початковому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етапі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інфраструктури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держава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всіляко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підтримувала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бажання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людей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подорожувати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створювала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належні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умови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60-х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років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ст. заходи,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здійснювалися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напрямі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винятково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кількісний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характер. Держава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великих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міст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водночас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центрами туризму. Вони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пов'язані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собою мережею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автомобільних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доріг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сприяло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використанню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автомобільного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метою.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приступили до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усунення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перешкод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заважали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поїздкам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автомашинах.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Морський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пасажирський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 переживав кризу.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Набували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популярності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чартерні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потоків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спрямовувалися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міста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приєднувалися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заморські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Слідом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проблемою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стимулювання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продукту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туризмом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інфраструктури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міста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головні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вже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могли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впоратися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великим потоком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особливо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високий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сезон.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Демократизація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сприяла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підвищенню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попиту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послуги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готелів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категорії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навіть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додаткових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розміщення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Водночас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зіштовхнулися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недостачею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висококваліфікованого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персоналу,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змусило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втрутитися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кадрів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692696"/>
            <a:ext cx="460851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національні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специфіка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індустрії</a:t>
            </a:r>
            <a:endParaRPr lang="uk-UA" sz="2000" dirty="0">
              <a:solidFill>
                <a:schemeClr val="bg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835696" y="1556792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499992" y="155679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732240" y="1556792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251520" y="1916832"/>
            <a:ext cx="208823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конкуренція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491880" y="2060848"/>
            <a:ext cx="201622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аціональні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інтереси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804248" y="1988840"/>
            <a:ext cx="180020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Специфіка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індустрії</a:t>
            </a:r>
            <a:endParaRPr 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4355976" y="1844824"/>
            <a:ext cx="4788024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деяких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країнах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комісії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сприянні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структур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займалися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заходів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захисту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історичної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спадщини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При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адміністраціях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створювалися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незалежні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відповідальні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збереження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навколишнього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 тому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природного,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Роль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сферах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проявлялася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вже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поза межами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урядових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реалізації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вимагають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перевищують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приватного сектору;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підтримка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туризму, 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економічне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юридичне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регулювання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цієї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прямо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впливає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ухвалення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рішень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Галузеві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розробляються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державою,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сприяють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залученню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сектор.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досягне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успіху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виваженої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політики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регіональному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рівнях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844824"/>
          <a:ext cx="4295800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476672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444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другій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половині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ст.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національній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політиці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європейських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держав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сформувався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новий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напрям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турбувало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кількісне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потоку, 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якість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спрямованість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керованість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покращувалося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узбережжя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розроблялися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напрямки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маршрути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дало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змогу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розвантажити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традиційні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артерії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сприяли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розширенню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зони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структур. </a:t>
            </a:r>
            <a:endParaRPr lang="uk-UA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551723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144463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уже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зазначалося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важливою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роль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залученні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через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запровадження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пільг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11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332656"/>
          <a:ext cx="91440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692696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Прерогативою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туризмом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кадрових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проблем.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Визнаною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масштабі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практикою е контроль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боку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загальними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вимогами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повинні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працівники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Для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державному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розробляються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приймаються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кваліфікаційні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осіб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займаються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тією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туризмі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перш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ніж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перейти до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регулювання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кадрової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потрібно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визначити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поняття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дозволить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чітко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уявити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об'єкт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регламентування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жаль, список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міжнародному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затверджений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хоча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робота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передбачена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планами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UNWTO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Труднощі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зумовлені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насамперед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туризмі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провадиться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належить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секторів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залучаються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населення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так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регіонів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місцевий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торгівля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спорт,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санітарно-гігієнічні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послуги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UNWTO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разом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ООН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зробила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кілька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кроків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напрямі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розмежування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опису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Першим таким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кроком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туризмі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(СІКТА).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практиці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класифікація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занять прямо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залежить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реальної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значущості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сектору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економіки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тому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іншому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регіоні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www2.unwto.org/sites/all/files/unwto_logo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645024"/>
            <a:ext cx="4788024" cy="321297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3749457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зручно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підійти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теоретичного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практичного. У теоретичному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повинно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випливати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"туризм". Але,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визнаючи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різних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класифікації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(яка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бути, 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бути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віднесена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постає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попередньо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розмежувати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потрібно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цієї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особи,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представляють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пропонують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послуги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туристам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опосередковано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них не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поширюється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секторів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народного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3923928" y="476672"/>
            <a:ext cx="522007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Аналіз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національних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законодавчих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регламентуючих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підстави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висновку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те,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професіями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можуть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вважатися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передусім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пов'язані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прийомом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обслуговуванням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організацією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поїздок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у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об'єктом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регламентації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організаторів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подорожей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турагентств,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туроператорів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турпредставництв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супровідників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державою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важливості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туризмі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підтверджує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той факт,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одержання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ліцензії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зайняття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потрібно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Аналогічна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висувається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осіб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бажають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займатися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пов'язаною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прийомом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обслуговуванням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—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супровідників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екскурсоводів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http://peoplenews.com.ua/uploads/posts/2010-07/1280140694_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3960440" cy="36004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3789040"/>
            <a:ext cx="9144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Франції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Іспанії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Угорщини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Португалії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містять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чіткі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категорій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 державами — членами ЄС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поставлене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гармонізувати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законодавчі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сфері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стосується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подорожей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відпочинку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комплексного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продукту (Директива ЄС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19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червня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1990 р. № 90/814/ СБЕ).</a:t>
            </a: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метою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вільному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обміну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зайнятих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охопив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служби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прийому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готелях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покоївок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ресторанів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барменів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касирів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портьє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кухарів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Погоджено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супроводжують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турагентств,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служби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конгресів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рекламно-інформаційного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технічного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персоналу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служби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прийому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туристичному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агентстві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парків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відпочинку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444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Директива ЄС № 75/368/СЕЕ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стосується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умов,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гіди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перекладачі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займатися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своєю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особи,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організовують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поїздку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 особи,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супроводжують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цієї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Директиви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поширюються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екскурсоводів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котрі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працюють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місцях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0" y="656999"/>
            <a:ext cx="9144000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1995—1996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pp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країни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Західної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той час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членами ЄС,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ухвалили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перелік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готельного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ресторанного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секторів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кваліфікаційні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вимоги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них.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Туризм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фігурує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ЄС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COMET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передбачає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співробітництво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університетів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підготовці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фахівців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туризму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використанням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новітніх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ERAZMUS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гнучкий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інструмент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міжуніверситетської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співпраці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розрахований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підготовку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фахівців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туризму за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єдиною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європейською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програмою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єдиним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дипломом.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PETRA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забезпечує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одержання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додаткової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однорічної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дворічної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всім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особам,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секрет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успіху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популярних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туристичних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пояснюється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чистотою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навколишнього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ефективністю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заходів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захисту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самобутністю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Погіршення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навколишнього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економічної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кон'юнктури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втрата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самобутності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впливають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мальовничі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пейзажі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унікальні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пам'ятники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різноманітна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флора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фауна,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чисте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повітря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чиста вода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становлять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частину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приваблюють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Місцеві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відповідають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розумного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ресурсами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сьогодні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щоб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могли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використовувати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майбутні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покоління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За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рахунок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доходів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туризму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субсидіювати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заходи,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спрямовані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збереження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навколишнього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менш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важливими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планування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розвиток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туризму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контексті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збереження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культурної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спадщини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Археологічні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розкопки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історичні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пам'ятники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оригінальна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архітектура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самобутні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мистецтво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ремесла,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традиції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взагалі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система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цінностей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— усе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разом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становить культуру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регіону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приваблює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туристів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uk-UA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</TotalTime>
  <Words>2122</Words>
  <Application>Microsoft Office PowerPoint</Application>
  <PresentationFormat>Экран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Georgia</vt:lpstr>
      <vt:lpstr>Times New Roman</vt:lpstr>
      <vt:lpstr>Trebuchet MS</vt:lpstr>
      <vt:lpstr>Wingdings 2</vt:lpstr>
      <vt:lpstr>Городская</vt:lpstr>
      <vt:lpstr>СВІТОВА ТУРИСТИЧНА ПОЛІТИКА ТА РОЛЬ ВТО У ЇЇ ФОРМУВАННІ</vt:lpstr>
      <vt:lpstr>План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Світова туристична політика та роль всесвітньо туристичної організації у її формуванні</dc:title>
  <dc:creator>Julia</dc:creator>
  <cp:lastModifiedBy>Владелец</cp:lastModifiedBy>
  <cp:revision>17</cp:revision>
  <dcterms:created xsi:type="dcterms:W3CDTF">2013-03-18T19:26:17Z</dcterms:created>
  <dcterms:modified xsi:type="dcterms:W3CDTF">2022-10-12T17:14:20Z</dcterms:modified>
</cp:coreProperties>
</file>