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Nunito" pitchFamily="2" charset="-52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c0b7302c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2c0b7302c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2c0b7302c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2c0b7302c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2c1221b85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2c1221b85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2c1221b85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2c1221b85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2c1221b85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2c1221b85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2c2c38a02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2c2c38a02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2c2fb1434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2c2fb1434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2c2fb1434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2c2fb1434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2c2e3230e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2c2e3230e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2c2e3230e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2c2e3230e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bdeb208e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2bdeb208e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2c2e3230e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2c2e3230e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2c2e3230e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2c2e3230e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2bfc20938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2bfc20938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bdeb208e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2bdeb208e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bfc2093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2bfc2093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bfc20938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2bfc20938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2bfc20938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2bfc20938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bfc20938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2bfc20938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2c0c04a2d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2c0c04a2d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2c0b7302c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2c0b7302c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970308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/>
              <a:t>Дисципліна: “Програмування”</a:t>
            </a:r>
            <a:endParaRPr dirty="0"/>
          </a:p>
        </p:txBody>
      </p:sp>
      <p:sp>
        <p:nvSpPr>
          <p:cNvPr id="6" name="Google Shape;129;p13">
            <a:extLst>
              <a:ext uri="{FF2B5EF4-FFF2-40B4-BE49-F238E27FC236}">
                <a16:creationId xmlns:a16="http://schemas.microsoft.com/office/drawing/2014/main" id="{32E2B323-5DAA-493A-9C87-1ECA8BF49E35}"/>
              </a:ext>
            </a:extLst>
          </p:cNvPr>
          <p:cNvSpPr txBox="1">
            <a:spLocks noGrp="1"/>
          </p:cNvSpPr>
          <p:nvPr/>
        </p:nvSpPr>
        <p:spPr>
          <a:xfrm>
            <a:off x="1891350" y="3004844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uk-UA" sz="2140" dirty="0" err="1">
                <a:solidFill>
                  <a:srgbClr val="AF7B51"/>
                </a:solidFill>
              </a:rPr>
              <a:t>Загальноуніверситетська</a:t>
            </a:r>
            <a:endParaRPr sz="2140" dirty="0">
              <a:solidFill>
                <a:srgbClr val="AF7B5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24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938" y="195650"/>
            <a:ext cx="6504126" cy="475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2913" y="229338"/>
            <a:ext cx="7138170" cy="468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8325" y="229338"/>
            <a:ext cx="4887349" cy="468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4081650" y="200150"/>
            <a:ext cx="980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AF7B51"/>
                </a:solidFill>
              </a:rPr>
              <a:t>Поля</a:t>
            </a:r>
            <a:endParaRPr sz="2500">
              <a:solidFill>
                <a:srgbClr val="AF7B51"/>
              </a:solidFill>
            </a:endParaRPr>
          </a:p>
        </p:txBody>
      </p:sp>
      <p:pic>
        <p:nvPicPr>
          <p:cNvPr id="204" name="Google Shape;2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0200" y="711800"/>
            <a:ext cx="5723599" cy="401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3749250" y="130100"/>
            <a:ext cx="1645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>
                <a:solidFill>
                  <a:srgbClr val="AF7B51"/>
                </a:solidFill>
              </a:rPr>
              <a:t>Приклад:</a:t>
            </a:r>
            <a:endParaRPr sz="2600">
              <a:solidFill>
                <a:srgbClr val="AF7B51"/>
              </a:solidFill>
            </a:endParaRPr>
          </a:p>
        </p:txBody>
      </p:sp>
      <p:pic>
        <p:nvPicPr>
          <p:cNvPr id="211" name="Google Shape;21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8925" y="715100"/>
            <a:ext cx="5306141" cy="412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9800" y="276113"/>
            <a:ext cx="6904400" cy="459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063" y="229338"/>
            <a:ext cx="7297872" cy="46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9"/>
          <p:cNvSpPr txBox="1"/>
          <p:nvPr/>
        </p:nvSpPr>
        <p:spPr>
          <a:xfrm>
            <a:off x="3545250" y="250175"/>
            <a:ext cx="2053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>
                <a:solidFill>
                  <a:srgbClr val="AF7B51"/>
                </a:solidFill>
              </a:rPr>
              <a:t>Об'єднання</a:t>
            </a:r>
            <a:endParaRPr sz="2600">
              <a:solidFill>
                <a:srgbClr val="AF7B51"/>
              </a:solidFill>
            </a:endParaRPr>
          </a:p>
        </p:txBody>
      </p:sp>
      <p:pic>
        <p:nvPicPr>
          <p:cNvPr id="230" name="Google Shape;23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688" y="747425"/>
            <a:ext cx="6286615" cy="400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6350" y="229338"/>
            <a:ext cx="6071311" cy="46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4800" y="264325"/>
            <a:ext cx="5454401" cy="46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ctrTitle"/>
          </p:nvPr>
        </p:nvSpPr>
        <p:spPr>
          <a:xfrm>
            <a:off x="2610600" y="269800"/>
            <a:ext cx="3922800" cy="4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4.2. Структури або записи</a:t>
            </a: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600">
              <a:solidFill>
                <a:srgbClr val="AF7B51"/>
              </a:solidFill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8000" y="670000"/>
            <a:ext cx="6148003" cy="416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20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2"/>
          <p:cNvSpPr txBox="1"/>
          <p:nvPr/>
        </p:nvSpPr>
        <p:spPr>
          <a:xfrm>
            <a:off x="2863950" y="80050"/>
            <a:ext cx="2894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>
                <a:solidFill>
                  <a:srgbClr val="AF7B51"/>
                </a:solidFill>
              </a:rPr>
              <a:t>Визначення типу</a:t>
            </a:r>
            <a:endParaRPr sz="2600">
              <a:solidFill>
                <a:srgbClr val="AF7B51"/>
              </a:solidFill>
            </a:endParaRPr>
          </a:p>
        </p:txBody>
      </p:sp>
      <p:pic>
        <p:nvPicPr>
          <p:cNvPr id="249" name="Google Shape;2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213" y="527250"/>
            <a:ext cx="6568184" cy="417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21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213" y="229338"/>
            <a:ext cx="6437579" cy="468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22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4"/>
          <p:cNvSpPr/>
          <p:nvPr/>
        </p:nvSpPr>
        <p:spPr>
          <a:xfrm>
            <a:off x="8497800" y="354250"/>
            <a:ext cx="250200" cy="2502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rgbClr val="233A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2" name="Google Shape;26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100" y="284338"/>
            <a:ext cx="5923799" cy="457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5900" y="304350"/>
            <a:ext cx="6352175" cy="453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900" y="229338"/>
            <a:ext cx="6108199" cy="46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3038" y="229338"/>
            <a:ext cx="6397933" cy="468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2469525" y="220150"/>
            <a:ext cx="4925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>
                <a:solidFill>
                  <a:srgbClr val="AF7B51"/>
                </a:solidFill>
              </a:rPr>
              <a:t>Структурні змінні й покажчики</a:t>
            </a:r>
            <a:endParaRPr sz="2600">
              <a:solidFill>
                <a:srgbClr val="AF7B51"/>
              </a:solidFill>
            </a:endParaRPr>
          </a:p>
        </p:txBody>
      </p:sp>
      <p:pic>
        <p:nvPicPr>
          <p:cNvPr id="161" name="Google Shape;16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450" y="805150"/>
            <a:ext cx="5425099" cy="403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400" y="229338"/>
            <a:ext cx="6357196" cy="468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9863" y="229338"/>
            <a:ext cx="6064267" cy="46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875" y="229338"/>
            <a:ext cx="6552239" cy="468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Екран (16:9)</PresentationFormat>
  <Paragraphs>35</Paragraphs>
  <Slides>22</Slides>
  <Notes>22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Nunito</vt:lpstr>
      <vt:lpstr>Calibri</vt:lpstr>
      <vt:lpstr>Shift</vt:lpstr>
      <vt:lpstr>Дисципліна: “Програмування”</vt:lpstr>
      <vt:lpstr>   4.2. Структури або записи 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Дисципліна: “Програмування”</dc:title>
  <dc:creator>Natan</dc:creator>
  <cp:lastModifiedBy>Natan</cp:lastModifiedBy>
  <cp:revision>1</cp:revision>
  <dcterms:modified xsi:type="dcterms:W3CDTF">2023-08-21T03:29:55Z</dcterms:modified>
</cp:coreProperties>
</file>