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84EC-1A4F-4987-B3B4-E2CE60393FC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64E8A57-EE73-49DF-8509-2E9A9C48D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75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84EC-1A4F-4987-B3B4-E2CE60393FC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4E8A57-EE73-49DF-8509-2E9A9C48D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83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84EC-1A4F-4987-B3B4-E2CE60393FC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4E8A57-EE73-49DF-8509-2E9A9C48D4A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6242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84EC-1A4F-4987-B3B4-E2CE60393FC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4E8A57-EE73-49DF-8509-2E9A9C48D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132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84EC-1A4F-4987-B3B4-E2CE60393FC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4E8A57-EE73-49DF-8509-2E9A9C48D4A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7831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84EC-1A4F-4987-B3B4-E2CE60393FC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4E8A57-EE73-49DF-8509-2E9A9C48D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84EC-1A4F-4987-B3B4-E2CE60393FC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8A57-EE73-49DF-8509-2E9A9C48D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19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84EC-1A4F-4987-B3B4-E2CE60393FC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8A57-EE73-49DF-8509-2E9A9C48D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6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84EC-1A4F-4987-B3B4-E2CE60393FC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8A57-EE73-49DF-8509-2E9A9C48D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90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84EC-1A4F-4987-B3B4-E2CE60393FC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4E8A57-EE73-49DF-8509-2E9A9C48D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93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84EC-1A4F-4987-B3B4-E2CE60393FC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4E8A57-EE73-49DF-8509-2E9A9C48D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53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84EC-1A4F-4987-B3B4-E2CE60393FC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4E8A57-EE73-49DF-8509-2E9A9C48D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84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84EC-1A4F-4987-B3B4-E2CE60393FC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8A57-EE73-49DF-8509-2E9A9C48D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76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84EC-1A4F-4987-B3B4-E2CE60393FC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8A57-EE73-49DF-8509-2E9A9C48D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21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84EC-1A4F-4987-B3B4-E2CE60393FC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8A57-EE73-49DF-8509-2E9A9C48D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65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84EC-1A4F-4987-B3B4-E2CE60393FC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4E8A57-EE73-49DF-8509-2E9A9C48D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84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684EC-1A4F-4987-B3B4-E2CE60393FC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64E8A57-EE73-49DF-8509-2E9A9C48D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1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Лекція 8. </a:t>
            </a:r>
            <a:r>
              <a:rPr lang="ru-RU" dirty="0" err="1"/>
              <a:t>Устаткування</a:t>
            </a:r>
            <a:r>
              <a:rPr lang="ru-RU" dirty="0"/>
              <a:t> для </a:t>
            </a:r>
            <a:r>
              <a:rPr lang="ru-RU" dirty="0" err="1"/>
              <a:t>пралень</a:t>
            </a:r>
            <a:r>
              <a:rPr lang="ru-RU" dirty="0"/>
              <a:t> та </a:t>
            </a:r>
            <a:r>
              <a:rPr lang="ru-RU" dirty="0" err="1"/>
              <a:t>хімчисток</a:t>
            </a:r>
            <a:r>
              <a:rPr lang="ru-RU" dirty="0"/>
              <a:t> при </a:t>
            </a:r>
            <a:r>
              <a:rPr lang="ru-RU" dirty="0" err="1" smtClean="0"/>
              <a:t>готелях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942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5896" y="261252"/>
            <a:ext cx="8911687" cy="595090"/>
          </a:xfrm>
        </p:spPr>
        <p:txBody>
          <a:bodyPr>
            <a:normAutofit fontScale="90000"/>
          </a:bodyPr>
          <a:lstStyle/>
          <a:p>
            <a:r>
              <a:rPr lang="ru-RU" dirty="0"/>
              <a:t>Температура.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2057" y="1015999"/>
            <a:ext cx="9922555" cy="5457371"/>
          </a:xfrm>
        </p:spPr>
        <p:txBody>
          <a:bodyPr>
            <a:normAutofit/>
          </a:bodyPr>
          <a:lstStyle/>
          <a:p>
            <a:r>
              <a:rPr lang="ru-RU" sz="2000" dirty="0"/>
              <a:t>На </a:t>
            </a:r>
            <a:r>
              <a:rPr lang="ru-RU" sz="2000" dirty="0" err="1"/>
              <a:t>перебіг</a:t>
            </a:r>
            <a:r>
              <a:rPr lang="ru-RU" sz="2000" dirty="0"/>
              <a:t> </a:t>
            </a:r>
            <a:r>
              <a:rPr lang="ru-RU" sz="2000" dirty="0" err="1"/>
              <a:t>хімічного</a:t>
            </a:r>
            <a:r>
              <a:rPr lang="ru-RU" sz="2000" dirty="0"/>
              <a:t> </a:t>
            </a:r>
            <a:r>
              <a:rPr lang="ru-RU" sz="2000" dirty="0" err="1"/>
              <a:t>процесу</a:t>
            </a:r>
            <a:r>
              <a:rPr lang="ru-RU" sz="2000" dirty="0"/>
              <a:t> </a:t>
            </a:r>
            <a:r>
              <a:rPr lang="ru-RU" sz="2000" dirty="0" err="1"/>
              <a:t>впливає</a:t>
            </a:r>
            <a:r>
              <a:rPr lang="ru-RU" sz="2000" dirty="0"/>
              <a:t> температура, при </a:t>
            </a:r>
            <a:r>
              <a:rPr lang="ru-RU" sz="2000" dirty="0" err="1"/>
              <a:t>якій</a:t>
            </a:r>
            <a:r>
              <a:rPr lang="ru-RU" sz="2000" dirty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/>
              <a:t>відбувається</a:t>
            </a:r>
            <a:r>
              <a:rPr lang="ru-RU" sz="2000" dirty="0"/>
              <a:t>. </a:t>
            </a:r>
            <a:r>
              <a:rPr lang="ru-RU" sz="2000" dirty="0" err="1"/>
              <a:t>Звідси</a:t>
            </a:r>
            <a:r>
              <a:rPr lang="ru-RU" sz="2000" dirty="0"/>
              <a:t> результат </a:t>
            </a:r>
            <a:r>
              <a:rPr lang="ru-RU" sz="2000" dirty="0" err="1"/>
              <a:t>прання</a:t>
            </a:r>
            <a:r>
              <a:rPr lang="ru-RU" sz="2000" dirty="0"/>
              <a:t>, як </a:t>
            </a:r>
            <a:r>
              <a:rPr lang="ru-RU" sz="2000" dirty="0" err="1"/>
              <a:t>хімічного</a:t>
            </a:r>
            <a:r>
              <a:rPr lang="ru-RU" sz="2000" dirty="0"/>
              <a:t> </a:t>
            </a:r>
            <a:r>
              <a:rPr lang="ru-RU" sz="2000" dirty="0" err="1"/>
              <a:t>процесу</a:t>
            </a:r>
            <a:r>
              <a:rPr lang="ru-RU" sz="2000" dirty="0"/>
              <a:t>, </a:t>
            </a:r>
            <a:r>
              <a:rPr lang="ru-RU" sz="2000" dirty="0" err="1"/>
              <a:t>залежить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 smtClean="0"/>
              <a:t>температури</a:t>
            </a:r>
            <a:r>
              <a:rPr lang="ru-RU" sz="2000" dirty="0" smtClean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прання</a:t>
            </a:r>
            <a:r>
              <a:rPr lang="ru-RU" sz="2000" dirty="0"/>
              <a:t> у </a:t>
            </a:r>
            <a:r>
              <a:rPr lang="ru-RU" sz="2000" dirty="0" err="1"/>
              <a:t>пральній</a:t>
            </a:r>
            <a:r>
              <a:rPr lang="ru-RU" sz="2000" dirty="0"/>
              <a:t> </a:t>
            </a:r>
            <a:r>
              <a:rPr lang="ru-RU" sz="2000" dirty="0" err="1"/>
              <a:t>машині</a:t>
            </a:r>
            <a:r>
              <a:rPr lang="ru-RU" sz="2000" dirty="0"/>
              <a:t> при </a:t>
            </a:r>
            <a:r>
              <a:rPr lang="ru-RU" sz="2000" dirty="0" err="1"/>
              <a:t>умові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температурний</a:t>
            </a:r>
            <a:r>
              <a:rPr lang="ru-RU" sz="2000" dirty="0"/>
              <a:t> </a:t>
            </a:r>
            <a:r>
              <a:rPr lang="ru-RU" sz="2000" dirty="0" smtClean="0"/>
              <a:t>режим </a:t>
            </a:r>
            <a:r>
              <a:rPr lang="ru-RU" sz="2000" dirty="0"/>
              <a:t>в </a:t>
            </a:r>
            <a:r>
              <a:rPr lang="ru-RU" sz="2000" dirty="0" err="1"/>
              <a:t>барабані</a:t>
            </a:r>
            <a:r>
              <a:rPr lang="ru-RU" sz="2000" dirty="0"/>
              <a:t> </a:t>
            </a:r>
            <a:r>
              <a:rPr lang="ru-RU" sz="2000" dirty="0" err="1"/>
              <a:t>пральної</a:t>
            </a:r>
            <a:r>
              <a:rPr lang="ru-RU" sz="2000" dirty="0"/>
              <a:t> </a:t>
            </a:r>
            <a:r>
              <a:rPr lang="ru-RU" sz="2000" dirty="0" err="1"/>
              <a:t>машини</a:t>
            </a:r>
            <a:r>
              <a:rPr lang="ru-RU" sz="2000" dirty="0"/>
              <a:t> </a:t>
            </a:r>
            <a:r>
              <a:rPr lang="ru-RU" sz="2000" dirty="0" err="1"/>
              <a:t>відповідав</a:t>
            </a:r>
            <a:r>
              <a:rPr lang="ru-RU" sz="2000" dirty="0"/>
              <a:t> типу </a:t>
            </a:r>
            <a:r>
              <a:rPr lang="ru-RU" sz="2000" dirty="0" err="1"/>
              <a:t>білизни</a:t>
            </a:r>
            <a:r>
              <a:rPr lang="ru-RU" sz="2000" dirty="0"/>
              <a:t>, </a:t>
            </a:r>
            <a:r>
              <a:rPr lang="ru-RU" sz="2000" dirty="0" err="1"/>
              <a:t>міцності</a:t>
            </a:r>
            <a:r>
              <a:rPr lang="ru-RU" sz="2000" dirty="0"/>
              <a:t> </a:t>
            </a:r>
            <a:r>
              <a:rPr lang="ru-RU" sz="2000" dirty="0" err="1" smtClean="0"/>
              <a:t>забарвлення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Для </a:t>
            </a:r>
            <a:r>
              <a:rPr lang="ru-RU" sz="2000" dirty="0" err="1"/>
              <a:t>лляної</a:t>
            </a:r>
            <a:r>
              <a:rPr lang="ru-RU" sz="2000" dirty="0"/>
              <a:t>, </a:t>
            </a:r>
            <a:r>
              <a:rPr lang="ru-RU" sz="2000" dirty="0" err="1"/>
              <a:t>бавовняної</a:t>
            </a:r>
            <a:r>
              <a:rPr lang="ru-RU" sz="2000" dirty="0"/>
              <a:t> </a:t>
            </a:r>
            <a:r>
              <a:rPr lang="ru-RU" sz="2000" dirty="0" err="1"/>
              <a:t>білизни</a:t>
            </a:r>
            <a:r>
              <a:rPr lang="ru-RU" sz="2000" dirty="0"/>
              <a:t> і </a:t>
            </a:r>
            <a:r>
              <a:rPr lang="ru-RU" sz="2000" dirty="0" err="1"/>
              <a:t>кольорової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стійким</a:t>
            </a:r>
            <a:r>
              <a:rPr lang="ru-RU" sz="2000" dirty="0"/>
              <a:t> </a:t>
            </a:r>
            <a:r>
              <a:rPr lang="ru-RU" sz="2000" dirty="0" err="1" smtClean="0"/>
              <a:t>забарвленням-температури</a:t>
            </a:r>
            <a:r>
              <a:rPr lang="ru-RU" sz="2000" dirty="0" smtClean="0"/>
              <a:t> </a:t>
            </a:r>
            <a:r>
              <a:rPr lang="ru-RU" sz="2000" dirty="0"/>
              <a:t>85-95 °С, для </a:t>
            </a:r>
            <a:r>
              <a:rPr lang="ru-RU" sz="2000" dirty="0" err="1"/>
              <a:t>кольорової</a:t>
            </a:r>
            <a:r>
              <a:rPr lang="ru-RU" sz="2000" dirty="0"/>
              <a:t> </a:t>
            </a:r>
            <a:r>
              <a:rPr lang="ru-RU" sz="2000" dirty="0" err="1"/>
              <a:t>білизни</a:t>
            </a:r>
            <a:r>
              <a:rPr lang="ru-RU" sz="2000" dirty="0"/>
              <a:t> </a:t>
            </a:r>
            <a:r>
              <a:rPr lang="ru-RU" sz="2000" dirty="0" err="1"/>
              <a:t>нестійкої</a:t>
            </a:r>
            <a:r>
              <a:rPr lang="ru-RU" sz="2000" dirty="0"/>
              <a:t> </a:t>
            </a:r>
            <a:r>
              <a:rPr lang="ru-RU" sz="2000" dirty="0" smtClean="0"/>
              <a:t>до </a:t>
            </a:r>
            <a:r>
              <a:rPr lang="ru-RU" sz="2000" dirty="0" err="1" smtClean="0"/>
              <a:t>кип'ятіння</a:t>
            </a:r>
            <a:r>
              <a:rPr lang="ru-RU" sz="2000" dirty="0"/>
              <a:t>, - 50-60 °С, для </a:t>
            </a:r>
            <a:r>
              <a:rPr lang="ru-RU" sz="2000" dirty="0" err="1"/>
              <a:t>тонкої</a:t>
            </a:r>
            <a:r>
              <a:rPr lang="ru-RU" sz="2000" dirty="0"/>
              <a:t> </a:t>
            </a:r>
            <a:r>
              <a:rPr lang="ru-RU" sz="2000" dirty="0" err="1"/>
              <a:t>білизни</a:t>
            </a:r>
            <a:r>
              <a:rPr lang="ru-RU" sz="2000" dirty="0"/>
              <a:t>, </a:t>
            </a:r>
            <a:r>
              <a:rPr lang="ru-RU" sz="2000" dirty="0" err="1"/>
              <a:t>вовни</a:t>
            </a:r>
            <a:r>
              <a:rPr lang="ru-RU" sz="2000" dirty="0"/>
              <a:t>, </a:t>
            </a:r>
            <a:r>
              <a:rPr lang="ru-RU" sz="2000" dirty="0" err="1"/>
              <a:t>синтетичних</a:t>
            </a:r>
            <a:r>
              <a:rPr lang="ru-RU" sz="2000" dirty="0"/>
              <a:t> тканин - 30-40 °С.</a:t>
            </a:r>
          </a:p>
          <a:p>
            <a:r>
              <a:rPr lang="ru-RU" sz="2000" dirty="0"/>
              <a:t>• </a:t>
            </a:r>
            <a:r>
              <a:rPr lang="ru-RU" sz="2000" dirty="0" err="1"/>
              <a:t>Дотримання</a:t>
            </a:r>
            <a:r>
              <a:rPr lang="ru-RU" sz="2000" dirty="0"/>
              <a:t> температурного режиму </a:t>
            </a:r>
            <a:r>
              <a:rPr lang="ru-RU" sz="2000" dirty="0" err="1"/>
              <a:t>важливо</a:t>
            </a:r>
            <a:r>
              <a:rPr lang="ru-RU" sz="2000" dirty="0"/>
              <a:t> для </a:t>
            </a:r>
            <a:r>
              <a:rPr lang="ru-RU" sz="2000" dirty="0" err="1"/>
              <a:t>забезпечення</a:t>
            </a:r>
            <a:r>
              <a:rPr lang="ru-RU" sz="2000" dirty="0"/>
              <a:t> </a:t>
            </a:r>
            <a:r>
              <a:rPr lang="ru-RU" sz="2000" dirty="0" smtClean="0"/>
              <a:t>максимального </a:t>
            </a:r>
            <a:r>
              <a:rPr lang="ru-RU" sz="2000" dirty="0" err="1"/>
              <a:t>впливу</a:t>
            </a:r>
            <a:r>
              <a:rPr lang="ru-RU" sz="2000" dirty="0"/>
              <a:t> </a:t>
            </a:r>
            <a:r>
              <a:rPr lang="ru-RU" sz="2000" dirty="0" err="1"/>
              <a:t>пральних</a:t>
            </a:r>
            <a:r>
              <a:rPr lang="ru-RU" sz="2000" dirty="0"/>
              <a:t> </a:t>
            </a:r>
            <a:r>
              <a:rPr lang="ru-RU" sz="2000" dirty="0" err="1"/>
              <a:t>порошків</a:t>
            </a:r>
            <a:r>
              <a:rPr lang="ru-RU" sz="2000" dirty="0"/>
              <a:t> на </a:t>
            </a:r>
            <a:r>
              <a:rPr lang="ru-RU" sz="2000" dirty="0" err="1"/>
              <a:t>білизну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прання</a:t>
            </a:r>
            <a:r>
              <a:rPr lang="ru-RU" sz="2000" dirty="0"/>
              <a:t> у </a:t>
            </a:r>
            <a:r>
              <a:rPr lang="ru-RU" sz="2000" dirty="0" err="1" smtClean="0"/>
              <a:t>пральній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машині</a:t>
            </a:r>
            <a:r>
              <a:rPr lang="ru-RU" sz="2000" dirty="0" smtClean="0"/>
              <a:t>, разом </a:t>
            </a:r>
            <a:r>
              <a:rPr lang="ru-RU" sz="2000" dirty="0"/>
              <a:t>з </a:t>
            </a:r>
            <a:r>
              <a:rPr lang="ru-RU" sz="2000" dirty="0" err="1"/>
              <a:t>тим</a:t>
            </a:r>
            <a:r>
              <a:rPr lang="ru-RU" sz="2000" dirty="0"/>
              <a:t> </a:t>
            </a:r>
            <a:r>
              <a:rPr lang="ru-RU" sz="2000" dirty="0" err="1"/>
              <a:t>застосування</a:t>
            </a:r>
            <a:r>
              <a:rPr lang="ru-RU" sz="2000" dirty="0"/>
              <a:t> </a:t>
            </a:r>
            <a:r>
              <a:rPr lang="ru-RU" sz="2000" dirty="0" err="1"/>
              <a:t>ензимів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ферментів</a:t>
            </a:r>
            <a:r>
              <a:rPr lang="ru-RU" sz="2000" dirty="0"/>
              <a:t> </a:t>
            </a:r>
            <a:r>
              <a:rPr lang="ru-RU" sz="2000" dirty="0" err="1"/>
              <a:t>знижує</a:t>
            </a:r>
            <a:r>
              <a:rPr lang="ru-RU" sz="2000" dirty="0"/>
              <a:t> </a:t>
            </a:r>
            <a:r>
              <a:rPr lang="ru-RU" sz="2000" dirty="0" smtClean="0"/>
              <a:t>температуру </a:t>
            </a:r>
            <a:r>
              <a:rPr lang="ru-RU" sz="2000" dirty="0" err="1" smtClean="0"/>
              <a:t>попереднього</a:t>
            </a:r>
            <a:r>
              <a:rPr lang="ru-RU" sz="2000" dirty="0" smtClean="0"/>
              <a:t> </a:t>
            </a:r>
            <a:r>
              <a:rPr lang="ru-RU" sz="2000" dirty="0" err="1"/>
              <a:t>прання</a:t>
            </a:r>
            <a:r>
              <a:rPr lang="ru-RU" sz="2000" dirty="0"/>
              <a:t> до 30 °</a:t>
            </a:r>
            <a:r>
              <a:rPr lang="en-US" sz="2000" dirty="0"/>
              <a:t>C, </a:t>
            </a:r>
            <a:r>
              <a:rPr lang="ru-RU" sz="2000" dirty="0" err="1"/>
              <a:t>біоензимна</a:t>
            </a:r>
            <a:r>
              <a:rPr lang="ru-RU" sz="2000" dirty="0"/>
              <a:t> фаза </a:t>
            </a:r>
            <a:r>
              <a:rPr lang="ru-RU" sz="2000" dirty="0" err="1"/>
              <a:t>прання</a:t>
            </a:r>
            <a:r>
              <a:rPr lang="ru-RU" sz="2000" dirty="0"/>
              <a:t> </a:t>
            </a:r>
            <a:r>
              <a:rPr lang="ru-RU" sz="2000" dirty="0" err="1"/>
              <a:t>інтегрована</a:t>
            </a:r>
            <a:r>
              <a:rPr lang="ru-RU" sz="2000" dirty="0"/>
              <a:t> в </a:t>
            </a:r>
            <a:r>
              <a:rPr lang="ru-RU" sz="2000" dirty="0" err="1"/>
              <a:t>програми</a:t>
            </a:r>
            <a:r>
              <a:rPr lang="ru-RU" sz="2000" dirty="0"/>
              <a:t> </a:t>
            </a:r>
            <a:r>
              <a:rPr lang="ru-RU" sz="2000" dirty="0" err="1" smtClean="0"/>
              <a:t>прання</a:t>
            </a:r>
            <a:r>
              <a:rPr lang="ru-RU" sz="2000" dirty="0"/>
              <a:t>, </a:t>
            </a:r>
            <a:r>
              <a:rPr lang="ru-RU" sz="2000" dirty="0" err="1"/>
              <a:t>оптимальний</a:t>
            </a:r>
            <a:r>
              <a:rPr lang="ru-RU" sz="2000" dirty="0"/>
              <a:t> </a:t>
            </a:r>
            <a:r>
              <a:rPr lang="ru-RU" sz="2000" dirty="0" err="1"/>
              <a:t>діапазон</a:t>
            </a:r>
            <a:r>
              <a:rPr lang="ru-RU" sz="2000" dirty="0"/>
              <a:t> температур для </a:t>
            </a:r>
            <a:r>
              <a:rPr lang="ru-RU" sz="2000" dirty="0" err="1"/>
              <a:t>дії</a:t>
            </a:r>
            <a:r>
              <a:rPr lang="ru-RU" sz="2000" dirty="0"/>
              <a:t> </a:t>
            </a:r>
            <a:r>
              <a:rPr lang="ru-RU" sz="2000" dirty="0" err="1"/>
              <a:t>біоензимних</a:t>
            </a:r>
            <a:r>
              <a:rPr lang="ru-RU" sz="2000" dirty="0"/>
              <a:t> добавок - </a:t>
            </a:r>
            <a:r>
              <a:rPr lang="ru-RU" sz="2000" dirty="0" err="1"/>
              <a:t>від</a:t>
            </a:r>
            <a:r>
              <a:rPr lang="ru-RU" sz="2000" dirty="0"/>
              <a:t> 30 ° </a:t>
            </a:r>
            <a:r>
              <a:rPr lang="ru-RU" sz="2000" dirty="0" smtClean="0"/>
              <a:t>до </a:t>
            </a:r>
            <a:r>
              <a:rPr lang="ru-RU" sz="2000" dirty="0"/>
              <a:t>50 °С.</a:t>
            </a:r>
          </a:p>
        </p:txBody>
      </p:sp>
    </p:spTree>
    <p:extLst>
      <p:ext uri="{BB962C8B-B14F-4D97-AF65-F5344CB8AC3E}">
        <p14:creationId xmlns:p14="http://schemas.microsoft.com/office/powerpoint/2010/main" val="301822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17710"/>
            <a:ext cx="8911687" cy="667661"/>
          </a:xfrm>
        </p:spPr>
        <p:txBody>
          <a:bodyPr/>
          <a:lstStyle/>
          <a:p>
            <a:r>
              <a:rPr lang="ru-RU" dirty="0" err="1"/>
              <a:t>Хімічний</a:t>
            </a:r>
            <a:r>
              <a:rPr lang="ru-RU" dirty="0"/>
              <a:t> склад </a:t>
            </a:r>
            <a:r>
              <a:rPr lang="ru-RU" dirty="0" err="1"/>
              <a:t>пральних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3029" y="1059542"/>
            <a:ext cx="9312954" cy="5486401"/>
          </a:xfrm>
        </p:spPr>
        <p:txBody>
          <a:bodyPr>
            <a:normAutofit/>
          </a:bodyPr>
          <a:lstStyle/>
          <a:p>
            <a:r>
              <a:rPr lang="ru-RU" dirty="0"/>
              <a:t>При </a:t>
            </a:r>
            <a:r>
              <a:rPr lang="ru-RU" dirty="0" err="1"/>
              <a:t>пранні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/>
              <a:t>хімічні</a:t>
            </a:r>
            <a:r>
              <a:rPr lang="ru-RU" dirty="0"/>
              <a:t> і </a:t>
            </a: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: </a:t>
            </a:r>
          </a:p>
          <a:p>
            <a:r>
              <a:rPr lang="ru-RU" dirty="0"/>
              <a:t>- </a:t>
            </a:r>
            <a:r>
              <a:rPr lang="ru-RU" dirty="0" err="1"/>
              <a:t>змочування</a:t>
            </a:r>
            <a:r>
              <a:rPr lang="ru-RU" dirty="0"/>
              <a:t> </a:t>
            </a:r>
            <a:r>
              <a:rPr lang="ru-RU" dirty="0" err="1"/>
              <a:t>текстильних</a:t>
            </a:r>
            <a:r>
              <a:rPr lang="ru-RU" dirty="0"/>
              <a:t> волокон,</a:t>
            </a:r>
          </a:p>
          <a:p>
            <a:r>
              <a:rPr lang="ru-RU" dirty="0"/>
              <a:t>- </a:t>
            </a:r>
            <a:r>
              <a:rPr lang="ru-RU" dirty="0" err="1"/>
              <a:t>пом'якшення</a:t>
            </a:r>
            <a:r>
              <a:rPr lang="ru-RU" dirty="0"/>
              <a:t> води шляхом </a:t>
            </a:r>
            <a:r>
              <a:rPr lang="ru-RU" dirty="0" err="1"/>
              <a:t>зв'язування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містяться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жорсткість</a:t>
            </a:r>
            <a:r>
              <a:rPr lang="ru-RU" dirty="0"/>
              <a:t> води,</a:t>
            </a:r>
          </a:p>
          <a:p>
            <a:r>
              <a:rPr lang="ru-RU" dirty="0"/>
              <a:t>– для </a:t>
            </a:r>
            <a:r>
              <a:rPr lang="ru-RU" dirty="0" err="1"/>
              <a:t>розчинення</a:t>
            </a:r>
            <a:r>
              <a:rPr lang="ru-RU" dirty="0"/>
              <a:t>, </a:t>
            </a:r>
            <a:r>
              <a:rPr lang="ru-RU" dirty="0" err="1"/>
              <a:t>розкладання</a:t>
            </a:r>
            <a:r>
              <a:rPr lang="ru-RU" dirty="0"/>
              <a:t> і </a:t>
            </a:r>
            <a:r>
              <a:rPr lang="ru-RU" dirty="0" err="1"/>
              <a:t>підтримки</a:t>
            </a:r>
            <a:r>
              <a:rPr lang="ru-RU" dirty="0"/>
              <a:t> у </a:t>
            </a:r>
            <a:r>
              <a:rPr lang="ru-RU" dirty="0" err="1"/>
              <a:t>підвішеному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 smtClean="0"/>
              <a:t>частинок</a:t>
            </a:r>
            <a:r>
              <a:rPr lang="ru-RU" dirty="0" smtClean="0"/>
              <a:t> </a:t>
            </a:r>
            <a:r>
              <a:rPr lang="ru-RU" dirty="0" err="1"/>
              <a:t>бруду</a:t>
            </a:r>
            <a:r>
              <a:rPr lang="ru-RU" dirty="0"/>
              <a:t>. </a:t>
            </a:r>
          </a:p>
          <a:p>
            <a:r>
              <a:rPr lang="ru-RU" b="1" dirty="0" err="1"/>
              <a:t>Тривалість</a:t>
            </a:r>
            <a:r>
              <a:rPr lang="ru-RU" b="1" dirty="0"/>
              <a:t> </a:t>
            </a:r>
            <a:r>
              <a:rPr lang="ru-RU" b="1" dirty="0" err="1"/>
              <a:t>обробки</a:t>
            </a:r>
            <a:r>
              <a:rPr lang="ru-RU" b="1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конструктивних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та </a:t>
            </a:r>
            <a:r>
              <a:rPr lang="ru-RU" dirty="0" err="1" smtClean="0"/>
              <a:t>режимів</a:t>
            </a:r>
            <a:r>
              <a:rPr lang="ru-RU" dirty="0" smtClean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пральної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, </a:t>
            </a:r>
            <a:r>
              <a:rPr lang="ru-RU" dirty="0" err="1"/>
              <a:t>складається</a:t>
            </a:r>
            <a:r>
              <a:rPr lang="ru-RU" dirty="0"/>
              <a:t> з:</a:t>
            </a:r>
          </a:p>
          <a:p>
            <a:r>
              <a:rPr lang="ru-RU" dirty="0" smtClean="0"/>
              <a:t>- </a:t>
            </a:r>
            <a:r>
              <a:rPr lang="ru-RU" dirty="0" err="1"/>
              <a:t>тривалості</a:t>
            </a:r>
            <a:r>
              <a:rPr lang="ru-RU" dirty="0"/>
              <a:t> контакту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проміжок</a:t>
            </a:r>
            <a:r>
              <a:rPr lang="ru-RU" dirty="0"/>
              <a:t> часу,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білизна</a:t>
            </a:r>
            <a:r>
              <a:rPr lang="ru-RU" dirty="0"/>
              <a:t> в </a:t>
            </a:r>
            <a:r>
              <a:rPr lang="ru-RU" dirty="0" err="1" smtClean="0"/>
              <a:t>пральній</a:t>
            </a:r>
            <a:r>
              <a:rPr lang="ru-RU" dirty="0" smtClean="0"/>
              <a:t> </a:t>
            </a:r>
            <a:r>
              <a:rPr lang="ru-RU" dirty="0" err="1"/>
              <a:t>машині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розчині</a:t>
            </a:r>
            <a:r>
              <a:rPr lang="ru-RU" dirty="0"/>
              <a:t> </a:t>
            </a:r>
            <a:r>
              <a:rPr lang="ru-RU" dirty="0" err="1"/>
              <a:t>прального</a:t>
            </a:r>
            <a:r>
              <a:rPr lang="ru-RU" dirty="0"/>
              <a:t> порошку;</a:t>
            </a:r>
          </a:p>
          <a:p>
            <a:r>
              <a:rPr lang="ru-RU" dirty="0" smtClean="0"/>
              <a:t>- </a:t>
            </a:r>
            <a:r>
              <a:rPr lang="ru-RU" dirty="0" err="1"/>
              <a:t>тривалості</a:t>
            </a:r>
            <a:r>
              <a:rPr lang="ru-RU" dirty="0"/>
              <a:t> </a:t>
            </a:r>
            <a:r>
              <a:rPr lang="ru-RU" dirty="0" err="1"/>
              <a:t>підігріву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проміжок</a:t>
            </a:r>
            <a:r>
              <a:rPr lang="ru-RU" dirty="0"/>
              <a:t> часу,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необхідний</a:t>
            </a:r>
            <a:r>
              <a:rPr lang="ru-RU" dirty="0"/>
              <a:t> для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/>
              <a:t>обраного</a:t>
            </a:r>
            <a:r>
              <a:rPr lang="ru-RU" dirty="0"/>
              <a:t> температурного режиму.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, </a:t>
            </a:r>
            <a:r>
              <a:rPr lang="ru-RU" dirty="0" smtClean="0"/>
              <a:t>води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 </a:t>
            </a:r>
            <a:r>
              <a:rPr lang="ru-RU" dirty="0" err="1"/>
              <a:t>нагрівальних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пральної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;</a:t>
            </a:r>
          </a:p>
          <a:p>
            <a:r>
              <a:rPr lang="ru-RU" dirty="0" smtClean="0"/>
              <a:t>- </a:t>
            </a:r>
            <a:r>
              <a:rPr lang="ru-RU" dirty="0" err="1"/>
              <a:t>тривалості</a:t>
            </a:r>
            <a:r>
              <a:rPr lang="ru-RU" dirty="0"/>
              <a:t>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прання</a:t>
            </a:r>
            <a:r>
              <a:rPr lang="ru-RU" dirty="0"/>
              <a:t> (час активного </a:t>
            </a:r>
            <a:r>
              <a:rPr lang="ru-RU" dirty="0" err="1"/>
              <a:t>прання</a:t>
            </a:r>
            <a:r>
              <a:rPr lang="ru-RU" dirty="0"/>
              <a:t>)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проміжок</a:t>
            </a:r>
            <a:r>
              <a:rPr lang="ru-RU" dirty="0"/>
              <a:t> </a:t>
            </a:r>
            <a:r>
              <a:rPr lang="ru-RU" dirty="0" smtClean="0"/>
              <a:t>часу</a:t>
            </a:r>
            <a:r>
              <a:rPr lang="ru-RU" dirty="0"/>
              <a:t>,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максимальної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 smtClean="0"/>
              <a:t>білизна</a:t>
            </a:r>
            <a:r>
              <a:rPr lang="ru-RU" dirty="0" smtClean="0"/>
              <a:t> </a:t>
            </a:r>
            <a:r>
              <a:rPr lang="ru-RU" dirty="0" err="1"/>
              <a:t>продовжує</a:t>
            </a:r>
            <a:r>
              <a:rPr lang="ru-RU" dirty="0"/>
              <a:t> </a:t>
            </a:r>
            <a:r>
              <a:rPr lang="ru-RU" dirty="0" err="1"/>
              <a:t>пратися</a:t>
            </a:r>
            <a:r>
              <a:rPr lang="ru-RU" dirty="0"/>
              <a:t> в </a:t>
            </a:r>
            <a:r>
              <a:rPr lang="ru-RU" dirty="0" err="1"/>
              <a:t>режимі</a:t>
            </a:r>
            <a:r>
              <a:rPr lang="ru-RU" dirty="0"/>
              <a:t> головного режиму </a:t>
            </a:r>
            <a:r>
              <a:rPr lang="ru-RU" dirty="0" err="1"/>
              <a:t>прання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3271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391881"/>
            <a:ext cx="8911687" cy="711204"/>
          </a:xfrm>
        </p:spPr>
        <p:txBody>
          <a:bodyPr/>
          <a:lstStyle/>
          <a:p>
            <a:r>
              <a:rPr lang="ru-RU" dirty="0"/>
              <a:t>1. 4 </a:t>
            </a:r>
            <a:r>
              <a:rPr lang="ru-RU" dirty="0" err="1"/>
              <a:t>Пральні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9487" y="1335313"/>
            <a:ext cx="9995126" cy="5341257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Пральна</a:t>
            </a:r>
            <a:r>
              <a:rPr lang="ru-RU" dirty="0"/>
              <a:t> машина повинна </a:t>
            </a:r>
            <a:r>
              <a:rPr lang="ru-RU" dirty="0" err="1" smtClean="0"/>
              <a:t>забезпечувати</a:t>
            </a:r>
            <a:r>
              <a:rPr lang="ru-RU" dirty="0" smtClean="0"/>
              <a:t> </a:t>
            </a:r>
            <a:r>
              <a:rPr lang="ru-RU" dirty="0" err="1"/>
              <a:t>проектовану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майбутньої</a:t>
            </a:r>
            <a:r>
              <a:rPr lang="ru-RU" dirty="0"/>
              <a:t> </a:t>
            </a:r>
            <a:r>
              <a:rPr lang="ru-RU" dirty="0" err="1"/>
              <a:t>пральні</a:t>
            </a:r>
            <a:r>
              <a:rPr lang="ru-RU" dirty="0"/>
              <a:t>, за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 smtClean="0"/>
              <a:t>обирають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прання</a:t>
            </a:r>
            <a:r>
              <a:rPr lang="ru-RU" dirty="0"/>
              <a:t>.</a:t>
            </a:r>
          </a:p>
          <a:p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пральних</a:t>
            </a:r>
            <a:r>
              <a:rPr lang="ru-RU" dirty="0"/>
              <a:t> машин: </a:t>
            </a:r>
          </a:p>
          <a:p>
            <a:r>
              <a:rPr lang="ru-RU" dirty="0"/>
              <a:t> </a:t>
            </a:r>
            <a:r>
              <a:rPr lang="ru-RU" dirty="0" err="1"/>
              <a:t>продуктивність</a:t>
            </a:r>
            <a:r>
              <a:rPr lang="ru-RU" dirty="0"/>
              <a:t>, </a:t>
            </a:r>
          </a:p>
          <a:p>
            <a:r>
              <a:rPr lang="ru-RU" dirty="0"/>
              <a:t> </a:t>
            </a:r>
            <a:r>
              <a:rPr lang="ru-RU" dirty="0" err="1"/>
              <a:t>ефективне</a:t>
            </a:r>
            <a:r>
              <a:rPr lang="ru-RU" dirty="0"/>
              <a:t> </a:t>
            </a:r>
            <a:r>
              <a:rPr lang="ru-RU" dirty="0" err="1"/>
              <a:t>прання</a:t>
            </a:r>
            <a:r>
              <a:rPr lang="ru-RU" dirty="0"/>
              <a:t>, </a:t>
            </a:r>
            <a:r>
              <a:rPr lang="ru-RU" dirty="0" err="1"/>
              <a:t>полоскання</a:t>
            </a:r>
            <a:r>
              <a:rPr lang="ru-RU" dirty="0"/>
              <a:t>, </a:t>
            </a:r>
          </a:p>
          <a:p>
            <a:r>
              <a:rPr lang="ru-RU" dirty="0"/>
              <a:t> </a:t>
            </a:r>
            <a:r>
              <a:rPr lang="ru-RU" dirty="0" err="1"/>
              <a:t>універсальність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,</a:t>
            </a:r>
          </a:p>
          <a:p>
            <a:r>
              <a:rPr lang="ru-RU" dirty="0"/>
              <a:t> </a:t>
            </a:r>
            <a:r>
              <a:rPr lang="ru-RU" dirty="0" err="1"/>
              <a:t>зручність</a:t>
            </a:r>
            <a:r>
              <a:rPr lang="ru-RU" dirty="0"/>
              <a:t> в </a:t>
            </a:r>
            <a:r>
              <a:rPr lang="ru-RU" dirty="0" err="1"/>
              <a:t>експлуатації</a:t>
            </a:r>
            <a:r>
              <a:rPr lang="ru-RU" dirty="0"/>
              <a:t>, </a:t>
            </a:r>
            <a:r>
              <a:rPr lang="ru-RU" dirty="0" err="1"/>
              <a:t>ергономічність</a:t>
            </a:r>
            <a:r>
              <a:rPr lang="ru-RU" dirty="0"/>
              <a:t>,</a:t>
            </a:r>
          </a:p>
          <a:p>
            <a:r>
              <a:rPr lang="ru-RU" dirty="0"/>
              <a:t> </a:t>
            </a:r>
            <a:r>
              <a:rPr lang="ru-RU" dirty="0" err="1"/>
              <a:t>безпечність</a:t>
            </a:r>
            <a:r>
              <a:rPr lang="ru-RU" dirty="0"/>
              <a:t>, </a:t>
            </a:r>
            <a:r>
              <a:rPr lang="ru-RU" dirty="0" err="1"/>
              <a:t>блокування</a:t>
            </a:r>
            <a:r>
              <a:rPr lang="ru-RU" dirty="0"/>
              <a:t> </a:t>
            </a:r>
            <a:r>
              <a:rPr lang="ru-RU" dirty="0" err="1"/>
              <a:t>несанкціонованого</a:t>
            </a:r>
            <a:r>
              <a:rPr lang="ru-RU" dirty="0"/>
              <a:t> доступу,</a:t>
            </a:r>
          </a:p>
          <a:p>
            <a:r>
              <a:rPr lang="ru-RU" dirty="0"/>
              <a:t> </a:t>
            </a:r>
            <a:r>
              <a:rPr lang="ru-RU" dirty="0" err="1"/>
              <a:t>екологічність</a:t>
            </a:r>
            <a:r>
              <a:rPr lang="ru-RU" dirty="0"/>
              <a:t>, </a:t>
            </a:r>
            <a:r>
              <a:rPr lang="ru-RU" dirty="0" err="1"/>
              <a:t>відповідний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віджимання</a:t>
            </a:r>
            <a:r>
              <a:rPr lang="ru-RU" dirty="0"/>
              <a:t>, </a:t>
            </a:r>
            <a:r>
              <a:rPr lang="ru-RU" dirty="0" err="1" smtClean="0"/>
              <a:t>оптимальні</a:t>
            </a:r>
            <a:r>
              <a:rPr lang="ru-RU" dirty="0" smtClean="0"/>
              <a:t> </a:t>
            </a:r>
            <a:r>
              <a:rPr lang="ru-RU" dirty="0" err="1"/>
              <a:t>водні</a:t>
            </a:r>
            <a:r>
              <a:rPr lang="ru-RU" dirty="0"/>
              <a:t> та </a:t>
            </a:r>
            <a:r>
              <a:rPr lang="ru-RU" dirty="0" err="1"/>
              <a:t>енергетичним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,</a:t>
            </a:r>
          </a:p>
          <a:p>
            <a:r>
              <a:rPr lang="ru-RU" dirty="0"/>
              <a:t> </a:t>
            </a:r>
            <a:r>
              <a:rPr lang="ru-RU" dirty="0" err="1"/>
              <a:t>надійність</a:t>
            </a:r>
            <a:r>
              <a:rPr lang="ru-RU" dirty="0"/>
              <a:t>, </a:t>
            </a:r>
            <a:r>
              <a:rPr lang="ru-RU" dirty="0" err="1"/>
              <a:t>довговічність</a:t>
            </a:r>
            <a:r>
              <a:rPr lang="ru-RU" dirty="0"/>
              <a:t>, </a:t>
            </a:r>
            <a:r>
              <a:rPr lang="ru-RU" dirty="0" err="1"/>
              <a:t>ремонтопридатність</a:t>
            </a:r>
            <a:r>
              <a:rPr lang="ru-RU" dirty="0"/>
              <a:t>.</a:t>
            </a:r>
          </a:p>
          <a:p>
            <a:r>
              <a:rPr lang="ru-RU" dirty="0"/>
              <a:t>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функціональним</a:t>
            </a:r>
            <a:r>
              <a:rPr lang="ru-RU" dirty="0"/>
              <a:t> </a:t>
            </a:r>
            <a:r>
              <a:rPr lang="ru-RU" dirty="0" err="1"/>
              <a:t>властивостям</a:t>
            </a:r>
            <a:r>
              <a:rPr lang="ru-RU" dirty="0"/>
              <a:t> (</a:t>
            </a:r>
            <a:r>
              <a:rPr lang="ru-RU" dirty="0" err="1"/>
              <a:t>відпирання</a:t>
            </a:r>
            <a:r>
              <a:rPr lang="ru-RU" dirty="0"/>
              <a:t>, </a:t>
            </a:r>
            <a:r>
              <a:rPr lang="ru-RU" dirty="0" err="1"/>
              <a:t>знос</a:t>
            </a:r>
            <a:r>
              <a:rPr lang="ru-RU" dirty="0"/>
              <a:t> речей, </a:t>
            </a:r>
            <a:r>
              <a:rPr lang="ru-RU" dirty="0" err="1" smtClean="0"/>
              <a:t>полоскання</a:t>
            </a:r>
            <a:r>
              <a:rPr lang="ru-RU" dirty="0"/>
              <a:t>, </a:t>
            </a:r>
            <a:r>
              <a:rPr lang="ru-RU" dirty="0" err="1"/>
              <a:t>віджимання</a:t>
            </a:r>
            <a:r>
              <a:rPr lang="ru-RU" dirty="0"/>
              <a:t>).</a:t>
            </a:r>
          </a:p>
          <a:p>
            <a:r>
              <a:rPr lang="ru-RU" dirty="0" err="1"/>
              <a:t>Провідні</a:t>
            </a:r>
            <a:r>
              <a:rPr lang="ru-RU" dirty="0"/>
              <a:t> </a:t>
            </a:r>
            <a:r>
              <a:rPr lang="ru-RU" dirty="0" err="1"/>
              <a:t>виробники</a:t>
            </a:r>
            <a:r>
              <a:rPr lang="ru-RU" dirty="0"/>
              <a:t> </a:t>
            </a:r>
            <a:r>
              <a:rPr lang="ru-RU" dirty="0" err="1"/>
              <a:t>пральних</a:t>
            </a:r>
            <a:r>
              <a:rPr lang="ru-RU" dirty="0"/>
              <a:t> машин для </a:t>
            </a:r>
            <a:r>
              <a:rPr lang="ru-RU" dirty="0" err="1"/>
              <a:t>пралень</a:t>
            </a:r>
            <a:r>
              <a:rPr lang="ru-RU" dirty="0"/>
              <a:t> і </a:t>
            </a:r>
            <a:r>
              <a:rPr lang="ru-RU" dirty="0" err="1"/>
              <a:t>хімчисток</a:t>
            </a:r>
            <a:r>
              <a:rPr lang="ru-RU" dirty="0"/>
              <a:t> є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en-US" dirty="0" smtClean="0"/>
              <a:t>ELECTROLUX</a:t>
            </a:r>
            <a:r>
              <a:rPr lang="en-US" dirty="0"/>
              <a:t>, IMESA </a:t>
            </a:r>
            <a:r>
              <a:rPr lang="ru-RU" dirty="0"/>
              <a:t>і </a:t>
            </a:r>
            <a:r>
              <a:rPr lang="en-US" dirty="0"/>
              <a:t>FAGOR.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765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5954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пральних</a:t>
            </a:r>
            <a:r>
              <a:rPr lang="ru-RU" dirty="0"/>
              <a:t> машин </a:t>
            </a:r>
            <a:r>
              <a:rPr lang="ru-RU" dirty="0" smtClean="0"/>
              <a:t>проводитьс</a:t>
            </a:r>
            <a:r>
              <a:rPr lang="ru-RU" dirty="0"/>
              <a:t>я за </a:t>
            </a:r>
            <a:r>
              <a:rPr lang="ru-RU" dirty="0" err="1" smtClean="0"/>
              <a:t>показниками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83657"/>
            <a:ext cx="8915400" cy="503645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 </a:t>
            </a:r>
            <a:r>
              <a:rPr lang="ru-RU" dirty="0" err="1"/>
              <a:t>функціями</a:t>
            </a:r>
            <a:r>
              <a:rPr lang="ru-RU" dirty="0"/>
              <a:t>,</a:t>
            </a:r>
          </a:p>
          <a:p>
            <a:r>
              <a:rPr lang="ru-RU" dirty="0"/>
              <a:t> </a:t>
            </a:r>
            <a:r>
              <a:rPr lang="ru-RU" dirty="0" err="1"/>
              <a:t>призначенням</a:t>
            </a:r>
            <a:r>
              <a:rPr lang="ru-RU" dirty="0"/>
              <a:t>,</a:t>
            </a:r>
          </a:p>
          <a:p>
            <a:r>
              <a:rPr lang="ru-RU" dirty="0"/>
              <a:t> методом </a:t>
            </a:r>
            <a:r>
              <a:rPr lang="ru-RU" dirty="0" err="1"/>
              <a:t>активації</a:t>
            </a:r>
            <a:r>
              <a:rPr lang="ru-RU" dirty="0"/>
              <a:t> </a:t>
            </a:r>
            <a:r>
              <a:rPr lang="ru-RU" dirty="0" err="1"/>
              <a:t>миючого</a:t>
            </a:r>
            <a:r>
              <a:rPr lang="ru-RU" dirty="0"/>
              <a:t> </a:t>
            </a:r>
            <a:r>
              <a:rPr lang="ru-RU" dirty="0" err="1"/>
              <a:t>засобу</a:t>
            </a:r>
            <a:r>
              <a:rPr lang="ru-RU" dirty="0"/>
              <a:t>,</a:t>
            </a:r>
          </a:p>
          <a:p>
            <a:r>
              <a:rPr lang="ru-RU" dirty="0"/>
              <a:t> типом </a:t>
            </a:r>
            <a:r>
              <a:rPr lang="ru-RU" dirty="0" err="1"/>
              <a:t>робочого</a:t>
            </a:r>
            <a:r>
              <a:rPr lang="ru-RU" dirty="0"/>
              <a:t> органу,</a:t>
            </a:r>
          </a:p>
          <a:p>
            <a:r>
              <a:rPr lang="ru-RU" dirty="0"/>
              <a:t> способом </a:t>
            </a:r>
            <a:r>
              <a:rPr lang="ru-RU" dirty="0" err="1"/>
              <a:t>віджимання</a:t>
            </a:r>
            <a:r>
              <a:rPr lang="ru-RU" dirty="0"/>
              <a:t>,</a:t>
            </a:r>
          </a:p>
          <a:p>
            <a:r>
              <a:rPr lang="ru-RU" dirty="0"/>
              <a:t> </a:t>
            </a:r>
            <a:r>
              <a:rPr lang="ru-RU" dirty="0" err="1"/>
              <a:t>масою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завантажується</a:t>
            </a:r>
            <a:r>
              <a:rPr lang="ru-RU" dirty="0"/>
              <a:t>,</a:t>
            </a:r>
          </a:p>
          <a:p>
            <a:r>
              <a:rPr lang="ru-RU" dirty="0"/>
              <a:t>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баків</a:t>
            </a:r>
            <a:r>
              <a:rPr lang="ru-RU" dirty="0"/>
              <a:t>,</a:t>
            </a:r>
          </a:p>
          <a:p>
            <a:r>
              <a:rPr lang="ru-RU" dirty="0"/>
              <a:t> способом </a:t>
            </a:r>
            <a:r>
              <a:rPr lang="ru-RU" dirty="0" err="1"/>
              <a:t>завантаження</a:t>
            </a:r>
            <a:r>
              <a:rPr lang="ru-RU" dirty="0"/>
              <a:t>, </a:t>
            </a:r>
          </a:p>
          <a:p>
            <a:r>
              <a:rPr lang="ru-RU" dirty="0"/>
              <a:t>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механізації</a:t>
            </a:r>
            <a:r>
              <a:rPr lang="ru-RU" dirty="0"/>
              <a:t>, </a:t>
            </a:r>
            <a:r>
              <a:rPr lang="ru-RU" dirty="0" err="1"/>
              <a:t>автоматизації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.</a:t>
            </a:r>
          </a:p>
          <a:p>
            <a:r>
              <a:rPr lang="ru-RU" b="1" dirty="0"/>
              <a:t>За </a:t>
            </a:r>
            <a:r>
              <a:rPr lang="ru-RU" b="1" dirty="0" err="1"/>
              <a:t>функціями</a:t>
            </a:r>
            <a:r>
              <a:rPr lang="ru-RU" dirty="0"/>
              <a:t>: </a:t>
            </a:r>
            <a:r>
              <a:rPr lang="ru-RU" dirty="0" err="1"/>
              <a:t>пральні</a:t>
            </a:r>
            <a:r>
              <a:rPr lang="ru-RU" dirty="0"/>
              <a:t>, </a:t>
            </a:r>
            <a:r>
              <a:rPr lang="ru-RU" dirty="0" err="1"/>
              <a:t>прально-віджимні</a:t>
            </a:r>
            <a:r>
              <a:rPr lang="ru-RU" dirty="0"/>
              <a:t>, та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 smtClean="0"/>
              <a:t>повний</a:t>
            </a:r>
            <a:r>
              <a:rPr lang="ru-RU" dirty="0" smtClean="0"/>
              <a:t> спектр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прання</a:t>
            </a:r>
            <a:r>
              <a:rPr lang="ru-RU" dirty="0"/>
              <a:t> до </a:t>
            </a:r>
            <a:r>
              <a:rPr lang="ru-RU" dirty="0" err="1"/>
              <a:t>сушіння</a:t>
            </a:r>
            <a:r>
              <a:rPr lang="ru-RU" dirty="0"/>
              <a:t>. </a:t>
            </a:r>
          </a:p>
          <a:p>
            <a:r>
              <a:rPr lang="ru-RU" b="1" dirty="0"/>
              <a:t>За </a:t>
            </a:r>
            <a:r>
              <a:rPr lang="ru-RU" b="1" dirty="0" err="1"/>
              <a:t>призначенням</a:t>
            </a:r>
            <a:r>
              <a:rPr lang="ru-RU" b="1" dirty="0"/>
              <a:t> </a:t>
            </a:r>
            <a:r>
              <a:rPr lang="ru-RU" dirty="0" err="1"/>
              <a:t>пральні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на: </a:t>
            </a:r>
            <a:r>
              <a:rPr lang="ru-RU" dirty="0" err="1" smtClean="0"/>
              <a:t>професійні</a:t>
            </a:r>
            <a:r>
              <a:rPr lang="ru-RU" dirty="0" smtClean="0"/>
              <a:t> </a:t>
            </a:r>
            <a:r>
              <a:rPr lang="ru-RU" dirty="0"/>
              <a:t>( </a:t>
            </a:r>
            <a:r>
              <a:rPr lang="ru-RU" dirty="0" err="1" smtClean="0"/>
              <a:t>промислові</a:t>
            </a:r>
            <a:r>
              <a:rPr lang="ru-RU" dirty="0" smtClean="0"/>
              <a:t>)та </a:t>
            </a:r>
            <a:r>
              <a:rPr lang="ru-RU" dirty="0" err="1"/>
              <a:t>побутові</a:t>
            </a:r>
            <a:r>
              <a:rPr lang="ru-RU" dirty="0"/>
              <a:t>.</a:t>
            </a:r>
          </a:p>
          <a:p>
            <a:r>
              <a:rPr lang="ru-RU" b="1" dirty="0" err="1"/>
              <a:t>Побутова</a:t>
            </a:r>
            <a:r>
              <a:rPr lang="ru-RU" b="1" dirty="0"/>
              <a:t> </a:t>
            </a:r>
            <a:r>
              <a:rPr lang="ru-RU" b="1" dirty="0" err="1"/>
              <a:t>пральна</a:t>
            </a:r>
            <a:r>
              <a:rPr lang="ru-RU" b="1" dirty="0"/>
              <a:t> машина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максимальне</a:t>
            </a:r>
            <a:r>
              <a:rPr lang="ru-RU" dirty="0"/>
              <a:t> </a:t>
            </a:r>
            <a:r>
              <a:rPr lang="ru-RU" dirty="0" err="1"/>
              <a:t>завантаження</a:t>
            </a:r>
            <a:r>
              <a:rPr lang="ru-RU" dirty="0"/>
              <a:t> - </a:t>
            </a:r>
            <a:r>
              <a:rPr lang="ru-RU" dirty="0" smtClean="0"/>
              <a:t>7 </a:t>
            </a:r>
            <a:r>
              <a:rPr lang="ru-RU" dirty="0"/>
              <a:t>кг., </a:t>
            </a:r>
          </a:p>
          <a:p>
            <a:r>
              <a:rPr lang="ru-RU" dirty="0" err="1"/>
              <a:t>використовується</a:t>
            </a:r>
            <a:r>
              <a:rPr lang="ru-RU" dirty="0"/>
              <a:t> в </a:t>
            </a:r>
            <a:r>
              <a:rPr lang="ru-RU" dirty="0" err="1"/>
              <a:t>середньому</a:t>
            </a:r>
            <a:r>
              <a:rPr lang="ru-RU" dirty="0"/>
              <a:t> </a:t>
            </a:r>
            <a:r>
              <a:rPr lang="ru-RU" dirty="0" smtClean="0"/>
              <a:t>2-3 </a:t>
            </a:r>
            <a:r>
              <a:rPr lang="ru-RU" dirty="0"/>
              <a:t>рази на </a:t>
            </a:r>
            <a:r>
              <a:rPr lang="ru-RU" dirty="0" err="1"/>
              <a:t>тиждень</a:t>
            </a:r>
            <a:r>
              <a:rPr lang="ru-RU" dirty="0"/>
              <a:t> </a:t>
            </a:r>
            <a:r>
              <a:rPr lang="ru-RU" dirty="0" smtClean="0"/>
              <a:t>(14-21 </a:t>
            </a:r>
            <a:r>
              <a:rPr lang="ru-RU" dirty="0"/>
              <a:t>кг за </a:t>
            </a:r>
            <a:r>
              <a:rPr lang="ru-RU" dirty="0" err="1"/>
              <a:t>тиждень</a:t>
            </a:r>
            <a:r>
              <a:rPr lang="ru-RU" dirty="0"/>
              <a:t>), </a:t>
            </a:r>
          </a:p>
          <a:p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становить </a:t>
            </a:r>
            <a:r>
              <a:rPr lang="ru-RU" dirty="0" err="1"/>
              <a:t>близько</a:t>
            </a:r>
            <a:r>
              <a:rPr lang="ru-RU" dirty="0"/>
              <a:t> 7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223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5154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53030"/>
            <a:ext cx="8915400" cy="4731656"/>
          </a:xfrm>
        </p:spPr>
        <p:txBody>
          <a:bodyPr>
            <a:normAutofit/>
          </a:bodyPr>
          <a:lstStyle/>
          <a:p>
            <a:r>
              <a:rPr lang="ru-RU" b="1" dirty="0" err="1"/>
              <a:t>Промислове</a:t>
            </a:r>
            <a:r>
              <a:rPr lang="ru-RU" b="1" dirty="0"/>
              <a:t> (</a:t>
            </a:r>
            <a:r>
              <a:rPr lang="ru-RU" b="1" dirty="0" err="1"/>
              <a:t>професійне</a:t>
            </a:r>
            <a:r>
              <a:rPr lang="ru-RU" b="1" dirty="0"/>
              <a:t>) </a:t>
            </a:r>
            <a:r>
              <a:rPr lang="ru-RU" b="1" dirty="0" err="1"/>
              <a:t>устаткування</a:t>
            </a:r>
            <a:r>
              <a:rPr lang="ru-RU" dirty="0"/>
              <a:t>. </a:t>
            </a:r>
            <a:r>
              <a:rPr lang="ru-RU" dirty="0" err="1"/>
              <a:t>Мінімальне</a:t>
            </a:r>
            <a:r>
              <a:rPr lang="ru-RU" dirty="0"/>
              <a:t> </a:t>
            </a:r>
            <a:r>
              <a:rPr lang="ru-RU" dirty="0" err="1"/>
              <a:t>завантаження</a:t>
            </a:r>
            <a:r>
              <a:rPr lang="ru-RU" dirty="0"/>
              <a:t> у </a:t>
            </a:r>
          </a:p>
          <a:p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пральних</a:t>
            </a:r>
            <a:r>
              <a:rPr lang="ru-RU" dirty="0"/>
              <a:t> машин становить </a:t>
            </a:r>
            <a:r>
              <a:rPr lang="ru-RU" dirty="0" err="1"/>
              <a:t>від</a:t>
            </a:r>
            <a:r>
              <a:rPr lang="ru-RU" dirty="0"/>
              <a:t> 8 кг </a:t>
            </a:r>
            <a:r>
              <a:rPr lang="ru-RU" dirty="0" err="1"/>
              <a:t>сухої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, режим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 smtClean="0"/>
              <a:t>професійного</a:t>
            </a:r>
            <a:r>
              <a:rPr lang="ru-RU" dirty="0" smtClean="0"/>
              <a:t> </a:t>
            </a:r>
            <a:r>
              <a:rPr lang="ru-RU" dirty="0" err="1"/>
              <a:t>обладнання</a:t>
            </a:r>
            <a:r>
              <a:rPr lang="ru-RU" dirty="0"/>
              <a:t> 30000 </a:t>
            </a:r>
            <a:r>
              <a:rPr lang="ru-RU" dirty="0" err="1"/>
              <a:t>циклів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20 годин </a:t>
            </a:r>
            <a:r>
              <a:rPr lang="ru-RU" dirty="0" err="1"/>
              <a:t>безперебійної</a:t>
            </a:r>
            <a:r>
              <a:rPr lang="ru-RU" dirty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добу</a:t>
            </a:r>
            <a:r>
              <a:rPr lang="ru-RU" dirty="0"/>
              <a:t>,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промислової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становить 10 </a:t>
            </a:r>
            <a:r>
              <a:rPr lang="ru-RU" dirty="0" err="1"/>
              <a:t>років</a:t>
            </a:r>
            <a:r>
              <a:rPr lang="ru-RU" dirty="0"/>
              <a:t> .</a:t>
            </a:r>
          </a:p>
          <a:p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методу </a:t>
            </a:r>
            <a:r>
              <a:rPr lang="ru-RU" dirty="0" err="1"/>
              <a:t>активації</a:t>
            </a:r>
            <a:r>
              <a:rPr lang="ru-RU" dirty="0"/>
              <a:t> </a:t>
            </a:r>
            <a:r>
              <a:rPr lang="ru-RU" dirty="0" err="1"/>
              <a:t>миючого</a:t>
            </a:r>
            <a:r>
              <a:rPr lang="ru-RU" dirty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 </a:t>
            </a:r>
            <a:r>
              <a:rPr lang="ru-RU" dirty="0" err="1" smtClean="0"/>
              <a:t>поділяються</a:t>
            </a:r>
            <a:r>
              <a:rPr lang="ru-RU" dirty="0" smtClean="0"/>
              <a:t> </a:t>
            </a:r>
            <a:r>
              <a:rPr lang="ru-RU" dirty="0"/>
              <a:t>на:</a:t>
            </a:r>
          </a:p>
          <a:p>
            <a:r>
              <a:rPr lang="ru-RU" dirty="0"/>
              <a:t> </a:t>
            </a:r>
            <a:r>
              <a:rPr lang="ru-RU" dirty="0" err="1"/>
              <a:t>вібраційні</a:t>
            </a:r>
            <a:r>
              <a:rPr lang="ru-RU" dirty="0"/>
              <a:t>, </a:t>
            </a:r>
          </a:p>
          <a:p>
            <a:r>
              <a:rPr lang="ru-RU" dirty="0"/>
              <a:t> з </a:t>
            </a:r>
            <a:r>
              <a:rPr lang="ru-RU" dirty="0" err="1"/>
              <a:t>обертовими</a:t>
            </a:r>
            <a:r>
              <a:rPr lang="ru-RU" dirty="0"/>
              <a:t> </a:t>
            </a:r>
            <a:r>
              <a:rPr lang="ru-RU" dirty="0" err="1"/>
              <a:t>робочими</a:t>
            </a:r>
            <a:r>
              <a:rPr lang="ru-RU" dirty="0"/>
              <a:t> органами, </a:t>
            </a:r>
          </a:p>
          <a:p>
            <a:r>
              <a:rPr lang="ru-RU" dirty="0"/>
              <a:t> з </a:t>
            </a:r>
            <a:r>
              <a:rPr lang="ru-RU" dirty="0" err="1"/>
              <a:t>направленим</a:t>
            </a:r>
            <a:r>
              <a:rPr lang="ru-RU" dirty="0"/>
              <a:t> потоком </a:t>
            </a:r>
            <a:r>
              <a:rPr lang="ru-RU" dirty="0" err="1"/>
              <a:t>рідини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.</a:t>
            </a:r>
          </a:p>
          <a:p>
            <a:r>
              <a:rPr lang="ru-RU" dirty="0"/>
              <a:t>За типом </a:t>
            </a:r>
            <a:r>
              <a:rPr lang="ru-RU" dirty="0" err="1"/>
              <a:t>робочого</a:t>
            </a:r>
            <a:r>
              <a:rPr lang="ru-RU" dirty="0"/>
              <a:t> органу: </a:t>
            </a:r>
            <a:r>
              <a:rPr lang="ru-RU" dirty="0" err="1"/>
              <a:t>барабанні</a:t>
            </a:r>
            <a:r>
              <a:rPr lang="ru-RU" dirty="0"/>
              <a:t> та </a:t>
            </a:r>
            <a:r>
              <a:rPr lang="ru-RU" dirty="0" err="1"/>
              <a:t>активаторні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944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080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2686" y="1378857"/>
            <a:ext cx="9791926" cy="4532365"/>
          </a:xfrm>
        </p:spPr>
        <p:txBody>
          <a:bodyPr>
            <a:normAutofit/>
          </a:bodyPr>
          <a:lstStyle/>
          <a:p>
            <a:r>
              <a:rPr lang="ru-RU" dirty="0" err="1"/>
              <a:t>Барабанні</a:t>
            </a:r>
            <a:r>
              <a:rPr lang="ru-RU" dirty="0"/>
              <a:t> (</a:t>
            </a:r>
            <a:r>
              <a:rPr lang="ru-RU" dirty="0" err="1"/>
              <a:t>обертовий</a:t>
            </a:r>
            <a:r>
              <a:rPr lang="ru-RU" dirty="0"/>
              <a:t> </a:t>
            </a:r>
            <a:r>
              <a:rPr lang="ru-RU" dirty="0" err="1"/>
              <a:t>механізм</a:t>
            </a:r>
            <a:r>
              <a:rPr lang="ru-RU" dirty="0"/>
              <a:t> барабан) </a:t>
            </a:r>
            <a:r>
              <a:rPr lang="ru-RU" dirty="0" err="1"/>
              <a:t>пральні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err="1"/>
              <a:t>набули</a:t>
            </a:r>
            <a:r>
              <a:rPr lang="ru-RU" dirty="0"/>
              <a:t> </a:t>
            </a:r>
            <a:r>
              <a:rPr lang="ru-RU" dirty="0" err="1"/>
              <a:t>більшого</a:t>
            </a:r>
            <a:r>
              <a:rPr lang="ru-RU" dirty="0"/>
              <a:t>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простотою</a:t>
            </a:r>
            <a:r>
              <a:rPr lang="ru-RU" dirty="0"/>
              <a:t> </a:t>
            </a:r>
            <a:r>
              <a:rPr lang="ru-RU" dirty="0" err="1"/>
              <a:t>автоматизації</a:t>
            </a:r>
            <a:r>
              <a:rPr lang="ru-RU" dirty="0"/>
              <a:t>,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дбайливим</a:t>
            </a:r>
            <a:r>
              <a:rPr lang="ru-RU" dirty="0"/>
              <a:t> </a:t>
            </a:r>
            <a:r>
              <a:rPr lang="ru-RU" dirty="0" err="1"/>
              <a:t>пранням</a:t>
            </a:r>
            <a:r>
              <a:rPr lang="ru-RU" dirty="0"/>
              <a:t>, </a:t>
            </a:r>
            <a:r>
              <a:rPr lang="ru-RU" dirty="0" err="1" smtClean="0"/>
              <a:t>економією</a:t>
            </a:r>
            <a:r>
              <a:rPr lang="ru-RU" dirty="0" smtClean="0"/>
              <a:t> </a:t>
            </a:r>
            <a:r>
              <a:rPr lang="ru-RU" dirty="0"/>
              <a:t>води і </a:t>
            </a:r>
            <a:r>
              <a:rPr lang="ru-RU" dirty="0" err="1"/>
              <a:t>миючого</a:t>
            </a:r>
            <a:r>
              <a:rPr lang="ru-RU" dirty="0"/>
              <a:t> </a:t>
            </a:r>
            <a:r>
              <a:rPr lang="ru-RU" dirty="0" err="1"/>
              <a:t>засобу</a:t>
            </a:r>
            <a:r>
              <a:rPr lang="ru-RU" dirty="0"/>
              <a:t>,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активаторних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 свою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/>
              <a:t>складні</a:t>
            </a:r>
            <a:r>
              <a:rPr lang="ru-RU" dirty="0"/>
              <a:t> і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надійні</a:t>
            </a:r>
            <a:r>
              <a:rPr lang="ru-RU" dirty="0"/>
              <a:t>.</a:t>
            </a:r>
          </a:p>
          <a:p>
            <a:r>
              <a:rPr lang="ru-RU" dirty="0" err="1"/>
              <a:t>Активаторна</a:t>
            </a:r>
            <a:r>
              <a:rPr lang="ru-RU" dirty="0"/>
              <a:t> </a:t>
            </a:r>
            <a:r>
              <a:rPr lang="ru-RU" dirty="0" err="1"/>
              <a:t>пральна</a:t>
            </a:r>
            <a:r>
              <a:rPr lang="ru-RU" dirty="0"/>
              <a:t> машина оснащена баком,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спеціальний</a:t>
            </a:r>
            <a:r>
              <a:rPr lang="ru-RU" dirty="0"/>
              <a:t> </a:t>
            </a:r>
            <a:r>
              <a:rPr lang="ru-RU" dirty="0" err="1" smtClean="0"/>
              <a:t>обертовий</a:t>
            </a:r>
            <a:r>
              <a:rPr lang="ru-RU" dirty="0" smtClean="0"/>
              <a:t> </a:t>
            </a:r>
            <a:r>
              <a:rPr lang="ru-RU" dirty="0" err="1"/>
              <a:t>елемент</a:t>
            </a:r>
            <a:r>
              <a:rPr lang="ru-RU" dirty="0"/>
              <a:t>.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виступати</a:t>
            </a:r>
            <a:r>
              <a:rPr lang="ru-RU" dirty="0"/>
              <a:t> </a:t>
            </a:r>
            <a:r>
              <a:rPr lang="ru-RU" dirty="0" err="1"/>
              <a:t>лопаті</a:t>
            </a:r>
            <a:r>
              <a:rPr lang="ru-RU" dirty="0"/>
              <a:t>, диски з </a:t>
            </a:r>
            <a:r>
              <a:rPr lang="ru-RU" dirty="0" err="1"/>
              <a:t>лопатями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інше</a:t>
            </a:r>
            <a:r>
              <a:rPr lang="ru-RU" dirty="0"/>
              <a:t>. Або ж активатор буде </a:t>
            </a:r>
            <a:r>
              <a:rPr lang="ru-RU" dirty="0" err="1"/>
              <a:t>нерухомий</a:t>
            </a:r>
            <a:r>
              <a:rPr lang="ru-RU" dirty="0"/>
              <a:t>, а </a:t>
            </a:r>
            <a:r>
              <a:rPr lang="ru-RU" dirty="0" err="1"/>
              <a:t>обертається</a:t>
            </a:r>
            <a:r>
              <a:rPr lang="ru-RU" dirty="0"/>
              <a:t> сам </a:t>
            </a:r>
            <a:r>
              <a:rPr lang="ru-RU" dirty="0" smtClean="0"/>
              <a:t>бак. </a:t>
            </a:r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/>
              <a:t>недолік</a:t>
            </a:r>
            <a:r>
              <a:rPr lang="ru-RU" dirty="0"/>
              <a:t> машин - в таких машинах </a:t>
            </a:r>
            <a:r>
              <a:rPr lang="ru-RU" dirty="0" err="1"/>
              <a:t>білизна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скручується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1967" t="54468" r="42918" b="20437"/>
          <a:stretch/>
        </p:blipFill>
        <p:spPr bwMode="auto">
          <a:xfrm>
            <a:off x="3715657" y="4049486"/>
            <a:ext cx="4876800" cy="2108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9770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4057" y="108855"/>
            <a:ext cx="9849983" cy="6749145"/>
          </a:xfrm>
        </p:spPr>
        <p:txBody>
          <a:bodyPr>
            <a:normAutofit/>
          </a:bodyPr>
          <a:lstStyle/>
          <a:p>
            <a:r>
              <a:rPr lang="ru-RU" dirty="0" err="1"/>
              <a:t>Пральна</a:t>
            </a:r>
            <a:r>
              <a:rPr lang="ru-RU" dirty="0"/>
              <a:t> машина барабанного типу, по </a:t>
            </a:r>
            <a:r>
              <a:rPr lang="ru-RU" dirty="0" err="1"/>
              <a:t>суті</a:t>
            </a:r>
            <a:r>
              <a:rPr lang="ru-RU" dirty="0"/>
              <a:t>, </a:t>
            </a:r>
            <a:r>
              <a:rPr lang="ru-RU" dirty="0" err="1"/>
              <a:t>являє</a:t>
            </a:r>
            <a:r>
              <a:rPr lang="ru-RU" dirty="0"/>
              <a:t> собою бак, до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 smtClean="0"/>
              <a:t>підключені</a:t>
            </a:r>
            <a:r>
              <a:rPr lang="ru-RU" dirty="0" smtClean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подачі</a:t>
            </a:r>
            <a:r>
              <a:rPr lang="ru-RU" dirty="0"/>
              <a:t> і </a:t>
            </a:r>
            <a:r>
              <a:rPr lang="ru-RU" dirty="0" err="1"/>
              <a:t>зливу</a:t>
            </a:r>
            <a:r>
              <a:rPr lang="ru-RU" dirty="0"/>
              <a:t> води. У таких машинах </a:t>
            </a:r>
            <a:r>
              <a:rPr lang="ru-RU" dirty="0" err="1"/>
              <a:t>прання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 smtClean="0"/>
              <a:t>перфорованому</a:t>
            </a:r>
            <a:r>
              <a:rPr lang="ru-RU" dirty="0" smtClean="0"/>
              <a:t> </a:t>
            </a:r>
            <a:r>
              <a:rPr lang="ru-RU" dirty="0" err="1"/>
              <a:t>барабані</a:t>
            </a:r>
            <a:r>
              <a:rPr lang="ru-RU" dirty="0"/>
              <a:t> з ребрами на </a:t>
            </a:r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. Барабан, </a:t>
            </a:r>
            <a:r>
              <a:rPr lang="ru-RU" dirty="0" err="1" smtClean="0"/>
              <a:t>встановлений</a:t>
            </a:r>
            <a:r>
              <a:rPr lang="ru-RU" dirty="0" smtClean="0"/>
              <a:t> </a:t>
            </a:r>
            <a:r>
              <a:rPr lang="ru-RU" dirty="0"/>
              <a:t>горизонтально в баку </a:t>
            </a:r>
            <a:r>
              <a:rPr lang="ru-RU" dirty="0" err="1"/>
              <a:t>машини</a:t>
            </a:r>
            <a:r>
              <a:rPr lang="ru-RU" dirty="0"/>
              <a:t>, </a:t>
            </a:r>
            <a:r>
              <a:rPr lang="ru-RU" dirty="0" err="1"/>
              <a:t>наповнюють</a:t>
            </a:r>
            <a:r>
              <a:rPr lang="ru-RU" dirty="0"/>
              <a:t> </a:t>
            </a:r>
            <a:r>
              <a:rPr lang="ru-RU" dirty="0" err="1"/>
              <a:t>білизною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в </a:t>
            </a:r>
            <a:r>
              <a:rPr lang="ru-RU" dirty="0" smtClean="0"/>
              <a:t>бак </a:t>
            </a:r>
            <a:r>
              <a:rPr lang="ru-RU" dirty="0" err="1"/>
              <a:t>наливають</a:t>
            </a:r>
            <a:r>
              <a:rPr lang="ru-RU" dirty="0"/>
              <a:t> воду. </a:t>
            </a:r>
            <a:r>
              <a:rPr lang="ru-RU" dirty="0" err="1"/>
              <a:t>Рівень</a:t>
            </a:r>
            <a:r>
              <a:rPr lang="ru-RU" dirty="0"/>
              <a:t> води повинен бути таким,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заповнений</a:t>
            </a:r>
            <a:r>
              <a:rPr lang="ru-RU" dirty="0"/>
              <a:t> </a:t>
            </a:r>
            <a:r>
              <a:rPr lang="ru-RU" dirty="0" err="1" smtClean="0"/>
              <a:t>білизною</a:t>
            </a:r>
            <a:r>
              <a:rPr lang="ru-RU" dirty="0" smtClean="0"/>
              <a:t> барабан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занурений</a:t>
            </a:r>
            <a:r>
              <a:rPr lang="ru-RU" dirty="0"/>
              <a:t> в </a:t>
            </a:r>
            <a:r>
              <a:rPr lang="ru-RU" dirty="0" err="1"/>
              <a:t>неї</a:t>
            </a:r>
            <a:r>
              <a:rPr lang="ru-RU" dirty="0"/>
              <a:t>. </a:t>
            </a:r>
          </a:p>
          <a:p>
            <a:r>
              <a:rPr lang="ru-RU" dirty="0"/>
              <a:t>До </a:t>
            </a:r>
            <a:r>
              <a:rPr lang="ru-RU" dirty="0" err="1"/>
              <a:t>недоліків</a:t>
            </a:r>
            <a:r>
              <a:rPr lang="ru-RU" dirty="0"/>
              <a:t> </a:t>
            </a:r>
            <a:r>
              <a:rPr lang="ru-RU" dirty="0" err="1"/>
              <a:t>пральних</a:t>
            </a:r>
            <a:r>
              <a:rPr lang="ru-RU" dirty="0"/>
              <a:t> машин барабанного типу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 smtClean="0"/>
              <a:t>тривалість</a:t>
            </a:r>
            <a:r>
              <a:rPr lang="ru-RU" dirty="0" smtClean="0"/>
              <a:t> </a:t>
            </a:r>
            <a:r>
              <a:rPr lang="ru-RU" dirty="0" err="1"/>
              <a:t>прання</a:t>
            </a:r>
            <a:r>
              <a:rPr lang="ru-RU" dirty="0"/>
              <a:t>, </a:t>
            </a:r>
            <a:r>
              <a:rPr lang="ru-RU" dirty="0" err="1"/>
              <a:t>меншу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відпирання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залишкову</a:t>
            </a:r>
            <a:r>
              <a:rPr lang="ru-RU" dirty="0"/>
              <a:t> </a:t>
            </a:r>
            <a:r>
              <a:rPr lang="ru-RU" dirty="0" err="1"/>
              <a:t>вологість</a:t>
            </a:r>
            <a:r>
              <a:rPr lang="ru-RU" dirty="0"/>
              <a:t> </a:t>
            </a:r>
            <a:r>
              <a:rPr lang="ru-RU" dirty="0" err="1" smtClean="0"/>
              <a:t>білизни</a:t>
            </a:r>
            <a:r>
              <a:rPr lang="ru-RU" dirty="0" smtClean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віджимання</a:t>
            </a:r>
            <a:r>
              <a:rPr lang="ru-RU" dirty="0"/>
              <a:t> в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віджимання</a:t>
            </a:r>
            <a:r>
              <a:rPr lang="ru-RU" dirty="0"/>
              <a:t> у </a:t>
            </a:r>
            <a:r>
              <a:rPr lang="ru-RU" dirty="0" err="1"/>
              <a:t>відцентровій</a:t>
            </a:r>
            <a:r>
              <a:rPr lang="ru-RU" dirty="0"/>
              <a:t> </a:t>
            </a:r>
            <a:r>
              <a:rPr lang="ru-RU" dirty="0" err="1"/>
              <a:t>центрифузі</a:t>
            </a:r>
            <a:r>
              <a:rPr lang="ru-RU" dirty="0"/>
              <a:t>. </a:t>
            </a:r>
          </a:p>
          <a:p>
            <a:r>
              <a:rPr lang="ru-RU" dirty="0"/>
              <a:t>У </a:t>
            </a:r>
            <a:r>
              <a:rPr lang="ru-RU" dirty="0" err="1"/>
              <a:t>машині</a:t>
            </a:r>
            <a:r>
              <a:rPr lang="ru-RU" dirty="0"/>
              <a:t> такого типу повинно бути як </a:t>
            </a:r>
            <a:r>
              <a:rPr lang="ru-RU" dirty="0" err="1"/>
              <a:t>мінімум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, </a:t>
            </a:r>
            <a:r>
              <a:rPr lang="ru-RU" dirty="0" smtClean="0"/>
              <a:t>одна </a:t>
            </a:r>
            <a:r>
              <a:rPr lang="ru-RU" dirty="0"/>
              <a:t>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прання</a:t>
            </a:r>
            <a:r>
              <a:rPr lang="ru-RU" dirty="0"/>
              <a:t>, </a:t>
            </a:r>
            <a:r>
              <a:rPr lang="ru-RU" dirty="0" err="1"/>
              <a:t>інша</a:t>
            </a:r>
            <a:r>
              <a:rPr lang="ru-RU" dirty="0"/>
              <a:t> - для </a:t>
            </a:r>
            <a:r>
              <a:rPr lang="ru-RU" dirty="0" err="1"/>
              <a:t>віджимання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7098" t="53042" r="47247" b="10456"/>
          <a:stretch/>
        </p:blipFill>
        <p:spPr bwMode="auto">
          <a:xfrm>
            <a:off x="1777999" y="3723082"/>
            <a:ext cx="2663372" cy="195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3396343"/>
            <a:ext cx="3095598" cy="24710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4057" y="5578290"/>
            <a:ext cx="45865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а): 1- блок </a:t>
            </a:r>
            <a:r>
              <a:rPr lang="ru-RU" sz="1500" dirty="0" err="1" smtClean="0"/>
              <a:t>електроклапанів</a:t>
            </a:r>
            <a:r>
              <a:rPr lang="ru-RU" sz="1500" dirty="0" smtClean="0"/>
              <a:t>, 2 –бункер </a:t>
            </a:r>
            <a:r>
              <a:rPr lang="ru-RU" sz="1500" dirty="0" err="1" smtClean="0"/>
              <a:t>розподільника</a:t>
            </a:r>
            <a:r>
              <a:rPr lang="ru-RU" sz="1500" dirty="0" smtClean="0"/>
              <a:t> </a:t>
            </a:r>
            <a:r>
              <a:rPr lang="ru-RU" sz="1500" dirty="0" err="1" smtClean="0"/>
              <a:t>миючих</a:t>
            </a:r>
            <a:r>
              <a:rPr lang="ru-RU" sz="1500" dirty="0" smtClean="0"/>
              <a:t> </a:t>
            </a:r>
            <a:r>
              <a:rPr lang="ru-RU" sz="1500" dirty="0" err="1" smtClean="0"/>
              <a:t>засобів</a:t>
            </a:r>
            <a:r>
              <a:rPr lang="ru-RU" sz="1500" dirty="0" smtClean="0"/>
              <a:t>, 3- бак, 4- </a:t>
            </a:r>
            <a:r>
              <a:rPr lang="ru-RU" sz="1500" dirty="0" err="1" smtClean="0"/>
              <a:t>нагрівальний</a:t>
            </a:r>
            <a:r>
              <a:rPr lang="ru-RU" sz="1500" dirty="0" smtClean="0"/>
              <a:t> </a:t>
            </a:r>
            <a:r>
              <a:rPr lang="ru-RU" sz="1500" dirty="0" err="1" smtClean="0"/>
              <a:t>елемент</a:t>
            </a:r>
            <a:r>
              <a:rPr lang="ru-RU" sz="1500" dirty="0" smtClean="0"/>
              <a:t>, 4-шланг </a:t>
            </a:r>
            <a:r>
              <a:rPr lang="ru-RU" sz="1500" dirty="0" err="1" smtClean="0"/>
              <a:t>зливу</a:t>
            </a:r>
            <a:r>
              <a:rPr lang="ru-RU" sz="1500" dirty="0" smtClean="0"/>
              <a:t>, 6- </a:t>
            </a:r>
            <a:r>
              <a:rPr lang="ru-RU" sz="1500" dirty="0" err="1" smtClean="0"/>
              <a:t>зливний</a:t>
            </a:r>
            <a:r>
              <a:rPr lang="ru-RU" sz="1500" dirty="0" smtClean="0"/>
              <a:t> насос, 7- панель </a:t>
            </a:r>
            <a:r>
              <a:rPr lang="ru-RU" sz="1500" dirty="0" err="1" smtClean="0"/>
              <a:t>керування</a:t>
            </a:r>
            <a:endParaRPr lang="ru-RU" sz="1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99048" y="60395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б</a:t>
            </a:r>
            <a:r>
              <a:rPr lang="ru-RU" dirty="0" smtClean="0"/>
              <a:t>)1- пружина </a:t>
            </a:r>
            <a:r>
              <a:rPr lang="ru-RU" dirty="0" err="1" smtClean="0"/>
              <a:t>підвіска</a:t>
            </a:r>
            <a:r>
              <a:rPr lang="ru-RU" dirty="0" smtClean="0"/>
              <a:t> бака,2 – </a:t>
            </a:r>
            <a:r>
              <a:rPr lang="ru-RU" dirty="0" err="1" smtClean="0"/>
              <a:t>противага</a:t>
            </a:r>
            <a:r>
              <a:rPr lang="ru-RU" dirty="0" smtClean="0"/>
              <a:t>, 3- </a:t>
            </a:r>
            <a:r>
              <a:rPr lang="ru-RU" dirty="0" err="1" smtClean="0"/>
              <a:t>електромотор</a:t>
            </a:r>
            <a:r>
              <a:rPr lang="ru-RU" dirty="0" smtClean="0"/>
              <a:t>, 4- шнур </a:t>
            </a:r>
            <a:r>
              <a:rPr lang="ru-RU" dirty="0" err="1" smtClean="0"/>
              <a:t>живлення</a:t>
            </a:r>
            <a:r>
              <a:rPr lang="ru-RU" dirty="0" smtClean="0"/>
              <a:t>, 4-шланг </a:t>
            </a:r>
            <a:r>
              <a:rPr lang="ru-RU" dirty="0" err="1" smtClean="0"/>
              <a:t>зливу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639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246738"/>
            <a:ext cx="8911687" cy="4934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972457"/>
            <a:ext cx="8915400" cy="5718629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За типом </a:t>
            </a:r>
            <a:r>
              <a:rPr lang="ru-RU" b="1" dirty="0" err="1"/>
              <a:t>завантаження</a:t>
            </a:r>
            <a:r>
              <a:rPr lang="ru-RU" b="1" dirty="0"/>
              <a:t> </a:t>
            </a:r>
            <a:r>
              <a:rPr lang="ru-RU" dirty="0" err="1"/>
              <a:t>пральні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err="1"/>
              <a:t>класифікують</a:t>
            </a:r>
            <a:r>
              <a:rPr lang="ru-RU" dirty="0"/>
              <a:t>: </a:t>
            </a:r>
            <a:r>
              <a:rPr lang="ru-RU" dirty="0" err="1"/>
              <a:t>фронтальні</a:t>
            </a:r>
            <a:r>
              <a:rPr lang="ru-RU" dirty="0"/>
              <a:t> і </a:t>
            </a:r>
            <a:r>
              <a:rPr lang="ru-RU" dirty="0" err="1" smtClean="0"/>
              <a:t>вертикальні</a:t>
            </a:r>
            <a:r>
              <a:rPr lang="ru-RU" dirty="0"/>
              <a:t>. </a:t>
            </a:r>
            <a:r>
              <a:rPr lang="ru-RU" dirty="0" err="1"/>
              <a:t>Барабанні</a:t>
            </a:r>
            <a:r>
              <a:rPr lang="ru-RU" dirty="0"/>
              <a:t> </a:t>
            </a:r>
            <a:r>
              <a:rPr lang="ru-RU" dirty="0" err="1"/>
              <a:t>бувають</a:t>
            </a:r>
            <a:r>
              <a:rPr lang="ru-RU" dirty="0"/>
              <a:t> як вертикального, так і фронтального </a:t>
            </a:r>
            <a:r>
              <a:rPr lang="ru-RU" dirty="0" err="1" smtClean="0"/>
              <a:t>завантаження</a:t>
            </a:r>
            <a:r>
              <a:rPr lang="ru-RU" dirty="0"/>
              <a:t>. У машин з </a:t>
            </a:r>
            <a:r>
              <a:rPr lang="ru-RU" dirty="0" err="1"/>
              <a:t>фронтальним</a:t>
            </a:r>
            <a:r>
              <a:rPr lang="ru-RU" dirty="0"/>
              <a:t> </a:t>
            </a:r>
            <a:r>
              <a:rPr lang="ru-RU" dirty="0" err="1"/>
              <a:t>завантаженням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є </a:t>
            </a:r>
            <a:r>
              <a:rPr lang="ru-RU" dirty="0" err="1"/>
              <a:t>прозорий</a:t>
            </a:r>
            <a:r>
              <a:rPr lang="ru-RU" dirty="0"/>
              <a:t> </a:t>
            </a:r>
            <a:r>
              <a:rPr lang="ru-RU" dirty="0" err="1" smtClean="0"/>
              <a:t>завантажувальний</a:t>
            </a:r>
            <a:r>
              <a:rPr lang="ru-RU" dirty="0" smtClean="0"/>
              <a:t> </a:t>
            </a:r>
            <a:r>
              <a:rPr lang="ru-RU" dirty="0"/>
              <a:t>люк для контролю </a:t>
            </a:r>
            <a:r>
              <a:rPr lang="ru-RU" dirty="0" err="1"/>
              <a:t>прання</a:t>
            </a:r>
            <a:r>
              <a:rPr lang="ru-RU" dirty="0"/>
              <a:t>, у </a:t>
            </a:r>
            <a:r>
              <a:rPr lang="ru-RU" dirty="0" err="1"/>
              <a:t>вертикальних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пластикова</a:t>
            </a:r>
            <a:r>
              <a:rPr lang="ru-RU" dirty="0"/>
              <a:t>, </a:t>
            </a:r>
            <a:r>
              <a:rPr lang="ru-RU" dirty="0" err="1" smtClean="0"/>
              <a:t>непрозора</a:t>
            </a:r>
            <a:r>
              <a:rPr lang="ru-RU" dirty="0" smtClean="0"/>
              <a:t> </a:t>
            </a:r>
            <a:r>
              <a:rPr lang="ru-RU" dirty="0" err="1"/>
              <a:t>кришка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Активаторна</a:t>
            </a:r>
            <a:r>
              <a:rPr lang="ru-RU" dirty="0" smtClean="0"/>
              <a:t> </a:t>
            </a:r>
            <a:r>
              <a:rPr lang="ru-RU" dirty="0" err="1"/>
              <a:t>машини</a:t>
            </a:r>
            <a:r>
              <a:rPr lang="ru-RU" dirty="0"/>
              <a:t>,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завантаження</a:t>
            </a:r>
            <a:r>
              <a:rPr lang="ru-RU" dirty="0"/>
              <a:t> </a:t>
            </a:r>
            <a:r>
              <a:rPr lang="ru-RU" dirty="0" err="1"/>
              <a:t>зверху</a:t>
            </a:r>
            <a:r>
              <a:rPr lang="ru-RU" dirty="0"/>
              <a:t>,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прозорою</a:t>
            </a:r>
            <a:r>
              <a:rPr lang="ru-RU" dirty="0"/>
              <a:t> </a:t>
            </a:r>
            <a:r>
              <a:rPr lang="ru-RU" dirty="0" err="1"/>
              <a:t>кришкою</a:t>
            </a:r>
            <a:r>
              <a:rPr lang="ru-RU" dirty="0"/>
              <a:t>.</a:t>
            </a:r>
          </a:p>
          <a:p>
            <a:r>
              <a:rPr lang="ru-RU" b="1" dirty="0"/>
              <a:t>За </a:t>
            </a:r>
            <a:r>
              <a:rPr lang="ru-RU" b="1" dirty="0" err="1"/>
              <a:t>масою</a:t>
            </a:r>
            <a:r>
              <a:rPr lang="ru-RU" b="1" dirty="0"/>
              <a:t> </a:t>
            </a:r>
            <a:r>
              <a:rPr lang="ru-RU" b="1" dirty="0" err="1"/>
              <a:t>сухої</a:t>
            </a:r>
            <a:r>
              <a:rPr lang="ru-RU" b="1" dirty="0"/>
              <a:t> </a:t>
            </a:r>
            <a:r>
              <a:rPr lang="ru-RU" b="1" dirty="0" err="1"/>
              <a:t>білизни</a:t>
            </a:r>
            <a:r>
              <a:rPr lang="ru-RU" b="1" dirty="0"/>
              <a:t>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завантажується</a:t>
            </a:r>
            <a:r>
              <a:rPr lang="ru-RU" dirty="0"/>
              <a:t>. В основному, на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</a:t>
            </a:r>
            <a:r>
              <a:rPr lang="ru-RU" dirty="0" err="1" smtClean="0"/>
              <a:t>розмір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smtClean="0"/>
              <a:t>об</a:t>
            </a:r>
            <a:r>
              <a:rPr lang="en-US" dirty="0"/>
              <a:t>’</a:t>
            </a:r>
            <a:r>
              <a:rPr lang="ru-RU" dirty="0" err="1" smtClean="0"/>
              <a:t>єм</a:t>
            </a:r>
            <a:r>
              <a:rPr lang="ru-RU" dirty="0" smtClean="0"/>
              <a:t>) </a:t>
            </a:r>
            <a:r>
              <a:rPr lang="ru-RU" dirty="0"/>
              <a:t>барабана.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при </a:t>
            </a:r>
            <a:r>
              <a:rPr lang="ru-RU" dirty="0" err="1" smtClean="0"/>
              <a:t>перевантаженні</a:t>
            </a:r>
            <a:r>
              <a:rPr lang="ru-RU" dirty="0" smtClean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знос</a:t>
            </a:r>
            <a:r>
              <a:rPr lang="ru-RU" dirty="0"/>
              <a:t> </a:t>
            </a:r>
            <a:r>
              <a:rPr lang="ru-RU" dirty="0" err="1"/>
              <a:t>підшипників</a:t>
            </a:r>
            <a:r>
              <a:rPr lang="ru-RU" dirty="0"/>
              <a:t> з </a:t>
            </a:r>
            <a:r>
              <a:rPr lang="ru-RU" dirty="0" err="1"/>
              <a:t>подальшим</a:t>
            </a:r>
            <a:r>
              <a:rPr lang="ru-RU" dirty="0"/>
              <a:t> ремонтом,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/>
              <a:t>трудомісткий</a:t>
            </a:r>
            <a:r>
              <a:rPr lang="ru-RU" dirty="0"/>
              <a:t> і </a:t>
            </a:r>
            <a:r>
              <a:rPr lang="ru-RU" dirty="0" err="1"/>
              <a:t>дорогий</a:t>
            </a:r>
            <a:r>
              <a:rPr lang="ru-RU" dirty="0"/>
              <a:t>.</a:t>
            </a:r>
          </a:p>
          <a:p>
            <a:r>
              <a:rPr lang="ru-RU" b="1" dirty="0"/>
              <a:t>За способом </a:t>
            </a:r>
            <a:r>
              <a:rPr lang="ru-RU" b="1" dirty="0" err="1"/>
              <a:t>віджимання</a:t>
            </a:r>
            <a:r>
              <a:rPr lang="ru-RU" dirty="0"/>
              <a:t>: </a:t>
            </a:r>
            <a:r>
              <a:rPr lang="ru-RU" dirty="0" err="1"/>
              <a:t>пресові</a:t>
            </a:r>
            <a:r>
              <a:rPr lang="ru-RU" dirty="0"/>
              <a:t> і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відцентрової</a:t>
            </a:r>
            <a:r>
              <a:rPr lang="ru-RU" dirty="0"/>
              <a:t> </a:t>
            </a:r>
            <a:r>
              <a:rPr lang="ru-RU" dirty="0" smtClean="0"/>
              <a:t>центрифуги</a:t>
            </a:r>
            <a:endParaRPr lang="ru-RU" dirty="0"/>
          </a:p>
          <a:p>
            <a:r>
              <a:rPr lang="ru-RU" b="1" dirty="0"/>
              <a:t>За </a:t>
            </a:r>
            <a:r>
              <a:rPr lang="ru-RU" b="1" dirty="0" err="1"/>
              <a:t>кількістю</a:t>
            </a:r>
            <a:r>
              <a:rPr lang="ru-RU" b="1" dirty="0"/>
              <a:t> </a:t>
            </a:r>
            <a:r>
              <a:rPr lang="ru-RU" b="1" dirty="0" err="1"/>
              <a:t>баків</a:t>
            </a:r>
            <a:r>
              <a:rPr lang="ru-RU" dirty="0"/>
              <a:t>: </a:t>
            </a:r>
            <a:r>
              <a:rPr lang="ru-RU" dirty="0" err="1"/>
              <a:t>однобакові</a:t>
            </a:r>
            <a:r>
              <a:rPr lang="ru-RU" dirty="0"/>
              <a:t> і </a:t>
            </a:r>
            <a:r>
              <a:rPr lang="ru-RU" dirty="0" err="1"/>
              <a:t>двобакові</a:t>
            </a:r>
            <a:r>
              <a:rPr lang="ru-RU" dirty="0"/>
              <a:t> </a:t>
            </a:r>
            <a:r>
              <a:rPr lang="ru-RU" dirty="0" err="1"/>
              <a:t>пральні</a:t>
            </a:r>
            <a:r>
              <a:rPr lang="ru-RU" dirty="0"/>
              <a:t> </a:t>
            </a:r>
            <a:r>
              <a:rPr lang="ru-RU" dirty="0" err="1" smtClean="0"/>
              <a:t>машини</a:t>
            </a:r>
            <a:endParaRPr lang="ru-RU" dirty="0" smtClean="0"/>
          </a:p>
          <a:p>
            <a:r>
              <a:rPr lang="ru-RU" b="1" dirty="0"/>
              <a:t>За </a:t>
            </a:r>
            <a:r>
              <a:rPr lang="ru-RU" b="1" dirty="0" err="1"/>
              <a:t>водним</a:t>
            </a:r>
            <a:r>
              <a:rPr lang="ru-RU" b="1" dirty="0"/>
              <a:t> модулем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за </a:t>
            </a:r>
            <a:r>
              <a:rPr lang="ru-RU" dirty="0" err="1"/>
              <a:t>питомою</a:t>
            </a:r>
            <a:r>
              <a:rPr lang="ru-RU" dirty="0"/>
              <a:t> </a:t>
            </a:r>
            <a:r>
              <a:rPr lang="ru-RU" dirty="0" err="1"/>
              <a:t>ємністю</a:t>
            </a:r>
            <a:r>
              <a:rPr lang="ru-RU" dirty="0"/>
              <a:t> </a:t>
            </a:r>
            <a:r>
              <a:rPr lang="ru-RU" dirty="0" err="1"/>
              <a:t>прального</a:t>
            </a:r>
            <a:r>
              <a:rPr lang="ru-RU" dirty="0"/>
              <a:t> бака (барабана) як </a:t>
            </a:r>
            <a:r>
              <a:rPr lang="ru-RU" dirty="0" err="1"/>
              <a:t>відношення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об'єма</a:t>
            </a:r>
            <a:r>
              <a:rPr lang="ru-RU" dirty="0"/>
              <a:t> бака (барабана) до </a:t>
            </a:r>
            <a:r>
              <a:rPr lang="ru-RU" dirty="0" err="1"/>
              <a:t>номінального</a:t>
            </a:r>
            <a:r>
              <a:rPr lang="ru-RU" dirty="0"/>
              <a:t> </a:t>
            </a:r>
            <a:r>
              <a:rPr lang="ru-RU" dirty="0" err="1"/>
              <a:t>завантаження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сухою </a:t>
            </a:r>
            <a:r>
              <a:rPr lang="ru-RU" dirty="0" err="1" smtClean="0"/>
              <a:t>білизною</a:t>
            </a:r>
            <a:r>
              <a:rPr lang="ru-RU" dirty="0"/>
              <a:t>.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автоматичних</a:t>
            </a:r>
            <a:r>
              <a:rPr lang="ru-RU" dirty="0"/>
              <a:t> </a:t>
            </a:r>
            <a:r>
              <a:rPr lang="ru-RU" dirty="0" err="1"/>
              <a:t>пральних</a:t>
            </a:r>
            <a:r>
              <a:rPr lang="ru-RU" dirty="0"/>
              <a:t> машин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водний</a:t>
            </a:r>
            <a:r>
              <a:rPr lang="ru-RU" dirty="0"/>
              <a:t> модуль </a:t>
            </a:r>
            <a:r>
              <a:rPr lang="ru-RU" dirty="0" smtClean="0"/>
              <a:t>автоматично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завантаженої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004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90286"/>
            <a:ext cx="8911687" cy="609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146629"/>
            <a:ext cx="8915400" cy="5254171"/>
          </a:xfrm>
        </p:spPr>
        <p:txBody>
          <a:bodyPr>
            <a:normAutofit/>
          </a:bodyPr>
          <a:lstStyle/>
          <a:p>
            <a:r>
              <a:rPr lang="ru-RU" b="1" dirty="0" err="1"/>
              <a:t>Пральні</a:t>
            </a:r>
            <a:r>
              <a:rPr lang="ru-RU" b="1" dirty="0"/>
              <a:t> </a:t>
            </a:r>
            <a:r>
              <a:rPr lang="ru-RU" b="1" dirty="0" err="1"/>
              <a:t>машини</a:t>
            </a:r>
            <a:r>
              <a:rPr lang="ru-RU" b="1" dirty="0"/>
              <a:t> </a:t>
            </a:r>
            <a:r>
              <a:rPr lang="ru-RU" b="1" dirty="0" err="1"/>
              <a:t>струминного</a:t>
            </a:r>
            <a:r>
              <a:rPr lang="ru-RU" b="1" dirty="0"/>
              <a:t> типу</a:t>
            </a:r>
            <a:r>
              <a:rPr lang="ru-RU" dirty="0"/>
              <a:t>. </a:t>
            </a:r>
            <a:r>
              <a:rPr lang="ru-RU" dirty="0" err="1" smtClean="0"/>
              <a:t>Застосувується</a:t>
            </a:r>
            <a:r>
              <a:rPr lang="ru-RU" dirty="0" smtClean="0"/>
              <a:t> для </a:t>
            </a:r>
            <a:r>
              <a:rPr lang="ru-RU" dirty="0" err="1"/>
              <a:t>прання</a:t>
            </a:r>
            <a:r>
              <a:rPr lang="ru-RU" dirty="0"/>
              <a:t> </a:t>
            </a:r>
            <a:r>
              <a:rPr lang="ru-RU" dirty="0" err="1" smtClean="0"/>
              <a:t>текстильних</a:t>
            </a:r>
            <a:r>
              <a:rPr lang="ru-RU" dirty="0" smtClean="0"/>
              <a:t> </a:t>
            </a:r>
            <a:r>
              <a:rPr lang="ru-RU" dirty="0"/>
              <a:t>речей з дорогих </a:t>
            </a:r>
            <a:r>
              <a:rPr lang="ru-RU" dirty="0" err="1"/>
              <a:t>натуральних</a:t>
            </a:r>
            <a:r>
              <a:rPr lang="ru-RU" dirty="0"/>
              <a:t> тканин (тонких </a:t>
            </a:r>
            <a:r>
              <a:rPr lang="ru-RU" dirty="0" err="1"/>
              <a:t>шовкових</a:t>
            </a:r>
            <a:r>
              <a:rPr lang="ru-RU" dirty="0"/>
              <a:t>, </a:t>
            </a:r>
            <a:r>
              <a:rPr lang="ru-RU" dirty="0" err="1"/>
              <a:t>вовняних</a:t>
            </a:r>
            <a:r>
              <a:rPr lang="ru-RU" dirty="0"/>
              <a:t>, </a:t>
            </a:r>
            <a:r>
              <a:rPr lang="ru-RU" dirty="0" err="1" smtClean="0"/>
              <a:t>бавовняних</a:t>
            </a:r>
            <a:r>
              <a:rPr lang="ru-RU" dirty="0" smtClean="0"/>
              <a:t> </a:t>
            </a:r>
            <a:r>
              <a:rPr lang="ru-RU" dirty="0"/>
              <a:t>тканин)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вимагають</a:t>
            </a:r>
            <a:r>
              <a:rPr lang="ru-RU" dirty="0"/>
              <a:t> </a:t>
            </a:r>
            <a:r>
              <a:rPr lang="ru-RU" dirty="0" err="1"/>
              <a:t>м'який</a:t>
            </a:r>
            <a:r>
              <a:rPr lang="ru-RU" dirty="0"/>
              <a:t> режим </a:t>
            </a:r>
            <a:r>
              <a:rPr lang="ru-RU" dirty="0" err="1"/>
              <a:t>прання</a:t>
            </a:r>
            <a:r>
              <a:rPr lang="ru-RU" dirty="0"/>
              <a:t>. </a:t>
            </a:r>
            <a:r>
              <a:rPr lang="ru-RU" dirty="0" err="1"/>
              <a:t>Представляє</a:t>
            </a:r>
            <a:r>
              <a:rPr lang="ru-RU" dirty="0"/>
              <a:t> </a:t>
            </a:r>
            <a:r>
              <a:rPr lang="ru-RU" dirty="0" err="1" smtClean="0"/>
              <a:t>прямокутну</a:t>
            </a:r>
            <a:r>
              <a:rPr lang="ru-RU" dirty="0" smtClean="0"/>
              <a:t> </a:t>
            </a:r>
            <a:r>
              <a:rPr lang="ru-RU" dirty="0" err="1"/>
              <a:t>шафу</a:t>
            </a:r>
            <a:r>
              <a:rPr lang="ru-RU" dirty="0"/>
              <a:t> з </a:t>
            </a:r>
            <a:r>
              <a:rPr lang="ru-RU" dirty="0" err="1"/>
              <a:t>герметичними</a:t>
            </a:r>
            <a:r>
              <a:rPr lang="ru-RU" dirty="0"/>
              <a:t> </a:t>
            </a:r>
            <a:r>
              <a:rPr lang="ru-RU" dirty="0" err="1"/>
              <a:t>дверцятами</a:t>
            </a:r>
            <a:r>
              <a:rPr lang="ru-RU" dirty="0"/>
              <a:t>. За один цикл вона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 smtClean="0"/>
              <a:t>послідовно</a:t>
            </a:r>
            <a:r>
              <a:rPr lang="ru-RU" dirty="0" smtClean="0"/>
              <a:t> </a:t>
            </a:r>
            <a:r>
              <a:rPr lang="ru-RU" dirty="0" err="1"/>
              <a:t>прання</a:t>
            </a:r>
            <a:r>
              <a:rPr lang="ru-RU" dirty="0"/>
              <a:t>, </a:t>
            </a:r>
            <a:r>
              <a:rPr lang="ru-RU" dirty="0" err="1"/>
              <a:t>багаторазове</a:t>
            </a:r>
            <a:r>
              <a:rPr lang="ru-RU" dirty="0"/>
              <a:t> </a:t>
            </a:r>
            <a:r>
              <a:rPr lang="ru-RU" dirty="0" err="1"/>
              <a:t>полоскання</a:t>
            </a:r>
            <a:r>
              <a:rPr lang="ru-RU" dirty="0"/>
              <a:t>, </a:t>
            </a:r>
            <a:r>
              <a:rPr lang="ru-RU" dirty="0" err="1"/>
              <a:t>сушіння</a:t>
            </a:r>
            <a:r>
              <a:rPr lang="ru-RU" dirty="0"/>
              <a:t> і </a:t>
            </a:r>
            <a:r>
              <a:rPr lang="ru-RU" dirty="0" err="1"/>
              <a:t>прасування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 без </a:t>
            </a:r>
            <a:r>
              <a:rPr lang="ru-RU" dirty="0" err="1" smtClean="0"/>
              <a:t>вимушеної</a:t>
            </a:r>
            <a:r>
              <a:rPr lang="ru-RU" dirty="0" smtClean="0"/>
              <a:t> </a:t>
            </a:r>
            <a:r>
              <a:rPr lang="ru-RU" dirty="0" err="1"/>
              <a:t>механічної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.</a:t>
            </a:r>
          </a:p>
          <a:p>
            <a:r>
              <a:rPr lang="ru-RU" b="1" dirty="0"/>
              <a:t>Принцип </a:t>
            </a:r>
            <a:r>
              <a:rPr lang="ru-RU" b="1" dirty="0" err="1"/>
              <a:t>дії</a:t>
            </a:r>
            <a:r>
              <a:rPr lang="ru-RU" dirty="0"/>
              <a:t>. </a:t>
            </a:r>
            <a:r>
              <a:rPr lang="ru-RU" dirty="0" err="1"/>
              <a:t>Білизна</a:t>
            </a:r>
            <a:r>
              <a:rPr lang="ru-RU" dirty="0"/>
              <a:t> </a:t>
            </a:r>
            <a:r>
              <a:rPr lang="ru-RU" dirty="0" err="1"/>
              <a:t>розвішується</a:t>
            </a:r>
            <a:r>
              <a:rPr lang="ru-RU" dirty="0"/>
              <a:t> на штангах-</a:t>
            </a:r>
            <a:r>
              <a:rPr lang="ru-RU" dirty="0" err="1"/>
              <a:t>вішалках</a:t>
            </a:r>
            <a:r>
              <a:rPr lang="ru-RU" dirty="0"/>
              <a:t>, </a:t>
            </a:r>
            <a:r>
              <a:rPr lang="ru-RU" dirty="0" err="1"/>
              <a:t>закріплюється</a:t>
            </a:r>
            <a:r>
              <a:rPr lang="ru-RU" dirty="0"/>
              <a:t> </a:t>
            </a:r>
            <a:r>
              <a:rPr lang="ru-RU" dirty="0" err="1" smtClean="0"/>
              <a:t>спеціальними</a:t>
            </a:r>
            <a:r>
              <a:rPr lang="ru-RU" dirty="0" smtClean="0"/>
              <a:t> </a:t>
            </a:r>
            <a:r>
              <a:rPr lang="ru-RU" dirty="0" err="1"/>
              <a:t>затискачами</a:t>
            </a:r>
            <a:r>
              <a:rPr lang="ru-RU" dirty="0"/>
              <a:t> і </a:t>
            </a:r>
            <a:r>
              <a:rPr lang="ru-RU" dirty="0" err="1"/>
              <a:t>безперервно</a:t>
            </a:r>
            <a:r>
              <a:rPr lang="ru-RU" dirty="0"/>
              <a:t> </a:t>
            </a:r>
            <a:r>
              <a:rPr lang="ru-RU" dirty="0" err="1"/>
              <a:t>омивається</a:t>
            </a:r>
            <a:r>
              <a:rPr lang="ru-RU" dirty="0"/>
              <a:t> </a:t>
            </a:r>
            <a:r>
              <a:rPr lang="ru-RU" dirty="0" err="1"/>
              <a:t>струменями</a:t>
            </a:r>
            <a:r>
              <a:rPr lang="ru-RU" dirty="0"/>
              <a:t> </a:t>
            </a:r>
            <a:r>
              <a:rPr lang="ru-RU" dirty="0" err="1"/>
              <a:t>миючого</a:t>
            </a:r>
            <a:r>
              <a:rPr lang="ru-RU" dirty="0"/>
              <a:t> </a:t>
            </a:r>
            <a:r>
              <a:rPr lang="ru-RU" dirty="0" err="1" smtClean="0"/>
              <a:t>розчину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подається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тиском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насоса з </a:t>
            </a:r>
            <a:r>
              <a:rPr lang="ru-RU" dirty="0" err="1"/>
              <a:t>обертовими</a:t>
            </a:r>
            <a:r>
              <a:rPr lang="ru-RU" dirty="0"/>
              <a:t> трубками </a:t>
            </a:r>
            <a:r>
              <a:rPr lang="ru-RU" dirty="0" err="1" smtClean="0"/>
              <a:t>знизу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зверху</a:t>
            </a:r>
            <a:r>
              <a:rPr lang="ru-RU" dirty="0"/>
              <a:t>. Таким же чином </a:t>
            </a:r>
            <a:r>
              <a:rPr lang="ru-RU" dirty="0" err="1"/>
              <a:t>послідовно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багаторазове</a:t>
            </a:r>
            <a:r>
              <a:rPr lang="ru-RU" dirty="0"/>
              <a:t> </a:t>
            </a:r>
            <a:r>
              <a:rPr lang="ru-RU" dirty="0" err="1"/>
              <a:t>прання</a:t>
            </a:r>
            <a:r>
              <a:rPr lang="ru-RU" dirty="0"/>
              <a:t>, </a:t>
            </a:r>
            <a:r>
              <a:rPr lang="ru-RU" dirty="0" err="1" smtClean="0"/>
              <a:t>полоскання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сушка </a:t>
            </a:r>
            <a:r>
              <a:rPr lang="ru-RU" dirty="0" err="1"/>
              <a:t>гарячим</a:t>
            </a:r>
            <a:r>
              <a:rPr lang="ru-RU" dirty="0"/>
              <a:t> </a:t>
            </a:r>
            <a:r>
              <a:rPr lang="ru-RU" dirty="0" err="1"/>
              <a:t>повітрям</a:t>
            </a:r>
            <a:r>
              <a:rPr lang="ru-RU" dirty="0"/>
              <a:t> і </a:t>
            </a:r>
            <a:r>
              <a:rPr lang="ru-RU" dirty="0" err="1"/>
              <a:t>прасування</a:t>
            </a:r>
            <a:r>
              <a:rPr lang="ru-RU" dirty="0"/>
              <a:t> сухою парою. </a:t>
            </a:r>
            <a:r>
              <a:rPr lang="ru-RU" dirty="0" err="1"/>
              <a:t>Знос</a:t>
            </a:r>
            <a:r>
              <a:rPr lang="ru-RU" dirty="0"/>
              <a:t> </a:t>
            </a:r>
            <a:r>
              <a:rPr lang="ru-RU" dirty="0" err="1" smtClean="0"/>
              <a:t>білизни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такій</a:t>
            </a:r>
            <a:r>
              <a:rPr lang="ru-RU" dirty="0"/>
              <a:t> </a:t>
            </a:r>
            <a:r>
              <a:rPr lang="ru-RU" dirty="0" err="1"/>
              <a:t>пральній</a:t>
            </a:r>
            <a:r>
              <a:rPr lang="ru-RU" dirty="0"/>
              <a:t> </a:t>
            </a:r>
            <a:r>
              <a:rPr lang="ru-RU" dirty="0" err="1"/>
              <a:t>машині</a:t>
            </a:r>
            <a:r>
              <a:rPr lang="ru-RU" dirty="0"/>
              <a:t> </a:t>
            </a:r>
            <a:r>
              <a:rPr lang="ru-RU" dirty="0" err="1"/>
              <a:t>знижений</a:t>
            </a:r>
            <a:r>
              <a:rPr lang="ru-RU" dirty="0"/>
              <a:t> до </a:t>
            </a:r>
            <a:r>
              <a:rPr lang="ru-RU" dirty="0" err="1"/>
              <a:t>мінімуму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1772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91886"/>
            <a:ext cx="8911687" cy="58057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9829" y="1248229"/>
            <a:ext cx="10154783" cy="5384800"/>
          </a:xfrm>
        </p:spPr>
        <p:txBody>
          <a:bodyPr>
            <a:normAutofit/>
          </a:bodyPr>
          <a:lstStyle/>
          <a:p>
            <a:r>
              <a:rPr lang="ru-RU" sz="1900" b="1" dirty="0" err="1"/>
              <a:t>Вібраційні</a:t>
            </a:r>
            <a:r>
              <a:rPr lang="ru-RU" sz="1900" b="1" dirty="0"/>
              <a:t> </a:t>
            </a:r>
            <a:r>
              <a:rPr lang="ru-RU" sz="1900" b="1" dirty="0" err="1"/>
              <a:t>пральні</a:t>
            </a:r>
            <a:r>
              <a:rPr lang="ru-RU" sz="1900" b="1" dirty="0"/>
              <a:t> </a:t>
            </a:r>
            <a:r>
              <a:rPr lang="ru-RU" sz="1900" b="1" dirty="0" err="1"/>
              <a:t>машини</a:t>
            </a:r>
            <a:r>
              <a:rPr lang="ru-RU" sz="1900" dirty="0"/>
              <a:t>. У </a:t>
            </a:r>
            <a:r>
              <a:rPr lang="ru-RU" sz="1900" dirty="0" err="1"/>
              <a:t>вібраційних</a:t>
            </a:r>
            <a:r>
              <a:rPr lang="ru-RU" sz="1900" dirty="0"/>
              <a:t> </a:t>
            </a:r>
            <a:r>
              <a:rPr lang="ru-RU" sz="1900" dirty="0" err="1"/>
              <a:t>пральних</a:t>
            </a:r>
            <a:r>
              <a:rPr lang="ru-RU" sz="1900" dirty="0"/>
              <a:t> машинах </a:t>
            </a:r>
            <a:r>
              <a:rPr lang="ru-RU" sz="1900" dirty="0" err="1" smtClean="0"/>
              <a:t>встановлена</a:t>
            </a:r>
            <a:r>
              <a:rPr lang="ru-RU" sz="1900" dirty="0" smtClean="0"/>
              <a:t> </a:t>
            </a:r>
            <a:r>
              <a:rPr lang="ru-RU" sz="1900" dirty="0"/>
              <a:t>мембрана, яка </a:t>
            </a:r>
            <a:r>
              <a:rPr lang="ru-RU" sz="1900" dirty="0" err="1"/>
              <a:t>вібрує</a:t>
            </a:r>
            <a:r>
              <a:rPr lang="ru-RU" sz="1900" dirty="0"/>
              <a:t> і </a:t>
            </a:r>
            <a:r>
              <a:rPr lang="ru-RU" sz="1900" dirty="0" err="1"/>
              <a:t>ефективно</a:t>
            </a:r>
            <a:r>
              <a:rPr lang="ru-RU" sz="1900" dirty="0"/>
              <a:t> </a:t>
            </a:r>
            <a:r>
              <a:rPr lang="ru-RU" sz="1900" dirty="0" err="1"/>
              <a:t>прокачує</a:t>
            </a:r>
            <a:r>
              <a:rPr lang="ru-RU" sz="1900" dirty="0"/>
              <a:t> </a:t>
            </a:r>
            <a:r>
              <a:rPr lang="ru-RU" sz="1900" dirty="0" err="1"/>
              <a:t>миючий</a:t>
            </a:r>
            <a:r>
              <a:rPr lang="ru-RU" sz="1900" dirty="0"/>
              <a:t> </a:t>
            </a:r>
            <a:r>
              <a:rPr lang="ru-RU" sz="1900" dirty="0" err="1"/>
              <a:t>розчин</a:t>
            </a:r>
            <a:r>
              <a:rPr lang="ru-RU" sz="1900" dirty="0"/>
              <a:t> через </a:t>
            </a:r>
            <a:r>
              <a:rPr lang="ru-RU" sz="1900" dirty="0" smtClean="0"/>
              <a:t>тканину</a:t>
            </a:r>
            <a:r>
              <a:rPr lang="ru-RU" sz="1900" dirty="0"/>
              <a:t>. </a:t>
            </a:r>
            <a:r>
              <a:rPr lang="ru-RU" sz="1900" dirty="0" err="1"/>
              <a:t>Такі</a:t>
            </a:r>
            <a:r>
              <a:rPr lang="ru-RU" sz="1900" dirty="0"/>
              <a:t> </a:t>
            </a:r>
            <a:r>
              <a:rPr lang="ru-RU" sz="1900" dirty="0" err="1"/>
              <a:t>машини</a:t>
            </a:r>
            <a:r>
              <a:rPr lang="ru-RU" sz="1900" dirty="0"/>
              <a:t> </a:t>
            </a:r>
            <a:r>
              <a:rPr lang="ru-RU" sz="1900" dirty="0" err="1"/>
              <a:t>працюють</a:t>
            </a:r>
            <a:r>
              <a:rPr lang="ru-RU" sz="1900" dirty="0"/>
              <a:t> </a:t>
            </a:r>
            <a:r>
              <a:rPr lang="ru-RU" sz="1900" dirty="0" err="1"/>
              <a:t>дуже</a:t>
            </a:r>
            <a:r>
              <a:rPr lang="ru-RU" sz="1900" dirty="0"/>
              <a:t> шумно, </a:t>
            </a:r>
            <a:r>
              <a:rPr lang="ru-RU" sz="1900" dirty="0" err="1"/>
              <a:t>витрачають</a:t>
            </a:r>
            <a:r>
              <a:rPr lang="ru-RU" sz="1900" dirty="0"/>
              <a:t> </a:t>
            </a:r>
            <a:r>
              <a:rPr lang="ru-RU" sz="1900" dirty="0" err="1"/>
              <a:t>невиправдано</a:t>
            </a:r>
            <a:r>
              <a:rPr lang="ru-RU" sz="1900" dirty="0"/>
              <a:t> </a:t>
            </a:r>
            <a:r>
              <a:rPr lang="ru-RU" sz="1900" dirty="0" err="1"/>
              <a:t>багато</a:t>
            </a:r>
            <a:r>
              <a:rPr lang="ru-RU" sz="1900" dirty="0"/>
              <a:t> </a:t>
            </a:r>
            <a:r>
              <a:rPr lang="ru-RU" sz="1900" dirty="0" smtClean="0"/>
              <a:t>води </a:t>
            </a:r>
            <a:r>
              <a:rPr lang="ru-RU" sz="1900" dirty="0"/>
              <a:t>і </a:t>
            </a:r>
            <a:r>
              <a:rPr lang="ru-RU" sz="1900" dirty="0" err="1"/>
              <a:t>електроенергії</a:t>
            </a:r>
            <a:r>
              <a:rPr lang="ru-RU" sz="1900" dirty="0"/>
              <a:t>. </a:t>
            </a:r>
            <a:r>
              <a:rPr lang="ru-RU" sz="1900" dirty="0" err="1"/>
              <a:t>Пральна</a:t>
            </a:r>
            <a:r>
              <a:rPr lang="ru-RU" sz="1900" dirty="0"/>
              <a:t> машина </a:t>
            </a:r>
            <a:r>
              <a:rPr lang="ru-RU" sz="1900" dirty="0" err="1"/>
              <a:t>має</a:t>
            </a:r>
            <a:r>
              <a:rPr lang="ru-RU" sz="1900" dirty="0"/>
              <a:t> </a:t>
            </a:r>
            <a:r>
              <a:rPr lang="ru-RU" sz="1900" dirty="0" err="1"/>
              <a:t>циліндричний</a:t>
            </a:r>
            <a:r>
              <a:rPr lang="ru-RU" sz="1900" dirty="0"/>
              <a:t> бак для </a:t>
            </a:r>
            <a:r>
              <a:rPr lang="ru-RU" sz="1900" dirty="0" err="1"/>
              <a:t>миючої</a:t>
            </a:r>
            <a:r>
              <a:rPr lang="ru-RU" sz="1900" dirty="0"/>
              <a:t> </a:t>
            </a:r>
            <a:r>
              <a:rPr lang="ru-RU" sz="1900" dirty="0" err="1" smtClean="0"/>
              <a:t>рідини</a:t>
            </a:r>
            <a:r>
              <a:rPr lang="ru-RU" sz="1900" dirty="0"/>
              <a:t>, </a:t>
            </a:r>
            <a:r>
              <a:rPr lang="ru-RU" sz="1900" dirty="0" err="1"/>
              <a:t>засіб</a:t>
            </a:r>
            <a:r>
              <a:rPr lang="ru-RU" sz="1900" dirty="0"/>
              <a:t> </a:t>
            </a:r>
            <a:r>
              <a:rPr lang="ru-RU" sz="1900" dirty="0" err="1" smtClean="0"/>
              <a:t>створення</a:t>
            </a:r>
            <a:r>
              <a:rPr lang="ru-RU" sz="1900" dirty="0" smtClean="0"/>
              <a:t> </a:t>
            </a:r>
            <a:r>
              <a:rPr lang="ru-RU" sz="1900" dirty="0" err="1" smtClean="0"/>
              <a:t>електрогідравлічних</a:t>
            </a:r>
            <a:r>
              <a:rPr lang="ru-RU" sz="1900" dirty="0" smtClean="0"/>
              <a:t> </a:t>
            </a:r>
            <a:r>
              <a:rPr lang="ru-RU" sz="1900" dirty="0" err="1"/>
              <a:t>ударів</a:t>
            </a:r>
            <a:r>
              <a:rPr lang="ru-RU" sz="1900" dirty="0"/>
              <a:t>, </a:t>
            </a:r>
            <a:r>
              <a:rPr lang="ru-RU" sz="1900" dirty="0" err="1"/>
              <a:t>встановлений</a:t>
            </a:r>
            <a:r>
              <a:rPr lang="ru-RU" sz="1900" dirty="0"/>
              <a:t> на </a:t>
            </a:r>
            <a:r>
              <a:rPr lang="ru-RU" sz="1900" dirty="0" err="1" smtClean="0"/>
              <a:t>днищі</a:t>
            </a:r>
            <a:r>
              <a:rPr lang="ru-RU" sz="1900" dirty="0" smtClean="0"/>
              <a:t> бака</a:t>
            </a:r>
            <a:r>
              <a:rPr lang="ru-RU" sz="1900" dirty="0"/>
              <a:t>, а </a:t>
            </a:r>
            <a:r>
              <a:rPr lang="ru-RU" sz="1900" dirty="0" err="1"/>
              <a:t>також</a:t>
            </a:r>
            <a:r>
              <a:rPr lang="ru-RU" sz="1900" dirty="0"/>
              <a:t> </a:t>
            </a:r>
            <a:r>
              <a:rPr lang="ru-RU" sz="1900" dirty="0" err="1" smtClean="0"/>
              <a:t>циліндричний</a:t>
            </a:r>
            <a:r>
              <a:rPr lang="ru-RU" sz="1900" dirty="0" smtClean="0"/>
              <a:t> </a:t>
            </a:r>
            <a:r>
              <a:rPr lang="ru-RU" sz="1900" dirty="0" err="1"/>
              <a:t>перфорований</a:t>
            </a:r>
            <a:r>
              <a:rPr lang="ru-RU" sz="1900" dirty="0"/>
              <a:t> барабан, в </a:t>
            </a:r>
            <a:r>
              <a:rPr lang="ru-RU" sz="1900" dirty="0" err="1"/>
              <a:t>якій</a:t>
            </a:r>
            <a:r>
              <a:rPr lang="ru-RU" sz="1900" dirty="0"/>
              <a:t> </a:t>
            </a:r>
            <a:r>
              <a:rPr lang="ru-RU" sz="1900" dirty="0" err="1"/>
              <a:t>укладається</a:t>
            </a:r>
            <a:r>
              <a:rPr lang="ru-RU" sz="1900" dirty="0"/>
              <a:t> </a:t>
            </a:r>
            <a:r>
              <a:rPr lang="ru-RU" sz="1900" dirty="0" err="1"/>
              <a:t>білизна</a:t>
            </a:r>
            <a:r>
              <a:rPr lang="ru-RU" sz="1900" dirty="0"/>
              <a:t>. </a:t>
            </a:r>
            <a:endParaRPr lang="ru-RU" sz="1900" dirty="0" smtClean="0"/>
          </a:p>
          <a:p>
            <a:r>
              <a:rPr lang="ru-RU" sz="1900" b="1" dirty="0" err="1"/>
              <a:t>Повітряно-бульбашковий</a:t>
            </a:r>
            <a:r>
              <a:rPr lang="ru-RU" sz="1900" b="1" dirty="0"/>
              <a:t> </a:t>
            </a:r>
            <a:r>
              <a:rPr lang="ru-RU" sz="1900" b="1" dirty="0" err="1"/>
              <a:t>спосіб</a:t>
            </a:r>
            <a:r>
              <a:rPr lang="ru-RU" sz="1900" b="1" dirty="0"/>
              <a:t> </a:t>
            </a:r>
            <a:r>
              <a:rPr lang="ru-RU" sz="1900" dirty="0" err="1"/>
              <a:t>прання</a:t>
            </a:r>
            <a:r>
              <a:rPr lang="ru-RU" sz="1900" dirty="0"/>
              <a:t> </a:t>
            </a:r>
            <a:r>
              <a:rPr lang="ru-RU" sz="1900" dirty="0" err="1"/>
              <a:t>запатентований</a:t>
            </a:r>
            <a:r>
              <a:rPr lang="ru-RU" sz="1900" dirty="0"/>
              <a:t> </a:t>
            </a:r>
            <a:r>
              <a:rPr lang="ru-RU" sz="1900" dirty="0" err="1"/>
              <a:t>фірмою</a:t>
            </a:r>
            <a:r>
              <a:rPr lang="ru-RU" sz="1900" dirty="0"/>
              <a:t> </a:t>
            </a:r>
            <a:r>
              <a:rPr lang="en-US" sz="1900" dirty="0"/>
              <a:t>Daewoo. </a:t>
            </a:r>
            <a:r>
              <a:rPr lang="ru-RU" sz="1900" dirty="0" smtClean="0"/>
              <a:t>Конструктивно </a:t>
            </a:r>
            <a:r>
              <a:rPr lang="ru-RU" sz="1900" dirty="0" err="1"/>
              <a:t>він</a:t>
            </a:r>
            <a:r>
              <a:rPr lang="ru-RU" sz="1900" dirty="0"/>
              <a:t> </a:t>
            </a:r>
            <a:r>
              <a:rPr lang="ru-RU" sz="1900" dirty="0" err="1"/>
              <a:t>базується</a:t>
            </a:r>
            <a:r>
              <a:rPr lang="ru-RU" sz="1900" dirty="0"/>
              <a:t> на </a:t>
            </a:r>
            <a:r>
              <a:rPr lang="ru-RU" sz="1900" dirty="0" err="1"/>
              <a:t>активаторних</a:t>
            </a:r>
            <a:r>
              <a:rPr lang="ru-RU" sz="1900" dirty="0"/>
              <a:t> способах </a:t>
            </a:r>
            <a:r>
              <a:rPr lang="ru-RU" sz="1900" dirty="0" err="1"/>
              <a:t>прання</a:t>
            </a:r>
            <a:r>
              <a:rPr lang="ru-RU" sz="1900" dirty="0"/>
              <a:t>. На </a:t>
            </a:r>
            <a:r>
              <a:rPr lang="ru-RU" sz="1900" dirty="0" err="1"/>
              <a:t>дні</a:t>
            </a:r>
            <a:r>
              <a:rPr lang="ru-RU" sz="1900" dirty="0"/>
              <a:t> бака </a:t>
            </a:r>
            <a:r>
              <a:rPr lang="ru-RU" sz="1900" dirty="0" err="1" smtClean="0"/>
              <a:t>розташований</a:t>
            </a:r>
            <a:r>
              <a:rPr lang="ru-RU" sz="1900" dirty="0" smtClean="0"/>
              <a:t> </a:t>
            </a:r>
            <a:r>
              <a:rPr lang="ru-RU" sz="1900" dirty="0" err="1"/>
              <a:t>дисковий</a:t>
            </a:r>
            <a:r>
              <a:rPr lang="ru-RU" sz="1900" dirty="0"/>
              <a:t> активатор-пульсатор. </a:t>
            </a:r>
            <a:r>
              <a:rPr lang="ru-RU" sz="1900" dirty="0" err="1"/>
              <a:t>Він</a:t>
            </a:r>
            <a:r>
              <a:rPr lang="ru-RU" sz="1900" dirty="0"/>
              <a:t> </a:t>
            </a:r>
            <a:r>
              <a:rPr lang="ru-RU" sz="1900" dirty="0" err="1"/>
              <a:t>має</a:t>
            </a:r>
            <a:r>
              <a:rPr lang="ru-RU" sz="1900" dirty="0"/>
              <a:t> </a:t>
            </a:r>
            <a:r>
              <a:rPr lang="ru-RU" sz="1900" dirty="0" err="1"/>
              <a:t>асиметричну</a:t>
            </a:r>
            <a:r>
              <a:rPr lang="ru-RU" sz="1900" dirty="0"/>
              <a:t> </a:t>
            </a:r>
            <a:r>
              <a:rPr lang="ru-RU" sz="1900" dirty="0" err="1"/>
              <a:t>конструкцію</a:t>
            </a:r>
            <a:r>
              <a:rPr lang="ru-RU" sz="1900" dirty="0"/>
              <a:t> </a:t>
            </a:r>
            <a:r>
              <a:rPr lang="ru-RU" sz="1900" dirty="0" err="1" smtClean="0"/>
              <a:t>зі</a:t>
            </a:r>
            <a:r>
              <a:rPr lang="ru-RU" sz="1900" dirty="0" smtClean="0"/>
              <a:t> </a:t>
            </a:r>
            <a:r>
              <a:rPr lang="ru-RU" sz="1900" dirty="0" err="1"/>
              <a:t>зміщенням</a:t>
            </a:r>
            <a:r>
              <a:rPr lang="ru-RU" sz="1900" dirty="0"/>
              <a:t> </a:t>
            </a:r>
            <a:r>
              <a:rPr lang="ru-RU" sz="1900" dirty="0" err="1"/>
              <a:t>лопатей</a:t>
            </a:r>
            <a:r>
              <a:rPr lang="ru-RU" sz="1900" dirty="0"/>
              <a:t> </a:t>
            </a:r>
            <a:r>
              <a:rPr lang="ru-RU" sz="1900" dirty="0" err="1"/>
              <a:t>щодо</a:t>
            </a:r>
            <a:r>
              <a:rPr lang="ru-RU" sz="1900" dirty="0"/>
              <a:t> </a:t>
            </a:r>
            <a:r>
              <a:rPr lang="ru-RU" sz="1900" dirty="0" err="1"/>
              <a:t>осі</a:t>
            </a:r>
            <a:r>
              <a:rPr lang="ru-RU" sz="1900" dirty="0"/>
              <a:t> </a:t>
            </a:r>
            <a:r>
              <a:rPr lang="ru-RU" sz="1900" dirty="0" err="1"/>
              <a:t>обертання</a:t>
            </a:r>
            <a:r>
              <a:rPr lang="ru-RU" sz="1900" dirty="0"/>
              <a:t>. </a:t>
            </a:r>
            <a:r>
              <a:rPr lang="ru-RU" sz="1900" dirty="0" err="1"/>
              <a:t>Це</a:t>
            </a:r>
            <a:r>
              <a:rPr lang="ru-RU" sz="1900" dirty="0"/>
              <a:t> </a:t>
            </a:r>
            <a:r>
              <a:rPr lang="ru-RU" sz="1900" dirty="0" err="1"/>
              <a:t>призводить</a:t>
            </a:r>
            <a:r>
              <a:rPr lang="ru-RU" sz="1900" dirty="0"/>
              <a:t> до </a:t>
            </a:r>
            <a:r>
              <a:rPr lang="ru-RU" sz="1900" dirty="0" err="1"/>
              <a:t>виникнення</a:t>
            </a:r>
            <a:r>
              <a:rPr lang="ru-RU" sz="1900" dirty="0"/>
              <a:t> в </a:t>
            </a:r>
            <a:r>
              <a:rPr lang="ru-RU" sz="1900" dirty="0" err="1"/>
              <a:t>обсязі</a:t>
            </a:r>
            <a:r>
              <a:rPr lang="ru-RU" sz="1900" dirty="0"/>
              <a:t> </a:t>
            </a:r>
            <a:r>
              <a:rPr lang="ru-RU" sz="1900" dirty="0" smtClean="0"/>
              <a:t>барабана </a:t>
            </a:r>
            <a:r>
              <a:rPr lang="ru-RU" sz="1900" dirty="0"/>
              <a:t>складного </a:t>
            </a:r>
            <a:r>
              <a:rPr lang="ru-RU" sz="1900" dirty="0" err="1"/>
              <a:t>вихрового</a:t>
            </a:r>
            <a:r>
              <a:rPr lang="ru-RU" sz="1900" dirty="0"/>
              <a:t> </a:t>
            </a:r>
            <a:r>
              <a:rPr lang="ru-RU" sz="1900" dirty="0" err="1"/>
              <a:t>руху</a:t>
            </a:r>
            <a:r>
              <a:rPr lang="ru-RU" sz="1900" dirty="0"/>
              <a:t> води та </a:t>
            </a:r>
            <a:r>
              <a:rPr lang="ru-RU" sz="1900" dirty="0" err="1"/>
              <a:t>мінімізації</a:t>
            </a:r>
            <a:r>
              <a:rPr lang="ru-RU" sz="1900" dirty="0"/>
              <a:t> </a:t>
            </a:r>
            <a:r>
              <a:rPr lang="ru-RU" sz="1900" dirty="0" err="1"/>
              <a:t>обсягу</a:t>
            </a:r>
            <a:r>
              <a:rPr lang="ru-RU" sz="1900" dirty="0"/>
              <a:t> </a:t>
            </a:r>
            <a:r>
              <a:rPr lang="ru-RU" sz="1900" dirty="0" err="1"/>
              <a:t>застійних</a:t>
            </a:r>
            <a:r>
              <a:rPr lang="ru-RU" sz="1900" dirty="0"/>
              <a:t> зон </a:t>
            </a:r>
            <a:r>
              <a:rPr lang="ru-RU" sz="1900" dirty="0" err="1" smtClean="0"/>
              <a:t>течії</a:t>
            </a:r>
            <a:r>
              <a:rPr lang="ru-RU" sz="1900" dirty="0"/>
              <a:t>. Через сопло з пульсатором, </a:t>
            </a:r>
            <a:r>
              <a:rPr lang="ru-RU" sz="1900" dirty="0" err="1"/>
              <a:t>розташоване</a:t>
            </a:r>
            <a:r>
              <a:rPr lang="ru-RU" sz="1900" dirty="0"/>
              <a:t> в </a:t>
            </a:r>
            <a:r>
              <a:rPr lang="ru-RU" sz="1900" dirty="0" err="1"/>
              <a:t>днищі</a:t>
            </a:r>
            <a:r>
              <a:rPr lang="ru-RU" sz="1900" dirty="0"/>
              <a:t> </a:t>
            </a:r>
            <a:r>
              <a:rPr lang="ru-RU" sz="1900" dirty="0" err="1"/>
              <a:t>пральної</a:t>
            </a:r>
            <a:r>
              <a:rPr lang="ru-RU" sz="1900" dirty="0"/>
              <a:t> </a:t>
            </a:r>
            <a:r>
              <a:rPr lang="ru-RU" sz="1900" dirty="0" err="1"/>
              <a:t>машини</a:t>
            </a:r>
            <a:r>
              <a:rPr lang="ru-RU" sz="1900" dirty="0"/>
              <a:t>, з </a:t>
            </a:r>
            <a:r>
              <a:rPr lang="ru-RU" sz="1900" dirty="0" smtClean="0"/>
              <a:t>частотою </a:t>
            </a:r>
            <a:r>
              <a:rPr lang="ru-RU" sz="1900" dirty="0"/>
              <a:t>3600 об / </a:t>
            </a:r>
            <a:r>
              <a:rPr lang="ru-RU" sz="1900" dirty="0" err="1"/>
              <a:t>хв</a:t>
            </a:r>
            <a:r>
              <a:rPr lang="ru-RU" sz="1900" dirty="0"/>
              <a:t> </a:t>
            </a:r>
            <a:r>
              <a:rPr lang="ru-RU" sz="1900" dirty="0" err="1"/>
              <a:t>надходить</a:t>
            </a:r>
            <a:r>
              <a:rPr lang="ru-RU" sz="1900" dirty="0"/>
              <a:t> </a:t>
            </a:r>
            <a:r>
              <a:rPr lang="ru-RU" sz="1900" dirty="0" err="1"/>
              <a:t>повітря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приводить до </a:t>
            </a:r>
            <a:r>
              <a:rPr lang="ru-RU" sz="1900" dirty="0" err="1"/>
              <a:t>утворення</a:t>
            </a:r>
            <a:r>
              <a:rPr lang="ru-RU" sz="1900" dirty="0"/>
              <a:t> до 500 тис. </a:t>
            </a:r>
            <a:r>
              <a:rPr lang="ru-RU" sz="1900" dirty="0" err="1" smtClean="0"/>
              <a:t>найдрібніших</a:t>
            </a:r>
            <a:r>
              <a:rPr lang="ru-RU" sz="1900" dirty="0" smtClean="0"/>
              <a:t> </a:t>
            </a:r>
            <a:r>
              <a:rPr lang="ru-RU" sz="1900" dirty="0" err="1"/>
              <a:t>бульбашок</a:t>
            </a:r>
            <a:r>
              <a:rPr lang="ru-RU" sz="1900" dirty="0"/>
              <a:t>, </a:t>
            </a:r>
            <a:r>
              <a:rPr lang="ru-RU" sz="1900" dirty="0" err="1"/>
              <a:t>які</a:t>
            </a:r>
            <a:r>
              <a:rPr lang="ru-RU" sz="1900" dirty="0"/>
              <a:t> </a:t>
            </a:r>
            <a:r>
              <a:rPr lang="ru-RU" sz="1900" dirty="0" err="1"/>
              <a:t>виштовхуються</a:t>
            </a:r>
            <a:r>
              <a:rPr lang="ru-RU" sz="1900" dirty="0"/>
              <a:t> в </a:t>
            </a:r>
            <a:r>
              <a:rPr lang="ru-RU" sz="1900" dirty="0" err="1"/>
              <a:t>порожнину</a:t>
            </a:r>
            <a:r>
              <a:rPr lang="ru-RU" sz="1900" dirty="0"/>
              <a:t> барабана </a:t>
            </a:r>
            <a:r>
              <a:rPr lang="ru-RU" sz="1900" dirty="0" err="1" smtClean="0"/>
              <a:t>обертовим</a:t>
            </a:r>
            <a:r>
              <a:rPr lang="ru-RU" sz="1900" dirty="0" smtClean="0"/>
              <a:t> активатором</a:t>
            </a:r>
            <a:r>
              <a:rPr lang="ru-RU" sz="1900" dirty="0"/>
              <a:t>, </a:t>
            </a:r>
            <a:r>
              <a:rPr lang="ru-RU" sz="1900" dirty="0" err="1"/>
              <a:t>додатково</a:t>
            </a:r>
            <a:r>
              <a:rPr lang="ru-RU" sz="1900" dirty="0"/>
              <a:t> </a:t>
            </a:r>
            <a:r>
              <a:rPr lang="ru-RU" sz="1900" dirty="0" err="1"/>
              <a:t>розсікають</a:t>
            </a:r>
            <a:r>
              <a:rPr lang="ru-RU" sz="1900" dirty="0"/>
              <a:t> </a:t>
            </a:r>
            <a:r>
              <a:rPr lang="ru-RU" sz="1900" dirty="0" err="1"/>
              <a:t>повітряні</a:t>
            </a:r>
            <a:r>
              <a:rPr lang="ru-RU" sz="1900" dirty="0"/>
              <a:t> потоки. </a:t>
            </a:r>
            <a:r>
              <a:rPr lang="ru-RU" sz="1900" dirty="0" err="1"/>
              <a:t>Проникаючи</a:t>
            </a:r>
            <a:r>
              <a:rPr lang="ru-RU" sz="1900" dirty="0"/>
              <a:t> і </a:t>
            </a:r>
            <a:r>
              <a:rPr lang="ru-RU" sz="1900" dirty="0" err="1"/>
              <a:t>лопаючись</a:t>
            </a:r>
            <a:r>
              <a:rPr lang="ru-RU" sz="1900" dirty="0"/>
              <a:t> </a:t>
            </a:r>
            <a:r>
              <a:rPr lang="ru-RU" sz="1900" dirty="0" err="1" smtClean="0"/>
              <a:t>між</a:t>
            </a:r>
            <a:r>
              <a:rPr lang="ru-RU" sz="1900" dirty="0" smtClean="0"/>
              <a:t> </a:t>
            </a:r>
            <a:r>
              <a:rPr lang="ru-RU" sz="1900" dirty="0"/>
              <a:t>нитками і волокнами, вони </a:t>
            </a:r>
            <a:r>
              <a:rPr lang="ru-RU" sz="1900" dirty="0" err="1"/>
              <a:t>генерують</a:t>
            </a:r>
            <a:r>
              <a:rPr lang="ru-RU" sz="1900" dirty="0"/>
              <a:t> </a:t>
            </a:r>
            <a:r>
              <a:rPr lang="ru-RU" sz="1900" dirty="0" err="1"/>
              <a:t>імпульсну</a:t>
            </a:r>
            <a:r>
              <a:rPr lang="ru-RU" sz="1900" dirty="0"/>
              <a:t> </a:t>
            </a:r>
            <a:r>
              <a:rPr lang="ru-RU" sz="1900" dirty="0" err="1"/>
              <a:t>енергію</a:t>
            </a:r>
            <a:r>
              <a:rPr lang="ru-RU" sz="1900" dirty="0"/>
              <a:t>, яка </a:t>
            </a:r>
            <a:r>
              <a:rPr lang="ru-RU" sz="1900" dirty="0" err="1"/>
              <a:t>вибиває</a:t>
            </a:r>
            <a:r>
              <a:rPr lang="ru-RU" sz="1900" dirty="0"/>
              <a:t> </a:t>
            </a:r>
            <a:r>
              <a:rPr lang="ru-RU" sz="1900" dirty="0" err="1"/>
              <a:t>бруд</a:t>
            </a:r>
            <a:r>
              <a:rPr lang="ru-RU" sz="1900" dirty="0"/>
              <a:t> з </a:t>
            </a:r>
            <a:r>
              <a:rPr lang="ru-RU" sz="1900" dirty="0" err="1" smtClean="0"/>
              <a:t>білизни</a:t>
            </a:r>
            <a:r>
              <a:rPr lang="ru-RU" sz="19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36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8290"/>
          </a:xfrm>
        </p:spPr>
        <p:txBody>
          <a:bodyPr/>
          <a:lstStyle/>
          <a:p>
            <a:pPr algn="ctr"/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841" y="1611086"/>
            <a:ext cx="8915400" cy="4329165"/>
          </a:xfrm>
        </p:spPr>
        <p:txBody>
          <a:bodyPr/>
          <a:lstStyle/>
          <a:p>
            <a:r>
              <a:rPr lang="ru-RU" sz="2400" dirty="0" smtClean="0"/>
              <a:t>1. </a:t>
            </a:r>
            <a:r>
              <a:rPr lang="ru-RU" sz="2400" dirty="0" err="1" smtClean="0"/>
              <a:t>Процес</a:t>
            </a:r>
            <a:r>
              <a:rPr lang="ru-RU" sz="2400" dirty="0" smtClean="0"/>
              <a:t> </a:t>
            </a:r>
            <a:r>
              <a:rPr lang="ru-RU" sz="2400" dirty="0" err="1"/>
              <a:t>прання</a:t>
            </a:r>
            <a:r>
              <a:rPr lang="ru-RU" sz="2400" dirty="0"/>
              <a:t>. </a:t>
            </a:r>
            <a:r>
              <a:rPr lang="ru-RU" sz="2400" dirty="0" err="1"/>
              <a:t>Устаткування</a:t>
            </a:r>
            <a:r>
              <a:rPr lang="ru-RU" sz="2400" dirty="0"/>
              <a:t> для </a:t>
            </a:r>
            <a:r>
              <a:rPr lang="ru-RU" sz="2400" dirty="0" err="1"/>
              <a:t>прання</a:t>
            </a:r>
            <a:r>
              <a:rPr lang="ru-RU" sz="2400" dirty="0"/>
              <a:t>. Принцип </a:t>
            </a:r>
            <a:r>
              <a:rPr lang="ru-RU" sz="2400" dirty="0" err="1"/>
              <a:t>дії</a:t>
            </a:r>
            <a:r>
              <a:rPr lang="ru-RU" sz="2400" dirty="0"/>
              <a:t>, </a:t>
            </a:r>
            <a:r>
              <a:rPr lang="ru-RU" sz="2400" dirty="0" err="1"/>
              <a:t>класифікація</a:t>
            </a:r>
            <a:r>
              <a:rPr lang="ru-RU" sz="2400" dirty="0"/>
              <a:t>, </a:t>
            </a:r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/>
              <a:t>технічні</a:t>
            </a:r>
            <a:r>
              <a:rPr lang="ru-RU" sz="2400" dirty="0"/>
              <a:t> характеристики</a:t>
            </a:r>
            <a:r>
              <a:rPr lang="ru-RU" sz="2400" dirty="0" smtClean="0"/>
              <a:t>.</a:t>
            </a:r>
          </a:p>
          <a:p>
            <a:r>
              <a:rPr lang="uk-UA" sz="2400" dirty="0" smtClean="0"/>
              <a:t>2. </a:t>
            </a:r>
            <a:r>
              <a:rPr lang="ru-RU" sz="2400" dirty="0" err="1"/>
              <a:t>Прасувально</a:t>
            </a:r>
            <a:r>
              <a:rPr lang="ru-RU" sz="2400" dirty="0"/>
              <a:t>-сушильне </a:t>
            </a:r>
            <a:r>
              <a:rPr lang="ru-RU" sz="2400" dirty="0" err="1"/>
              <a:t>устаткування</a:t>
            </a:r>
            <a:r>
              <a:rPr lang="ru-RU" sz="2400" dirty="0"/>
              <a:t>, </a:t>
            </a:r>
            <a:r>
              <a:rPr lang="ru-RU" sz="2400" dirty="0" err="1"/>
              <a:t>устаткування</a:t>
            </a:r>
            <a:r>
              <a:rPr lang="ru-RU" sz="2400" dirty="0"/>
              <a:t> для </a:t>
            </a:r>
            <a:r>
              <a:rPr lang="ru-RU" sz="2400" dirty="0" err="1"/>
              <a:t>фінішної</a:t>
            </a:r>
            <a:r>
              <a:rPr lang="ru-RU" sz="2400" dirty="0"/>
              <a:t> </a:t>
            </a:r>
            <a:r>
              <a:rPr lang="ru-RU" sz="2400" dirty="0" err="1" smtClean="0"/>
              <a:t>обробки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uk-UA" sz="2400" dirty="0" smtClean="0"/>
              <a:t>3. </a:t>
            </a:r>
            <a:r>
              <a:rPr lang="ru-RU" sz="2400" dirty="0" err="1"/>
              <a:t>Технологія</a:t>
            </a:r>
            <a:r>
              <a:rPr lang="ru-RU" sz="2400" dirty="0"/>
              <a:t> </a:t>
            </a:r>
            <a:r>
              <a:rPr lang="ru-RU" sz="2400" dirty="0" err="1"/>
              <a:t>аквачищення</a:t>
            </a:r>
            <a:r>
              <a:rPr lang="ru-RU" sz="2400" dirty="0"/>
              <a:t>. </a:t>
            </a:r>
            <a:r>
              <a:rPr lang="ru-RU" sz="2400" dirty="0" err="1"/>
              <a:t>Устаткування</a:t>
            </a:r>
            <a:r>
              <a:rPr lang="ru-RU" sz="2400" dirty="0"/>
              <a:t>, </a:t>
            </a:r>
            <a:r>
              <a:rPr lang="ru-RU" sz="2400" dirty="0" err="1"/>
              <a:t>особливості</a:t>
            </a:r>
            <a:r>
              <a:rPr lang="ru-RU" sz="2400" dirty="0"/>
              <a:t> </a:t>
            </a:r>
            <a:r>
              <a:rPr lang="ru-RU" sz="2400" dirty="0" err="1"/>
              <a:t>застосування</a:t>
            </a:r>
            <a:r>
              <a:rPr lang="ru-RU" sz="2400" dirty="0" smtClean="0"/>
              <a:t>.</a:t>
            </a:r>
          </a:p>
          <a:p>
            <a:r>
              <a:rPr lang="uk-UA" sz="2400" dirty="0" smtClean="0"/>
              <a:t>4. </a:t>
            </a:r>
            <a:r>
              <a:rPr lang="ru-RU" sz="2400" dirty="0" err="1"/>
              <a:t>Технологія</a:t>
            </a:r>
            <a:r>
              <a:rPr lang="ru-RU" sz="2400" dirty="0"/>
              <a:t> </a:t>
            </a:r>
            <a:r>
              <a:rPr lang="ru-RU" sz="2400" dirty="0" err="1"/>
              <a:t>хімічного</a:t>
            </a:r>
            <a:r>
              <a:rPr lang="ru-RU" sz="2400" dirty="0"/>
              <a:t> </a:t>
            </a:r>
            <a:r>
              <a:rPr lang="ru-RU" sz="2400" dirty="0" err="1"/>
              <a:t>чищення</a:t>
            </a:r>
            <a:r>
              <a:rPr lang="ru-RU" sz="2400" dirty="0"/>
              <a:t>. </a:t>
            </a:r>
            <a:r>
              <a:rPr lang="ru-RU" sz="2400" dirty="0" err="1"/>
              <a:t>Призначення</a:t>
            </a:r>
            <a:r>
              <a:rPr lang="ru-RU" sz="2400" dirty="0"/>
              <a:t>, </a:t>
            </a:r>
            <a:r>
              <a:rPr lang="ru-RU" sz="2400" dirty="0" err="1"/>
              <a:t>класифікація</a:t>
            </a:r>
            <a:r>
              <a:rPr lang="ru-RU" sz="2400" dirty="0"/>
              <a:t>, </a:t>
            </a:r>
            <a:r>
              <a:rPr lang="ru-RU" sz="2400" dirty="0" smtClean="0"/>
              <a:t>принцип </a:t>
            </a:r>
            <a:r>
              <a:rPr lang="ru-RU" sz="2400" dirty="0" err="1" smtClean="0"/>
              <a:t>дії</a:t>
            </a:r>
            <a:r>
              <a:rPr lang="ru-RU" sz="2400" dirty="0" smtClean="0"/>
              <a:t> </a:t>
            </a:r>
            <a:r>
              <a:rPr lang="ru-RU" sz="2400" dirty="0" err="1"/>
              <a:t>устаткування</a:t>
            </a:r>
            <a:r>
              <a:rPr lang="ru-RU" sz="2400" dirty="0"/>
              <a:t> для </a:t>
            </a:r>
            <a:r>
              <a:rPr lang="ru-RU" sz="2400" dirty="0" err="1"/>
              <a:t>хімічного</a:t>
            </a:r>
            <a:r>
              <a:rPr lang="ru-RU" sz="2400" dirty="0"/>
              <a:t> </a:t>
            </a:r>
            <a:r>
              <a:rPr lang="ru-RU" sz="2400" dirty="0" err="1"/>
              <a:t>чищення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130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261253"/>
            <a:ext cx="8911687" cy="4789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972457"/>
            <a:ext cx="8915400" cy="4938765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err="1"/>
              <a:t>повітряно-бульбашкового</a:t>
            </a:r>
            <a:r>
              <a:rPr lang="ru-RU" dirty="0"/>
              <a:t> способу:</a:t>
            </a:r>
          </a:p>
          <a:p>
            <a:r>
              <a:rPr lang="ru-RU" dirty="0"/>
              <a:t>• </a:t>
            </a:r>
            <a:r>
              <a:rPr lang="ru-RU" dirty="0" err="1"/>
              <a:t>прання</a:t>
            </a:r>
            <a:r>
              <a:rPr lang="ru-RU" dirty="0"/>
              <a:t> </a:t>
            </a:r>
            <a:r>
              <a:rPr lang="ru-RU" dirty="0" err="1"/>
              <a:t>механічним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не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нагріву</a:t>
            </a:r>
            <a:r>
              <a:rPr lang="ru-RU" dirty="0"/>
              <a:t> води і синтетичного </a:t>
            </a:r>
            <a:r>
              <a:rPr lang="ru-RU" dirty="0" err="1" smtClean="0"/>
              <a:t>миючого</a:t>
            </a:r>
            <a:r>
              <a:rPr lang="ru-RU" dirty="0" smtClean="0"/>
              <a:t> </a:t>
            </a:r>
            <a:r>
              <a:rPr lang="ru-RU" dirty="0" err="1"/>
              <a:t>засобу</a:t>
            </a:r>
            <a:r>
              <a:rPr lang="ru-RU" dirty="0"/>
              <a:t>;</a:t>
            </a:r>
          </a:p>
          <a:p>
            <a:r>
              <a:rPr lang="ru-RU" dirty="0"/>
              <a:t>• при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smtClean="0"/>
              <a:t>СМЗ </a:t>
            </a:r>
            <a:r>
              <a:rPr lang="ru-RU" dirty="0" err="1"/>
              <a:t>бульбашки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миючим</a:t>
            </a:r>
            <a:r>
              <a:rPr lang="ru-RU" dirty="0"/>
              <a:t> </a:t>
            </a:r>
            <a:r>
              <a:rPr lang="ru-RU" dirty="0" err="1" smtClean="0"/>
              <a:t>засобам</a:t>
            </a:r>
            <a:r>
              <a:rPr lang="ru-RU" dirty="0" smtClean="0"/>
              <a:t> </a:t>
            </a:r>
            <a:r>
              <a:rPr lang="ru-RU" dirty="0" err="1" smtClean="0"/>
              <a:t>швидше</a:t>
            </a:r>
            <a:r>
              <a:rPr lang="ru-RU" dirty="0" smtClean="0"/>
              <a:t> </a:t>
            </a:r>
            <a:r>
              <a:rPr lang="ru-RU" dirty="0" err="1"/>
              <a:t>розчинитися</a:t>
            </a:r>
            <a:r>
              <a:rPr lang="ru-RU" dirty="0"/>
              <a:t> і </a:t>
            </a:r>
            <a:r>
              <a:rPr lang="ru-RU" dirty="0" err="1"/>
              <a:t>активізують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: </a:t>
            </a:r>
            <a:r>
              <a:rPr lang="ru-RU" dirty="0" err="1"/>
              <a:t>усувають</a:t>
            </a:r>
            <a:r>
              <a:rPr lang="ru-RU" dirty="0"/>
              <a:t> "</a:t>
            </a:r>
            <a:r>
              <a:rPr lang="ru-RU" dirty="0" err="1"/>
              <a:t>Мертві</a:t>
            </a:r>
            <a:r>
              <a:rPr lang="ru-RU" dirty="0"/>
              <a:t>" </a:t>
            </a:r>
            <a:r>
              <a:rPr lang="ru-RU" dirty="0" err="1"/>
              <a:t>зони</a:t>
            </a:r>
            <a:r>
              <a:rPr lang="ru-RU" dirty="0"/>
              <a:t> баку, </a:t>
            </a:r>
            <a:r>
              <a:rPr lang="ru-RU" dirty="0" err="1" smtClean="0"/>
              <a:t>знижують</a:t>
            </a:r>
            <a:r>
              <a:rPr lang="ru-RU" dirty="0" smtClean="0"/>
              <a:t> </a:t>
            </a:r>
            <a:r>
              <a:rPr lang="ru-RU" dirty="0" err="1"/>
              <a:t>знос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.</a:t>
            </a:r>
          </a:p>
          <a:p>
            <a:r>
              <a:rPr lang="ru-RU" dirty="0" err="1"/>
              <a:t>Недоліки</a:t>
            </a:r>
            <a:r>
              <a:rPr lang="ru-RU" dirty="0"/>
              <a:t>:</a:t>
            </a:r>
          </a:p>
          <a:p>
            <a:r>
              <a:rPr lang="ru-RU" dirty="0"/>
              <a:t>•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низька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прання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;</a:t>
            </a:r>
          </a:p>
          <a:p>
            <a:r>
              <a:rPr lang="ru-RU" dirty="0"/>
              <a:t>•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холодної</a:t>
            </a:r>
            <a:r>
              <a:rPr lang="ru-RU" dirty="0"/>
              <a:t> води;</a:t>
            </a:r>
          </a:p>
          <a:p>
            <a:r>
              <a:rPr lang="ru-RU" dirty="0"/>
              <a:t>•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режимів</a:t>
            </a:r>
            <a:r>
              <a:rPr lang="ru-RU" dirty="0"/>
              <a:t> </a:t>
            </a:r>
            <a:r>
              <a:rPr lang="ru-RU" dirty="0" err="1"/>
              <a:t>прання</a:t>
            </a:r>
            <a:r>
              <a:rPr lang="ru-RU" dirty="0"/>
              <a:t>.</a:t>
            </a:r>
          </a:p>
          <a:p>
            <a:r>
              <a:rPr lang="ru-RU" b="1" dirty="0"/>
              <a:t>За </a:t>
            </a:r>
            <a:r>
              <a:rPr lang="ru-RU" b="1" dirty="0" err="1"/>
              <a:t>ступенем</a:t>
            </a:r>
            <a:r>
              <a:rPr lang="ru-RU" b="1" dirty="0"/>
              <a:t> </a:t>
            </a:r>
            <a:r>
              <a:rPr lang="ru-RU" b="1" dirty="0" err="1"/>
              <a:t>механізації</a:t>
            </a:r>
            <a:r>
              <a:rPr lang="ru-RU" b="1" dirty="0"/>
              <a:t> і </a:t>
            </a:r>
            <a:r>
              <a:rPr lang="ru-RU" b="1" dirty="0" err="1"/>
              <a:t>автоматизації</a:t>
            </a:r>
            <a:r>
              <a:rPr lang="ru-RU" b="1" dirty="0"/>
              <a:t> </a:t>
            </a:r>
            <a:r>
              <a:rPr lang="ru-RU" b="1" dirty="0" err="1"/>
              <a:t>процесів</a:t>
            </a:r>
            <a:r>
              <a:rPr lang="ru-RU" b="1" dirty="0"/>
              <a:t> </a:t>
            </a:r>
            <a:r>
              <a:rPr lang="ru-RU" b="1" dirty="0" err="1"/>
              <a:t>обробки</a:t>
            </a:r>
            <a:r>
              <a:rPr lang="ru-RU" b="1" dirty="0"/>
              <a:t> </a:t>
            </a:r>
            <a:r>
              <a:rPr lang="ru-RU" b="1" dirty="0" err="1"/>
              <a:t>білизни</a:t>
            </a:r>
            <a:r>
              <a:rPr lang="ru-RU" b="1" dirty="0"/>
              <a:t> </a:t>
            </a:r>
          </a:p>
          <a:p>
            <a:r>
              <a:rPr lang="ru-RU" dirty="0" err="1"/>
              <a:t>промислові</a:t>
            </a:r>
            <a:r>
              <a:rPr lang="ru-RU" dirty="0"/>
              <a:t> </a:t>
            </a:r>
            <a:r>
              <a:rPr lang="ru-RU" dirty="0" err="1"/>
              <a:t>пральні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на два </a:t>
            </a:r>
            <a:r>
              <a:rPr lang="ru-RU" dirty="0" err="1"/>
              <a:t>типи</a:t>
            </a:r>
            <a:r>
              <a:rPr lang="ru-RU" dirty="0"/>
              <a:t>: </a:t>
            </a:r>
          </a:p>
          <a:p>
            <a:r>
              <a:rPr lang="ru-RU" dirty="0"/>
              <a:t> </a:t>
            </a:r>
            <a:r>
              <a:rPr lang="ru-RU" dirty="0" err="1"/>
              <a:t>Напівавтоматичні</a:t>
            </a:r>
            <a:r>
              <a:rPr lang="ru-RU" dirty="0"/>
              <a:t> </a:t>
            </a:r>
            <a:r>
              <a:rPr lang="ru-RU" dirty="0" err="1"/>
              <a:t>пральні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;</a:t>
            </a:r>
          </a:p>
          <a:p>
            <a:r>
              <a:rPr lang="ru-RU" dirty="0"/>
              <a:t> </a:t>
            </a:r>
            <a:r>
              <a:rPr lang="ru-RU" dirty="0" err="1"/>
              <a:t>Автоматичні</a:t>
            </a:r>
            <a:r>
              <a:rPr lang="ru-RU" dirty="0"/>
              <a:t> </a:t>
            </a:r>
            <a:r>
              <a:rPr lang="ru-RU" dirty="0" err="1"/>
              <a:t>пральні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353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26" y="203199"/>
            <a:ext cx="8911687" cy="5370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9955" y="899885"/>
            <a:ext cx="8915400" cy="5646057"/>
          </a:xfrm>
        </p:spPr>
        <p:txBody>
          <a:bodyPr>
            <a:normAutofit/>
          </a:bodyPr>
          <a:lstStyle/>
          <a:p>
            <a:r>
              <a:rPr lang="ru-RU" sz="2000" dirty="0" err="1"/>
              <a:t>Ультразвукові</a:t>
            </a:r>
            <a:r>
              <a:rPr lang="ru-RU" sz="2000" dirty="0"/>
              <a:t> </a:t>
            </a:r>
            <a:r>
              <a:rPr lang="ru-RU" sz="2000" dirty="0" err="1"/>
              <a:t>пральні</a:t>
            </a:r>
            <a:r>
              <a:rPr lang="ru-RU" sz="2000" dirty="0"/>
              <a:t> </a:t>
            </a:r>
            <a:r>
              <a:rPr lang="ru-RU" sz="2000" dirty="0" err="1"/>
              <a:t>пристрої</a:t>
            </a:r>
            <a:r>
              <a:rPr lang="ru-RU" sz="2000" dirty="0"/>
              <a:t>. </a:t>
            </a:r>
            <a:r>
              <a:rPr lang="ru-RU" sz="2000" dirty="0" err="1"/>
              <a:t>Ультразвуковий</a:t>
            </a:r>
            <a:r>
              <a:rPr lang="ru-RU" sz="2000" dirty="0"/>
              <a:t> </a:t>
            </a:r>
            <a:r>
              <a:rPr lang="ru-RU" sz="2000" dirty="0" err="1"/>
              <a:t>пральний</a:t>
            </a:r>
            <a:r>
              <a:rPr lang="ru-RU" sz="2000" dirty="0"/>
              <a:t> </a:t>
            </a:r>
            <a:r>
              <a:rPr lang="ru-RU" sz="2000" dirty="0" err="1" smtClean="0"/>
              <a:t>пристрій</a:t>
            </a:r>
            <a:r>
              <a:rPr lang="ru-RU" sz="2000" dirty="0" smtClean="0"/>
              <a:t> «</a:t>
            </a:r>
            <a:r>
              <a:rPr lang="ru-RU" sz="2000" dirty="0" err="1"/>
              <a:t>пральних</a:t>
            </a:r>
            <a:r>
              <a:rPr lang="ru-RU" sz="2000" dirty="0"/>
              <a:t> машинах на </a:t>
            </a:r>
            <a:r>
              <a:rPr lang="ru-RU" sz="2000" dirty="0" err="1"/>
              <a:t>долоні</a:t>
            </a:r>
            <a:r>
              <a:rPr lang="ru-RU" sz="2000" dirty="0"/>
              <a:t>» </a:t>
            </a:r>
            <a:r>
              <a:rPr lang="ru-RU" sz="2000" dirty="0" err="1"/>
              <a:t>використовує</a:t>
            </a:r>
            <a:r>
              <a:rPr lang="ru-RU" sz="2000" dirty="0"/>
              <a:t> </a:t>
            </a:r>
            <a:r>
              <a:rPr lang="ru-RU" sz="2000" dirty="0" err="1"/>
              <a:t>вплив</a:t>
            </a:r>
            <a:r>
              <a:rPr lang="ru-RU" sz="2000" dirty="0"/>
              <a:t> на тканину ультразвуку і </a:t>
            </a:r>
            <a:r>
              <a:rPr lang="ru-RU" sz="2000" dirty="0" err="1" smtClean="0"/>
              <a:t>явище</a:t>
            </a:r>
            <a:r>
              <a:rPr lang="ru-RU" sz="2000" dirty="0" smtClean="0"/>
              <a:t> </a:t>
            </a:r>
            <a:r>
              <a:rPr lang="ru-RU" sz="2000" dirty="0" err="1"/>
              <a:t>кавітації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Ультразвук -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звукові</a:t>
            </a:r>
            <a:r>
              <a:rPr lang="ru-RU" sz="2000" dirty="0"/>
              <a:t> </a:t>
            </a:r>
            <a:r>
              <a:rPr lang="ru-RU" sz="2000" dirty="0" err="1"/>
              <a:t>хвилі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частоту </a:t>
            </a:r>
            <a:r>
              <a:rPr lang="ru-RU" sz="2000" dirty="0" err="1"/>
              <a:t>понад</a:t>
            </a:r>
            <a:r>
              <a:rPr lang="ru-RU" sz="2000" dirty="0"/>
              <a:t> 18 кГц. (</a:t>
            </a:r>
            <a:r>
              <a:rPr lang="ru-RU" sz="2000" dirty="0" err="1"/>
              <a:t>Зазвичай</a:t>
            </a:r>
            <a:r>
              <a:rPr lang="ru-RU" sz="2000" dirty="0"/>
              <a:t> </a:t>
            </a:r>
            <a:r>
              <a:rPr lang="ru-RU" sz="2000" dirty="0" err="1" smtClean="0"/>
              <a:t>використовують</a:t>
            </a:r>
            <a:r>
              <a:rPr lang="ru-RU" sz="2000" dirty="0" smtClean="0"/>
              <a:t> </a:t>
            </a:r>
            <a:r>
              <a:rPr lang="ru-RU" sz="2000" dirty="0" err="1"/>
              <a:t>хвилі</a:t>
            </a:r>
            <a:r>
              <a:rPr lang="ru-RU" sz="2000" dirty="0"/>
              <a:t> 20 ... 50 кГц.).</a:t>
            </a:r>
          </a:p>
          <a:p>
            <a:r>
              <a:rPr lang="ru-RU" sz="2000" dirty="0" err="1"/>
              <a:t>Кавітація-розрив</a:t>
            </a:r>
            <a:r>
              <a:rPr lang="ru-RU" sz="2000" dirty="0"/>
              <a:t> </a:t>
            </a:r>
            <a:r>
              <a:rPr lang="ru-RU" sz="2000" dirty="0" err="1"/>
              <a:t>суцільного</a:t>
            </a:r>
            <a:r>
              <a:rPr lang="ru-RU" sz="2000" dirty="0"/>
              <a:t> </a:t>
            </a:r>
            <a:r>
              <a:rPr lang="ru-RU" sz="2000" dirty="0" err="1"/>
              <a:t>середовища</a:t>
            </a:r>
            <a:r>
              <a:rPr lang="ru-RU" sz="2000" dirty="0"/>
              <a:t> в </a:t>
            </a:r>
            <a:r>
              <a:rPr lang="ru-RU" sz="2000" dirty="0" err="1"/>
              <a:t>зоні</a:t>
            </a:r>
            <a:r>
              <a:rPr lang="ru-RU" sz="2000" dirty="0"/>
              <a:t> </a:t>
            </a:r>
            <a:r>
              <a:rPr lang="ru-RU" sz="2000" dirty="0" err="1"/>
              <a:t>розрідження</a:t>
            </a:r>
            <a:r>
              <a:rPr lang="ru-RU" sz="2000" dirty="0"/>
              <a:t> й </a:t>
            </a:r>
            <a:r>
              <a:rPr lang="ru-RU" sz="2000" dirty="0" err="1" smtClean="0"/>
              <a:t>утворення</a:t>
            </a:r>
            <a:r>
              <a:rPr lang="ru-RU" sz="2000" dirty="0" smtClean="0"/>
              <a:t> </a:t>
            </a:r>
            <a:r>
              <a:rPr lang="ru-RU" sz="2000" dirty="0" err="1"/>
              <a:t>пухирців</a:t>
            </a:r>
            <a:r>
              <a:rPr lang="ru-RU" sz="2000" dirty="0"/>
              <a:t> пари. При </a:t>
            </a:r>
            <a:r>
              <a:rPr lang="ru-RU" sz="2000" dirty="0" err="1"/>
              <a:t>цьому</a:t>
            </a:r>
            <a:r>
              <a:rPr lang="ru-RU" sz="2000" dirty="0"/>
              <a:t> в </a:t>
            </a:r>
            <a:r>
              <a:rPr lang="ru-RU" sz="2000" dirty="0" err="1"/>
              <a:t>цій</a:t>
            </a:r>
            <a:r>
              <a:rPr lang="ru-RU" sz="2000" dirty="0"/>
              <a:t> </a:t>
            </a:r>
            <a:r>
              <a:rPr lang="ru-RU" sz="2000" dirty="0" err="1"/>
              <a:t>зоні</a:t>
            </a:r>
            <a:r>
              <a:rPr lang="ru-RU" sz="2000" dirty="0"/>
              <a:t> </a:t>
            </a:r>
            <a:r>
              <a:rPr lang="ru-RU" sz="2000" dirty="0" err="1"/>
              <a:t>тиск</a:t>
            </a:r>
            <a:r>
              <a:rPr lang="ru-RU" sz="2000" dirty="0"/>
              <a:t> </a:t>
            </a:r>
            <a:r>
              <a:rPr lang="ru-RU" sz="2000" dirty="0" err="1"/>
              <a:t>досягає</a:t>
            </a:r>
            <a:r>
              <a:rPr lang="ru-RU" sz="2000" dirty="0"/>
              <a:t> 1000 Па, </a:t>
            </a:r>
            <a:r>
              <a:rPr lang="ru-RU" sz="2000" dirty="0" smtClean="0"/>
              <a:t>а температура </a:t>
            </a:r>
            <a:r>
              <a:rPr lang="ru-RU" sz="2000" dirty="0"/>
              <a:t>100 °</a:t>
            </a:r>
            <a:r>
              <a:rPr lang="en-US" sz="2000" dirty="0"/>
              <a:t>C.</a:t>
            </a:r>
          </a:p>
          <a:p>
            <a:r>
              <a:rPr lang="ru-RU" sz="2000" dirty="0" err="1"/>
              <a:t>Кавітація</a:t>
            </a:r>
            <a:r>
              <a:rPr lang="ru-RU" sz="2000" dirty="0"/>
              <a:t> </a:t>
            </a:r>
            <a:r>
              <a:rPr lang="ru-RU" sz="2000" dirty="0" err="1"/>
              <a:t>сприяє</a:t>
            </a:r>
            <a:r>
              <a:rPr lang="ru-RU" sz="2000" dirty="0"/>
              <a:t> і </a:t>
            </a:r>
            <a:r>
              <a:rPr lang="ru-RU" sz="2000" dirty="0" err="1"/>
              <a:t>розчиненню</a:t>
            </a:r>
            <a:r>
              <a:rPr lang="ru-RU" sz="2000" dirty="0"/>
              <a:t>, </a:t>
            </a:r>
            <a:r>
              <a:rPr lang="ru-RU" sz="2000" dirty="0" err="1"/>
              <a:t>видаленню</a:t>
            </a:r>
            <a:r>
              <a:rPr lang="ru-RU" sz="2000" dirty="0"/>
              <a:t> </a:t>
            </a:r>
            <a:r>
              <a:rPr lang="ru-RU" sz="2000" dirty="0" err="1"/>
              <a:t>частинок</a:t>
            </a:r>
            <a:r>
              <a:rPr lang="ru-RU" sz="2000" dirty="0"/>
              <a:t> </a:t>
            </a:r>
            <a:r>
              <a:rPr lang="ru-RU" sz="2000" dirty="0" err="1" smtClean="0"/>
              <a:t>бруду</a:t>
            </a:r>
            <a:r>
              <a:rPr lang="ru-RU" sz="2000" dirty="0" smtClean="0"/>
              <a:t>. </a:t>
            </a:r>
            <a:r>
              <a:rPr lang="ru-RU" sz="2000" dirty="0" err="1" smtClean="0"/>
              <a:t>Мікроскопічні</a:t>
            </a:r>
            <a:r>
              <a:rPr lang="ru-RU" sz="2000" dirty="0" smtClean="0"/>
              <a:t> </a:t>
            </a:r>
            <a:r>
              <a:rPr lang="ru-RU" sz="2000" dirty="0" err="1"/>
              <a:t>розміри</a:t>
            </a:r>
            <a:r>
              <a:rPr lang="ru-RU" sz="2000" dirty="0"/>
              <a:t> </a:t>
            </a:r>
            <a:r>
              <a:rPr lang="ru-RU" sz="2000" dirty="0" err="1"/>
              <a:t>бульбашок</a:t>
            </a:r>
            <a:r>
              <a:rPr lang="ru-RU" sz="2000" dirty="0"/>
              <a:t> </a:t>
            </a:r>
            <a:r>
              <a:rPr lang="ru-RU" sz="2000" dirty="0" err="1"/>
              <a:t>дозволяють</a:t>
            </a:r>
            <a:r>
              <a:rPr lang="ru-RU" sz="2000" dirty="0"/>
              <a:t> </a:t>
            </a:r>
            <a:r>
              <a:rPr lang="ru-RU" sz="2000" dirty="0" err="1"/>
              <a:t>очищати</a:t>
            </a:r>
            <a:r>
              <a:rPr lang="ru-RU" sz="2000" dirty="0"/>
              <a:t> </a:t>
            </a:r>
            <a:r>
              <a:rPr lang="ru-RU" sz="2000" dirty="0" err="1"/>
              <a:t>дрібні</a:t>
            </a:r>
            <a:r>
              <a:rPr lang="ru-RU" sz="2000" dirty="0"/>
              <a:t> </a:t>
            </a:r>
            <a:r>
              <a:rPr lang="ru-RU" sz="2000" dirty="0" err="1" smtClean="0"/>
              <a:t>елементи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структури</a:t>
            </a:r>
            <a:r>
              <a:rPr lang="ru-RU" sz="2000" dirty="0" smtClean="0"/>
              <a:t> </a:t>
            </a:r>
            <a:r>
              <a:rPr lang="ru-RU" sz="2000" dirty="0" err="1"/>
              <a:t>тканини</a:t>
            </a:r>
            <a:r>
              <a:rPr lang="ru-RU" sz="2000" dirty="0"/>
              <a:t>. При </a:t>
            </a:r>
            <a:r>
              <a:rPr lang="ru-RU" sz="2000" dirty="0" err="1"/>
              <a:t>вибуху</a:t>
            </a:r>
            <a:r>
              <a:rPr lang="ru-RU" sz="2000" dirty="0"/>
              <a:t> </a:t>
            </a:r>
            <a:r>
              <a:rPr lang="ru-RU" sz="2000" dirty="0" err="1"/>
              <a:t>бульбашок</a:t>
            </a:r>
            <a:r>
              <a:rPr lang="ru-RU" sz="2000" dirty="0"/>
              <a:t> </a:t>
            </a:r>
            <a:r>
              <a:rPr lang="ru-RU" sz="2000" dirty="0" err="1"/>
              <a:t>утворюється</a:t>
            </a:r>
            <a:r>
              <a:rPr lang="ru-RU" sz="2000" dirty="0"/>
              <a:t> озон,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 smtClean="0"/>
              <a:t>знищує</a:t>
            </a:r>
            <a:r>
              <a:rPr lang="ru-RU" sz="2000" dirty="0" smtClean="0"/>
              <a:t> </a:t>
            </a:r>
            <a:r>
              <a:rPr lang="ru-RU" sz="2000" dirty="0" err="1" smtClean="0"/>
              <a:t>віруси</a:t>
            </a:r>
            <a:r>
              <a:rPr lang="ru-RU" sz="2000" dirty="0"/>
              <a:t>, </a:t>
            </a:r>
            <a:r>
              <a:rPr lang="ru-RU" sz="2000" dirty="0" err="1"/>
              <a:t>хвороботворні</a:t>
            </a:r>
            <a:r>
              <a:rPr lang="ru-RU" sz="2000" dirty="0"/>
              <a:t> </a:t>
            </a:r>
            <a:r>
              <a:rPr lang="ru-RU" sz="2000" dirty="0" err="1"/>
              <a:t>бактерії</a:t>
            </a:r>
            <a:r>
              <a:rPr lang="ru-RU" sz="2000" dirty="0"/>
              <a:t> та </a:t>
            </a:r>
            <a:r>
              <a:rPr lang="ru-RU" sz="2000" dirty="0" err="1"/>
              <a:t>найпростіші</a:t>
            </a:r>
            <a:r>
              <a:rPr lang="ru-RU" sz="2000" dirty="0"/>
              <a:t> </a:t>
            </a:r>
            <a:r>
              <a:rPr lang="ru-RU" sz="2000" dirty="0" err="1"/>
              <a:t>мікроорганізми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Крім</a:t>
            </a:r>
            <a:r>
              <a:rPr lang="ru-RU" sz="2000" dirty="0"/>
              <a:t> того, </a:t>
            </a:r>
            <a:r>
              <a:rPr lang="ru-RU" sz="2000" dirty="0" err="1"/>
              <a:t>малопотужні</a:t>
            </a:r>
            <a:r>
              <a:rPr lang="ru-RU" sz="2000" dirty="0"/>
              <a:t> </a:t>
            </a:r>
            <a:r>
              <a:rPr lang="ru-RU" sz="2000" dirty="0" err="1"/>
              <a:t>акустичні</a:t>
            </a:r>
            <a:r>
              <a:rPr lang="ru-RU" sz="2000" dirty="0"/>
              <a:t> </a:t>
            </a:r>
            <a:r>
              <a:rPr lang="ru-RU" sz="2000" dirty="0" err="1"/>
              <a:t>хвилі</a:t>
            </a:r>
            <a:r>
              <a:rPr lang="ru-RU" sz="2000" dirty="0"/>
              <a:t> при </a:t>
            </a:r>
            <a:r>
              <a:rPr lang="ru-RU" sz="2000" dirty="0" err="1"/>
              <a:t>пранні</a:t>
            </a:r>
            <a:r>
              <a:rPr lang="ru-RU" sz="2000" dirty="0"/>
              <a:t> </a:t>
            </a:r>
            <a:r>
              <a:rPr lang="ru-RU" sz="2000" dirty="0" err="1"/>
              <a:t>виконують</a:t>
            </a:r>
            <a:r>
              <a:rPr lang="ru-RU" sz="2000" dirty="0"/>
              <a:t> роль </a:t>
            </a:r>
            <a:r>
              <a:rPr lang="ru-RU" sz="2000" dirty="0" err="1" smtClean="0"/>
              <a:t>каталізатора</a:t>
            </a:r>
            <a:r>
              <a:rPr lang="ru-RU" sz="2000" dirty="0" smtClean="0"/>
              <a:t> </a:t>
            </a:r>
            <a:r>
              <a:rPr lang="ru-RU" sz="2000" dirty="0" err="1"/>
              <a:t>хімічного</a:t>
            </a:r>
            <a:r>
              <a:rPr lang="ru-RU" sz="2000" dirty="0"/>
              <a:t> </a:t>
            </a:r>
            <a:r>
              <a:rPr lang="ru-RU" sz="2000" dirty="0" err="1"/>
              <a:t>процесу</a:t>
            </a:r>
            <a:r>
              <a:rPr lang="ru-RU" sz="2000" dirty="0"/>
              <a:t>: вони в </a:t>
            </a:r>
            <a:r>
              <a:rPr lang="ru-RU" sz="2000" dirty="0" err="1"/>
              <a:t>кілька</a:t>
            </a:r>
            <a:r>
              <a:rPr lang="ru-RU" sz="2000" dirty="0"/>
              <a:t> </a:t>
            </a:r>
            <a:r>
              <a:rPr lang="ru-RU" sz="2000" dirty="0" err="1"/>
              <a:t>разів</a:t>
            </a:r>
            <a:r>
              <a:rPr lang="ru-RU" sz="2000" dirty="0"/>
              <a:t> </a:t>
            </a:r>
            <a:r>
              <a:rPr lang="ru-RU" sz="2000" dirty="0" err="1"/>
              <a:t>підвищують</a:t>
            </a:r>
            <a:r>
              <a:rPr lang="ru-RU" sz="2000" dirty="0"/>
              <a:t> </a:t>
            </a:r>
            <a:r>
              <a:rPr lang="ru-RU" sz="2000" dirty="0" err="1"/>
              <a:t>активність</a:t>
            </a:r>
            <a:r>
              <a:rPr lang="ru-RU" sz="2000" dirty="0"/>
              <a:t> </a:t>
            </a:r>
            <a:r>
              <a:rPr lang="en-US" sz="2000" dirty="0"/>
              <a:t>CM</a:t>
            </a:r>
            <a:r>
              <a:rPr lang="ru-RU" sz="2000" dirty="0"/>
              <a:t>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009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Чимало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 </a:t>
            </a:r>
            <a:r>
              <a:rPr lang="ru-RU" dirty="0" err="1"/>
              <a:t>витрачено</a:t>
            </a:r>
            <a:r>
              <a:rPr lang="ru-RU" dirty="0"/>
              <a:t> на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оптимальної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 пристрою </a:t>
            </a:r>
            <a:r>
              <a:rPr lang="ru-RU" dirty="0" smtClean="0"/>
              <a:t>для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недоліків</a:t>
            </a:r>
            <a:r>
              <a:rPr lang="ru-RU" dirty="0"/>
              <a:t>: </a:t>
            </a:r>
          </a:p>
          <a:p>
            <a:r>
              <a:rPr lang="ru-RU" dirty="0"/>
              <a:t> </a:t>
            </a:r>
            <a:r>
              <a:rPr lang="ru-RU" dirty="0" err="1"/>
              <a:t>ультразвукові</a:t>
            </a:r>
            <a:r>
              <a:rPr lang="ru-RU" dirty="0"/>
              <a:t> </a:t>
            </a:r>
            <a:r>
              <a:rPr lang="ru-RU" dirty="0" err="1"/>
              <a:t>коливання</a:t>
            </a:r>
            <a:r>
              <a:rPr lang="ru-RU" dirty="0"/>
              <a:t> </a:t>
            </a:r>
            <a:r>
              <a:rPr lang="ru-RU" dirty="0" err="1"/>
              <a:t>руйнують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тканин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барвників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smtClean="0"/>
              <a:t>час </a:t>
            </a:r>
            <a:r>
              <a:rPr lang="ru-RU" dirty="0" err="1"/>
              <a:t>кавітаційної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бульбашок</a:t>
            </a:r>
            <a:r>
              <a:rPr lang="ru-RU" dirty="0"/>
              <a:t>, </a:t>
            </a:r>
          </a:p>
          <a:p>
            <a:r>
              <a:rPr lang="ru-RU" dirty="0" smtClean="0"/>
              <a:t> </a:t>
            </a:r>
            <a:r>
              <a:rPr lang="ru-RU" dirty="0" err="1"/>
              <a:t>нерівномірне</a:t>
            </a:r>
            <a:r>
              <a:rPr lang="ru-RU" dirty="0"/>
              <a:t> </a:t>
            </a:r>
            <a:r>
              <a:rPr lang="ru-RU" dirty="0" err="1"/>
              <a:t>розподілення</a:t>
            </a:r>
            <a:r>
              <a:rPr lang="ru-RU" dirty="0"/>
              <a:t> по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об'єму</a:t>
            </a:r>
            <a:r>
              <a:rPr lang="ru-RU" dirty="0"/>
              <a:t> </a:t>
            </a:r>
            <a:r>
              <a:rPr lang="ru-RU" dirty="0" err="1"/>
              <a:t>інтенсивної</a:t>
            </a:r>
            <a:r>
              <a:rPr lang="ru-RU" dirty="0"/>
              <a:t> </a:t>
            </a:r>
            <a:r>
              <a:rPr lang="ru-RU" dirty="0" err="1"/>
              <a:t>кавітації</a:t>
            </a:r>
            <a:r>
              <a:rPr lang="ru-RU" dirty="0" smtClean="0"/>
              <a:t>.</a:t>
            </a:r>
          </a:p>
          <a:p>
            <a:r>
              <a:rPr lang="ru-RU" dirty="0"/>
              <a:t>При </a:t>
            </a:r>
            <a:r>
              <a:rPr lang="ru-RU" dirty="0" err="1"/>
              <a:t>пранні</a:t>
            </a:r>
            <a:r>
              <a:rPr lang="ru-RU" dirty="0"/>
              <a:t> в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пристроях</a:t>
            </a:r>
            <a:r>
              <a:rPr lang="ru-RU" dirty="0"/>
              <a:t> на дно </a:t>
            </a:r>
            <a:r>
              <a:rPr lang="ru-RU" dirty="0" err="1"/>
              <a:t>посудини</a:t>
            </a:r>
            <a:r>
              <a:rPr lang="ru-RU" dirty="0"/>
              <a:t> </a:t>
            </a:r>
            <a:r>
              <a:rPr lang="ru-RU" dirty="0" err="1"/>
              <a:t>місткістю</a:t>
            </a:r>
            <a:r>
              <a:rPr lang="ru-RU" dirty="0"/>
              <a:t> не </a:t>
            </a:r>
            <a:r>
              <a:rPr lang="ru-RU" dirty="0" err="1"/>
              <a:t>більше</a:t>
            </a:r>
            <a:r>
              <a:rPr lang="ru-RU" dirty="0"/>
              <a:t> 30 л </a:t>
            </a:r>
            <a:r>
              <a:rPr lang="ru-RU" dirty="0" err="1" smtClean="0"/>
              <a:t>заливають</a:t>
            </a:r>
            <a:r>
              <a:rPr lang="ru-RU" dirty="0" smtClean="0"/>
              <a:t> </a:t>
            </a:r>
            <a:r>
              <a:rPr lang="ru-RU" dirty="0" err="1"/>
              <a:t>гарячу</a:t>
            </a:r>
            <a:r>
              <a:rPr lang="ru-RU" dirty="0"/>
              <a:t> воду, </a:t>
            </a:r>
            <a:r>
              <a:rPr lang="ru-RU" dirty="0" err="1"/>
              <a:t>засипають</a:t>
            </a:r>
            <a:r>
              <a:rPr lang="ru-RU" dirty="0"/>
              <a:t> </a:t>
            </a:r>
            <a:r>
              <a:rPr lang="ru-RU" dirty="0" err="1"/>
              <a:t>пральний</a:t>
            </a:r>
            <a:r>
              <a:rPr lang="ru-RU" dirty="0"/>
              <a:t> порошок і </a:t>
            </a:r>
            <a:r>
              <a:rPr lang="ru-RU" dirty="0" err="1"/>
              <a:t>закладають</a:t>
            </a:r>
            <a:r>
              <a:rPr lang="ru-RU" dirty="0"/>
              <a:t> </a:t>
            </a:r>
            <a:r>
              <a:rPr lang="ru-RU" dirty="0" err="1"/>
              <a:t>білизну</a:t>
            </a:r>
            <a:r>
              <a:rPr lang="ru-RU" dirty="0"/>
              <a:t>. </a:t>
            </a:r>
          </a:p>
          <a:p>
            <a:r>
              <a:rPr lang="ru-RU" dirty="0" err="1"/>
              <a:t>Приблизний</a:t>
            </a:r>
            <a:r>
              <a:rPr lang="ru-RU" dirty="0"/>
              <a:t> час </a:t>
            </a:r>
            <a:r>
              <a:rPr lang="ru-RU" dirty="0" err="1"/>
              <a:t>прання</a:t>
            </a:r>
            <a:r>
              <a:rPr lang="ru-RU" dirty="0"/>
              <a:t> при </a:t>
            </a:r>
            <a:r>
              <a:rPr lang="ru-RU" dirty="0" err="1"/>
              <a:t>масі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 до 2 кг та </a:t>
            </a:r>
            <a:r>
              <a:rPr lang="ru-RU" dirty="0" err="1"/>
              <a:t>обсяг</a:t>
            </a:r>
            <a:r>
              <a:rPr lang="ru-RU" dirty="0"/>
              <a:t> води 20-25 л становить </a:t>
            </a:r>
            <a:r>
              <a:rPr lang="ru-RU" dirty="0" smtClean="0"/>
              <a:t>не </a:t>
            </a:r>
            <a:r>
              <a:rPr lang="ru-RU" dirty="0" err="1"/>
              <a:t>менше</a:t>
            </a:r>
            <a:r>
              <a:rPr lang="ru-RU" dirty="0"/>
              <a:t> 40-60 </a:t>
            </a:r>
            <a:r>
              <a:rPr lang="ru-RU" dirty="0" err="1"/>
              <a:t>хв</a:t>
            </a:r>
            <a:r>
              <a:rPr lang="ru-RU" dirty="0"/>
              <a:t>.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прання</a:t>
            </a:r>
            <a:r>
              <a:rPr lang="ru-RU" dirty="0"/>
              <a:t> </a:t>
            </a:r>
            <a:r>
              <a:rPr lang="ru-RU" dirty="0" err="1"/>
              <a:t>рекомендується</a:t>
            </a:r>
            <a:r>
              <a:rPr lang="ru-RU" dirty="0"/>
              <a:t> 2-3 рази </a:t>
            </a:r>
            <a:r>
              <a:rPr lang="ru-RU" dirty="0" err="1"/>
              <a:t>перемішати</a:t>
            </a:r>
            <a:r>
              <a:rPr lang="ru-RU" dirty="0"/>
              <a:t> </a:t>
            </a:r>
            <a:r>
              <a:rPr lang="ru-RU" dirty="0" err="1" smtClean="0"/>
              <a:t>білизну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6678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411" y="580567"/>
            <a:ext cx="8911687" cy="769262"/>
          </a:xfrm>
        </p:spPr>
        <p:txBody>
          <a:bodyPr/>
          <a:lstStyle/>
          <a:p>
            <a:r>
              <a:rPr lang="uk-UA" dirty="0" smtClean="0"/>
              <a:t>Ультразвукові пральні машини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3143" y="1340148"/>
            <a:ext cx="7228114" cy="495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60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80576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Клас</a:t>
            </a:r>
            <a:r>
              <a:rPr lang="ru-RU" b="1" dirty="0"/>
              <a:t> </a:t>
            </a:r>
            <a:r>
              <a:rPr lang="ru-RU" b="1" dirty="0" err="1"/>
              <a:t>пральної</a:t>
            </a:r>
            <a:r>
              <a:rPr lang="ru-RU" b="1" dirty="0"/>
              <a:t> </a:t>
            </a:r>
            <a:r>
              <a:rPr lang="ru-RU" b="1" dirty="0" err="1"/>
              <a:t>машини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6629" y="1204685"/>
            <a:ext cx="10357983" cy="547188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.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пральні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err="1"/>
              <a:t>описуються</a:t>
            </a:r>
            <a:r>
              <a:rPr lang="ru-RU" dirty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/>
              <a:t>так </a:t>
            </a:r>
            <a:r>
              <a:rPr lang="ru-RU" dirty="0" err="1"/>
              <a:t>званої</a:t>
            </a:r>
            <a:r>
              <a:rPr lang="ru-RU" dirty="0"/>
              <a:t> "</a:t>
            </a:r>
            <a:r>
              <a:rPr lang="ru-RU" dirty="0" err="1"/>
              <a:t>лінійки</a:t>
            </a:r>
            <a:r>
              <a:rPr lang="ru-RU" dirty="0"/>
              <a:t>", яка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класністю</a:t>
            </a:r>
            <a:r>
              <a:rPr lang="ru-RU" dirty="0"/>
              <a:t>. Система </a:t>
            </a:r>
            <a:r>
              <a:rPr lang="ru-RU" dirty="0" err="1" smtClean="0"/>
              <a:t>класності</a:t>
            </a:r>
            <a:r>
              <a:rPr lang="ru-RU" dirty="0" smtClean="0"/>
              <a:t> </a:t>
            </a:r>
            <a:r>
              <a:rPr lang="ru-RU" dirty="0" err="1"/>
              <a:t>розроблена</a:t>
            </a:r>
            <a:r>
              <a:rPr lang="ru-RU" dirty="0"/>
              <a:t> </a:t>
            </a:r>
            <a:r>
              <a:rPr lang="ru-RU" dirty="0" err="1"/>
              <a:t>німецьким</a:t>
            </a:r>
            <a:r>
              <a:rPr lang="ru-RU" dirty="0"/>
              <a:t> </a:t>
            </a:r>
            <a:r>
              <a:rPr lang="ru-RU" dirty="0" err="1"/>
              <a:t>інститутом</a:t>
            </a:r>
            <a:r>
              <a:rPr lang="ru-RU" dirty="0"/>
              <a:t> </a:t>
            </a:r>
            <a:r>
              <a:rPr lang="ru-RU" dirty="0" smtClean="0"/>
              <a:t>і узаконена </a:t>
            </a:r>
            <a:r>
              <a:rPr lang="ru-RU" dirty="0"/>
              <a:t>директивою </a:t>
            </a:r>
            <a:r>
              <a:rPr lang="ru-RU" dirty="0" err="1"/>
              <a:t>Євросоюзу</a:t>
            </a:r>
            <a:r>
              <a:rPr lang="ru-RU" dirty="0"/>
              <a:t> № 95/12 ЄС </a:t>
            </a:r>
            <a:r>
              <a:rPr lang="ru-RU" dirty="0" err="1"/>
              <a:t>від</a:t>
            </a:r>
            <a:r>
              <a:rPr lang="ru-RU" dirty="0"/>
              <a:t> 23 </a:t>
            </a:r>
            <a:r>
              <a:rPr lang="ru-RU" dirty="0" err="1"/>
              <a:t>травня</a:t>
            </a:r>
            <a:r>
              <a:rPr lang="ru-RU" dirty="0"/>
              <a:t> 1995 р.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 smtClean="0"/>
              <a:t>пральної</a:t>
            </a:r>
            <a:r>
              <a:rPr lang="ru-RU" dirty="0" smtClean="0"/>
              <a:t> </a:t>
            </a:r>
            <a:r>
              <a:rPr lang="ru-RU" dirty="0" err="1"/>
              <a:t>машини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r>
              <a:rPr lang="ru-RU" dirty="0"/>
              <a:t>,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сертифікованого</a:t>
            </a:r>
            <a:r>
              <a:rPr lang="ru-RU" dirty="0"/>
              <a:t> </a:t>
            </a:r>
            <a:r>
              <a:rPr lang="ru-RU" dirty="0" err="1" smtClean="0"/>
              <a:t>тестування</a:t>
            </a:r>
            <a:r>
              <a:rPr lang="ru-RU" dirty="0"/>
              <a:t>, </a:t>
            </a:r>
            <a:r>
              <a:rPr lang="ru-RU" dirty="0" err="1"/>
              <a:t>представляє</a:t>
            </a:r>
            <a:r>
              <a:rPr lang="ru-RU" dirty="0"/>
              <a:t> собою </a:t>
            </a:r>
            <a:r>
              <a:rPr lang="ru-RU" dirty="0" err="1"/>
              <a:t>алфавітну</a:t>
            </a:r>
            <a:r>
              <a:rPr lang="ru-RU" dirty="0"/>
              <a:t> шкалу </a:t>
            </a:r>
            <a:r>
              <a:rPr lang="en-US" dirty="0"/>
              <a:t>A, B, C, D, </a:t>
            </a:r>
            <a:r>
              <a:rPr lang="ru-RU" dirty="0"/>
              <a:t>де </a:t>
            </a:r>
            <a:r>
              <a:rPr lang="ru-RU" dirty="0" smtClean="0"/>
              <a:t>буква 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/>
              <a:t>найвищу</a:t>
            </a:r>
            <a:r>
              <a:rPr lang="ru-RU" dirty="0"/>
              <a:t> </a:t>
            </a:r>
            <a:r>
              <a:rPr lang="ru-RU" dirty="0" err="1"/>
              <a:t>оцінку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/>
              <a:t>місце</a:t>
            </a:r>
            <a:r>
              <a:rPr lang="ru-RU" dirty="0"/>
              <a:t> три </a:t>
            </a:r>
            <a:r>
              <a:rPr lang="ru-RU" dirty="0" err="1"/>
              <a:t>оцінки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прання</a:t>
            </a:r>
            <a:r>
              <a:rPr lang="ru-RU" dirty="0"/>
              <a:t>,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 smtClean="0"/>
              <a:t>енергоспоживання</a:t>
            </a:r>
            <a:r>
              <a:rPr lang="ru-RU" dirty="0" smtClean="0"/>
              <a:t>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відтискання</a:t>
            </a:r>
            <a:r>
              <a:rPr lang="ru-RU" dirty="0" smtClean="0"/>
              <a:t>.</a:t>
            </a:r>
          </a:p>
          <a:p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прання</a:t>
            </a:r>
            <a:r>
              <a:rPr lang="ru-RU" dirty="0"/>
              <a:t> </a:t>
            </a:r>
            <a:r>
              <a:rPr lang="ru-RU" dirty="0" err="1"/>
              <a:t>оцінюють</a:t>
            </a:r>
            <a:r>
              <a:rPr lang="ru-RU" dirty="0"/>
              <a:t> за </a:t>
            </a:r>
            <a:r>
              <a:rPr lang="ru-RU" dirty="0" err="1"/>
              <a:t>якістю</a:t>
            </a:r>
            <a:r>
              <a:rPr lang="ru-RU" dirty="0"/>
              <a:t>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забруднень</a:t>
            </a:r>
            <a:r>
              <a:rPr lang="ru-RU" dirty="0"/>
              <a:t>.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однозначне</a:t>
            </a:r>
            <a:r>
              <a:rPr lang="ru-RU" dirty="0"/>
              <a:t>: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різного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різним</a:t>
            </a:r>
            <a:r>
              <a:rPr lang="ru-RU" dirty="0"/>
              <a:t> </a:t>
            </a:r>
            <a:r>
              <a:rPr lang="ru-RU" dirty="0" smtClean="0"/>
              <a:t> за </a:t>
            </a:r>
            <a:r>
              <a:rPr lang="ru-RU" dirty="0"/>
              <a:t>часом </a:t>
            </a:r>
            <a:r>
              <a:rPr lang="ru-RU" dirty="0" err="1"/>
              <a:t>виникнення</a:t>
            </a:r>
            <a:r>
              <a:rPr lang="ru-RU" dirty="0"/>
              <a:t>, і, </a:t>
            </a:r>
            <a:r>
              <a:rPr lang="ru-RU" dirty="0" err="1"/>
              <a:t>нарешті</a:t>
            </a:r>
            <a:r>
              <a:rPr lang="ru-RU" dirty="0"/>
              <a:t>,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на </a:t>
            </a:r>
            <a:r>
              <a:rPr lang="ru-RU" dirty="0" err="1"/>
              <a:t>різних</a:t>
            </a:r>
            <a:r>
              <a:rPr lang="ru-RU" dirty="0"/>
              <a:t> типах </a:t>
            </a:r>
            <a:r>
              <a:rPr lang="ru-RU" dirty="0" err="1" smtClean="0"/>
              <a:t>тканини</a:t>
            </a:r>
            <a:r>
              <a:rPr lang="ru-RU" dirty="0"/>
              <a:t>. Тому для правильного і </a:t>
            </a:r>
            <a:r>
              <a:rPr lang="ru-RU" dirty="0" err="1"/>
              <a:t>чесного</a:t>
            </a:r>
            <a:r>
              <a:rPr lang="ru-RU" dirty="0"/>
              <a:t> </a:t>
            </a:r>
            <a:r>
              <a:rPr lang="ru-RU" dirty="0" err="1"/>
              <a:t>тестування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еталон</a:t>
            </a:r>
            <a:r>
              <a:rPr lang="ru-RU" dirty="0"/>
              <a:t>. У </a:t>
            </a:r>
            <a:r>
              <a:rPr lang="ru-RU" dirty="0" err="1" smtClean="0"/>
              <a:t>даному</a:t>
            </a:r>
            <a:r>
              <a:rPr lang="ru-RU" dirty="0" smtClean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еталоном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 </a:t>
            </a:r>
            <a:r>
              <a:rPr lang="ru-RU" dirty="0" err="1"/>
              <a:t>однакові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тестування</a:t>
            </a:r>
            <a:r>
              <a:rPr lang="ru-RU" dirty="0"/>
              <a:t>. </a:t>
            </a: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 smtClean="0"/>
              <a:t>процедури</a:t>
            </a:r>
            <a:r>
              <a:rPr lang="ru-RU" dirty="0" smtClean="0"/>
              <a:t> </a:t>
            </a:r>
            <a:r>
              <a:rPr lang="ru-RU" dirty="0" err="1"/>
              <a:t>тестування</a:t>
            </a:r>
            <a:r>
              <a:rPr lang="ru-RU" dirty="0"/>
              <a:t> машин на </a:t>
            </a:r>
            <a:r>
              <a:rPr lang="ru-RU" dirty="0" err="1"/>
              <a:t>класність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довга</a:t>
            </a:r>
            <a:r>
              <a:rPr lang="ru-RU" dirty="0"/>
              <a:t> і </a:t>
            </a:r>
            <a:r>
              <a:rPr lang="ru-RU" dirty="0" err="1"/>
              <a:t>трудомістка</a:t>
            </a:r>
            <a:r>
              <a:rPr lang="ru-RU" dirty="0"/>
              <a:t> процедура, </a:t>
            </a:r>
            <a:r>
              <a:rPr lang="ru-RU" dirty="0" smtClean="0"/>
              <a:t>коротенько </a:t>
            </a:r>
            <a:r>
              <a:rPr lang="ru-RU" dirty="0"/>
              <a:t>методом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відбитого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тестових</a:t>
            </a:r>
            <a:r>
              <a:rPr lang="ru-RU" dirty="0"/>
              <a:t> </a:t>
            </a:r>
            <a:r>
              <a:rPr lang="ru-RU" dirty="0" err="1"/>
              <a:t>смужок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/>
              <a:t>коефіцієнт</a:t>
            </a:r>
            <a:r>
              <a:rPr lang="ru-RU" dirty="0"/>
              <a:t>. </a:t>
            </a:r>
            <a:r>
              <a:rPr lang="ru-RU" dirty="0" err="1"/>
              <a:t>Порівняння</a:t>
            </a:r>
            <a:r>
              <a:rPr lang="ru-RU" dirty="0"/>
              <a:t> проводиться з тестовою машиною. </a:t>
            </a:r>
          </a:p>
          <a:p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коефіцієнта</a:t>
            </a:r>
            <a:r>
              <a:rPr lang="ru-RU" dirty="0"/>
              <a:t> </a:t>
            </a:r>
            <a:r>
              <a:rPr lang="ru-RU" dirty="0" err="1"/>
              <a:t>присвоюється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.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коефіцієнт</a:t>
            </a:r>
            <a:r>
              <a:rPr lang="ru-RU" dirty="0"/>
              <a:t> - «P». </a:t>
            </a:r>
            <a:r>
              <a:rPr lang="ru-RU" dirty="0" smtClean="0"/>
              <a:t>Чим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 smtClean="0"/>
              <a:t>коефіцієнта</a:t>
            </a:r>
            <a:r>
              <a:rPr lang="ru-RU" dirty="0" smtClean="0"/>
              <a:t> </a:t>
            </a:r>
            <a:r>
              <a:rPr lang="ru-RU" dirty="0"/>
              <a:t>«P»,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вищий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прання</a:t>
            </a:r>
            <a:r>
              <a:rPr lang="ru-RU" dirty="0"/>
              <a:t> і, </a:t>
            </a:r>
            <a:r>
              <a:rPr lang="ru-RU" dirty="0" err="1"/>
              <a:t>відповідно</a:t>
            </a:r>
            <a:r>
              <a:rPr lang="ru-RU" dirty="0"/>
              <a:t>,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якістю</a:t>
            </a:r>
            <a:r>
              <a:rPr lang="ru-RU" dirty="0"/>
              <a:t> </a:t>
            </a:r>
            <a:r>
              <a:rPr lang="ru-RU" dirty="0" err="1"/>
              <a:t>прання</a:t>
            </a:r>
            <a:r>
              <a:rPr lang="ru-RU" dirty="0"/>
              <a:t>. Для </a:t>
            </a:r>
            <a:r>
              <a:rPr lang="ru-RU" dirty="0" err="1"/>
              <a:t>тестування</a:t>
            </a:r>
            <a:r>
              <a:rPr lang="ru-RU" dirty="0"/>
              <a:t> </a:t>
            </a:r>
            <a:r>
              <a:rPr lang="ru-RU" dirty="0" err="1"/>
              <a:t>пральних</a:t>
            </a:r>
            <a:r>
              <a:rPr lang="ru-RU" dirty="0"/>
              <a:t> машин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/>
              <a:t>однаково</a:t>
            </a:r>
            <a:r>
              <a:rPr lang="ru-RU" dirty="0"/>
              <a:t> </a:t>
            </a:r>
            <a:r>
              <a:rPr lang="ru-RU" dirty="0" err="1"/>
              <a:t>традиційно</a:t>
            </a:r>
            <a:r>
              <a:rPr lang="ru-RU" dirty="0"/>
              <a:t> </a:t>
            </a:r>
            <a:r>
              <a:rPr lang="ru-RU" dirty="0" err="1"/>
              <a:t>забруднені</a:t>
            </a:r>
            <a:r>
              <a:rPr lang="ru-RU" dirty="0"/>
              <a:t> </a:t>
            </a:r>
            <a:r>
              <a:rPr lang="ru-RU" dirty="0" err="1"/>
              <a:t>шматочки</a:t>
            </a:r>
            <a:r>
              <a:rPr lang="ru-RU" dirty="0"/>
              <a:t> </a:t>
            </a:r>
            <a:r>
              <a:rPr lang="ru-RU" dirty="0" err="1"/>
              <a:t>однотипної</a:t>
            </a:r>
            <a:r>
              <a:rPr lang="ru-RU" dirty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бавовни</a:t>
            </a:r>
            <a:r>
              <a:rPr lang="ru-RU" dirty="0"/>
              <a:t> і </a:t>
            </a:r>
            <a:r>
              <a:rPr lang="ru-RU" dirty="0" err="1"/>
              <a:t>однаковий</a:t>
            </a:r>
            <a:r>
              <a:rPr lang="ru-RU" dirty="0"/>
              <a:t> порошок. </a:t>
            </a:r>
            <a:r>
              <a:rPr lang="ru-RU" dirty="0" err="1"/>
              <a:t>Прання</a:t>
            </a:r>
            <a:r>
              <a:rPr lang="ru-RU" dirty="0"/>
              <a:t> «на </a:t>
            </a:r>
            <a:r>
              <a:rPr lang="ru-RU" dirty="0" err="1"/>
              <a:t>класність</a:t>
            </a:r>
            <a:r>
              <a:rPr lang="ru-RU" dirty="0"/>
              <a:t>» </a:t>
            </a:r>
            <a:r>
              <a:rPr lang="ru-RU" dirty="0" err="1"/>
              <a:t>білизни</a:t>
            </a:r>
            <a:r>
              <a:rPr lang="ru-RU" dirty="0"/>
              <a:t> </a:t>
            </a:r>
            <a:r>
              <a:rPr lang="ru-RU" dirty="0" err="1" smtClean="0"/>
              <a:t>виконується</a:t>
            </a:r>
            <a:r>
              <a:rPr lang="ru-RU" dirty="0" smtClean="0"/>
              <a:t> </a:t>
            </a:r>
            <a:r>
              <a:rPr lang="ru-RU" dirty="0"/>
              <a:t>за стандартною </a:t>
            </a:r>
            <a:r>
              <a:rPr lang="ru-RU" dirty="0" err="1"/>
              <a:t>програмою</a:t>
            </a:r>
            <a:r>
              <a:rPr lang="ru-RU" dirty="0"/>
              <a:t> і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рівно</a:t>
            </a:r>
            <a:r>
              <a:rPr lang="ru-RU" dirty="0"/>
              <a:t> 1 годину </a:t>
            </a:r>
            <a:r>
              <a:rPr lang="ru-RU" dirty="0" err="1" smtClean="0"/>
              <a:t>притемпературі</a:t>
            </a:r>
            <a:r>
              <a:rPr lang="ru-RU" dirty="0" smtClean="0"/>
              <a:t> </a:t>
            </a:r>
            <a:r>
              <a:rPr lang="ru-RU" dirty="0" err="1"/>
              <a:t>рівної</a:t>
            </a:r>
            <a:r>
              <a:rPr lang="ru-RU" dirty="0"/>
              <a:t> 60 </a:t>
            </a:r>
            <a:r>
              <a:rPr lang="ru-RU" dirty="0" err="1"/>
              <a:t>градусів</a:t>
            </a:r>
            <a:r>
              <a:rPr lang="ru-RU" dirty="0"/>
              <a:t> за </a:t>
            </a:r>
            <a:r>
              <a:rPr lang="ru-RU" dirty="0" err="1"/>
              <a:t>Цельсієм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2475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609604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віджиму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609604"/>
            <a:ext cx="8915400" cy="579119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err="1"/>
              <a:t>Пральні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err="1"/>
              <a:t>розбиваються</a:t>
            </a:r>
            <a:r>
              <a:rPr lang="ru-RU" dirty="0"/>
              <a:t> на 7 </a:t>
            </a:r>
            <a:r>
              <a:rPr lang="ru-RU" dirty="0" err="1"/>
              <a:t>класів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А до </a:t>
            </a:r>
            <a:r>
              <a:rPr lang="ru-RU" dirty="0" smtClean="0"/>
              <a:t>G.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віджимання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 у </a:t>
            </a:r>
            <a:r>
              <a:rPr lang="ru-RU" dirty="0" err="1"/>
              <a:t>пральних</a:t>
            </a:r>
            <a:r>
              <a:rPr lang="ru-RU" dirty="0"/>
              <a:t> машин </a:t>
            </a:r>
            <a:r>
              <a:rPr lang="ru-RU" dirty="0" err="1" smtClean="0"/>
              <a:t>оцінюється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відсотках</a:t>
            </a:r>
            <a:r>
              <a:rPr lang="ru-RU" dirty="0"/>
              <a:t> за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залишкової</a:t>
            </a:r>
            <a:r>
              <a:rPr lang="ru-RU" dirty="0"/>
              <a:t> </a:t>
            </a:r>
            <a:r>
              <a:rPr lang="ru-RU" dirty="0" err="1"/>
              <a:t>вологості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. Практично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виглядає</a:t>
            </a:r>
            <a:r>
              <a:rPr lang="ru-RU" dirty="0"/>
              <a:t> так: </a:t>
            </a:r>
            <a:r>
              <a:rPr lang="ru-RU" dirty="0" err="1"/>
              <a:t>зважують</a:t>
            </a:r>
            <a:r>
              <a:rPr lang="ru-RU" dirty="0"/>
              <a:t> </a:t>
            </a:r>
            <a:r>
              <a:rPr lang="ru-RU" dirty="0" err="1"/>
              <a:t>суху</a:t>
            </a:r>
            <a:r>
              <a:rPr lang="ru-RU" dirty="0"/>
              <a:t> </a:t>
            </a:r>
            <a:r>
              <a:rPr lang="ru-RU" dirty="0" err="1"/>
              <a:t>білизну</a:t>
            </a:r>
            <a:r>
              <a:rPr lang="ru-RU" dirty="0"/>
              <a:t> до початку </a:t>
            </a:r>
            <a:r>
              <a:rPr lang="ru-RU" dirty="0" err="1"/>
              <a:t>прання</a:t>
            </a:r>
            <a:r>
              <a:rPr lang="ru-RU" dirty="0"/>
              <a:t>, </a:t>
            </a:r>
            <a:r>
              <a:rPr lang="ru-RU" dirty="0" err="1"/>
              <a:t>перуть</a:t>
            </a:r>
            <a:r>
              <a:rPr lang="ru-RU" dirty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стандартних</a:t>
            </a:r>
            <a:r>
              <a:rPr lang="ru-RU" dirty="0" smtClean="0"/>
              <a:t> </a:t>
            </a:r>
            <a:r>
              <a:rPr lang="ru-RU" dirty="0" err="1"/>
              <a:t>умовах</a:t>
            </a:r>
            <a:r>
              <a:rPr lang="ru-RU" dirty="0"/>
              <a:t>, </a:t>
            </a:r>
            <a:r>
              <a:rPr lang="ru-RU" dirty="0" err="1"/>
              <a:t>зважується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віджимання</a:t>
            </a:r>
            <a:r>
              <a:rPr lang="ru-RU" dirty="0"/>
              <a:t> на </a:t>
            </a:r>
            <a:r>
              <a:rPr lang="ru-RU" dirty="0" err="1"/>
              <a:t>максимальних</a:t>
            </a:r>
            <a:r>
              <a:rPr lang="ru-RU" dirty="0"/>
              <a:t> </a:t>
            </a:r>
            <a:r>
              <a:rPr lang="ru-RU" dirty="0" err="1"/>
              <a:t>обертах</a:t>
            </a:r>
            <a:r>
              <a:rPr lang="ru-RU" dirty="0"/>
              <a:t> </a:t>
            </a:r>
            <a:r>
              <a:rPr lang="ru-RU" dirty="0" smtClean="0"/>
              <a:t>для </a:t>
            </a:r>
            <a:r>
              <a:rPr lang="ru-RU" dirty="0" err="1"/>
              <a:t>тестованої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. Вага </a:t>
            </a:r>
            <a:r>
              <a:rPr lang="ru-RU" dirty="0" err="1"/>
              <a:t>білизни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прання</a:t>
            </a:r>
            <a:r>
              <a:rPr lang="ru-RU" dirty="0"/>
              <a:t> </a:t>
            </a:r>
            <a:r>
              <a:rPr lang="ru-RU" dirty="0" err="1"/>
              <a:t>ділиться</a:t>
            </a:r>
            <a:r>
              <a:rPr lang="ru-RU" dirty="0"/>
              <a:t> на </a:t>
            </a:r>
            <a:r>
              <a:rPr lang="ru-RU" dirty="0" err="1" smtClean="0"/>
              <a:t>вихідний</a:t>
            </a:r>
            <a:r>
              <a:rPr lang="ru-RU" dirty="0" smtClean="0"/>
              <a:t> </a:t>
            </a:r>
            <a:r>
              <a:rPr lang="ru-RU" dirty="0" err="1" smtClean="0"/>
              <a:t>показник</a:t>
            </a:r>
            <a:r>
              <a:rPr lang="ru-RU" dirty="0" smtClean="0"/>
              <a:t> </a:t>
            </a:r>
            <a:r>
              <a:rPr lang="ru-RU" dirty="0"/>
              <a:t>ваги, переводимо в </a:t>
            </a:r>
            <a:r>
              <a:rPr lang="ru-RU" dirty="0" err="1"/>
              <a:t>відсоток</a:t>
            </a:r>
            <a:r>
              <a:rPr lang="ru-RU" dirty="0"/>
              <a:t> </a:t>
            </a:r>
            <a:r>
              <a:rPr lang="ru-RU" dirty="0" err="1"/>
              <a:t>залишкової</a:t>
            </a:r>
            <a:r>
              <a:rPr lang="ru-RU" dirty="0"/>
              <a:t> </a:t>
            </a:r>
            <a:r>
              <a:rPr lang="ru-RU" dirty="0" err="1"/>
              <a:t>вологи</a:t>
            </a:r>
            <a:r>
              <a:rPr lang="ru-RU" dirty="0" smtClean="0"/>
              <a:t>.</a:t>
            </a:r>
          </a:p>
          <a:p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відсоток</a:t>
            </a:r>
            <a:r>
              <a:rPr lang="ru-RU" dirty="0"/>
              <a:t> </a:t>
            </a:r>
            <a:r>
              <a:rPr lang="ru-RU" dirty="0" err="1"/>
              <a:t>залишкової</a:t>
            </a:r>
            <a:r>
              <a:rPr lang="ru-RU" dirty="0"/>
              <a:t> </a:t>
            </a:r>
            <a:r>
              <a:rPr lang="ru-RU" dirty="0" err="1"/>
              <a:t>вологості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максимальних</a:t>
            </a:r>
            <a:r>
              <a:rPr lang="ru-RU" dirty="0" smtClean="0"/>
              <a:t> </a:t>
            </a:r>
            <a:r>
              <a:rPr lang="ru-RU" dirty="0" err="1"/>
              <a:t>обертів</a:t>
            </a:r>
            <a:r>
              <a:rPr lang="ru-RU" dirty="0"/>
              <a:t> барабана при </a:t>
            </a:r>
            <a:r>
              <a:rPr lang="ru-RU" dirty="0" err="1"/>
              <a:t>віджиманні</a:t>
            </a:r>
            <a:r>
              <a:rPr lang="ru-RU" dirty="0"/>
              <a:t> </a:t>
            </a:r>
            <a:r>
              <a:rPr lang="ru-RU" dirty="0" err="1"/>
              <a:t>пральної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, то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smtClean="0"/>
              <a:t>з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точністю</a:t>
            </a:r>
            <a:r>
              <a:rPr lang="ru-RU" dirty="0"/>
              <a:t> </a:t>
            </a:r>
            <a:r>
              <a:rPr lang="ru-RU" dirty="0" err="1"/>
              <a:t>визначати</a:t>
            </a:r>
            <a:r>
              <a:rPr lang="ru-RU" dirty="0"/>
              <a:t> за оборотами.</a:t>
            </a:r>
          </a:p>
          <a:p>
            <a:r>
              <a:rPr lang="ru-RU" dirty="0"/>
              <a:t>• </a:t>
            </a:r>
            <a:r>
              <a:rPr lang="ru-RU" dirty="0" err="1"/>
              <a:t>Клас</a:t>
            </a:r>
            <a:r>
              <a:rPr lang="ru-RU" dirty="0"/>
              <a:t> А - </a:t>
            </a:r>
            <a:r>
              <a:rPr lang="ru-RU" dirty="0" err="1"/>
              <a:t>понад</a:t>
            </a:r>
            <a:r>
              <a:rPr lang="ru-RU" dirty="0"/>
              <a:t> 1500 об / </a:t>
            </a:r>
            <a:r>
              <a:rPr lang="ru-RU" dirty="0" err="1"/>
              <a:t>хв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err="1"/>
              <a:t>Клас</a:t>
            </a:r>
            <a:r>
              <a:rPr lang="ru-RU" dirty="0"/>
              <a:t> В - </a:t>
            </a:r>
            <a:r>
              <a:rPr lang="ru-RU" dirty="0" err="1"/>
              <a:t>від</a:t>
            </a:r>
            <a:r>
              <a:rPr lang="ru-RU" dirty="0"/>
              <a:t> 1200 до 1500 об / </a:t>
            </a:r>
            <a:r>
              <a:rPr lang="ru-RU" dirty="0" err="1"/>
              <a:t>хв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err="1"/>
              <a:t>Клас</a:t>
            </a:r>
            <a:r>
              <a:rPr lang="ru-RU" dirty="0"/>
              <a:t> С - </a:t>
            </a:r>
            <a:r>
              <a:rPr lang="ru-RU" dirty="0" err="1"/>
              <a:t>від</a:t>
            </a:r>
            <a:r>
              <a:rPr lang="ru-RU" dirty="0"/>
              <a:t> 1000 до 1200 об / </a:t>
            </a:r>
            <a:r>
              <a:rPr lang="ru-RU" dirty="0" err="1"/>
              <a:t>хв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err="1"/>
              <a:t>Клас</a:t>
            </a:r>
            <a:r>
              <a:rPr lang="ru-RU" dirty="0"/>
              <a:t> D - </a:t>
            </a:r>
            <a:r>
              <a:rPr lang="ru-RU" dirty="0" err="1"/>
              <a:t>від</a:t>
            </a:r>
            <a:r>
              <a:rPr lang="ru-RU" dirty="0"/>
              <a:t> 800 до 1000 об / </a:t>
            </a:r>
            <a:r>
              <a:rPr lang="ru-RU" dirty="0" err="1"/>
              <a:t>хв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err="1"/>
              <a:t>Клас</a:t>
            </a:r>
            <a:r>
              <a:rPr lang="ru-RU" dirty="0"/>
              <a:t> Е - </a:t>
            </a:r>
            <a:r>
              <a:rPr lang="ru-RU" dirty="0" err="1"/>
              <a:t>від</a:t>
            </a:r>
            <a:r>
              <a:rPr lang="ru-RU" dirty="0"/>
              <a:t> 600 до 800 об / </a:t>
            </a:r>
            <a:r>
              <a:rPr lang="ru-RU" dirty="0" err="1"/>
              <a:t>хв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err="1"/>
              <a:t>Клас</a:t>
            </a:r>
            <a:r>
              <a:rPr lang="ru-RU" dirty="0"/>
              <a:t> F - </a:t>
            </a:r>
            <a:r>
              <a:rPr lang="ru-RU" dirty="0" err="1"/>
              <a:t>від</a:t>
            </a:r>
            <a:r>
              <a:rPr lang="ru-RU" dirty="0"/>
              <a:t> 400 до 600 об / </a:t>
            </a:r>
            <a:r>
              <a:rPr lang="ru-RU" dirty="0" err="1"/>
              <a:t>хв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err="1"/>
              <a:t>Клас</a:t>
            </a:r>
            <a:r>
              <a:rPr lang="ru-RU" dirty="0"/>
              <a:t> G - </a:t>
            </a:r>
            <a:r>
              <a:rPr lang="ru-RU" dirty="0" err="1"/>
              <a:t>менше</a:t>
            </a:r>
            <a:r>
              <a:rPr lang="ru-RU" dirty="0"/>
              <a:t> 400 об / </a:t>
            </a:r>
            <a:r>
              <a:rPr lang="ru-RU" dirty="0" err="1"/>
              <a:t>хв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981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енергоспоживання</a:t>
            </a:r>
            <a:r>
              <a:rPr lang="ru-RU" dirty="0"/>
              <a:t>- характеристика </a:t>
            </a:r>
            <a:r>
              <a:rPr lang="ru-RU" dirty="0" err="1" smtClean="0"/>
              <a:t>економічності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До 2002 року </a:t>
            </a:r>
            <a:r>
              <a:rPr lang="ru-RU" dirty="0" err="1" smtClean="0"/>
              <a:t>існувало</a:t>
            </a:r>
            <a:r>
              <a:rPr lang="ru-RU" dirty="0" smtClean="0"/>
              <a:t> </a:t>
            </a:r>
            <a:r>
              <a:rPr lang="ru-RU" dirty="0"/>
              <a:t>7 </a:t>
            </a:r>
            <a:r>
              <a:rPr lang="ru-RU" dirty="0" err="1"/>
              <a:t>класів</a:t>
            </a:r>
            <a:r>
              <a:rPr lang="ru-RU" dirty="0"/>
              <a:t> </a:t>
            </a:r>
            <a:r>
              <a:rPr lang="ru-RU" dirty="0" err="1"/>
              <a:t>енергоспоживання</a:t>
            </a:r>
            <a:r>
              <a:rPr lang="ru-RU" dirty="0"/>
              <a:t>: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en-US" dirty="0"/>
              <a:t>A </a:t>
            </a:r>
            <a:r>
              <a:rPr lang="ru-RU" dirty="0"/>
              <a:t>до </a:t>
            </a:r>
            <a:r>
              <a:rPr lang="en-US" dirty="0"/>
              <a:t>G, </a:t>
            </a:r>
            <a:r>
              <a:rPr lang="ru-RU" dirty="0"/>
              <a:t>але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провідні</a:t>
            </a:r>
            <a:r>
              <a:rPr lang="ru-RU" dirty="0"/>
              <a:t> </a:t>
            </a:r>
            <a:r>
              <a:rPr lang="ru-RU" dirty="0" err="1"/>
              <a:t>виробники</a:t>
            </a:r>
            <a:r>
              <a:rPr lang="ru-RU" dirty="0"/>
              <a:t> </a:t>
            </a:r>
            <a:r>
              <a:rPr lang="ru-RU" dirty="0" err="1" smtClean="0"/>
              <a:t>побутової</a:t>
            </a:r>
            <a:r>
              <a:rPr lang="ru-RU" dirty="0" smtClean="0"/>
              <a:t> </a:t>
            </a:r>
            <a:r>
              <a:rPr lang="ru-RU" dirty="0" err="1"/>
              <a:t>техніки</a:t>
            </a:r>
            <a:r>
              <a:rPr lang="ru-RU" dirty="0"/>
              <a:t> </a:t>
            </a:r>
            <a:r>
              <a:rPr lang="ru-RU" dirty="0" err="1"/>
              <a:t>домовилися</a:t>
            </a:r>
            <a:r>
              <a:rPr lang="ru-RU" dirty="0"/>
              <a:t> про </a:t>
            </a:r>
            <a:r>
              <a:rPr lang="ru-RU" dirty="0" err="1"/>
              <a:t>введення</a:t>
            </a:r>
            <a:r>
              <a:rPr lang="ru-RU" dirty="0"/>
              <a:t> нового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en-US" dirty="0"/>
              <a:t>A +,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/>
              <a:t>самим, </a:t>
            </a:r>
            <a:r>
              <a:rPr lang="ru-RU" dirty="0" err="1"/>
              <a:t>стимулюючи</a:t>
            </a:r>
            <a:r>
              <a:rPr lang="ru-RU" dirty="0"/>
              <a:t> подальше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пральних</a:t>
            </a:r>
            <a:r>
              <a:rPr lang="ru-RU" dirty="0"/>
              <a:t> машин.</a:t>
            </a:r>
          </a:p>
          <a:p>
            <a:r>
              <a:rPr lang="ru-RU" dirty="0" err="1"/>
              <a:t>Ця</a:t>
            </a:r>
            <a:r>
              <a:rPr lang="ru-RU" dirty="0"/>
              <a:t> характеристика </a:t>
            </a:r>
            <a:r>
              <a:rPr lang="ru-RU" dirty="0" err="1"/>
              <a:t>пральної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err="1"/>
              <a:t>визначаться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dirty="0" err="1"/>
              <a:t>витраті</a:t>
            </a:r>
            <a:r>
              <a:rPr lang="ru-RU" dirty="0"/>
              <a:t>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 </a:t>
            </a:r>
            <a:r>
              <a:rPr lang="ru-RU" dirty="0"/>
              <a:t>при </a:t>
            </a:r>
            <a:r>
              <a:rPr lang="ru-RU" dirty="0" err="1"/>
              <a:t>пранні</a:t>
            </a:r>
            <a:r>
              <a:rPr lang="ru-RU" dirty="0"/>
              <a:t> на </a:t>
            </a:r>
            <a:r>
              <a:rPr lang="ru-RU" dirty="0" err="1"/>
              <a:t>стандартній</a:t>
            </a:r>
            <a:r>
              <a:rPr lang="ru-RU" dirty="0"/>
              <a:t> </a:t>
            </a:r>
            <a:r>
              <a:rPr lang="ru-RU" dirty="0" err="1"/>
              <a:t>програмі</a:t>
            </a:r>
            <a:r>
              <a:rPr lang="ru-RU" dirty="0"/>
              <a:t> </a:t>
            </a:r>
            <a:r>
              <a:rPr lang="ru-RU" dirty="0" err="1"/>
              <a:t>бавовняної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вагою 1 </a:t>
            </a:r>
            <a:r>
              <a:rPr lang="ru-RU" dirty="0" smtClean="0"/>
              <a:t>кг </a:t>
            </a:r>
            <a:r>
              <a:rPr lang="ru-RU" dirty="0"/>
              <a:t>при </a:t>
            </a:r>
            <a:r>
              <a:rPr lang="ru-RU" dirty="0" err="1"/>
              <a:t>температурі</a:t>
            </a:r>
            <a:r>
              <a:rPr lang="ru-RU" dirty="0"/>
              <a:t> 60 </a:t>
            </a:r>
            <a:r>
              <a:rPr lang="ru-RU" dirty="0" err="1"/>
              <a:t>градусів</a:t>
            </a:r>
            <a:r>
              <a:rPr lang="ru-RU" dirty="0"/>
              <a:t> </a:t>
            </a:r>
            <a:r>
              <a:rPr lang="ru-RU" dirty="0" err="1"/>
              <a:t>Цельсія</a:t>
            </a:r>
            <a:r>
              <a:rPr lang="ru-RU" dirty="0"/>
              <a:t>. </a:t>
            </a:r>
            <a:r>
              <a:rPr lang="ru-RU" dirty="0" err="1"/>
              <a:t>Вимірюється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енергоспоживання</a:t>
            </a:r>
            <a:r>
              <a:rPr lang="ru-RU" dirty="0"/>
              <a:t> </a:t>
            </a:r>
            <a:r>
              <a:rPr lang="ru-RU" dirty="0" err="1" smtClean="0"/>
              <a:t>витраченої</a:t>
            </a:r>
            <a:r>
              <a:rPr lang="ru-RU" dirty="0" smtClean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 за 1 годину (*** </a:t>
            </a:r>
            <a:r>
              <a:rPr lang="ru-RU" dirty="0" err="1"/>
              <a:t>КВтг</a:t>
            </a:r>
            <a:r>
              <a:rPr lang="ru-RU" dirty="0"/>
              <a:t> / кг)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410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1039" y="188682"/>
            <a:ext cx="8911687" cy="856347"/>
          </a:xfrm>
        </p:spPr>
        <p:txBody>
          <a:bodyPr>
            <a:normAutofit fontScale="90000"/>
          </a:bodyPr>
          <a:lstStyle/>
          <a:p>
            <a:r>
              <a:rPr lang="ru-RU" sz="2800" dirty="0" err="1"/>
              <a:t>Порівняльна</a:t>
            </a:r>
            <a:r>
              <a:rPr lang="ru-RU" sz="2800" dirty="0"/>
              <a:t> характеристика </a:t>
            </a:r>
            <a:r>
              <a:rPr lang="ru-RU" sz="2800" dirty="0" err="1"/>
              <a:t>професійних</a:t>
            </a:r>
            <a:r>
              <a:rPr lang="ru-RU" sz="2800" dirty="0"/>
              <a:t> і </a:t>
            </a:r>
            <a:r>
              <a:rPr lang="ru-RU" sz="2800" dirty="0" err="1"/>
              <a:t>побутових</a:t>
            </a:r>
            <a:r>
              <a:rPr lang="ru-RU" sz="2800" dirty="0"/>
              <a:t> </a:t>
            </a:r>
            <a:r>
              <a:rPr lang="ru-RU" sz="2800" dirty="0" err="1" smtClean="0"/>
              <a:t>пральних</a:t>
            </a:r>
            <a:r>
              <a:rPr lang="ru-RU" sz="2800" dirty="0" smtClean="0"/>
              <a:t> машин</a:t>
            </a:r>
            <a:r>
              <a:rPr lang="ru-RU" sz="2800" dirty="0"/>
              <a:t>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1497" y="1190171"/>
            <a:ext cx="8915400" cy="5167086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Промислові</a:t>
            </a:r>
            <a:r>
              <a:rPr lang="ru-RU" dirty="0" smtClean="0"/>
              <a:t> </a:t>
            </a:r>
            <a:r>
              <a:rPr lang="ru-RU" dirty="0" err="1"/>
              <a:t>пральні</a:t>
            </a:r>
            <a:r>
              <a:rPr lang="ru-RU" dirty="0"/>
              <a:t> / </a:t>
            </a:r>
            <a:r>
              <a:rPr lang="ru-RU" dirty="0" err="1"/>
              <a:t>сушильні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побутових</a:t>
            </a:r>
            <a:r>
              <a:rPr lang="ru-RU" dirty="0"/>
              <a:t>:</a:t>
            </a:r>
          </a:p>
          <a:p>
            <a:r>
              <a:rPr lang="ru-RU" dirty="0"/>
              <a:t>•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більший</a:t>
            </a:r>
            <a:r>
              <a:rPr lang="ru-RU" dirty="0"/>
              <a:t> запас </a:t>
            </a:r>
            <a:r>
              <a:rPr lang="ru-RU" dirty="0" err="1"/>
              <a:t>міцності</a:t>
            </a:r>
            <a:r>
              <a:rPr lang="ru-RU" dirty="0"/>
              <a:t> -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</a:t>
            </a:r>
            <a:r>
              <a:rPr lang="ru-RU" dirty="0" err="1"/>
              <a:t>поспіль</a:t>
            </a:r>
            <a:r>
              <a:rPr lang="ru-RU" dirty="0"/>
              <a:t> 8-20 год. </a:t>
            </a:r>
            <a:r>
              <a:rPr lang="ru-RU" dirty="0" smtClean="0"/>
              <a:t>При </a:t>
            </a:r>
            <a:r>
              <a:rPr lang="ru-RU" dirty="0" err="1" smtClean="0"/>
              <a:t>використанні</a:t>
            </a:r>
            <a:r>
              <a:rPr lang="ru-RU" dirty="0" smtClean="0"/>
              <a:t> </a:t>
            </a:r>
            <a:r>
              <a:rPr lang="ru-RU" dirty="0" err="1"/>
              <a:t>побутової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в такому </a:t>
            </a:r>
            <a:r>
              <a:rPr lang="ru-RU" dirty="0" err="1"/>
              <a:t>режимі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dirty="0" smtClean="0"/>
              <a:t>року</a:t>
            </a:r>
            <a:r>
              <a:rPr lang="ru-RU" dirty="0"/>
              <a:t>.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промислових</a:t>
            </a:r>
            <a:r>
              <a:rPr lang="ru-RU" dirty="0"/>
              <a:t> машин до 25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  <a:p>
            <a:r>
              <a:rPr lang="ru-RU" dirty="0"/>
              <a:t>• </a:t>
            </a:r>
            <a:r>
              <a:rPr lang="ru-RU" dirty="0" err="1"/>
              <a:t>Професійне</a:t>
            </a:r>
            <a:r>
              <a:rPr lang="ru-RU" dirty="0"/>
              <a:t> </a:t>
            </a:r>
            <a:r>
              <a:rPr lang="ru-RU" dirty="0" err="1"/>
              <a:t>пральне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короткий цикл </a:t>
            </a:r>
            <a:r>
              <a:rPr lang="ru-RU" dirty="0" err="1"/>
              <a:t>прання</a:t>
            </a:r>
            <a:r>
              <a:rPr lang="ru-RU" dirty="0"/>
              <a:t>: 40-60 </a:t>
            </a:r>
            <a:r>
              <a:rPr lang="ru-RU" dirty="0" err="1"/>
              <a:t>хв</a:t>
            </a:r>
            <a:r>
              <a:rPr lang="ru-RU" dirty="0"/>
              <a:t>. (В 2-3 </a:t>
            </a:r>
            <a:r>
              <a:rPr lang="ru-RU" dirty="0" smtClean="0"/>
              <a:t>рази </a:t>
            </a:r>
            <a:r>
              <a:rPr lang="ru-RU" dirty="0" err="1"/>
              <a:t>коротше</a:t>
            </a:r>
            <a:r>
              <a:rPr lang="ru-RU" dirty="0"/>
              <a:t> циклу </a:t>
            </a:r>
            <a:r>
              <a:rPr lang="ru-RU" dirty="0" err="1"/>
              <a:t>звичайної</a:t>
            </a:r>
            <a:r>
              <a:rPr lang="ru-RU" dirty="0"/>
              <a:t> </a:t>
            </a:r>
            <a:r>
              <a:rPr lang="ru-RU" dirty="0" err="1"/>
              <a:t>побутової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).</a:t>
            </a:r>
          </a:p>
          <a:p>
            <a:r>
              <a:rPr lang="ru-RU" dirty="0"/>
              <a:t>• На </a:t>
            </a:r>
            <a:r>
              <a:rPr lang="ru-RU" dirty="0" err="1"/>
              <a:t>побутові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в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цілях</a:t>
            </a:r>
            <a:r>
              <a:rPr lang="ru-RU" dirty="0"/>
              <a:t>, </a:t>
            </a:r>
            <a:r>
              <a:rPr lang="ru-RU" dirty="0" err="1"/>
              <a:t>гарантія</a:t>
            </a:r>
            <a:r>
              <a:rPr lang="ru-RU" dirty="0"/>
              <a:t> </a:t>
            </a:r>
            <a:r>
              <a:rPr lang="ru-RU" dirty="0" err="1" smtClean="0"/>
              <a:t>виробника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поширюється</a:t>
            </a:r>
            <a:r>
              <a:rPr lang="ru-RU" dirty="0"/>
              <a:t>. </a:t>
            </a:r>
            <a:r>
              <a:rPr lang="ru-RU" dirty="0" err="1"/>
              <a:t>Гарантія</a:t>
            </a:r>
            <a:r>
              <a:rPr lang="ru-RU" dirty="0"/>
              <a:t> на </a:t>
            </a:r>
            <a:r>
              <a:rPr lang="ru-RU" dirty="0" err="1"/>
              <a:t>промислові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 року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 smtClean="0"/>
              <a:t>гарантії</a:t>
            </a:r>
            <a:r>
              <a:rPr lang="ru-RU" dirty="0" smtClean="0"/>
              <a:t> </a:t>
            </a:r>
            <a:r>
              <a:rPr lang="ru-RU" dirty="0"/>
              <a:t>(робота і </a:t>
            </a:r>
            <a:r>
              <a:rPr lang="ru-RU" dirty="0" err="1"/>
              <a:t>деталі</a:t>
            </a:r>
            <a:r>
              <a:rPr lang="ru-RU" dirty="0"/>
              <a:t> </a:t>
            </a:r>
            <a:r>
              <a:rPr lang="ru-RU" dirty="0" err="1"/>
              <a:t>безкоштовно</a:t>
            </a:r>
            <a:r>
              <a:rPr lang="ru-RU" dirty="0"/>
              <a:t>) до 5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обмеженої</a:t>
            </a:r>
            <a:r>
              <a:rPr lang="ru-RU" dirty="0"/>
              <a:t> </a:t>
            </a:r>
            <a:r>
              <a:rPr lang="ru-RU" dirty="0" err="1"/>
              <a:t>гарантії</a:t>
            </a:r>
            <a:r>
              <a:rPr lang="ru-RU" dirty="0"/>
              <a:t> (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 smtClean="0"/>
              <a:t>деталі</a:t>
            </a:r>
            <a:r>
              <a:rPr lang="ru-RU" dirty="0" smtClean="0"/>
              <a:t> </a:t>
            </a:r>
            <a:r>
              <a:rPr lang="ru-RU" dirty="0" err="1"/>
              <a:t>безкоштовно</a:t>
            </a:r>
            <a:r>
              <a:rPr lang="ru-RU" dirty="0"/>
              <a:t>).</a:t>
            </a:r>
          </a:p>
          <a:p>
            <a:r>
              <a:rPr lang="ru-RU" dirty="0"/>
              <a:t>•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мікропроцесора</a:t>
            </a:r>
            <a:r>
              <a:rPr lang="ru-RU" dirty="0"/>
              <a:t> і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дозаторів</a:t>
            </a:r>
            <a:r>
              <a:rPr lang="ru-RU" dirty="0"/>
              <a:t> </a:t>
            </a:r>
            <a:r>
              <a:rPr lang="ru-RU" dirty="0" err="1"/>
              <a:t>миючих</a:t>
            </a:r>
            <a:r>
              <a:rPr lang="ru-RU" dirty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домогтися</a:t>
            </a:r>
            <a:r>
              <a:rPr lang="ru-RU" dirty="0"/>
              <a:t> </a:t>
            </a:r>
            <a:r>
              <a:rPr lang="ru-RU" dirty="0" err="1"/>
              <a:t>значної</a:t>
            </a:r>
            <a:r>
              <a:rPr lang="ru-RU" dirty="0"/>
              <a:t> </a:t>
            </a:r>
            <a:r>
              <a:rPr lang="ru-RU" dirty="0" err="1"/>
              <a:t>економії</a:t>
            </a:r>
            <a:r>
              <a:rPr lang="ru-RU" dirty="0"/>
              <a:t> </a:t>
            </a:r>
            <a:r>
              <a:rPr lang="ru-RU" dirty="0" err="1"/>
              <a:t>пральної</a:t>
            </a:r>
            <a:r>
              <a:rPr lang="ru-RU" dirty="0"/>
              <a:t> </a:t>
            </a:r>
            <a:r>
              <a:rPr lang="ru-RU" dirty="0" err="1"/>
              <a:t>хімії</a:t>
            </a:r>
            <a:r>
              <a:rPr lang="ru-RU" dirty="0"/>
              <a:t>, води та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.</a:t>
            </a:r>
          </a:p>
          <a:p>
            <a:r>
              <a:rPr lang="ru-RU" dirty="0"/>
              <a:t>• </a:t>
            </a:r>
            <a:r>
              <a:rPr lang="ru-RU" dirty="0" err="1"/>
              <a:t>Тривалість</a:t>
            </a:r>
            <a:r>
              <a:rPr lang="ru-RU" dirty="0"/>
              <a:t> циклу </a:t>
            </a:r>
            <a:r>
              <a:rPr lang="ru-RU" dirty="0" err="1"/>
              <a:t>сушіння</a:t>
            </a:r>
            <a:r>
              <a:rPr lang="ru-RU" dirty="0"/>
              <a:t> у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сушильних</a:t>
            </a:r>
            <a:r>
              <a:rPr lang="ru-RU" dirty="0"/>
              <a:t> машин в 1,5-2 рази </a:t>
            </a:r>
            <a:r>
              <a:rPr lang="ru-RU" dirty="0" err="1"/>
              <a:t>коротше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побутових</a:t>
            </a:r>
            <a:r>
              <a:rPr lang="ru-RU" dirty="0"/>
              <a:t>.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– </a:t>
            </a:r>
            <a:r>
              <a:rPr lang="ru-RU" dirty="0" err="1"/>
              <a:t>аналогічно</a:t>
            </a:r>
            <a:r>
              <a:rPr lang="ru-RU" dirty="0"/>
              <a:t> як для </a:t>
            </a:r>
            <a:r>
              <a:rPr lang="ru-RU" dirty="0" err="1"/>
              <a:t>пральних</a:t>
            </a:r>
            <a:r>
              <a:rPr lang="ru-RU" dirty="0"/>
              <a:t> машин.</a:t>
            </a:r>
          </a:p>
        </p:txBody>
      </p:sp>
    </p:spTree>
    <p:extLst>
      <p:ext uri="{BB962C8B-B14F-4D97-AF65-F5344CB8AC3E}">
        <p14:creationId xmlns:p14="http://schemas.microsoft.com/office/powerpoint/2010/main" val="3614489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6690"/>
          </a:xfrm>
        </p:spPr>
        <p:txBody>
          <a:bodyPr/>
          <a:lstStyle/>
          <a:p>
            <a:r>
              <a:rPr lang="ru-RU" dirty="0" err="1"/>
              <a:t>Бар'єрні</a:t>
            </a:r>
            <a:r>
              <a:rPr lang="ru-RU" dirty="0"/>
              <a:t> </a:t>
            </a:r>
            <a:r>
              <a:rPr lang="ru-RU" dirty="0" err="1"/>
              <a:t>пральні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20800"/>
            <a:ext cx="8915400" cy="52832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До </a:t>
            </a:r>
            <a:r>
              <a:rPr lang="ru-RU" dirty="0" err="1"/>
              <a:t>бар'єрних</a:t>
            </a:r>
            <a:r>
              <a:rPr lang="ru-RU" dirty="0"/>
              <a:t> </a:t>
            </a:r>
            <a:r>
              <a:rPr lang="ru-RU" dirty="0" err="1"/>
              <a:t>пральних</a:t>
            </a:r>
            <a:r>
              <a:rPr lang="ru-RU" dirty="0"/>
              <a:t> машин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звичайної</a:t>
            </a:r>
            <a:r>
              <a:rPr lang="ru-RU" dirty="0"/>
              <a:t> </a:t>
            </a:r>
            <a:r>
              <a:rPr lang="ru-RU" dirty="0" err="1"/>
              <a:t>промислової</a:t>
            </a:r>
            <a:r>
              <a:rPr lang="ru-RU" dirty="0"/>
              <a:t> </a:t>
            </a:r>
            <a:r>
              <a:rPr lang="ru-RU" dirty="0" err="1"/>
              <a:t>пральної</a:t>
            </a:r>
            <a:r>
              <a:rPr lang="ru-RU" dirty="0"/>
              <a:t> </a:t>
            </a:r>
            <a:r>
              <a:rPr lang="ru-RU" dirty="0" err="1" smtClean="0"/>
              <a:t>машини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в </a:t>
            </a:r>
            <a:r>
              <a:rPr lang="ru-RU" dirty="0" err="1"/>
              <a:t>пральнях</a:t>
            </a:r>
            <a:r>
              <a:rPr lang="ru-RU" dirty="0"/>
              <a:t>, де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запобігти</a:t>
            </a:r>
            <a:r>
              <a:rPr lang="ru-RU" dirty="0"/>
              <a:t> </a:t>
            </a:r>
            <a:r>
              <a:rPr lang="ru-RU" dirty="0" err="1"/>
              <a:t>перетину</a:t>
            </a:r>
            <a:r>
              <a:rPr lang="ru-RU" dirty="0"/>
              <a:t> </a:t>
            </a:r>
            <a:r>
              <a:rPr lang="ru-RU" dirty="0" err="1" smtClean="0"/>
              <a:t>потоків</a:t>
            </a:r>
            <a:r>
              <a:rPr lang="ru-RU" dirty="0" smtClean="0"/>
              <a:t> </a:t>
            </a:r>
            <a:r>
              <a:rPr lang="ru-RU" dirty="0" err="1"/>
              <a:t>брудної</a:t>
            </a:r>
            <a:r>
              <a:rPr lang="ru-RU" dirty="0"/>
              <a:t> і </a:t>
            </a:r>
            <a:r>
              <a:rPr lang="ru-RU" dirty="0" err="1"/>
              <a:t>чистої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,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гарантовано</a:t>
            </a:r>
            <a:r>
              <a:rPr lang="ru-RU" dirty="0"/>
              <a:t> </a:t>
            </a:r>
            <a:r>
              <a:rPr lang="ru-RU" dirty="0" err="1"/>
              <a:t>запобігти</a:t>
            </a:r>
            <a:r>
              <a:rPr lang="ru-RU" dirty="0"/>
              <a:t> </a:t>
            </a:r>
            <a:r>
              <a:rPr lang="ru-RU" dirty="0" err="1" smtClean="0"/>
              <a:t>поширенню</a:t>
            </a:r>
            <a:r>
              <a:rPr lang="ru-RU" dirty="0" smtClean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, у </a:t>
            </a:r>
            <a:r>
              <a:rPr lang="ru-RU" dirty="0" err="1"/>
              <a:t>т.ч</a:t>
            </a:r>
            <a:r>
              <a:rPr lang="ru-RU" dirty="0"/>
              <a:t>. і </a:t>
            </a:r>
            <a:r>
              <a:rPr lang="ru-RU" dirty="0" err="1"/>
              <a:t>хвороботворних</a:t>
            </a:r>
            <a:r>
              <a:rPr lang="ru-RU" dirty="0"/>
              <a:t>.</a:t>
            </a:r>
          </a:p>
          <a:p>
            <a:r>
              <a:rPr lang="ru-RU" dirty="0" err="1"/>
              <a:t>Відмінною</a:t>
            </a:r>
            <a:r>
              <a:rPr lang="ru-RU" dirty="0"/>
              <a:t> </a:t>
            </a:r>
            <a:r>
              <a:rPr lang="ru-RU" dirty="0" err="1"/>
              <a:t>рисою</a:t>
            </a:r>
            <a:r>
              <a:rPr lang="ru-RU" dirty="0"/>
              <a:t> </a:t>
            </a:r>
            <a:r>
              <a:rPr lang="ru-RU" dirty="0" err="1"/>
              <a:t>бар'єрних</a:t>
            </a:r>
            <a:r>
              <a:rPr lang="ru-RU" dirty="0"/>
              <a:t> </a:t>
            </a:r>
            <a:r>
              <a:rPr lang="ru-RU" dirty="0" err="1"/>
              <a:t>пральних</a:t>
            </a:r>
            <a:r>
              <a:rPr lang="ru-RU" dirty="0"/>
              <a:t> машин є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встановлення</a:t>
            </a:r>
            <a:r>
              <a:rPr lang="ru-RU" dirty="0"/>
              <a:t> і </a:t>
            </a:r>
            <a:r>
              <a:rPr lang="ru-RU" dirty="0" err="1" smtClean="0"/>
              <a:t>використання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 машина </a:t>
            </a:r>
            <a:r>
              <a:rPr lang="ru-RU" dirty="0" err="1"/>
              <a:t>монтується</a:t>
            </a:r>
            <a:r>
              <a:rPr lang="ru-RU" dirty="0"/>
              <a:t> в </a:t>
            </a:r>
            <a:r>
              <a:rPr lang="ru-RU" dirty="0" err="1"/>
              <a:t>глуху</a:t>
            </a:r>
            <a:r>
              <a:rPr lang="ru-RU" dirty="0"/>
              <a:t> </a:t>
            </a:r>
            <a:r>
              <a:rPr lang="ru-RU" dirty="0" err="1"/>
              <a:t>стіну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приміщеннями</a:t>
            </a:r>
            <a:r>
              <a:rPr lang="ru-RU" dirty="0"/>
              <a:t>. Таким чином, </a:t>
            </a:r>
            <a:r>
              <a:rPr lang="ru-RU" dirty="0" err="1"/>
              <a:t>завантаження</a:t>
            </a:r>
            <a:r>
              <a:rPr lang="ru-RU" dirty="0"/>
              <a:t> </a:t>
            </a:r>
            <a:r>
              <a:rPr lang="ru-RU" dirty="0" err="1"/>
              <a:t>брудної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 в машину </a:t>
            </a:r>
            <a:r>
              <a:rPr lang="ru-RU" dirty="0" err="1"/>
              <a:t>відбувається</a:t>
            </a:r>
            <a:r>
              <a:rPr lang="ru-RU" dirty="0"/>
              <a:t> з </a:t>
            </a:r>
            <a:r>
              <a:rPr lang="ru-RU" dirty="0" err="1" smtClean="0"/>
              <a:t>приміщення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брудної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, а </a:t>
            </a:r>
            <a:r>
              <a:rPr lang="ru-RU" dirty="0" err="1"/>
              <a:t>вивантаження</a:t>
            </a:r>
            <a:r>
              <a:rPr lang="ru-RU" dirty="0"/>
              <a:t> </a:t>
            </a:r>
            <a:r>
              <a:rPr lang="ru-RU" dirty="0" err="1"/>
              <a:t>випраної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 - в </a:t>
            </a:r>
            <a:r>
              <a:rPr lang="ru-RU" dirty="0" err="1" smtClean="0"/>
              <a:t>приміщенні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чистої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.</a:t>
            </a:r>
          </a:p>
          <a:p>
            <a:r>
              <a:rPr lang="ru-RU" dirty="0"/>
              <a:t>В основному, </a:t>
            </a:r>
            <a:r>
              <a:rPr lang="ru-RU" dirty="0" err="1"/>
              <a:t>бар'єрні</a:t>
            </a:r>
            <a:r>
              <a:rPr lang="ru-RU" dirty="0"/>
              <a:t> </a:t>
            </a:r>
            <a:r>
              <a:rPr lang="ru-RU" dirty="0" err="1"/>
              <a:t>пральні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в тих </a:t>
            </a:r>
            <a:r>
              <a:rPr lang="ru-RU" dirty="0" err="1"/>
              <a:t>галузях</a:t>
            </a:r>
            <a:r>
              <a:rPr lang="ru-RU" dirty="0"/>
              <a:t>, де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/>
              <a:t>суворо</a:t>
            </a:r>
            <a:r>
              <a:rPr lang="ru-RU" dirty="0"/>
              <a:t> </a:t>
            </a:r>
            <a:r>
              <a:rPr lang="ru-RU" dirty="0" err="1"/>
              <a:t>дотримуватись</a:t>
            </a:r>
            <a:r>
              <a:rPr lang="ru-RU" dirty="0"/>
              <a:t> </a:t>
            </a:r>
            <a:r>
              <a:rPr lang="ru-RU" dirty="0" err="1"/>
              <a:t>гігієни</a:t>
            </a:r>
            <a:r>
              <a:rPr lang="ru-RU" dirty="0"/>
              <a:t> (</a:t>
            </a:r>
            <a:r>
              <a:rPr lang="ru-RU" dirty="0" err="1"/>
              <a:t>лікарняні</a:t>
            </a:r>
            <a:r>
              <a:rPr lang="ru-RU" dirty="0"/>
              <a:t> </a:t>
            </a:r>
            <a:r>
              <a:rPr lang="ru-RU" dirty="0" err="1"/>
              <a:t>пральні</a:t>
            </a:r>
            <a:r>
              <a:rPr lang="ru-RU" dirty="0"/>
              <a:t>, </a:t>
            </a:r>
            <a:r>
              <a:rPr lang="ru-RU" dirty="0" err="1"/>
              <a:t>атомні</a:t>
            </a:r>
            <a:r>
              <a:rPr lang="ru-RU" dirty="0"/>
              <a:t> </a:t>
            </a:r>
            <a:r>
              <a:rPr lang="ru-RU" dirty="0" err="1" smtClean="0"/>
              <a:t>електростанції</a:t>
            </a:r>
            <a:r>
              <a:rPr lang="ru-RU" dirty="0"/>
              <a:t>, </a:t>
            </a:r>
            <a:r>
              <a:rPr lang="ru-RU" dirty="0" err="1"/>
              <a:t>фармацевтичні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харчової</a:t>
            </a:r>
            <a:r>
              <a:rPr lang="ru-RU" dirty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/>
              <a:t>тощо</a:t>
            </a:r>
            <a:r>
              <a:rPr lang="ru-RU" dirty="0" smtClean="0"/>
              <a:t>).</a:t>
            </a:r>
          </a:p>
          <a:p>
            <a:r>
              <a:rPr lang="ru-RU" dirty="0" err="1"/>
              <a:t>Бар’єрні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: </a:t>
            </a:r>
            <a:r>
              <a:rPr lang="ru-RU" dirty="0" err="1"/>
              <a:t>пральні</a:t>
            </a:r>
            <a:r>
              <a:rPr lang="ru-RU" dirty="0"/>
              <a:t> та </a:t>
            </a:r>
            <a:r>
              <a:rPr lang="ru-RU" dirty="0" err="1"/>
              <a:t>прально-віджимні</a:t>
            </a:r>
            <a:r>
              <a:rPr lang="ru-RU" dirty="0"/>
              <a:t>. </a:t>
            </a:r>
            <a:r>
              <a:rPr lang="ru-RU" dirty="0" err="1" smtClean="0"/>
              <a:t>Машини</a:t>
            </a:r>
            <a:r>
              <a:rPr lang="ru-RU" dirty="0" smtClean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горизонтальну</a:t>
            </a:r>
            <a:r>
              <a:rPr lang="ru-RU" dirty="0"/>
              <a:t> </a:t>
            </a:r>
            <a:r>
              <a:rPr lang="ru-RU" dirty="0" err="1"/>
              <a:t>вісь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. </a:t>
            </a:r>
            <a:r>
              <a:rPr lang="ru-RU" dirty="0" err="1"/>
              <a:t>Дверцята</a:t>
            </a:r>
            <a:r>
              <a:rPr lang="ru-RU" dirty="0"/>
              <a:t> (люки) для </a:t>
            </a:r>
            <a:r>
              <a:rPr lang="ru-RU" dirty="0" err="1" smtClean="0"/>
              <a:t>завантаження</a:t>
            </a:r>
            <a:r>
              <a:rPr lang="ru-RU" dirty="0" smtClean="0"/>
              <a:t> </a:t>
            </a:r>
            <a:r>
              <a:rPr lang="ru-RU" dirty="0" err="1" smtClean="0"/>
              <a:t>брудного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вивантаження</a:t>
            </a:r>
            <a:r>
              <a:rPr lang="ru-RU" dirty="0"/>
              <a:t> </a:t>
            </a:r>
            <a:r>
              <a:rPr lang="ru-RU" dirty="0" err="1"/>
              <a:t>чистої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 </a:t>
            </a:r>
            <a:r>
              <a:rPr lang="ru-RU" dirty="0" err="1"/>
              <a:t>розміщені</a:t>
            </a:r>
            <a:r>
              <a:rPr lang="ru-RU" dirty="0"/>
              <a:t> з </a:t>
            </a:r>
            <a:r>
              <a:rPr lang="ru-RU" dirty="0" err="1"/>
              <a:t>протилежних</a:t>
            </a:r>
            <a:r>
              <a:rPr lang="ru-RU" dirty="0"/>
              <a:t> (180 °) </a:t>
            </a:r>
            <a:r>
              <a:rPr lang="ru-RU" dirty="0" err="1"/>
              <a:t>сторін</a:t>
            </a:r>
            <a:r>
              <a:rPr lang="ru-RU" dirty="0"/>
              <a:t> </a:t>
            </a:r>
            <a:r>
              <a:rPr lang="ru-RU" dirty="0" smtClean="0"/>
              <a:t>барабана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769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6224" y="2027837"/>
            <a:ext cx="9028476" cy="460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294" y="304795"/>
            <a:ext cx="8911687" cy="740233"/>
          </a:xfrm>
        </p:spPr>
        <p:txBody>
          <a:bodyPr>
            <a:noAutofit/>
          </a:bodyPr>
          <a:lstStyle/>
          <a:p>
            <a:r>
              <a:rPr lang="ru-RU" sz="2000" dirty="0" smtClean="0"/>
              <a:t>1. </a:t>
            </a:r>
            <a:r>
              <a:rPr lang="ru-RU" sz="2000" b="1" dirty="0" err="1" smtClean="0"/>
              <a:t>Процес</a:t>
            </a:r>
            <a:r>
              <a:rPr lang="ru-RU" sz="2000" b="1" dirty="0" smtClean="0"/>
              <a:t> </a:t>
            </a:r>
            <a:r>
              <a:rPr lang="ru-RU" sz="2000" b="1" dirty="0" err="1"/>
              <a:t>прання</a:t>
            </a:r>
            <a:r>
              <a:rPr lang="ru-RU" sz="2000" b="1" dirty="0"/>
              <a:t>. </a:t>
            </a:r>
            <a:r>
              <a:rPr lang="ru-RU" sz="2000" b="1" dirty="0" err="1"/>
              <a:t>Устаткування</a:t>
            </a:r>
            <a:r>
              <a:rPr lang="ru-RU" sz="2000" b="1" dirty="0"/>
              <a:t> для </a:t>
            </a:r>
            <a:r>
              <a:rPr lang="ru-RU" sz="2000" b="1" dirty="0" err="1"/>
              <a:t>прання</a:t>
            </a:r>
            <a:r>
              <a:rPr lang="ru-RU" sz="2000" b="1" dirty="0"/>
              <a:t>. Принцип </a:t>
            </a:r>
            <a:r>
              <a:rPr lang="ru-RU" sz="2000" b="1" dirty="0" err="1"/>
              <a:t>дії</a:t>
            </a:r>
            <a:r>
              <a:rPr lang="ru-RU" sz="2000" b="1" dirty="0"/>
              <a:t>, </a:t>
            </a:r>
            <a:br>
              <a:rPr lang="ru-RU" sz="2000" b="1" dirty="0"/>
            </a:br>
            <a:r>
              <a:rPr lang="ru-RU" sz="2000" b="1" dirty="0" err="1"/>
              <a:t>класифікація</a:t>
            </a:r>
            <a:r>
              <a:rPr lang="ru-RU" sz="2000" b="1" dirty="0"/>
              <a:t>, </a:t>
            </a:r>
            <a:r>
              <a:rPr lang="ru-RU" sz="2000" b="1" dirty="0" err="1"/>
              <a:t>основні</a:t>
            </a:r>
            <a:r>
              <a:rPr lang="ru-RU" sz="2000" b="1" dirty="0"/>
              <a:t> </a:t>
            </a:r>
            <a:r>
              <a:rPr lang="ru-RU" sz="2000" b="1" dirty="0" err="1"/>
              <a:t>технічні</a:t>
            </a:r>
            <a:r>
              <a:rPr lang="ru-RU" sz="2000" b="1" dirty="0"/>
              <a:t> характеристик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2896" y="1248228"/>
            <a:ext cx="8915400" cy="54573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1.1. </a:t>
            </a:r>
            <a:r>
              <a:rPr lang="ru-RU" dirty="0" err="1" smtClean="0"/>
              <a:t>Умовні</a:t>
            </a:r>
            <a:r>
              <a:rPr lang="ru-RU" dirty="0" smtClean="0"/>
              <a:t> </a:t>
            </a:r>
            <a:r>
              <a:rPr lang="ru-RU" dirty="0" err="1"/>
              <a:t>позначення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догляду-</a:t>
            </a:r>
            <a:r>
              <a:rPr lang="ru-RU" dirty="0" err="1"/>
              <a:t>підходи</a:t>
            </a:r>
            <a:r>
              <a:rPr lang="ru-RU" dirty="0"/>
              <a:t> до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 smtClean="0"/>
              <a:t>прання</a:t>
            </a:r>
            <a:r>
              <a:rPr lang="ru-RU" dirty="0" smtClean="0"/>
              <a:t>, </a:t>
            </a:r>
            <a:r>
              <a:rPr lang="ru-RU" dirty="0" err="1" smtClean="0"/>
              <a:t>хімічного</a:t>
            </a:r>
            <a:r>
              <a:rPr lang="ru-RU" dirty="0" smtClean="0"/>
              <a:t> </a:t>
            </a:r>
            <a:r>
              <a:rPr lang="ru-RU" dirty="0" err="1"/>
              <a:t>чищення</a:t>
            </a:r>
            <a:r>
              <a:rPr lang="ru-RU" dirty="0"/>
              <a:t>,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прального</a:t>
            </a:r>
            <a:r>
              <a:rPr lang="ru-RU" dirty="0"/>
              <a:t> </a:t>
            </a:r>
            <a:r>
              <a:rPr lang="ru-RU" dirty="0" err="1"/>
              <a:t>засобу</a:t>
            </a:r>
            <a:r>
              <a:rPr lang="ru-RU" dirty="0"/>
              <a:t> </a:t>
            </a:r>
            <a:r>
              <a:rPr lang="ru-RU" dirty="0" smtClean="0"/>
              <a:t>.</a:t>
            </a:r>
          </a:p>
          <a:p>
            <a:r>
              <a:rPr lang="ru-RU" dirty="0"/>
              <a:t>Перед початком </a:t>
            </a:r>
            <a:r>
              <a:rPr lang="ru-RU" dirty="0" err="1"/>
              <a:t>прання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хімчистки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вивчити</a:t>
            </a:r>
            <a:r>
              <a:rPr lang="ru-RU" dirty="0"/>
              <a:t> </a:t>
            </a:r>
            <a:r>
              <a:rPr lang="ru-RU" dirty="0" err="1" smtClean="0"/>
              <a:t>умовні</a:t>
            </a:r>
            <a:r>
              <a:rPr lang="ru-RU" dirty="0" smtClean="0"/>
              <a:t> </a:t>
            </a:r>
            <a:r>
              <a:rPr lang="ru-RU" dirty="0" err="1"/>
              <a:t>символи</a:t>
            </a:r>
            <a:r>
              <a:rPr lang="ru-RU" dirty="0"/>
              <a:t> на </a:t>
            </a:r>
            <a:r>
              <a:rPr lang="ru-RU" dirty="0" err="1"/>
              <a:t>маркувальній</a:t>
            </a:r>
            <a:r>
              <a:rPr lang="ru-RU" dirty="0"/>
              <a:t> </a:t>
            </a:r>
            <a:r>
              <a:rPr lang="ru-RU" dirty="0" err="1"/>
              <a:t>стрічці</a:t>
            </a:r>
            <a:r>
              <a:rPr lang="ru-RU" dirty="0"/>
              <a:t> по догляду за </a:t>
            </a:r>
            <a:r>
              <a:rPr lang="ru-RU" dirty="0" err="1"/>
              <a:t>виробами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ГОСТу </a:t>
            </a:r>
            <a:r>
              <a:rPr lang="ru-RU" dirty="0" smtClean="0"/>
              <a:t>16958-71 </a:t>
            </a:r>
            <a:r>
              <a:rPr lang="ru-RU" dirty="0"/>
              <a:t>"</a:t>
            </a:r>
            <a:r>
              <a:rPr lang="ru-RU" dirty="0" err="1"/>
              <a:t>Вироби</a:t>
            </a:r>
            <a:r>
              <a:rPr lang="ru-RU" dirty="0"/>
              <a:t> </a:t>
            </a:r>
            <a:r>
              <a:rPr lang="ru-RU" dirty="0" err="1"/>
              <a:t>текстильні</a:t>
            </a:r>
            <a:r>
              <a:rPr lang="ru-RU" dirty="0"/>
              <a:t>. </a:t>
            </a:r>
            <a:r>
              <a:rPr lang="ru-RU" dirty="0" err="1"/>
              <a:t>Умовні</a:t>
            </a:r>
            <a:r>
              <a:rPr lang="ru-RU" dirty="0"/>
              <a:t> </a:t>
            </a:r>
            <a:r>
              <a:rPr lang="ru-RU" dirty="0" err="1"/>
              <a:t>позначення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догляду" . </a:t>
            </a:r>
          </a:p>
          <a:p>
            <a:r>
              <a:rPr lang="ru-RU" dirty="0" err="1"/>
              <a:t>Текстильні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та </a:t>
            </a:r>
            <a:r>
              <a:rPr lang="ru-RU" dirty="0" err="1"/>
              <a:t>вироби</a:t>
            </a:r>
            <a:r>
              <a:rPr lang="ru-RU" dirty="0"/>
              <a:t> з них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забезпечені</a:t>
            </a:r>
            <a:r>
              <a:rPr lang="ru-RU" dirty="0"/>
              <a:t> </a:t>
            </a:r>
            <a:r>
              <a:rPr lang="ru-RU" dirty="0" err="1" smtClean="0"/>
              <a:t>маркуванням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умовними</a:t>
            </a:r>
            <a:r>
              <a:rPr lang="ru-RU" dirty="0"/>
              <a:t> </a:t>
            </a:r>
            <a:r>
              <a:rPr lang="ru-RU" dirty="0" err="1"/>
              <a:t>позначеннями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smtClean="0"/>
              <a:t>догляду.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правильної</a:t>
            </a:r>
            <a:r>
              <a:rPr lang="ru-RU" dirty="0"/>
              <a:t> </a:t>
            </a:r>
            <a:r>
              <a:rPr lang="ru-RU" dirty="0" err="1"/>
              <a:t>маркувальної</a:t>
            </a:r>
            <a:r>
              <a:rPr lang="ru-RU" dirty="0"/>
              <a:t> </a:t>
            </a:r>
            <a:r>
              <a:rPr lang="ru-RU" dirty="0" err="1"/>
              <a:t>стрічки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 smtClean="0"/>
              <a:t>прийнятний</a:t>
            </a:r>
            <a:r>
              <a:rPr lang="ru-RU" dirty="0" smtClean="0"/>
              <a:t> </a:t>
            </a:r>
            <a:r>
              <a:rPr lang="ru-RU" dirty="0"/>
              <a:t>вид </a:t>
            </a:r>
            <a:r>
              <a:rPr lang="ru-RU" dirty="0" err="1"/>
              <a:t>обробки</a:t>
            </a:r>
            <a:r>
              <a:rPr lang="ru-RU" dirty="0"/>
              <a:t>. Система </a:t>
            </a:r>
            <a:r>
              <a:rPr lang="ru-RU" dirty="0" err="1"/>
              <a:t>символів</a:t>
            </a:r>
            <a:r>
              <a:rPr lang="ru-RU" dirty="0"/>
              <a:t> по </a:t>
            </a:r>
            <a:r>
              <a:rPr lang="ru-RU" dirty="0" smtClean="0"/>
              <a:t>догляду </a:t>
            </a:r>
            <a:r>
              <a:rPr lang="ru-RU" dirty="0"/>
              <a:t>за </a:t>
            </a:r>
            <a:r>
              <a:rPr lang="ru-RU" dirty="0" err="1"/>
              <a:t>виробами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символів</a:t>
            </a:r>
            <a:r>
              <a:rPr lang="ru-RU" dirty="0"/>
              <a:t> (</a:t>
            </a:r>
            <a:r>
              <a:rPr lang="ru-RU" dirty="0" err="1"/>
              <a:t>Таблиця</a:t>
            </a:r>
            <a:r>
              <a:rPr lang="ru-RU" dirty="0"/>
              <a:t> 16.1</a:t>
            </a:r>
            <a:r>
              <a:rPr lang="ru-RU" dirty="0" smtClean="0"/>
              <a:t>).</a:t>
            </a:r>
          </a:p>
          <a:p>
            <a:r>
              <a:rPr lang="ru-RU" dirty="0"/>
              <a:t>Для </a:t>
            </a:r>
            <a:r>
              <a:rPr lang="ru-RU" dirty="0" err="1"/>
              <a:t>здійснення</a:t>
            </a:r>
            <a:r>
              <a:rPr lang="ru-RU" dirty="0"/>
              <a:t> правильного догляду за </a:t>
            </a:r>
            <a:r>
              <a:rPr lang="ru-RU" dirty="0" err="1"/>
              <a:t>річчю</a:t>
            </a:r>
            <a:r>
              <a:rPr lang="ru-RU" dirty="0"/>
              <a:t> перед </a:t>
            </a:r>
            <a:r>
              <a:rPr lang="ru-RU" dirty="0" err="1"/>
              <a:t>пранням</a:t>
            </a:r>
            <a:r>
              <a:rPr lang="ru-RU" dirty="0"/>
              <a:t> </a:t>
            </a:r>
            <a:r>
              <a:rPr lang="ru-RU" dirty="0" err="1"/>
              <a:t>білизну</a:t>
            </a:r>
            <a:r>
              <a:rPr lang="ru-RU" dirty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/>
              <a:t>оглянути</a:t>
            </a:r>
            <a:r>
              <a:rPr lang="ru-RU" dirty="0"/>
              <a:t> й </a:t>
            </a:r>
            <a:r>
              <a:rPr lang="ru-RU" dirty="0" err="1"/>
              <a:t>розсортувати</a:t>
            </a:r>
            <a:r>
              <a:rPr lang="ru-RU" dirty="0"/>
              <a:t> з </a:t>
            </a:r>
            <a:r>
              <a:rPr lang="ru-RU" dirty="0" err="1"/>
              <a:t>врахуванням</a:t>
            </a:r>
            <a:r>
              <a:rPr lang="ru-RU" dirty="0"/>
              <a:t>:</a:t>
            </a:r>
          </a:p>
          <a:p>
            <a:r>
              <a:rPr lang="ru-RU" dirty="0" smtClean="0"/>
              <a:t>- </a:t>
            </a:r>
            <a:r>
              <a:rPr lang="ru-RU" dirty="0" err="1"/>
              <a:t>символів</a:t>
            </a:r>
            <a:r>
              <a:rPr lang="ru-RU" dirty="0"/>
              <a:t> догляду за </a:t>
            </a:r>
            <a:r>
              <a:rPr lang="ru-RU" dirty="0" err="1"/>
              <a:t>виробами</a:t>
            </a:r>
            <a:r>
              <a:rPr lang="ru-RU" dirty="0"/>
              <a:t>, </a:t>
            </a:r>
          </a:p>
          <a:p>
            <a:r>
              <a:rPr lang="ru-RU" dirty="0" smtClean="0"/>
              <a:t>- </a:t>
            </a:r>
            <a:r>
              <a:rPr lang="ru-RU" dirty="0"/>
              <a:t>за видами </a:t>
            </a:r>
            <a:r>
              <a:rPr lang="ru-RU" dirty="0" err="1"/>
              <a:t>матеріалів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вона </a:t>
            </a:r>
            <a:r>
              <a:rPr lang="ru-RU" dirty="0" err="1"/>
              <a:t>виготовлена</a:t>
            </a:r>
            <a:r>
              <a:rPr lang="ru-RU" dirty="0"/>
              <a:t> (</a:t>
            </a:r>
            <a:r>
              <a:rPr lang="ru-RU" dirty="0" err="1"/>
              <a:t>лляні</a:t>
            </a:r>
            <a:r>
              <a:rPr lang="ru-RU" dirty="0"/>
              <a:t>, і </a:t>
            </a:r>
            <a:r>
              <a:rPr lang="ru-RU" dirty="0" err="1"/>
              <a:t>бавовняні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/>
              <a:t>прати</a:t>
            </a:r>
            <a:r>
              <a:rPr lang="ru-RU" dirty="0"/>
              <a:t> </a:t>
            </a:r>
            <a:r>
              <a:rPr lang="ru-RU" dirty="0" err="1"/>
              <a:t>окремо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шовку</a:t>
            </a:r>
            <a:r>
              <a:rPr lang="ru-RU" dirty="0"/>
              <a:t> й </a:t>
            </a:r>
            <a:r>
              <a:rPr lang="ru-RU" dirty="0" err="1"/>
              <a:t>вовни</a:t>
            </a:r>
            <a:r>
              <a:rPr lang="ru-RU" dirty="0"/>
              <a:t>, </a:t>
            </a:r>
            <a:r>
              <a:rPr lang="ru-RU" dirty="0" err="1"/>
              <a:t>виробів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штучного </a:t>
            </a:r>
            <a:r>
              <a:rPr lang="ru-RU" dirty="0" err="1"/>
              <a:t>шовку</a:t>
            </a:r>
            <a:r>
              <a:rPr lang="ru-RU" dirty="0"/>
              <a:t> й </a:t>
            </a:r>
            <a:r>
              <a:rPr lang="ru-RU" dirty="0" err="1" smtClean="0"/>
              <a:t>синтетичних</a:t>
            </a:r>
            <a:r>
              <a:rPr lang="ru-RU" dirty="0" smtClean="0"/>
              <a:t> </a:t>
            </a:r>
            <a:r>
              <a:rPr lang="ru-RU" dirty="0" err="1"/>
              <a:t>виробів</a:t>
            </a:r>
            <a:r>
              <a:rPr lang="ru-RU" dirty="0"/>
              <a:t>);</a:t>
            </a:r>
          </a:p>
          <a:p>
            <a:r>
              <a:rPr lang="ru-RU" dirty="0" smtClean="0"/>
              <a:t>- </a:t>
            </a:r>
            <a:r>
              <a:rPr lang="ru-RU" dirty="0"/>
              <a:t>за видами </a:t>
            </a:r>
            <a:r>
              <a:rPr lang="ru-RU" dirty="0" err="1"/>
              <a:t>фарбування</a:t>
            </a:r>
            <a:r>
              <a:rPr lang="ru-RU" dirty="0"/>
              <a:t> (</a:t>
            </a:r>
            <a:r>
              <a:rPr lang="ru-RU" dirty="0" err="1"/>
              <a:t>біле</a:t>
            </a:r>
            <a:r>
              <a:rPr lang="ru-RU" dirty="0"/>
              <a:t>, </a:t>
            </a:r>
            <a:r>
              <a:rPr lang="ru-RU" dirty="0" err="1"/>
              <a:t>світле</a:t>
            </a:r>
            <a:r>
              <a:rPr lang="ru-RU" dirty="0"/>
              <a:t>, </a:t>
            </a:r>
            <a:r>
              <a:rPr lang="ru-RU" dirty="0" err="1"/>
              <a:t>темне</a:t>
            </a:r>
            <a:r>
              <a:rPr lang="ru-RU" dirty="0"/>
              <a:t>, </a:t>
            </a:r>
            <a:r>
              <a:rPr lang="ru-RU" dirty="0" err="1"/>
              <a:t>чорне</a:t>
            </a:r>
            <a:r>
              <a:rPr lang="ru-RU" dirty="0"/>
              <a:t>, </a:t>
            </a:r>
            <a:r>
              <a:rPr lang="ru-RU" dirty="0" err="1"/>
              <a:t>кольорове</a:t>
            </a:r>
            <a:r>
              <a:rPr lang="ru-RU" dirty="0"/>
              <a:t>, </a:t>
            </a:r>
            <a:r>
              <a:rPr lang="ru-RU" dirty="0" err="1"/>
              <a:t>червоне</a:t>
            </a:r>
            <a:r>
              <a:rPr lang="ru-RU" dirty="0"/>
              <a:t> </a:t>
            </a:r>
            <a:r>
              <a:rPr lang="ru-RU" dirty="0" err="1" smtClean="0"/>
              <a:t>окремо</a:t>
            </a:r>
            <a:r>
              <a:rPr lang="ru-RU" dirty="0"/>
              <a:t>);</a:t>
            </a:r>
          </a:p>
          <a:p>
            <a:r>
              <a:rPr lang="ru-RU" dirty="0" smtClean="0"/>
              <a:t>- </a:t>
            </a:r>
            <a:r>
              <a:rPr lang="ru-RU" dirty="0"/>
              <a:t>за </a:t>
            </a:r>
            <a:r>
              <a:rPr lang="ru-RU" dirty="0" err="1"/>
              <a:t>ступінню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(</a:t>
            </a:r>
            <a:r>
              <a:rPr lang="ru-RU" dirty="0" err="1"/>
              <a:t>слабко</a:t>
            </a:r>
            <a:r>
              <a:rPr lang="ru-RU" dirty="0"/>
              <a:t> й сильно </a:t>
            </a:r>
            <a:r>
              <a:rPr lang="ru-RU" dirty="0" err="1"/>
              <a:t>забруднені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);</a:t>
            </a:r>
          </a:p>
          <a:p>
            <a:r>
              <a:rPr lang="ru-RU" dirty="0" smtClean="0"/>
              <a:t>- </a:t>
            </a:r>
            <a:r>
              <a:rPr lang="ru-RU" dirty="0" err="1"/>
              <a:t>окремо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прати</a:t>
            </a:r>
            <a:r>
              <a:rPr lang="ru-RU" dirty="0"/>
              <a:t> </a:t>
            </a:r>
            <a:r>
              <a:rPr lang="ru-RU" dirty="0" err="1"/>
              <a:t>білизну</a:t>
            </a:r>
            <a:r>
              <a:rPr lang="ru-RU" dirty="0"/>
              <a:t> </a:t>
            </a:r>
            <a:r>
              <a:rPr lang="ru-RU" dirty="0" err="1"/>
              <a:t>малят</a:t>
            </a:r>
            <a:r>
              <a:rPr lang="ru-RU" dirty="0"/>
              <a:t> і </a:t>
            </a:r>
            <a:r>
              <a:rPr lang="ru-RU" dirty="0" err="1"/>
              <a:t>хворих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736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8633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Віджимання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9143" y="1262743"/>
            <a:ext cx="9835469" cy="5283200"/>
          </a:xfrm>
        </p:spPr>
        <p:txBody>
          <a:bodyPr>
            <a:normAutofit/>
          </a:bodyPr>
          <a:lstStyle/>
          <a:p>
            <a:r>
              <a:rPr lang="ru-RU" dirty="0" err="1"/>
              <a:t>Віджим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як </a:t>
            </a:r>
            <a:r>
              <a:rPr lang="ru-RU" dirty="0" err="1"/>
              <a:t>проміжним</a:t>
            </a:r>
            <a:r>
              <a:rPr lang="ru-RU" dirty="0"/>
              <a:t>, так і </a:t>
            </a:r>
            <a:r>
              <a:rPr lang="ru-RU" dirty="0" err="1"/>
              <a:t>кінцевим</a:t>
            </a:r>
            <a:r>
              <a:rPr lang="ru-RU" dirty="0"/>
              <a:t>.</a:t>
            </a:r>
          </a:p>
          <a:p>
            <a:r>
              <a:rPr lang="ru-RU" dirty="0" err="1"/>
              <a:t>Можливі</a:t>
            </a:r>
            <a:r>
              <a:rPr lang="ru-RU" dirty="0"/>
              <a:t> два </a:t>
            </a:r>
            <a:r>
              <a:rPr lang="ru-RU" dirty="0" err="1"/>
              <a:t>способи</a:t>
            </a:r>
            <a:r>
              <a:rPr lang="ru-RU" dirty="0"/>
              <a:t> штучного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відцентрової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:</a:t>
            </a:r>
          </a:p>
          <a:p>
            <a:r>
              <a:rPr lang="ru-RU" dirty="0" smtClean="0"/>
              <a:t>-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примусового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потоку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уздовж</a:t>
            </a:r>
            <a:r>
              <a:rPr lang="ru-RU" dirty="0"/>
              <a:t> </a:t>
            </a:r>
            <a:r>
              <a:rPr lang="ru-RU" dirty="0" err="1"/>
              <a:t>криволінійної</a:t>
            </a:r>
            <a:r>
              <a:rPr lang="ru-RU" dirty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нерухомому</a:t>
            </a:r>
            <a:r>
              <a:rPr lang="ru-RU" dirty="0"/>
              <a:t> </a:t>
            </a:r>
            <a:r>
              <a:rPr lang="ru-RU" dirty="0" err="1"/>
              <a:t>апараті</a:t>
            </a:r>
            <a:r>
              <a:rPr lang="ru-RU" dirty="0"/>
              <a:t> - так званий </a:t>
            </a:r>
            <a:r>
              <a:rPr lang="ru-RU" dirty="0" err="1"/>
              <a:t>циклонний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. </a:t>
            </a:r>
            <a:r>
              <a:rPr lang="ru-RU" dirty="0" err="1"/>
              <a:t>Апарати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 smtClean="0"/>
              <a:t>реалізується</a:t>
            </a:r>
            <a:r>
              <a:rPr lang="ru-RU" dirty="0" smtClean="0"/>
              <a:t> </a:t>
            </a:r>
            <a:r>
              <a:rPr lang="ru-RU" dirty="0" err="1"/>
              <a:t>циклонний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для </a:t>
            </a:r>
            <a:r>
              <a:rPr lang="ru-RU" dirty="0" err="1"/>
              <a:t>розділення</a:t>
            </a:r>
            <a:r>
              <a:rPr lang="ru-RU" dirty="0"/>
              <a:t> </a:t>
            </a:r>
            <a:r>
              <a:rPr lang="ru-RU" dirty="0" err="1"/>
              <a:t>пилогазових</a:t>
            </a:r>
            <a:r>
              <a:rPr lang="ru-RU" dirty="0"/>
              <a:t> </a:t>
            </a:r>
            <a:r>
              <a:rPr lang="ru-RU" dirty="0" err="1"/>
              <a:t>середовищ</a:t>
            </a:r>
            <a:r>
              <a:rPr lang="ru-RU" dirty="0"/>
              <a:t>,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/>
              <a:t>циклонами;</a:t>
            </a:r>
          </a:p>
          <a:p>
            <a:r>
              <a:rPr lang="ru-RU" dirty="0" smtClean="0"/>
              <a:t>- </a:t>
            </a:r>
            <a:r>
              <a:rPr lang="ru-RU" dirty="0" err="1"/>
              <a:t>примусове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ротора - барабана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ньому</a:t>
            </a:r>
            <a:r>
              <a:rPr lang="ru-RU" dirty="0"/>
              <a:t>, з великою </a:t>
            </a:r>
            <a:r>
              <a:rPr lang="ru-RU" dirty="0" err="1"/>
              <a:t>кутовою</a:t>
            </a:r>
            <a:r>
              <a:rPr lang="ru-RU" dirty="0"/>
              <a:t> </a:t>
            </a:r>
            <a:r>
              <a:rPr lang="ru-RU" dirty="0" err="1"/>
              <a:t>швидкістю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осі</a:t>
            </a:r>
            <a:r>
              <a:rPr lang="ru-RU" dirty="0"/>
              <a:t>.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центрифугуванням</a:t>
            </a:r>
            <a:r>
              <a:rPr lang="ru-RU" dirty="0"/>
              <a:t>, а </a:t>
            </a:r>
            <a:r>
              <a:rPr lang="ru-RU" dirty="0" err="1"/>
              <a:t>апарати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 smtClean="0"/>
              <a:t>процес</a:t>
            </a:r>
            <a:r>
              <a:rPr lang="ru-RU" dirty="0"/>
              <a:t>, </a:t>
            </a:r>
            <a:r>
              <a:rPr lang="ru-RU" dirty="0" err="1"/>
              <a:t>називають</a:t>
            </a:r>
            <a:r>
              <a:rPr lang="ru-RU" dirty="0"/>
              <a:t> центрифугами.</a:t>
            </a:r>
          </a:p>
          <a:p>
            <a:r>
              <a:rPr lang="ru-RU" dirty="0" err="1"/>
              <a:t>Робочий</a:t>
            </a:r>
            <a:r>
              <a:rPr lang="ru-RU" dirty="0"/>
              <a:t> орган центрифуги ротор - барабан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 smtClean="0"/>
              <a:t>фільтрування</a:t>
            </a:r>
            <a:r>
              <a:rPr lang="ru-RU" dirty="0"/>
              <a:t>, </a:t>
            </a:r>
            <a:r>
              <a:rPr lang="ru-RU" dirty="0" err="1"/>
              <a:t>стінки</a:t>
            </a:r>
            <a:r>
              <a:rPr lang="ru-RU" dirty="0"/>
              <a:t> барабана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перфорованими</a:t>
            </a:r>
            <a:r>
              <a:rPr lang="ru-RU" dirty="0"/>
              <a:t> </a:t>
            </a:r>
            <a:r>
              <a:rPr lang="ru-RU" dirty="0" err="1"/>
              <a:t>отворами</a:t>
            </a:r>
            <a:r>
              <a:rPr lang="ru-RU" dirty="0"/>
              <a:t>, ротор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/>
              <a:t>фільтрувальним</a:t>
            </a:r>
            <a:r>
              <a:rPr lang="ru-RU" dirty="0"/>
              <a:t>, а </a:t>
            </a:r>
            <a:r>
              <a:rPr lang="ru-RU" dirty="0" err="1"/>
              <a:t>процес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,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/>
              <a:t>відцентровим</a:t>
            </a:r>
            <a:r>
              <a:rPr lang="ru-RU" dirty="0"/>
              <a:t> </a:t>
            </a:r>
            <a:r>
              <a:rPr lang="ru-RU" dirty="0" err="1"/>
              <a:t>фільтрування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172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209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429" y="1378856"/>
            <a:ext cx="9548896" cy="4804229"/>
          </a:xfrm>
        </p:spPr>
        <p:txBody>
          <a:bodyPr/>
          <a:lstStyle/>
          <a:p>
            <a:r>
              <a:rPr lang="ru-RU" dirty="0" err="1"/>
              <a:t>Відповідно</a:t>
            </a:r>
            <a:r>
              <a:rPr lang="ru-RU" dirty="0"/>
              <a:t> до виду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центрифугування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проводиться в </a:t>
            </a:r>
            <a:r>
              <a:rPr lang="ru-RU" dirty="0" err="1" smtClean="0"/>
              <a:t>апараті</a:t>
            </a:r>
            <a:r>
              <a:rPr lang="ru-RU" dirty="0" smtClean="0"/>
              <a:t>, центрифуги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відстійними</a:t>
            </a:r>
            <a:r>
              <a:rPr lang="ru-RU" dirty="0"/>
              <a:t>, </a:t>
            </a:r>
            <a:r>
              <a:rPr lang="ru-RU" dirty="0" err="1"/>
              <a:t>фільтрувальними</a:t>
            </a:r>
            <a:r>
              <a:rPr lang="ru-RU" dirty="0"/>
              <a:t> та </a:t>
            </a:r>
            <a:r>
              <a:rPr lang="ru-RU" dirty="0" err="1"/>
              <a:t>розділювальними</a:t>
            </a:r>
            <a:r>
              <a:rPr lang="ru-RU" dirty="0"/>
              <a:t> </a:t>
            </a:r>
            <a:r>
              <a:rPr lang="ru-RU" dirty="0" smtClean="0"/>
              <a:t>-</a:t>
            </a:r>
            <a:r>
              <a:rPr lang="ru-RU" dirty="0" err="1" smtClean="0"/>
              <a:t>сепаруючими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9241" t="49335" r="39551" b="13593"/>
          <a:stretch/>
        </p:blipFill>
        <p:spPr bwMode="auto">
          <a:xfrm>
            <a:off x="2409371" y="2351314"/>
            <a:ext cx="8592458" cy="4165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1300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4747"/>
          </a:xfrm>
        </p:spPr>
        <p:txBody>
          <a:bodyPr>
            <a:noAutofit/>
          </a:bodyPr>
          <a:lstStyle/>
          <a:p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пральні</a:t>
            </a:r>
            <a:r>
              <a:rPr lang="ru-RU" sz="2000" dirty="0"/>
              <a:t> </a:t>
            </a:r>
            <a:r>
              <a:rPr lang="ru-RU" sz="2000" dirty="0" err="1"/>
              <a:t>машини</a:t>
            </a:r>
            <a:r>
              <a:rPr lang="ru-RU" sz="2000" dirty="0"/>
              <a:t> </a:t>
            </a:r>
            <a:r>
              <a:rPr lang="ru-RU" sz="2000" dirty="0" err="1"/>
              <a:t>відповідно</a:t>
            </a:r>
            <a:r>
              <a:rPr lang="ru-RU" sz="2000" dirty="0"/>
              <a:t> до </a:t>
            </a:r>
            <a:r>
              <a:rPr lang="ru-RU" sz="2000" dirty="0" err="1"/>
              <a:t>класів</a:t>
            </a:r>
            <a:r>
              <a:rPr lang="ru-RU" sz="2000" dirty="0"/>
              <a:t> </a:t>
            </a:r>
            <a:r>
              <a:rPr lang="ru-RU" sz="2000" dirty="0" err="1"/>
              <a:t>віджиму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умовно</a:t>
            </a:r>
            <a:r>
              <a:rPr lang="ru-RU" sz="2000" dirty="0"/>
              <a:t> </a:t>
            </a:r>
            <a:r>
              <a:rPr lang="ru-RU" sz="2000" dirty="0" err="1"/>
              <a:t>поділити</a:t>
            </a:r>
            <a:r>
              <a:rPr lang="ru-RU" sz="2000" dirty="0"/>
              <a:t> </a:t>
            </a:r>
            <a:r>
              <a:rPr lang="ru-RU" sz="2000" dirty="0" smtClean="0"/>
              <a:t>на </a:t>
            </a:r>
            <a:r>
              <a:rPr lang="ru-RU" sz="2000" dirty="0"/>
              <a:t>7 </a:t>
            </a:r>
            <a:r>
              <a:rPr lang="ru-RU" sz="2000" dirty="0" err="1"/>
              <a:t>категорій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3314" y="1494971"/>
            <a:ext cx="9661298" cy="4934858"/>
          </a:xfrm>
        </p:spPr>
        <p:txBody>
          <a:bodyPr/>
          <a:lstStyle/>
          <a:p>
            <a:r>
              <a:rPr lang="ru-RU" dirty="0" err="1"/>
              <a:t>Рекомендації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барабану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характеру </a:t>
            </a:r>
            <a:r>
              <a:rPr lang="ru-RU" dirty="0" smtClean="0"/>
              <a:t>тканин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8600" t="40495" r="38268" b="17300"/>
          <a:stretch/>
        </p:blipFill>
        <p:spPr bwMode="auto">
          <a:xfrm>
            <a:off x="1644763" y="2017485"/>
            <a:ext cx="10058400" cy="4528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04152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30624"/>
            <a:ext cx="8911687" cy="522519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Сушіння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9143" y="783771"/>
            <a:ext cx="9835469" cy="5834743"/>
          </a:xfrm>
        </p:spPr>
        <p:txBody>
          <a:bodyPr>
            <a:normAutofit/>
          </a:bodyPr>
          <a:lstStyle/>
          <a:p>
            <a:r>
              <a:rPr lang="ru-RU" sz="2000" dirty="0"/>
              <a:t>Перший принцип </a:t>
            </a:r>
            <a:r>
              <a:rPr lang="ru-RU" sz="2000" dirty="0" err="1"/>
              <a:t>зневоднення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здійснений</a:t>
            </a:r>
            <a:r>
              <a:rPr lang="ru-RU" sz="2000" dirty="0"/>
              <a:t> </a:t>
            </a:r>
            <a:r>
              <a:rPr lang="ru-RU" sz="2000" dirty="0" err="1"/>
              <a:t>механічними</a:t>
            </a:r>
            <a:r>
              <a:rPr lang="ru-RU" sz="2000" dirty="0"/>
              <a:t> способами </a:t>
            </a:r>
            <a:r>
              <a:rPr lang="ru-RU" sz="2000" dirty="0" smtClean="0"/>
              <a:t>(</a:t>
            </a:r>
            <a:r>
              <a:rPr lang="ru-RU" sz="2000" dirty="0" err="1"/>
              <a:t>віджимом</a:t>
            </a:r>
            <a:r>
              <a:rPr lang="ru-RU" sz="2000" dirty="0"/>
              <a:t>, </a:t>
            </a:r>
            <a:r>
              <a:rPr lang="ru-RU" sz="2000" dirty="0" err="1"/>
              <a:t>фільтруванням</a:t>
            </a:r>
            <a:r>
              <a:rPr lang="ru-RU" sz="2000" dirty="0"/>
              <a:t>, </a:t>
            </a:r>
            <a:r>
              <a:rPr lang="ru-RU" sz="2000" dirty="0" err="1"/>
              <a:t>відстоюванням</a:t>
            </a:r>
            <a:r>
              <a:rPr lang="ru-RU" sz="2000" dirty="0"/>
              <a:t>, </a:t>
            </a:r>
            <a:r>
              <a:rPr lang="ru-RU" sz="2000" dirty="0" err="1"/>
              <a:t>центрифугуванням</a:t>
            </a:r>
            <a:r>
              <a:rPr lang="ru-RU" sz="2000" dirty="0"/>
              <a:t>), </a:t>
            </a:r>
            <a:r>
              <a:rPr lang="ru-RU" sz="2000" dirty="0" err="1"/>
              <a:t>змішуванням</a:t>
            </a:r>
            <a:r>
              <a:rPr lang="ru-RU" sz="2000" dirty="0"/>
              <a:t> </a:t>
            </a:r>
            <a:r>
              <a:rPr lang="ru-RU" sz="2000" dirty="0" err="1" smtClean="0"/>
              <a:t>продуктів</a:t>
            </a:r>
            <a:r>
              <a:rPr lang="ru-RU" sz="2000" dirty="0" smtClean="0"/>
              <a:t> </a:t>
            </a:r>
            <a:r>
              <a:rPr lang="ru-RU" sz="2000" dirty="0"/>
              <a:t>з </a:t>
            </a:r>
            <a:r>
              <a:rPr lang="ru-RU" sz="2000" dirty="0" err="1"/>
              <a:t>різною</a:t>
            </a:r>
            <a:r>
              <a:rPr lang="ru-RU" sz="2000" dirty="0"/>
              <a:t> </a:t>
            </a:r>
            <a:r>
              <a:rPr lang="ru-RU" sz="2000" dirty="0" err="1"/>
              <a:t>вологістю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з </a:t>
            </a:r>
            <a:r>
              <a:rPr lang="ru-RU" sz="2000" dirty="0" err="1"/>
              <a:t>речовинами</a:t>
            </a:r>
            <a:r>
              <a:rPr lang="ru-RU" sz="2000" dirty="0"/>
              <a:t> з </a:t>
            </a:r>
            <a:r>
              <a:rPr lang="ru-RU" sz="2000" dirty="0" err="1" smtClean="0"/>
              <a:t>водопоглинаючими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властивостями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err="1" smtClean="0"/>
              <a:t>Механічне</a:t>
            </a:r>
            <a:r>
              <a:rPr lang="ru-RU" sz="2000" dirty="0" smtClean="0"/>
              <a:t> </a:t>
            </a:r>
            <a:r>
              <a:rPr lang="ru-RU" sz="2000" dirty="0" err="1"/>
              <a:t>зневоднення</a:t>
            </a:r>
            <a:r>
              <a:rPr lang="ru-RU" sz="2000" dirty="0"/>
              <a:t> </a:t>
            </a:r>
            <a:r>
              <a:rPr lang="ru-RU" sz="2000" dirty="0" err="1"/>
              <a:t>продуктів</a:t>
            </a:r>
            <a:r>
              <a:rPr lang="ru-RU" sz="2000" dirty="0"/>
              <a:t> є </a:t>
            </a:r>
            <a:r>
              <a:rPr lang="ru-RU" sz="2000" dirty="0" err="1"/>
              <a:t>більш</a:t>
            </a:r>
            <a:r>
              <a:rPr lang="ru-RU" sz="2000" dirty="0"/>
              <a:t> дешевим способом,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</a:t>
            </a:r>
            <a:r>
              <a:rPr lang="ru-RU" sz="2000" dirty="0" err="1"/>
              <a:t>теплова</a:t>
            </a:r>
            <a:r>
              <a:rPr lang="ru-RU" sz="2000" dirty="0"/>
              <a:t> сушка.</a:t>
            </a:r>
          </a:p>
          <a:p>
            <a:r>
              <a:rPr lang="ru-RU" sz="2000" dirty="0" err="1"/>
              <a:t>Другий</a:t>
            </a:r>
            <a:r>
              <a:rPr lang="ru-RU" sz="2000" dirty="0"/>
              <a:t> принцип </a:t>
            </a:r>
            <a:r>
              <a:rPr lang="ru-RU" sz="2000" dirty="0" err="1"/>
              <a:t>пов'язаний</a:t>
            </a:r>
            <a:r>
              <a:rPr lang="ru-RU" sz="2000" dirty="0"/>
              <a:t> з </a:t>
            </a:r>
            <a:r>
              <a:rPr lang="ru-RU" sz="2000" dirty="0" err="1"/>
              <a:t>витратою</a:t>
            </a:r>
            <a:r>
              <a:rPr lang="ru-RU" sz="2000" dirty="0"/>
              <a:t> тепла на </a:t>
            </a:r>
            <a:r>
              <a:rPr lang="ru-RU" sz="2000" dirty="0" err="1"/>
              <a:t>перетворення</a:t>
            </a:r>
            <a:r>
              <a:rPr lang="ru-RU" sz="2000" dirty="0"/>
              <a:t> води в </a:t>
            </a:r>
            <a:r>
              <a:rPr lang="ru-RU" sz="2000" dirty="0" smtClean="0"/>
              <a:t>пару </a:t>
            </a:r>
            <a:r>
              <a:rPr lang="ru-RU" sz="2000" dirty="0"/>
              <a:t>і </a:t>
            </a:r>
            <a:r>
              <a:rPr lang="ru-RU" sz="2000" dirty="0" err="1"/>
              <a:t>відведення</a:t>
            </a:r>
            <a:r>
              <a:rPr lang="ru-RU" sz="2000" dirty="0"/>
              <a:t> пари,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утворюється</a:t>
            </a:r>
            <a:r>
              <a:rPr lang="ru-RU" sz="2000" dirty="0"/>
              <a:t> з сушильного </a:t>
            </a:r>
            <a:r>
              <a:rPr lang="ru-RU" sz="2000" dirty="0" err="1"/>
              <a:t>апарату</a:t>
            </a:r>
            <a:r>
              <a:rPr lang="ru-RU" sz="2000" dirty="0"/>
              <a:t> в </a:t>
            </a:r>
            <a:r>
              <a:rPr lang="ru-RU" sz="2000" dirty="0" err="1"/>
              <a:t>навколишнє</a:t>
            </a:r>
            <a:r>
              <a:rPr lang="ru-RU" sz="2000" dirty="0"/>
              <a:t> </a:t>
            </a:r>
            <a:r>
              <a:rPr lang="ru-RU" sz="2000" dirty="0" err="1" smtClean="0"/>
              <a:t>середовище</a:t>
            </a:r>
            <a:r>
              <a:rPr lang="ru-RU" sz="2000" dirty="0"/>
              <a:t>. </a:t>
            </a:r>
            <a:r>
              <a:rPr lang="ru-RU" sz="2000" dirty="0" err="1"/>
              <a:t>Таке</a:t>
            </a:r>
            <a:r>
              <a:rPr lang="ru-RU" sz="2000" dirty="0"/>
              <a:t> </a:t>
            </a:r>
            <a:r>
              <a:rPr lang="ru-RU" sz="2000" dirty="0" err="1"/>
              <a:t>сушіння</a:t>
            </a:r>
            <a:r>
              <a:rPr lang="ru-RU" sz="2000" dirty="0"/>
              <a:t> </a:t>
            </a:r>
            <a:r>
              <a:rPr lang="ru-RU" sz="2000" dirty="0" err="1"/>
              <a:t>називається</a:t>
            </a:r>
            <a:r>
              <a:rPr lang="ru-RU" sz="2000" dirty="0"/>
              <a:t> </a:t>
            </a:r>
            <a:r>
              <a:rPr lang="ru-RU" sz="2000" dirty="0" err="1"/>
              <a:t>тепловим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Процес</a:t>
            </a:r>
            <a:r>
              <a:rPr lang="ru-RU" sz="2000" dirty="0"/>
              <a:t> </a:t>
            </a:r>
            <a:r>
              <a:rPr lang="ru-RU" sz="2000" dirty="0" err="1"/>
              <a:t>сушіння</a:t>
            </a:r>
            <a:r>
              <a:rPr lang="ru-RU" sz="2000" dirty="0"/>
              <a:t> - </a:t>
            </a:r>
            <a:r>
              <a:rPr lang="ru-RU" sz="2000" dirty="0" err="1"/>
              <a:t>процес</a:t>
            </a:r>
            <a:r>
              <a:rPr lang="ru-RU" sz="2000" dirty="0"/>
              <a:t> тепло-</a:t>
            </a:r>
            <a:r>
              <a:rPr lang="ru-RU" sz="2000" dirty="0" err="1"/>
              <a:t>масообміну</a:t>
            </a:r>
            <a:r>
              <a:rPr lang="ru-RU" sz="2000" dirty="0"/>
              <a:t>, при </a:t>
            </a:r>
            <a:r>
              <a:rPr lang="ru-RU" sz="2000" dirty="0" err="1"/>
              <a:t>якому</a:t>
            </a:r>
            <a:r>
              <a:rPr lang="ru-RU" sz="2000" dirty="0"/>
              <a:t> </a:t>
            </a:r>
            <a:r>
              <a:rPr lang="ru-RU" sz="2000" dirty="0" err="1"/>
              <a:t>гаряче</a:t>
            </a:r>
            <a:r>
              <a:rPr lang="ru-RU" sz="2000" dirty="0"/>
              <a:t> </a:t>
            </a:r>
            <a:r>
              <a:rPr lang="ru-RU" sz="2000" dirty="0" err="1"/>
              <a:t>нагріте</a:t>
            </a:r>
            <a:r>
              <a:rPr lang="ru-RU" sz="2000" dirty="0"/>
              <a:t>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 </a:t>
            </a:r>
            <a:r>
              <a:rPr lang="ru-RU" sz="2000" dirty="0" err="1"/>
              <a:t>виводить</a:t>
            </a:r>
            <a:r>
              <a:rPr lang="ru-RU" sz="2000" dirty="0"/>
              <a:t> з волокон </a:t>
            </a:r>
            <a:r>
              <a:rPr lang="ru-RU" sz="2000" dirty="0" err="1"/>
              <a:t>виробів</a:t>
            </a:r>
            <a:r>
              <a:rPr lang="ru-RU" sz="2000" dirty="0"/>
              <a:t> воду, </a:t>
            </a:r>
            <a:r>
              <a:rPr lang="ru-RU" sz="2000" dirty="0" err="1"/>
              <a:t>зволожується</a:t>
            </a:r>
            <a:r>
              <a:rPr lang="ru-RU" sz="2000" dirty="0"/>
              <a:t>, </a:t>
            </a:r>
            <a:r>
              <a:rPr lang="ru-RU" sz="2000" dirty="0" err="1"/>
              <a:t>викидається</a:t>
            </a:r>
            <a:r>
              <a:rPr lang="ru-RU" sz="2000" dirty="0"/>
              <a:t> в </a:t>
            </a:r>
            <a:r>
              <a:rPr lang="ru-RU" sz="2000" dirty="0" smtClean="0"/>
              <a:t>атмосферу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конденсується</a:t>
            </a:r>
            <a:r>
              <a:rPr lang="ru-RU" sz="2000" dirty="0"/>
              <a:t> </a:t>
            </a:r>
            <a:r>
              <a:rPr lang="ru-RU" sz="2000" dirty="0" err="1"/>
              <a:t>волога</a:t>
            </a:r>
            <a:r>
              <a:rPr lang="ru-RU" sz="2000" dirty="0"/>
              <a:t>, </a:t>
            </a:r>
            <a:r>
              <a:rPr lang="ru-RU" sz="2000" dirty="0" err="1"/>
              <a:t>тобто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термічний</a:t>
            </a:r>
            <a:r>
              <a:rPr lang="ru-RU" sz="2000" dirty="0"/>
              <a:t> </a:t>
            </a:r>
            <a:r>
              <a:rPr lang="ru-RU" sz="2000" dirty="0" err="1"/>
              <a:t>процес</a:t>
            </a:r>
            <a:r>
              <a:rPr lang="ru-RU" sz="2000" dirty="0"/>
              <a:t> </a:t>
            </a:r>
            <a:r>
              <a:rPr lang="ru-RU" sz="2000" dirty="0" err="1"/>
              <a:t>видалення</a:t>
            </a:r>
            <a:r>
              <a:rPr lang="ru-RU" sz="2000" dirty="0"/>
              <a:t> </a:t>
            </a:r>
            <a:r>
              <a:rPr lang="ru-RU" sz="2000" dirty="0" err="1" smtClean="0"/>
              <a:t>вологи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відбувається</a:t>
            </a:r>
            <a:r>
              <a:rPr lang="ru-RU" sz="2000" dirty="0"/>
              <a:t> </a:t>
            </a:r>
            <a:r>
              <a:rPr lang="ru-RU" sz="2000" dirty="0" err="1"/>
              <a:t>внаслідок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випаровування</a:t>
            </a:r>
            <a:r>
              <a:rPr lang="ru-RU" sz="2000" dirty="0"/>
              <a:t> і </a:t>
            </a:r>
            <a:r>
              <a:rPr lang="ru-RU" sz="2000" dirty="0" err="1"/>
              <a:t>дифузії</a:t>
            </a:r>
            <a:r>
              <a:rPr lang="ru-RU" sz="2000" dirty="0"/>
              <a:t>.</a:t>
            </a:r>
          </a:p>
          <a:p>
            <a:r>
              <a:rPr lang="ru-RU" sz="2000" dirty="0"/>
              <a:t>За </a:t>
            </a:r>
            <a:r>
              <a:rPr lang="ru-RU" sz="2000" dirty="0" err="1"/>
              <a:t>своєю</a:t>
            </a:r>
            <a:r>
              <a:rPr lang="ru-RU" sz="2000" dirty="0"/>
              <a:t> </a:t>
            </a:r>
            <a:r>
              <a:rPr lang="ru-RU" sz="2000" dirty="0" err="1"/>
              <a:t>фізичної</a:t>
            </a:r>
            <a:r>
              <a:rPr lang="ru-RU" sz="2000" dirty="0"/>
              <a:t> </a:t>
            </a:r>
            <a:r>
              <a:rPr lang="ru-RU" sz="2000" dirty="0" err="1"/>
              <a:t>сутністю</a:t>
            </a:r>
            <a:r>
              <a:rPr lang="ru-RU" sz="2000" dirty="0"/>
              <a:t> </a:t>
            </a:r>
            <a:r>
              <a:rPr lang="ru-RU" sz="2000" dirty="0" err="1"/>
              <a:t>сушіння</a:t>
            </a:r>
            <a:r>
              <a:rPr lang="ru-RU" sz="2000" dirty="0"/>
              <a:t> є </a:t>
            </a:r>
            <a:r>
              <a:rPr lang="ru-RU" sz="2000" dirty="0" err="1"/>
              <a:t>складним</a:t>
            </a:r>
            <a:r>
              <a:rPr lang="ru-RU" sz="2000" dirty="0"/>
              <a:t> </a:t>
            </a:r>
            <a:r>
              <a:rPr lang="ru-RU" sz="2000" dirty="0" err="1"/>
              <a:t>процесом</a:t>
            </a:r>
            <a:r>
              <a:rPr lang="ru-RU" sz="2000" dirty="0"/>
              <a:t>, </a:t>
            </a:r>
            <a:r>
              <a:rPr lang="ru-RU" sz="2000" dirty="0" err="1"/>
              <a:t>швидкість</a:t>
            </a:r>
            <a:r>
              <a:rPr lang="ru-RU" sz="2000" dirty="0"/>
              <a:t>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err="1"/>
              <a:t>визначається</a:t>
            </a:r>
            <a:r>
              <a:rPr lang="ru-RU" sz="2000" dirty="0"/>
              <a:t> </a:t>
            </a:r>
            <a:r>
              <a:rPr lang="ru-RU" sz="2000" dirty="0" err="1"/>
              <a:t>швидкістю</a:t>
            </a:r>
            <a:r>
              <a:rPr lang="ru-RU" sz="2000" dirty="0"/>
              <a:t> </a:t>
            </a:r>
            <a:r>
              <a:rPr lang="ru-RU" sz="2000" dirty="0" err="1"/>
              <a:t>дифузії</a:t>
            </a:r>
            <a:r>
              <a:rPr lang="ru-RU" sz="2000" dirty="0"/>
              <a:t> (</a:t>
            </a:r>
            <a:r>
              <a:rPr lang="ru-RU" sz="2000" dirty="0" err="1"/>
              <a:t>переміщення</a:t>
            </a:r>
            <a:r>
              <a:rPr lang="ru-RU" sz="2000" dirty="0"/>
              <a:t>) </a:t>
            </a:r>
            <a:r>
              <a:rPr lang="ru-RU" sz="2000" dirty="0" err="1"/>
              <a:t>вологи</a:t>
            </a:r>
            <a:r>
              <a:rPr lang="ru-RU" sz="2000" dirty="0"/>
              <a:t> з </a:t>
            </a:r>
            <a:r>
              <a:rPr lang="ru-RU" sz="2000" dirty="0" err="1"/>
              <a:t>глибини</a:t>
            </a:r>
            <a:r>
              <a:rPr lang="ru-RU" sz="2000" dirty="0"/>
              <a:t> </a:t>
            </a:r>
            <a:r>
              <a:rPr lang="ru-RU" sz="2000" dirty="0" smtClean="0"/>
              <a:t>продукту до </a:t>
            </a:r>
            <a:r>
              <a:rPr lang="ru-RU" sz="2000" dirty="0" err="1"/>
              <a:t>поверхні</a:t>
            </a:r>
            <a:r>
              <a:rPr lang="ru-RU" sz="2000" dirty="0"/>
              <a:t>, переносу з </a:t>
            </a:r>
            <a:r>
              <a:rPr lang="ru-RU" sz="2000" dirty="0" err="1"/>
              <a:t>поверхності</a:t>
            </a:r>
            <a:r>
              <a:rPr lang="ru-RU" sz="2000" dirty="0"/>
              <a:t> в </a:t>
            </a:r>
            <a:r>
              <a:rPr lang="ru-RU" sz="2000" dirty="0" err="1"/>
              <a:t>навколишнє</a:t>
            </a:r>
            <a:r>
              <a:rPr lang="ru-RU" sz="2000" dirty="0"/>
              <a:t> </a:t>
            </a:r>
            <a:r>
              <a:rPr lang="ru-RU" sz="2000" dirty="0" err="1"/>
              <a:t>середовище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38067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30630"/>
            <a:ext cx="8911687" cy="217714"/>
          </a:xfrm>
        </p:spPr>
        <p:txBody>
          <a:bodyPr>
            <a:noAutofit/>
          </a:bodyPr>
          <a:lstStyle/>
          <a:p>
            <a:endParaRPr lang="ru-RU" sz="1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029" y="348345"/>
            <a:ext cx="10459583" cy="6313712"/>
          </a:xfrm>
        </p:spPr>
        <p:txBody>
          <a:bodyPr>
            <a:normAutofit/>
          </a:bodyPr>
          <a:lstStyle/>
          <a:p>
            <a:r>
              <a:rPr lang="ru-RU" dirty="0" err="1"/>
              <a:t>Чисельна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інтенсивності</a:t>
            </a:r>
            <a:r>
              <a:rPr lang="ru-RU" dirty="0"/>
              <a:t> </a:t>
            </a:r>
            <a:r>
              <a:rPr lang="ru-RU" dirty="0" err="1"/>
              <a:t>випаровування</a:t>
            </a:r>
            <a:r>
              <a:rPr lang="ru-RU" dirty="0"/>
              <a:t> і </a:t>
            </a:r>
            <a:r>
              <a:rPr lang="ru-RU" dirty="0" err="1"/>
              <a:t>конденсації</a:t>
            </a:r>
            <a:r>
              <a:rPr lang="ru-RU" dirty="0"/>
              <a:t>, </a:t>
            </a:r>
            <a:r>
              <a:rPr lang="ru-RU" dirty="0" err="1"/>
              <a:t>енергетичних</a:t>
            </a:r>
            <a:r>
              <a:rPr lang="ru-RU" dirty="0"/>
              <a:t> </a:t>
            </a:r>
            <a:r>
              <a:rPr lang="ru-RU" dirty="0" smtClean="0"/>
              <a:t>характеристик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: </a:t>
            </a:r>
            <a:r>
              <a:rPr lang="ru-RU" dirty="0" err="1"/>
              <a:t>перехід</a:t>
            </a:r>
            <a:r>
              <a:rPr lang="ru-RU" dirty="0"/>
              <a:t> води в </a:t>
            </a:r>
            <a:r>
              <a:rPr lang="ru-RU" dirty="0" err="1"/>
              <a:t>пароподібний</a:t>
            </a:r>
            <a:r>
              <a:rPr lang="ru-RU" dirty="0"/>
              <a:t> стан </a:t>
            </a:r>
            <a:r>
              <a:rPr lang="ru-RU" dirty="0" err="1"/>
              <a:t>вимагає</a:t>
            </a:r>
            <a:r>
              <a:rPr lang="ru-RU" dirty="0"/>
              <a:t> 2,4 х </a:t>
            </a:r>
            <a:r>
              <a:rPr lang="ru-RU" dirty="0" smtClean="0"/>
              <a:t>106 Дж </a:t>
            </a:r>
            <a:r>
              <a:rPr lang="ru-RU" dirty="0"/>
              <a:t>на кг </a:t>
            </a:r>
            <a:r>
              <a:rPr lang="ru-RU" dirty="0" err="1"/>
              <a:t>випареної</a:t>
            </a:r>
            <a:r>
              <a:rPr lang="ru-RU" dirty="0"/>
              <a:t> - для </a:t>
            </a:r>
            <a:r>
              <a:rPr lang="ru-RU" dirty="0" err="1"/>
              <a:t>випаровування</a:t>
            </a:r>
            <a:r>
              <a:rPr lang="ru-RU" dirty="0"/>
              <a:t> 1,5 л води </a:t>
            </a:r>
            <a:r>
              <a:rPr lang="ru-RU" dirty="0" err="1"/>
              <a:t>потрібно</a:t>
            </a:r>
            <a:r>
              <a:rPr lang="ru-RU" dirty="0"/>
              <a:t> 1 кВт / год </a:t>
            </a:r>
            <a:r>
              <a:rPr lang="ru-RU" dirty="0" err="1"/>
              <a:t>енергії</a:t>
            </a:r>
            <a:r>
              <a:rPr lang="ru-RU" dirty="0"/>
              <a:t>.</a:t>
            </a:r>
          </a:p>
          <a:p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b="1" dirty="0" err="1"/>
              <a:t>природне</a:t>
            </a:r>
            <a:r>
              <a:rPr lang="ru-RU" dirty="0"/>
              <a:t> </a:t>
            </a:r>
            <a:r>
              <a:rPr lang="ru-RU" dirty="0" err="1"/>
              <a:t>сушіння</a:t>
            </a:r>
            <a:r>
              <a:rPr lang="ru-RU" dirty="0"/>
              <a:t> (на </a:t>
            </a:r>
            <a:r>
              <a:rPr lang="ru-RU" dirty="0" err="1"/>
              <a:t>відкритому</a:t>
            </a:r>
            <a:r>
              <a:rPr lang="ru-RU" dirty="0"/>
              <a:t> </a:t>
            </a:r>
            <a:r>
              <a:rPr lang="ru-RU" dirty="0" err="1"/>
              <a:t>повітрі</a:t>
            </a:r>
            <a:r>
              <a:rPr lang="ru-RU" dirty="0"/>
              <a:t>) і </a:t>
            </a:r>
            <a:r>
              <a:rPr lang="ru-RU" b="1" dirty="0" err="1"/>
              <a:t>штучне</a:t>
            </a:r>
            <a:r>
              <a:rPr lang="ru-RU" dirty="0"/>
              <a:t>, </a:t>
            </a:r>
            <a:r>
              <a:rPr lang="ru-RU" dirty="0" err="1" smtClean="0"/>
              <a:t>здійснюють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 smtClean="0"/>
              <a:t>спеціальних</a:t>
            </a:r>
            <a:r>
              <a:rPr lang="ru-RU" dirty="0" smtClean="0"/>
              <a:t> </a:t>
            </a:r>
            <a:r>
              <a:rPr lang="ru-RU" dirty="0" err="1"/>
              <a:t>пристроях</a:t>
            </a:r>
            <a:r>
              <a:rPr lang="ru-RU" dirty="0"/>
              <a:t> - </a:t>
            </a:r>
            <a:r>
              <a:rPr lang="ru-RU" dirty="0" err="1"/>
              <a:t>сушарках</a:t>
            </a:r>
            <a:r>
              <a:rPr lang="ru-RU" dirty="0"/>
              <a:t>, з </a:t>
            </a:r>
            <a:r>
              <a:rPr lang="ru-RU" dirty="0" err="1"/>
              <a:t>регульованим</a:t>
            </a:r>
            <a:r>
              <a:rPr lang="ru-RU" dirty="0"/>
              <a:t> </a:t>
            </a:r>
            <a:r>
              <a:rPr lang="ru-RU" dirty="0" err="1"/>
              <a:t>підведенням</a:t>
            </a:r>
            <a:r>
              <a:rPr lang="ru-RU" dirty="0"/>
              <a:t> </a:t>
            </a:r>
            <a:r>
              <a:rPr lang="ru-RU" dirty="0" smtClean="0"/>
              <a:t>тепла.</a:t>
            </a:r>
          </a:p>
          <a:p>
            <a:r>
              <a:rPr lang="ru-RU" dirty="0"/>
              <a:t>За способом </a:t>
            </a:r>
            <a:r>
              <a:rPr lang="ru-RU" dirty="0" err="1"/>
              <a:t>підводу</a:t>
            </a:r>
            <a:r>
              <a:rPr lang="ru-RU" dirty="0"/>
              <a:t> тепла до </a:t>
            </a:r>
            <a:r>
              <a:rPr lang="ru-RU" dirty="0" smtClean="0"/>
              <a:t>продукту, </a:t>
            </a:r>
            <a:r>
              <a:rPr lang="ru-RU" dirty="0" err="1" smtClean="0"/>
              <a:t>що</a:t>
            </a:r>
            <a:r>
              <a:rPr lang="ru-RU" dirty="0" smtClean="0"/>
              <a:t> сушиться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сушіння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/>
              <a:t>конвективне</a:t>
            </a:r>
            <a:r>
              <a:rPr lang="ru-RU" dirty="0"/>
              <a:t> - шляхом </a:t>
            </a:r>
            <a:r>
              <a:rPr lang="ru-RU" dirty="0" err="1" smtClean="0"/>
              <a:t>підведенням</a:t>
            </a:r>
            <a:r>
              <a:rPr lang="ru-RU" dirty="0" smtClean="0"/>
              <a:t> тепла  (сушильного агенту), </a:t>
            </a:r>
            <a:r>
              <a:rPr lang="ru-RU" dirty="0" err="1" smtClean="0"/>
              <a:t>яким</a:t>
            </a:r>
            <a:r>
              <a:rPr lang="ru-RU" dirty="0" smtClean="0"/>
              <a:t> є </a:t>
            </a:r>
            <a:r>
              <a:rPr lang="ru-RU" dirty="0" err="1"/>
              <a:t>нагріте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/>
              <a:t>контактне</a:t>
            </a:r>
            <a:r>
              <a:rPr lang="ru-RU" dirty="0"/>
              <a:t> (</a:t>
            </a:r>
            <a:r>
              <a:rPr lang="ru-RU" dirty="0" err="1"/>
              <a:t>кондуктивне</a:t>
            </a:r>
            <a:r>
              <a:rPr lang="ru-RU" dirty="0"/>
              <a:t>) - шляхом </a:t>
            </a:r>
            <a:r>
              <a:rPr lang="ru-RU" dirty="0" err="1"/>
              <a:t>передачі</a:t>
            </a:r>
            <a:r>
              <a:rPr lang="ru-RU" dirty="0"/>
              <a:t> тепла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теплоносія</a:t>
            </a:r>
            <a:r>
              <a:rPr lang="ru-RU" dirty="0"/>
              <a:t> до продукту через </a:t>
            </a:r>
            <a:r>
              <a:rPr lang="ru-RU" dirty="0" err="1"/>
              <a:t>стінку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розділяє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/>
              <a:t>радіаційне</a:t>
            </a:r>
            <a:r>
              <a:rPr lang="ru-RU" dirty="0"/>
              <a:t> - шляхом </a:t>
            </a:r>
            <a:r>
              <a:rPr lang="ru-RU" dirty="0" err="1"/>
              <a:t>передачі</a:t>
            </a:r>
            <a:r>
              <a:rPr lang="ru-RU" dirty="0"/>
              <a:t> тепла </a:t>
            </a:r>
            <a:r>
              <a:rPr lang="ru-RU" dirty="0" err="1"/>
              <a:t>інфрачервоними</a:t>
            </a:r>
            <a:r>
              <a:rPr lang="ru-RU" dirty="0"/>
              <a:t> </a:t>
            </a:r>
            <a:r>
              <a:rPr lang="ru-RU" dirty="0" err="1"/>
              <a:t>променями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/>
              <a:t>сублімації</a:t>
            </a:r>
            <a:r>
              <a:rPr lang="ru-RU" dirty="0"/>
              <a:t> - </a:t>
            </a:r>
            <a:r>
              <a:rPr lang="ru-RU" dirty="0" err="1"/>
              <a:t>сушіння</a:t>
            </a:r>
            <a:r>
              <a:rPr lang="ru-RU" dirty="0"/>
              <a:t> в </a:t>
            </a:r>
            <a:r>
              <a:rPr lang="ru-RU" dirty="0" err="1"/>
              <a:t>замороженому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 при </a:t>
            </a:r>
            <a:r>
              <a:rPr lang="ru-RU" dirty="0" err="1"/>
              <a:t>глибокому</a:t>
            </a:r>
            <a:r>
              <a:rPr lang="ru-RU" dirty="0"/>
              <a:t> </a:t>
            </a:r>
            <a:r>
              <a:rPr lang="ru-RU" dirty="0" err="1"/>
              <a:t>вакуумі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/>
              <a:t>діелектричне</a:t>
            </a:r>
            <a:r>
              <a:rPr lang="ru-RU" dirty="0"/>
              <a:t> - </a:t>
            </a:r>
            <a:r>
              <a:rPr lang="ru-RU" dirty="0" err="1"/>
              <a:t>нагріванням</a:t>
            </a:r>
            <a:r>
              <a:rPr lang="ru-RU" dirty="0"/>
              <a:t> продукту в </a:t>
            </a:r>
            <a:r>
              <a:rPr lang="ru-RU" dirty="0" err="1"/>
              <a:t>полі</a:t>
            </a:r>
            <a:r>
              <a:rPr lang="ru-RU" dirty="0"/>
              <a:t> </a:t>
            </a:r>
            <a:r>
              <a:rPr lang="ru-RU" dirty="0" err="1"/>
              <a:t>струмів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надвисокої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пральнях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два </a:t>
            </a:r>
            <a:r>
              <a:rPr lang="ru-RU" dirty="0" err="1"/>
              <a:t>способи</a:t>
            </a:r>
            <a:r>
              <a:rPr lang="ru-RU" dirty="0" smtClean="0"/>
              <a:t>.</a:t>
            </a:r>
          </a:p>
          <a:p>
            <a:r>
              <a:rPr lang="ru-RU" dirty="0" err="1"/>
              <a:t>Сушінню</a:t>
            </a:r>
            <a:r>
              <a:rPr lang="ru-RU" dirty="0"/>
              <a:t> </a:t>
            </a:r>
            <a:r>
              <a:rPr lang="ru-RU" dirty="0" err="1"/>
              <a:t>поддаються</a:t>
            </a:r>
            <a:r>
              <a:rPr lang="ru-RU" dirty="0"/>
              <a:t> </a:t>
            </a:r>
            <a:r>
              <a:rPr lang="ru-RU" dirty="0" err="1"/>
              <a:t>фасонні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та </a:t>
            </a:r>
            <a:r>
              <a:rPr lang="ru-RU" dirty="0" err="1"/>
              <a:t>прямі</a:t>
            </a:r>
            <a:r>
              <a:rPr lang="ru-RU" dirty="0"/>
              <a:t> </a:t>
            </a:r>
            <a:r>
              <a:rPr lang="ru-RU" dirty="0" err="1"/>
              <a:t>махрові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 smtClean="0"/>
              <a:t>сушильні</a:t>
            </a:r>
            <a:r>
              <a:rPr lang="ru-RU" dirty="0" smtClean="0"/>
              <a:t> </a:t>
            </a:r>
            <a:r>
              <a:rPr lang="ru-RU" dirty="0" err="1"/>
              <a:t>барабани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бавовняної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 smtClean="0"/>
              <a:t>прання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віджимання</a:t>
            </a:r>
            <a:r>
              <a:rPr lang="ru-RU" dirty="0"/>
              <a:t> . </a:t>
            </a:r>
            <a:r>
              <a:rPr lang="ru-RU" dirty="0" err="1"/>
              <a:t>Далі</a:t>
            </a:r>
            <a:r>
              <a:rPr lang="ru-RU" dirty="0"/>
              <a:t> пряма </a:t>
            </a:r>
            <a:r>
              <a:rPr lang="ru-RU" dirty="0" err="1"/>
              <a:t>білизна</a:t>
            </a:r>
            <a:r>
              <a:rPr lang="ru-RU" dirty="0"/>
              <a:t> </a:t>
            </a:r>
            <a:r>
              <a:rPr lang="ru-RU" dirty="0" err="1"/>
              <a:t>направляється</a:t>
            </a:r>
            <a:r>
              <a:rPr lang="ru-RU" dirty="0"/>
              <a:t> на </a:t>
            </a:r>
            <a:r>
              <a:rPr lang="ru-RU" dirty="0" err="1"/>
              <a:t>прасування</a:t>
            </a:r>
            <a:r>
              <a:rPr lang="ru-RU" dirty="0"/>
              <a:t> на катки, </a:t>
            </a:r>
            <a:r>
              <a:rPr lang="ru-RU" dirty="0" smtClean="0"/>
              <a:t>а </a:t>
            </a:r>
            <a:r>
              <a:rPr lang="ru-RU" dirty="0" err="1"/>
              <a:t>фасонні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– на </a:t>
            </a:r>
            <a:r>
              <a:rPr lang="ru-RU" dirty="0" err="1"/>
              <a:t>пароманекени</a:t>
            </a:r>
            <a:r>
              <a:rPr lang="ru-RU" dirty="0"/>
              <a:t>, </a:t>
            </a:r>
            <a:r>
              <a:rPr lang="ru-RU" dirty="0" err="1"/>
              <a:t>прасувальні</a:t>
            </a:r>
            <a:r>
              <a:rPr lang="ru-RU" dirty="0"/>
              <a:t> </a:t>
            </a:r>
            <a:r>
              <a:rPr lang="ru-RU" dirty="0" err="1"/>
              <a:t>пресси</a:t>
            </a:r>
            <a:r>
              <a:rPr lang="ru-RU" dirty="0"/>
              <a:t>, </a:t>
            </a:r>
            <a:r>
              <a:rPr lang="ru-RU" dirty="0" err="1"/>
              <a:t>прасувальні</a:t>
            </a:r>
            <a:r>
              <a:rPr lang="ru-RU" dirty="0"/>
              <a:t> </a:t>
            </a:r>
            <a:r>
              <a:rPr lang="ru-RU" dirty="0" err="1"/>
              <a:t>столи</a:t>
            </a:r>
            <a:r>
              <a:rPr lang="ru-RU" dirty="0"/>
              <a:t> з </a:t>
            </a:r>
            <a:r>
              <a:rPr lang="ru-RU" dirty="0" err="1" smtClean="0"/>
              <a:t>прасками</a:t>
            </a:r>
            <a:r>
              <a:rPr lang="ru-RU" dirty="0" smtClean="0"/>
              <a:t> 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140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526" y="174167"/>
            <a:ext cx="8911687" cy="653147"/>
          </a:xfrm>
        </p:spPr>
        <p:txBody>
          <a:bodyPr/>
          <a:lstStyle/>
          <a:p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сушильних</a:t>
            </a:r>
            <a:r>
              <a:rPr lang="ru-RU" dirty="0"/>
              <a:t> машин.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429" y="827314"/>
            <a:ext cx="10053183" cy="5863772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/>
              <a:t>сушильні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:</a:t>
            </a:r>
          </a:p>
          <a:p>
            <a:r>
              <a:rPr lang="ru-RU" dirty="0"/>
              <a:t>- </a:t>
            </a:r>
            <a:r>
              <a:rPr lang="ru-RU" b="1" dirty="0" err="1"/>
              <a:t>сушарки</a:t>
            </a:r>
            <a:r>
              <a:rPr lang="ru-RU" b="1" dirty="0"/>
              <a:t> барабанного типу</a:t>
            </a:r>
            <a:r>
              <a:rPr lang="ru-RU" dirty="0"/>
              <a:t>. </a:t>
            </a:r>
            <a:r>
              <a:rPr lang="ru-RU" dirty="0" err="1"/>
              <a:t>Зовні</a:t>
            </a:r>
            <a:r>
              <a:rPr lang="ru-RU" dirty="0"/>
              <a:t> вони </a:t>
            </a:r>
            <a:r>
              <a:rPr lang="ru-RU" dirty="0" err="1"/>
              <a:t>нагадують</a:t>
            </a:r>
            <a:r>
              <a:rPr lang="ru-RU" dirty="0"/>
              <a:t> </a:t>
            </a:r>
            <a:r>
              <a:rPr lang="ru-RU" dirty="0" err="1"/>
              <a:t>пральні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.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 smtClean="0"/>
              <a:t>сушаться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обертовому</a:t>
            </a:r>
            <a:r>
              <a:rPr lang="ru-RU" dirty="0"/>
              <a:t> </a:t>
            </a:r>
            <a:r>
              <a:rPr lang="ru-RU" dirty="0" err="1"/>
              <a:t>барабані</a:t>
            </a:r>
            <a:r>
              <a:rPr lang="ru-RU" dirty="0"/>
              <a:t>. </a:t>
            </a:r>
            <a:r>
              <a:rPr lang="ru-RU" dirty="0" err="1"/>
              <a:t>Делікатні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не </a:t>
            </a:r>
            <a:r>
              <a:rPr lang="ru-RU" dirty="0" err="1"/>
              <a:t>сушити</a:t>
            </a:r>
            <a:r>
              <a:rPr lang="ru-RU" dirty="0"/>
              <a:t>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/>
              <a:t>поширений</a:t>
            </a:r>
            <a:r>
              <a:rPr lang="ru-RU" dirty="0"/>
              <a:t> тип.</a:t>
            </a:r>
          </a:p>
          <a:p>
            <a:r>
              <a:rPr lang="ru-RU" dirty="0"/>
              <a:t>- </a:t>
            </a:r>
            <a:r>
              <a:rPr lang="ru-RU" b="1" dirty="0" err="1"/>
              <a:t>сушильні</a:t>
            </a:r>
            <a:r>
              <a:rPr lang="ru-RU" b="1" dirty="0"/>
              <a:t> </a:t>
            </a:r>
            <a:r>
              <a:rPr lang="ru-RU" b="1" dirty="0" err="1"/>
              <a:t>шафи</a:t>
            </a:r>
            <a:r>
              <a:rPr lang="ru-RU" dirty="0"/>
              <a:t>. </a:t>
            </a:r>
            <a:r>
              <a:rPr lang="ru-RU" dirty="0" err="1"/>
              <a:t>Зовні</a:t>
            </a:r>
            <a:r>
              <a:rPr lang="ru-RU" dirty="0"/>
              <a:t> вони </a:t>
            </a:r>
            <a:r>
              <a:rPr lang="ru-RU" dirty="0" err="1"/>
              <a:t>нагадують</a:t>
            </a:r>
            <a:r>
              <a:rPr lang="ru-RU" dirty="0"/>
              <a:t> </a:t>
            </a:r>
            <a:r>
              <a:rPr lang="ru-RU" dirty="0" err="1"/>
              <a:t>звичайні</a:t>
            </a:r>
            <a:r>
              <a:rPr lang="ru-RU" dirty="0"/>
              <a:t> </a:t>
            </a:r>
            <a:r>
              <a:rPr lang="ru-RU" dirty="0" err="1"/>
              <a:t>шафи</a:t>
            </a:r>
            <a:r>
              <a:rPr lang="ru-RU" dirty="0"/>
              <a:t> . </a:t>
            </a:r>
            <a:r>
              <a:rPr lang="ru-RU" dirty="0" err="1"/>
              <a:t>Одяг</a:t>
            </a:r>
            <a:r>
              <a:rPr lang="ru-RU" dirty="0"/>
              <a:t> у них сушиться </a:t>
            </a:r>
            <a:r>
              <a:rPr lang="ru-RU" dirty="0" smtClean="0"/>
              <a:t>у </a:t>
            </a:r>
            <a:r>
              <a:rPr lang="ru-RU" dirty="0"/>
              <a:t>вертикальному </a:t>
            </a:r>
            <a:r>
              <a:rPr lang="ru-RU" dirty="0" err="1"/>
              <a:t>положенні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делікатних</a:t>
            </a:r>
            <a:r>
              <a:rPr lang="ru-RU" dirty="0"/>
              <a:t> тканин,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сушити</a:t>
            </a:r>
            <a:r>
              <a:rPr lang="ru-RU" dirty="0"/>
              <a:t>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 smtClean="0"/>
              <a:t>убори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промокле</a:t>
            </a:r>
            <a:r>
              <a:rPr lang="ru-RU" dirty="0"/>
              <a:t> </a:t>
            </a:r>
            <a:r>
              <a:rPr lang="ru-RU" dirty="0" err="1"/>
              <a:t>взуття</a:t>
            </a:r>
            <a:r>
              <a:rPr lang="ru-RU" dirty="0"/>
              <a:t>. Не </a:t>
            </a:r>
            <a:r>
              <a:rPr lang="ru-RU" dirty="0" err="1"/>
              <a:t>підходить</a:t>
            </a:r>
            <a:r>
              <a:rPr lang="ru-RU" dirty="0"/>
              <a:t> для </a:t>
            </a:r>
            <a:r>
              <a:rPr lang="ru-RU" dirty="0" err="1"/>
              <a:t>сушіння</a:t>
            </a:r>
            <a:r>
              <a:rPr lang="ru-RU" dirty="0"/>
              <a:t> </a:t>
            </a:r>
            <a:r>
              <a:rPr lang="ru-RU" dirty="0" err="1"/>
              <a:t>простирадл</a:t>
            </a:r>
            <a:r>
              <a:rPr lang="ru-RU" dirty="0"/>
              <a:t>. До </a:t>
            </a:r>
            <a:r>
              <a:rPr lang="ru-RU" dirty="0" err="1"/>
              <a:t>недоліків</a:t>
            </a:r>
            <a:r>
              <a:rPr lang="ru-RU" dirty="0"/>
              <a:t> </a:t>
            </a:r>
            <a:r>
              <a:rPr lang="ru-RU" dirty="0" smtClean="0"/>
              <a:t>таких </a:t>
            </a:r>
            <a:r>
              <a:rPr lang="ru-RU" dirty="0"/>
              <a:t>моделей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 і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 smtClean="0"/>
              <a:t>.</a:t>
            </a:r>
          </a:p>
          <a:p>
            <a:r>
              <a:rPr lang="ru-RU" dirty="0" err="1"/>
              <a:t>Сушильні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за принципом </a:t>
            </a:r>
            <a:r>
              <a:rPr lang="ru-RU" dirty="0" err="1"/>
              <a:t>відводу</a:t>
            </a:r>
            <a:r>
              <a:rPr lang="ru-RU" dirty="0"/>
              <a:t> </a:t>
            </a:r>
            <a:r>
              <a:rPr lang="ru-RU" dirty="0" err="1"/>
              <a:t>вологи</a:t>
            </a:r>
            <a:r>
              <a:rPr lang="ru-RU" dirty="0"/>
              <a:t>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: </a:t>
            </a:r>
            <a:r>
              <a:rPr lang="ru-RU" dirty="0" err="1"/>
              <a:t>витяжні</a:t>
            </a:r>
            <a:r>
              <a:rPr lang="ru-RU" dirty="0"/>
              <a:t> і </a:t>
            </a:r>
            <a:r>
              <a:rPr lang="ru-RU" dirty="0" err="1"/>
              <a:t>конденсаційні</a:t>
            </a:r>
            <a:r>
              <a:rPr lang="ru-RU" dirty="0" smtClean="0"/>
              <a:t>.</a:t>
            </a:r>
          </a:p>
          <a:p>
            <a:r>
              <a:rPr lang="ru-RU" dirty="0" err="1"/>
              <a:t>Витяжний</a:t>
            </a:r>
            <a:r>
              <a:rPr lang="ru-RU" dirty="0"/>
              <a:t> (</a:t>
            </a:r>
            <a:r>
              <a:rPr lang="ru-RU" dirty="0" err="1"/>
              <a:t>вентиляційний</a:t>
            </a:r>
            <a:r>
              <a:rPr lang="ru-RU" dirty="0"/>
              <a:t>) тип машин є </a:t>
            </a:r>
            <a:r>
              <a:rPr lang="ru-RU" dirty="0" err="1"/>
              <a:t>простіший</a:t>
            </a:r>
            <a:r>
              <a:rPr lang="ru-RU" dirty="0"/>
              <a:t> тип </a:t>
            </a:r>
            <a:r>
              <a:rPr lang="ru-RU" dirty="0" err="1"/>
              <a:t>сушарки</a:t>
            </a:r>
            <a:r>
              <a:rPr lang="ru-RU" dirty="0"/>
              <a:t>, для </a:t>
            </a:r>
            <a:r>
              <a:rPr lang="ru-RU" dirty="0" err="1"/>
              <a:t>втілення</a:t>
            </a:r>
            <a:r>
              <a:rPr lang="ru-RU" dirty="0"/>
              <a:t> </a:t>
            </a:r>
            <a:r>
              <a:rPr lang="ru-RU" dirty="0" err="1"/>
              <a:t>необхідний</a:t>
            </a:r>
            <a:r>
              <a:rPr lang="ru-RU" dirty="0"/>
              <a:t> </a:t>
            </a:r>
            <a:r>
              <a:rPr lang="ru-RU" dirty="0" err="1"/>
              <a:t>додатковий</a:t>
            </a:r>
            <a:r>
              <a:rPr lang="ru-RU" dirty="0"/>
              <a:t> </a:t>
            </a:r>
            <a:r>
              <a:rPr lang="ru-RU" dirty="0" err="1"/>
              <a:t>відвід</a:t>
            </a:r>
            <a:r>
              <a:rPr lang="ru-RU" dirty="0"/>
              <a:t> </a:t>
            </a:r>
            <a:r>
              <a:rPr lang="ru-RU" dirty="0" err="1"/>
              <a:t>вологого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 (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 при </a:t>
            </a:r>
            <a:r>
              <a:rPr lang="ru-RU" dirty="0" err="1"/>
              <a:t>виборі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для установки).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поширений</a:t>
            </a:r>
            <a:r>
              <a:rPr lang="ru-RU" dirty="0"/>
              <a:t> і </a:t>
            </a:r>
            <a:r>
              <a:rPr lang="ru-RU" dirty="0" err="1"/>
              <a:t>дешевий</a:t>
            </a:r>
            <a:r>
              <a:rPr lang="ru-RU" dirty="0"/>
              <a:t> </a:t>
            </a:r>
            <a:r>
              <a:rPr lang="ru-RU" dirty="0" smtClean="0"/>
              <a:t>вид.</a:t>
            </a:r>
          </a:p>
          <a:p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err="1"/>
              <a:t>конденсаційного</a:t>
            </a:r>
            <a:r>
              <a:rPr lang="ru-RU" dirty="0"/>
              <a:t> типу </a:t>
            </a:r>
            <a:r>
              <a:rPr lang="ru-RU" dirty="0" err="1"/>
              <a:t>влаштовані</a:t>
            </a:r>
            <a:r>
              <a:rPr lang="ru-RU" dirty="0"/>
              <a:t> </a:t>
            </a:r>
            <a:r>
              <a:rPr lang="ru-RU" dirty="0" err="1"/>
              <a:t>по-іншому</a:t>
            </a:r>
            <a:r>
              <a:rPr lang="ru-RU" dirty="0"/>
              <a:t>. Тепле </a:t>
            </a:r>
            <a:r>
              <a:rPr lang="ru-RU" dirty="0" err="1"/>
              <a:t>повітря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нагрівається</a:t>
            </a:r>
            <a:r>
              <a:rPr lang="ru-RU" dirty="0"/>
              <a:t> </a:t>
            </a:r>
            <a:r>
              <a:rPr lang="ru-RU" dirty="0" err="1"/>
              <a:t>теном</a:t>
            </a:r>
            <a:r>
              <a:rPr lang="ru-RU" dirty="0"/>
              <a:t>, </a:t>
            </a:r>
            <a:r>
              <a:rPr lang="ru-RU" dirty="0" err="1"/>
              <a:t>висушує</a:t>
            </a:r>
            <a:r>
              <a:rPr lang="ru-RU" dirty="0"/>
              <a:t> </a:t>
            </a:r>
            <a:r>
              <a:rPr lang="ru-RU" dirty="0" err="1"/>
              <a:t>білизну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тепле </a:t>
            </a:r>
            <a:r>
              <a:rPr lang="ru-RU" dirty="0" err="1"/>
              <a:t>вологе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надходить</a:t>
            </a:r>
            <a:r>
              <a:rPr lang="ru-RU" dirty="0"/>
              <a:t> у </a:t>
            </a:r>
            <a:r>
              <a:rPr lang="ru-RU" dirty="0" err="1"/>
              <a:t>теплообмінник</a:t>
            </a:r>
            <a:r>
              <a:rPr lang="ru-RU" dirty="0"/>
              <a:t>, де </a:t>
            </a:r>
            <a:r>
              <a:rPr lang="ru-RU" dirty="0" err="1"/>
              <a:t>охолоджується</a:t>
            </a:r>
            <a:r>
              <a:rPr lang="ru-RU" dirty="0"/>
              <a:t> 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волога</a:t>
            </a:r>
            <a:r>
              <a:rPr lang="ru-RU" dirty="0"/>
              <a:t> </a:t>
            </a:r>
            <a:r>
              <a:rPr lang="ru-RU" dirty="0" err="1"/>
              <a:t>конденсується</a:t>
            </a:r>
            <a:r>
              <a:rPr lang="ru-RU" dirty="0"/>
              <a:t> і </a:t>
            </a:r>
            <a:r>
              <a:rPr lang="ru-RU" dirty="0" err="1"/>
              <a:t>надходить</a:t>
            </a:r>
            <a:r>
              <a:rPr lang="ru-RU" dirty="0"/>
              <a:t> у </a:t>
            </a:r>
            <a:r>
              <a:rPr lang="ru-RU" dirty="0" err="1"/>
              <a:t>спеціальну</a:t>
            </a:r>
            <a:r>
              <a:rPr lang="ru-RU" dirty="0"/>
              <a:t> </a:t>
            </a:r>
            <a:r>
              <a:rPr lang="ru-RU" dirty="0" err="1"/>
              <a:t>ємність</a:t>
            </a:r>
            <a:r>
              <a:rPr lang="ru-RU" dirty="0"/>
              <a:t>, </a:t>
            </a:r>
            <a:r>
              <a:rPr lang="ru-RU" dirty="0" err="1"/>
              <a:t>звідки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видалити</a:t>
            </a:r>
            <a:r>
              <a:rPr lang="ru-RU" dirty="0"/>
              <a:t>. Головне </a:t>
            </a:r>
            <a:r>
              <a:rPr lang="ru-RU" dirty="0" err="1"/>
              <a:t>достоїнство</a:t>
            </a:r>
            <a:r>
              <a:rPr lang="ru-RU" dirty="0"/>
              <a:t> машин </a:t>
            </a:r>
            <a:r>
              <a:rPr lang="ru-RU" dirty="0" err="1"/>
              <a:t>конденсаційного</a:t>
            </a:r>
            <a:r>
              <a:rPr lang="ru-RU" dirty="0"/>
              <a:t> типу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волога</a:t>
            </a:r>
            <a:r>
              <a:rPr lang="ru-RU" dirty="0"/>
              <a:t> не </a:t>
            </a:r>
            <a:r>
              <a:rPr lang="ru-RU" dirty="0" err="1"/>
              <a:t>виходить</a:t>
            </a:r>
            <a:r>
              <a:rPr lang="ru-RU" dirty="0"/>
              <a:t> </a:t>
            </a:r>
            <a:r>
              <a:rPr lang="ru-RU" dirty="0" err="1"/>
              <a:t>назовні</a:t>
            </a:r>
            <a:r>
              <a:rPr lang="ru-RU" dirty="0" smtClean="0"/>
              <a:t>.</a:t>
            </a:r>
          </a:p>
          <a:p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встановлювати</a:t>
            </a:r>
            <a:r>
              <a:rPr lang="ru-RU" dirty="0"/>
              <a:t> будь-де.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26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8125" y="203196"/>
            <a:ext cx="8911687" cy="624119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сушильних</a:t>
            </a:r>
            <a:r>
              <a:rPr lang="ru-RU" dirty="0"/>
              <a:t> машин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269" y="752644"/>
            <a:ext cx="4748731" cy="2600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281" y="752644"/>
            <a:ext cx="5152819" cy="26001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281" y="3426901"/>
            <a:ext cx="5328889" cy="31190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269" y="3547828"/>
            <a:ext cx="5690012" cy="314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204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</a:t>
            </a:r>
            <a:r>
              <a:rPr lang="ru-RU" dirty="0" err="1" smtClean="0"/>
              <a:t>Прасувально</a:t>
            </a:r>
            <a:r>
              <a:rPr lang="ru-RU" dirty="0" smtClean="0"/>
              <a:t>-сушильне </a:t>
            </a:r>
            <a:r>
              <a:rPr lang="ru-RU" dirty="0" err="1"/>
              <a:t>устаткування</a:t>
            </a:r>
            <a:r>
              <a:rPr lang="ru-RU" dirty="0"/>
              <a:t>, </a:t>
            </a:r>
            <a:r>
              <a:rPr lang="ru-RU" dirty="0" err="1"/>
              <a:t>устаткування</a:t>
            </a:r>
            <a:r>
              <a:rPr lang="ru-RU" dirty="0"/>
              <a:t> для </a:t>
            </a:r>
            <a:r>
              <a:rPr lang="ru-RU" dirty="0" err="1" smtClean="0"/>
              <a:t>фінішної</a:t>
            </a:r>
            <a:r>
              <a:rPr lang="ru-RU" dirty="0" smtClean="0"/>
              <a:t> </a:t>
            </a:r>
            <a:r>
              <a:rPr lang="ru-RU" dirty="0" err="1"/>
              <a:t>обробки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914" y="1741714"/>
            <a:ext cx="10067698" cy="494937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Перед </a:t>
            </a:r>
            <a:r>
              <a:rPr lang="ru-RU" dirty="0" err="1"/>
              <a:t>сортуванням</a:t>
            </a:r>
            <a:r>
              <a:rPr lang="ru-RU" dirty="0"/>
              <a:t>, </a:t>
            </a:r>
            <a:r>
              <a:rPr lang="ru-RU" dirty="0" err="1"/>
              <a:t>складанням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 та </a:t>
            </a:r>
            <a:r>
              <a:rPr lang="ru-RU" dirty="0" err="1"/>
              <a:t>одягу</a:t>
            </a:r>
            <a:r>
              <a:rPr lang="ru-RU" dirty="0"/>
              <a:t> з </a:t>
            </a:r>
            <a:r>
              <a:rPr lang="ru-RU" dirty="0" err="1"/>
              <a:t>тканини</a:t>
            </a:r>
            <a:r>
              <a:rPr lang="ru-RU" dirty="0"/>
              <a:t> для </a:t>
            </a:r>
            <a:r>
              <a:rPr lang="ru-RU" dirty="0" err="1" smtClean="0"/>
              <a:t>подальшого</a:t>
            </a:r>
            <a:r>
              <a:rPr lang="ru-RU" dirty="0" smtClean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прання</a:t>
            </a:r>
            <a:r>
              <a:rPr lang="ru-RU" dirty="0"/>
              <a:t>, </a:t>
            </a:r>
            <a:r>
              <a:rPr lang="ru-RU" dirty="0" err="1"/>
              <a:t>віджимання</a:t>
            </a:r>
            <a:r>
              <a:rPr lang="ru-RU" dirty="0"/>
              <a:t>, </a:t>
            </a:r>
            <a:r>
              <a:rPr lang="ru-RU" dirty="0" err="1"/>
              <a:t>сушіння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фінішну</a:t>
            </a:r>
            <a:r>
              <a:rPr lang="ru-RU" dirty="0"/>
              <a:t> </a:t>
            </a:r>
            <a:r>
              <a:rPr lang="ru-RU" dirty="0" err="1" smtClean="0"/>
              <a:t>обробку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прасування</a:t>
            </a:r>
            <a:r>
              <a:rPr lang="ru-RU" dirty="0"/>
              <a:t>.</a:t>
            </a:r>
          </a:p>
          <a:p>
            <a:r>
              <a:rPr lang="ru-RU" dirty="0" err="1"/>
              <a:t>Фінішна</a:t>
            </a:r>
            <a:r>
              <a:rPr lang="ru-RU" dirty="0"/>
              <a:t> </a:t>
            </a:r>
            <a:r>
              <a:rPr lang="ru-RU" dirty="0" err="1"/>
              <a:t>обробка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в </a:t>
            </a:r>
            <a:r>
              <a:rPr lang="ru-RU" dirty="0" smtClean="0"/>
              <a:t>себе: </a:t>
            </a:r>
          </a:p>
          <a:p>
            <a:r>
              <a:rPr lang="ru-RU" dirty="0" smtClean="0"/>
              <a:t>-  </a:t>
            </a:r>
            <a:r>
              <a:rPr lang="ru-RU" dirty="0" err="1" smtClean="0"/>
              <a:t>відпарювання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розгладження</a:t>
            </a:r>
            <a:r>
              <a:rPr lang="ru-RU" dirty="0"/>
              <a:t> складок,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утворилися</a:t>
            </a:r>
            <a:r>
              <a:rPr lang="ru-RU" dirty="0"/>
              <a:t> на </a:t>
            </a:r>
            <a:r>
              <a:rPr lang="ru-RU" dirty="0" err="1"/>
              <a:t>білизні</a:t>
            </a:r>
            <a:r>
              <a:rPr lang="ru-RU" dirty="0"/>
              <a:t>, </a:t>
            </a:r>
            <a:r>
              <a:rPr lang="ru-RU" dirty="0" err="1"/>
              <a:t>одязі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smtClean="0"/>
              <a:t>час </a:t>
            </a:r>
            <a:r>
              <a:rPr lang="ru-RU" dirty="0" err="1"/>
              <a:t>прання</a:t>
            </a:r>
            <a:r>
              <a:rPr lang="ru-RU" dirty="0"/>
              <a:t>, </a:t>
            </a:r>
            <a:r>
              <a:rPr lang="ru-RU" dirty="0" err="1"/>
              <a:t>сушіння</a:t>
            </a:r>
            <a:r>
              <a:rPr lang="ru-RU" dirty="0"/>
              <a:t>, </a:t>
            </a:r>
            <a:r>
              <a:rPr lang="ru-RU" dirty="0" err="1"/>
              <a:t>транспортування</a:t>
            </a:r>
            <a:r>
              <a:rPr lang="ru-RU" dirty="0"/>
              <a:t>);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остаточну</a:t>
            </a:r>
            <a:r>
              <a:rPr lang="ru-RU" dirty="0" smtClean="0"/>
              <a:t> </a:t>
            </a:r>
            <a:r>
              <a:rPr lang="ru-RU" dirty="0" err="1"/>
              <a:t>обробку</a:t>
            </a:r>
            <a:r>
              <a:rPr lang="ru-RU" dirty="0"/>
              <a:t> (</a:t>
            </a:r>
            <a:r>
              <a:rPr lang="ru-RU" dirty="0" err="1"/>
              <a:t>прасування</a:t>
            </a:r>
            <a:r>
              <a:rPr lang="ru-RU" dirty="0"/>
              <a:t> </a:t>
            </a:r>
            <a:r>
              <a:rPr lang="ru-RU" dirty="0" err="1"/>
              <a:t>комірців</a:t>
            </a:r>
            <a:r>
              <a:rPr lang="ru-RU" dirty="0"/>
              <a:t>, манжет, </a:t>
            </a:r>
            <a:r>
              <a:rPr lang="ru-RU" dirty="0" err="1"/>
              <a:t>лацканів</a:t>
            </a:r>
            <a:r>
              <a:rPr lang="ru-RU" dirty="0"/>
              <a:t> і планок на </a:t>
            </a:r>
            <a:r>
              <a:rPr lang="ru-RU" dirty="0" err="1" smtClean="0"/>
              <a:t>верхньому</a:t>
            </a:r>
            <a:r>
              <a:rPr lang="ru-RU" dirty="0" smtClean="0"/>
              <a:t> </a:t>
            </a:r>
            <a:r>
              <a:rPr lang="ru-RU" dirty="0" err="1"/>
              <a:t>одязі</a:t>
            </a:r>
            <a:r>
              <a:rPr lang="ru-RU" dirty="0"/>
              <a:t>, </a:t>
            </a:r>
            <a:r>
              <a:rPr lang="ru-RU" dirty="0" err="1"/>
              <a:t>прасування</a:t>
            </a:r>
            <a:r>
              <a:rPr lang="ru-RU" dirty="0"/>
              <a:t> </a:t>
            </a:r>
            <a:r>
              <a:rPr lang="ru-RU" dirty="0" err="1"/>
              <a:t>стрілок</a:t>
            </a:r>
            <a:r>
              <a:rPr lang="ru-RU" dirty="0"/>
              <a:t> на брюках).</a:t>
            </a:r>
          </a:p>
          <a:p>
            <a:r>
              <a:rPr lang="ru-RU" b="1" dirty="0" err="1"/>
              <a:t>Фінішне</a:t>
            </a:r>
            <a:r>
              <a:rPr lang="ru-RU" b="1" dirty="0"/>
              <a:t> </a:t>
            </a:r>
            <a:r>
              <a:rPr lang="ru-RU" b="1" dirty="0" err="1"/>
              <a:t>обладнання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група</a:t>
            </a:r>
            <a:r>
              <a:rPr lang="ru-RU" dirty="0"/>
              <a:t> машин,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в </a:t>
            </a:r>
            <a:r>
              <a:rPr lang="ru-RU" dirty="0" err="1"/>
              <a:t>пральні</a:t>
            </a:r>
            <a:r>
              <a:rPr lang="ru-RU" dirty="0"/>
              <a:t> і </a:t>
            </a:r>
            <a:r>
              <a:rPr lang="ru-RU" dirty="0" err="1"/>
              <a:t>хімчистці</a:t>
            </a:r>
            <a:r>
              <a:rPr lang="ru-RU" dirty="0"/>
              <a:t> в </a:t>
            </a:r>
            <a:r>
              <a:rPr lang="ru-RU" dirty="0" err="1" smtClean="0"/>
              <a:t>останньому</a:t>
            </a:r>
            <a:r>
              <a:rPr lang="ru-RU" dirty="0" smtClean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-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прання</a:t>
            </a:r>
            <a:r>
              <a:rPr lang="ru-RU" dirty="0"/>
              <a:t>, сушки та /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хімчистки</a:t>
            </a:r>
            <a:r>
              <a:rPr lang="ru-RU" dirty="0"/>
              <a:t>. В основному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етап</a:t>
            </a:r>
            <a:r>
              <a:rPr lang="ru-RU" dirty="0" smtClean="0"/>
              <a:t> </a:t>
            </a:r>
            <a:r>
              <a:rPr lang="ru-RU" dirty="0" err="1"/>
              <a:t>прасування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обробка</a:t>
            </a:r>
            <a:r>
              <a:rPr lang="ru-RU" dirty="0"/>
              <a:t> теплом і парою </a:t>
            </a:r>
            <a:r>
              <a:rPr lang="ru-RU" dirty="0" err="1"/>
              <a:t>предметів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 для </a:t>
            </a:r>
            <a:r>
              <a:rPr lang="ru-RU" dirty="0" err="1"/>
              <a:t>додання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 smtClean="0"/>
              <a:t>охайного</a:t>
            </a:r>
            <a:r>
              <a:rPr lang="ru-RU" dirty="0" smtClean="0"/>
              <a:t> </a:t>
            </a:r>
            <a:r>
              <a:rPr lang="ru-RU" dirty="0" err="1"/>
              <a:t>вигляду</a:t>
            </a:r>
            <a:r>
              <a:rPr lang="ru-RU" dirty="0" smtClean="0"/>
              <a:t>.</a:t>
            </a:r>
          </a:p>
          <a:p>
            <a:r>
              <a:rPr lang="ru-RU" dirty="0" err="1"/>
              <a:t>Прасування</a:t>
            </a:r>
            <a:r>
              <a:rPr lang="ru-RU" dirty="0"/>
              <a:t> — </a:t>
            </a:r>
            <a:r>
              <a:rPr lang="ru-RU" dirty="0" err="1"/>
              <a:t>процес</a:t>
            </a:r>
            <a:r>
              <a:rPr lang="ru-RU" dirty="0"/>
              <a:t>, при </a:t>
            </a:r>
            <a:r>
              <a:rPr lang="ru-RU" dirty="0" err="1"/>
              <a:t>якому</a:t>
            </a:r>
            <a:r>
              <a:rPr lang="ru-RU" dirty="0"/>
              <a:t> тканина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 smtClean="0"/>
              <a:t>гладку</a:t>
            </a:r>
            <a:r>
              <a:rPr lang="ru-RU" dirty="0" smtClean="0"/>
              <a:t> </a:t>
            </a:r>
            <a:r>
              <a:rPr lang="ru-RU" dirty="0" err="1"/>
              <a:t>поверхню</a:t>
            </a:r>
            <a:r>
              <a:rPr lang="ru-RU" dirty="0"/>
              <a:t> шляхом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пресування</a:t>
            </a:r>
            <a:r>
              <a:rPr lang="ru-RU" dirty="0"/>
              <a:t> </a:t>
            </a:r>
            <a:r>
              <a:rPr lang="ru-RU" dirty="0" err="1"/>
              <a:t>розігрітою</a:t>
            </a:r>
            <a:r>
              <a:rPr lang="ru-RU" dirty="0"/>
              <a:t> </a:t>
            </a:r>
            <a:r>
              <a:rPr lang="ru-RU" dirty="0" err="1"/>
              <a:t>пласкою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криволінійною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/>
              <a:t>циліндричною</a:t>
            </a:r>
            <a:r>
              <a:rPr lang="ru-RU" dirty="0"/>
              <a:t>) </a:t>
            </a:r>
            <a:r>
              <a:rPr lang="ru-RU" dirty="0" err="1"/>
              <a:t>площиною</a:t>
            </a:r>
            <a:r>
              <a:rPr lang="ru-RU" dirty="0"/>
              <a:t> - </a:t>
            </a:r>
            <a:r>
              <a:rPr lang="ru-RU" dirty="0" err="1"/>
              <a:t>досягається</a:t>
            </a:r>
            <a:r>
              <a:rPr lang="ru-RU" dirty="0"/>
              <a:t> </a:t>
            </a:r>
            <a:r>
              <a:rPr lang="ru-RU" dirty="0" err="1"/>
              <a:t>одночасною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на тканину </a:t>
            </a:r>
            <a:r>
              <a:rPr lang="ru-RU" dirty="0" err="1"/>
              <a:t>вологи</a:t>
            </a:r>
            <a:r>
              <a:rPr lang="ru-RU" dirty="0"/>
              <a:t>, </a:t>
            </a:r>
            <a:r>
              <a:rPr lang="ru-RU" dirty="0" smtClean="0"/>
              <a:t>тепла</a:t>
            </a:r>
            <a:r>
              <a:rPr lang="ru-RU" dirty="0"/>
              <a:t>, </a:t>
            </a:r>
            <a:r>
              <a:rPr lang="ru-RU" dirty="0" err="1"/>
              <a:t>тиску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часу.</a:t>
            </a:r>
          </a:p>
        </p:txBody>
      </p:sp>
    </p:spTree>
    <p:extLst>
      <p:ext uri="{BB962C8B-B14F-4D97-AF65-F5344CB8AC3E}">
        <p14:creationId xmlns:p14="http://schemas.microsoft.com/office/powerpoint/2010/main" val="4228256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5211" y="130624"/>
            <a:ext cx="8911687" cy="68217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Прасування</a:t>
            </a:r>
            <a:r>
              <a:rPr lang="ru-RU" dirty="0" smtClean="0"/>
              <a:t> </a:t>
            </a:r>
            <a:r>
              <a:rPr lang="ru-RU" dirty="0" err="1"/>
              <a:t>застосовується</a:t>
            </a:r>
            <a:r>
              <a:rPr lang="ru-RU" dirty="0"/>
              <a:t> для: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8857" y="812800"/>
            <a:ext cx="10435772" cy="593634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- остаточного </a:t>
            </a:r>
            <a:r>
              <a:rPr lang="ru-RU" dirty="0" err="1"/>
              <a:t>досушування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 (</a:t>
            </a:r>
            <a:r>
              <a:rPr lang="ru-RU" dirty="0" err="1"/>
              <a:t>прасування</a:t>
            </a:r>
            <a:r>
              <a:rPr lang="ru-RU" dirty="0"/>
              <a:t> </a:t>
            </a:r>
            <a:r>
              <a:rPr lang="ru-RU" dirty="0" err="1"/>
              <a:t>здатне</a:t>
            </a:r>
            <a:r>
              <a:rPr lang="ru-RU" dirty="0"/>
              <a:t> </a:t>
            </a:r>
            <a:r>
              <a:rPr lang="ru-RU" dirty="0" err="1"/>
              <a:t>видалити</a:t>
            </a:r>
            <a:r>
              <a:rPr lang="ru-RU" dirty="0"/>
              <a:t> </a:t>
            </a:r>
            <a:r>
              <a:rPr lang="ru-RU" dirty="0" err="1" smtClean="0"/>
              <a:t>вологість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залишилася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прання</a:t>
            </a:r>
            <a:r>
              <a:rPr lang="ru-RU" dirty="0"/>
              <a:t> та </a:t>
            </a:r>
            <a:r>
              <a:rPr lang="ru-RU" dirty="0" err="1"/>
              <a:t>сушіння</a:t>
            </a:r>
            <a:r>
              <a:rPr lang="ru-RU" dirty="0"/>
              <a:t> );</a:t>
            </a:r>
          </a:p>
          <a:p>
            <a:r>
              <a:rPr lang="ru-RU" dirty="0" smtClean="0"/>
              <a:t>- </a:t>
            </a:r>
            <a:r>
              <a:rPr lang="ru-RU" dirty="0" err="1"/>
              <a:t>розгладження</a:t>
            </a:r>
            <a:r>
              <a:rPr lang="ru-RU" dirty="0"/>
              <a:t> - </a:t>
            </a:r>
            <a:r>
              <a:rPr lang="ru-RU" dirty="0" err="1"/>
              <a:t>усунення</a:t>
            </a:r>
            <a:r>
              <a:rPr lang="ru-RU" dirty="0"/>
              <a:t> складок,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свіжого</a:t>
            </a:r>
            <a:r>
              <a:rPr lang="ru-RU" dirty="0"/>
              <a:t>, </a:t>
            </a:r>
            <a:r>
              <a:rPr lang="ru-RU" dirty="0" err="1"/>
              <a:t>акуратного</a:t>
            </a:r>
            <a:r>
              <a:rPr lang="ru-RU" dirty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/>
              <a:t>вигляду</a:t>
            </a:r>
            <a:r>
              <a:rPr lang="ru-RU" dirty="0"/>
              <a:t> (</a:t>
            </a:r>
            <a:r>
              <a:rPr lang="ru-RU" dirty="0" err="1"/>
              <a:t>основна</a:t>
            </a:r>
            <a:r>
              <a:rPr lang="ru-RU" dirty="0"/>
              <a:t> мета </a:t>
            </a:r>
            <a:r>
              <a:rPr lang="ru-RU" dirty="0" err="1"/>
              <a:t>прасування</a:t>
            </a:r>
            <a:r>
              <a:rPr lang="ru-RU" dirty="0"/>
              <a:t>);</a:t>
            </a:r>
          </a:p>
          <a:p>
            <a:r>
              <a:rPr lang="ru-RU" dirty="0" smtClean="0"/>
              <a:t>- </a:t>
            </a:r>
            <a:r>
              <a:rPr lang="ru-RU" dirty="0" err="1"/>
              <a:t>додання</a:t>
            </a:r>
            <a:r>
              <a:rPr lang="ru-RU" dirty="0"/>
              <a:t> </a:t>
            </a:r>
            <a:r>
              <a:rPr lang="ru-RU" dirty="0" err="1"/>
              <a:t>білизні</a:t>
            </a:r>
            <a:r>
              <a:rPr lang="ru-RU" dirty="0"/>
              <a:t> лоску (</a:t>
            </a:r>
            <a:r>
              <a:rPr lang="ru-RU" dirty="0" err="1"/>
              <a:t>прасування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додати</a:t>
            </a:r>
            <a:r>
              <a:rPr lang="ru-RU" dirty="0"/>
              <a:t> </a:t>
            </a:r>
            <a:r>
              <a:rPr lang="ru-RU" dirty="0" err="1"/>
              <a:t>білизні</a:t>
            </a:r>
            <a:r>
              <a:rPr lang="ru-RU" dirty="0"/>
              <a:t> </a:t>
            </a:r>
            <a:r>
              <a:rPr lang="ru-RU" dirty="0" err="1"/>
              <a:t>принадний</a:t>
            </a:r>
            <a:r>
              <a:rPr lang="ru-RU" dirty="0"/>
              <a:t> </a:t>
            </a:r>
            <a:r>
              <a:rPr lang="ru-RU" dirty="0" err="1" smtClean="0"/>
              <a:t>блиск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особливо хороший на </a:t>
            </a:r>
            <a:r>
              <a:rPr lang="ru-RU" dirty="0" err="1"/>
              <a:t>серветках</a:t>
            </a:r>
            <a:r>
              <a:rPr lang="ru-RU" dirty="0"/>
              <a:t> і </a:t>
            </a:r>
            <a:r>
              <a:rPr lang="ru-RU" dirty="0" err="1"/>
              <a:t>скатертинах</a:t>
            </a:r>
            <a:r>
              <a:rPr lang="ru-RU" dirty="0"/>
              <a:t>);</a:t>
            </a:r>
          </a:p>
          <a:p>
            <a:r>
              <a:rPr lang="ru-RU" dirty="0" smtClean="0"/>
              <a:t>- </a:t>
            </a:r>
            <a:r>
              <a:rPr lang="ru-RU" dirty="0" err="1"/>
              <a:t>дезінфекція</a:t>
            </a:r>
            <a:r>
              <a:rPr lang="ru-RU" dirty="0"/>
              <a:t> (</a:t>
            </a:r>
            <a:r>
              <a:rPr lang="ru-RU" dirty="0" err="1"/>
              <a:t>висока</a:t>
            </a:r>
            <a:r>
              <a:rPr lang="ru-RU" dirty="0"/>
              <a:t> температура </a:t>
            </a:r>
            <a:r>
              <a:rPr lang="ru-RU" dirty="0" err="1"/>
              <a:t>пригнічує</a:t>
            </a:r>
            <a:r>
              <a:rPr lang="ru-RU" dirty="0"/>
              <a:t> </a:t>
            </a:r>
            <a:r>
              <a:rPr lang="ru-RU" dirty="0" err="1"/>
              <a:t>віруси</a:t>
            </a:r>
            <a:r>
              <a:rPr lang="ru-RU" dirty="0"/>
              <a:t>, </a:t>
            </a:r>
            <a:r>
              <a:rPr lang="ru-RU" dirty="0" err="1"/>
              <a:t>бактерії</a:t>
            </a:r>
            <a:r>
              <a:rPr lang="ru-RU" dirty="0" smtClean="0"/>
              <a:t>).</a:t>
            </a:r>
          </a:p>
          <a:p>
            <a:r>
              <a:rPr lang="ru-RU" b="1" dirty="0" err="1"/>
              <a:t>Сучасні</a:t>
            </a:r>
            <a:r>
              <a:rPr lang="ru-RU" b="1" dirty="0"/>
              <a:t> </a:t>
            </a:r>
            <a:r>
              <a:rPr lang="ru-RU" b="1" dirty="0" err="1"/>
              <a:t>варіанти</a:t>
            </a:r>
            <a:r>
              <a:rPr lang="ru-RU" b="1" dirty="0"/>
              <a:t> </a:t>
            </a:r>
            <a:r>
              <a:rPr lang="ru-RU" b="1" dirty="0" err="1"/>
              <a:t>прасування</a:t>
            </a:r>
            <a:r>
              <a:rPr lang="ru-RU" b="1" dirty="0"/>
              <a:t> </a:t>
            </a:r>
            <a:r>
              <a:rPr lang="ru-RU" b="1" dirty="0" err="1"/>
              <a:t>передбачають</a:t>
            </a:r>
            <a:r>
              <a:rPr lang="ru-RU" b="1" dirty="0"/>
              <a:t> </a:t>
            </a:r>
            <a:r>
              <a:rPr lang="ru-RU" b="1" dirty="0" err="1"/>
              <a:t>обробку</a:t>
            </a:r>
            <a:r>
              <a:rPr lang="ru-RU" b="1" dirty="0"/>
              <a:t> парою без </a:t>
            </a:r>
            <a:r>
              <a:rPr lang="ru-RU" b="1" dirty="0" err="1"/>
              <a:t>твердої</a:t>
            </a:r>
            <a:r>
              <a:rPr lang="ru-RU" b="1" dirty="0"/>
              <a:t> </a:t>
            </a:r>
            <a:r>
              <a:rPr lang="ru-RU" b="1" dirty="0" err="1"/>
              <a:t>поверхні</a:t>
            </a:r>
            <a:r>
              <a:rPr lang="ru-RU" b="1" dirty="0"/>
              <a:t>, </a:t>
            </a:r>
            <a:r>
              <a:rPr lang="ru-RU" b="1" dirty="0" err="1"/>
              <a:t>зокрема</a:t>
            </a:r>
            <a:r>
              <a:rPr lang="ru-RU" b="1" dirty="0"/>
              <a:t>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пароманекени</a:t>
            </a:r>
            <a:r>
              <a:rPr lang="ru-RU" b="1" dirty="0"/>
              <a:t>, </a:t>
            </a:r>
            <a:r>
              <a:rPr lang="ru-RU" b="1" dirty="0" err="1"/>
              <a:t>топпери</a:t>
            </a:r>
            <a:r>
              <a:rPr lang="ru-RU" b="1" dirty="0"/>
              <a:t>- </a:t>
            </a:r>
            <a:r>
              <a:rPr lang="ru-RU" dirty="0" err="1"/>
              <a:t>дією</a:t>
            </a:r>
            <a:r>
              <a:rPr lang="ru-RU" dirty="0"/>
              <a:t> на тканину </a:t>
            </a:r>
            <a:r>
              <a:rPr lang="ru-RU" dirty="0" err="1"/>
              <a:t>вологи</a:t>
            </a:r>
            <a:r>
              <a:rPr lang="ru-RU" dirty="0"/>
              <a:t>, тепла</a:t>
            </a:r>
            <a:r>
              <a:rPr lang="ru-RU" dirty="0" smtClean="0"/>
              <a:t>.</a:t>
            </a:r>
          </a:p>
          <a:p>
            <a:r>
              <a:rPr lang="ru-RU" b="1" dirty="0" err="1"/>
              <a:t>Види</a:t>
            </a:r>
            <a:r>
              <a:rPr lang="ru-RU" b="1" dirty="0"/>
              <a:t> </a:t>
            </a:r>
            <a:r>
              <a:rPr lang="ru-RU" b="1" dirty="0" err="1"/>
              <a:t>прасувального</a:t>
            </a:r>
            <a:r>
              <a:rPr lang="ru-RU" b="1" dirty="0"/>
              <a:t> </a:t>
            </a:r>
            <a:r>
              <a:rPr lang="ru-RU" b="1" dirty="0" err="1"/>
              <a:t>обладнання</a:t>
            </a:r>
            <a:r>
              <a:rPr lang="ru-RU" dirty="0"/>
              <a:t>. </a:t>
            </a:r>
            <a:r>
              <a:rPr lang="ru-RU" dirty="0" err="1"/>
              <a:t>Професійне</a:t>
            </a:r>
            <a:r>
              <a:rPr lang="ru-RU" dirty="0"/>
              <a:t> </a:t>
            </a:r>
            <a:r>
              <a:rPr lang="ru-RU" dirty="0" err="1"/>
              <a:t>прасувальне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розділити</a:t>
            </a:r>
            <a:r>
              <a:rPr lang="ru-RU" dirty="0"/>
              <a:t> на </a:t>
            </a:r>
            <a:r>
              <a:rPr lang="ru-RU" dirty="0" err="1"/>
              <a:t>прасувальні</a:t>
            </a:r>
            <a:r>
              <a:rPr lang="ru-RU" dirty="0"/>
              <a:t> </a:t>
            </a:r>
            <a:r>
              <a:rPr lang="ru-RU" b="1" dirty="0"/>
              <a:t>катки, </a:t>
            </a:r>
            <a:r>
              <a:rPr lang="ru-RU" b="1" dirty="0" err="1"/>
              <a:t>каландри</a:t>
            </a:r>
            <a:r>
              <a:rPr lang="ru-RU" b="1" dirty="0"/>
              <a:t>, </a:t>
            </a:r>
            <a:r>
              <a:rPr lang="ru-RU" b="1" dirty="0" err="1"/>
              <a:t>прасувальні</a:t>
            </a:r>
            <a:r>
              <a:rPr lang="ru-RU" b="1" dirty="0"/>
              <a:t> </a:t>
            </a:r>
            <a:r>
              <a:rPr lang="ru-RU" b="1" dirty="0" err="1"/>
              <a:t>преси</a:t>
            </a:r>
            <a:r>
              <a:rPr lang="ru-RU" b="1" dirty="0"/>
              <a:t> і </a:t>
            </a:r>
            <a:r>
              <a:rPr lang="ru-RU" b="1" dirty="0" err="1"/>
              <a:t>менш</a:t>
            </a:r>
            <a:r>
              <a:rPr lang="ru-RU" b="1" dirty="0"/>
              <a:t> </a:t>
            </a:r>
            <a:r>
              <a:rPr lang="ru-RU" b="1" dirty="0" err="1" smtClean="0"/>
              <a:t>сучасні</a:t>
            </a:r>
            <a:r>
              <a:rPr lang="ru-RU" b="1" dirty="0" smtClean="0"/>
              <a:t>- </a:t>
            </a:r>
            <a:r>
              <a:rPr lang="ru-RU" b="1" dirty="0" err="1"/>
              <a:t>стіл</a:t>
            </a:r>
            <a:r>
              <a:rPr lang="ru-RU" b="1" dirty="0"/>
              <a:t> та </a:t>
            </a:r>
            <a:r>
              <a:rPr lang="ru-RU" b="1" dirty="0" err="1"/>
              <a:t>праска</a:t>
            </a:r>
            <a:r>
              <a:rPr lang="ru-RU" dirty="0"/>
              <a:t>,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виду </a:t>
            </a:r>
            <a:r>
              <a:rPr lang="ru-RU" dirty="0" err="1"/>
              <a:t>білизни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поділяють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пряму</a:t>
            </a:r>
            <a:r>
              <a:rPr lang="ru-RU" dirty="0"/>
              <a:t> та </a:t>
            </a:r>
            <a:r>
              <a:rPr lang="ru-RU" dirty="0" err="1"/>
              <a:t>фасонну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/>
              <a:t>Фасонна</a:t>
            </a:r>
            <a:r>
              <a:rPr lang="ru-RU" dirty="0"/>
              <a:t> </a:t>
            </a:r>
            <a:r>
              <a:rPr lang="ru-RU" dirty="0" err="1"/>
              <a:t>білизна</a:t>
            </a:r>
            <a:r>
              <a:rPr lang="ru-RU" dirty="0"/>
              <a:t>, </a:t>
            </a:r>
            <a:r>
              <a:rPr lang="ru-RU" dirty="0" err="1"/>
              <a:t>одяг</a:t>
            </a:r>
            <a:r>
              <a:rPr lang="ru-RU" dirty="0"/>
              <a:t> </a:t>
            </a:r>
            <a:r>
              <a:rPr lang="ru-RU" dirty="0" err="1"/>
              <a:t>прасуються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фінішного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- </a:t>
            </a:r>
            <a:r>
              <a:rPr lang="ru-RU" dirty="0" err="1"/>
              <a:t>прасувальні</a:t>
            </a:r>
            <a:r>
              <a:rPr lang="ru-RU" dirty="0"/>
              <a:t> </a:t>
            </a:r>
            <a:r>
              <a:rPr lang="ru-RU" dirty="0" err="1"/>
              <a:t>столи</a:t>
            </a:r>
            <a:r>
              <a:rPr lang="ru-RU" dirty="0"/>
              <a:t>, </a:t>
            </a:r>
            <a:r>
              <a:rPr lang="ru-RU" dirty="0" err="1"/>
              <a:t>преси</a:t>
            </a:r>
            <a:r>
              <a:rPr lang="ru-RU" dirty="0"/>
              <a:t>, </a:t>
            </a:r>
            <a:r>
              <a:rPr lang="ru-RU" dirty="0" err="1"/>
              <a:t>пароманекени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Пряму</a:t>
            </a:r>
            <a:r>
              <a:rPr lang="ru-RU" dirty="0" smtClean="0"/>
              <a:t> </a:t>
            </a:r>
            <a:r>
              <a:rPr lang="ru-RU" dirty="0" err="1"/>
              <a:t>білизну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прасувати</a:t>
            </a:r>
            <a:r>
              <a:rPr lang="ru-RU" dirty="0"/>
              <a:t> </a:t>
            </a:r>
            <a:r>
              <a:rPr lang="ru-RU" dirty="0" err="1"/>
              <a:t>прасувальним</a:t>
            </a:r>
            <a:r>
              <a:rPr lang="ru-RU" dirty="0"/>
              <a:t> катком - при 25% </a:t>
            </a:r>
            <a:r>
              <a:rPr lang="ru-RU" dirty="0" err="1"/>
              <a:t>залишкової</a:t>
            </a:r>
            <a:r>
              <a:rPr lang="ru-RU" dirty="0"/>
              <a:t> </a:t>
            </a:r>
            <a:r>
              <a:rPr lang="ru-RU" dirty="0" err="1"/>
              <a:t>вологості</a:t>
            </a:r>
            <a:r>
              <a:rPr lang="ru-RU" dirty="0"/>
              <a:t> (15-20 </a:t>
            </a:r>
            <a:r>
              <a:rPr lang="ru-RU" dirty="0" err="1"/>
              <a:t>хв</a:t>
            </a:r>
            <a:r>
              <a:rPr lang="ru-RU" dirty="0"/>
              <a:t>.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підсушити</a:t>
            </a:r>
            <a:r>
              <a:rPr lang="ru-RU" dirty="0"/>
              <a:t> в сушильному </a:t>
            </a:r>
            <a:r>
              <a:rPr lang="ru-RU" dirty="0" err="1"/>
              <a:t>барабані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прання</a:t>
            </a:r>
            <a:r>
              <a:rPr lang="ru-RU" dirty="0"/>
              <a:t> у </a:t>
            </a:r>
            <a:r>
              <a:rPr lang="ru-RU" dirty="0" err="1"/>
              <a:t>машині</a:t>
            </a:r>
            <a:r>
              <a:rPr lang="ru-RU" dirty="0"/>
              <a:t> з </a:t>
            </a:r>
            <a:r>
              <a:rPr lang="ru-RU" dirty="0" err="1"/>
              <a:t>віджимом</a:t>
            </a:r>
            <a:r>
              <a:rPr lang="ru-RU" dirty="0"/>
              <a:t> 1000 об/</a:t>
            </a:r>
            <a:r>
              <a:rPr lang="ru-RU" dirty="0" err="1"/>
              <a:t>хв</a:t>
            </a:r>
            <a:r>
              <a:rPr lang="ru-RU" dirty="0"/>
              <a:t>.) </a:t>
            </a:r>
            <a:r>
              <a:rPr lang="ru-RU" dirty="0" err="1"/>
              <a:t>або</a:t>
            </a:r>
            <a:r>
              <a:rPr lang="ru-RU" dirty="0"/>
              <a:t> сушильно-</a:t>
            </a:r>
            <a:r>
              <a:rPr lang="ru-RU" dirty="0" err="1"/>
              <a:t>прасувальних</a:t>
            </a:r>
            <a:r>
              <a:rPr lang="ru-RU" dirty="0"/>
              <a:t> катком - </a:t>
            </a:r>
            <a:r>
              <a:rPr lang="ru-RU" dirty="0" err="1"/>
              <a:t>білизна</a:t>
            </a:r>
            <a:r>
              <a:rPr lang="ru-RU" dirty="0"/>
              <a:t> </a:t>
            </a:r>
            <a:r>
              <a:rPr lang="ru-RU" dirty="0" err="1"/>
              <a:t>подається</a:t>
            </a:r>
            <a:r>
              <a:rPr lang="ru-RU" dirty="0"/>
              <a:t> на каландр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прання</a:t>
            </a:r>
            <a:r>
              <a:rPr lang="ru-RU" dirty="0"/>
              <a:t> у </a:t>
            </a:r>
            <a:r>
              <a:rPr lang="ru-RU" dirty="0" err="1"/>
              <a:t>машині</a:t>
            </a:r>
            <a:r>
              <a:rPr lang="ru-RU" dirty="0"/>
              <a:t> з </a:t>
            </a:r>
            <a:r>
              <a:rPr lang="ru-RU" dirty="0" err="1"/>
              <a:t>віджимом</a:t>
            </a:r>
            <a:r>
              <a:rPr lang="ru-RU" dirty="0"/>
              <a:t> 1000 об/</a:t>
            </a:r>
            <a:r>
              <a:rPr lang="ru-RU" dirty="0" err="1"/>
              <a:t>хв</a:t>
            </a:r>
            <a:r>
              <a:rPr lang="ru-RU" dirty="0"/>
              <a:t>. (при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досягається</a:t>
            </a:r>
            <a:r>
              <a:rPr lang="ru-RU" dirty="0"/>
              <a:t> </a:t>
            </a:r>
            <a:r>
              <a:rPr lang="ru-RU" dirty="0" err="1"/>
              <a:t>виняткова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прасування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01607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1" y="188686"/>
            <a:ext cx="9371012" cy="624114"/>
          </a:xfrm>
        </p:spPr>
        <p:txBody>
          <a:bodyPr>
            <a:noAutofit/>
          </a:bodyPr>
          <a:lstStyle/>
          <a:p>
            <a:r>
              <a:rPr lang="ru-RU" sz="2400" dirty="0" err="1"/>
              <a:t>Класифікація</a:t>
            </a:r>
            <a:r>
              <a:rPr lang="ru-RU" sz="2400" dirty="0"/>
              <a:t> </a:t>
            </a:r>
            <a:r>
              <a:rPr lang="ru-RU" sz="2400" dirty="0" err="1"/>
              <a:t>устаткування</a:t>
            </a:r>
            <a:r>
              <a:rPr lang="ru-RU" sz="2400" dirty="0"/>
              <a:t> для </a:t>
            </a:r>
            <a:r>
              <a:rPr lang="ru-RU" sz="2400" dirty="0" err="1"/>
              <a:t>прасування</a:t>
            </a:r>
            <a:r>
              <a:rPr lang="ru-RU" sz="2400" dirty="0"/>
              <a:t> </a:t>
            </a:r>
            <a:r>
              <a:rPr lang="ru-RU" sz="2400" dirty="0" err="1"/>
              <a:t>білизни</a:t>
            </a:r>
            <a:r>
              <a:rPr lang="ru-RU" sz="2400" dirty="0"/>
              <a:t> та </a:t>
            </a:r>
            <a:r>
              <a:rPr lang="ru-RU" sz="2400" dirty="0" err="1"/>
              <a:t>одягу</a:t>
            </a:r>
            <a:r>
              <a:rPr lang="ru-RU" sz="2400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812801"/>
            <a:ext cx="8534399" cy="442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6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183" y="301380"/>
            <a:ext cx="8911687" cy="856347"/>
          </a:xfrm>
        </p:spPr>
        <p:txBody>
          <a:bodyPr>
            <a:noAutofit/>
          </a:bodyPr>
          <a:lstStyle/>
          <a:p>
            <a:r>
              <a:rPr lang="ru-RU" sz="2400" dirty="0" err="1"/>
              <a:t>Таблиця</a:t>
            </a:r>
            <a:r>
              <a:rPr lang="ru-RU" sz="2400" dirty="0"/>
              <a:t> 16.1 </a:t>
            </a:r>
            <a:r>
              <a:rPr lang="ru-RU" sz="2400" dirty="0" err="1"/>
              <a:t>Основні</a:t>
            </a:r>
            <a:r>
              <a:rPr lang="ru-RU" sz="2400" dirty="0"/>
              <a:t> </a:t>
            </a:r>
            <a:r>
              <a:rPr lang="ru-RU" sz="2400" dirty="0" err="1"/>
              <a:t>символи</a:t>
            </a:r>
            <a:r>
              <a:rPr lang="ru-RU" sz="2400" dirty="0"/>
              <a:t> по догляду за </a:t>
            </a:r>
            <a:r>
              <a:rPr lang="ru-RU" sz="2400" dirty="0" err="1"/>
              <a:t>виробами</a:t>
            </a:r>
            <a:r>
              <a:rPr lang="ru-RU" sz="2400" dirty="0"/>
              <a:t> </a:t>
            </a:r>
            <a:r>
              <a:rPr lang="ru-RU" sz="2400" dirty="0" err="1"/>
              <a:t>текстильними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342" y="1157727"/>
            <a:ext cx="8911771" cy="550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590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59653"/>
            <a:ext cx="8911687" cy="4209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5942" y="812800"/>
            <a:ext cx="10314441" cy="5907314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Класифікацію</a:t>
            </a:r>
            <a:r>
              <a:rPr lang="ru-RU" b="1" dirty="0"/>
              <a:t> </a:t>
            </a:r>
            <a:r>
              <a:rPr lang="ru-RU" b="1" dirty="0" err="1"/>
              <a:t>обладнання</a:t>
            </a:r>
            <a:r>
              <a:rPr lang="ru-RU" b="1" dirty="0"/>
              <a:t> для </a:t>
            </a:r>
            <a:r>
              <a:rPr lang="ru-RU" b="1" dirty="0" err="1"/>
              <a:t>теплової</a:t>
            </a:r>
            <a:r>
              <a:rPr lang="ru-RU" b="1" dirty="0"/>
              <a:t> та </a:t>
            </a:r>
            <a:r>
              <a:rPr lang="ru-RU" b="1" dirty="0" err="1"/>
              <a:t>волого-теплової</a:t>
            </a:r>
            <a:r>
              <a:rPr lang="ru-RU" b="1" dirty="0"/>
              <a:t> </a:t>
            </a:r>
            <a:r>
              <a:rPr lang="ru-RU" b="1" dirty="0" err="1"/>
              <a:t>обробки</a:t>
            </a:r>
            <a:r>
              <a:rPr lang="ru-RU" b="1" dirty="0"/>
              <a:t> </a:t>
            </a:r>
            <a:r>
              <a:rPr lang="ru-RU" dirty="0" err="1" smtClean="0"/>
              <a:t>одягу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/>
              <a:t>провести за </a:t>
            </a:r>
            <a:r>
              <a:rPr lang="ru-RU" dirty="0" err="1"/>
              <a:t>ознаками</a:t>
            </a:r>
            <a:r>
              <a:rPr lang="ru-RU" dirty="0"/>
              <a:t>: </a:t>
            </a:r>
            <a:r>
              <a:rPr lang="ru-RU" dirty="0" err="1"/>
              <a:t>технологічним</a:t>
            </a:r>
            <a:r>
              <a:rPr lang="ru-RU" dirty="0"/>
              <a:t> </a:t>
            </a:r>
            <a:r>
              <a:rPr lang="ru-RU" dirty="0" err="1"/>
              <a:t>можливостям</a:t>
            </a:r>
            <a:r>
              <a:rPr lang="ru-RU" dirty="0"/>
              <a:t>, способом 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, типу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, способом </a:t>
            </a:r>
            <a:r>
              <a:rPr lang="ru-RU" dirty="0" err="1"/>
              <a:t>нагріву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виробів</a:t>
            </a:r>
            <a:r>
              <a:rPr lang="ru-RU" dirty="0"/>
              <a:t> та способу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зволоження</a:t>
            </a:r>
            <a:r>
              <a:rPr lang="ru-RU" dirty="0"/>
              <a:t> та </a:t>
            </a:r>
            <a:r>
              <a:rPr lang="ru-RU" dirty="0" err="1"/>
              <a:t>охолодження</a:t>
            </a:r>
            <a:r>
              <a:rPr lang="ru-RU" dirty="0"/>
              <a:t>, </a:t>
            </a:r>
            <a:r>
              <a:rPr lang="ru-RU" dirty="0" err="1"/>
              <a:t>зусиллю</a:t>
            </a:r>
            <a:r>
              <a:rPr lang="ru-RU" dirty="0"/>
              <a:t> </a:t>
            </a:r>
            <a:r>
              <a:rPr lang="ru-RU" dirty="0" err="1" smtClean="0"/>
              <a:t>механічного</a:t>
            </a:r>
            <a:r>
              <a:rPr lang="ru-RU" dirty="0" smtClean="0"/>
              <a:t>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виріб</a:t>
            </a:r>
            <a:r>
              <a:rPr lang="ru-RU" dirty="0"/>
              <a:t>, типом приводу, способом </a:t>
            </a:r>
            <a:r>
              <a:rPr lang="ru-RU" dirty="0" err="1"/>
              <a:t>переміщення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, </a:t>
            </a:r>
            <a:r>
              <a:rPr lang="ru-RU" dirty="0" err="1" smtClean="0"/>
              <a:t>ступеня</a:t>
            </a:r>
            <a:r>
              <a:rPr lang="ru-RU" dirty="0" smtClean="0"/>
              <a:t> </a:t>
            </a:r>
            <a:r>
              <a:rPr lang="ru-RU" dirty="0" err="1"/>
              <a:t>автоматизації</a:t>
            </a:r>
            <a:r>
              <a:rPr lang="ru-RU" dirty="0"/>
              <a:t>, способом </a:t>
            </a:r>
            <a:r>
              <a:rPr lang="ru-RU" dirty="0" err="1"/>
              <a:t>подачі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середовищ</a:t>
            </a:r>
            <a:r>
              <a:rPr lang="ru-RU" dirty="0" smtClean="0"/>
              <a:t>.</a:t>
            </a:r>
          </a:p>
          <a:p>
            <a:r>
              <a:rPr lang="ru-RU" dirty="0"/>
              <a:t>1 . За </a:t>
            </a:r>
            <a:r>
              <a:rPr lang="ru-RU" dirty="0" err="1"/>
              <a:t>технологічними</a:t>
            </a:r>
            <a:r>
              <a:rPr lang="ru-RU" dirty="0"/>
              <a:t> </a:t>
            </a:r>
            <a:r>
              <a:rPr lang="ru-RU" dirty="0" err="1"/>
              <a:t>можливостями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розділити</a:t>
            </a:r>
            <a:r>
              <a:rPr lang="ru-RU" dirty="0"/>
              <a:t> на три </a:t>
            </a:r>
            <a:r>
              <a:rPr lang="ru-RU" dirty="0" err="1"/>
              <a:t>різновиди</a:t>
            </a:r>
            <a:r>
              <a:rPr lang="ru-RU" dirty="0"/>
              <a:t>: широкого </a:t>
            </a:r>
            <a:r>
              <a:rPr lang="ru-RU" dirty="0" err="1"/>
              <a:t>призначення</a:t>
            </a:r>
            <a:r>
              <a:rPr lang="ru-RU" dirty="0"/>
              <a:t> (</a:t>
            </a:r>
            <a:r>
              <a:rPr lang="ru-RU" dirty="0" err="1"/>
              <a:t>універсальне</a:t>
            </a:r>
            <a:r>
              <a:rPr lang="ru-RU" dirty="0"/>
              <a:t>), </a:t>
            </a:r>
            <a:r>
              <a:rPr lang="ru-RU" dirty="0" err="1"/>
              <a:t>спеціалізоване</a:t>
            </a:r>
            <a:r>
              <a:rPr lang="ru-RU" dirty="0"/>
              <a:t> та </a:t>
            </a:r>
            <a:r>
              <a:rPr lang="ru-RU" dirty="0" err="1"/>
              <a:t>спеціальне</a:t>
            </a:r>
            <a:r>
              <a:rPr lang="ru-RU" dirty="0" smtClean="0"/>
              <a:t>.</a:t>
            </a:r>
          </a:p>
          <a:p>
            <a:r>
              <a:rPr lang="ru-RU" dirty="0"/>
              <a:t>До </a:t>
            </a:r>
            <a:r>
              <a:rPr lang="ru-RU" dirty="0" err="1"/>
              <a:t>устаткування</a:t>
            </a:r>
            <a:r>
              <a:rPr lang="ru-RU" dirty="0"/>
              <a:t> широкого </a:t>
            </a:r>
            <a:r>
              <a:rPr lang="ru-RU" dirty="0" err="1"/>
              <a:t>призначення</a:t>
            </a:r>
            <a:r>
              <a:rPr lang="ru-RU" dirty="0"/>
              <a:t> належать </a:t>
            </a:r>
            <a:r>
              <a:rPr lang="ru-RU" dirty="0" err="1"/>
              <a:t>прасувальні</a:t>
            </a:r>
            <a:r>
              <a:rPr lang="ru-RU" dirty="0"/>
              <a:t> </a:t>
            </a:r>
            <a:r>
              <a:rPr lang="ru-RU" dirty="0" err="1"/>
              <a:t>столи</a:t>
            </a:r>
            <a:r>
              <a:rPr lang="ru-RU" dirty="0"/>
              <a:t> та </a:t>
            </a:r>
            <a:r>
              <a:rPr lang="ru-RU" dirty="0" err="1"/>
              <a:t>преси</a:t>
            </a:r>
            <a:r>
              <a:rPr lang="ru-RU" dirty="0"/>
              <a:t>, на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ряд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/>
              <a:t>спеціалізованим</a:t>
            </a:r>
            <a:r>
              <a:rPr lang="ru-RU" dirty="0"/>
              <a:t> </a:t>
            </a:r>
            <a:r>
              <a:rPr lang="ru-RU" dirty="0" err="1"/>
              <a:t>обладнанням</a:t>
            </a:r>
            <a:r>
              <a:rPr lang="ru-RU" dirty="0"/>
              <a:t> </a:t>
            </a:r>
            <a:r>
              <a:rPr lang="ru-RU" dirty="0" err="1"/>
              <a:t>розуміється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, </a:t>
            </a:r>
            <a:r>
              <a:rPr lang="ru-RU" dirty="0" err="1"/>
              <a:t>оснащене</a:t>
            </a:r>
            <a:r>
              <a:rPr lang="ru-RU" dirty="0"/>
              <a:t> </a:t>
            </a:r>
            <a:r>
              <a:rPr lang="ru-RU" dirty="0" err="1"/>
              <a:t>робочими</a:t>
            </a:r>
            <a:r>
              <a:rPr lang="ru-RU" dirty="0"/>
              <a:t> органами і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/>
              <a:t>тільки</a:t>
            </a:r>
            <a:r>
              <a:rPr lang="ru-RU" dirty="0"/>
              <a:t> один вид </a:t>
            </a:r>
            <a:r>
              <a:rPr lang="ru-RU" dirty="0" err="1"/>
              <a:t>операцій</a:t>
            </a:r>
            <a:r>
              <a:rPr lang="ru-RU" dirty="0" smtClean="0"/>
              <a:t>.</a:t>
            </a:r>
          </a:p>
          <a:p>
            <a:r>
              <a:rPr lang="ru-RU" dirty="0"/>
              <a:t>2 . За способом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розділити</a:t>
            </a:r>
            <a:r>
              <a:rPr lang="ru-RU" dirty="0"/>
              <a:t> на два </a:t>
            </a:r>
            <a:r>
              <a:rPr lang="ru-RU" dirty="0" err="1" smtClean="0"/>
              <a:t>типи</a:t>
            </a:r>
            <a:r>
              <a:rPr lang="ru-RU" dirty="0"/>
              <a:t>: з </a:t>
            </a:r>
            <a:r>
              <a:rPr lang="ru-RU" dirty="0" err="1"/>
              <a:t>горизонтальним</a:t>
            </a:r>
            <a:r>
              <a:rPr lang="ru-RU" dirty="0"/>
              <a:t> та </a:t>
            </a:r>
            <a:r>
              <a:rPr lang="ru-RU" dirty="0" err="1"/>
              <a:t>вертикальним</a:t>
            </a:r>
            <a:r>
              <a:rPr lang="ru-RU" dirty="0"/>
              <a:t> </a:t>
            </a:r>
            <a:r>
              <a:rPr lang="ru-RU" dirty="0" err="1"/>
              <a:t>розміщенням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. До </a:t>
            </a:r>
            <a:r>
              <a:rPr lang="ru-RU" dirty="0" err="1"/>
              <a:t>першого</a:t>
            </a:r>
            <a:r>
              <a:rPr lang="ru-RU" dirty="0"/>
              <a:t> типу </a:t>
            </a:r>
            <a:r>
              <a:rPr lang="ru-RU" dirty="0" err="1" smtClean="0"/>
              <a:t>відносяться</a:t>
            </a:r>
            <a:r>
              <a:rPr lang="ru-RU" dirty="0" smtClean="0"/>
              <a:t> </a:t>
            </a:r>
            <a:r>
              <a:rPr lang="ru-RU" dirty="0" err="1"/>
              <a:t>прасувальні</a:t>
            </a:r>
            <a:r>
              <a:rPr lang="ru-RU" dirty="0"/>
              <a:t> </a:t>
            </a:r>
            <a:r>
              <a:rPr lang="ru-RU" dirty="0" err="1"/>
              <a:t>столи</a:t>
            </a:r>
            <a:r>
              <a:rPr lang="ru-RU" dirty="0"/>
              <a:t> та </a:t>
            </a:r>
            <a:r>
              <a:rPr lang="ru-RU" dirty="0" err="1"/>
              <a:t>преси</a:t>
            </a:r>
            <a:r>
              <a:rPr lang="ru-RU" dirty="0"/>
              <a:t>, на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</a:t>
            </a:r>
            <a:r>
              <a:rPr lang="ru-RU" dirty="0" err="1"/>
              <a:t>укладають</a:t>
            </a:r>
            <a:r>
              <a:rPr lang="ru-RU" dirty="0"/>
              <a:t> горизонтально, </a:t>
            </a:r>
            <a:r>
              <a:rPr lang="ru-RU" dirty="0" smtClean="0"/>
              <a:t>а </a:t>
            </a:r>
            <a:r>
              <a:rPr lang="ru-RU" dirty="0"/>
              <a:t>до другого - </a:t>
            </a:r>
            <a:r>
              <a:rPr lang="ru-RU" dirty="0" err="1"/>
              <a:t>преси</a:t>
            </a:r>
            <a:r>
              <a:rPr lang="ru-RU" dirty="0"/>
              <a:t> та </a:t>
            </a:r>
            <a:r>
              <a:rPr lang="ru-RU" dirty="0" err="1"/>
              <a:t>манекени</a:t>
            </a:r>
            <a:r>
              <a:rPr lang="ru-RU" dirty="0"/>
              <a:t>, на </a:t>
            </a:r>
            <a:r>
              <a:rPr lang="ru-RU" dirty="0" err="1"/>
              <a:t>робочі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</a:t>
            </a:r>
            <a:r>
              <a:rPr lang="ru-RU" dirty="0" err="1"/>
              <a:t>навішують</a:t>
            </a:r>
            <a:r>
              <a:rPr lang="ru-RU" dirty="0"/>
              <a:t> у </a:t>
            </a:r>
            <a:r>
              <a:rPr lang="ru-RU" dirty="0" smtClean="0"/>
              <a:t>вертикальному </a:t>
            </a:r>
            <a:r>
              <a:rPr lang="ru-RU" dirty="0" err="1"/>
              <a:t>положенні</a:t>
            </a:r>
            <a:r>
              <a:rPr lang="ru-RU" dirty="0"/>
              <a:t>.</a:t>
            </a:r>
          </a:p>
          <a:p>
            <a:r>
              <a:rPr lang="ru-RU" dirty="0"/>
              <a:t>3 . За типом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розділене</a:t>
            </a:r>
            <a:r>
              <a:rPr lang="ru-RU" dirty="0"/>
              <a:t> на </a:t>
            </a:r>
            <a:r>
              <a:rPr lang="ru-RU" dirty="0" err="1" smtClean="0"/>
              <a:t>обладнання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рухомими</a:t>
            </a:r>
            <a:r>
              <a:rPr lang="ru-RU" dirty="0"/>
              <a:t> і </a:t>
            </a:r>
            <a:r>
              <a:rPr lang="ru-RU" dirty="0" err="1"/>
              <a:t>нерухомими</a:t>
            </a:r>
            <a:r>
              <a:rPr lang="ru-RU" dirty="0"/>
              <a:t> </a:t>
            </a:r>
            <a:r>
              <a:rPr lang="ru-RU" dirty="0" err="1"/>
              <a:t>робочими</a:t>
            </a:r>
            <a:r>
              <a:rPr lang="ru-RU" dirty="0"/>
              <a:t> органами. </a:t>
            </a:r>
            <a:r>
              <a:rPr lang="ru-RU" dirty="0" err="1"/>
              <a:t>Нерухомі</a:t>
            </a:r>
            <a:r>
              <a:rPr lang="ru-RU" dirty="0"/>
              <a:t> </a:t>
            </a:r>
            <a:r>
              <a:rPr lang="ru-RU" dirty="0" err="1"/>
              <a:t>робочі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/>
              <a:t>бути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допоміжними</a:t>
            </a:r>
            <a:r>
              <a:rPr lang="ru-RU" dirty="0"/>
              <a:t>, а </a:t>
            </a:r>
            <a:r>
              <a:rPr lang="ru-RU" dirty="0" err="1"/>
              <a:t>рухомі</a:t>
            </a:r>
            <a:r>
              <a:rPr lang="ru-RU" dirty="0"/>
              <a:t> - </a:t>
            </a:r>
            <a:r>
              <a:rPr lang="ru-RU" dirty="0" err="1"/>
              <a:t>ручними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привідними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38384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203195"/>
            <a:ext cx="8911687" cy="406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9143" y="740229"/>
            <a:ext cx="9835469" cy="5863771"/>
          </a:xfrm>
        </p:spPr>
        <p:txBody>
          <a:bodyPr>
            <a:normAutofit/>
          </a:bodyPr>
          <a:lstStyle/>
          <a:p>
            <a:r>
              <a:rPr lang="ru-RU" dirty="0"/>
              <a:t>4 </a:t>
            </a:r>
            <a:r>
              <a:rPr lang="ru-RU" b="1" dirty="0"/>
              <a:t>. За способом </a:t>
            </a:r>
            <a:r>
              <a:rPr lang="ru-RU" b="1" dirty="0" err="1"/>
              <a:t>нагріву</a:t>
            </a:r>
            <a:r>
              <a:rPr lang="ru-RU" b="1" dirty="0"/>
              <a:t> </a:t>
            </a:r>
            <a:r>
              <a:rPr lang="ru-RU" b="1" dirty="0" err="1"/>
              <a:t>робочих</a:t>
            </a:r>
            <a:r>
              <a:rPr lang="ru-RU" b="1" dirty="0"/>
              <a:t> </a:t>
            </a:r>
            <a:r>
              <a:rPr lang="ru-RU" b="1" dirty="0" err="1"/>
              <a:t>органів</a:t>
            </a:r>
            <a:r>
              <a:rPr lang="ru-RU" b="1" dirty="0"/>
              <a:t> і </a:t>
            </a:r>
            <a:r>
              <a:rPr lang="ru-RU" b="1" dirty="0" err="1"/>
              <a:t>виробів</a:t>
            </a:r>
            <a:r>
              <a:rPr lang="ru-RU" dirty="0"/>
              <a:t>, способом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зволоження</a:t>
            </a:r>
            <a:r>
              <a:rPr lang="ru-RU" dirty="0"/>
              <a:t> і </a:t>
            </a:r>
            <a:r>
              <a:rPr lang="ru-RU" dirty="0" err="1" smtClean="0"/>
              <a:t>охолоджування</a:t>
            </a:r>
            <a:r>
              <a:rPr lang="ru-RU" dirty="0" smtClean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підрозділене</a:t>
            </a:r>
            <a:r>
              <a:rPr lang="ru-RU" dirty="0"/>
              <a:t> на :</a:t>
            </a:r>
          </a:p>
          <a:p>
            <a:r>
              <a:rPr lang="ru-RU" dirty="0" err="1"/>
              <a:t>електричне</a:t>
            </a:r>
            <a:r>
              <a:rPr lang="ru-RU" dirty="0"/>
              <a:t> - з </a:t>
            </a:r>
            <a:r>
              <a:rPr lang="ru-RU" dirty="0" err="1"/>
              <a:t>електричним</a:t>
            </a:r>
            <a:r>
              <a:rPr lang="ru-RU" dirty="0"/>
              <a:t> </a:t>
            </a:r>
            <a:r>
              <a:rPr lang="ru-RU" dirty="0" err="1"/>
              <a:t>нагріванням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і </a:t>
            </a:r>
            <a:r>
              <a:rPr lang="ru-RU" dirty="0" err="1"/>
              <a:t>виробів</a:t>
            </a:r>
            <a:r>
              <a:rPr lang="ru-RU" dirty="0"/>
              <a:t> з </a:t>
            </a:r>
            <a:r>
              <a:rPr lang="ru-RU" dirty="0" err="1"/>
              <a:t>водяним</a:t>
            </a:r>
            <a:r>
              <a:rPr lang="ru-RU" dirty="0"/>
              <a:t> </a:t>
            </a:r>
            <a:r>
              <a:rPr lang="ru-RU" dirty="0" err="1" smtClean="0"/>
              <a:t>зволоженням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природним</a:t>
            </a:r>
            <a:r>
              <a:rPr lang="ru-RU" dirty="0"/>
              <a:t> </a:t>
            </a:r>
            <a:r>
              <a:rPr lang="ru-RU" dirty="0" err="1" smtClean="0"/>
              <a:t>холодженням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; </a:t>
            </a:r>
            <a:r>
              <a:rPr lang="ru-RU" dirty="0" err="1" smtClean="0"/>
              <a:t>парове</a:t>
            </a:r>
            <a:r>
              <a:rPr lang="ru-RU" dirty="0" smtClean="0"/>
              <a:t> </a:t>
            </a:r>
            <a:r>
              <a:rPr lang="ru-RU" dirty="0"/>
              <a:t>- з </a:t>
            </a:r>
            <a:r>
              <a:rPr lang="ru-RU" dirty="0" err="1"/>
              <a:t>паровим</a:t>
            </a:r>
            <a:r>
              <a:rPr lang="ru-RU" dirty="0"/>
              <a:t> </a:t>
            </a:r>
            <a:r>
              <a:rPr lang="ru-RU" dirty="0" err="1"/>
              <a:t>нагріванням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і </a:t>
            </a:r>
            <a:r>
              <a:rPr lang="ru-RU" dirty="0" err="1"/>
              <a:t>виробів</a:t>
            </a:r>
            <a:r>
              <a:rPr lang="ru-RU" dirty="0"/>
              <a:t> та з </a:t>
            </a:r>
            <a:r>
              <a:rPr lang="ru-RU" dirty="0" err="1"/>
              <a:t>паровим</a:t>
            </a:r>
            <a:r>
              <a:rPr lang="ru-RU" dirty="0"/>
              <a:t> </a:t>
            </a:r>
            <a:r>
              <a:rPr lang="ru-RU" dirty="0" err="1"/>
              <a:t>зволоженням</a:t>
            </a:r>
            <a:r>
              <a:rPr lang="ru-RU" dirty="0"/>
              <a:t> і </a:t>
            </a:r>
            <a:r>
              <a:rPr lang="ru-RU" dirty="0" err="1"/>
              <a:t>охолодженням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smtClean="0"/>
              <a:t>вакууму; </a:t>
            </a:r>
            <a:r>
              <a:rPr lang="ru-RU" dirty="0" err="1" smtClean="0"/>
              <a:t>парове</a:t>
            </a:r>
            <a:r>
              <a:rPr lang="ru-RU" dirty="0" smtClean="0"/>
              <a:t> </a:t>
            </a:r>
            <a:r>
              <a:rPr lang="ru-RU" dirty="0"/>
              <a:t>- з </a:t>
            </a:r>
            <a:r>
              <a:rPr lang="ru-RU" dirty="0" err="1"/>
              <a:t>електричним</a:t>
            </a:r>
            <a:r>
              <a:rPr lang="ru-RU" dirty="0"/>
              <a:t> і </a:t>
            </a:r>
            <a:r>
              <a:rPr lang="ru-RU" dirty="0" err="1"/>
              <a:t>паровим</a:t>
            </a:r>
            <a:r>
              <a:rPr lang="ru-RU" dirty="0"/>
              <a:t> </a:t>
            </a:r>
            <a:r>
              <a:rPr lang="ru-RU" dirty="0" err="1"/>
              <a:t>нагріванням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і </a:t>
            </a:r>
            <a:r>
              <a:rPr lang="ru-RU" dirty="0" err="1"/>
              <a:t>виробів</a:t>
            </a:r>
            <a:r>
              <a:rPr lang="ru-RU" dirty="0"/>
              <a:t> та </a:t>
            </a:r>
            <a:r>
              <a:rPr lang="ru-RU" dirty="0" err="1" smtClean="0"/>
              <a:t>паровим</a:t>
            </a:r>
            <a:r>
              <a:rPr lang="ru-RU" dirty="0" smtClean="0"/>
              <a:t> </a:t>
            </a:r>
            <a:r>
              <a:rPr lang="ru-RU" dirty="0" err="1"/>
              <a:t>зволоженням</a:t>
            </a:r>
            <a:r>
              <a:rPr lang="ru-RU" dirty="0"/>
              <a:t> і </a:t>
            </a:r>
            <a:r>
              <a:rPr lang="ru-RU" dirty="0" err="1"/>
              <a:t>охолодженням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вакууму.</a:t>
            </a:r>
          </a:p>
          <a:p>
            <a:r>
              <a:rPr lang="ru-RU" dirty="0"/>
              <a:t>5 . </a:t>
            </a:r>
            <a:r>
              <a:rPr lang="ru-RU" b="1" dirty="0"/>
              <a:t>За </a:t>
            </a:r>
            <a:r>
              <a:rPr lang="ru-RU" b="1" dirty="0" err="1"/>
              <a:t>зусиллям</a:t>
            </a:r>
            <a:r>
              <a:rPr lang="ru-RU" b="1" dirty="0"/>
              <a:t> </a:t>
            </a:r>
            <a:r>
              <a:rPr lang="ru-RU" b="1" dirty="0" err="1"/>
              <a:t>механічного</a:t>
            </a:r>
            <a:r>
              <a:rPr lang="ru-RU" b="1" dirty="0"/>
              <a:t> </a:t>
            </a:r>
            <a:r>
              <a:rPr lang="ru-RU" b="1" dirty="0" err="1"/>
              <a:t>впливу</a:t>
            </a:r>
            <a:r>
              <a:rPr lang="ru-RU" b="1" dirty="0"/>
              <a:t> на </a:t>
            </a:r>
            <a:r>
              <a:rPr lang="ru-RU" b="1" dirty="0" err="1"/>
              <a:t>виріб</a:t>
            </a:r>
            <a:r>
              <a:rPr lang="ru-RU" b="1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підрозділяють</a:t>
            </a:r>
            <a:r>
              <a:rPr lang="ru-RU" dirty="0"/>
              <a:t> на </a:t>
            </a:r>
            <a:r>
              <a:rPr lang="ru-RU" dirty="0" smtClean="0"/>
              <a:t>два </a:t>
            </a:r>
            <a:r>
              <a:rPr lang="ru-RU" dirty="0" err="1"/>
              <a:t>способи</a:t>
            </a:r>
            <a:r>
              <a:rPr lang="ru-RU" dirty="0"/>
              <a:t>: за </a:t>
            </a:r>
            <a:r>
              <a:rPr lang="ru-RU" dirty="0" err="1"/>
              <a:t>масою</a:t>
            </a:r>
            <a:r>
              <a:rPr lang="ru-RU" dirty="0"/>
              <a:t> </a:t>
            </a:r>
            <a:r>
              <a:rPr lang="ru-RU" dirty="0" err="1"/>
              <a:t>ручних</a:t>
            </a:r>
            <a:r>
              <a:rPr lang="ru-RU" dirty="0"/>
              <a:t> </a:t>
            </a:r>
            <a:r>
              <a:rPr lang="ru-RU" dirty="0" err="1"/>
              <a:t>рухливих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(</a:t>
            </a:r>
            <a:r>
              <a:rPr lang="ru-RU" dirty="0" err="1"/>
              <a:t>прасок</a:t>
            </a:r>
            <a:r>
              <a:rPr lang="ru-RU" dirty="0"/>
              <a:t>) і за силою </a:t>
            </a:r>
            <a:r>
              <a:rPr lang="ru-RU" dirty="0" err="1" smtClean="0"/>
              <a:t>пресування</a:t>
            </a:r>
            <a:r>
              <a:rPr lang="ru-RU" dirty="0"/>
              <a:t>.</a:t>
            </a:r>
          </a:p>
          <a:p>
            <a:r>
              <a:rPr lang="ru-RU" dirty="0" err="1"/>
              <a:t>Пресове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підрозділяється</a:t>
            </a:r>
            <a:r>
              <a:rPr lang="ru-RU" dirty="0"/>
              <a:t> на </a:t>
            </a:r>
            <a:r>
              <a:rPr lang="ru-RU" dirty="0" err="1"/>
              <a:t>легкі</a:t>
            </a:r>
            <a:r>
              <a:rPr lang="ru-RU" dirty="0"/>
              <a:t> </a:t>
            </a:r>
            <a:r>
              <a:rPr lang="ru-RU" dirty="0" err="1"/>
              <a:t>преси</a:t>
            </a:r>
            <a:r>
              <a:rPr lang="ru-RU" dirty="0"/>
              <a:t> з силою </a:t>
            </a:r>
            <a:r>
              <a:rPr lang="ru-RU" dirty="0" err="1"/>
              <a:t>пресування</a:t>
            </a:r>
            <a:r>
              <a:rPr lang="ru-RU" dirty="0"/>
              <a:t> </a:t>
            </a:r>
            <a:r>
              <a:rPr lang="ru-RU" dirty="0" smtClean="0"/>
              <a:t>до 10 </a:t>
            </a:r>
            <a:r>
              <a:rPr lang="ru-RU" dirty="0"/>
              <a:t>кН , </a:t>
            </a:r>
            <a:r>
              <a:rPr lang="ru-RU" dirty="0" err="1"/>
              <a:t>середні</a:t>
            </a:r>
            <a:r>
              <a:rPr lang="ru-RU" dirty="0"/>
              <a:t> з силою </a:t>
            </a:r>
            <a:r>
              <a:rPr lang="ru-RU" dirty="0" err="1"/>
              <a:t>пресування</a:t>
            </a:r>
            <a:r>
              <a:rPr lang="ru-RU" dirty="0"/>
              <a:t> до 20 кН , </a:t>
            </a:r>
            <a:r>
              <a:rPr lang="ru-RU" dirty="0" err="1"/>
              <a:t>важкі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силою </a:t>
            </a:r>
            <a:r>
              <a:rPr lang="ru-RU" dirty="0" err="1"/>
              <a:t>пресування</a:t>
            </a:r>
            <a:r>
              <a:rPr lang="ru-RU" dirty="0"/>
              <a:t> до 50 </a:t>
            </a:r>
            <a:r>
              <a:rPr lang="ru-RU" dirty="0" smtClean="0"/>
              <a:t>кН </a:t>
            </a:r>
            <a:r>
              <a:rPr lang="ru-RU" dirty="0"/>
              <a:t>та </a:t>
            </a:r>
            <a:r>
              <a:rPr lang="ru-RU" dirty="0" err="1"/>
              <a:t>дублюючі</a:t>
            </a:r>
            <a:r>
              <a:rPr lang="ru-RU" dirty="0"/>
              <a:t> з силою </a:t>
            </a:r>
            <a:r>
              <a:rPr lang="ru-RU" dirty="0" err="1"/>
              <a:t>пресування</a:t>
            </a:r>
            <a:r>
              <a:rPr lang="ru-RU" dirty="0"/>
              <a:t> до 180 </a:t>
            </a:r>
            <a:r>
              <a:rPr lang="ru-RU" dirty="0" err="1"/>
              <a:t>кН.</a:t>
            </a:r>
            <a:endParaRPr lang="ru-RU" dirty="0"/>
          </a:p>
          <a:p>
            <a:r>
              <a:rPr lang="ru-RU" dirty="0"/>
              <a:t>6 . </a:t>
            </a:r>
            <a:r>
              <a:rPr lang="ru-RU" b="1" dirty="0"/>
              <a:t>За типом приводу </a:t>
            </a:r>
            <a:r>
              <a:rPr lang="ru-RU" b="1" dirty="0" err="1"/>
              <a:t>обладнання</a:t>
            </a:r>
            <a:r>
              <a:rPr lang="ru-RU" b="1" dirty="0"/>
              <a:t> </a:t>
            </a:r>
            <a:r>
              <a:rPr lang="ru-RU" dirty="0"/>
              <a:t>(в основному </a:t>
            </a:r>
            <a:r>
              <a:rPr lang="ru-RU" dirty="0" err="1"/>
              <a:t>преси</a:t>
            </a:r>
            <a:r>
              <a:rPr lang="ru-RU" dirty="0"/>
              <a:t> ) </a:t>
            </a:r>
            <a:r>
              <a:rPr lang="ru-RU" dirty="0" err="1"/>
              <a:t>підрозділяється</a:t>
            </a:r>
            <a:r>
              <a:rPr lang="ru-RU" dirty="0"/>
              <a:t> на </a:t>
            </a:r>
            <a:r>
              <a:rPr lang="ru-RU" dirty="0" err="1" smtClean="0"/>
              <a:t>електромеханічні</a:t>
            </a:r>
            <a:r>
              <a:rPr lang="ru-RU" dirty="0"/>
              <a:t>, </a:t>
            </a:r>
            <a:r>
              <a:rPr lang="ru-RU" dirty="0" err="1"/>
              <a:t>гідравлічні</a:t>
            </a:r>
            <a:r>
              <a:rPr lang="ru-RU" dirty="0"/>
              <a:t> і </a:t>
            </a:r>
            <a:r>
              <a:rPr lang="ru-RU" dirty="0" err="1"/>
              <a:t>пневматичні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з </a:t>
            </a:r>
            <a:r>
              <a:rPr lang="ru-RU" dirty="0" err="1" smtClean="0"/>
              <a:t>механічним</a:t>
            </a:r>
            <a:r>
              <a:rPr lang="ru-RU" dirty="0" smtClean="0"/>
              <a:t> </a:t>
            </a:r>
            <a:r>
              <a:rPr lang="ru-RU" dirty="0"/>
              <a:t>приводом </a:t>
            </a:r>
            <a:r>
              <a:rPr lang="ru-RU" dirty="0" err="1"/>
              <a:t>буває</a:t>
            </a:r>
            <a:r>
              <a:rPr lang="ru-RU" dirty="0"/>
              <a:t> </a:t>
            </a:r>
            <a:r>
              <a:rPr lang="ru-RU" dirty="0" err="1"/>
              <a:t>ручним</a:t>
            </a:r>
            <a:r>
              <a:rPr lang="ru-RU" dirty="0"/>
              <a:t> і </a:t>
            </a:r>
            <a:r>
              <a:rPr lang="ru-RU" dirty="0" err="1"/>
              <a:t>ножним</a:t>
            </a:r>
            <a:r>
              <a:rPr lang="ru-RU" dirty="0"/>
              <a:t>, з </a:t>
            </a:r>
            <a:r>
              <a:rPr lang="ru-RU" dirty="0" err="1"/>
              <a:t>електричним</a:t>
            </a:r>
            <a:r>
              <a:rPr lang="ru-RU" dirty="0"/>
              <a:t> приводом </a:t>
            </a:r>
            <a:r>
              <a:rPr lang="ru-RU" dirty="0" smtClean="0"/>
              <a:t>- </a:t>
            </a:r>
            <a:r>
              <a:rPr lang="ru-RU" dirty="0" err="1" smtClean="0"/>
              <a:t>гідравлічним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механічним</a:t>
            </a:r>
            <a:r>
              <a:rPr lang="ru-RU" dirty="0"/>
              <a:t>, а з </a:t>
            </a:r>
            <a:r>
              <a:rPr lang="ru-RU" dirty="0" err="1"/>
              <a:t>пневматичним</a:t>
            </a:r>
            <a:r>
              <a:rPr lang="ru-RU" dirty="0"/>
              <a:t> - </a:t>
            </a:r>
            <a:r>
              <a:rPr lang="ru-RU" dirty="0" err="1"/>
              <a:t>циліндровим</a:t>
            </a:r>
            <a:r>
              <a:rPr lang="ru-RU" dirty="0"/>
              <a:t> і </a:t>
            </a:r>
            <a:r>
              <a:rPr lang="ru-RU" dirty="0" err="1"/>
              <a:t>мембранним</a:t>
            </a:r>
            <a:r>
              <a:rPr lang="ru-RU" dirty="0"/>
              <a:t>. В 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/>
              <a:t>приводу </a:t>
            </a:r>
            <a:r>
              <a:rPr lang="ru-RU" dirty="0" err="1"/>
              <a:t>прасок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приводи </a:t>
            </a:r>
            <a:r>
              <a:rPr lang="ru-RU" dirty="0" err="1"/>
              <a:t>пневматичного</a:t>
            </a:r>
            <a:r>
              <a:rPr lang="ru-RU" dirty="0"/>
              <a:t> типу .</a:t>
            </a:r>
          </a:p>
        </p:txBody>
      </p:sp>
    </p:spTree>
    <p:extLst>
      <p:ext uri="{BB962C8B-B14F-4D97-AF65-F5344CB8AC3E}">
        <p14:creationId xmlns:p14="http://schemas.microsoft.com/office/powerpoint/2010/main" val="25334599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45138"/>
            <a:ext cx="8911687" cy="47897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798286"/>
            <a:ext cx="8915400" cy="5791200"/>
          </a:xfrm>
        </p:spPr>
        <p:txBody>
          <a:bodyPr>
            <a:normAutofit/>
          </a:bodyPr>
          <a:lstStyle/>
          <a:p>
            <a:r>
              <a:rPr lang="ru-RU" sz="2000" dirty="0"/>
              <a:t>7 . За </a:t>
            </a:r>
            <a:r>
              <a:rPr lang="ru-RU" sz="2000" dirty="0" err="1"/>
              <a:t>кількістю</a:t>
            </a:r>
            <a:r>
              <a:rPr lang="ru-RU" sz="2000" dirty="0"/>
              <a:t> </a:t>
            </a:r>
            <a:r>
              <a:rPr lang="ru-RU" sz="2000" dirty="0" err="1"/>
              <a:t>позицій</a:t>
            </a:r>
            <a:r>
              <a:rPr lang="ru-RU" sz="2000" dirty="0"/>
              <a:t> і способом </a:t>
            </a:r>
            <a:r>
              <a:rPr lang="ru-RU" sz="2000" dirty="0" err="1"/>
              <a:t>переміщення</a:t>
            </a:r>
            <a:r>
              <a:rPr lang="ru-RU" sz="2000" dirty="0"/>
              <a:t> </a:t>
            </a:r>
            <a:r>
              <a:rPr lang="ru-RU" sz="2000" dirty="0" err="1"/>
              <a:t>виробів</a:t>
            </a:r>
            <a:r>
              <a:rPr lang="ru-RU" sz="2000" dirty="0"/>
              <a:t> з </a:t>
            </a:r>
            <a:r>
              <a:rPr lang="ru-RU" sz="2000" dirty="0" err="1"/>
              <a:t>позиції</a:t>
            </a:r>
            <a:r>
              <a:rPr lang="ru-RU" sz="2000" dirty="0"/>
              <a:t> на </a:t>
            </a:r>
            <a:r>
              <a:rPr lang="ru-RU" sz="2000" dirty="0" err="1" smtClean="0"/>
              <a:t>позицію</a:t>
            </a:r>
            <a:r>
              <a:rPr lang="ru-RU" sz="2000" dirty="0" smtClean="0"/>
              <a:t> </a:t>
            </a:r>
            <a:r>
              <a:rPr lang="ru-RU" sz="2000" dirty="0" err="1"/>
              <a:t>розрізняють</a:t>
            </a:r>
            <a:r>
              <a:rPr lang="ru-RU" sz="2000" dirty="0"/>
              <a:t> </a:t>
            </a:r>
            <a:r>
              <a:rPr lang="ru-RU" sz="2000" dirty="0" err="1"/>
              <a:t>однопозиційні</a:t>
            </a:r>
            <a:r>
              <a:rPr lang="ru-RU" sz="2000" dirty="0"/>
              <a:t> </a:t>
            </a:r>
            <a:r>
              <a:rPr lang="ru-RU" sz="2000" dirty="0" err="1"/>
              <a:t>столи</a:t>
            </a:r>
            <a:r>
              <a:rPr lang="ru-RU" sz="2000" dirty="0"/>
              <a:t> та </a:t>
            </a:r>
            <a:r>
              <a:rPr lang="ru-RU" sz="2000" dirty="0" err="1"/>
              <a:t>преси</a:t>
            </a:r>
            <a:r>
              <a:rPr lang="ru-RU" sz="2000" dirty="0"/>
              <a:t> та </a:t>
            </a:r>
            <a:r>
              <a:rPr lang="ru-RU" sz="2000" dirty="0" err="1"/>
              <a:t>двохпозиційні</a:t>
            </a:r>
            <a:r>
              <a:rPr lang="ru-RU" sz="2000" dirty="0"/>
              <a:t> і </a:t>
            </a:r>
            <a:r>
              <a:rPr lang="ru-RU" sz="2000" dirty="0" err="1" smtClean="0"/>
              <a:t>трипозиційні</a:t>
            </a:r>
            <a:r>
              <a:rPr lang="ru-RU" sz="2000" dirty="0" smtClean="0"/>
              <a:t> </a:t>
            </a:r>
            <a:r>
              <a:rPr lang="ru-RU" sz="2000" dirty="0" err="1"/>
              <a:t>преси</a:t>
            </a:r>
            <a:r>
              <a:rPr lang="ru-RU" sz="2000" dirty="0"/>
              <a:t> з </a:t>
            </a:r>
            <a:r>
              <a:rPr lang="ru-RU" sz="2000" dirty="0" err="1"/>
              <a:t>зворотно-поступальним</a:t>
            </a:r>
            <a:r>
              <a:rPr lang="ru-RU" sz="2000" dirty="0"/>
              <a:t> , </a:t>
            </a:r>
            <a:r>
              <a:rPr lang="ru-RU" sz="2000" dirty="0" err="1"/>
              <a:t>поступальним</a:t>
            </a:r>
            <a:r>
              <a:rPr lang="ru-RU" sz="2000" dirty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прохідного</a:t>
            </a:r>
            <a:r>
              <a:rPr lang="ru-RU" sz="2000" dirty="0" smtClean="0"/>
              <a:t> </a:t>
            </a:r>
            <a:r>
              <a:rPr lang="ru-RU" sz="2000" dirty="0"/>
              <a:t>типу) </a:t>
            </a:r>
            <a:r>
              <a:rPr lang="ru-RU" sz="2000" dirty="0" smtClean="0"/>
              <a:t>і </a:t>
            </a:r>
            <a:r>
              <a:rPr lang="ru-RU" sz="2000" dirty="0" err="1"/>
              <a:t>поворотним</a:t>
            </a:r>
            <a:r>
              <a:rPr lang="ru-RU" sz="2000" dirty="0"/>
              <a:t> (карусельного типу ) способом </a:t>
            </a:r>
            <a:r>
              <a:rPr lang="ru-RU" sz="2000" dirty="0" err="1"/>
              <a:t>переміщення</a:t>
            </a:r>
            <a:r>
              <a:rPr lang="ru-RU" sz="2000" dirty="0"/>
              <a:t> </a:t>
            </a:r>
            <a:r>
              <a:rPr lang="ru-RU" sz="2000" dirty="0" err="1"/>
              <a:t>виробів</a:t>
            </a:r>
            <a:r>
              <a:rPr lang="ru-RU" sz="2000" dirty="0"/>
              <a:t> з </a:t>
            </a:r>
            <a:r>
              <a:rPr lang="ru-RU" sz="2000" dirty="0" err="1"/>
              <a:t>позиції</a:t>
            </a:r>
            <a:r>
              <a:rPr lang="ru-RU" sz="2000" dirty="0"/>
              <a:t> на </a:t>
            </a:r>
            <a:r>
              <a:rPr lang="ru-RU" sz="2000" dirty="0" err="1" smtClean="0"/>
              <a:t>позицію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8 . За </a:t>
            </a:r>
            <a:r>
              <a:rPr lang="ru-RU" sz="2000" dirty="0" err="1"/>
              <a:t>ступенем</a:t>
            </a:r>
            <a:r>
              <a:rPr lang="ru-RU" sz="2000" dirty="0"/>
              <a:t> </a:t>
            </a:r>
            <a:r>
              <a:rPr lang="ru-RU" sz="2000" dirty="0" err="1"/>
              <a:t>автоматизації</a:t>
            </a:r>
            <a:r>
              <a:rPr lang="ru-RU" sz="2000" dirty="0"/>
              <a:t> </a:t>
            </a:r>
            <a:r>
              <a:rPr lang="ru-RU" sz="2000" dirty="0" err="1"/>
              <a:t>управління</a:t>
            </a:r>
            <a:r>
              <a:rPr lang="ru-RU" sz="2000" dirty="0"/>
              <a:t> </a:t>
            </a:r>
            <a:r>
              <a:rPr lang="ru-RU" sz="2000" dirty="0" err="1"/>
              <a:t>обладнання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поділити</a:t>
            </a:r>
            <a:r>
              <a:rPr lang="ru-RU" sz="2000" dirty="0"/>
              <a:t> на </a:t>
            </a:r>
            <a:r>
              <a:rPr lang="ru-RU" sz="2000" dirty="0" err="1"/>
              <a:t>обладнання</a:t>
            </a:r>
            <a:r>
              <a:rPr lang="ru-RU" sz="2000" dirty="0"/>
              <a:t> з </a:t>
            </a:r>
            <a:r>
              <a:rPr lang="ru-RU" sz="2000" dirty="0" err="1"/>
              <a:t>ручним</a:t>
            </a:r>
            <a:r>
              <a:rPr lang="ru-RU" sz="2000" dirty="0"/>
              <a:t>, </a:t>
            </a:r>
            <a:r>
              <a:rPr lang="ru-RU" sz="2000" dirty="0" err="1"/>
              <a:t>силовим</a:t>
            </a:r>
            <a:r>
              <a:rPr lang="ru-RU" sz="2000" dirty="0"/>
              <a:t> і приводним </a:t>
            </a:r>
            <a:r>
              <a:rPr lang="ru-RU" sz="2000" dirty="0" err="1"/>
              <a:t>керуванням</a:t>
            </a:r>
            <a:r>
              <a:rPr lang="ru-RU" sz="2000" dirty="0"/>
              <a:t> і з </a:t>
            </a:r>
            <a:r>
              <a:rPr lang="ru-RU" sz="2000" dirty="0" err="1"/>
              <a:t>автоматизованим</a:t>
            </a:r>
            <a:r>
              <a:rPr lang="ru-RU" sz="2000" dirty="0"/>
              <a:t> </a:t>
            </a:r>
            <a:r>
              <a:rPr lang="ru-RU" sz="2000" dirty="0" err="1"/>
              <a:t>програмним</a:t>
            </a:r>
            <a:r>
              <a:rPr lang="ru-RU" sz="2000" dirty="0"/>
              <a:t> </a:t>
            </a:r>
            <a:r>
              <a:rPr lang="ru-RU" sz="2000" dirty="0" err="1" smtClean="0"/>
              <a:t>управлінням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9 . </a:t>
            </a:r>
            <a:r>
              <a:rPr lang="ru-RU" sz="2000" dirty="0" err="1"/>
              <a:t>Способи</a:t>
            </a:r>
            <a:r>
              <a:rPr lang="ru-RU" sz="2000" dirty="0"/>
              <a:t> </a:t>
            </a:r>
            <a:r>
              <a:rPr lang="ru-RU" sz="2000" dirty="0" err="1"/>
              <a:t>подачі</a:t>
            </a:r>
            <a:r>
              <a:rPr lang="ru-RU" sz="2000" dirty="0"/>
              <a:t> </a:t>
            </a:r>
            <a:r>
              <a:rPr lang="ru-RU" sz="2000" dirty="0" err="1"/>
              <a:t>робочих</a:t>
            </a:r>
            <a:r>
              <a:rPr lang="ru-RU" sz="2000" dirty="0"/>
              <a:t> </a:t>
            </a:r>
            <a:r>
              <a:rPr lang="ru-RU" sz="2000" dirty="0" err="1"/>
              <a:t>середовищ</a:t>
            </a:r>
            <a:r>
              <a:rPr lang="ru-RU" sz="2000" dirty="0"/>
              <a:t> до </a:t>
            </a:r>
            <a:r>
              <a:rPr lang="ru-RU" sz="2000" dirty="0" err="1"/>
              <a:t>обладнання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бути </a:t>
            </a:r>
            <a:r>
              <a:rPr lang="ru-RU" sz="2000" dirty="0" err="1" smtClean="0"/>
              <a:t>централізованими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ru-RU" sz="2000" dirty="0" err="1"/>
              <a:t>трубопроводи</a:t>
            </a:r>
            <a:r>
              <a:rPr lang="ru-RU" sz="2000" dirty="0"/>
              <a:t> для пари, вакууму та </a:t>
            </a:r>
            <a:r>
              <a:rPr lang="ru-RU" sz="2000" dirty="0" err="1"/>
              <a:t>стисненого</a:t>
            </a:r>
            <a:r>
              <a:rPr lang="ru-RU" sz="2000" dirty="0"/>
              <a:t> </a:t>
            </a:r>
            <a:r>
              <a:rPr lang="ru-RU" sz="2000" dirty="0" err="1"/>
              <a:t>повітря</a:t>
            </a:r>
            <a:r>
              <a:rPr lang="ru-RU" sz="2000" dirty="0"/>
              <a:t>) і </a:t>
            </a:r>
            <a:r>
              <a:rPr lang="ru-RU" sz="2000" dirty="0" err="1" smtClean="0"/>
              <a:t>індивідуальними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ru-RU" sz="2000" dirty="0" err="1"/>
              <a:t>парогенератори</a:t>
            </a:r>
            <a:r>
              <a:rPr lang="ru-RU" sz="2000" dirty="0"/>
              <a:t> і </a:t>
            </a:r>
            <a:r>
              <a:rPr lang="ru-RU" sz="2000" dirty="0" err="1"/>
              <a:t>вентилятори</a:t>
            </a:r>
            <a:r>
              <a:rPr lang="ru-RU" sz="2000" dirty="0"/>
              <a:t> для вакуумного </a:t>
            </a:r>
            <a:r>
              <a:rPr lang="ru-RU" sz="2000" dirty="0" err="1" smtClean="0"/>
              <a:t>відсмоктування</a:t>
            </a:r>
            <a:r>
              <a:rPr lang="ru-RU" sz="2000" dirty="0"/>
              <a:t>).</a:t>
            </a:r>
          </a:p>
          <a:p>
            <a:r>
              <a:rPr lang="ru-RU" sz="2000" dirty="0"/>
              <a:t>10 . За </a:t>
            </a:r>
            <a:r>
              <a:rPr lang="ru-RU" sz="2000" dirty="0" err="1"/>
              <a:t>ступенем</a:t>
            </a:r>
            <a:r>
              <a:rPr lang="ru-RU" sz="2000" dirty="0"/>
              <a:t> </a:t>
            </a:r>
            <a:r>
              <a:rPr lang="ru-RU" sz="2000" dirty="0" err="1"/>
              <a:t>автоматизації</a:t>
            </a:r>
            <a:r>
              <a:rPr lang="ru-RU" sz="2000" dirty="0"/>
              <a:t> </a:t>
            </a:r>
            <a:r>
              <a:rPr lang="ru-RU" sz="2000" dirty="0" err="1"/>
              <a:t>допоміжних</a:t>
            </a:r>
            <a:r>
              <a:rPr lang="ru-RU" sz="2000" dirty="0"/>
              <a:t> </a:t>
            </a:r>
            <a:r>
              <a:rPr lang="ru-RU" sz="2000" dirty="0" err="1"/>
              <a:t>прийомів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завантаження</a:t>
            </a:r>
            <a:r>
              <a:rPr lang="ru-RU" sz="2000" dirty="0"/>
              <a:t> </a:t>
            </a:r>
            <a:r>
              <a:rPr lang="ru-RU" sz="2000" dirty="0" smtClean="0"/>
              <a:t>та </a:t>
            </a:r>
            <a:r>
              <a:rPr lang="ru-RU" sz="2000" dirty="0" err="1" smtClean="0"/>
              <a:t>розвантаження</a:t>
            </a:r>
            <a:r>
              <a:rPr lang="ru-RU" sz="2000" dirty="0" smtClean="0"/>
              <a:t> </a:t>
            </a:r>
            <a:r>
              <a:rPr lang="ru-RU" sz="2000" dirty="0" err="1"/>
              <a:t>розрізняють</a:t>
            </a:r>
            <a:r>
              <a:rPr lang="ru-RU" sz="2000" dirty="0"/>
              <a:t> </a:t>
            </a:r>
            <a:r>
              <a:rPr lang="ru-RU" sz="2000" dirty="0" err="1"/>
              <a:t>обладнання</a:t>
            </a:r>
            <a:r>
              <a:rPr lang="ru-RU" sz="2000" dirty="0"/>
              <a:t> з </a:t>
            </a:r>
            <a:r>
              <a:rPr lang="ru-RU" sz="2000" dirty="0" err="1"/>
              <a:t>маніпуляторами</a:t>
            </a:r>
            <a:r>
              <a:rPr lang="ru-RU" sz="2000" dirty="0"/>
              <a:t> для </a:t>
            </a:r>
            <a:r>
              <a:rPr lang="ru-RU" sz="2000" dirty="0" err="1"/>
              <a:t>знімання</a:t>
            </a:r>
            <a:r>
              <a:rPr lang="ru-RU" sz="2000" dirty="0"/>
              <a:t> </a:t>
            </a:r>
            <a:r>
              <a:rPr lang="ru-RU" sz="2000" dirty="0" err="1"/>
              <a:t>виробів</a:t>
            </a:r>
            <a:r>
              <a:rPr lang="ru-RU" sz="2000" dirty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/>
              <a:t>обробки</a:t>
            </a:r>
            <a:r>
              <a:rPr lang="ru-RU" sz="2000" dirty="0"/>
              <a:t> та </a:t>
            </a:r>
            <a:r>
              <a:rPr lang="ru-RU" sz="2000" dirty="0" err="1"/>
              <a:t>укладання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в пачку і з роботами для </a:t>
            </a:r>
            <a:r>
              <a:rPr lang="ru-RU" sz="2000" dirty="0" err="1"/>
              <a:t>завантаження</a:t>
            </a:r>
            <a:r>
              <a:rPr lang="ru-RU" sz="2000" dirty="0"/>
              <a:t> </a:t>
            </a:r>
            <a:r>
              <a:rPr lang="ru-RU" sz="2000" dirty="0" err="1"/>
              <a:t>обладнання</a:t>
            </a:r>
            <a:r>
              <a:rPr lang="ru-RU" sz="2000" dirty="0"/>
              <a:t> </a:t>
            </a:r>
            <a:r>
              <a:rPr lang="ru-RU" sz="2000" dirty="0" smtClean="0"/>
              <a:t>деталями </a:t>
            </a:r>
            <a:r>
              <a:rPr lang="ru-RU" sz="2000" dirty="0"/>
              <a:t>і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орієнтації</a:t>
            </a:r>
            <a:r>
              <a:rPr lang="ru-RU" sz="2000" dirty="0"/>
              <a:t> та </a:t>
            </a:r>
            <a:r>
              <a:rPr lang="ru-RU" sz="2000" dirty="0" err="1"/>
              <a:t>суміщення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3353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30624"/>
            <a:ext cx="8911687" cy="4934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1714" y="841829"/>
            <a:ext cx="9762898" cy="5776685"/>
          </a:xfrm>
        </p:spPr>
        <p:txBody>
          <a:bodyPr/>
          <a:lstStyle/>
          <a:p>
            <a:r>
              <a:rPr lang="ru-RU" dirty="0" err="1"/>
              <a:t>Столи</a:t>
            </a:r>
            <a:r>
              <a:rPr lang="ru-RU" dirty="0"/>
              <a:t> для </a:t>
            </a:r>
            <a:r>
              <a:rPr lang="ru-RU" dirty="0" err="1"/>
              <a:t>прасування</a:t>
            </a:r>
            <a:r>
              <a:rPr lang="ru-RU" dirty="0"/>
              <a:t>. Вони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базові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 і </a:t>
            </a:r>
            <a:r>
              <a:rPr lang="ru-RU" dirty="0" err="1" smtClean="0"/>
              <a:t>відрізняються</a:t>
            </a:r>
            <a:r>
              <a:rPr lang="ru-RU" dirty="0" smtClean="0"/>
              <a:t> </a:t>
            </a:r>
            <a:r>
              <a:rPr lang="ru-RU" dirty="0"/>
              <a:t>один </a:t>
            </a:r>
            <a:r>
              <a:rPr lang="ru-RU" dirty="0" err="1"/>
              <a:t>від</a:t>
            </a:r>
            <a:r>
              <a:rPr lang="ru-RU" dirty="0"/>
              <a:t> одного </a:t>
            </a:r>
            <a:r>
              <a:rPr lang="ru-RU" dirty="0" err="1"/>
              <a:t>оснащенням</a:t>
            </a:r>
            <a:r>
              <a:rPr lang="ru-RU" dirty="0"/>
              <a:t> </a:t>
            </a:r>
            <a:r>
              <a:rPr lang="ru-RU" dirty="0" err="1"/>
              <a:t>прасками</a:t>
            </a:r>
            <a:r>
              <a:rPr lang="ru-RU" dirty="0"/>
              <a:t>, типом </a:t>
            </a:r>
            <a:r>
              <a:rPr lang="ru-RU" dirty="0" err="1"/>
              <a:t>нагріву</a:t>
            </a:r>
            <a:r>
              <a:rPr lang="ru-RU" dirty="0"/>
              <a:t> </a:t>
            </a:r>
            <a:r>
              <a:rPr lang="ru-RU" dirty="0" err="1"/>
              <a:t>прасувальної</a:t>
            </a:r>
            <a:r>
              <a:rPr lang="ru-RU" dirty="0"/>
              <a:t> </a:t>
            </a:r>
            <a:r>
              <a:rPr lang="ru-RU" dirty="0" err="1" smtClean="0"/>
              <a:t>поверхні</a:t>
            </a:r>
            <a:r>
              <a:rPr lang="ru-RU" dirty="0"/>
              <a:t>, </a:t>
            </a:r>
            <a:r>
              <a:rPr lang="ru-RU" dirty="0" err="1" smtClean="0"/>
              <a:t>наявністю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відсутністю</a:t>
            </a:r>
            <a:r>
              <a:rPr lang="ru-RU" dirty="0"/>
              <a:t> </a:t>
            </a:r>
            <a:r>
              <a:rPr lang="ru-RU" dirty="0" smtClean="0"/>
              <a:t>вакуум установки.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9562" t="37928" r="38429" b="19582"/>
          <a:stretch/>
        </p:blipFill>
        <p:spPr bwMode="auto">
          <a:xfrm>
            <a:off x="2090057" y="1901371"/>
            <a:ext cx="9056914" cy="4717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31673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1069" y="130628"/>
            <a:ext cx="8911687" cy="43543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8457" y="837290"/>
            <a:ext cx="9361714" cy="602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086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4239" y="188681"/>
            <a:ext cx="8911687" cy="5225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1898" y="841828"/>
            <a:ext cx="8915400" cy="601617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Валки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міцними</a:t>
            </a:r>
            <a:r>
              <a:rPr lang="ru-RU" dirty="0"/>
              <a:t>, </a:t>
            </a:r>
            <a:r>
              <a:rPr lang="ru-RU" dirty="0" err="1"/>
              <a:t>жорсткими</a:t>
            </a:r>
            <a:r>
              <a:rPr lang="ru-RU" dirty="0"/>
              <a:t>,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зносостійкою</a:t>
            </a:r>
            <a:r>
              <a:rPr lang="ru-RU" dirty="0"/>
              <a:t> </a:t>
            </a:r>
            <a:r>
              <a:rPr lang="ru-RU" dirty="0" err="1"/>
              <a:t>робочою</a:t>
            </a:r>
            <a:r>
              <a:rPr lang="ru-RU" dirty="0"/>
              <a:t> </a:t>
            </a:r>
            <a:r>
              <a:rPr lang="ru-RU" dirty="0" err="1" smtClean="0"/>
              <a:t>поверхнею</a:t>
            </a:r>
            <a:r>
              <a:rPr lang="ru-RU" dirty="0"/>
              <a:t>. У каландрах – </a:t>
            </a:r>
            <a:r>
              <a:rPr lang="ru-RU" dirty="0" err="1"/>
              <a:t>теплопровідними</a:t>
            </a:r>
            <a:r>
              <a:rPr lang="ru-RU" dirty="0"/>
              <a:t>, </a:t>
            </a:r>
            <a:r>
              <a:rPr lang="ru-RU" dirty="0" err="1"/>
              <a:t>зі</a:t>
            </a:r>
            <a:r>
              <a:rPr lang="ru-RU" dirty="0"/>
              <a:t> строго </a:t>
            </a:r>
            <a:r>
              <a:rPr lang="ru-RU" dirty="0" err="1"/>
              <a:t>циліндричною</a:t>
            </a:r>
            <a:r>
              <a:rPr lang="ru-RU" dirty="0"/>
              <a:t> </a:t>
            </a:r>
            <a:r>
              <a:rPr lang="ru-RU" dirty="0" err="1"/>
              <a:t>поверхнею</a:t>
            </a:r>
            <a:r>
              <a:rPr lang="ru-RU" dirty="0" smtClean="0"/>
              <a:t>.</a:t>
            </a:r>
          </a:p>
          <a:p>
            <a:r>
              <a:rPr lang="ru-RU" dirty="0" err="1"/>
              <a:t>Діаметр</a:t>
            </a:r>
            <a:r>
              <a:rPr lang="ru-RU" dirty="0"/>
              <a:t> </a:t>
            </a:r>
            <a:r>
              <a:rPr lang="ru-RU" dirty="0" err="1"/>
              <a:t>валків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технологічного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40 до 500 мм </a:t>
            </a:r>
            <a:r>
              <a:rPr lang="ru-RU" dirty="0" smtClean="0"/>
              <a:t>і </a:t>
            </a:r>
            <a:r>
              <a:rPr lang="ru-RU" dirty="0" err="1" smtClean="0"/>
              <a:t>більше</a:t>
            </a:r>
            <a:r>
              <a:rPr lang="ru-RU" dirty="0"/>
              <a:t>, </a:t>
            </a:r>
            <a:r>
              <a:rPr lang="ru-RU" dirty="0" err="1"/>
              <a:t>довжина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250 до 2500 мм, </a:t>
            </a:r>
            <a:r>
              <a:rPr lang="ru-RU" dirty="0" err="1"/>
              <a:t>середнє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на валки при </a:t>
            </a:r>
            <a:r>
              <a:rPr lang="ru-RU" dirty="0" err="1" smtClean="0"/>
              <a:t>прасуванні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транспортуванні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до 45 кПа.</a:t>
            </a:r>
          </a:p>
          <a:p>
            <a:r>
              <a:rPr lang="ru-RU" dirty="0" err="1"/>
              <a:t>Прасувальний</a:t>
            </a:r>
            <a:r>
              <a:rPr lang="ru-RU" dirty="0"/>
              <a:t> валок (каток). </a:t>
            </a:r>
            <a:r>
              <a:rPr lang="ru-RU" dirty="0" err="1"/>
              <a:t>Прасувальна</a:t>
            </a:r>
            <a:r>
              <a:rPr lang="ru-RU" dirty="0"/>
              <a:t> машина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пресуючих</a:t>
            </a:r>
            <a:r>
              <a:rPr lang="ru-RU" dirty="0" smtClean="0"/>
              <a:t> </a:t>
            </a:r>
            <a:r>
              <a:rPr lang="ru-RU" dirty="0" err="1"/>
              <a:t>поверхонь</a:t>
            </a:r>
            <a:r>
              <a:rPr lang="ru-RU" dirty="0"/>
              <a:t> :</a:t>
            </a:r>
          </a:p>
          <a:p>
            <a:r>
              <a:rPr lang="ru-RU" dirty="0"/>
              <a:t>• Валок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обертовий</a:t>
            </a:r>
            <a:r>
              <a:rPr lang="ru-RU" dirty="0"/>
              <a:t> </a:t>
            </a:r>
            <a:r>
              <a:rPr lang="ru-RU" dirty="0" err="1"/>
              <a:t>вузол</a:t>
            </a:r>
            <a:r>
              <a:rPr lang="ru-RU" dirty="0"/>
              <a:t> </a:t>
            </a:r>
            <a:r>
              <a:rPr lang="ru-RU" dirty="0" err="1"/>
              <a:t>прасувальної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покритий</a:t>
            </a:r>
            <a:r>
              <a:rPr lang="ru-RU" dirty="0"/>
              <a:t> </a:t>
            </a:r>
            <a:r>
              <a:rPr lang="ru-RU" dirty="0" err="1" smtClean="0"/>
              <a:t>спеціальної</a:t>
            </a:r>
            <a:r>
              <a:rPr lang="ru-RU" dirty="0" smtClean="0"/>
              <a:t> </a:t>
            </a:r>
            <a:r>
              <a:rPr lang="ru-RU" dirty="0" err="1"/>
              <a:t>еластичної</a:t>
            </a:r>
            <a:r>
              <a:rPr lang="ru-RU" dirty="0"/>
              <a:t> </a:t>
            </a:r>
            <a:r>
              <a:rPr lang="ru-RU" dirty="0" err="1"/>
              <a:t>оббивкою</a:t>
            </a:r>
            <a:r>
              <a:rPr lang="ru-RU" dirty="0"/>
              <a:t>. </a:t>
            </a:r>
            <a:r>
              <a:rPr lang="ru-RU" dirty="0" err="1"/>
              <a:t>Поверхня</a:t>
            </a:r>
            <a:r>
              <a:rPr lang="ru-RU" dirty="0"/>
              <a:t> валка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піддається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. </a:t>
            </a:r>
            <a:r>
              <a:rPr lang="ru-RU" dirty="0" err="1" smtClean="0"/>
              <a:t>Обертаючись</a:t>
            </a:r>
            <a:r>
              <a:rPr lang="ru-RU" dirty="0"/>
              <a:t>, валок </a:t>
            </a:r>
            <a:r>
              <a:rPr lang="ru-RU" dirty="0" err="1"/>
              <a:t>супроводжує</a:t>
            </a:r>
            <a:r>
              <a:rPr lang="ru-RU" dirty="0"/>
              <a:t> </a:t>
            </a:r>
            <a:r>
              <a:rPr lang="ru-RU" dirty="0" err="1"/>
              <a:t>білизну</a:t>
            </a:r>
            <a:r>
              <a:rPr lang="ru-RU" dirty="0"/>
              <a:t> </a:t>
            </a:r>
            <a:r>
              <a:rPr lang="ru-RU" dirty="0" err="1"/>
              <a:t>уздовж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нагрівається</a:t>
            </a:r>
            <a:r>
              <a:rPr lang="ru-RU" dirty="0"/>
              <a:t>.</a:t>
            </a:r>
          </a:p>
          <a:p>
            <a:r>
              <a:rPr lang="ru-RU" dirty="0"/>
              <a:t>• </a:t>
            </a:r>
            <a:r>
              <a:rPr lang="ru-RU" dirty="0" err="1"/>
              <a:t>Прасувальний</a:t>
            </a:r>
            <a:r>
              <a:rPr lang="ru-RU" dirty="0"/>
              <a:t> башмак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з </a:t>
            </a:r>
            <a:r>
              <a:rPr lang="ru-RU" dirty="0" err="1"/>
              <a:t>поверхнею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 smtClean="0"/>
              <a:t>нагрівається</a:t>
            </a:r>
            <a:r>
              <a:rPr lang="ru-RU" dirty="0"/>
              <a:t>, яка </a:t>
            </a:r>
            <a:r>
              <a:rPr lang="ru-RU" dirty="0" err="1"/>
              <a:t>розташовується</a:t>
            </a:r>
            <a:r>
              <a:rPr lang="ru-RU" dirty="0"/>
              <a:t> за валком в гладкому </a:t>
            </a:r>
            <a:r>
              <a:rPr lang="ru-RU" dirty="0" err="1"/>
              <a:t>облицюванні</a:t>
            </a:r>
            <a:r>
              <a:rPr lang="ru-RU" dirty="0"/>
              <a:t>, </a:t>
            </a:r>
            <a:r>
              <a:rPr lang="ru-RU" dirty="0" err="1"/>
              <a:t>приймає</a:t>
            </a:r>
            <a:r>
              <a:rPr lang="ru-RU" dirty="0"/>
              <a:t> </a:t>
            </a:r>
            <a:r>
              <a:rPr lang="ru-RU" dirty="0" smtClean="0"/>
              <a:t>форму </a:t>
            </a:r>
            <a:r>
              <a:rPr lang="ru-RU" dirty="0"/>
              <a:t>валка.</a:t>
            </a:r>
          </a:p>
          <a:p>
            <a:r>
              <a:rPr lang="ru-RU" dirty="0"/>
              <a:t>• Лоток для парового </a:t>
            </a:r>
            <a:r>
              <a:rPr lang="ru-RU" dirty="0" err="1"/>
              <a:t>обігріву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спеціальна</a:t>
            </a:r>
            <a:r>
              <a:rPr lang="ru-RU" dirty="0"/>
              <a:t> </a:t>
            </a:r>
            <a:r>
              <a:rPr lang="ru-RU" dirty="0" err="1"/>
              <a:t>вбудована</a:t>
            </a:r>
            <a:r>
              <a:rPr lang="ru-RU" dirty="0"/>
              <a:t> </a:t>
            </a:r>
            <a:r>
              <a:rPr lang="ru-RU" dirty="0" err="1"/>
              <a:t>ємність</a:t>
            </a:r>
            <a:r>
              <a:rPr lang="ru-RU" dirty="0"/>
              <a:t> з водою,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виділяти</a:t>
            </a:r>
            <a:r>
              <a:rPr lang="ru-RU" dirty="0"/>
              <a:t> пару при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температурі</a:t>
            </a:r>
            <a:r>
              <a:rPr lang="ru-RU" dirty="0"/>
              <a:t>.</a:t>
            </a:r>
          </a:p>
          <a:p>
            <a:r>
              <a:rPr lang="ru-RU" dirty="0"/>
              <a:t>Принцип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даного</a:t>
            </a:r>
            <a:r>
              <a:rPr lang="ru-RU" dirty="0"/>
              <a:t> виду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на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прасування</a:t>
            </a:r>
            <a:r>
              <a:rPr lang="ru-RU" dirty="0" smtClean="0"/>
              <a:t> </a:t>
            </a:r>
            <a:r>
              <a:rPr lang="ru-RU" dirty="0" err="1"/>
              <a:t>відбувається</a:t>
            </a:r>
            <a:r>
              <a:rPr lang="ru-RU" dirty="0"/>
              <a:t> валком, шляхом </a:t>
            </a:r>
            <a:r>
              <a:rPr lang="ru-RU" dirty="0" err="1"/>
              <a:t>тиску</a:t>
            </a:r>
            <a:r>
              <a:rPr lang="ru-RU" dirty="0"/>
              <a:t> на </a:t>
            </a:r>
            <a:r>
              <a:rPr lang="ru-RU" dirty="0" err="1"/>
              <a:t>білизну</a:t>
            </a:r>
            <a:r>
              <a:rPr lang="ru-RU" dirty="0"/>
              <a:t> і </a:t>
            </a:r>
            <a:r>
              <a:rPr lang="ru-RU" dirty="0" err="1"/>
              <a:t>розкочування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по </a:t>
            </a:r>
            <a:r>
              <a:rPr lang="ru-RU" dirty="0" err="1" smtClean="0"/>
              <a:t>нагрівальній</a:t>
            </a:r>
            <a:r>
              <a:rPr lang="ru-RU" dirty="0" smtClean="0"/>
              <a:t> </a:t>
            </a:r>
            <a:r>
              <a:rPr lang="ru-RU" dirty="0" err="1"/>
              <a:t>поверхні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0639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6690"/>
          </a:xfrm>
        </p:spPr>
        <p:txBody>
          <a:bodyPr/>
          <a:lstStyle/>
          <a:p>
            <a:r>
              <a:rPr lang="uk-UA" dirty="0" smtClean="0"/>
              <a:t>Прасувальний валок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4856" y="1524000"/>
            <a:ext cx="8577943" cy="493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799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811" y="159658"/>
            <a:ext cx="8911687" cy="653142"/>
          </a:xfrm>
        </p:spPr>
        <p:txBody>
          <a:bodyPr>
            <a:normAutofit/>
          </a:bodyPr>
          <a:lstStyle/>
          <a:p>
            <a:r>
              <a:rPr lang="uk-UA" dirty="0" smtClean="0"/>
              <a:t>Каландр.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43" y="682171"/>
            <a:ext cx="10087428" cy="6037943"/>
          </a:xfrm>
        </p:spPr>
        <p:txBody>
          <a:bodyPr/>
          <a:lstStyle/>
          <a:p>
            <a:r>
              <a:rPr lang="ru-RU" dirty="0"/>
              <a:t>Катках другого типу (каландрах) </a:t>
            </a:r>
            <a:r>
              <a:rPr lang="ru-RU" dirty="0" err="1"/>
              <a:t>білизна</a:t>
            </a:r>
            <a:r>
              <a:rPr lang="ru-RU" dirty="0"/>
              <a:t> в зону </a:t>
            </a:r>
            <a:r>
              <a:rPr lang="ru-RU" dirty="0" err="1"/>
              <a:t>прасування</a:t>
            </a:r>
            <a:r>
              <a:rPr lang="ru-RU" dirty="0"/>
              <a:t> </a:t>
            </a:r>
            <a:r>
              <a:rPr lang="ru-RU" dirty="0" err="1"/>
              <a:t>подається</a:t>
            </a:r>
            <a:r>
              <a:rPr lang="ru-RU" dirty="0"/>
              <a:t> </a:t>
            </a:r>
            <a:r>
              <a:rPr lang="ru-RU" dirty="0" smtClean="0"/>
              <a:t>транспортером </a:t>
            </a:r>
            <a:r>
              <a:rPr lang="ru-RU" dirty="0"/>
              <a:t>і за </a:t>
            </a:r>
            <a:r>
              <a:rPr lang="ru-RU" dirty="0" err="1"/>
              <a:t>допомогою</a:t>
            </a:r>
            <a:r>
              <a:rPr lang="ru-RU" dirty="0"/>
              <a:t> другого транспортера </a:t>
            </a:r>
            <a:r>
              <a:rPr lang="ru-RU" dirty="0" err="1"/>
              <a:t>обкатується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кутом 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/>
              <a:t>300 °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нагрітого</a:t>
            </a:r>
            <a:r>
              <a:rPr lang="ru-RU" dirty="0"/>
              <a:t> до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катка (без </a:t>
            </a:r>
            <a:r>
              <a:rPr lang="ru-RU" dirty="0" err="1" smtClean="0"/>
              <a:t>протягування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/>
              <a:t>Пара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прасування</a:t>
            </a:r>
            <a:r>
              <a:rPr lang="ru-RU" dirty="0"/>
              <a:t> </a:t>
            </a:r>
            <a:r>
              <a:rPr lang="ru-RU" dirty="0" err="1"/>
              <a:t>видаляється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вентилятора. На </a:t>
            </a:r>
            <a:r>
              <a:rPr lang="ru-RU" dirty="0" smtClean="0"/>
              <a:t>таких </a:t>
            </a:r>
            <a:r>
              <a:rPr lang="ru-RU" dirty="0"/>
              <a:t>катках </a:t>
            </a:r>
            <a:r>
              <a:rPr lang="ru-RU" dirty="0" err="1"/>
              <a:t>білизну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прасувати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віджимання</a:t>
            </a:r>
            <a:r>
              <a:rPr lang="ru-RU" dirty="0"/>
              <a:t> в центрифугах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/>
              <a:t>в машинах з </a:t>
            </a:r>
            <a:r>
              <a:rPr lang="ru-RU" dirty="0" err="1"/>
              <a:t>остаточним</a:t>
            </a:r>
            <a:r>
              <a:rPr lang="ru-RU" dirty="0"/>
              <a:t> </a:t>
            </a:r>
            <a:r>
              <a:rPr lang="ru-RU" dirty="0" err="1"/>
              <a:t>віджиманням</a:t>
            </a:r>
            <a:r>
              <a:rPr lang="ru-RU" dirty="0"/>
              <a:t>.</a:t>
            </a:r>
          </a:p>
          <a:p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прасування</a:t>
            </a:r>
            <a:r>
              <a:rPr lang="ru-RU" dirty="0"/>
              <a:t> на таких катках </a:t>
            </a:r>
            <a:r>
              <a:rPr lang="ru-RU" dirty="0" err="1"/>
              <a:t>регулюється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регулятором </a:t>
            </a:r>
            <a:r>
              <a:rPr lang="ru-RU" dirty="0" err="1" smtClean="0"/>
              <a:t>швидкості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744" y="3425371"/>
            <a:ext cx="7141028" cy="329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894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45139"/>
            <a:ext cx="8911687" cy="43543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0114" y="580573"/>
            <a:ext cx="9864498" cy="6139542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/>
              <a:t>Вал </a:t>
            </a:r>
            <a:r>
              <a:rPr lang="ru-RU" sz="1900" dirty="0" smtClean="0"/>
              <a:t>каландра </a:t>
            </a:r>
            <a:r>
              <a:rPr lang="ru-RU" sz="1900" dirty="0" err="1"/>
              <a:t>виконаний</a:t>
            </a:r>
            <a:r>
              <a:rPr lang="ru-RU" sz="1900" dirty="0"/>
              <a:t> з </a:t>
            </a:r>
            <a:r>
              <a:rPr lang="ru-RU" sz="1900" dirty="0" err="1"/>
              <a:t>нержавіючої</a:t>
            </a:r>
            <a:r>
              <a:rPr lang="ru-RU" sz="1900" dirty="0"/>
              <a:t> </a:t>
            </a:r>
            <a:r>
              <a:rPr lang="ru-RU" sz="1900" dirty="0" err="1"/>
              <a:t>сталі</a:t>
            </a:r>
            <a:r>
              <a:rPr lang="ru-RU" sz="1900" dirty="0"/>
              <a:t>, </a:t>
            </a:r>
            <a:r>
              <a:rPr lang="ru-RU" sz="1900" dirty="0" err="1"/>
              <a:t>всередину</a:t>
            </a:r>
            <a:r>
              <a:rPr lang="ru-RU" sz="1900" dirty="0"/>
              <a:t> </a:t>
            </a:r>
            <a:r>
              <a:rPr lang="ru-RU" sz="1900" dirty="0" err="1" smtClean="0"/>
              <a:t>якого</a:t>
            </a:r>
            <a:r>
              <a:rPr lang="ru-RU" sz="1900" dirty="0" smtClean="0"/>
              <a:t> </a:t>
            </a:r>
            <a:r>
              <a:rPr lang="ru-RU" sz="1900" dirty="0" err="1"/>
              <a:t>вмонтовані</a:t>
            </a:r>
            <a:r>
              <a:rPr lang="ru-RU" sz="1900" dirty="0"/>
              <a:t> </a:t>
            </a:r>
            <a:r>
              <a:rPr lang="ru-RU" sz="1900" dirty="0" err="1"/>
              <a:t>нагрівальні</a:t>
            </a:r>
            <a:r>
              <a:rPr lang="ru-RU" sz="1900" dirty="0"/>
              <a:t> </a:t>
            </a:r>
            <a:r>
              <a:rPr lang="ru-RU" sz="1900" dirty="0" err="1"/>
              <a:t>елементи</a:t>
            </a:r>
            <a:r>
              <a:rPr lang="ru-RU" sz="1900" dirty="0"/>
              <a:t> - тени (в </a:t>
            </a:r>
            <a:r>
              <a:rPr lang="ru-RU" sz="1900" dirty="0" err="1"/>
              <a:t>електричних</a:t>
            </a:r>
            <a:r>
              <a:rPr lang="ru-RU" sz="1900" dirty="0"/>
              <a:t> моделях </a:t>
            </a:r>
            <a:r>
              <a:rPr lang="ru-RU" sz="1900" dirty="0" err="1" smtClean="0"/>
              <a:t>каландрів</a:t>
            </a:r>
            <a:r>
              <a:rPr lang="ru-RU" sz="1900" dirty="0"/>
              <a:t>). </a:t>
            </a:r>
            <a:r>
              <a:rPr lang="ru-RU" sz="1900" dirty="0" err="1"/>
              <a:t>Цей</a:t>
            </a:r>
            <a:r>
              <a:rPr lang="ru-RU" sz="1900" dirty="0"/>
              <a:t> вал і служить " </a:t>
            </a:r>
            <a:r>
              <a:rPr lang="ru-RU" sz="1900" dirty="0" err="1"/>
              <a:t>праскою</a:t>
            </a:r>
            <a:r>
              <a:rPr lang="ru-RU" sz="1900" dirty="0"/>
              <a:t> " в </a:t>
            </a:r>
            <a:r>
              <a:rPr lang="ru-RU" sz="1900" dirty="0" err="1"/>
              <a:t>каландрі</a:t>
            </a:r>
            <a:r>
              <a:rPr lang="ru-RU" sz="1900" dirty="0"/>
              <a:t>, на </a:t>
            </a:r>
            <a:r>
              <a:rPr lang="ru-RU" sz="1900" dirty="0" err="1"/>
              <a:t>відміну</a:t>
            </a:r>
            <a:r>
              <a:rPr lang="ru-RU" sz="1900" dirty="0"/>
              <a:t> </a:t>
            </a:r>
            <a:r>
              <a:rPr lang="ru-RU" sz="1900" dirty="0" err="1"/>
              <a:t>від</a:t>
            </a:r>
            <a:r>
              <a:rPr lang="ru-RU" sz="1900" dirty="0"/>
              <a:t> </a:t>
            </a:r>
            <a:r>
              <a:rPr lang="ru-RU" sz="1900" dirty="0" err="1"/>
              <a:t>прасувальних</a:t>
            </a:r>
            <a:r>
              <a:rPr lang="ru-RU" sz="1900" dirty="0"/>
              <a:t> </a:t>
            </a:r>
            <a:r>
              <a:rPr lang="ru-RU" sz="1900" dirty="0" err="1" smtClean="0"/>
              <a:t>катків</a:t>
            </a:r>
            <a:r>
              <a:rPr lang="ru-RU" sz="1900" dirty="0"/>
              <a:t>. </a:t>
            </a:r>
            <a:r>
              <a:rPr lang="ru-RU" sz="1900" dirty="0" smtClean="0"/>
              <a:t>У </a:t>
            </a:r>
            <a:r>
              <a:rPr lang="ru-RU" sz="1900" dirty="0" err="1"/>
              <a:t>каландрі</a:t>
            </a:r>
            <a:r>
              <a:rPr lang="ru-RU" sz="1900" dirty="0"/>
              <a:t> </a:t>
            </a:r>
            <a:r>
              <a:rPr lang="ru-RU" sz="1900" dirty="0" err="1"/>
              <a:t>білизна</a:t>
            </a:r>
            <a:r>
              <a:rPr lang="ru-RU" sz="1900" dirty="0"/>
              <a:t> сушиться і </a:t>
            </a:r>
            <a:r>
              <a:rPr lang="ru-RU" sz="1900" dirty="0" err="1" smtClean="0"/>
              <a:t>прасується</a:t>
            </a:r>
            <a:r>
              <a:rPr lang="ru-RU" sz="1900" dirty="0" smtClean="0"/>
              <a:t> </a:t>
            </a:r>
            <a:r>
              <a:rPr lang="ru-RU" sz="1900" dirty="0" err="1"/>
              <a:t>одночасно</a:t>
            </a:r>
            <a:r>
              <a:rPr lang="ru-RU" sz="1900" dirty="0"/>
              <a:t> по </a:t>
            </a:r>
            <a:r>
              <a:rPr lang="ru-RU" sz="1900" dirty="0" err="1"/>
              <a:t>всій</a:t>
            </a:r>
            <a:r>
              <a:rPr lang="ru-RU" sz="1900" dirty="0"/>
              <a:t> </a:t>
            </a:r>
            <a:r>
              <a:rPr lang="ru-RU" sz="1900" dirty="0" err="1"/>
              <a:t>поверхні</a:t>
            </a:r>
            <a:r>
              <a:rPr lang="ru-RU" sz="1900" dirty="0"/>
              <a:t> валу, </a:t>
            </a:r>
            <a:r>
              <a:rPr lang="ru-RU" sz="1900" dirty="0" err="1"/>
              <a:t>тоді</a:t>
            </a:r>
            <a:r>
              <a:rPr lang="ru-RU" sz="1900" dirty="0"/>
              <a:t> як у катках </a:t>
            </a:r>
            <a:r>
              <a:rPr lang="ru-RU" sz="1900" dirty="0" err="1"/>
              <a:t>це</a:t>
            </a:r>
            <a:r>
              <a:rPr lang="ru-RU" sz="1900" dirty="0"/>
              <a:t> </a:t>
            </a:r>
            <a:r>
              <a:rPr lang="ru-RU" sz="1900" dirty="0" err="1"/>
              <a:t>відбувається</a:t>
            </a:r>
            <a:r>
              <a:rPr lang="ru-RU" sz="1900" dirty="0"/>
              <a:t> </a:t>
            </a:r>
            <a:r>
              <a:rPr lang="ru-RU" sz="1900" dirty="0" err="1"/>
              <a:t>тільки</a:t>
            </a:r>
            <a:r>
              <a:rPr lang="ru-RU" sz="1900" dirty="0"/>
              <a:t> в </a:t>
            </a:r>
            <a:r>
              <a:rPr lang="ru-RU" sz="1900" dirty="0" smtClean="0"/>
              <a:t>момент </a:t>
            </a:r>
            <a:r>
              <a:rPr lang="ru-RU" sz="1900" dirty="0" err="1"/>
              <a:t>зіткнення</a:t>
            </a:r>
            <a:r>
              <a:rPr lang="ru-RU" sz="1900" dirty="0"/>
              <a:t> з </a:t>
            </a:r>
            <a:r>
              <a:rPr lang="ru-RU" sz="1900" dirty="0" err="1"/>
              <a:t>прасувальним</a:t>
            </a:r>
            <a:r>
              <a:rPr lang="ru-RU" sz="1900" dirty="0"/>
              <a:t> лотком</a:t>
            </a:r>
            <a:r>
              <a:rPr lang="ru-RU" sz="1900" dirty="0" smtClean="0"/>
              <a:t>.</a:t>
            </a:r>
            <a:endParaRPr lang="ru-RU" sz="1900" dirty="0"/>
          </a:p>
          <a:p>
            <a:r>
              <a:rPr lang="ru-RU" sz="1900" dirty="0" err="1"/>
              <a:t>Каландри</a:t>
            </a:r>
            <a:r>
              <a:rPr lang="ru-RU" sz="1900" dirty="0"/>
              <a:t> </a:t>
            </a:r>
            <a:r>
              <a:rPr lang="ru-RU" sz="1900" dirty="0" err="1"/>
              <a:t>простіше</a:t>
            </a:r>
            <a:r>
              <a:rPr lang="ru-RU" sz="1900" dirty="0"/>
              <a:t> і </a:t>
            </a:r>
            <a:r>
              <a:rPr lang="ru-RU" sz="1900" dirty="0" err="1"/>
              <a:t>зручніше</a:t>
            </a:r>
            <a:r>
              <a:rPr lang="ru-RU" sz="1900" dirty="0"/>
              <a:t> в </a:t>
            </a:r>
            <a:r>
              <a:rPr lang="ru-RU" sz="1900" dirty="0" err="1"/>
              <a:t>обслуговуванні</a:t>
            </a:r>
            <a:r>
              <a:rPr lang="ru-RU" sz="1900" dirty="0"/>
              <a:t>, </a:t>
            </a:r>
            <a:r>
              <a:rPr lang="ru-RU" sz="1900" dirty="0" err="1"/>
              <a:t>ніж</a:t>
            </a:r>
            <a:r>
              <a:rPr lang="ru-RU" sz="1900" dirty="0"/>
              <a:t> катки. У каландрах </a:t>
            </a:r>
            <a:r>
              <a:rPr lang="ru-RU" sz="1900" dirty="0" err="1" smtClean="0"/>
              <a:t>немає</a:t>
            </a:r>
            <a:r>
              <a:rPr lang="ru-RU" sz="1900" dirty="0" smtClean="0"/>
              <a:t> </a:t>
            </a:r>
            <a:r>
              <a:rPr lang="ru-RU" sz="1900" dirty="0" err="1"/>
              <a:t>необхідності</a:t>
            </a:r>
            <a:r>
              <a:rPr lang="ru-RU" sz="1900" dirty="0"/>
              <a:t> </a:t>
            </a:r>
            <a:r>
              <a:rPr lang="ru-RU" sz="1900" dirty="0" err="1"/>
              <a:t>періодично</a:t>
            </a:r>
            <a:r>
              <a:rPr lang="ru-RU" sz="1900" dirty="0"/>
              <a:t> </a:t>
            </a:r>
            <a:r>
              <a:rPr lang="ru-RU" sz="1900" dirty="0" err="1"/>
              <a:t>замінювати</a:t>
            </a:r>
            <a:r>
              <a:rPr lang="ru-RU" sz="1900" dirty="0"/>
              <a:t> </a:t>
            </a:r>
            <a:r>
              <a:rPr lang="ru-RU" sz="1900" dirty="0" err="1"/>
              <a:t>верхнє</a:t>
            </a:r>
            <a:r>
              <a:rPr lang="ru-RU" sz="1900" dirty="0"/>
              <a:t> і </a:t>
            </a:r>
            <a:r>
              <a:rPr lang="ru-RU" sz="1900" dirty="0" err="1"/>
              <a:t>нижнє</a:t>
            </a:r>
            <a:r>
              <a:rPr lang="ru-RU" sz="1900" dirty="0"/>
              <a:t> </a:t>
            </a:r>
            <a:r>
              <a:rPr lang="ru-RU" sz="1900" dirty="0" err="1"/>
              <a:t>тканинне</a:t>
            </a:r>
            <a:r>
              <a:rPr lang="ru-RU" sz="1900" dirty="0"/>
              <a:t> </a:t>
            </a:r>
            <a:r>
              <a:rPr lang="ru-RU" sz="1900" dirty="0" err="1"/>
              <a:t>покриття</a:t>
            </a:r>
            <a:r>
              <a:rPr lang="ru-RU" sz="1900" dirty="0"/>
              <a:t>, </a:t>
            </a:r>
            <a:r>
              <a:rPr lang="ru-RU" sz="1900" dirty="0" err="1" smtClean="0"/>
              <a:t>бо</a:t>
            </a:r>
            <a:r>
              <a:rPr lang="ru-RU" sz="1900" dirty="0" smtClean="0"/>
              <a:t> </a:t>
            </a:r>
            <a:r>
              <a:rPr lang="ru-RU" sz="1900" dirty="0"/>
              <a:t>вони просто не </a:t>
            </a:r>
            <a:r>
              <a:rPr lang="ru-RU" sz="1900" dirty="0" err="1"/>
              <a:t>використовуються</a:t>
            </a:r>
            <a:r>
              <a:rPr lang="ru-RU" sz="1900" dirty="0"/>
              <a:t> в </a:t>
            </a:r>
            <a:r>
              <a:rPr lang="ru-RU" sz="1900" dirty="0" err="1"/>
              <a:t>конструкції</a:t>
            </a:r>
            <a:r>
              <a:rPr lang="ru-RU" sz="1900" dirty="0"/>
              <a:t> каландра, в каландрах </a:t>
            </a:r>
            <a:r>
              <a:rPr lang="ru-RU" sz="1900" dirty="0" err="1"/>
              <a:t>немає</a:t>
            </a:r>
            <a:r>
              <a:rPr lang="ru-RU" sz="1900" dirty="0"/>
              <a:t> </a:t>
            </a:r>
            <a:r>
              <a:rPr lang="ru-RU" sz="1900" dirty="0" err="1" smtClean="0"/>
              <a:t>необхідності</a:t>
            </a:r>
            <a:r>
              <a:rPr lang="ru-RU" sz="1900" dirty="0" smtClean="0"/>
              <a:t> </a:t>
            </a:r>
            <a:r>
              <a:rPr lang="ru-RU" sz="1900" dirty="0" err="1"/>
              <a:t>здійснювати</a:t>
            </a:r>
            <a:r>
              <a:rPr lang="ru-RU" sz="1900" dirty="0"/>
              <a:t> " </a:t>
            </a:r>
            <a:r>
              <a:rPr lang="ru-RU" sz="1900" dirty="0" err="1"/>
              <a:t>холості</a:t>
            </a:r>
            <a:r>
              <a:rPr lang="ru-RU" sz="1900" dirty="0"/>
              <a:t> </a:t>
            </a:r>
            <a:r>
              <a:rPr lang="ru-RU" sz="1900" dirty="0" err="1"/>
              <a:t>оберти</a:t>
            </a:r>
            <a:r>
              <a:rPr lang="ru-RU" sz="1900" dirty="0"/>
              <a:t> " для просушки </a:t>
            </a:r>
            <a:r>
              <a:rPr lang="ru-RU" sz="1900" dirty="0" err="1"/>
              <a:t>тканини</a:t>
            </a:r>
            <a:r>
              <a:rPr lang="ru-RU" sz="1900" dirty="0"/>
              <a:t> валу.</a:t>
            </a:r>
          </a:p>
          <a:p>
            <a:r>
              <a:rPr lang="ru-RU" sz="1900" dirty="0"/>
              <a:t>Каландр </a:t>
            </a:r>
            <a:r>
              <a:rPr lang="ru-RU" sz="1900" dirty="0" err="1"/>
              <a:t>має</a:t>
            </a:r>
            <a:r>
              <a:rPr lang="ru-RU" sz="1900" dirty="0"/>
              <a:t> </a:t>
            </a:r>
            <a:r>
              <a:rPr lang="ru-RU" sz="1900" dirty="0" err="1"/>
              <a:t>функцію</a:t>
            </a:r>
            <a:r>
              <a:rPr lang="ru-RU" sz="1900" dirty="0"/>
              <a:t> </a:t>
            </a:r>
            <a:r>
              <a:rPr lang="ru-RU" sz="1900" dirty="0" err="1"/>
              <a:t>обліку</a:t>
            </a:r>
            <a:r>
              <a:rPr lang="ru-RU" sz="1900" dirty="0"/>
              <a:t> часу, </a:t>
            </a:r>
            <a:r>
              <a:rPr lang="ru-RU" sz="1900" dirty="0" err="1"/>
              <a:t>одностороннє</a:t>
            </a:r>
            <a:r>
              <a:rPr lang="ru-RU" sz="1900" dirty="0"/>
              <a:t> </a:t>
            </a:r>
            <a:r>
              <a:rPr lang="ru-RU" sz="1900" dirty="0" err="1"/>
              <a:t>обслуговування</a:t>
            </a:r>
            <a:r>
              <a:rPr lang="ru-RU" sz="1900" dirty="0"/>
              <a:t> </a:t>
            </a:r>
            <a:r>
              <a:rPr lang="ru-RU" sz="1900" dirty="0" err="1"/>
              <a:t>дозволяє</a:t>
            </a:r>
            <a:r>
              <a:rPr lang="ru-RU" sz="1900" dirty="0"/>
              <a:t> </a:t>
            </a:r>
            <a:r>
              <a:rPr lang="ru-RU" sz="1900" dirty="0" err="1" smtClean="0"/>
              <a:t>обслуговувати</a:t>
            </a:r>
            <a:r>
              <a:rPr lang="ru-RU" sz="1900" dirty="0" smtClean="0"/>
              <a:t> </a:t>
            </a:r>
            <a:r>
              <a:rPr lang="ru-RU" sz="1900" dirty="0"/>
              <a:t>одному </a:t>
            </a:r>
            <a:r>
              <a:rPr lang="ru-RU" sz="1900" dirty="0" err="1" smtClean="0"/>
              <a:t>робітнику</a:t>
            </a:r>
            <a:r>
              <a:rPr lang="ru-RU" sz="1900" dirty="0" smtClean="0"/>
              <a:t>.</a:t>
            </a:r>
          </a:p>
          <a:p>
            <a:endParaRPr lang="ru-RU" dirty="0"/>
          </a:p>
          <a:p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err="1"/>
              <a:t>валкових</a:t>
            </a:r>
            <a:r>
              <a:rPr lang="ru-RU" dirty="0"/>
              <a:t> </a:t>
            </a:r>
            <a:r>
              <a:rPr lang="ru-RU" dirty="0" err="1"/>
              <a:t>прасувальних</a:t>
            </a:r>
            <a:r>
              <a:rPr lang="ru-RU" dirty="0"/>
              <a:t> машин:</a:t>
            </a:r>
          </a:p>
          <a:p>
            <a:r>
              <a:rPr lang="ru-RU" dirty="0"/>
              <a:t>• </a:t>
            </a:r>
            <a:r>
              <a:rPr lang="ru-RU" dirty="0" err="1"/>
              <a:t>Ідеально</a:t>
            </a:r>
            <a:r>
              <a:rPr lang="ru-RU" dirty="0"/>
              <a:t> </a:t>
            </a:r>
            <a:r>
              <a:rPr lang="ru-RU" dirty="0" err="1"/>
              <a:t>розгладження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.</a:t>
            </a:r>
          </a:p>
          <a:p>
            <a:r>
              <a:rPr lang="ru-RU" dirty="0"/>
              <a:t>•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прасуванням</a:t>
            </a:r>
            <a:r>
              <a:rPr lang="ru-RU" dirty="0"/>
              <a:t> </a:t>
            </a:r>
            <a:r>
              <a:rPr lang="ru-RU" dirty="0" err="1"/>
              <a:t>сидячи</a:t>
            </a:r>
            <a:r>
              <a:rPr lang="ru-RU" dirty="0"/>
              <a:t>, в </a:t>
            </a:r>
            <a:r>
              <a:rPr lang="ru-RU" dirty="0" err="1"/>
              <a:t>зручному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.</a:t>
            </a:r>
          </a:p>
          <a:p>
            <a:r>
              <a:rPr lang="ru-RU" dirty="0"/>
              <a:t>• Велика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прасування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.</a:t>
            </a:r>
          </a:p>
          <a:p>
            <a:r>
              <a:rPr lang="ru-RU" dirty="0"/>
              <a:t>•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мінімум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 для </a:t>
            </a:r>
            <a:r>
              <a:rPr lang="ru-RU" dirty="0" err="1"/>
              <a:t>пропрасовування</a:t>
            </a:r>
            <a:r>
              <a:rPr lang="ru-RU" dirty="0"/>
              <a:t> великих помятостей </a:t>
            </a:r>
            <a:r>
              <a:rPr lang="ru-RU" dirty="0" err="1" smtClean="0"/>
              <a:t>білизни</a:t>
            </a:r>
            <a:r>
              <a:rPr lang="ru-RU" dirty="0"/>
              <a:t>.</a:t>
            </a:r>
          </a:p>
          <a:p>
            <a:r>
              <a:rPr lang="ru-RU" dirty="0"/>
              <a:t>• </a:t>
            </a:r>
            <a:r>
              <a:rPr lang="ru-RU" dirty="0" err="1"/>
              <a:t>Неможливість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опік</a:t>
            </a:r>
            <a:r>
              <a:rPr lang="ru-RU" dirty="0"/>
              <a:t> ( </a:t>
            </a:r>
            <a:r>
              <a:rPr lang="ru-RU" dirty="0" err="1"/>
              <a:t>автоматичний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пальців</a:t>
            </a:r>
            <a:r>
              <a:rPr lang="ru-RU" dirty="0"/>
              <a:t>).</a:t>
            </a:r>
          </a:p>
          <a:p>
            <a:r>
              <a:rPr lang="ru-RU" dirty="0"/>
              <a:t>• </a:t>
            </a:r>
            <a:r>
              <a:rPr lang="ru-RU" dirty="0" err="1"/>
              <a:t>Зручне</a:t>
            </a:r>
            <a:r>
              <a:rPr lang="ru-RU" dirty="0"/>
              <a:t> </a:t>
            </a:r>
            <a:r>
              <a:rPr lang="ru-RU" dirty="0" err="1"/>
              <a:t>переміщення</a:t>
            </a:r>
            <a:r>
              <a:rPr lang="ru-RU" dirty="0"/>
              <a:t> на роликах.</a:t>
            </a:r>
          </a:p>
          <a:p>
            <a:r>
              <a:rPr lang="ru-RU" dirty="0"/>
              <a:t>• </a:t>
            </a:r>
            <a:r>
              <a:rPr lang="ru-RU" dirty="0" err="1"/>
              <a:t>Компактність</a:t>
            </a:r>
            <a:r>
              <a:rPr lang="ru-RU" dirty="0"/>
              <a:t>.</a:t>
            </a:r>
          </a:p>
          <a:p>
            <a:r>
              <a:rPr lang="ru-RU" dirty="0"/>
              <a:t>• </a:t>
            </a:r>
            <a:r>
              <a:rPr lang="ru-RU" dirty="0" err="1"/>
              <a:t>Зручна</a:t>
            </a:r>
            <a:r>
              <a:rPr lang="ru-RU" dirty="0"/>
              <a:t> складна </a:t>
            </a:r>
            <a:r>
              <a:rPr lang="ru-RU" dirty="0" err="1"/>
              <a:t>конструкція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14332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740233"/>
          </a:xfrm>
        </p:spPr>
        <p:txBody>
          <a:bodyPr/>
          <a:lstStyle/>
          <a:p>
            <a:r>
              <a:rPr lang="ru-RU" dirty="0" err="1"/>
              <a:t>Пароповітряні</a:t>
            </a:r>
            <a:r>
              <a:rPr lang="ru-RU" dirty="0"/>
              <a:t> </a:t>
            </a:r>
            <a:r>
              <a:rPr lang="ru-RU" dirty="0" err="1"/>
              <a:t>манекени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9143" y="740233"/>
            <a:ext cx="9835469" cy="5979881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/>
              <a:t>Пароманекен</a:t>
            </a:r>
            <a:r>
              <a:rPr lang="ru-RU" dirty="0"/>
              <a:t> - </a:t>
            </a:r>
            <a:r>
              <a:rPr lang="ru-RU" dirty="0" err="1"/>
              <a:t>пристрій</a:t>
            </a:r>
            <a:r>
              <a:rPr lang="ru-RU" dirty="0"/>
              <a:t>, 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 smtClean="0"/>
              <a:t>фінішної</a:t>
            </a:r>
            <a:r>
              <a:rPr lang="ru-RU" dirty="0" smtClean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фасонних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ляльки на яку </a:t>
            </a:r>
            <a:r>
              <a:rPr lang="ru-RU" dirty="0" err="1"/>
              <a:t>надівається</a:t>
            </a:r>
            <a:r>
              <a:rPr lang="ru-RU" dirty="0"/>
              <a:t> </a:t>
            </a:r>
            <a:r>
              <a:rPr lang="ru-RU" dirty="0" err="1" smtClean="0"/>
              <a:t>виріб</a:t>
            </a:r>
            <a:r>
              <a:rPr lang="ru-RU" dirty="0"/>
              <a:t>, </a:t>
            </a:r>
            <a:r>
              <a:rPr lang="ru-RU" dirty="0" err="1"/>
              <a:t>затискачів</a:t>
            </a:r>
            <a:r>
              <a:rPr lang="ru-RU" dirty="0"/>
              <a:t> для </a:t>
            </a:r>
            <a:r>
              <a:rPr lang="ru-RU" dirty="0" err="1"/>
              <a:t>фіксації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пристроїв,що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регулювати</a:t>
            </a:r>
            <a:r>
              <a:rPr lang="ru-RU" dirty="0"/>
              <a:t> </a:t>
            </a:r>
            <a:r>
              <a:rPr lang="ru-RU" dirty="0" err="1" smtClean="0"/>
              <a:t>висоту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розмір</a:t>
            </a:r>
            <a:r>
              <a:rPr lang="ru-RU" dirty="0"/>
              <a:t>.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комплектації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обробляти</a:t>
            </a:r>
            <a:r>
              <a:rPr lang="ru-RU" dirty="0"/>
              <a:t> </a:t>
            </a:r>
            <a:r>
              <a:rPr lang="ru-RU" dirty="0" err="1"/>
              <a:t>верхній</a:t>
            </a:r>
            <a:r>
              <a:rPr lang="ru-RU" dirty="0"/>
              <a:t> </a:t>
            </a:r>
            <a:r>
              <a:rPr lang="ru-RU" dirty="0" err="1" smtClean="0"/>
              <a:t>одяг</a:t>
            </a:r>
            <a:r>
              <a:rPr lang="ru-RU" dirty="0" smtClean="0"/>
              <a:t> </a:t>
            </a:r>
            <a:r>
              <a:rPr lang="ru-RU" dirty="0"/>
              <a:t>(пальто , </a:t>
            </a:r>
            <a:r>
              <a:rPr lang="ru-RU" dirty="0" err="1"/>
              <a:t>піджаки</a:t>
            </a:r>
            <a:r>
              <a:rPr lang="ru-RU" dirty="0"/>
              <a:t> , </a:t>
            </a:r>
            <a:r>
              <a:rPr lang="ru-RU" dirty="0" err="1"/>
              <a:t>халати</a:t>
            </a:r>
            <a:r>
              <a:rPr lang="ru-RU" dirty="0"/>
              <a:t>) і сорочки, </a:t>
            </a:r>
            <a:r>
              <a:rPr lang="ru-RU" dirty="0" err="1"/>
              <a:t>застосовуються</a:t>
            </a:r>
            <a:r>
              <a:rPr lang="ru-RU" dirty="0"/>
              <a:t> для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платтів</a:t>
            </a:r>
            <a:r>
              <a:rPr lang="ru-RU" dirty="0"/>
              <a:t>, </a:t>
            </a:r>
            <a:r>
              <a:rPr lang="ru-RU" dirty="0" err="1" smtClean="0"/>
              <a:t>білизняних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. Одним з </a:t>
            </a:r>
            <a:r>
              <a:rPr lang="ru-RU" dirty="0" err="1"/>
              <a:t>різновидів</a:t>
            </a:r>
            <a:r>
              <a:rPr lang="ru-RU" dirty="0"/>
              <a:t> </a:t>
            </a:r>
            <a:r>
              <a:rPr lang="ru-RU" dirty="0" err="1"/>
              <a:t>пароманекенов</a:t>
            </a:r>
            <a:r>
              <a:rPr lang="ru-RU" dirty="0"/>
              <a:t> є так </a:t>
            </a:r>
            <a:r>
              <a:rPr lang="ru-RU" dirty="0" smtClean="0"/>
              <a:t>званий </a:t>
            </a:r>
            <a:r>
              <a:rPr lang="ru-RU" b="1" dirty="0" err="1"/>
              <a:t>топпер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/>
              <a:t>обробки</a:t>
            </a:r>
            <a:r>
              <a:rPr lang="ru-RU" dirty="0"/>
              <a:t> брюк. Але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на </a:t>
            </a:r>
            <a:r>
              <a:rPr lang="ru-RU" dirty="0" err="1"/>
              <a:t>топпері</a:t>
            </a:r>
            <a:r>
              <a:rPr lang="ru-RU" dirty="0"/>
              <a:t> </a:t>
            </a:r>
            <a:r>
              <a:rPr lang="ru-RU" dirty="0" err="1" smtClean="0"/>
              <a:t>потрібна</a:t>
            </a:r>
            <a:r>
              <a:rPr lang="ru-RU" dirty="0" smtClean="0"/>
              <a:t> </a:t>
            </a:r>
            <a:r>
              <a:rPr lang="ru-RU" dirty="0" err="1"/>
              <a:t>додаткова</a:t>
            </a:r>
            <a:r>
              <a:rPr lang="ru-RU" dirty="0"/>
              <a:t> </a:t>
            </a:r>
            <a:r>
              <a:rPr lang="ru-RU" dirty="0" err="1"/>
              <a:t>обробка</a:t>
            </a:r>
            <a:r>
              <a:rPr lang="ru-RU" dirty="0"/>
              <a:t> брюк на </a:t>
            </a:r>
            <a:r>
              <a:rPr lang="ru-RU" dirty="0" err="1"/>
              <a:t>прасувальному</a:t>
            </a:r>
            <a:r>
              <a:rPr lang="ru-RU" dirty="0"/>
              <a:t> </a:t>
            </a:r>
            <a:r>
              <a:rPr lang="ru-RU" dirty="0" err="1"/>
              <a:t>столі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пресі</a:t>
            </a:r>
            <a:r>
              <a:rPr lang="ru-RU" dirty="0"/>
              <a:t>, так як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/>
              <a:t>стрілки</a:t>
            </a:r>
            <a:r>
              <a:rPr lang="ru-RU" dirty="0"/>
              <a:t> на брюках </a:t>
            </a:r>
            <a:r>
              <a:rPr lang="ru-RU" dirty="0" err="1"/>
              <a:t>обладнання</a:t>
            </a:r>
            <a:r>
              <a:rPr lang="ru-RU" dirty="0"/>
              <a:t> не </a:t>
            </a:r>
            <a:r>
              <a:rPr lang="ru-RU" dirty="0" err="1"/>
              <a:t>дозволяє</a:t>
            </a:r>
            <a:r>
              <a:rPr lang="ru-RU" dirty="0" smtClean="0"/>
              <a:t>.</a:t>
            </a:r>
          </a:p>
          <a:p>
            <a:r>
              <a:rPr lang="ru-RU" dirty="0"/>
              <a:t>Паро-</a:t>
            </a:r>
            <a:r>
              <a:rPr lang="ru-RU" dirty="0" err="1"/>
              <a:t>повітряні</a:t>
            </a:r>
            <a:r>
              <a:rPr lang="ru-RU" dirty="0"/>
              <a:t> </a:t>
            </a:r>
            <a:r>
              <a:rPr lang="ru-RU" dirty="0" err="1"/>
              <a:t>манекени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до </a:t>
            </a:r>
            <a:r>
              <a:rPr lang="ru-RU" dirty="0" err="1"/>
              <a:t>високопродуктивного</a:t>
            </a:r>
            <a:r>
              <a:rPr lang="ru-RU" dirty="0"/>
              <a:t> </a:t>
            </a:r>
            <a:r>
              <a:rPr lang="ru-RU" dirty="0" err="1" smtClean="0"/>
              <a:t>прогресивного</a:t>
            </a:r>
            <a:r>
              <a:rPr lang="ru-RU" dirty="0" smtClean="0"/>
              <a:t> </a:t>
            </a:r>
            <a:r>
              <a:rPr lang="ru-RU" dirty="0" err="1"/>
              <a:t>обладнання</a:t>
            </a:r>
            <a:r>
              <a:rPr lang="ru-RU" dirty="0"/>
              <a:t>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використаний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одночасного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тепла і </a:t>
            </a:r>
            <a:r>
              <a:rPr lang="ru-RU" dirty="0" err="1" smtClean="0"/>
              <a:t>вологи</a:t>
            </a:r>
            <a:r>
              <a:rPr lang="ru-RU" dirty="0" smtClean="0"/>
              <a:t> </a:t>
            </a:r>
            <a:r>
              <a:rPr lang="ru-RU" dirty="0"/>
              <a:t>на всю </a:t>
            </a:r>
            <a:r>
              <a:rPr lang="ru-RU" dirty="0" err="1"/>
              <a:t>оброблювану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пароповітряні</a:t>
            </a:r>
            <a:r>
              <a:rPr lang="ru-RU" dirty="0"/>
              <a:t> </a:t>
            </a:r>
            <a:r>
              <a:rPr lang="ru-RU" dirty="0" err="1"/>
              <a:t>манекени</a:t>
            </a:r>
            <a:r>
              <a:rPr lang="ru-RU" dirty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 smtClean="0"/>
              <a:t>.</a:t>
            </a:r>
          </a:p>
          <a:p>
            <a:r>
              <a:rPr lang="ru-RU" dirty="0"/>
              <a:t>Вони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металевого</a:t>
            </a:r>
            <a:r>
              <a:rPr lang="ru-RU" dirty="0"/>
              <a:t> каркаса, </a:t>
            </a:r>
            <a:r>
              <a:rPr lang="ru-RU" dirty="0" err="1"/>
              <a:t>встановленого</a:t>
            </a:r>
            <a:r>
              <a:rPr lang="ru-RU" dirty="0"/>
              <a:t> на </a:t>
            </a:r>
            <a:r>
              <a:rPr lang="ru-RU" dirty="0" err="1" smtClean="0"/>
              <a:t>опорноповоротній</a:t>
            </a:r>
            <a:r>
              <a:rPr lang="ru-RU" dirty="0" smtClean="0"/>
              <a:t> </a:t>
            </a:r>
            <a:r>
              <a:rPr lang="ru-RU" dirty="0" err="1"/>
              <a:t>п'яті</a:t>
            </a:r>
            <a:r>
              <a:rPr lang="ru-RU" dirty="0"/>
              <a:t>, і </a:t>
            </a:r>
            <a:r>
              <a:rPr lang="ru-RU" dirty="0" err="1"/>
              <a:t>чохла</a:t>
            </a:r>
            <a:r>
              <a:rPr lang="ru-RU" dirty="0"/>
              <a:t>, </a:t>
            </a:r>
            <a:r>
              <a:rPr lang="ru-RU" dirty="0" err="1"/>
              <a:t>надітого</a:t>
            </a:r>
            <a:r>
              <a:rPr lang="ru-RU" dirty="0"/>
              <a:t> на каркас. В каркас </a:t>
            </a:r>
            <a:r>
              <a:rPr lang="ru-RU" dirty="0" err="1"/>
              <a:t>вмонтовані</a:t>
            </a:r>
            <a:r>
              <a:rPr lang="ru-RU" dirty="0"/>
              <a:t> вентилятор і </a:t>
            </a:r>
            <a:r>
              <a:rPr lang="ru-RU" dirty="0" smtClean="0"/>
              <a:t>калорифер</a:t>
            </a:r>
            <a:r>
              <a:rPr lang="ru-RU" dirty="0"/>
              <a:t>, пульт </a:t>
            </a:r>
            <a:r>
              <a:rPr lang="ru-RU" dirty="0" err="1"/>
              <a:t>керування</a:t>
            </a:r>
            <a:r>
              <a:rPr lang="ru-RU" dirty="0"/>
              <a:t>, </a:t>
            </a:r>
            <a:r>
              <a:rPr lang="ru-RU" dirty="0" err="1"/>
              <a:t>затискачі</a:t>
            </a:r>
            <a:r>
              <a:rPr lang="ru-RU" dirty="0"/>
              <a:t> і </a:t>
            </a:r>
            <a:r>
              <a:rPr lang="ru-RU" dirty="0" err="1"/>
              <a:t>рукоятоки</a:t>
            </a:r>
            <a:r>
              <a:rPr lang="ru-RU" dirty="0"/>
              <a:t> - для </a:t>
            </a:r>
            <a:r>
              <a:rPr lang="ru-RU" dirty="0" err="1"/>
              <a:t>пропарювання</a:t>
            </a:r>
            <a:r>
              <a:rPr lang="ru-RU" dirty="0"/>
              <a:t> та для </a:t>
            </a:r>
            <a:r>
              <a:rPr lang="ru-RU" dirty="0" err="1" smtClean="0"/>
              <a:t>подачі</a:t>
            </a:r>
            <a:r>
              <a:rPr lang="ru-RU" dirty="0" smtClean="0"/>
              <a:t> </a:t>
            </a:r>
            <a:r>
              <a:rPr lang="ru-RU" dirty="0" err="1"/>
              <a:t>гарячого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. </a:t>
            </a:r>
            <a:r>
              <a:rPr lang="ru-RU" dirty="0" err="1"/>
              <a:t>Надітий</a:t>
            </a:r>
            <a:r>
              <a:rPr lang="ru-RU" dirty="0"/>
              <a:t> на паро-</a:t>
            </a:r>
            <a:r>
              <a:rPr lang="ru-RU" dirty="0" err="1"/>
              <a:t>повітряній</a:t>
            </a:r>
            <a:r>
              <a:rPr lang="ru-RU" dirty="0"/>
              <a:t> манекен </a:t>
            </a:r>
            <a:r>
              <a:rPr lang="ru-RU" dirty="0" err="1"/>
              <a:t>виріб</a:t>
            </a:r>
            <a:r>
              <a:rPr lang="ru-RU" dirty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/>
              <a:t>спеціального</a:t>
            </a:r>
            <a:r>
              <a:rPr lang="ru-RU" dirty="0"/>
              <a:t> пристрою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пропарюється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просушується</a:t>
            </a:r>
            <a:r>
              <a:rPr lang="ru-RU" dirty="0"/>
              <a:t> </a:t>
            </a:r>
            <a:r>
              <a:rPr lang="ru-RU" dirty="0" err="1" smtClean="0"/>
              <a:t>гарячим</a:t>
            </a:r>
            <a:r>
              <a:rPr lang="ru-RU" dirty="0" smtClean="0"/>
              <a:t> </a:t>
            </a:r>
            <a:r>
              <a:rPr lang="ru-RU" dirty="0" err="1"/>
              <a:t>повітрям</a:t>
            </a:r>
            <a:r>
              <a:rPr lang="ru-RU" dirty="0"/>
              <a:t>. </a:t>
            </a:r>
            <a:r>
              <a:rPr lang="ru-RU" dirty="0" err="1"/>
              <a:t>Плями</a:t>
            </a:r>
            <a:r>
              <a:rPr lang="ru-RU" dirty="0"/>
              <a:t> </a:t>
            </a:r>
            <a:r>
              <a:rPr lang="ru-RU" dirty="0" err="1"/>
              <a:t>знімають</a:t>
            </a:r>
            <a:r>
              <a:rPr lang="ru-RU" dirty="0"/>
              <a:t> ручною </a:t>
            </a:r>
            <a:r>
              <a:rPr lang="ru-RU" dirty="0" err="1"/>
              <a:t>щіткою</a:t>
            </a:r>
            <a:r>
              <a:rPr lang="ru-RU" dirty="0"/>
              <a:t>, через отвори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пропускається</a:t>
            </a:r>
            <a:r>
              <a:rPr lang="ru-RU" dirty="0"/>
              <a:t> </a:t>
            </a:r>
            <a:r>
              <a:rPr lang="ru-RU" dirty="0" smtClean="0"/>
              <a:t>пара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274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080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8697" y="1030514"/>
            <a:ext cx="9486673" cy="568959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Перед </a:t>
            </a:r>
            <a:r>
              <a:rPr lang="ru-RU" dirty="0" err="1"/>
              <a:t>пранням</a:t>
            </a:r>
            <a:r>
              <a:rPr lang="ru-RU" dirty="0"/>
              <a:t> на </a:t>
            </a:r>
            <a:r>
              <a:rPr lang="ru-RU" dirty="0" err="1"/>
              <a:t>одязі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розстебнути</a:t>
            </a:r>
            <a:r>
              <a:rPr lang="ru-RU" dirty="0"/>
              <a:t> </a:t>
            </a:r>
            <a:r>
              <a:rPr lang="ru-RU" dirty="0" err="1"/>
              <a:t>ґудзики</a:t>
            </a:r>
            <a:r>
              <a:rPr lang="ru-RU" dirty="0"/>
              <a:t>; </a:t>
            </a:r>
            <a:r>
              <a:rPr lang="ru-RU" dirty="0" err="1"/>
              <a:t>блискавки</a:t>
            </a:r>
            <a:r>
              <a:rPr lang="ru-RU" dirty="0"/>
              <a:t>, </a:t>
            </a:r>
            <a:r>
              <a:rPr lang="ru-RU" dirty="0" err="1"/>
              <a:t>гачки</a:t>
            </a:r>
            <a:r>
              <a:rPr lang="ru-RU" dirty="0"/>
              <a:t> й кнопки </a:t>
            </a:r>
            <a:r>
              <a:rPr lang="ru-RU" dirty="0" err="1" smtClean="0"/>
              <a:t>навпаки</a:t>
            </a:r>
            <a:r>
              <a:rPr lang="ru-RU" dirty="0" smtClean="0"/>
              <a:t> </a:t>
            </a:r>
            <a:r>
              <a:rPr lang="ru-RU" dirty="0" err="1"/>
              <a:t>застебнути</a:t>
            </a:r>
            <a:r>
              <a:rPr lang="ru-RU" dirty="0"/>
              <a:t>, </a:t>
            </a:r>
            <a:r>
              <a:rPr lang="ru-RU" dirty="0" err="1"/>
              <a:t>зав'язати</a:t>
            </a:r>
            <a:r>
              <a:rPr lang="ru-RU" dirty="0"/>
              <a:t> шнурки, </a:t>
            </a:r>
            <a:r>
              <a:rPr lang="ru-RU" dirty="0" err="1"/>
              <a:t>обробити</a:t>
            </a:r>
            <a:r>
              <a:rPr lang="ru-RU" dirty="0"/>
              <a:t> </a:t>
            </a:r>
            <a:r>
              <a:rPr lang="ru-RU" dirty="0" err="1"/>
              <a:t>плями</a:t>
            </a:r>
            <a:r>
              <a:rPr lang="ru-RU" dirty="0"/>
              <a:t>. </a:t>
            </a:r>
            <a:r>
              <a:rPr lang="ru-RU" dirty="0" err="1"/>
              <a:t>Одяг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трикотажу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махрової</a:t>
            </a:r>
            <a:r>
              <a:rPr lang="ru-RU" dirty="0" smtClean="0"/>
              <a:t> </a:t>
            </a:r>
            <a:r>
              <a:rPr lang="ru-RU" dirty="0" err="1"/>
              <a:t>тканини</a:t>
            </a:r>
            <a:r>
              <a:rPr lang="ru-RU" dirty="0"/>
              <a:t>, </a:t>
            </a:r>
            <a:r>
              <a:rPr lang="ru-RU" dirty="0" err="1"/>
              <a:t>панчохи</a:t>
            </a:r>
            <a:r>
              <a:rPr lang="ru-RU" dirty="0"/>
              <a:t> й </a:t>
            </a:r>
            <a:r>
              <a:rPr lang="ru-RU" dirty="0" err="1"/>
              <a:t>шкарпетки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вивернути</a:t>
            </a:r>
            <a:r>
              <a:rPr lang="ru-RU" dirty="0"/>
              <a:t> </a:t>
            </a:r>
            <a:r>
              <a:rPr lang="ru-RU" dirty="0" err="1"/>
              <a:t>навиворіт</a:t>
            </a:r>
            <a:r>
              <a:rPr lang="ru-RU" dirty="0"/>
              <a:t>, </a:t>
            </a:r>
            <a:r>
              <a:rPr lang="ru-RU" dirty="0" err="1"/>
              <a:t>вивертають</a:t>
            </a:r>
            <a:r>
              <a:rPr lang="ru-RU" dirty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/>
              <a:t>спідниці</a:t>
            </a:r>
            <a:r>
              <a:rPr lang="ru-RU" dirty="0"/>
              <a:t> й </a:t>
            </a:r>
            <a:r>
              <a:rPr lang="ru-RU" dirty="0" err="1"/>
              <a:t>штани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1.2 </a:t>
            </a:r>
            <a:r>
              <a:rPr lang="ru-RU" b="1" dirty="0" err="1" smtClean="0"/>
              <a:t>Процес</a:t>
            </a:r>
            <a:r>
              <a:rPr lang="ru-RU" b="1" dirty="0" smtClean="0"/>
              <a:t> </a:t>
            </a:r>
            <a:r>
              <a:rPr lang="ru-RU" b="1" dirty="0" err="1"/>
              <a:t>прання</a:t>
            </a:r>
            <a:r>
              <a:rPr lang="ru-RU" b="1" dirty="0"/>
              <a:t>, </a:t>
            </a:r>
            <a:r>
              <a:rPr lang="ru-RU" b="1" dirty="0" err="1"/>
              <a:t>пральний</a:t>
            </a:r>
            <a:r>
              <a:rPr lang="ru-RU" b="1" dirty="0"/>
              <a:t> цикл, </a:t>
            </a:r>
            <a:r>
              <a:rPr lang="ru-RU" b="1" dirty="0" err="1" smtClean="0"/>
              <a:t>устаткування</a:t>
            </a:r>
            <a:endParaRPr lang="ru-RU" b="1" dirty="0" smtClean="0"/>
          </a:p>
          <a:p>
            <a:r>
              <a:rPr lang="ru-RU" b="1" dirty="0" err="1"/>
              <a:t>Процес</a:t>
            </a:r>
            <a:r>
              <a:rPr lang="ru-RU" b="1" dirty="0"/>
              <a:t> </a:t>
            </a:r>
            <a:r>
              <a:rPr lang="ru-RU" b="1" dirty="0" err="1"/>
              <a:t>прання</a:t>
            </a:r>
            <a:r>
              <a:rPr lang="ru-RU" b="1" dirty="0"/>
              <a:t> - </a:t>
            </a:r>
            <a:r>
              <a:rPr lang="ru-RU" dirty="0" err="1"/>
              <a:t>фізико-хімічний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текстильних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</a:t>
            </a:r>
            <a:r>
              <a:rPr lang="ru-RU" dirty="0" smtClean="0"/>
              <a:t>з </a:t>
            </a:r>
            <a:r>
              <a:rPr lang="ru-RU" dirty="0" err="1"/>
              <a:t>використанням</a:t>
            </a:r>
            <a:r>
              <a:rPr lang="ru-RU" dirty="0"/>
              <a:t> мила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мийного</a:t>
            </a:r>
            <a:r>
              <a:rPr lang="ru-RU" dirty="0"/>
              <a:t> </a:t>
            </a:r>
            <a:r>
              <a:rPr lang="ru-RU" dirty="0" err="1" smtClean="0"/>
              <a:t>засобу</a:t>
            </a:r>
            <a:r>
              <a:rPr lang="ru-RU" dirty="0"/>
              <a:t>, </a:t>
            </a:r>
            <a:r>
              <a:rPr lang="ru-RU" dirty="0" smtClean="0"/>
              <a:t>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водних</a:t>
            </a:r>
            <a:r>
              <a:rPr lang="ru-RU" dirty="0"/>
              <a:t> </a:t>
            </a:r>
            <a:r>
              <a:rPr lang="ru-RU" dirty="0" err="1"/>
              <a:t>розчинів</a:t>
            </a:r>
            <a:r>
              <a:rPr lang="ru-RU" dirty="0"/>
              <a:t>: </a:t>
            </a:r>
            <a:r>
              <a:rPr lang="ru-RU" dirty="0" err="1" smtClean="0"/>
              <a:t>поверхнево-активних</a:t>
            </a:r>
            <a:r>
              <a:rPr lang="ru-RU" dirty="0" smtClean="0"/>
              <a:t> </a:t>
            </a:r>
            <a:r>
              <a:rPr lang="ru-RU" dirty="0" err="1"/>
              <a:t>речовин</a:t>
            </a:r>
            <a:r>
              <a:rPr lang="ru-RU" dirty="0"/>
              <a:t> (ПАР), </a:t>
            </a:r>
            <a:r>
              <a:rPr lang="ru-RU" dirty="0" err="1"/>
              <a:t>ензимів</a:t>
            </a:r>
            <a:r>
              <a:rPr lang="ru-RU" dirty="0"/>
              <a:t>, </a:t>
            </a:r>
            <a:r>
              <a:rPr lang="ru-RU" dirty="0" err="1"/>
              <a:t>пігментів</a:t>
            </a:r>
            <a:r>
              <a:rPr lang="ru-RU" dirty="0"/>
              <a:t>, </a:t>
            </a:r>
            <a:r>
              <a:rPr lang="ru-RU" dirty="0" err="1"/>
              <a:t>відбілювачів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 </a:t>
            </a:r>
            <a:r>
              <a:rPr lang="ru-RU" dirty="0" err="1"/>
              <a:t>здатних</a:t>
            </a:r>
            <a:r>
              <a:rPr lang="ru-RU" dirty="0"/>
              <a:t> </a:t>
            </a:r>
            <a:r>
              <a:rPr lang="ru-RU" dirty="0" err="1" smtClean="0"/>
              <a:t>відокремлювати</a:t>
            </a:r>
            <a:r>
              <a:rPr lang="ru-RU" dirty="0" smtClean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текстилю при </a:t>
            </a:r>
            <a:r>
              <a:rPr lang="ru-RU" dirty="0" err="1"/>
              <a:t>гідромеханічній</a:t>
            </a:r>
            <a:r>
              <a:rPr lang="ru-RU" dirty="0"/>
              <a:t> </a:t>
            </a:r>
            <a:r>
              <a:rPr lang="ru-RU" dirty="0" err="1" smtClean="0"/>
              <a:t>обробці</a:t>
            </a:r>
            <a:r>
              <a:rPr lang="ru-RU" dirty="0"/>
              <a:t>, </a:t>
            </a:r>
            <a:r>
              <a:rPr lang="ru-RU" dirty="0" err="1"/>
              <a:t>переводити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розчин</a:t>
            </a:r>
            <a:r>
              <a:rPr lang="ru-RU" dirty="0"/>
              <a:t>, </a:t>
            </a:r>
            <a:r>
              <a:rPr lang="ru-RU" dirty="0" err="1"/>
              <a:t>утримувати</a:t>
            </a:r>
            <a:r>
              <a:rPr lang="ru-RU" dirty="0"/>
              <a:t> у </a:t>
            </a:r>
            <a:r>
              <a:rPr lang="ru-RU" dirty="0" err="1"/>
              <a:t>ньому</a:t>
            </a:r>
            <a:r>
              <a:rPr lang="ru-RU" dirty="0"/>
              <a:t>.</a:t>
            </a:r>
          </a:p>
          <a:p>
            <a:r>
              <a:rPr lang="ru-RU" dirty="0" err="1"/>
              <a:t>Основне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прання</a:t>
            </a:r>
            <a:r>
              <a:rPr lang="ru-RU" dirty="0"/>
              <a:t>: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забруднень</a:t>
            </a:r>
            <a:r>
              <a:rPr lang="ru-RU" dirty="0"/>
              <a:t>. </a:t>
            </a:r>
            <a:r>
              <a:rPr lang="ru-RU" dirty="0" err="1"/>
              <a:t>Прання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 smtClean="0"/>
              <a:t>поєднуватися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відбілюванням</a:t>
            </a:r>
            <a:r>
              <a:rPr lang="ru-RU" dirty="0"/>
              <a:t>,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послідовного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: </a:t>
            </a:r>
          </a:p>
          <a:p>
            <a:r>
              <a:rPr lang="ru-RU" dirty="0" err="1"/>
              <a:t>збір</a:t>
            </a:r>
            <a:r>
              <a:rPr lang="ru-RU" dirty="0"/>
              <a:t>► </a:t>
            </a:r>
            <a:r>
              <a:rPr lang="ru-RU" dirty="0" err="1"/>
              <a:t>транспортування</a:t>
            </a:r>
            <a:r>
              <a:rPr lang="ru-RU" dirty="0"/>
              <a:t> ► </a:t>
            </a:r>
            <a:r>
              <a:rPr lang="ru-RU" dirty="0" err="1"/>
              <a:t>зберігання</a:t>
            </a:r>
            <a:r>
              <a:rPr lang="ru-RU" dirty="0"/>
              <a:t> ► </a:t>
            </a:r>
            <a:r>
              <a:rPr lang="ru-RU" dirty="0" err="1"/>
              <a:t>сортування</a:t>
            </a:r>
            <a:r>
              <a:rPr lang="ru-RU" dirty="0"/>
              <a:t>► </a:t>
            </a:r>
            <a:r>
              <a:rPr lang="ru-RU" dirty="0" err="1"/>
              <a:t>прання</a:t>
            </a:r>
            <a:r>
              <a:rPr lang="ru-RU" dirty="0"/>
              <a:t>► </a:t>
            </a:r>
            <a:r>
              <a:rPr lang="ru-RU" dirty="0" err="1"/>
              <a:t>полоскання</a:t>
            </a:r>
            <a:r>
              <a:rPr lang="ru-RU" dirty="0"/>
              <a:t> </a:t>
            </a:r>
            <a:r>
              <a:rPr lang="ru-RU" dirty="0" smtClean="0"/>
              <a:t>►</a:t>
            </a:r>
            <a:r>
              <a:rPr lang="ru-RU" dirty="0" err="1" smtClean="0"/>
              <a:t>віджимання</a:t>
            </a:r>
            <a:r>
              <a:rPr lang="ru-RU" dirty="0" smtClean="0"/>
              <a:t> </a:t>
            </a:r>
            <a:r>
              <a:rPr lang="ru-RU" dirty="0"/>
              <a:t>► </a:t>
            </a:r>
            <a:r>
              <a:rPr lang="ru-RU" dirty="0" err="1"/>
              <a:t>сушіння</a:t>
            </a:r>
            <a:r>
              <a:rPr lang="ru-RU" dirty="0"/>
              <a:t> ► </a:t>
            </a:r>
            <a:r>
              <a:rPr lang="ru-RU" dirty="0" err="1"/>
              <a:t>прасування</a:t>
            </a:r>
            <a:r>
              <a:rPr lang="ru-RU" dirty="0"/>
              <a:t>► </a:t>
            </a:r>
            <a:r>
              <a:rPr lang="ru-RU" dirty="0" err="1"/>
              <a:t>транспортування</a:t>
            </a:r>
            <a:r>
              <a:rPr lang="ru-RU" dirty="0"/>
              <a:t> ►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/>
              <a:t>чистої</a:t>
            </a:r>
            <a:r>
              <a:rPr lang="ru-RU" dirty="0"/>
              <a:t> </a:t>
            </a:r>
            <a:r>
              <a:rPr lang="ru-RU" dirty="0" err="1" smtClean="0"/>
              <a:t>білизни</a:t>
            </a:r>
            <a:r>
              <a:rPr lang="ru-RU" dirty="0" smtClean="0"/>
              <a:t>.</a:t>
            </a:r>
          </a:p>
          <a:p>
            <a:r>
              <a:rPr lang="ru-RU" dirty="0" err="1"/>
              <a:t>Пральний</a:t>
            </a:r>
            <a:r>
              <a:rPr lang="ru-RU" dirty="0"/>
              <a:t> цикл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операцій</a:t>
            </a:r>
            <a:r>
              <a:rPr lang="ru-RU" dirty="0"/>
              <a:t>: </a:t>
            </a:r>
            <a:r>
              <a:rPr lang="ru-RU" dirty="0" err="1"/>
              <a:t>замочування</a:t>
            </a:r>
            <a:r>
              <a:rPr lang="ru-RU" dirty="0"/>
              <a:t> (для </a:t>
            </a:r>
            <a:r>
              <a:rPr lang="ru-RU" dirty="0" err="1"/>
              <a:t>забрудненої</a:t>
            </a:r>
            <a:r>
              <a:rPr lang="ru-RU" dirty="0"/>
              <a:t> </a:t>
            </a:r>
            <a:r>
              <a:rPr lang="ru-RU" dirty="0" err="1" smtClean="0"/>
              <a:t>білизни</a:t>
            </a:r>
            <a:r>
              <a:rPr lang="ru-RU" dirty="0" smtClean="0"/>
              <a:t> </a:t>
            </a:r>
            <a:r>
              <a:rPr lang="ru-RU" dirty="0" err="1"/>
              <a:t>додаткова</a:t>
            </a:r>
            <a:r>
              <a:rPr lang="ru-RU" dirty="0"/>
              <a:t> до </a:t>
            </a:r>
            <a:r>
              <a:rPr lang="ru-RU" dirty="0" err="1"/>
              <a:t>основної</a:t>
            </a:r>
            <a:r>
              <a:rPr lang="ru-RU" dirty="0"/>
              <a:t> </a:t>
            </a:r>
            <a:r>
              <a:rPr lang="ru-RU" dirty="0" err="1"/>
              <a:t>попередня</a:t>
            </a:r>
            <a:r>
              <a:rPr lang="ru-RU" dirty="0"/>
              <a:t> фаза) ►</a:t>
            </a:r>
            <a:r>
              <a:rPr lang="ru-RU" dirty="0" err="1" smtClean="0"/>
              <a:t>основне</a:t>
            </a:r>
            <a:r>
              <a:rPr lang="ru-RU" dirty="0" smtClean="0"/>
              <a:t> </a:t>
            </a:r>
            <a:r>
              <a:rPr lang="ru-RU" dirty="0" err="1" smtClean="0"/>
              <a:t>прання</a:t>
            </a:r>
            <a:r>
              <a:rPr lang="ru-RU" dirty="0" smtClean="0"/>
              <a:t> ►</a:t>
            </a:r>
            <a:r>
              <a:rPr lang="ru-RU" dirty="0" err="1" smtClean="0"/>
              <a:t>полоскання</a:t>
            </a:r>
            <a:r>
              <a:rPr lang="ru-RU" dirty="0" smtClean="0"/>
              <a:t> ►</a:t>
            </a:r>
            <a:r>
              <a:rPr lang="ru-RU" dirty="0" err="1"/>
              <a:t>додаткове</a:t>
            </a:r>
            <a:r>
              <a:rPr lang="ru-RU" dirty="0"/>
              <a:t> </a:t>
            </a:r>
            <a:r>
              <a:rPr lang="ru-RU" dirty="0" err="1"/>
              <a:t>полоскання</a:t>
            </a:r>
            <a:r>
              <a:rPr lang="ru-RU" dirty="0"/>
              <a:t> з </a:t>
            </a:r>
            <a:r>
              <a:rPr lang="ru-RU" dirty="0" err="1"/>
              <a:t>ароматизуючими</a:t>
            </a:r>
            <a:r>
              <a:rPr lang="ru-RU" dirty="0"/>
              <a:t> </a:t>
            </a:r>
            <a:r>
              <a:rPr lang="ru-RU" dirty="0" smtClean="0"/>
              <a:t>добавками ►</a:t>
            </a:r>
            <a:r>
              <a:rPr lang="ru-RU" dirty="0" err="1" smtClean="0"/>
              <a:t>віджимання</a:t>
            </a:r>
            <a:r>
              <a:rPr lang="ru-RU" dirty="0" smtClean="0"/>
              <a:t> ►</a:t>
            </a:r>
            <a:r>
              <a:rPr lang="ru-RU" dirty="0" err="1"/>
              <a:t>сушіння</a:t>
            </a:r>
            <a:r>
              <a:rPr lang="ru-RU" dirty="0"/>
              <a:t>( в </a:t>
            </a:r>
            <a:r>
              <a:rPr lang="ru-RU" dirty="0" err="1"/>
              <a:t>спеціалізованих</a:t>
            </a:r>
            <a:r>
              <a:rPr lang="ru-RU" dirty="0"/>
              <a:t> машинах).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3271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74167"/>
            <a:ext cx="8911687" cy="290290"/>
          </a:xfrm>
        </p:spPr>
        <p:txBody>
          <a:bodyPr>
            <a:normAutofit fontScale="90000"/>
          </a:bodyPr>
          <a:lstStyle/>
          <a:p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2400" y="580571"/>
            <a:ext cx="10082212" cy="613954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/>
              <a:t>Паро-</a:t>
            </a:r>
            <a:r>
              <a:rPr lang="ru-RU" dirty="0" err="1"/>
              <a:t>повітряні</a:t>
            </a:r>
            <a:r>
              <a:rPr lang="ru-RU" dirty="0"/>
              <a:t> </a:t>
            </a:r>
            <a:r>
              <a:rPr lang="ru-RU" dirty="0" err="1"/>
              <a:t>манекени</a:t>
            </a:r>
            <a:r>
              <a:rPr lang="ru-RU" dirty="0"/>
              <a:t> за </a:t>
            </a:r>
            <a:r>
              <a:rPr lang="ru-RU" dirty="0" err="1"/>
              <a:t>підключенням</a:t>
            </a:r>
            <a:r>
              <a:rPr lang="ru-RU" dirty="0"/>
              <a:t> до </a:t>
            </a:r>
            <a:r>
              <a:rPr lang="ru-RU" dirty="0" err="1"/>
              <a:t>енергоносіїв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бути: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- </a:t>
            </a:r>
            <a:r>
              <a:rPr lang="ru-RU" dirty="0" err="1"/>
              <a:t>автономні</a:t>
            </a:r>
            <a:r>
              <a:rPr lang="ru-RU" dirty="0"/>
              <a:t> з </a:t>
            </a:r>
            <a:r>
              <a:rPr lang="ru-RU" dirty="0" err="1"/>
              <a:t>вбудованим</a:t>
            </a:r>
            <a:r>
              <a:rPr lang="ru-RU" dirty="0"/>
              <a:t> парогенератором, вентилятором, таймером з </a:t>
            </a:r>
            <a:r>
              <a:rPr lang="ru-RU" dirty="0" err="1" smtClean="0"/>
              <a:t>програмуванням</a:t>
            </a:r>
            <a:r>
              <a:rPr lang="ru-RU" dirty="0" smtClean="0"/>
              <a:t> </a:t>
            </a:r>
            <a:r>
              <a:rPr lang="ru-RU" dirty="0"/>
              <a:t>через </a:t>
            </a:r>
            <a:r>
              <a:rPr lang="ru-RU" dirty="0" err="1"/>
              <a:t>електронну</a:t>
            </a:r>
            <a:r>
              <a:rPr lang="ru-RU" dirty="0"/>
              <a:t> панель з </a:t>
            </a:r>
            <a:r>
              <a:rPr lang="ru-RU" dirty="0" err="1"/>
              <a:t>пристроями</a:t>
            </a:r>
            <a:r>
              <a:rPr lang="ru-RU" dirty="0"/>
              <a:t> для </a:t>
            </a:r>
            <a:r>
              <a:rPr lang="ru-RU" dirty="0" err="1"/>
              <a:t>розтяжки</a:t>
            </a:r>
            <a:r>
              <a:rPr lang="ru-RU" dirty="0"/>
              <a:t> і </a:t>
            </a:r>
            <a:r>
              <a:rPr lang="ru-RU" dirty="0" err="1" smtClean="0"/>
              <a:t>затискачами</a:t>
            </a:r>
            <a:r>
              <a:rPr lang="ru-RU" dirty="0"/>
              <a:t>;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-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зовнішньою</a:t>
            </a:r>
            <a:r>
              <a:rPr lang="ru-RU" dirty="0"/>
              <a:t> подачею пари (до 5 Бар ) та </a:t>
            </a:r>
            <a:r>
              <a:rPr lang="ru-RU" dirty="0" err="1"/>
              <a:t>підключенням</a:t>
            </a:r>
            <a:r>
              <a:rPr lang="ru-RU" dirty="0"/>
              <a:t> до </a:t>
            </a:r>
            <a:r>
              <a:rPr lang="ru-RU" dirty="0" err="1" smtClean="0"/>
              <a:t>повітряного</a:t>
            </a:r>
            <a:r>
              <a:rPr lang="ru-RU" dirty="0" smtClean="0"/>
              <a:t> </a:t>
            </a:r>
            <a:r>
              <a:rPr lang="ru-RU" dirty="0" err="1"/>
              <a:t>компресора</a:t>
            </a:r>
            <a:r>
              <a:rPr lang="ru-RU" dirty="0"/>
              <a:t>, </a:t>
            </a:r>
            <a:r>
              <a:rPr lang="ru-RU" dirty="0" err="1"/>
              <a:t>вбудованим</a:t>
            </a:r>
            <a:r>
              <a:rPr lang="ru-RU" dirty="0"/>
              <a:t> вентилятором, таймером, </a:t>
            </a:r>
            <a:r>
              <a:rPr lang="ru-RU" dirty="0" err="1"/>
              <a:t>пристроями</a:t>
            </a:r>
            <a:r>
              <a:rPr lang="ru-RU" dirty="0"/>
              <a:t> для </a:t>
            </a:r>
            <a:r>
              <a:rPr lang="ru-RU" dirty="0" err="1" smtClean="0"/>
              <a:t>розтяжки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затискачами</a:t>
            </a:r>
            <a:r>
              <a:rPr lang="ru-RU" dirty="0"/>
              <a:t>;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- </a:t>
            </a:r>
            <a:r>
              <a:rPr lang="ru-RU" dirty="0" err="1"/>
              <a:t>автоматичним</a:t>
            </a:r>
            <a:r>
              <a:rPr lang="ru-RU" dirty="0"/>
              <a:t> </a:t>
            </a:r>
            <a:r>
              <a:rPr lang="ru-RU" dirty="0" err="1"/>
              <a:t>розтягненням</a:t>
            </a:r>
            <a:r>
              <a:rPr lang="ru-RU" dirty="0"/>
              <a:t> « </a:t>
            </a:r>
            <a:r>
              <a:rPr lang="ru-RU" dirty="0" err="1"/>
              <a:t>вгору</a:t>
            </a:r>
            <a:r>
              <a:rPr lang="ru-RU" dirty="0"/>
              <a:t> - в </a:t>
            </a:r>
            <a:r>
              <a:rPr lang="ru-RU" dirty="0" err="1"/>
              <a:t>сторони</a:t>
            </a:r>
            <a:r>
              <a:rPr lang="ru-RU" dirty="0"/>
              <a:t>», з </a:t>
            </a:r>
            <a:r>
              <a:rPr lang="ru-RU" dirty="0" err="1" smtClean="0"/>
              <a:t>пневматичним</a:t>
            </a:r>
            <a:r>
              <a:rPr lang="ru-RU" dirty="0" smtClean="0"/>
              <a:t> натягом </a:t>
            </a:r>
            <a:r>
              <a:rPr lang="ru-RU" dirty="0"/>
              <a:t>і </a:t>
            </a:r>
            <a:r>
              <a:rPr lang="ru-RU" dirty="0" err="1"/>
              <a:t>поверненням</a:t>
            </a:r>
            <a:r>
              <a:rPr lang="ru-RU" dirty="0"/>
              <a:t> рукава у </a:t>
            </a:r>
            <a:r>
              <a:rPr lang="ru-RU" dirty="0" err="1"/>
              <a:t>вихідне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Манекен </a:t>
            </a:r>
            <a:r>
              <a:rPr lang="ru-RU" dirty="0" err="1"/>
              <a:t>включається</a:t>
            </a:r>
            <a:r>
              <a:rPr lang="ru-RU" dirty="0"/>
              <a:t> </a:t>
            </a:r>
            <a:r>
              <a:rPr lang="ru-RU" dirty="0" err="1"/>
              <a:t>натисненням</a:t>
            </a:r>
            <a:r>
              <a:rPr lang="ru-RU" dirty="0"/>
              <a:t> на кнопку </a:t>
            </a:r>
            <a:r>
              <a:rPr lang="ru-RU" dirty="0" smtClean="0"/>
              <a:t>пульта </a:t>
            </a:r>
            <a:r>
              <a:rPr lang="ru-RU" dirty="0" err="1"/>
              <a:t>управління</a:t>
            </a:r>
            <a:r>
              <a:rPr lang="ru-RU" dirty="0"/>
              <a:t>, </a:t>
            </a:r>
            <a:r>
              <a:rPr lang="ru-RU" dirty="0" err="1" smtClean="0"/>
              <a:t>включається</a:t>
            </a:r>
            <a:r>
              <a:rPr lang="ru-RU" dirty="0" smtClean="0"/>
              <a:t> </a:t>
            </a:r>
            <a:r>
              <a:rPr lang="ru-RU" dirty="0"/>
              <a:t>система </a:t>
            </a:r>
            <a:r>
              <a:rPr lang="ru-RU" dirty="0" err="1"/>
              <a:t>вентилів</a:t>
            </a:r>
            <a:r>
              <a:rPr lang="ru-RU" dirty="0"/>
              <a:t> і </a:t>
            </a:r>
            <a:r>
              <a:rPr lang="ru-RU" dirty="0" err="1"/>
              <a:t>вологовідділювача</a:t>
            </a:r>
            <a:r>
              <a:rPr lang="ru-RU" dirty="0"/>
              <a:t> до манекену </a:t>
            </a:r>
            <a:r>
              <a:rPr lang="ru-RU" dirty="0" err="1"/>
              <a:t>подається</a:t>
            </a:r>
            <a:r>
              <a:rPr lang="ru-RU" dirty="0"/>
              <a:t> очищена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/>
              <a:t>конденсату пара, яка проходить через калорифер і отвори в </a:t>
            </a:r>
            <a:r>
              <a:rPr lang="ru-RU" dirty="0" err="1"/>
              <a:t>стійці</a:t>
            </a:r>
            <a:r>
              <a:rPr lang="ru-RU" dirty="0"/>
              <a:t> і </a:t>
            </a:r>
            <a:r>
              <a:rPr lang="ru-RU" dirty="0" err="1"/>
              <a:t>заповнює</a:t>
            </a:r>
            <a:r>
              <a:rPr lang="ru-RU" dirty="0"/>
              <a:t> </a:t>
            </a:r>
            <a:r>
              <a:rPr lang="ru-RU" dirty="0" err="1" smtClean="0"/>
              <a:t>чохол</a:t>
            </a:r>
            <a:r>
              <a:rPr lang="ru-RU" dirty="0" smtClean="0"/>
              <a:t>. </a:t>
            </a:r>
            <a:r>
              <a:rPr lang="ru-RU" dirty="0"/>
              <a:t>Пара </a:t>
            </a:r>
            <a:r>
              <a:rPr lang="ru-RU" dirty="0" err="1"/>
              <a:t>надходить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тиском</a:t>
            </a:r>
            <a:r>
              <a:rPr lang="ru-RU" dirty="0"/>
              <a:t> 0,3 ... 0,7 МПа, </a:t>
            </a:r>
            <a:r>
              <a:rPr lang="ru-RU" dirty="0" err="1"/>
              <a:t>чохол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об'ємну</a:t>
            </a:r>
            <a:r>
              <a:rPr lang="ru-RU" dirty="0"/>
              <a:t> </a:t>
            </a:r>
            <a:r>
              <a:rPr lang="ru-RU" dirty="0" smtClean="0"/>
              <a:t>форму</a:t>
            </a:r>
            <a:r>
              <a:rPr lang="ru-RU" dirty="0"/>
              <a:t>, </a:t>
            </a:r>
            <a:r>
              <a:rPr lang="ru-RU" dirty="0" err="1"/>
              <a:t>близьку</a:t>
            </a:r>
            <a:r>
              <a:rPr lang="ru-RU" dirty="0"/>
              <a:t> до </a:t>
            </a:r>
            <a:r>
              <a:rPr lang="ru-RU" dirty="0" err="1"/>
              <a:t>внутрішньої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оброблюваного</a:t>
            </a:r>
            <a:r>
              <a:rPr lang="ru-RU" dirty="0"/>
              <a:t> </a:t>
            </a:r>
            <a:r>
              <a:rPr lang="ru-RU" dirty="0" err="1"/>
              <a:t>виробу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часу </a:t>
            </a:r>
            <a:r>
              <a:rPr lang="ru-RU" dirty="0" err="1" smtClean="0"/>
              <a:t>пропарювання</a:t>
            </a:r>
            <a:r>
              <a:rPr lang="ru-RU" dirty="0" smtClean="0"/>
              <a:t> </a:t>
            </a:r>
            <a:r>
              <a:rPr lang="ru-RU" dirty="0" err="1"/>
              <a:t>включається</a:t>
            </a:r>
            <a:r>
              <a:rPr lang="ru-RU" dirty="0"/>
              <a:t> </a:t>
            </a:r>
            <a:r>
              <a:rPr lang="ru-RU" dirty="0" err="1"/>
              <a:t>електродвигун</a:t>
            </a:r>
            <a:r>
              <a:rPr lang="ru-RU" dirty="0"/>
              <a:t> вентилятора,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чохол</a:t>
            </a:r>
            <a:r>
              <a:rPr lang="ru-RU" dirty="0" smtClean="0"/>
              <a:t> </a:t>
            </a:r>
            <a:r>
              <a:rPr lang="ru-RU" dirty="0" err="1"/>
              <a:t>нагнітається</a:t>
            </a:r>
            <a:r>
              <a:rPr lang="ru-RU" dirty="0"/>
              <a:t> </a:t>
            </a:r>
            <a:r>
              <a:rPr lang="ru-RU" dirty="0" err="1"/>
              <a:t>гаряче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. </a:t>
            </a:r>
            <a:r>
              <a:rPr lang="ru-RU" dirty="0" err="1"/>
              <a:t>Повітря</a:t>
            </a:r>
            <a:r>
              <a:rPr lang="ru-RU" dirty="0"/>
              <a:t> проходить через калорифер, </a:t>
            </a:r>
            <a:r>
              <a:rPr lang="ru-RU" dirty="0" err="1" smtClean="0"/>
              <a:t>нагрівається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необхідної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і </a:t>
            </a:r>
            <a:r>
              <a:rPr lang="ru-RU" dirty="0" err="1"/>
              <a:t>надходить</a:t>
            </a:r>
            <a:r>
              <a:rPr lang="ru-RU" dirty="0"/>
              <a:t> на </a:t>
            </a:r>
            <a:r>
              <a:rPr lang="ru-RU" dirty="0" err="1"/>
              <a:t>виріб</a:t>
            </a:r>
            <a:r>
              <a:rPr lang="ru-RU" dirty="0"/>
              <a:t> для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просушування</a:t>
            </a:r>
            <a:r>
              <a:rPr lang="ru-RU" dirty="0"/>
              <a:t>. </a:t>
            </a:r>
          </a:p>
          <a:p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гарячого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виріб</a:t>
            </a:r>
            <a:r>
              <a:rPr lang="ru-RU" dirty="0"/>
              <a:t> </a:t>
            </a:r>
            <a:r>
              <a:rPr lang="ru-RU" dirty="0" err="1"/>
              <a:t>розпрямляється</a:t>
            </a:r>
            <a:r>
              <a:rPr lang="ru-RU" dirty="0"/>
              <a:t>, </a:t>
            </a:r>
            <a:r>
              <a:rPr lang="ru-RU" dirty="0" err="1"/>
              <a:t>висушується</a:t>
            </a:r>
            <a:r>
              <a:rPr lang="ru-RU" dirty="0"/>
              <a:t>, </a:t>
            </a:r>
            <a:r>
              <a:rPr lang="ru-RU" dirty="0" err="1"/>
              <a:t>отримана</a:t>
            </a:r>
            <a:r>
              <a:rPr lang="ru-RU" dirty="0"/>
              <a:t> </a:t>
            </a:r>
            <a:r>
              <a:rPr lang="ru-RU" dirty="0" err="1" smtClean="0"/>
              <a:t>деформація</a:t>
            </a:r>
            <a:r>
              <a:rPr lang="ru-RU" dirty="0" smtClean="0"/>
              <a:t> </a:t>
            </a:r>
            <a:r>
              <a:rPr lang="ru-RU" dirty="0" err="1"/>
              <a:t>виробу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стійкою</a:t>
            </a:r>
            <a:r>
              <a:rPr lang="ru-RU" dirty="0"/>
              <a:t>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6151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6182" y="232224"/>
            <a:ext cx="8911687" cy="49349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Пароповітряний манекен та </a:t>
            </a:r>
            <a:r>
              <a:rPr lang="uk-UA" sz="2400" dirty="0" err="1" smtClean="0"/>
              <a:t>топпер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477" y="725714"/>
            <a:ext cx="6413548" cy="34018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57" y="3396342"/>
            <a:ext cx="5370286" cy="327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145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25" y="261253"/>
            <a:ext cx="8911687" cy="1001490"/>
          </a:xfrm>
        </p:spPr>
        <p:txBody>
          <a:bodyPr>
            <a:normAutofit/>
          </a:bodyPr>
          <a:lstStyle/>
          <a:p>
            <a:r>
              <a:rPr lang="ru-RU" sz="2800" dirty="0"/>
              <a:t>Характеристики </a:t>
            </a:r>
            <a:r>
              <a:rPr lang="ru-RU" sz="2800" dirty="0" err="1"/>
              <a:t>професійних</a:t>
            </a:r>
            <a:r>
              <a:rPr lang="ru-RU" sz="2800" dirty="0"/>
              <a:t> </a:t>
            </a:r>
            <a:r>
              <a:rPr lang="ru-RU" sz="2800" dirty="0" err="1"/>
              <a:t>пароманекенів</a:t>
            </a:r>
            <a:r>
              <a:rPr lang="ru-RU" sz="2800" dirty="0"/>
              <a:t>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8171" y="1262744"/>
            <a:ext cx="9806441" cy="5312228"/>
          </a:xfrm>
        </p:spPr>
        <p:txBody>
          <a:bodyPr>
            <a:normAutofit/>
          </a:bodyPr>
          <a:lstStyle/>
          <a:p>
            <a:r>
              <a:rPr lang="ru-RU" sz="2000" dirty="0"/>
              <a:t>• Форма ляльки </a:t>
            </a:r>
            <a:r>
              <a:rPr lang="ru-RU" sz="2000" dirty="0" err="1"/>
              <a:t>вибирається</a:t>
            </a:r>
            <a:r>
              <a:rPr lang="ru-RU" sz="2000" dirty="0"/>
              <a:t> </a:t>
            </a:r>
            <a:r>
              <a:rPr lang="ru-RU" sz="2000" dirty="0" err="1"/>
              <a:t>виходячи</a:t>
            </a:r>
            <a:r>
              <a:rPr lang="ru-RU" sz="2000" dirty="0"/>
              <a:t> з потреб </a:t>
            </a:r>
            <a:r>
              <a:rPr lang="ru-RU" sz="2000" dirty="0" err="1"/>
              <a:t>підприємства</a:t>
            </a:r>
            <a:r>
              <a:rPr lang="ru-RU" sz="2000" dirty="0"/>
              <a:t>;</a:t>
            </a:r>
          </a:p>
          <a:p>
            <a:r>
              <a:rPr lang="ru-RU" sz="2000" dirty="0"/>
              <a:t>• </a:t>
            </a:r>
            <a:r>
              <a:rPr lang="ru-RU" sz="2000" dirty="0" err="1"/>
              <a:t>Робочі</a:t>
            </a:r>
            <a:r>
              <a:rPr lang="ru-RU" sz="2000" dirty="0"/>
              <a:t> цикли </a:t>
            </a:r>
            <a:r>
              <a:rPr lang="ru-RU" sz="2000" dirty="0" err="1"/>
              <a:t>управляються</a:t>
            </a:r>
            <a:r>
              <a:rPr lang="ru-RU" sz="2000" dirty="0"/>
              <a:t> </a:t>
            </a:r>
            <a:r>
              <a:rPr lang="ru-RU" sz="2000" dirty="0" err="1"/>
              <a:t>комп'ютером</a:t>
            </a:r>
            <a:r>
              <a:rPr lang="ru-RU" sz="2000" dirty="0"/>
              <a:t> </a:t>
            </a:r>
            <a:r>
              <a:rPr lang="ru-RU" sz="2000" dirty="0" err="1"/>
              <a:t>здійснюються</a:t>
            </a:r>
            <a:r>
              <a:rPr lang="ru-RU" sz="2000" dirty="0"/>
              <a:t> за </a:t>
            </a:r>
            <a:r>
              <a:rPr lang="ru-RU" sz="2000" dirty="0" err="1"/>
              <a:t>занесеними</a:t>
            </a:r>
            <a:r>
              <a:rPr lang="ru-RU" sz="2000" dirty="0"/>
              <a:t> </a:t>
            </a:r>
            <a:r>
              <a:rPr lang="ru-RU" sz="2000" dirty="0" err="1" smtClean="0"/>
              <a:t>програмами</a:t>
            </a:r>
            <a:r>
              <a:rPr lang="ru-RU" sz="2000" dirty="0"/>
              <a:t>;</a:t>
            </a:r>
          </a:p>
          <a:p>
            <a:r>
              <a:rPr lang="ru-RU" sz="2000" dirty="0"/>
              <a:t>• </a:t>
            </a:r>
            <a:r>
              <a:rPr lang="ru-RU" sz="2000" dirty="0" err="1"/>
              <a:t>Вбудований</a:t>
            </a:r>
            <a:r>
              <a:rPr lang="ru-RU" sz="2000" dirty="0"/>
              <a:t> вентилятор;</a:t>
            </a:r>
          </a:p>
          <a:p>
            <a:r>
              <a:rPr lang="ru-RU" sz="2000" dirty="0"/>
              <a:t>• Запуск </a:t>
            </a:r>
            <a:r>
              <a:rPr lang="ru-RU" sz="2000" dirty="0" err="1"/>
              <a:t>обробки</a:t>
            </a:r>
            <a:r>
              <a:rPr lang="ru-RU" sz="2000" dirty="0"/>
              <a:t> </a:t>
            </a:r>
            <a:r>
              <a:rPr lang="ru-RU" sz="2000" dirty="0" err="1"/>
              <a:t>здійснюється</a:t>
            </a:r>
            <a:r>
              <a:rPr lang="ru-RU" sz="2000" dirty="0"/>
              <a:t>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педалі</a:t>
            </a:r>
            <a:r>
              <a:rPr lang="ru-RU" sz="2000" dirty="0"/>
              <a:t>;</a:t>
            </a:r>
          </a:p>
          <a:p>
            <a:r>
              <a:rPr lang="ru-RU" sz="2000" dirty="0"/>
              <a:t>• </a:t>
            </a:r>
            <a:r>
              <a:rPr lang="ru-RU" sz="2000" dirty="0" err="1"/>
              <a:t>Захисна</a:t>
            </a:r>
            <a:r>
              <a:rPr lang="ru-RU" sz="2000" dirty="0"/>
              <a:t> автоматика;</a:t>
            </a:r>
          </a:p>
          <a:p>
            <a:r>
              <a:rPr lang="ru-RU" sz="2000" dirty="0"/>
              <a:t>• </a:t>
            </a:r>
            <a:r>
              <a:rPr lang="ru-RU" sz="2000" dirty="0" err="1"/>
              <a:t>Електропідключення</a:t>
            </a:r>
            <a:r>
              <a:rPr lang="ru-RU" sz="2000" dirty="0"/>
              <a:t> 380В / </a:t>
            </a:r>
            <a:r>
              <a:rPr lang="ru-RU" sz="2000" dirty="0" smtClean="0"/>
              <a:t> </a:t>
            </a:r>
            <a:r>
              <a:rPr lang="ru-RU" sz="2000" dirty="0"/>
              <a:t>50 Гц;</a:t>
            </a:r>
          </a:p>
          <a:p>
            <a:r>
              <a:rPr lang="ru-RU" sz="2000" dirty="0" smtClean="0"/>
              <a:t>• </a:t>
            </a:r>
            <a:r>
              <a:rPr lang="ru-RU" sz="2000" dirty="0" err="1"/>
              <a:t>Тиск</a:t>
            </a:r>
            <a:r>
              <a:rPr lang="ru-RU" sz="2000" dirty="0"/>
              <a:t> пари - 3-5 Бар;</a:t>
            </a:r>
          </a:p>
          <a:p>
            <a:r>
              <a:rPr lang="ru-RU" sz="2000" dirty="0"/>
              <a:t>• </a:t>
            </a:r>
            <a:r>
              <a:rPr lang="ru-RU" sz="2000" dirty="0" err="1"/>
              <a:t>Тиск</a:t>
            </a:r>
            <a:r>
              <a:rPr lang="ru-RU" sz="2000" dirty="0"/>
              <a:t> </a:t>
            </a:r>
            <a:r>
              <a:rPr lang="ru-RU" sz="2000" dirty="0" err="1"/>
              <a:t>стисненого</a:t>
            </a:r>
            <a:r>
              <a:rPr lang="ru-RU" sz="2000" dirty="0"/>
              <a:t> </a:t>
            </a:r>
            <a:r>
              <a:rPr lang="ru-RU" sz="2000" dirty="0" err="1"/>
              <a:t>повітря</a:t>
            </a:r>
            <a:r>
              <a:rPr lang="ru-RU" sz="2000" dirty="0"/>
              <a:t> - 3-8 Бар;</a:t>
            </a:r>
          </a:p>
          <a:p>
            <a:r>
              <a:rPr lang="ru-RU" sz="2000" dirty="0"/>
              <a:t>• </a:t>
            </a:r>
            <a:r>
              <a:rPr lang="ru-RU" sz="2000" dirty="0" err="1"/>
              <a:t>Маса</a:t>
            </a:r>
            <a:r>
              <a:rPr lang="ru-RU" sz="2000" dirty="0"/>
              <a:t> </a:t>
            </a:r>
            <a:r>
              <a:rPr lang="ru-RU" sz="2000" dirty="0" err="1"/>
              <a:t>пароманекену</a:t>
            </a:r>
            <a:r>
              <a:rPr lang="ru-RU" sz="2000" dirty="0"/>
              <a:t> - 30-250 кг</a:t>
            </a:r>
          </a:p>
          <a:p>
            <a:r>
              <a:rPr lang="ru-RU" sz="2000" dirty="0"/>
              <a:t>• </a:t>
            </a:r>
            <a:r>
              <a:rPr lang="ru-RU" sz="2000" dirty="0" err="1"/>
              <a:t>Потужність</a:t>
            </a:r>
            <a:r>
              <a:rPr lang="ru-RU" sz="2000" dirty="0"/>
              <a:t> - 2-4 Квт</a:t>
            </a:r>
          </a:p>
        </p:txBody>
      </p:sp>
    </p:spTree>
    <p:extLst>
      <p:ext uri="{BB962C8B-B14F-4D97-AF65-F5344CB8AC3E}">
        <p14:creationId xmlns:p14="http://schemas.microsoft.com/office/powerpoint/2010/main" val="22373473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0068" y="174167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3. </a:t>
            </a:r>
            <a:r>
              <a:rPr lang="ru-RU" dirty="0" err="1" smtClean="0"/>
              <a:t>Технологія</a:t>
            </a:r>
            <a:r>
              <a:rPr lang="ru-RU" dirty="0" smtClean="0"/>
              <a:t> </a:t>
            </a:r>
            <a:r>
              <a:rPr lang="ru-RU" dirty="0" err="1"/>
              <a:t>аквачищення</a:t>
            </a:r>
            <a:r>
              <a:rPr lang="ru-RU" dirty="0"/>
              <a:t>. </a:t>
            </a:r>
            <a:r>
              <a:rPr lang="ru-RU" dirty="0" err="1"/>
              <a:t>Устаткування</a:t>
            </a:r>
            <a:r>
              <a:rPr lang="ru-RU" dirty="0"/>
              <a:t>,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887" y="1455056"/>
            <a:ext cx="10595428" cy="525054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«</a:t>
            </a:r>
            <a:r>
              <a:rPr lang="ru-RU" dirty="0" err="1"/>
              <a:t>Вологе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» («</a:t>
            </a:r>
            <a:r>
              <a:rPr lang="ru-RU" dirty="0" err="1"/>
              <a:t>мокре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, </a:t>
            </a:r>
            <a:r>
              <a:rPr lang="ru-RU" dirty="0" err="1"/>
              <a:t>аквачищення</a:t>
            </a:r>
            <a:r>
              <a:rPr lang="ru-RU" dirty="0"/>
              <a:t>, </a:t>
            </a:r>
            <a:r>
              <a:rPr lang="ru-RU" dirty="0" err="1"/>
              <a:t>акватекс</a:t>
            </a:r>
            <a:r>
              <a:rPr lang="ru-RU" dirty="0"/>
              <a:t>) —одна з </a:t>
            </a:r>
            <a:r>
              <a:rPr lang="ru-RU" dirty="0" err="1" smtClean="0"/>
              <a:t>найсучасніших</a:t>
            </a:r>
            <a:r>
              <a:rPr lang="ru-RU" dirty="0" smtClean="0"/>
              <a:t> </a:t>
            </a:r>
            <a:r>
              <a:rPr lang="ru-RU" dirty="0" err="1"/>
              <a:t>технологій</a:t>
            </a:r>
            <a:r>
              <a:rPr lang="ru-RU" dirty="0"/>
              <a:t> в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індустрії</a:t>
            </a:r>
            <a:r>
              <a:rPr lang="ru-RU" dirty="0"/>
              <a:t> </a:t>
            </a:r>
            <a:r>
              <a:rPr lang="ru-RU" dirty="0" err="1"/>
              <a:t>чистоти</a:t>
            </a:r>
            <a:r>
              <a:rPr lang="ru-RU" dirty="0"/>
              <a:t> тип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 smtClean="0"/>
              <a:t>чищення</a:t>
            </a:r>
            <a:r>
              <a:rPr lang="ru-RU" dirty="0"/>
              <a:t>, при </a:t>
            </a:r>
            <a:r>
              <a:rPr lang="ru-RU" dirty="0" err="1"/>
              <a:t>якому</a:t>
            </a:r>
            <a:r>
              <a:rPr lang="ru-RU" dirty="0"/>
              <a:t> у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розчинника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вода (при </a:t>
            </a:r>
            <a:r>
              <a:rPr lang="ru-RU" dirty="0" err="1" smtClean="0"/>
              <a:t>низькій</a:t>
            </a:r>
            <a:r>
              <a:rPr lang="ru-RU" dirty="0" smtClean="0"/>
              <a:t> </a:t>
            </a:r>
            <a:r>
              <a:rPr lang="ru-RU" dirty="0" err="1" smtClean="0"/>
              <a:t>температурі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35 </a:t>
            </a:r>
            <a:r>
              <a:rPr lang="ru-RU" dirty="0" err="1"/>
              <a:t>Сдо</a:t>
            </a:r>
            <a:r>
              <a:rPr lang="ru-RU" dirty="0"/>
              <a:t> 50 </a:t>
            </a:r>
            <a:r>
              <a:rPr lang="ru-RU" dirty="0" err="1"/>
              <a:t>оС</a:t>
            </a:r>
            <a:r>
              <a:rPr lang="ru-RU" dirty="0"/>
              <a:t>) з </a:t>
            </a:r>
            <a:r>
              <a:rPr lang="ru-RU" dirty="0" err="1"/>
              <a:t>додаванням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миючих</a:t>
            </a:r>
            <a:r>
              <a:rPr lang="ru-RU" dirty="0"/>
              <a:t> і </a:t>
            </a:r>
            <a:r>
              <a:rPr lang="ru-RU" dirty="0" err="1" smtClean="0"/>
              <a:t>пом'якшувальних</a:t>
            </a:r>
            <a:r>
              <a:rPr lang="ru-RU" dirty="0" smtClean="0"/>
              <a:t> </a:t>
            </a:r>
            <a:r>
              <a:rPr lang="ru-RU" dirty="0"/>
              <a:t>добавок при </a:t>
            </a:r>
            <a:r>
              <a:rPr lang="ru-RU" dirty="0" err="1"/>
              <a:t>обмеженій</a:t>
            </a:r>
            <a:r>
              <a:rPr lang="ru-RU" dirty="0"/>
              <a:t> </a:t>
            </a:r>
            <a:r>
              <a:rPr lang="ru-RU" dirty="0" err="1"/>
              <a:t>механічній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. Для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замші</a:t>
            </a:r>
            <a:r>
              <a:rPr lang="ru-RU" dirty="0"/>
              <a:t>, </a:t>
            </a:r>
            <a:r>
              <a:rPr lang="ru-RU" dirty="0" err="1"/>
              <a:t>шкіри</a:t>
            </a:r>
            <a:r>
              <a:rPr lang="ru-RU" dirty="0"/>
              <a:t> і </a:t>
            </a:r>
            <a:r>
              <a:rPr lang="ru-RU" dirty="0" err="1"/>
              <a:t>хутра</a:t>
            </a:r>
            <a:r>
              <a:rPr lang="ru-RU" dirty="0"/>
              <a:t> </a:t>
            </a:r>
            <a:r>
              <a:rPr lang="ru-RU" dirty="0" err="1"/>
              <a:t>додатково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спеціальне</a:t>
            </a:r>
            <a:r>
              <a:rPr lang="ru-RU" dirty="0"/>
              <a:t> </a:t>
            </a:r>
            <a:r>
              <a:rPr lang="ru-RU" dirty="0" err="1" smtClean="0"/>
              <a:t>жирування</a:t>
            </a:r>
            <a:r>
              <a:rPr lang="ru-RU" dirty="0"/>
              <a:t>. Дана </a:t>
            </a:r>
            <a:r>
              <a:rPr lang="ru-RU" dirty="0" err="1"/>
              <a:t>технологія</a:t>
            </a:r>
            <a:r>
              <a:rPr lang="ru-RU" dirty="0"/>
              <a:t> </a:t>
            </a:r>
            <a:r>
              <a:rPr lang="ru-RU" dirty="0" err="1"/>
              <a:t>здатна</a:t>
            </a:r>
            <a:r>
              <a:rPr lang="ru-RU" dirty="0"/>
              <a:t>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зберігаючу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у </a:t>
            </a:r>
            <a:r>
              <a:rPr lang="ru-RU" dirty="0" err="1"/>
              <a:t>відношенні</a:t>
            </a:r>
            <a:r>
              <a:rPr lang="ru-RU" dirty="0"/>
              <a:t> </a:t>
            </a:r>
            <a:r>
              <a:rPr lang="ru-RU" dirty="0" smtClean="0"/>
              <a:t>особливо </a:t>
            </a:r>
            <a:r>
              <a:rPr lang="ru-RU" dirty="0"/>
              <a:t>тонких волокон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 smtClean="0"/>
              <a:t>звалювальних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усадкових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з добавками для </a:t>
            </a:r>
            <a:r>
              <a:rPr lang="ru-RU" dirty="0" err="1"/>
              <a:t>захисту</a:t>
            </a:r>
            <a:r>
              <a:rPr lang="ru-RU" dirty="0"/>
              <a:t> волокна </a:t>
            </a:r>
            <a:r>
              <a:rPr lang="ru-RU" dirty="0" err="1" smtClean="0"/>
              <a:t>тканини</a:t>
            </a:r>
            <a:r>
              <a:rPr lang="ru-RU" dirty="0"/>
              <a:t>. </a:t>
            </a:r>
            <a:r>
              <a:rPr lang="ru-RU" dirty="0" err="1"/>
              <a:t>Технологія</a:t>
            </a:r>
            <a:r>
              <a:rPr lang="ru-RU" dirty="0"/>
              <a:t> </a:t>
            </a:r>
            <a:r>
              <a:rPr lang="ru-RU" dirty="0" err="1"/>
              <a:t>розроблена</a:t>
            </a:r>
            <a:r>
              <a:rPr lang="ru-RU" dirty="0"/>
              <a:t> </a:t>
            </a:r>
            <a:r>
              <a:rPr lang="ru-RU" dirty="0" err="1"/>
              <a:t>провідними</a:t>
            </a:r>
            <a:r>
              <a:rPr lang="ru-RU" dirty="0"/>
              <a:t> </a:t>
            </a:r>
            <a:r>
              <a:rPr lang="ru-RU" dirty="0" err="1"/>
              <a:t>виробниками</a:t>
            </a:r>
            <a:r>
              <a:rPr lang="ru-RU" dirty="0"/>
              <a:t> в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: </a:t>
            </a:r>
            <a:r>
              <a:rPr lang="ru-RU" dirty="0" err="1" smtClean="0"/>
              <a:t>компаніями</a:t>
            </a:r>
            <a:r>
              <a:rPr lang="ru-RU" dirty="0" smtClean="0"/>
              <a:t> </a:t>
            </a:r>
            <a:r>
              <a:rPr lang="en-US" dirty="0"/>
              <a:t>Electrolux-</a:t>
            </a:r>
            <a:r>
              <a:rPr lang="en-US" dirty="0" err="1"/>
              <a:t>Wascator</a:t>
            </a:r>
            <a:r>
              <a:rPr lang="en-US" dirty="0"/>
              <a:t> </a:t>
            </a:r>
            <a:r>
              <a:rPr lang="ru-RU" dirty="0"/>
              <a:t>і </a:t>
            </a:r>
            <a:r>
              <a:rPr lang="en-US" dirty="0"/>
              <a:t>Johnson </a:t>
            </a:r>
            <a:r>
              <a:rPr lang="en-US" dirty="0" err="1"/>
              <a:t>Diversey</a:t>
            </a:r>
            <a:r>
              <a:rPr lang="en-US" dirty="0"/>
              <a:t>. </a:t>
            </a:r>
            <a:r>
              <a:rPr lang="ru-RU" dirty="0"/>
              <a:t>Система </a:t>
            </a:r>
            <a:r>
              <a:rPr lang="ru-RU" dirty="0" err="1"/>
              <a:t>вологого</a:t>
            </a:r>
            <a:r>
              <a:rPr lang="ru-RU" dirty="0"/>
              <a:t> </a:t>
            </a:r>
            <a:r>
              <a:rPr lang="ru-RU" dirty="0" err="1" smtClean="0"/>
              <a:t>чищення</a:t>
            </a:r>
            <a:r>
              <a:rPr lang="ru-RU" dirty="0" smtClean="0"/>
              <a:t> </a:t>
            </a:r>
            <a:r>
              <a:rPr lang="ru-RU" dirty="0"/>
              <a:t>Аква </a:t>
            </a:r>
            <a:r>
              <a:rPr lang="ru-RU" dirty="0" err="1"/>
              <a:t>Клін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використовуватися</a:t>
            </a:r>
            <a:r>
              <a:rPr lang="ru-RU" dirty="0"/>
              <a:t> і як </a:t>
            </a:r>
            <a:r>
              <a:rPr lang="ru-RU" dirty="0" err="1"/>
              <a:t>доповнення</a:t>
            </a:r>
            <a:r>
              <a:rPr lang="ru-RU" dirty="0"/>
              <a:t> до </a:t>
            </a:r>
            <a:r>
              <a:rPr lang="ru-RU" dirty="0" err="1" smtClean="0"/>
              <a:t>устаткування</a:t>
            </a:r>
            <a:r>
              <a:rPr lang="ru-RU" dirty="0" smtClean="0"/>
              <a:t> </a:t>
            </a:r>
            <a:r>
              <a:rPr lang="ru-RU" dirty="0"/>
              <a:t>сухого </a:t>
            </a:r>
            <a:r>
              <a:rPr lang="ru-RU" dirty="0" err="1"/>
              <a:t>чищення</a:t>
            </a:r>
            <a:r>
              <a:rPr lang="ru-RU" dirty="0"/>
              <a:t>, так і </a:t>
            </a:r>
            <a:r>
              <a:rPr lang="ru-RU" dirty="0" err="1"/>
              <a:t>використовуватися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.</a:t>
            </a:r>
          </a:p>
          <a:p>
            <a:r>
              <a:rPr lang="ru-RU" dirty="0" err="1"/>
              <a:t>Оброблювані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. </a:t>
            </a:r>
            <a:r>
              <a:rPr lang="ru-RU" dirty="0" err="1"/>
              <a:t>Аквачищенням</a:t>
            </a:r>
            <a:r>
              <a:rPr lang="ru-RU" dirty="0"/>
              <a:t> </a:t>
            </a:r>
            <a:r>
              <a:rPr lang="ru-RU" dirty="0" err="1"/>
              <a:t>обробляють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 smtClean="0"/>
              <a:t>підлягають</a:t>
            </a:r>
            <a:r>
              <a:rPr lang="ru-RU" dirty="0" smtClean="0"/>
              <a:t> </a:t>
            </a:r>
            <a:r>
              <a:rPr lang="ru-RU" dirty="0" err="1"/>
              <a:t>обробці</a:t>
            </a:r>
            <a:r>
              <a:rPr lang="ru-RU" dirty="0"/>
              <a:t> сухою </a:t>
            </a:r>
            <a:r>
              <a:rPr lang="ru-RU" dirty="0" err="1"/>
              <a:t>хімічною</a:t>
            </a:r>
            <a:r>
              <a:rPr lang="ru-RU" dirty="0"/>
              <a:t> </a:t>
            </a:r>
            <a:r>
              <a:rPr lang="ru-RU" dirty="0" err="1"/>
              <a:t>чисткою</a:t>
            </a:r>
            <a:r>
              <a:rPr lang="ru-RU" dirty="0"/>
              <a:t> і </a:t>
            </a:r>
            <a:r>
              <a:rPr lang="ru-RU" dirty="0" err="1"/>
              <a:t>пранню</a:t>
            </a:r>
            <a:r>
              <a:rPr lang="ru-RU" dirty="0"/>
              <a:t>: </a:t>
            </a:r>
            <a:r>
              <a:rPr lang="ru-RU" dirty="0" err="1"/>
              <a:t>плащові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, </a:t>
            </a:r>
            <a:r>
              <a:rPr lang="ru-RU" dirty="0" err="1" smtClean="0"/>
              <a:t>дубльовані</a:t>
            </a:r>
            <a:r>
              <a:rPr lang="ru-RU" dirty="0" smtClean="0"/>
              <a:t> </a:t>
            </a:r>
            <a:r>
              <a:rPr lang="ru-RU" dirty="0" err="1"/>
              <a:t>матеріали</a:t>
            </a:r>
            <a:r>
              <a:rPr lang="ru-RU" dirty="0"/>
              <a:t>, </a:t>
            </a:r>
            <a:r>
              <a:rPr lang="ru-RU" dirty="0" err="1"/>
              <a:t>тканини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ПВХ волокна; </a:t>
            </a:r>
            <a:r>
              <a:rPr lang="ru-RU" dirty="0" err="1"/>
              <a:t>штучна</a:t>
            </a:r>
            <a:r>
              <a:rPr lang="ru-RU" dirty="0"/>
              <a:t> замша, з </a:t>
            </a:r>
            <a:r>
              <a:rPr lang="ru-RU" dirty="0" err="1" smtClean="0"/>
              <a:t>обробкою</a:t>
            </a:r>
            <a:r>
              <a:rPr lang="ru-RU" dirty="0" smtClean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штучної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, </a:t>
            </a:r>
            <a:r>
              <a:rPr lang="ru-RU" dirty="0" err="1"/>
              <a:t>пухові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, </a:t>
            </a:r>
            <a:r>
              <a:rPr lang="ru-RU" dirty="0" err="1"/>
              <a:t>подвійні</a:t>
            </a:r>
            <a:r>
              <a:rPr lang="ru-RU" dirty="0"/>
              <a:t> (</a:t>
            </a:r>
            <a:r>
              <a:rPr lang="ru-RU" dirty="0" err="1"/>
              <a:t>дубльовані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) </a:t>
            </a:r>
            <a:r>
              <a:rPr lang="ru-RU" dirty="0" err="1" smtClean="0"/>
              <a:t>вироби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вовни</a:t>
            </a:r>
            <a:r>
              <a:rPr lang="ru-RU" dirty="0"/>
              <a:t> (</a:t>
            </a:r>
            <a:r>
              <a:rPr lang="ru-RU" dirty="0" err="1"/>
              <a:t>джемпери</a:t>
            </a:r>
            <a:r>
              <a:rPr lang="ru-RU" dirty="0"/>
              <a:t>, </a:t>
            </a:r>
            <a:r>
              <a:rPr lang="ru-RU" dirty="0" err="1"/>
              <a:t>спідниці</a:t>
            </a:r>
            <a:r>
              <a:rPr lang="ru-RU" dirty="0"/>
              <a:t>, брюки, </a:t>
            </a:r>
            <a:r>
              <a:rPr lang="ru-RU" dirty="0" err="1"/>
              <a:t>піджаки</a:t>
            </a:r>
            <a:r>
              <a:rPr lang="ru-RU" dirty="0"/>
              <a:t>, пальто, куртки, </a:t>
            </a:r>
            <a:r>
              <a:rPr lang="ru-RU" dirty="0" err="1"/>
              <a:t>пледи</a:t>
            </a:r>
            <a:r>
              <a:rPr lang="ru-RU" dirty="0"/>
              <a:t>), </a:t>
            </a:r>
            <a:r>
              <a:rPr lang="ru-RU" dirty="0" err="1" smtClean="0"/>
              <a:t>шовку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віскози</a:t>
            </a:r>
            <a:r>
              <a:rPr lang="ru-RU" dirty="0"/>
              <a:t>, </a:t>
            </a:r>
            <a:r>
              <a:rPr lang="ru-RU" dirty="0" err="1"/>
              <a:t>пухові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(куртки, </a:t>
            </a:r>
            <a:r>
              <a:rPr lang="ru-RU" dirty="0" err="1"/>
              <a:t>ковдри</a:t>
            </a:r>
            <a:r>
              <a:rPr lang="ru-RU" dirty="0"/>
              <a:t>), </a:t>
            </a:r>
            <a:r>
              <a:rPr lang="ru-RU" dirty="0" err="1"/>
              <a:t>мембранні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en-US" dirty="0" err="1"/>
              <a:t>Coretex</a:t>
            </a:r>
            <a:r>
              <a:rPr lang="en-US" dirty="0"/>
              <a:t>, </a:t>
            </a:r>
            <a:r>
              <a:rPr lang="ru-RU" dirty="0" err="1"/>
              <a:t>одяг</a:t>
            </a:r>
            <a:r>
              <a:rPr lang="ru-RU" dirty="0"/>
              <a:t> з </a:t>
            </a:r>
            <a:r>
              <a:rPr lang="ru-RU" dirty="0" err="1"/>
              <a:t>блискавками</a:t>
            </a:r>
            <a:r>
              <a:rPr lang="ru-RU" dirty="0"/>
              <a:t>, </a:t>
            </a:r>
            <a:r>
              <a:rPr lang="ru-RU" dirty="0" err="1"/>
              <a:t>гудзиками</a:t>
            </a:r>
            <a:r>
              <a:rPr lang="ru-RU" dirty="0"/>
              <a:t>, стразами, клепками, </a:t>
            </a:r>
            <a:r>
              <a:rPr lang="ru-RU" dirty="0" err="1"/>
              <a:t>аплікаціями</a:t>
            </a:r>
            <a:r>
              <a:rPr lang="ru-RU" dirty="0"/>
              <a:t>, </a:t>
            </a:r>
            <a:r>
              <a:rPr lang="ru-RU" dirty="0" err="1"/>
              <a:t>весільні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/>
              <a:t>вечірні</a:t>
            </a:r>
            <a:r>
              <a:rPr lang="ru-RU" dirty="0"/>
              <a:t> </a:t>
            </a:r>
            <a:r>
              <a:rPr lang="ru-RU" dirty="0" err="1"/>
              <a:t>сукні</a:t>
            </a:r>
            <a:r>
              <a:rPr lang="ru-RU" dirty="0"/>
              <a:t>, </a:t>
            </a:r>
            <a:r>
              <a:rPr lang="ru-RU" dirty="0" err="1"/>
              <a:t>м'які</a:t>
            </a:r>
            <a:r>
              <a:rPr lang="ru-RU" dirty="0"/>
              <a:t> </a:t>
            </a:r>
            <a:r>
              <a:rPr lang="ru-RU" dirty="0" err="1"/>
              <a:t>іграшки</a:t>
            </a:r>
            <a:r>
              <a:rPr lang="ru-RU" dirty="0"/>
              <a:t>, </a:t>
            </a:r>
            <a:r>
              <a:rPr lang="ru-RU" dirty="0" err="1"/>
              <a:t>речі</a:t>
            </a:r>
            <a:r>
              <a:rPr lang="ru-RU" dirty="0"/>
              <a:t> з </a:t>
            </a:r>
            <a:r>
              <a:rPr lang="ru-RU" dirty="0" err="1"/>
              <a:t>льону</a:t>
            </a:r>
            <a:r>
              <a:rPr lang="ru-RU" dirty="0"/>
              <a:t>, </a:t>
            </a:r>
            <a:r>
              <a:rPr lang="ru-RU" dirty="0" err="1"/>
              <a:t>бавовни</a:t>
            </a:r>
            <a:r>
              <a:rPr lang="ru-RU" dirty="0"/>
              <a:t>, </a:t>
            </a:r>
            <a:r>
              <a:rPr lang="ru-RU" dirty="0" err="1"/>
              <a:t>синтетичних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 smtClean="0"/>
              <a:t>тканини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плівкові</a:t>
            </a:r>
            <a:r>
              <a:rPr lang="ru-RU" dirty="0"/>
              <a:t> </a:t>
            </a:r>
            <a:r>
              <a:rPr lang="ru-RU" dirty="0" err="1"/>
              <a:t>покриття</a:t>
            </a:r>
            <a:r>
              <a:rPr lang="ru-RU" dirty="0"/>
              <a:t> і </a:t>
            </a:r>
            <a:r>
              <a:rPr lang="ru-RU" dirty="0" err="1"/>
              <a:t>просочення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144909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74168"/>
            <a:ext cx="8911687" cy="188690"/>
          </a:xfrm>
        </p:spPr>
        <p:txBody>
          <a:bodyPr>
            <a:normAutofit fontScale="90000"/>
          </a:bodyPr>
          <a:lstStyle/>
          <a:p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429" y="508001"/>
            <a:ext cx="10053183" cy="6154056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:</a:t>
            </a:r>
          </a:p>
          <a:p>
            <a:r>
              <a:rPr lang="ru-RU" dirty="0"/>
              <a:t> </a:t>
            </a:r>
            <a:r>
              <a:rPr lang="ru-RU" dirty="0" err="1"/>
              <a:t>Аквачистка</a:t>
            </a:r>
            <a:r>
              <a:rPr lang="ru-RU" dirty="0"/>
              <a:t> - як </a:t>
            </a:r>
            <a:r>
              <a:rPr lang="ru-RU" dirty="0" err="1"/>
              <a:t>самостійний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, </a:t>
            </a:r>
            <a:r>
              <a:rPr lang="ru-RU" dirty="0" err="1"/>
              <a:t>альтернативний</a:t>
            </a:r>
            <a:r>
              <a:rPr lang="ru-RU" dirty="0"/>
              <a:t> </a:t>
            </a:r>
            <a:r>
              <a:rPr lang="ru-RU" dirty="0" err="1"/>
              <a:t>хімчистці</a:t>
            </a:r>
            <a:r>
              <a:rPr lang="ru-RU" dirty="0"/>
              <a:t>.</a:t>
            </a:r>
          </a:p>
          <a:p>
            <a:r>
              <a:rPr lang="ru-RU" dirty="0"/>
              <a:t> 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хімчистки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пральні</a:t>
            </a:r>
            <a:r>
              <a:rPr lang="ru-RU" dirty="0"/>
              <a:t>, </a:t>
            </a:r>
            <a:r>
              <a:rPr lang="ru-RU" dirty="0" err="1"/>
              <a:t>розширюючи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.</a:t>
            </a:r>
          </a:p>
          <a:p>
            <a:r>
              <a:rPr lang="ru-RU" dirty="0"/>
              <a:t> </a:t>
            </a:r>
            <a:r>
              <a:rPr lang="ru-RU" dirty="0" err="1"/>
              <a:t>Готелі</a:t>
            </a:r>
            <a:r>
              <a:rPr lang="ru-RU" dirty="0"/>
              <a:t> – </a:t>
            </a:r>
            <a:r>
              <a:rPr lang="ru-RU" dirty="0" err="1"/>
              <a:t>чищення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і </a:t>
            </a:r>
            <a:r>
              <a:rPr lang="ru-RU" dirty="0" err="1"/>
              <a:t>уніформи</a:t>
            </a:r>
            <a:r>
              <a:rPr lang="ru-RU" dirty="0"/>
              <a:t> в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</a:t>
            </a:r>
            <a:r>
              <a:rPr lang="ru-RU" dirty="0" err="1" smtClean="0"/>
              <a:t>пральні</a:t>
            </a:r>
            <a:r>
              <a:rPr lang="ru-RU" dirty="0"/>
              <a:t>.</a:t>
            </a:r>
          </a:p>
          <a:p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аквачистки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етапи</a:t>
            </a:r>
            <a:r>
              <a:rPr lang="ru-RU" dirty="0"/>
              <a:t>:</a:t>
            </a:r>
          </a:p>
          <a:p>
            <a:r>
              <a:rPr lang="ru-RU" dirty="0"/>
              <a:t> </a:t>
            </a:r>
            <a:r>
              <a:rPr lang="ru-RU" dirty="0" err="1"/>
              <a:t>Виведення</a:t>
            </a:r>
            <a:r>
              <a:rPr lang="ru-RU" dirty="0"/>
              <a:t> </a:t>
            </a:r>
            <a:r>
              <a:rPr lang="ru-RU" dirty="0" err="1"/>
              <a:t>плям</a:t>
            </a:r>
            <a:r>
              <a:rPr lang="ru-RU" dirty="0"/>
              <a:t>, </a:t>
            </a:r>
            <a:r>
              <a:rPr lang="ru-RU" dirty="0" err="1"/>
              <a:t>забруднень</a:t>
            </a:r>
            <a:r>
              <a:rPr lang="ru-RU" dirty="0"/>
              <a:t>,</a:t>
            </a:r>
          </a:p>
          <a:p>
            <a:r>
              <a:rPr lang="ru-RU" dirty="0"/>
              <a:t> </a:t>
            </a:r>
            <a:r>
              <a:rPr lang="ru-RU" dirty="0" err="1"/>
              <a:t>вологе</a:t>
            </a:r>
            <a:r>
              <a:rPr lang="ru-RU" dirty="0"/>
              <a:t> </a:t>
            </a:r>
            <a:r>
              <a:rPr lang="ru-RU" dirty="0" err="1"/>
              <a:t>прання</a:t>
            </a:r>
            <a:r>
              <a:rPr lang="ru-RU" dirty="0"/>
              <a:t> з </a:t>
            </a:r>
            <a:r>
              <a:rPr lang="ru-RU" dirty="0" err="1"/>
              <a:t>обробкою</a:t>
            </a:r>
            <a:r>
              <a:rPr lang="ru-RU" dirty="0"/>
              <a:t> </a:t>
            </a:r>
            <a:r>
              <a:rPr lang="ru-RU" dirty="0" err="1"/>
              <a:t>спеціальними</a:t>
            </a:r>
            <a:r>
              <a:rPr lang="ru-RU" dirty="0"/>
              <a:t> </a:t>
            </a:r>
            <a:r>
              <a:rPr lang="ru-RU" dirty="0" err="1"/>
              <a:t>хімічними</a:t>
            </a:r>
            <a:r>
              <a:rPr lang="ru-RU" dirty="0"/>
              <a:t> детергентами,</a:t>
            </a:r>
          </a:p>
          <a:p>
            <a:r>
              <a:rPr lang="ru-RU" dirty="0"/>
              <a:t> </a:t>
            </a:r>
            <a:r>
              <a:rPr lang="ru-RU" dirty="0" err="1"/>
              <a:t>сушіння</a:t>
            </a:r>
            <a:r>
              <a:rPr lang="ru-RU" dirty="0"/>
              <a:t>,</a:t>
            </a:r>
          </a:p>
          <a:p>
            <a:r>
              <a:rPr lang="ru-RU" dirty="0"/>
              <a:t> </a:t>
            </a:r>
            <a:r>
              <a:rPr lang="ru-RU" dirty="0" err="1"/>
              <a:t>фінішна</a:t>
            </a:r>
            <a:r>
              <a:rPr lang="ru-RU" dirty="0"/>
              <a:t> </a:t>
            </a:r>
            <a:r>
              <a:rPr lang="ru-RU" dirty="0" err="1"/>
              <a:t>обробка</a:t>
            </a:r>
            <a:r>
              <a:rPr lang="ru-RU" dirty="0" smtClean="0"/>
              <a:t>.</a:t>
            </a:r>
          </a:p>
          <a:p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плям</a:t>
            </a:r>
            <a:r>
              <a:rPr lang="ru-RU" dirty="0"/>
              <a:t> проводиться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плямовивідних</a:t>
            </a:r>
            <a:r>
              <a:rPr lang="ru-RU" dirty="0"/>
              <a:t> </a:t>
            </a:r>
            <a:r>
              <a:rPr lang="ru-RU" dirty="0" err="1"/>
              <a:t>станків</a:t>
            </a:r>
            <a:r>
              <a:rPr lang="ru-RU" dirty="0"/>
              <a:t>, </a:t>
            </a:r>
            <a:r>
              <a:rPr lang="ru-RU" dirty="0" err="1"/>
              <a:t>зачисних</a:t>
            </a:r>
            <a:r>
              <a:rPr lang="ru-RU" dirty="0"/>
              <a:t> </a:t>
            </a:r>
            <a:r>
              <a:rPr lang="ru-RU" dirty="0" err="1"/>
              <a:t>кабінетів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 для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плямовидалення</a:t>
            </a:r>
            <a:r>
              <a:rPr lang="ru-RU" dirty="0"/>
              <a:t> - </a:t>
            </a:r>
            <a:r>
              <a:rPr lang="ru-RU" dirty="0" err="1"/>
              <a:t>пістолет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стисненим</a:t>
            </a:r>
            <a:r>
              <a:rPr lang="ru-RU" dirty="0"/>
              <a:t> </a:t>
            </a:r>
            <a:r>
              <a:rPr lang="ru-RU" dirty="0" err="1"/>
              <a:t>повітрям</a:t>
            </a:r>
            <a:r>
              <a:rPr lang="ru-RU" dirty="0"/>
              <a:t>, </a:t>
            </a:r>
            <a:r>
              <a:rPr lang="ru-RU" dirty="0" err="1"/>
              <a:t>паровий</a:t>
            </a:r>
            <a:r>
              <a:rPr lang="ru-RU" dirty="0"/>
              <a:t> </a:t>
            </a:r>
            <a:r>
              <a:rPr lang="ru-RU" dirty="0" err="1"/>
              <a:t>пістолет</a:t>
            </a:r>
            <a:r>
              <a:rPr lang="ru-RU" dirty="0"/>
              <a:t>, </a:t>
            </a:r>
            <a:r>
              <a:rPr lang="ru-RU" dirty="0" err="1"/>
              <a:t>парова</a:t>
            </a:r>
            <a:r>
              <a:rPr lang="ru-RU" dirty="0"/>
              <a:t> </a:t>
            </a:r>
            <a:r>
              <a:rPr lang="ru-RU" dirty="0" err="1"/>
              <a:t>щітка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err="1"/>
              <a:t>попередньо</a:t>
            </a:r>
            <a:r>
              <a:rPr lang="ru-RU" dirty="0"/>
              <a:t> </a:t>
            </a:r>
            <a:r>
              <a:rPr lang="ru-RU" dirty="0" err="1"/>
              <a:t>оброблений</a:t>
            </a:r>
            <a:r>
              <a:rPr lang="ru-RU" dirty="0"/>
              <a:t> </a:t>
            </a:r>
            <a:r>
              <a:rPr lang="ru-RU" dirty="0" err="1"/>
              <a:t>виріб</a:t>
            </a:r>
            <a:r>
              <a:rPr lang="ru-RU" dirty="0"/>
              <a:t> </a:t>
            </a:r>
            <a:r>
              <a:rPr lang="ru-RU" dirty="0" err="1"/>
              <a:t>відправляється</a:t>
            </a:r>
            <a:r>
              <a:rPr lang="ru-RU" dirty="0"/>
              <a:t> в машину </a:t>
            </a:r>
            <a:r>
              <a:rPr lang="ru-RU" dirty="0" err="1"/>
              <a:t>аквачистки</a:t>
            </a:r>
            <a:r>
              <a:rPr lang="ru-RU" dirty="0"/>
              <a:t>. Машина </a:t>
            </a:r>
            <a:r>
              <a:rPr lang="ru-RU" dirty="0" err="1"/>
              <a:t>аквачистки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звичайної</a:t>
            </a:r>
            <a:r>
              <a:rPr lang="ru-RU" dirty="0"/>
              <a:t> </a:t>
            </a:r>
            <a:r>
              <a:rPr lang="ru-RU" dirty="0" err="1"/>
              <a:t>пральної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забезпечується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щадний</a:t>
            </a:r>
            <a:r>
              <a:rPr lang="ru-RU" dirty="0"/>
              <a:t> </a:t>
            </a:r>
            <a:r>
              <a:rPr lang="ru-RU" dirty="0" err="1"/>
              <a:t>механічний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 smtClean="0"/>
              <a:t>виріб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перешкоджає</a:t>
            </a:r>
            <a:r>
              <a:rPr lang="ru-RU" dirty="0"/>
              <a:t> </a:t>
            </a:r>
            <a:r>
              <a:rPr lang="ru-RU" dirty="0" err="1"/>
              <a:t>появі</a:t>
            </a:r>
            <a:r>
              <a:rPr lang="ru-RU" dirty="0"/>
              <a:t> </a:t>
            </a:r>
            <a:r>
              <a:rPr lang="ru-RU" dirty="0" err="1"/>
              <a:t>деформацій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. У </a:t>
            </a:r>
            <a:r>
              <a:rPr lang="ru-RU" dirty="0" err="1"/>
              <a:t>різних</a:t>
            </a:r>
            <a:r>
              <a:rPr lang="ru-RU" dirty="0"/>
              <a:t> машинах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реалізовано</a:t>
            </a:r>
            <a:r>
              <a:rPr lang="ru-RU" dirty="0"/>
              <a:t> </a:t>
            </a:r>
            <a:r>
              <a:rPr lang="ru-RU" dirty="0" err="1"/>
              <a:t>по-різному</a:t>
            </a:r>
            <a:r>
              <a:rPr lang="ru-RU" dirty="0"/>
              <a:t>. В одних машинах </a:t>
            </a:r>
            <a:r>
              <a:rPr lang="ru-RU" dirty="0" err="1"/>
              <a:t>збільшується</a:t>
            </a:r>
            <a:r>
              <a:rPr lang="ru-RU" dirty="0"/>
              <a:t> </a:t>
            </a:r>
            <a:r>
              <a:rPr lang="ru-RU" dirty="0" err="1"/>
              <a:t>об'єм</a:t>
            </a:r>
            <a:r>
              <a:rPr lang="ru-RU" dirty="0"/>
              <a:t> води в </a:t>
            </a:r>
            <a:r>
              <a:rPr lang="ru-RU" dirty="0" err="1"/>
              <a:t>барабані</a:t>
            </a:r>
            <a:r>
              <a:rPr lang="ru-RU" dirty="0"/>
              <a:t>, в </a:t>
            </a:r>
            <a:r>
              <a:rPr lang="ru-RU" dirty="0" err="1"/>
              <a:t>інших</a:t>
            </a:r>
            <a:r>
              <a:rPr lang="ru-RU" dirty="0"/>
              <a:t> машинах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точні</a:t>
            </a:r>
            <a:r>
              <a:rPr lang="ru-RU" dirty="0"/>
              <a:t> </a:t>
            </a:r>
            <a:r>
              <a:rPr lang="ru-RU" dirty="0" err="1"/>
              <a:t>інвертори</a:t>
            </a:r>
            <a:r>
              <a:rPr lang="ru-RU" dirty="0"/>
              <a:t>, </a:t>
            </a:r>
            <a:r>
              <a:rPr lang="ru-RU" dirty="0" err="1"/>
              <a:t>контролюючі</a:t>
            </a:r>
            <a:r>
              <a:rPr lang="ru-RU" dirty="0"/>
              <a:t> плавне </a:t>
            </a:r>
            <a:r>
              <a:rPr lang="ru-RU" dirty="0" err="1"/>
              <a:t>обертання</a:t>
            </a:r>
            <a:r>
              <a:rPr lang="ru-RU" dirty="0"/>
              <a:t> барабана. </a:t>
            </a:r>
          </a:p>
        </p:txBody>
      </p:sp>
    </p:spTree>
    <p:extLst>
      <p:ext uri="{BB962C8B-B14F-4D97-AF65-F5344CB8AC3E}">
        <p14:creationId xmlns:p14="http://schemas.microsoft.com/office/powerpoint/2010/main" val="32872774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609604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Технологічна</a:t>
            </a:r>
            <a:r>
              <a:rPr lang="ru-RU" dirty="0"/>
              <a:t> схема </a:t>
            </a:r>
            <a:r>
              <a:rPr lang="ru-RU" dirty="0" err="1"/>
              <a:t>аквачищення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8572" y="575529"/>
            <a:ext cx="5515428" cy="591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568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74167"/>
            <a:ext cx="8911687" cy="508004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0114" y="798285"/>
            <a:ext cx="9864498" cy="5878285"/>
          </a:xfrm>
        </p:spPr>
        <p:txBody>
          <a:bodyPr>
            <a:normAutofit/>
          </a:bodyPr>
          <a:lstStyle/>
          <a:p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аквачистки</a:t>
            </a:r>
            <a:r>
              <a:rPr lang="ru-RU" dirty="0"/>
              <a:t> - </a:t>
            </a:r>
            <a:r>
              <a:rPr lang="ru-RU" dirty="0" err="1"/>
              <a:t>використання</a:t>
            </a:r>
            <a:r>
              <a:rPr lang="ru-RU" dirty="0"/>
              <a:t> води в </a:t>
            </a:r>
            <a:r>
              <a:rPr lang="ru-RU" dirty="0" err="1"/>
              <a:t>якості</a:t>
            </a:r>
            <a:r>
              <a:rPr lang="ru-RU" dirty="0"/>
              <a:t> природного </a:t>
            </a:r>
            <a:r>
              <a:rPr lang="ru-RU" dirty="0" smtClean="0"/>
              <a:t>натурального </a:t>
            </a:r>
            <a:r>
              <a:rPr lang="ru-RU" dirty="0" err="1"/>
              <a:t>розчинника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у </a:t>
            </a:r>
            <a:r>
              <a:rPr lang="ru-RU" dirty="0" err="1"/>
              <a:t>поєднанні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спеціальною</a:t>
            </a:r>
            <a:r>
              <a:rPr lang="ru-RU" dirty="0"/>
              <a:t> </a:t>
            </a:r>
            <a:r>
              <a:rPr lang="ru-RU" dirty="0" err="1"/>
              <a:t>технологією</a:t>
            </a:r>
            <a:r>
              <a:rPr lang="ru-RU" dirty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забруднень</a:t>
            </a:r>
            <a:r>
              <a:rPr lang="ru-RU" dirty="0"/>
              <a:t>, </a:t>
            </a:r>
            <a:r>
              <a:rPr lang="ru-RU" dirty="0" err="1"/>
              <a:t>розчинних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. </a:t>
            </a:r>
            <a:r>
              <a:rPr lang="ru-RU" dirty="0" err="1" smtClean="0"/>
              <a:t>Аквачистка</a:t>
            </a:r>
            <a:r>
              <a:rPr lang="ru-RU" dirty="0" smtClean="0"/>
              <a:t>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видаляє</a:t>
            </a:r>
            <a:r>
              <a:rPr lang="ru-RU" dirty="0"/>
              <a:t> </a:t>
            </a:r>
            <a:r>
              <a:rPr lang="ru-RU" dirty="0" err="1"/>
              <a:t>плями</a:t>
            </a:r>
            <a:r>
              <a:rPr lang="ru-RU" dirty="0"/>
              <a:t> і </a:t>
            </a:r>
            <a:r>
              <a:rPr lang="ru-RU" dirty="0" err="1"/>
              <a:t>неприємні</a:t>
            </a:r>
            <a:r>
              <a:rPr lang="ru-RU" dirty="0"/>
              <a:t> запахи </a:t>
            </a:r>
            <a:r>
              <a:rPr lang="ru-RU" dirty="0" err="1"/>
              <a:t>біологічного</a:t>
            </a:r>
            <a:r>
              <a:rPr lang="ru-RU" dirty="0"/>
              <a:t> </a:t>
            </a:r>
            <a:r>
              <a:rPr lang="ru-RU" dirty="0" err="1" smtClean="0"/>
              <a:t>походження</a:t>
            </a:r>
            <a:r>
              <a:rPr lang="ru-RU" dirty="0"/>
              <a:t>, </a:t>
            </a:r>
            <a:r>
              <a:rPr lang="ru-RU" dirty="0" err="1"/>
              <a:t>білки</a:t>
            </a:r>
            <a:r>
              <a:rPr lang="ru-RU" dirty="0"/>
              <a:t>, </a:t>
            </a:r>
            <a:r>
              <a:rPr lang="ru-RU" dirty="0" err="1"/>
              <a:t>вуглеводи</a:t>
            </a:r>
            <a:r>
              <a:rPr lang="ru-RU" dirty="0"/>
              <a:t> - все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природним</a:t>
            </a:r>
            <a:r>
              <a:rPr lang="ru-RU" dirty="0"/>
              <a:t> чином </a:t>
            </a:r>
            <a:r>
              <a:rPr lang="ru-RU" dirty="0" err="1"/>
              <a:t>з'являється</a:t>
            </a:r>
            <a:r>
              <a:rPr lang="ru-RU" dirty="0"/>
              <a:t> на </a:t>
            </a:r>
            <a:r>
              <a:rPr lang="ru-RU" dirty="0" err="1" smtClean="0"/>
              <a:t>одязі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і </a:t>
            </a:r>
            <a:r>
              <a:rPr lang="ru-RU" dirty="0" err="1"/>
              <a:t>чого</a:t>
            </a:r>
            <a:r>
              <a:rPr lang="ru-RU" dirty="0"/>
              <a:t> не </a:t>
            </a:r>
            <a:r>
              <a:rPr lang="ru-RU" dirty="0" err="1"/>
              <a:t>можливо</a:t>
            </a:r>
            <a:r>
              <a:rPr lang="ru-RU" dirty="0"/>
              <a:t> </a:t>
            </a:r>
            <a:r>
              <a:rPr lang="ru-RU" dirty="0" err="1"/>
              <a:t>ідеально</a:t>
            </a:r>
            <a:r>
              <a:rPr lang="ru-RU" dirty="0"/>
              <a:t> </a:t>
            </a:r>
            <a:r>
              <a:rPr lang="ru-RU" dirty="0" err="1"/>
              <a:t>досягти</a:t>
            </a:r>
            <a:r>
              <a:rPr lang="ru-RU" dirty="0"/>
              <a:t> </a:t>
            </a:r>
            <a:r>
              <a:rPr lang="ru-RU" dirty="0" smtClean="0"/>
              <a:t>при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хімічної</a:t>
            </a:r>
            <a:r>
              <a:rPr lang="ru-RU" dirty="0"/>
              <a:t> чистки. При </a:t>
            </a:r>
            <a:r>
              <a:rPr lang="ru-RU" dirty="0" err="1"/>
              <a:t>цьому</a:t>
            </a:r>
            <a:r>
              <a:rPr lang="ru-RU" dirty="0"/>
              <a:t>,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звичайного</a:t>
            </a:r>
            <a:r>
              <a:rPr lang="ru-RU" dirty="0"/>
              <a:t> </a:t>
            </a:r>
            <a:r>
              <a:rPr lang="ru-RU" dirty="0" err="1" smtClean="0"/>
              <a:t>прання</a:t>
            </a:r>
            <a:r>
              <a:rPr lang="ru-RU" dirty="0"/>
              <a:t>, </a:t>
            </a:r>
            <a:r>
              <a:rPr lang="ru-RU" dirty="0" err="1"/>
              <a:t>аквачисткою</a:t>
            </a:r>
            <a:r>
              <a:rPr lang="ru-RU" dirty="0"/>
              <a:t> </a:t>
            </a:r>
            <a:r>
              <a:rPr lang="ru-RU" dirty="0" err="1"/>
              <a:t>досягають</a:t>
            </a:r>
            <a:r>
              <a:rPr lang="ru-RU" dirty="0"/>
              <a:t> </a:t>
            </a:r>
            <a:r>
              <a:rPr lang="ru-RU" dirty="0" err="1"/>
              <a:t>очищуючий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, максимально </a:t>
            </a:r>
            <a:r>
              <a:rPr lang="ru-RU" dirty="0" err="1"/>
              <a:t>дбайливий</a:t>
            </a:r>
            <a:r>
              <a:rPr lang="ru-RU" dirty="0"/>
              <a:t> </a:t>
            </a:r>
            <a:r>
              <a:rPr lang="ru-RU" dirty="0" smtClean="0"/>
              <a:t>догляд </a:t>
            </a:r>
            <a:r>
              <a:rPr lang="ru-RU" dirty="0"/>
              <a:t>за тканиною</a:t>
            </a:r>
            <a:r>
              <a:rPr lang="ru-RU" dirty="0" smtClean="0"/>
              <a:t>.</a:t>
            </a:r>
          </a:p>
          <a:p>
            <a:r>
              <a:rPr lang="ru-RU" dirty="0"/>
              <a:t>Комплекс </a:t>
            </a:r>
            <a:r>
              <a:rPr lang="ru-RU" dirty="0" err="1"/>
              <a:t>засобів</a:t>
            </a:r>
            <a:r>
              <a:rPr lang="ru-RU" dirty="0"/>
              <a:t> для </a:t>
            </a:r>
            <a:r>
              <a:rPr lang="ru-RU" dirty="0" err="1"/>
              <a:t>аквачистки</a:t>
            </a:r>
            <a:r>
              <a:rPr lang="ru-RU" dirty="0"/>
              <a:t>: 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запобігають</a:t>
            </a:r>
            <a:r>
              <a:rPr lang="ru-RU" dirty="0"/>
              <a:t> </a:t>
            </a:r>
            <a:r>
              <a:rPr lang="ru-RU" dirty="0" err="1"/>
              <a:t>звалюванню</a:t>
            </a:r>
            <a:r>
              <a:rPr lang="ru-RU" dirty="0"/>
              <a:t>, </a:t>
            </a:r>
            <a:r>
              <a:rPr lang="ru-RU" dirty="0" err="1"/>
              <a:t>слугують</a:t>
            </a:r>
            <a:r>
              <a:rPr lang="ru-RU" dirty="0"/>
              <a:t> для </a:t>
            </a:r>
            <a:r>
              <a:rPr lang="ru-RU" dirty="0" err="1"/>
              <a:t>захисту</a:t>
            </a:r>
            <a:r>
              <a:rPr lang="ru-RU" dirty="0"/>
              <a:t> волокон (для </a:t>
            </a:r>
            <a:r>
              <a:rPr lang="ru-RU" dirty="0" err="1" smtClean="0"/>
              <a:t>виробів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вовни</a:t>
            </a:r>
            <a:r>
              <a:rPr lang="ru-RU" dirty="0"/>
              <a:t>);</a:t>
            </a:r>
          </a:p>
          <a:p>
            <a:r>
              <a:rPr lang="ru-RU" dirty="0" smtClean="0"/>
              <a:t>-Жиро- </a:t>
            </a:r>
            <a:r>
              <a:rPr lang="ru-RU" dirty="0"/>
              <a:t>і </a:t>
            </a:r>
            <a:r>
              <a:rPr lang="ru-RU" dirty="0" err="1"/>
              <a:t>водовідштовхувальні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 (для </a:t>
            </a:r>
            <a:r>
              <a:rPr lang="ru-RU" dirty="0" err="1"/>
              <a:t>шкіри</a:t>
            </a:r>
            <a:r>
              <a:rPr lang="ru-RU" dirty="0"/>
              <a:t>);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препарати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запобігають</a:t>
            </a:r>
            <a:r>
              <a:rPr lang="ru-RU" dirty="0"/>
              <a:t> </a:t>
            </a:r>
            <a:r>
              <a:rPr lang="ru-RU" dirty="0" err="1"/>
              <a:t>зриву</a:t>
            </a:r>
            <a:r>
              <a:rPr lang="ru-RU" dirty="0"/>
              <a:t> </a:t>
            </a:r>
            <a:r>
              <a:rPr lang="ru-RU" dirty="0" err="1"/>
              <a:t>барвника</a:t>
            </a:r>
            <a:r>
              <a:rPr lang="ru-RU" dirty="0"/>
              <a:t> (для </a:t>
            </a:r>
            <a:r>
              <a:rPr lang="ru-RU" dirty="0" err="1"/>
              <a:t>виробів</a:t>
            </a:r>
            <a:r>
              <a:rPr lang="ru-RU" dirty="0"/>
              <a:t> з </a:t>
            </a:r>
            <a:r>
              <a:rPr lang="ru-RU" dirty="0" err="1"/>
              <a:t>неміцним</a:t>
            </a:r>
            <a:r>
              <a:rPr lang="ru-RU" dirty="0"/>
              <a:t> </a:t>
            </a:r>
            <a:r>
              <a:rPr lang="ru-RU" dirty="0" err="1" smtClean="0"/>
              <a:t>забарвленням</a:t>
            </a:r>
            <a:r>
              <a:rPr lang="ru-RU" dirty="0"/>
              <a:t>).</a:t>
            </a:r>
          </a:p>
          <a:p>
            <a:r>
              <a:rPr lang="ru-RU" dirty="0" err="1"/>
              <a:t>Крім</a:t>
            </a:r>
            <a:r>
              <a:rPr lang="ru-RU" dirty="0"/>
              <a:t> того, до складу </a:t>
            </a:r>
            <a:r>
              <a:rPr lang="ru-RU" dirty="0" err="1"/>
              <a:t>миючих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</a:t>
            </a:r>
            <a:r>
              <a:rPr lang="ru-RU" dirty="0" err="1" smtClean="0"/>
              <a:t>антистатичні</a:t>
            </a:r>
            <a:r>
              <a:rPr lang="ru-RU" dirty="0"/>
              <a:t>, </a:t>
            </a:r>
            <a:r>
              <a:rPr lang="ru-RU" dirty="0" err="1" smtClean="0"/>
              <a:t>апретуючі</a:t>
            </a:r>
            <a:r>
              <a:rPr lang="ru-RU" dirty="0" smtClean="0"/>
              <a:t> (</a:t>
            </a:r>
            <a:r>
              <a:rPr lang="ru-RU" dirty="0" err="1" smtClean="0"/>
              <a:t>препарати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підсилюють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, </a:t>
            </a:r>
            <a:r>
              <a:rPr lang="ru-RU" dirty="0" err="1" smtClean="0"/>
              <a:t>полегшують</a:t>
            </a:r>
            <a:r>
              <a:rPr lang="ru-RU" dirty="0" smtClean="0"/>
              <a:t> </a:t>
            </a:r>
            <a:r>
              <a:rPr lang="ru-RU" dirty="0" err="1" smtClean="0"/>
              <a:t>прасування</a:t>
            </a:r>
            <a:r>
              <a:rPr lang="ru-RU" dirty="0" smtClean="0"/>
              <a:t>) та </a:t>
            </a:r>
            <a:r>
              <a:rPr lang="ru-RU" dirty="0" err="1"/>
              <a:t>дезодоруючі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.</a:t>
            </a:r>
          </a:p>
          <a:p>
            <a:r>
              <a:rPr lang="ru-RU" dirty="0"/>
              <a:t>Для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підсилювач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видаляти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задавнилися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5238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59653"/>
            <a:ext cx="8911687" cy="4934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0800" y="841829"/>
            <a:ext cx="10183812" cy="5776685"/>
          </a:xfrm>
        </p:spPr>
        <p:txBody>
          <a:bodyPr>
            <a:normAutofit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технологічного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вологої</a:t>
            </a:r>
            <a:r>
              <a:rPr lang="ru-RU" dirty="0"/>
              <a:t> чистки,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/>
              <a:t>того, </a:t>
            </a:r>
            <a:r>
              <a:rPr lang="ru-RU" dirty="0" err="1"/>
              <a:t>обладнання</a:t>
            </a:r>
            <a:r>
              <a:rPr lang="ru-RU" dirty="0"/>
              <a:t> і </a:t>
            </a:r>
            <a:r>
              <a:rPr lang="ru-RU" dirty="0" err="1"/>
              <a:t>препарати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завантаження</a:t>
            </a:r>
            <a:r>
              <a:rPr lang="ru-RU" dirty="0"/>
              <a:t>;</a:t>
            </a:r>
          </a:p>
          <a:p>
            <a:r>
              <a:rPr lang="ru-RU" dirty="0" smtClean="0"/>
              <a:t>- </a:t>
            </a:r>
            <a:r>
              <a:rPr lang="ru-RU" dirty="0" err="1"/>
              <a:t>Дозування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Рідинний</a:t>
            </a:r>
            <a:r>
              <a:rPr lang="ru-RU" dirty="0"/>
              <a:t> модуль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ванни</a:t>
            </a:r>
            <a:r>
              <a:rPr lang="ru-RU" dirty="0"/>
              <a:t> (</a:t>
            </a:r>
            <a:r>
              <a:rPr lang="ru-RU" dirty="0" err="1"/>
              <a:t>низький</a:t>
            </a:r>
            <a:r>
              <a:rPr lang="ru-RU" dirty="0"/>
              <a:t>, </a:t>
            </a:r>
            <a:r>
              <a:rPr lang="ru-RU" dirty="0" err="1"/>
              <a:t>середній</a:t>
            </a:r>
            <a:r>
              <a:rPr lang="ru-RU" dirty="0"/>
              <a:t>, </a:t>
            </a:r>
            <a:r>
              <a:rPr lang="ru-RU" dirty="0" err="1"/>
              <a:t>високий</a:t>
            </a:r>
            <a:r>
              <a:rPr lang="ru-RU" dirty="0"/>
              <a:t>);</a:t>
            </a:r>
          </a:p>
          <a:p>
            <a:r>
              <a:rPr lang="ru-RU" dirty="0"/>
              <a:t>- Температура </a:t>
            </a:r>
            <a:r>
              <a:rPr lang="ru-RU" dirty="0" err="1"/>
              <a:t>обробки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;</a:t>
            </a:r>
          </a:p>
          <a:p>
            <a:r>
              <a:rPr lang="ru-RU" dirty="0"/>
              <a:t>- Частота </a:t>
            </a:r>
            <a:r>
              <a:rPr lang="ru-RU" dirty="0" err="1"/>
              <a:t>обертання</a:t>
            </a:r>
            <a:r>
              <a:rPr lang="ru-RU" dirty="0"/>
              <a:t> барабана.</a:t>
            </a:r>
          </a:p>
          <a:p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технологічного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(режим </a:t>
            </a:r>
            <a:r>
              <a:rPr lang="ru-RU" dirty="0" err="1"/>
              <a:t>обробки</a:t>
            </a:r>
            <a:r>
              <a:rPr lang="ru-RU" dirty="0"/>
              <a:t>) для </a:t>
            </a:r>
            <a:r>
              <a:rPr lang="ru-RU" dirty="0" err="1"/>
              <a:t>виробів</a:t>
            </a:r>
            <a:r>
              <a:rPr lang="ru-RU" dirty="0"/>
              <a:t> </a:t>
            </a:r>
            <a:r>
              <a:rPr lang="ru-RU" dirty="0" err="1" smtClean="0"/>
              <a:t>різного</a:t>
            </a:r>
            <a:r>
              <a:rPr lang="ru-RU" dirty="0" smtClean="0"/>
              <a:t> </a:t>
            </a:r>
            <a:r>
              <a:rPr lang="ru-RU" dirty="0" err="1"/>
              <a:t>асортименту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. У </a:t>
            </a:r>
            <a:r>
              <a:rPr lang="ru-RU" dirty="0" err="1"/>
              <a:t>сучасних</a:t>
            </a:r>
            <a:r>
              <a:rPr lang="ru-RU" dirty="0"/>
              <a:t> машинах </a:t>
            </a:r>
            <a:r>
              <a:rPr lang="ru-RU" dirty="0" err="1"/>
              <a:t>вологого</a:t>
            </a:r>
            <a:r>
              <a:rPr lang="ru-RU" dirty="0"/>
              <a:t> </a:t>
            </a:r>
            <a:r>
              <a:rPr lang="ru-RU" dirty="0" err="1" smtClean="0"/>
              <a:t>чищення</a:t>
            </a:r>
            <a:r>
              <a:rPr lang="ru-RU" dirty="0" smtClean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/>
              <a:t>певна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.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/>
              <a:t>автоматизований</a:t>
            </a:r>
            <a:r>
              <a:rPr lang="ru-RU" dirty="0"/>
              <a:t>. У </a:t>
            </a:r>
            <a:r>
              <a:rPr lang="ru-RU" dirty="0" err="1"/>
              <a:t>пам'яті</a:t>
            </a:r>
            <a:r>
              <a:rPr lang="ru-RU" dirty="0"/>
              <a:t> </a:t>
            </a:r>
            <a:r>
              <a:rPr lang="ru-RU" dirty="0" err="1"/>
              <a:t>комп'ютера</a:t>
            </a:r>
            <a:r>
              <a:rPr lang="ru-RU" dirty="0"/>
              <a:t>, як правило, </a:t>
            </a:r>
            <a:r>
              <a:rPr lang="ru-RU" dirty="0" err="1"/>
              <a:t>зберігаються</a:t>
            </a:r>
            <a:r>
              <a:rPr lang="ru-RU" dirty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/>
              <a:t>30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враховують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піддаються</a:t>
            </a:r>
            <a:r>
              <a:rPr lang="ru-RU" dirty="0"/>
              <a:t> </a:t>
            </a:r>
            <a:r>
              <a:rPr lang="ru-RU" dirty="0" err="1"/>
              <a:t>аквачистці</a:t>
            </a:r>
            <a:r>
              <a:rPr lang="ru-RU" dirty="0"/>
              <a:t> </a:t>
            </a:r>
            <a:r>
              <a:rPr lang="ru-RU" dirty="0" err="1" smtClean="0"/>
              <a:t>виробів</a:t>
            </a:r>
            <a:r>
              <a:rPr lang="ru-RU" dirty="0"/>
              <a:t>: вид </a:t>
            </a:r>
            <a:r>
              <a:rPr lang="ru-RU" dirty="0" err="1"/>
              <a:t>матеріалу</a:t>
            </a:r>
            <a:r>
              <a:rPr lang="ru-RU" dirty="0"/>
              <a:t>;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обробок</a:t>
            </a:r>
            <a:r>
              <a:rPr lang="ru-RU" dirty="0"/>
              <a:t>; </a:t>
            </a:r>
            <a:r>
              <a:rPr lang="ru-RU" dirty="0" err="1"/>
              <a:t>вміст</a:t>
            </a:r>
            <a:r>
              <a:rPr lang="ru-RU" dirty="0"/>
              <a:t> у </a:t>
            </a:r>
            <a:r>
              <a:rPr lang="ru-RU" dirty="0" err="1"/>
              <a:t>матеріалі</a:t>
            </a:r>
            <a:r>
              <a:rPr lang="ru-RU" dirty="0"/>
              <a:t> </a:t>
            </a:r>
            <a:r>
              <a:rPr lang="ru-RU" dirty="0" err="1"/>
              <a:t>полімерних</a:t>
            </a:r>
            <a:r>
              <a:rPr lang="ru-RU" dirty="0"/>
              <a:t> </a:t>
            </a:r>
            <a:r>
              <a:rPr lang="ru-RU" dirty="0" err="1" smtClean="0"/>
              <a:t>покриттів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полімерних</a:t>
            </a:r>
            <a:r>
              <a:rPr lang="ru-RU" dirty="0"/>
              <a:t> </a:t>
            </a:r>
            <a:r>
              <a:rPr lang="ru-RU" dirty="0" err="1"/>
              <a:t>клейових</a:t>
            </a:r>
            <a:r>
              <a:rPr lang="ru-RU" dirty="0"/>
              <a:t> </a:t>
            </a:r>
            <a:r>
              <a:rPr lang="ru-RU" dirty="0" err="1"/>
              <a:t>композицій</a:t>
            </a:r>
            <a:r>
              <a:rPr lang="ru-RU" dirty="0"/>
              <a:t>;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утеплюючих</a:t>
            </a:r>
            <a:r>
              <a:rPr lang="ru-RU" dirty="0"/>
              <a:t> і </a:t>
            </a:r>
            <a:r>
              <a:rPr lang="ru-RU" dirty="0" smtClean="0"/>
              <a:t>прокладок </a:t>
            </a:r>
            <a:r>
              <a:rPr lang="ru-RU" dirty="0" err="1"/>
              <a:t>матеріалів</a:t>
            </a:r>
            <a:r>
              <a:rPr lang="ru-RU" dirty="0"/>
              <a:t>; </a:t>
            </a:r>
            <a:r>
              <a:rPr lang="ru-RU" dirty="0" err="1"/>
              <a:t>зношеність</a:t>
            </a:r>
            <a:r>
              <a:rPr lang="ru-RU" dirty="0"/>
              <a:t> і </a:t>
            </a:r>
            <a:r>
              <a:rPr lang="ru-RU" dirty="0" err="1"/>
              <a:t>забрудненість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; </a:t>
            </a:r>
            <a:r>
              <a:rPr lang="ru-RU" dirty="0" err="1" smtClean="0"/>
              <a:t>стійкість</a:t>
            </a:r>
            <a:r>
              <a:rPr lang="ru-RU" dirty="0" smtClean="0"/>
              <a:t> </a:t>
            </a:r>
            <a:r>
              <a:rPr lang="ru-RU" dirty="0" err="1" smtClean="0"/>
              <a:t>барвників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5745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74167"/>
            <a:ext cx="8911687" cy="478976"/>
          </a:xfrm>
        </p:spPr>
        <p:txBody>
          <a:bodyPr>
            <a:normAutofit/>
          </a:bodyPr>
          <a:lstStyle/>
          <a:p>
            <a:r>
              <a:rPr lang="ru-RU" sz="2400" dirty="0" err="1"/>
              <a:t>Основними</a:t>
            </a:r>
            <a:r>
              <a:rPr lang="ru-RU" sz="2400" dirty="0"/>
              <a:t> </a:t>
            </a:r>
            <a:r>
              <a:rPr lang="ru-RU" sz="2400" dirty="0" err="1"/>
              <a:t>перевагами</a:t>
            </a:r>
            <a:r>
              <a:rPr lang="ru-RU" sz="2400" dirty="0"/>
              <a:t> </a:t>
            </a:r>
            <a:r>
              <a:rPr lang="ru-RU" sz="2400" dirty="0" err="1"/>
              <a:t>аквачистки</a:t>
            </a:r>
            <a:r>
              <a:rPr lang="ru-RU" sz="2400" dirty="0"/>
              <a:t> є: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5600" y="653143"/>
            <a:ext cx="9879012" cy="6052457"/>
          </a:xfrm>
        </p:spPr>
        <p:txBody>
          <a:bodyPr>
            <a:normAutofit/>
          </a:bodyPr>
          <a:lstStyle/>
          <a:p>
            <a:r>
              <a:rPr lang="ru-RU" dirty="0"/>
              <a:t>-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режими</a:t>
            </a:r>
            <a:r>
              <a:rPr lang="ru-RU" dirty="0"/>
              <a:t> </a:t>
            </a:r>
            <a:r>
              <a:rPr lang="ru-RU" dirty="0" err="1"/>
              <a:t>аква</a:t>
            </a:r>
            <a:r>
              <a:rPr lang="ru-RU" dirty="0"/>
              <a:t>-чистки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щадними</a:t>
            </a:r>
            <a:r>
              <a:rPr lang="ru-RU" dirty="0"/>
              <a:t> </a:t>
            </a:r>
            <a:r>
              <a:rPr lang="ru-RU" dirty="0" smtClean="0"/>
              <a:t>параметрами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застосовуваних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та </a:t>
            </a:r>
            <a:r>
              <a:rPr lang="ru-RU" dirty="0" err="1"/>
              <a:t>обладнання</a:t>
            </a:r>
            <a:r>
              <a:rPr lang="ru-RU" dirty="0"/>
              <a:t>, виду і </a:t>
            </a:r>
            <a:r>
              <a:rPr lang="ru-RU" dirty="0" smtClean="0"/>
              <a:t>складу </a:t>
            </a:r>
            <a:r>
              <a:rPr lang="ru-RU" dirty="0" err="1"/>
              <a:t>оброблюваних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Деяка</a:t>
            </a:r>
            <a:r>
              <a:rPr lang="ru-RU" dirty="0"/>
              <a:t> усадка тканин і </a:t>
            </a:r>
            <a:r>
              <a:rPr lang="ru-RU" dirty="0" err="1"/>
              <a:t>шкір</a:t>
            </a:r>
            <a:r>
              <a:rPr lang="ru-RU" dirty="0"/>
              <a:t> (до 2%)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при </a:t>
            </a:r>
            <a:r>
              <a:rPr lang="ru-RU" dirty="0" err="1"/>
              <a:t>аквачищення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smtClean="0"/>
              <a:t>бути </a:t>
            </a:r>
            <a:r>
              <a:rPr lang="ru-RU" dirty="0" err="1"/>
              <a:t>усунена</a:t>
            </a:r>
            <a:r>
              <a:rPr lang="ru-RU" dirty="0"/>
              <a:t> при </a:t>
            </a:r>
            <a:r>
              <a:rPr lang="ru-RU" dirty="0" err="1"/>
              <a:t>волого-тепловій</a:t>
            </a:r>
            <a:r>
              <a:rPr lang="ru-RU" dirty="0"/>
              <a:t> </a:t>
            </a:r>
            <a:r>
              <a:rPr lang="ru-RU" dirty="0" err="1"/>
              <a:t>обробці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аквачистки</a:t>
            </a:r>
            <a:r>
              <a:rPr lang="ru-RU" dirty="0"/>
              <a:t> в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відпадає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 smtClean="0"/>
              <a:t>підфарбовування</a:t>
            </a:r>
            <a:r>
              <a:rPr lang="ru-RU" dirty="0" smtClean="0"/>
              <a:t> </a:t>
            </a:r>
            <a:r>
              <a:rPr lang="ru-RU" dirty="0" err="1"/>
              <a:t>виробів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та </a:t>
            </a:r>
            <a:r>
              <a:rPr lang="ru-RU" dirty="0" err="1"/>
              <a:t>замші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жирування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не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зриву</a:t>
            </a:r>
            <a:r>
              <a:rPr lang="ru-RU" dirty="0"/>
              <a:t>» </a:t>
            </a:r>
            <a:r>
              <a:rPr lang="ru-RU" dirty="0" err="1"/>
              <a:t>барвника</a:t>
            </a:r>
            <a:r>
              <a:rPr lang="ru-RU" dirty="0"/>
              <a:t> і </a:t>
            </a:r>
            <a:r>
              <a:rPr lang="ru-RU" dirty="0" err="1"/>
              <a:t>меншою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вимиваються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 smtClean="0"/>
              <a:t>жируючі</a:t>
            </a:r>
            <a:r>
              <a:rPr lang="ru-RU" dirty="0" smtClean="0"/>
              <a:t> </a:t>
            </a:r>
            <a:r>
              <a:rPr lang="ru-RU" dirty="0" err="1"/>
              <a:t>речовини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Вироби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аквачистки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чисті</a:t>
            </a:r>
            <a:r>
              <a:rPr lang="ru-RU" dirty="0"/>
              <a:t>, але і з </a:t>
            </a:r>
            <a:r>
              <a:rPr lang="ru-RU" dirty="0" err="1"/>
              <a:t>приємним</a:t>
            </a:r>
            <a:r>
              <a:rPr lang="ru-RU" dirty="0"/>
              <a:t> запахом, </a:t>
            </a:r>
            <a:r>
              <a:rPr lang="ru-RU" dirty="0" err="1" smtClean="0"/>
              <a:t>зберігають</a:t>
            </a:r>
            <a:r>
              <a:rPr lang="ru-RU" dirty="0" smtClean="0"/>
              <a:t> </a:t>
            </a:r>
            <a:r>
              <a:rPr lang="ru-RU" dirty="0" err="1"/>
              <a:t>м'якість</a:t>
            </a:r>
            <a:r>
              <a:rPr lang="ru-RU" dirty="0"/>
              <a:t> на </a:t>
            </a:r>
            <a:r>
              <a:rPr lang="ru-RU" dirty="0" err="1"/>
              <a:t>дотик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яскравість</a:t>
            </a:r>
            <a:r>
              <a:rPr lang="ru-RU" dirty="0"/>
              <a:t> і </a:t>
            </a:r>
            <a:r>
              <a:rPr lang="ru-RU" dirty="0" err="1"/>
              <a:t>насиченість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;</a:t>
            </a:r>
          </a:p>
          <a:p>
            <a:r>
              <a:rPr lang="ru-RU" dirty="0"/>
              <a:t>- Для </a:t>
            </a:r>
            <a:r>
              <a:rPr lang="ru-RU" dirty="0" err="1"/>
              <a:t>чищення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з </a:t>
            </a:r>
            <a:r>
              <a:rPr lang="ru-RU" dirty="0" err="1"/>
              <a:t>шовку</a:t>
            </a:r>
            <a:r>
              <a:rPr lang="ru-RU" dirty="0"/>
              <a:t> і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синтетичних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 smtClean="0"/>
              <a:t>виробів</a:t>
            </a:r>
            <a:r>
              <a:rPr lang="ru-RU" dirty="0" smtClean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спеціальними</a:t>
            </a:r>
            <a:r>
              <a:rPr lang="ru-RU" dirty="0"/>
              <a:t> </a:t>
            </a:r>
            <a:r>
              <a:rPr lang="ru-RU" dirty="0" err="1"/>
              <a:t>просоченнями</a:t>
            </a:r>
            <a:r>
              <a:rPr lang="ru-RU" dirty="0"/>
              <a:t> -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аквачистки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 smtClean="0"/>
              <a:t>ефективний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безпечний</a:t>
            </a:r>
            <a:r>
              <a:rPr lang="ru-RU" dirty="0"/>
              <a:t>;</a:t>
            </a:r>
          </a:p>
          <a:p>
            <a:r>
              <a:rPr lang="ru-RU" dirty="0"/>
              <a:t>- За </a:t>
            </a:r>
            <a:r>
              <a:rPr lang="ru-RU" dirty="0" err="1"/>
              <a:t>умови</a:t>
            </a:r>
            <a:r>
              <a:rPr lang="ru-RU" dirty="0"/>
              <a:t> правильного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аквачистки</a:t>
            </a:r>
            <a:r>
              <a:rPr lang="ru-RU" dirty="0"/>
              <a:t> </a:t>
            </a:r>
            <a:r>
              <a:rPr lang="ru-RU" dirty="0" err="1"/>
              <a:t>кращий</a:t>
            </a:r>
            <a:r>
              <a:rPr lang="ru-RU" dirty="0"/>
              <a:t> і для </a:t>
            </a:r>
            <a:r>
              <a:rPr lang="ru-RU" dirty="0" err="1" smtClean="0"/>
              <a:t>делікатних</a:t>
            </a:r>
            <a:r>
              <a:rPr lang="ru-RU" dirty="0" smtClean="0"/>
              <a:t> </a:t>
            </a:r>
            <a:r>
              <a:rPr lang="ru-RU" dirty="0" err="1"/>
              <a:t>визнаних</a:t>
            </a:r>
            <a:r>
              <a:rPr lang="ru-RU" dirty="0"/>
              <a:t> (</a:t>
            </a:r>
            <a:r>
              <a:rPr lang="ru-RU" dirty="0" err="1"/>
              <a:t>вовна</a:t>
            </a:r>
            <a:r>
              <a:rPr lang="ru-RU" dirty="0"/>
              <a:t>, </a:t>
            </a:r>
            <a:r>
              <a:rPr lang="ru-RU" dirty="0" err="1"/>
              <a:t>кашемір</a:t>
            </a:r>
            <a:r>
              <a:rPr lang="ru-RU" dirty="0"/>
              <a:t>) </a:t>
            </a:r>
            <a:r>
              <a:rPr lang="ru-RU" dirty="0" err="1"/>
              <a:t>виробів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Товарний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з </a:t>
            </a:r>
            <a:r>
              <a:rPr lang="ru-RU" dirty="0" err="1"/>
              <a:t>перерахованих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аквачистки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чистки в </a:t>
            </a:r>
            <a:r>
              <a:rPr lang="ru-RU" dirty="0" err="1"/>
              <a:t>перхлоретілені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05423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30629"/>
            <a:ext cx="8911687" cy="44994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та </a:t>
            </a:r>
            <a:r>
              <a:rPr lang="ru-RU" dirty="0" err="1"/>
              <a:t>екологія</a:t>
            </a:r>
            <a:r>
              <a:rPr lang="ru-RU" dirty="0"/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5600" y="769257"/>
            <a:ext cx="9879012" cy="5141965"/>
          </a:xfrm>
        </p:spPr>
        <p:txBody>
          <a:bodyPr/>
          <a:lstStyle/>
          <a:p>
            <a:r>
              <a:rPr lang="ru-RU" dirty="0" smtClean="0"/>
              <a:t>На </a:t>
            </a:r>
            <a:r>
              <a:rPr lang="ru-RU" dirty="0" err="1"/>
              <a:t>аквачищення</a:t>
            </a:r>
            <a:r>
              <a:rPr lang="ru-RU" dirty="0"/>
              <a:t> не </a:t>
            </a:r>
            <a:r>
              <a:rPr lang="ru-RU" dirty="0" err="1"/>
              <a:t>поширюються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для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хімчистки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Система </a:t>
            </a:r>
            <a:r>
              <a:rPr lang="ru-RU" dirty="0" err="1"/>
              <a:t>виключає</a:t>
            </a:r>
            <a:r>
              <a:rPr lang="ru-RU" dirty="0"/>
              <a:t> з </a:t>
            </a:r>
            <a:r>
              <a:rPr lang="ru-RU" dirty="0" err="1"/>
              <a:t>технологічного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розчинники</a:t>
            </a:r>
            <a:r>
              <a:rPr lang="ru-RU" dirty="0"/>
              <a:t>, </a:t>
            </a:r>
            <a:r>
              <a:rPr lang="ru-RU" dirty="0" err="1"/>
              <a:t>токсичні</a:t>
            </a:r>
            <a:r>
              <a:rPr lang="ru-RU" dirty="0"/>
              <a:t> </a:t>
            </a:r>
            <a:r>
              <a:rPr lang="ru-RU" dirty="0" err="1"/>
              <a:t>випари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Препарати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біологічно</a:t>
            </a:r>
            <a:r>
              <a:rPr lang="ru-RU" dirty="0"/>
              <a:t> </a:t>
            </a:r>
            <a:r>
              <a:rPr lang="ru-RU" dirty="0" err="1"/>
              <a:t>розкладаються</a:t>
            </a:r>
            <a:r>
              <a:rPr lang="ru-RU" dirty="0"/>
              <a:t>, тому </a:t>
            </a:r>
            <a:r>
              <a:rPr lang="ru-RU" dirty="0" err="1"/>
              <a:t>дозволяється</a:t>
            </a:r>
            <a:r>
              <a:rPr lang="ru-RU" dirty="0"/>
              <a:t> злив в </a:t>
            </a:r>
            <a:r>
              <a:rPr lang="ru-RU" dirty="0" err="1"/>
              <a:t>каналізацію</a:t>
            </a:r>
            <a:r>
              <a:rPr lang="ru-RU" dirty="0"/>
              <a:t>, не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ru-RU" dirty="0" err="1"/>
              <a:t>утилізація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(шламу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 err="1"/>
              <a:t>Відпадає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у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і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Сприятлива</a:t>
            </a:r>
            <a:r>
              <a:rPr lang="ru-RU" dirty="0" smtClean="0"/>
              <a:t> </a:t>
            </a:r>
            <a:r>
              <a:rPr lang="ru-RU" dirty="0" err="1"/>
              <a:t>робоча</a:t>
            </a:r>
            <a:r>
              <a:rPr lang="ru-RU" dirty="0"/>
              <a:t> обстановка для персоналу. </a:t>
            </a:r>
            <a:endParaRPr lang="ru-RU" dirty="0" smtClean="0"/>
          </a:p>
          <a:p>
            <a:r>
              <a:rPr lang="ru-RU" b="1" dirty="0" err="1" smtClean="0"/>
              <a:t>Недоліки</a:t>
            </a:r>
            <a:r>
              <a:rPr lang="ru-RU" dirty="0"/>
              <a:t>: </a:t>
            </a:r>
            <a:r>
              <a:rPr lang="ru-RU" dirty="0" err="1"/>
              <a:t>технологічний</a:t>
            </a:r>
            <a:r>
              <a:rPr lang="ru-RU" dirty="0"/>
              <a:t> цикл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тривалий</a:t>
            </a:r>
            <a:r>
              <a:rPr lang="ru-RU" dirty="0"/>
              <a:t>,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ручної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обмежений</a:t>
            </a:r>
            <a:r>
              <a:rPr lang="ru-RU" dirty="0"/>
              <a:t> </a:t>
            </a:r>
            <a:r>
              <a:rPr lang="ru-RU" dirty="0" err="1"/>
              <a:t>асортимент</a:t>
            </a:r>
            <a:r>
              <a:rPr lang="ru-RU" dirty="0"/>
              <a:t> речей (</a:t>
            </a:r>
            <a:r>
              <a:rPr lang="ru-RU" dirty="0" err="1"/>
              <a:t>шерстяні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, </a:t>
            </a:r>
            <a:r>
              <a:rPr lang="ru-RU" dirty="0" err="1"/>
              <a:t>речі</a:t>
            </a:r>
            <a:r>
              <a:rPr lang="ru-RU" dirty="0"/>
              <a:t> з тканин, </a:t>
            </a:r>
            <a:r>
              <a:rPr lang="ru-RU" dirty="0" err="1"/>
              <a:t>покритих</a:t>
            </a:r>
            <a:r>
              <a:rPr lang="ru-RU" dirty="0"/>
              <a:t> </a:t>
            </a:r>
            <a:r>
              <a:rPr lang="ru-RU" dirty="0" err="1"/>
              <a:t>апретами</a:t>
            </a:r>
            <a:r>
              <a:rPr lang="ru-RU" dirty="0"/>
              <a:t>, </a:t>
            </a:r>
            <a:r>
              <a:rPr lang="ru-RU" dirty="0" err="1"/>
              <a:t>речі</a:t>
            </a:r>
            <a:r>
              <a:rPr lang="ru-RU" dirty="0"/>
              <a:t>, </a:t>
            </a:r>
            <a:r>
              <a:rPr lang="ru-RU" dirty="0" err="1"/>
              <a:t>зшиті</a:t>
            </a:r>
            <a:r>
              <a:rPr lang="ru-RU" dirty="0"/>
              <a:t> з тканин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кольорів</a:t>
            </a:r>
            <a:r>
              <a:rPr lang="ru-RU" dirty="0"/>
              <a:t>,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прання</a:t>
            </a:r>
            <a:r>
              <a:rPr lang="ru-RU" dirty="0"/>
              <a:t> </a:t>
            </a:r>
            <a:r>
              <a:rPr lang="ru-RU" dirty="0" err="1"/>
              <a:t>домішки</a:t>
            </a:r>
            <a:r>
              <a:rPr lang="ru-RU" dirty="0"/>
              <a:t> і </a:t>
            </a:r>
            <a:r>
              <a:rPr lang="ru-RU" dirty="0" err="1"/>
              <a:t>солі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з'єднання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псують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, </a:t>
            </a:r>
            <a:r>
              <a:rPr lang="ru-RU" dirty="0" err="1"/>
              <a:t>значна</a:t>
            </a:r>
            <a:r>
              <a:rPr lang="ru-RU" dirty="0"/>
              <a:t> усадка в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традиційними</a:t>
            </a:r>
            <a:r>
              <a:rPr lang="ru-RU" dirty="0"/>
              <a:t> методами </a:t>
            </a:r>
            <a:r>
              <a:rPr lang="ru-RU" dirty="0" err="1"/>
              <a:t>обробки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930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4297" y="362853"/>
            <a:ext cx="8911687" cy="1291776"/>
          </a:xfrm>
        </p:spPr>
        <p:txBody>
          <a:bodyPr>
            <a:noAutofit/>
          </a:bodyPr>
          <a:lstStyle/>
          <a:p>
            <a:r>
              <a:rPr lang="ru-RU" sz="2000" b="1" dirty="0" err="1"/>
              <a:t>Перелік</a:t>
            </a:r>
            <a:r>
              <a:rPr lang="ru-RU" sz="2000" b="1" dirty="0"/>
              <a:t> </a:t>
            </a:r>
            <a:r>
              <a:rPr lang="ru-RU" sz="2000" b="1" dirty="0" err="1"/>
              <a:t>обладнання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використовують</a:t>
            </a:r>
            <a:r>
              <a:rPr lang="ru-RU" sz="2000" b="1" dirty="0"/>
              <a:t> для </a:t>
            </a:r>
            <a:r>
              <a:rPr lang="ru-RU" sz="2000" b="1" dirty="0" err="1"/>
              <a:t>прання</a:t>
            </a:r>
            <a:r>
              <a:rPr lang="ru-RU" sz="2000" dirty="0"/>
              <a:t>. </a:t>
            </a:r>
            <a:r>
              <a:rPr lang="ru-RU" sz="2000" dirty="0" err="1"/>
              <a:t>Відповідно</a:t>
            </a:r>
            <a:r>
              <a:rPr lang="ru-RU" sz="2000" dirty="0"/>
              <a:t> до </a:t>
            </a:r>
            <a:r>
              <a:rPr lang="ru-RU" sz="2000" dirty="0" err="1" smtClean="0"/>
              <a:t>технології</a:t>
            </a:r>
            <a:r>
              <a:rPr lang="ru-RU" sz="2000" dirty="0" smtClean="0"/>
              <a:t> </a:t>
            </a:r>
            <a:r>
              <a:rPr lang="ru-RU" sz="2000" dirty="0" err="1"/>
              <a:t>прання</a:t>
            </a:r>
            <a:r>
              <a:rPr lang="ru-RU" sz="2000" dirty="0"/>
              <a:t> та </a:t>
            </a:r>
            <a:r>
              <a:rPr lang="ru-RU" sz="2000" dirty="0" err="1"/>
              <a:t>подальших</a:t>
            </a:r>
            <a:r>
              <a:rPr lang="ru-RU" sz="2000" dirty="0"/>
              <a:t> </a:t>
            </a:r>
            <a:r>
              <a:rPr lang="ru-RU" sz="2000" dirty="0" err="1"/>
              <a:t>кінцевих</a:t>
            </a:r>
            <a:r>
              <a:rPr lang="ru-RU" sz="2000" dirty="0"/>
              <a:t> </a:t>
            </a:r>
            <a:r>
              <a:rPr lang="ru-RU" sz="2000" dirty="0" err="1"/>
              <a:t>оздоблювальних</a:t>
            </a:r>
            <a:r>
              <a:rPr lang="ru-RU" sz="2000" dirty="0"/>
              <a:t> </a:t>
            </a:r>
            <a:r>
              <a:rPr lang="ru-RU" sz="2000" dirty="0" err="1"/>
              <a:t>операцій</a:t>
            </a:r>
            <a:r>
              <a:rPr lang="ru-RU" sz="2000" dirty="0"/>
              <a:t> в </a:t>
            </a:r>
            <a:r>
              <a:rPr lang="ru-RU" sz="2000" dirty="0" err="1"/>
              <a:t>пральнях</a:t>
            </a:r>
            <a:r>
              <a:rPr lang="ru-RU" sz="2000" dirty="0"/>
              <a:t> </a:t>
            </a:r>
            <a:r>
              <a:rPr lang="ru-RU" sz="2000" dirty="0" err="1" smtClean="0"/>
              <a:t>застосовують</a:t>
            </a:r>
            <a:r>
              <a:rPr lang="ru-RU" sz="2000" dirty="0" smtClean="0"/>
              <a:t> </a:t>
            </a:r>
            <a:r>
              <a:rPr lang="ru-RU" sz="2000" dirty="0" err="1"/>
              <a:t>основне</a:t>
            </a:r>
            <a:r>
              <a:rPr lang="ru-RU" sz="2000" dirty="0"/>
              <a:t> та </a:t>
            </a:r>
            <a:r>
              <a:rPr lang="ru-RU" sz="2000" dirty="0" err="1"/>
              <a:t>допоміжне</a:t>
            </a:r>
            <a:r>
              <a:rPr lang="ru-RU" sz="2000" dirty="0"/>
              <a:t> </a:t>
            </a:r>
            <a:r>
              <a:rPr lang="ru-RU" sz="2000" dirty="0" err="1"/>
              <a:t>обладнання</a:t>
            </a:r>
            <a:r>
              <a:rPr lang="ru-RU" sz="20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914" y="1959430"/>
            <a:ext cx="9963083" cy="388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390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33824"/>
            <a:ext cx="8911687" cy="333833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571" y="769257"/>
            <a:ext cx="9908041" cy="5776686"/>
          </a:xfrm>
        </p:spPr>
        <p:txBody>
          <a:bodyPr>
            <a:noAutofit/>
          </a:bodyPr>
          <a:lstStyle/>
          <a:p>
            <a:r>
              <a:rPr lang="ru-RU" dirty="0"/>
              <a:t>Для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вологого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 </a:t>
            </a:r>
            <a:r>
              <a:rPr lang="ru-RU" dirty="0" err="1" smtClean="0"/>
              <a:t>необхідне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устаткування</a:t>
            </a:r>
            <a:r>
              <a:rPr lang="ru-RU" dirty="0"/>
              <a:t>:</a:t>
            </a:r>
          </a:p>
          <a:p>
            <a:r>
              <a:rPr lang="ru-RU" dirty="0"/>
              <a:t>1.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плям</a:t>
            </a:r>
            <a:r>
              <a:rPr lang="ru-RU" dirty="0"/>
              <a:t> проводиться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плямовивідних</a:t>
            </a:r>
            <a:r>
              <a:rPr lang="ru-RU" dirty="0"/>
              <a:t> </a:t>
            </a:r>
            <a:r>
              <a:rPr lang="ru-RU" dirty="0" err="1" smtClean="0"/>
              <a:t>станків</a:t>
            </a:r>
            <a:r>
              <a:rPr lang="ru-RU" dirty="0"/>
              <a:t>, </a:t>
            </a:r>
            <a:r>
              <a:rPr lang="ru-RU" dirty="0" err="1"/>
              <a:t>зачисних</a:t>
            </a:r>
            <a:r>
              <a:rPr lang="ru-RU" dirty="0"/>
              <a:t> </a:t>
            </a:r>
            <a:r>
              <a:rPr lang="ru-RU" dirty="0" err="1"/>
              <a:t>кабінетів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 для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 smtClean="0"/>
              <a:t>плямовидалення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пістолет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стисненим</a:t>
            </a:r>
            <a:r>
              <a:rPr lang="ru-RU" dirty="0"/>
              <a:t> </a:t>
            </a:r>
            <a:r>
              <a:rPr lang="ru-RU" dirty="0" err="1"/>
              <a:t>повітрям</a:t>
            </a:r>
            <a:r>
              <a:rPr lang="ru-RU" dirty="0"/>
              <a:t>, </a:t>
            </a:r>
            <a:r>
              <a:rPr lang="ru-RU" dirty="0" err="1"/>
              <a:t>паровий</a:t>
            </a:r>
            <a:r>
              <a:rPr lang="ru-RU" dirty="0"/>
              <a:t> </a:t>
            </a:r>
            <a:r>
              <a:rPr lang="ru-RU" dirty="0" err="1"/>
              <a:t>пістолет</a:t>
            </a:r>
            <a:r>
              <a:rPr lang="ru-RU" dirty="0"/>
              <a:t>, </a:t>
            </a:r>
            <a:r>
              <a:rPr lang="ru-RU" dirty="0" err="1"/>
              <a:t>парова</a:t>
            </a:r>
            <a:r>
              <a:rPr lang="ru-RU" dirty="0"/>
              <a:t> </a:t>
            </a:r>
            <a:r>
              <a:rPr lang="ru-RU" dirty="0" err="1" smtClean="0"/>
              <a:t>щітка</a:t>
            </a:r>
            <a:r>
              <a:rPr lang="ru-RU" dirty="0"/>
              <a:t>.</a:t>
            </a:r>
          </a:p>
          <a:p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попередньо</a:t>
            </a:r>
            <a:r>
              <a:rPr lang="ru-RU" dirty="0"/>
              <a:t> </a:t>
            </a:r>
            <a:r>
              <a:rPr lang="ru-RU" dirty="0" err="1"/>
              <a:t>оброблений</a:t>
            </a:r>
            <a:r>
              <a:rPr lang="ru-RU" dirty="0"/>
              <a:t> </a:t>
            </a:r>
            <a:r>
              <a:rPr lang="ru-RU" dirty="0" err="1"/>
              <a:t>виріб</a:t>
            </a:r>
            <a:r>
              <a:rPr lang="ru-RU" dirty="0"/>
              <a:t> </a:t>
            </a:r>
            <a:r>
              <a:rPr lang="ru-RU" dirty="0" err="1"/>
              <a:t>відправляється</a:t>
            </a:r>
            <a:r>
              <a:rPr lang="ru-RU" dirty="0"/>
              <a:t> в машину </a:t>
            </a:r>
            <a:r>
              <a:rPr lang="ru-RU" dirty="0" err="1" smtClean="0"/>
              <a:t>аквачистки</a:t>
            </a:r>
            <a:r>
              <a:rPr lang="ru-RU" dirty="0"/>
              <a:t>. Машина </a:t>
            </a:r>
            <a:r>
              <a:rPr lang="ru-RU" dirty="0" err="1"/>
              <a:t>аквачистки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звичайної</a:t>
            </a:r>
            <a:r>
              <a:rPr lang="ru-RU" dirty="0"/>
              <a:t> </a:t>
            </a:r>
            <a:r>
              <a:rPr lang="ru-RU" dirty="0" err="1"/>
              <a:t>пральної</a:t>
            </a:r>
            <a:r>
              <a:rPr lang="ru-RU" dirty="0"/>
              <a:t> </a:t>
            </a:r>
            <a:r>
              <a:rPr lang="ru-RU" dirty="0" err="1" smtClean="0"/>
              <a:t>машини</a:t>
            </a:r>
            <a:r>
              <a:rPr lang="ru-RU" dirty="0" smtClean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забезпечується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щадний</a:t>
            </a:r>
            <a:r>
              <a:rPr lang="ru-RU" dirty="0"/>
              <a:t> </a:t>
            </a:r>
            <a:r>
              <a:rPr lang="ru-RU" dirty="0" err="1"/>
              <a:t>механічний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 smtClean="0"/>
              <a:t>виріб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перешкоджає</a:t>
            </a:r>
            <a:r>
              <a:rPr lang="ru-RU" dirty="0"/>
              <a:t> </a:t>
            </a:r>
            <a:r>
              <a:rPr lang="ru-RU" dirty="0" err="1"/>
              <a:t>появі</a:t>
            </a:r>
            <a:r>
              <a:rPr lang="ru-RU" dirty="0"/>
              <a:t> </a:t>
            </a:r>
            <a:r>
              <a:rPr lang="ru-RU" dirty="0" err="1"/>
              <a:t>деформацій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err="1"/>
              <a:t>Високошвидкісна</a:t>
            </a:r>
            <a:r>
              <a:rPr lang="ru-RU" dirty="0"/>
              <a:t> </a:t>
            </a:r>
            <a:r>
              <a:rPr lang="ru-RU" dirty="0" err="1"/>
              <a:t>пральна</a:t>
            </a:r>
            <a:r>
              <a:rPr lang="ru-RU" dirty="0"/>
              <a:t> машина з </a:t>
            </a:r>
            <a:r>
              <a:rPr lang="ru-RU" dirty="0" err="1"/>
              <a:t>мікропроцесорним</a:t>
            </a:r>
            <a:r>
              <a:rPr lang="ru-RU" dirty="0"/>
              <a:t> </a:t>
            </a:r>
            <a:r>
              <a:rPr lang="ru-RU" dirty="0" err="1" smtClean="0"/>
              <a:t>управлінням</a:t>
            </a:r>
            <a:r>
              <a:rPr lang="ru-RU" dirty="0" smtClean="0"/>
              <a:t> </a:t>
            </a:r>
            <a:r>
              <a:rPr lang="ru-RU" dirty="0"/>
              <a:t>і системою </a:t>
            </a:r>
            <a:r>
              <a:rPr lang="ru-RU" dirty="0" err="1"/>
              <a:t>дозування</a:t>
            </a:r>
            <a:r>
              <a:rPr lang="ru-RU" dirty="0"/>
              <a:t> </a:t>
            </a:r>
            <a:r>
              <a:rPr lang="ru-RU" dirty="0" err="1"/>
              <a:t>реагентів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 smtClean="0"/>
              <a:t>пральні</a:t>
            </a:r>
            <a:r>
              <a:rPr lang="ru-RU" dirty="0" smtClean="0"/>
              <a:t>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en-US" dirty="0"/>
              <a:t>Electrolux-</a:t>
            </a:r>
            <a:r>
              <a:rPr lang="en-US" dirty="0" err="1"/>
              <a:t>Wascator</a:t>
            </a:r>
            <a:r>
              <a:rPr lang="en-US" dirty="0"/>
              <a:t> </a:t>
            </a:r>
            <a:r>
              <a:rPr lang="ru-RU" dirty="0" err="1"/>
              <a:t>завантаженням</a:t>
            </a:r>
            <a:r>
              <a:rPr lang="ru-RU" dirty="0"/>
              <a:t> 11/13/18/24 кг </a:t>
            </a:r>
            <a:r>
              <a:rPr lang="ru-RU" dirty="0" err="1"/>
              <a:t>сухої</a:t>
            </a:r>
            <a:r>
              <a:rPr lang="ru-RU" dirty="0"/>
              <a:t> </a:t>
            </a:r>
            <a:r>
              <a:rPr lang="ru-RU" dirty="0" err="1" smtClean="0"/>
              <a:t>білизни</a:t>
            </a:r>
            <a:r>
              <a:rPr lang="ru-RU" dirty="0"/>
              <a:t>.</a:t>
            </a:r>
          </a:p>
          <a:p>
            <a:r>
              <a:rPr lang="ru-RU" dirty="0"/>
              <a:t>3. </a:t>
            </a:r>
            <a:r>
              <a:rPr lang="ru-RU" dirty="0" err="1"/>
              <a:t>Сушильна</a:t>
            </a:r>
            <a:r>
              <a:rPr lang="ru-RU" dirty="0"/>
              <a:t> машина з </a:t>
            </a:r>
            <a:r>
              <a:rPr lang="ru-RU" dirty="0" err="1"/>
              <a:t>мікропроцесорним</a:t>
            </a:r>
            <a:r>
              <a:rPr lang="ru-RU" dirty="0"/>
              <a:t> </a:t>
            </a:r>
            <a:r>
              <a:rPr lang="ru-RU" dirty="0" err="1"/>
              <a:t>управлінням</a:t>
            </a:r>
            <a:r>
              <a:rPr lang="ru-RU" dirty="0"/>
              <a:t>, реверсом і </a:t>
            </a:r>
            <a:r>
              <a:rPr lang="ru-RU" dirty="0" smtClean="0"/>
              <a:t>датчиком </a:t>
            </a:r>
            <a:r>
              <a:rPr lang="ru-RU" dirty="0" err="1"/>
              <a:t>залишкової</a:t>
            </a:r>
            <a:r>
              <a:rPr lang="ru-RU" dirty="0"/>
              <a:t> </a:t>
            </a:r>
            <a:r>
              <a:rPr lang="ru-RU" dirty="0" err="1"/>
              <a:t>вологості</a:t>
            </a:r>
            <a:r>
              <a:rPr lang="ru-RU" dirty="0"/>
              <a:t>. Для </a:t>
            </a:r>
            <a:r>
              <a:rPr lang="ru-RU" dirty="0" err="1"/>
              <a:t>системи</a:t>
            </a:r>
            <a:r>
              <a:rPr lang="ru-RU" dirty="0"/>
              <a:t> Аква Клин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 smtClean="0"/>
              <a:t>сушильні</a:t>
            </a:r>
            <a:r>
              <a:rPr lang="ru-RU" dirty="0" smtClean="0"/>
              <a:t>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en-US" dirty="0"/>
              <a:t>Electrolux-</a:t>
            </a:r>
            <a:r>
              <a:rPr lang="en-US" dirty="0" err="1"/>
              <a:t>Wascator</a:t>
            </a:r>
            <a:r>
              <a:rPr lang="en-US" dirty="0"/>
              <a:t> </a:t>
            </a:r>
            <a:r>
              <a:rPr lang="ru-RU" dirty="0" err="1"/>
              <a:t>завантаженням</a:t>
            </a:r>
            <a:r>
              <a:rPr lang="ru-RU" dirty="0"/>
              <a:t> 11/16/23 кг </a:t>
            </a:r>
            <a:r>
              <a:rPr lang="ru-RU" dirty="0" err="1"/>
              <a:t>сухої</a:t>
            </a:r>
            <a:r>
              <a:rPr lang="ru-RU" dirty="0"/>
              <a:t> </a:t>
            </a:r>
            <a:r>
              <a:rPr lang="ru-RU" dirty="0" err="1" smtClean="0"/>
              <a:t>білизни</a:t>
            </a:r>
            <a:r>
              <a:rPr lang="ru-RU" dirty="0"/>
              <a:t>.</a:t>
            </a:r>
          </a:p>
          <a:p>
            <a:r>
              <a:rPr lang="ru-RU" dirty="0"/>
              <a:t>4. </a:t>
            </a:r>
            <a:r>
              <a:rPr lang="ru-RU" dirty="0" err="1"/>
              <a:t>Устаткування</a:t>
            </a:r>
            <a:r>
              <a:rPr lang="ru-RU" dirty="0"/>
              <a:t> </a:t>
            </a:r>
            <a:r>
              <a:rPr lang="ru-RU" dirty="0" err="1"/>
              <a:t>фінішної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(</a:t>
            </a:r>
            <a:r>
              <a:rPr lang="ru-RU" dirty="0" err="1"/>
              <a:t>прасувальний</a:t>
            </a:r>
            <a:r>
              <a:rPr lang="ru-RU" dirty="0"/>
              <a:t> </a:t>
            </a:r>
            <a:r>
              <a:rPr lang="ru-RU" dirty="0" err="1"/>
              <a:t>стіл</a:t>
            </a:r>
            <a:r>
              <a:rPr lang="ru-RU" dirty="0"/>
              <a:t>, </a:t>
            </a:r>
            <a:r>
              <a:rPr lang="ru-RU" dirty="0" err="1" smtClean="0"/>
              <a:t>пароманекен</a:t>
            </a:r>
            <a:r>
              <a:rPr lang="ru-RU" dirty="0"/>
              <a:t>, </a:t>
            </a:r>
            <a:r>
              <a:rPr lang="ru-RU" dirty="0" err="1"/>
              <a:t>прес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251288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78976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УСТАТКУВАННЯ ДЛЯ ВОЛОГОГО ЧИЩЕННЯ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200" y="1139524"/>
            <a:ext cx="9795806" cy="466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115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8467" y="203195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 </a:t>
            </a:r>
            <a:r>
              <a:rPr lang="ru-RU" sz="2800" dirty="0" smtClean="0"/>
              <a:t>4. </a:t>
            </a:r>
            <a:r>
              <a:rPr lang="ru-RU" sz="2800" dirty="0" err="1" smtClean="0"/>
              <a:t>Технологія</a:t>
            </a:r>
            <a:r>
              <a:rPr lang="ru-RU" sz="2800" dirty="0" smtClean="0"/>
              <a:t> </a:t>
            </a:r>
            <a:r>
              <a:rPr lang="ru-RU" sz="2800" dirty="0" err="1"/>
              <a:t>хімічного</a:t>
            </a:r>
            <a:r>
              <a:rPr lang="ru-RU" sz="2800" dirty="0"/>
              <a:t> </a:t>
            </a:r>
            <a:r>
              <a:rPr lang="ru-RU" sz="2800" dirty="0" err="1"/>
              <a:t>чищення</a:t>
            </a:r>
            <a:r>
              <a:rPr lang="ru-RU" sz="2800" dirty="0"/>
              <a:t>. </a:t>
            </a:r>
            <a:r>
              <a:rPr lang="ru-RU" sz="2800" dirty="0" err="1"/>
              <a:t>Призначення</a:t>
            </a:r>
            <a:r>
              <a:rPr lang="ru-RU" sz="2800" dirty="0"/>
              <a:t>, </a:t>
            </a:r>
            <a:r>
              <a:rPr lang="ru-RU" sz="2800" dirty="0" err="1"/>
              <a:t>класифікація</a:t>
            </a:r>
            <a:r>
              <a:rPr lang="ru-RU" sz="2800" dirty="0"/>
              <a:t>, </a:t>
            </a:r>
            <a:r>
              <a:rPr lang="ru-RU" sz="2800" dirty="0" smtClean="0"/>
              <a:t>принцип </a:t>
            </a:r>
            <a:r>
              <a:rPr lang="ru-RU" sz="2800" dirty="0" err="1"/>
              <a:t>дії</a:t>
            </a:r>
            <a:r>
              <a:rPr lang="ru-RU" sz="2800" dirty="0"/>
              <a:t> </a:t>
            </a:r>
            <a:r>
              <a:rPr lang="ru-RU" sz="2800" dirty="0" err="1"/>
              <a:t>устаткування</a:t>
            </a:r>
            <a:r>
              <a:rPr lang="ru-RU" sz="2800" dirty="0"/>
              <a:t> для </a:t>
            </a:r>
            <a:r>
              <a:rPr lang="ru-RU" sz="2800" dirty="0" err="1"/>
              <a:t>хімічного</a:t>
            </a:r>
            <a:r>
              <a:rPr lang="ru-RU" sz="2800" dirty="0"/>
              <a:t> </a:t>
            </a:r>
            <a:r>
              <a:rPr lang="ru-RU" sz="2800" dirty="0" err="1"/>
              <a:t>чищення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0800" y="1484085"/>
            <a:ext cx="10183812" cy="5163458"/>
          </a:xfrm>
        </p:spPr>
        <p:txBody>
          <a:bodyPr>
            <a:normAutofit/>
          </a:bodyPr>
          <a:lstStyle/>
          <a:p>
            <a:r>
              <a:rPr lang="ru-RU" dirty="0" err="1"/>
              <a:t>Хімічне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складній</a:t>
            </a:r>
            <a:r>
              <a:rPr lang="ru-RU" dirty="0"/>
              <a:t> </a:t>
            </a:r>
            <a:r>
              <a:rPr lang="ru-RU" dirty="0" err="1"/>
              <a:t>фізико-хімічній</a:t>
            </a:r>
            <a:r>
              <a:rPr lang="ru-RU" dirty="0"/>
              <a:t> і </a:t>
            </a:r>
            <a:r>
              <a:rPr lang="ru-RU" dirty="0" err="1"/>
              <a:t>механічній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на </a:t>
            </a:r>
            <a:r>
              <a:rPr lang="ru-RU" dirty="0" err="1" smtClean="0"/>
              <a:t>забруднений</a:t>
            </a:r>
            <a:r>
              <a:rPr lang="ru-RU" dirty="0" smtClean="0"/>
              <a:t> </a:t>
            </a:r>
            <a:r>
              <a:rPr lang="ru-RU" dirty="0" err="1"/>
              <a:t>одяг</a:t>
            </a:r>
            <a:r>
              <a:rPr lang="ru-RU" dirty="0"/>
              <a:t>. </a:t>
            </a:r>
          </a:p>
          <a:p>
            <a:r>
              <a:rPr lang="ru-RU" dirty="0" err="1"/>
              <a:t>Плями</a:t>
            </a:r>
            <a:r>
              <a:rPr lang="ru-RU" dirty="0"/>
              <a:t> </a:t>
            </a:r>
            <a:r>
              <a:rPr lang="ru-RU" dirty="0" err="1"/>
              <a:t>утримуються</a:t>
            </a:r>
            <a:r>
              <a:rPr lang="ru-RU" dirty="0"/>
              <a:t> на тканинах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адсорбції</a:t>
            </a:r>
            <a:r>
              <a:rPr lang="ru-RU" dirty="0"/>
              <a:t> (на </a:t>
            </a:r>
            <a:r>
              <a:rPr lang="ru-RU" dirty="0" err="1"/>
              <a:t>поверхні</a:t>
            </a:r>
            <a:r>
              <a:rPr lang="ru-RU" dirty="0"/>
              <a:t> волокна), </a:t>
            </a:r>
            <a:r>
              <a:rPr lang="ru-RU" dirty="0" err="1" smtClean="0"/>
              <a:t>дифузії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усередині</a:t>
            </a:r>
            <a:r>
              <a:rPr lang="ru-RU" dirty="0"/>
              <a:t> волокна), </a:t>
            </a:r>
            <a:r>
              <a:rPr lang="ru-RU" dirty="0" err="1"/>
              <a:t>електризації</a:t>
            </a:r>
            <a:r>
              <a:rPr lang="ru-RU" dirty="0"/>
              <a:t> волокон і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з'єднання</a:t>
            </a:r>
            <a:r>
              <a:rPr lang="ru-RU" dirty="0"/>
              <a:t> з </a:t>
            </a:r>
            <a:r>
              <a:rPr lang="ru-RU" dirty="0" smtClean="0"/>
              <a:t>волокном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:</a:t>
            </a:r>
          </a:p>
          <a:p>
            <a:r>
              <a:rPr lang="ru-RU" dirty="0"/>
              <a:t>- </a:t>
            </a:r>
            <a:r>
              <a:rPr lang="ru-RU" dirty="0" err="1"/>
              <a:t>екстрагування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розчинником</a:t>
            </a:r>
            <a:r>
              <a:rPr lang="ru-RU" dirty="0"/>
              <a:t> при </a:t>
            </a:r>
            <a:r>
              <a:rPr lang="ru-RU" dirty="0" err="1"/>
              <a:t>знежиренні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миюча</a:t>
            </a:r>
            <a:r>
              <a:rPr lang="ru-RU" dirty="0"/>
              <a:t>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поверхнево-активних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(ПАР) (за </a:t>
            </a:r>
            <a:r>
              <a:rPr lang="ru-RU" dirty="0" err="1"/>
              <a:t>наявності</a:t>
            </a:r>
            <a:r>
              <a:rPr lang="ru-RU" dirty="0"/>
              <a:t>);</a:t>
            </a:r>
          </a:p>
          <a:p>
            <a:r>
              <a:rPr lang="ru-RU" dirty="0"/>
              <a:t>- </a:t>
            </a:r>
            <a:r>
              <a:rPr lang="ru-RU" dirty="0" err="1"/>
              <a:t>механічна</a:t>
            </a:r>
            <a:r>
              <a:rPr lang="ru-RU" dirty="0"/>
              <a:t> </a:t>
            </a:r>
            <a:r>
              <a:rPr lang="ru-RU" dirty="0" err="1"/>
              <a:t>дія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тертя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і об </a:t>
            </a:r>
            <a:r>
              <a:rPr lang="ru-RU" dirty="0" err="1"/>
              <a:t>стінки</a:t>
            </a:r>
            <a:r>
              <a:rPr lang="ru-RU" dirty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</a:t>
            </a:r>
            <a:r>
              <a:rPr lang="ru-RU" dirty="0"/>
              <a:t>барабана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.</a:t>
            </a:r>
          </a:p>
          <a:p>
            <a:r>
              <a:rPr lang="ru-RU" dirty="0" err="1"/>
              <a:t>Найпоширенішим</a:t>
            </a:r>
            <a:r>
              <a:rPr lang="ru-RU" dirty="0"/>
              <a:t> методом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 smtClean="0"/>
              <a:t>традиційне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сухе</a:t>
            </a:r>
            <a:r>
              <a:rPr lang="ru-RU" dirty="0"/>
              <a:t>» </a:t>
            </a:r>
            <a:r>
              <a:rPr lang="ru-RU" dirty="0" err="1"/>
              <a:t>чищення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перхлоретілену</a:t>
            </a:r>
            <a:r>
              <a:rPr lang="ru-RU" dirty="0"/>
              <a:t> (ПХЕ). ПХЕ – </a:t>
            </a:r>
            <a:r>
              <a:rPr lang="ru-RU" dirty="0" smtClean="0"/>
              <a:t>є  </a:t>
            </a:r>
            <a:r>
              <a:rPr lang="ru-RU" dirty="0" err="1" smtClean="0"/>
              <a:t>вуглеводневим</a:t>
            </a:r>
            <a:r>
              <a:rPr lang="ru-RU" dirty="0" smtClean="0"/>
              <a:t> </a:t>
            </a:r>
            <a:r>
              <a:rPr lang="ru-RU" dirty="0" err="1"/>
              <a:t>розчинником</a:t>
            </a:r>
            <a:r>
              <a:rPr lang="ru-RU" dirty="0"/>
              <a:t>, </a:t>
            </a:r>
            <a:r>
              <a:rPr lang="ru-RU" dirty="0" err="1"/>
              <a:t>галогеновим</a:t>
            </a:r>
            <a:r>
              <a:rPr lang="ru-RU" dirty="0"/>
              <a:t>. </a:t>
            </a:r>
            <a:r>
              <a:rPr lang="ru-RU" dirty="0" err="1"/>
              <a:t>Більше</a:t>
            </a:r>
            <a:r>
              <a:rPr lang="ru-RU" dirty="0"/>
              <a:t> 90% </a:t>
            </a:r>
            <a:r>
              <a:rPr lang="ru-RU" dirty="0" err="1"/>
              <a:t>хімчисток</a:t>
            </a:r>
            <a:r>
              <a:rPr lang="ru-RU" dirty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/>
              <a:t>перхлоретілен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розчиняє</a:t>
            </a:r>
            <a:r>
              <a:rPr lang="ru-RU" dirty="0"/>
              <a:t> жир, а разом з ним </a:t>
            </a:r>
            <a:r>
              <a:rPr lang="ru-RU" dirty="0" err="1"/>
              <a:t>виводить</a:t>
            </a:r>
            <a:r>
              <a:rPr lang="ru-RU" dirty="0"/>
              <a:t> з </a:t>
            </a:r>
            <a:r>
              <a:rPr lang="ru-RU" dirty="0" err="1" smtClean="0"/>
              <a:t>виробу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бруд</a:t>
            </a:r>
            <a:r>
              <a:rPr lang="ru-RU" dirty="0"/>
              <a:t>, </a:t>
            </a:r>
            <a:r>
              <a:rPr lang="ru-RU" dirty="0" err="1"/>
              <a:t>ефективне</a:t>
            </a:r>
            <a:r>
              <a:rPr lang="ru-RU" dirty="0"/>
              <a:t> і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швидке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забруднень</a:t>
            </a:r>
            <a:r>
              <a:rPr lang="ru-RU" dirty="0"/>
              <a:t>, </a:t>
            </a:r>
            <a:r>
              <a:rPr lang="ru-RU" dirty="0" smtClean="0"/>
              <a:t>особливо </a:t>
            </a:r>
            <a:r>
              <a:rPr lang="ru-RU" dirty="0"/>
              <a:t>жиро-масляного </a:t>
            </a:r>
            <a:r>
              <a:rPr lang="ru-RU" dirty="0" err="1"/>
              <a:t>походження</a:t>
            </a:r>
            <a:r>
              <a:rPr lang="ru-RU" dirty="0" smtClean="0"/>
              <a:t>; усадка </a:t>
            </a:r>
            <a:r>
              <a:rPr lang="ru-RU" dirty="0" err="1"/>
              <a:t>виробів</a:t>
            </a:r>
            <a:r>
              <a:rPr lang="ru-RU" dirty="0"/>
              <a:t> </a:t>
            </a:r>
            <a:r>
              <a:rPr lang="ru-RU" dirty="0" err="1"/>
              <a:t>незначна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3257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48339"/>
            <a:ext cx="8911687" cy="406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6229" y="1045029"/>
            <a:ext cx="9748383" cy="5558971"/>
          </a:xfrm>
        </p:spPr>
        <p:txBody>
          <a:bodyPr>
            <a:normAutofit/>
          </a:bodyPr>
          <a:lstStyle/>
          <a:p>
            <a:r>
              <a:rPr lang="ru-RU" dirty="0" err="1"/>
              <a:t>Недоліки</a:t>
            </a:r>
            <a:r>
              <a:rPr lang="ru-RU" dirty="0"/>
              <a:t>: не </a:t>
            </a:r>
            <a:r>
              <a:rPr lang="ru-RU" dirty="0" err="1"/>
              <a:t>виводить</a:t>
            </a:r>
            <a:r>
              <a:rPr lang="ru-RU" dirty="0"/>
              <a:t> </a:t>
            </a:r>
            <a:r>
              <a:rPr lang="ru-RU" dirty="0" err="1"/>
              <a:t>плями</a:t>
            </a:r>
            <a:r>
              <a:rPr lang="ru-RU" dirty="0"/>
              <a:t> </a:t>
            </a:r>
            <a:r>
              <a:rPr lang="ru-RU" dirty="0" err="1"/>
              <a:t>цукру</a:t>
            </a:r>
            <a:r>
              <a:rPr lang="ru-RU" dirty="0"/>
              <a:t>, </a:t>
            </a:r>
            <a:r>
              <a:rPr lang="ru-RU" dirty="0" err="1"/>
              <a:t>солі</a:t>
            </a:r>
            <a:r>
              <a:rPr lang="ru-RU" dirty="0"/>
              <a:t>, </a:t>
            </a:r>
            <a:r>
              <a:rPr lang="ru-RU" dirty="0" err="1"/>
              <a:t>фруктових</a:t>
            </a:r>
            <a:r>
              <a:rPr lang="ru-RU" dirty="0"/>
              <a:t> </a:t>
            </a:r>
            <a:r>
              <a:rPr lang="ru-RU" dirty="0" err="1"/>
              <a:t>соків</a:t>
            </a:r>
            <a:r>
              <a:rPr lang="ru-RU" dirty="0"/>
              <a:t>, пива і </a:t>
            </a:r>
            <a:r>
              <a:rPr lang="ru-RU" dirty="0" err="1" smtClean="0"/>
              <a:t>білкових</a:t>
            </a:r>
            <a:r>
              <a:rPr lang="ru-RU" dirty="0" smtClean="0"/>
              <a:t> </a:t>
            </a:r>
            <a:r>
              <a:rPr lang="ru-RU" dirty="0" err="1"/>
              <a:t>речовин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складнощі</a:t>
            </a:r>
            <a:r>
              <a:rPr lang="ru-RU" dirty="0"/>
              <a:t> при </a:t>
            </a:r>
            <a:r>
              <a:rPr lang="ru-RU" dirty="0" err="1"/>
              <a:t>виведенні</a:t>
            </a:r>
            <a:r>
              <a:rPr lang="ru-RU" dirty="0"/>
              <a:t> </a:t>
            </a:r>
            <a:r>
              <a:rPr lang="ru-RU" dirty="0" err="1" smtClean="0"/>
              <a:t>застарілих</a:t>
            </a:r>
            <a:r>
              <a:rPr lang="ru-RU" dirty="0" smtClean="0"/>
              <a:t> </a:t>
            </a:r>
            <a:r>
              <a:rPr lang="ru-RU" dirty="0" err="1" smtClean="0"/>
              <a:t>забруднень</a:t>
            </a:r>
            <a:r>
              <a:rPr lang="ru-RU" dirty="0"/>
              <a:t>. При </a:t>
            </a:r>
            <a:r>
              <a:rPr lang="ru-RU" dirty="0" err="1"/>
              <a:t>чищенні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ПХЕ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smtClean="0"/>
              <a:t>добавки </a:t>
            </a:r>
            <a:r>
              <a:rPr lang="ru-RU" dirty="0"/>
              <a:t>- </a:t>
            </a:r>
            <a:r>
              <a:rPr lang="ru-RU" dirty="0" err="1"/>
              <a:t>підсилювачі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масла, </a:t>
            </a:r>
            <a:r>
              <a:rPr lang="ru-RU" dirty="0" err="1"/>
              <a:t>жируючі</a:t>
            </a:r>
            <a:r>
              <a:rPr lang="ru-RU" dirty="0"/>
              <a:t>, </a:t>
            </a:r>
            <a:r>
              <a:rPr lang="ru-RU" dirty="0" err="1" smtClean="0"/>
              <a:t>пом'якшувальні</a:t>
            </a:r>
            <a:r>
              <a:rPr lang="ru-RU" dirty="0" smtClean="0"/>
              <a:t> </a:t>
            </a:r>
            <a:r>
              <a:rPr lang="ru-RU" dirty="0" err="1"/>
              <a:t>засоби</a:t>
            </a:r>
            <a:r>
              <a:rPr lang="ru-RU" dirty="0"/>
              <a:t> і </a:t>
            </a:r>
            <a:r>
              <a:rPr lang="ru-RU" dirty="0" err="1"/>
              <a:t>просочення</a:t>
            </a:r>
            <a:r>
              <a:rPr lang="ru-RU" dirty="0"/>
              <a:t>.</a:t>
            </a:r>
          </a:p>
          <a:p>
            <a:r>
              <a:rPr lang="ru-RU" dirty="0" err="1"/>
              <a:t>Рідко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b="1" dirty="0" err="1"/>
              <a:t>уайт-спірит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розчинювальна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перхлоретілена</a:t>
            </a:r>
            <a:r>
              <a:rPr lang="ru-RU" dirty="0"/>
              <a:t>, але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обробляти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розчиннику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дубльовані</a:t>
            </a:r>
            <a:r>
              <a:rPr lang="ru-RU" dirty="0"/>
              <a:t> </a:t>
            </a:r>
            <a:r>
              <a:rPr lang="ru-RU" dirty="0" err="1"/>
              <a:t>клейові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, </a:t>
            </a:r>
            <a:r>
              <a:rPr lang="ru-RU" dirty="0" err="1"/>
              <a:t>шкіряні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і </a:t>
            </a:r>
            <a:r>
              <a:rPr lang="ru-RU" dirty="0" err="1"/>
              <a:t>дублянки</a:t>
            </a:r>
            <a:r>
              <a:rPr lang="ru-RU" dirty="0"/>
              <a:t>.</a:t>
            </a:r>
          </a:p>
          <a:p>
            <a:r>
              <a:rPr lang="ru-RU" dirty="0"/>
              <a:t>Уайт-</a:t>
            </a:r>
            <a:r>
              <a:rPr lang="ru-RU" dirty="0" err="1"/>
              <a:t>спірит</a:t>
            </a:r>
            <a:r>
              <a:rPr lang="ru-RU" dirty="0"/>
              <a:t> добре </a:t>
            </a:r>
            <a:r>
              <a:rPr lang="ru-RU" dirty="0" err="1"/>
              <a:t>розчиняє</a:t>
            </a:r>
            <a:r>
              <a:rPr lang="ru-RU" dirty="0"/>
              <a:t> </a:t>
            </a:r>
            <a:r>
              <a:rPr lang="ru-RU" dirty="0" err="1"/>
              <a:t>жири</a:t>
            </a:r>
            <a:r>
              <a:rPr lang="ru-RU" dirty="0"/>
              <a:t>, </a:t>
            </a:r>
            <a:r>
              <a:rPr lang="ru-RU" dirty="0" err="1"/>
              <a:t>бджолиний</a:t>
            </a:r>
            <a:r>
              <a:rPr lang="ru-RU" dirty="0"/>
              <a:t> </a:t>
            </a:r>
            <a:r>
              <a:rPr lang="ru-RU" dirty="0" err="1"/>
              <a:t>віск</a:t>
            </a:r>
            <a:r>
              <a:rPr lang="ru-RU" dirty="0"/>
              <a:t>, </a:t>
            </a:r>
            <a:r>
              <a:rPr lang="ru-RU" dirty="0" err="1"/>
              <a:t>риб'ячий</a:t>
            </a:r>
            <a:r>
              <a:rPr lang="ru-RU" dirty="0"/>
              <a:t> жир, </a:t>
            </a:r>
            <a:r>
              <a:rPr lang="ru-RU" dirty="0" err="1"/>
              <a:t>потожирові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масла (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касторової</a:t>
            </a:r>
            <a:r>
              <a:rPr lang="ru-RU" dirty="0"/>
              <a:t> </a:t>
            </a:r>
            <a:r>
              <a:rPr lang="ru-RU" dirty="0" err="1"/>
              <a:t>олії</a:t>
            </a:r>
            <a:r>
              <a:rPr lang="ru-RU" dirty="0"/>
              <a:t> і масел,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окиснювалися</a:t>
            </a:r>
            <a:r>
              <a:rPr lang="ru-RU" dirty="0"/>
              <a:t>), </a:t>
            </a:r>
            <a:r>
              <a:rPr lang="ru-RU" dirty="0" err="1"/>
              <a:t>змащувальні</a:t>
            </a:r>
            <a:r>
              <a:rPr lang="ru-RU" dirty="0"/>
              <a:t> масла, </a:t>
            </a:r>
            <a:r>
              <a:rPr lang="ru-RU" dirty="0" err="1"/>
              <a:t>дьоготь</a:t>
            </a:r>
            <a:r>
              <a:rPr lang="ru-RU" dirty="0"/>
              <a:t>, ваксу, </a:t>
            </a:r>
            <a:r>
              <a:rPr lang="ru-RU" dirty="0" err="1"/>
              <a:t>парафін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, не </a:t>
            </a:r>
            <a:r>
              <a:rPr lang="ru-RU" dirty="0" err="1"/>
              <a:t>розчиняє</a:t>
            </a:r>
            <a:r>
              <a:rPr lang="ru-RU" dirty="0"/>
              <a:t> </a:t>
            </a:r>
            <a:r>
              <a:rPr lang="ru-RU" dirty="0" smtClean="0"/>
              <a:t>фенольно-</a:t>
            </a:r>
            <a:r>
              <a:rPr lang="ru-RU" dirty="0" err="1" smtClean="0"/>
              <a:t>формальдегідні</a:t>
            </a:r>
            <a:r>
              <a:rPr lang="ru-RU" dirty="0" smtClean="0"/>
              <a:t> </a:t>
            </a:r>
            <a:r>
              <a:rPr lang="ru-RU" dirty="0"/>
              <a:t>смоли, </a:t>
            </a:r>
            <a:r>
              <a:rPr lang="ru-RU" dirty="0" err="1"/>
              <a:t>природний</a:t>
            </a:r>
            <a:r>
              <a:rPr lang="ru-RU" dirty="0"/>
              <a:t> жир на шерстяному </a:t>
            </a:r>
            <a:r>
              <a:rPr lang="ru-RU" dirty="0" err="1"/>
              <a:t>волокні</a:t>
            </a:r>
            <a:r>
              <a:rPr lang="ru-RU" dirty="0"/>
              <a:t>, не </a:t>
            </a:r>
            <a:r>
              <a:rPr lang="ru-RU" dirty="0" err="1" smtClean="0"/>
              <a:t>змінює</a:t>
            </a:r>
            <a:r>
              <a:rPr lang="ru-RU" dirty="0" smtClean="0"/>
              <a:t> </a:t>
            </a:r>
            <a:r>
              <a:rPr lang="ru-RU" dirty="0" err="1"/>
              <a:t>забарвлення</a:t>
            </a:r>
            <a:r>
              <a:rPr lang="ru-RU" dirty="0"/>
              <a:t> </a:t>
            </a:r>
            <a:r>
              <a:rPr lang="ru-RU" dirty="0" err="1"/>
              <a:t>волокнистих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не </a:t>
            </a:r>
            <a:r>
              <a:rPr lang="ru-RU" dirty="0" err="1"/>
              <a:t>руйнує</a:t>
            </a:r>
            <a:r>
              <a:rPr lang="ru-RU" dirty="0"/>
              <a:t> </a:t>
            </a:r>
            <a:r>
              <a:rPr lang="ru-RU" dirty="0" err="1"/>
              <a:t>пластмасову</a:t>
            </a:r>
            <a:r>
              <a:rPr lang="ru-RU" dirty="0"/>
              <a:t> </a:t>
            </a:r>
            <a:r>
              <a:rPr lang="ru-RU" dirty="0" err="1"/>
              <a:t>фурнітуру</a:t>
            </a:r>
            <a:r>
              <a:rPr lang="ru-RU" dirty="0"/>
              <a:t>, </a:t>
            </a:r>
            <a:r>
              <a:rPr lang="ru-RU" dirty="0" smtClean="0"/>
              <a:t>не </a:t>
            </a:r>
            <a:r>
              <a:rPr lang="ru-RU" dirty="0" err="1"/>
              <a:t>розчиняє</a:t>
            </a:r>
            <a:r>
              <a:rPr lang="ru-RU" dirty="0"/>
              <a:t> </a:t>
            </a:r>
            <a:r>
              <a:rPr lang="ru-RU" dirty="0" err="1"/>
              <a:t>клейові</a:t>
            </a:r>
            <a:r>
              <a:rPr lang="ru-RU" dirty="0"/>
              <a:t> </a:t>
            </a:r>
            <a:r>
              <a:rPr lang="ru-RU" dirty="0" err="1"/>
              <a:t>складові</a:t>
            </a:r>
            <a:r>
              <a:rPr lang="ru-RU" dirty="0"/>
              <a:t>,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токсичний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розчинники</a:t>
            </a:r>
            <a:r>
              <a:rPr lang="ru-RU" dirty="0"/>
              <a:t>.</a:t>
            </a:r>
          </a:p>
          <a:p>
            <a:r>
              <a:rPr lang="ru-RU" dirty="0"/>
              <a:t>Але </a:t>
            </a:r>
            <a:r>
              <a:rPr lang="ru-RU" dirty="0" err="1"/>
              <a:t>вибухово</a:t>
            </a:r>
            <a:r>
              <a:rPr lang="ru-RU" dirty="0"/>
              <a:t>- і </a:t>
            </a:r>
            <a:r>
              <a:rPr lang="ru-RU" dirty="0" err="1"/>
              <a:t>пожежонебезпечний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9741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2804"/>
          </a:xfrm>
        </p:spPr>
        <p:txBody>
          <a:bodyPr>
            <a:normAutofit fontScale="90000"/>
          </a:bodyPr>
          <a:lstStyle/>
          <a:p>
            <a:r>
              <a:rPr lang="ru-RU" sz="2800" dirty="0" err="1"/>
              <a:t>Технологічний</a:t>
            </a:r>
            <a:r>
              <a:rPr lang="ru-RU" sz="2800" dirty="0"/>
              <a:t> </a:t>
            </a:r>
            <a:r>
              <a:rPr lang="ru-RU" sz="2800" dirty="0" err="1"/>
              <a:t>процес</a:t>
            </a:r>
            <a:r>
              <a:rPr lang="ru-RU" sz="2800" dirty="0"/>
              <a:t> </a:t>
            </a:r>
            <a:r>
              <a:rPr lang="ru-RU" sz="2800" dirty="0" err="1"/>
              <a:t>обробки</a:t>
            </a:r>
            <a:r>
              <a:rPr lang="ru-RU" sz="2800" dirty="0"/>
              <a:t> </a:t>
            </a:r>
            <a:r>
              <a:rPr lang="ru-RU" sz="2800" dirty="0" err="1"/>
              <a:t>одягу</a:t>
            </a:r>
            <a:r>
              <a:rPr lang="ru-RU" sz="2800" dirty="0"/>
              <a:t> </a:t>
            </a:r>
            <a:r>
              <a:rPr lang="ru-RU" sz="2800" dirty="0" err="1"/>
              <a:t>включає</a:t>
            </a:r>
            <a:r>
              <a:rPr lang="ru-RU" sz="2800" dirty="0"/>
              <a:t> десять </a:t>
            </a:r>
            <a:r>
              <a:rPr lang="ru-RU" sz="2800" dirty="0" err="1"/>
              <a:t>основних</a:t>
            </a:r>
            <a:r>
              <a:rPr lang="ru-RU" sz="2800" dirty="0"/>
              <a:t> </a:t>
            </a:r>
            <a:r>
              <a:rPr lang="ru-RU" sz="2800" dirty="0" err="1" smtClean="0"/>
              <a:t>операцій</a:t>
            </a:r>
            <a:r>
              <a:rPr lang="ru-RU" sz="2800" dirty="0"/>
              <a:t>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4629" y="1436913"/>
            <a:ext cx="9849983" cy="5312229"/>
          </a:xfrm>
        </p:spPr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 err="1"/>
              <a:t>Прийом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в </a:t>
            </a:r>
            <a:r>
              <a:rPr lang="ru-RU" dirty="0" err="1"/>
              <a:t>хімічну</a:t>
            </a:r>
            <a:r>
              <a:rPr lang="ru-RU" dirty="0"/>
              <a:t> чистку за документами.</a:t>
            </a:r>
          </a:p>
          <a:p>
            <a:r>
              <a:rPr lang="ru-RU" dirty="0"/>
              <a:t>2. </a:t>
            </a:r>
            <a:r>
              <a:rPr lang="ru-RU" dirty="0" err="1"/>
              <a:t>Первинне</a:t>
            </a:r>
            <a:r>
              <a:rPr lang="ru-RU" dirty="0"/>
              <a:t> </a:t>
            </a:r>
            <a:r>
              <a:rPr lang="ru-RU" dirty="0" err="1"/>
              <a:t>сортування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,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:</a:t>
            </a:r>
          </a:p>
          <a:p>
            <a:r>
              <a:rPr lang="ru-RU" dirty="0" err="1"/>
              <a:t>сортування</a:t>
            </a:r>
            <a:r>
              <a:rPr lang="ru-RU" dirty="0"/>
              <a:t> за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, </a:t>
            </a:r>
            <a:r>
              <a:rPr lang="ru-RU" dirty="0" err="1"/>
              <a:t>кольором</a:t>
            </a:r>
            <a:r>
              <a:rPr lang="ru-RU" dirty="0"/>
              <a:t>, складом волокон, видом</a:t>
            </a:r>
          </a:p>
          <a:p>
            <a:r>
              <a:rPr lang="ru-RU" dirty="0" err="1" smtClean="0"/>
              <a:t>обробки</a:t>
            </a:r>
            <a:r>
              <a:rPr lang="ru-RU" dirty="0" smtClean="0"/>
              <a:t>; </a:t>
            </a:r>
            <a:r>
              <a:rPr lang="ru-RU" dirty="0" err="1" smtClean="0"/>
              <a:t>комплектування</a:t>
            </a:r>
            <a:r>
              <a:rPr lang="ru-RU" dirty="0" smtClean="0"/>
              <a:t> </a:t>
            </a:r>
            <a:r>
              <a:rPr lang="ru-RU" dirty="0" err="1"/>
              <a:t>партій</a:t>
            </a:r>
            <a:r>
              <a:rPr lang="ru-RU" dirty="0"/>
              <a:t> з </a:t>
            </a:r>
            <a:r>
              <a:rPr lang="ru-RU" dirty="0" err="1"/>
              <a:t>однорідними</a:t>
            </a:r>
            <a:r>
              <a:rPr lang="ru-RU" dirty="0"/>
              <a:t> </a:t>
            </a:r>
            <a:r>
              <a:rPr lang="ru-RU" dirty="0" err="1" smtClean="0"/>
              <a:t>властивостями</a:t>
            </a:r>
            <a:r>
              <a:rPr lang="ru-RU" dirty="0" smtClean="0"/>
              <a:t>. Величина </a:t>
            </a:r>
            <a:r>
              <a:rPr lang="ru-RU" dirty="0" err="1"/>
              <a:t>партій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завантажувальною</a:t>
            </a:r>
            <a:r>
              <a:rPr lang="ru-RU" dirty="0"/>
              <a:t> </a:t>
            </a:r>
            <a:r>
              <a:rPr lang="ru-RU" dirty="0" err="1"/>
              <a:t>масою</a:t>
            </a:r>
            <a:r>
              <a:rPr lang="ru-RU" dirty="0"/>
              <a:t> </a:t>
            </a:r>
            <a:r>
              <a:rPr lang="ru-RU" dirty="0" err="1"/>
              <a:t>мийного</a:t>
            </a:r>
            <a:r>
              <a:rPr lang="ru-RU" dirty="0"/>
              <a:t> </a:t>
            </a:r>
            <a:r>
              <a:rPr lang="ru-RU" dirty="0" smtClean="0"/>
              <a:t>барабана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, </a:t>
            </a:r>
            <a:r>
              <a:rPr lang="ru-RU" dirty="0" err="1"/>
              <a:t>пральної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.</a:t>
            </a:r>
          </a:p>
          <a:p>
            <a:r>
              <a:rPr lang="ru-RU" dirty="0" err="1"/>
              <a:t>Завантажувальна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 -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 (</a:t>
            </a:r>
            <a:r>
              <a:rPr lang="ru-RU" dirty="0" err="1"/>
              <a:t>білизни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одноразово </a:t>
            </a:r>
            <a:r>
              <a:rPr lang="ru-RU" dirty="0" err="1" smtClean="0"/>
              <a:t>завантажується</a:t>
            </a:r>
            <a:r>
              <a:rPr lang="ru-RU" dirty="0" smtClean="0"/>
              <a:t> </a:t>
            </a:r>
            <a:r>
              <a:rPr lang="ru-RU" dirty="0"/>
              <a:t>в машину </a:t>
            </a:r>
            <a:r>
              <a:rPr lang="ru-RU" dirty="0" err="1"/>
              <a:t>хімічної</a:t>
            </a:r>
            <a:r>
              <a:rPr lang="ru-RU" dirty="0"/>
              <a:t> чистки (</a:t>
            </a:r>
            <a:r>
              <a:rPr lang="ru-RU" dirty="0" err="1"/>
              <a:t>пральну</a:t>
            </a:r>
            <a:r>
              <a:rPr lang="ru-RU" dirty="0"/>
              <a:t>, центрифугу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  <a:p>
            <a:r>
              <a:rPr lang="ru-RU" dirty="0"/>
              <a:t>3. </a:t>
            </a:r>
            <a:r>
              <a:rPr lang="ru-RU" dirty="0" err="1"/>
              <a:t>Підготовка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 до </a:t>
            </a:r>
            <a:r>
              <a:rPr lang="ru-RU" dirty="0" err="1"/>
              <a:t>обробки</a:t>
            </a:r>
            <a:r>
              <a:rPr lang="ru-RU" dirty="0"/>
              <a:t> в </a:t>
            </a:r>
            <a:r>
              <a:rPr lang="ru-RU" dirty="0" err="1"/>
              <a:t>машині</a:t>
            </a:r>
            <a:r>
              <a:rPr lang="ru-RU" dirty="0"/>
              <a:t> </a:t>
            </a:r>
            <a:r>
              <a:rPr lang="ru-RU" dirty="0" err="1"/>
              <a:t>хімічної</a:t>
            </a:r>
            <a:r>
              <a:rPr lang="ru-RU" dirty="0"/>
              <a:t> чистки. Перед </a:t>
            </a:r>
            <a:r>
              <a:rPr lang="ru-RU" dirty="0" err="1" smtClean="0"/>
              <a:t>обробкою</a:t>
            </a:r>
            <a:r>
              <a:rPr lang="ru-RU" dirty="0" smtClean="0"/>
              <a:t> </a:t>
            </a:r>
            <a:r>
              <a:rPr lang="ru-RU" dirty="0" err="1"/>
              <a:t>одягу</a:t>
            </a:r>
            <a:r>
              <a:rPr lang="ru-RU" dirty="0"/>
              <a:t> в </a:t>
            </a:r>
            <a:r>
              <a:rPr lang="ru-RU" dirty="0" err="1"/>
              <a:t>машині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попередньо</a:t>
            </a:r>
            <a:r>
              <a:rPr lang="ru-RU" dirty="0"/>
              <a:t> </a:t>
            </a:r>
            <a:r>
              <a:rPr lang="ru-RU" dirty="0" err="1"/>
              <a:t>зачищають</a:t>
            </a:r>
            <a:r>
              <a:rPr lang="ru-RU" dirty="0"/>
              <a:t>. </a:t>
            </a:r>
            <a:r>
              <a:rPr lang="ru-RU" dirty="0" err="1" smtClean="0"/>
              <a:t>Зачистці</a:t>
            </a:r>
            <a:r>
              <a:rPr lang="ru-RU" dirty="0" smtClean="0"/>
              <a:t> </a:t>
            </a:r>
            <a:r>
              <a:rPr lang="ru-RU" dirty="0" err="1"/>
              <a:t>піддають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забруднені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: низ </a:t>
            </a:r>
            <a:r>
              <a:rPr lang="ru-RU" dirty="0" err="1"/>
              <a:t>підкладки</a:t>
            </a:r>
            <a:r>
              <a:rPr lang="ru-RU" dirty="0"/>
              <a:t>, борта, </a:t>
            </a:r>
            <a:r>
              <a:rPr lang="ru-RU" dirty="0" err="1" smtClean="0"/>
              <a:t>коміри</a:t>
            </a:r>
            <a:r>
              <a:rPr lang="ru-RU" dirty="0"/>
              <a:t>, </a:t>
            </a:r>
            <a:r>
              <a:rPr lang="ru-RU" dirty="0" err="1"/>
              <a:t>кишені</a:t>
            </a:r>
            <a:r>
              <a:rPr lang="ru-RU" dirty="0"/>
              <a:t> пальто і </a:t>
            </a:r>
            <a:r>
              <a:rPr lang="ru-RU" dirty="0" err="1"/>
              <a:t>плащів</a:t>
            </a:r>
            <a:r>
              <a:rPr lang="ru-RU" dirty="0"/>
              <a:t>, </a:t>
            </a:r>
            <a:r>
              <a:rPr lang="ru-RU" dirty="0" err="1"/>
              <a:t>манжети</a:t>
            </a:r>
            <a:r>
              <a:rPr lang="ru-RU" dirty="0"/>
              <a:t> </a:t>
            </a:r>
            <a:r>
              <a:rPr lang="ru-RU" dirty="0" err="1"/>
              <a:t>штанів</a:t>
            </a:r>
            <a:r>
              <a:rPr lang="ru-RU" dirty="0"/>
              <a:t> і т. п., </a:t>
            </a:r>
            <a:r>
              <a:rPr lang="ru-RU" dirty="0" err="1"/>
              <a:t>видаляють</a:t>
            </a:r>
            <a:r>
              <a:rPr lang="ru-RU" dirty="0"/>
              <a:t> </a:t>
            </a:r>
            <a:r>
              <a:rPr lang="ru-RU" dirty="0" err="1"/>
              <a:t>плями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/>
              <a:t>миття</a:t>
            </a:r>
            <a:r>
              <a:rPr lang="ru-RU" dirty="0"/>
              <a:t> і </a:t>
            </a:r>
            <a:r>
              <a:rPr lang="ru-RU" dirty="0" err="1"/>
              <a:t>сушіння</a:t>
            </a:r>
            <a:r>
              <a:rPr lang="ru-RU" dirty="0"/>
              <a:t> в </a:t>
            </a:r>
            <a:r>
              <a:rPr lang="ru-RU" dirty="0" err="1"/>
              <a:t>машині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закріпитися</a:t>
            </a:r>
            <a:r>
              <a:rPr lang="ru-RU" dirty="0"/>
              <a:t> і стати </a:t>
            </a:r>
            <a:r>
              <a:rPr lang="ru-RU" dirty="0" smtClean="0"/>
              <a:t>такими,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важко</a:t>
            </a:r>
            <a:r>
              <a:rPr lang="ru-RU" dirty="0" smtClean="0"/>
              <a:t> </a:t>
            </a:r>
            <a:r>
              <a:rPr lang="ru-RU" dirty="0" err="1" smtClean="0"/>
              <a:t>видалити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Зачистку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вручну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механічною</a:t>
            </a:r>
            <a:r>
              <a:rPr lang="ru-RU" dirty="0"/>
              <a:t> </a:t>
            </a:r>
            <a:r>
              <a:rPr lang="ru-RU" dirty="0" err="1"/>
              <a:t>щіткою</a:t>
            </a:r>
            <a:r>
              <a:rPr lang="ru-RU" dirty="0"/>
              <a:t>. </a:t>
            </a:r>
            <a:r>
              <a:rPr lang="ru-RU" dirty="0" err="1"/>
              <a:t>Плями</a:t>
            </a:r>
            <a:r>
              <a:rPr lang="ru-RU" dirty="0"/>
              <a:t> </a:t>
            </a:r>
            <a:r>
              <a:rPr lang="ru-RU" dirty="0" err="1"/>
              <a:t>видаляють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/>
              <a:t>столі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шафі</a:t>
            </a:r>
            <a:r>
              <a:rPr lang="ru-RU" dirty="0"/>
              <a:t> для </a:t>
            </a:r>
            <a:r>
              <a:rPr lang="ru-RU" dirty="0" err="1"/>
              <a:t>виведення</a:t>
            </a:r>
            <a:r>
              <a:rPr lang="ru-RU" dirty="0"/>
              <a:t> </a:t>
            </a:r>
            <a:r>
              <a:rPr lang="ru-RU" dirty="0" err="1"/>
              <a:t>плям</a:t>
            </a:r>
            <a:r>
              <a:rPr lang="ru-RU" dirty="0"/>
              <a:t> </a:t>
            </a:r>
            <a:r>
              <a:rPr lang="ru-RU" dirty="0" err="1"/>
              <a:t>спеціальними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34760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4525" y="145138"/>
            <a:ext cx="8911687" cy="261262"/>
          </a:xfrm>
        </p:spPr>
        <p:txBody>
          <a:bodyPr>
            <a:normAutofit fontScale="90000"/>
          </a:bodyPr>
          <a:lstStyle/>
          <a:p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7886" y="566057"/>
            <a:ext cx="10096726" cy="612502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4. </a:t>
            </a:r>
            <a:r>
              <a:rPr lang="ru-RU" dirty="0" err="1"/>
              <a:t>Миття</a:t>
            </a:r>
            <a:r>
              <a:rPr lang="ru-RU" dirty="0"/>
              <a:t>, </a:t>
            </a:r>
            <a:r>
              <a:rPr lang="ru-RU" dirty="0" err="1"/>
              <a:t>віджим</a:t>
            </a:r>
            <a:r>
              <a:rPr lang="ru-RU" dirty="0"/>
              <a:t> та </a:t>
            </a:r>
            <a:r>
              <a:rPr lang="ru-RU" dirty="0" err="1"/>
              <a:t>сушіння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 в </a:t>
            </a:r>
            <a:r>
              <a:rPr lang="ru-RU" dirty="0" err="1"/>
              <a:t>машині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/>
              <a:t>знежирення</a:t>
            </a:r>
            <a:r>
              <a:rPr lang="ru-RU" dirty="0"/>
              <a:t>) -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технологічна</a:t>
            </a:r>
            <a:r>
              <a:rPr lang="ru-RU" dirty="0"/>
              <a:t> </a:t>
            </a:r>
            <a:r>
              <a:rPr lang="ru-RU" dirty="0" err="1"/>
              <a:t>операція</a:t>
            </a:r>
            <a:r>
              <a:rPr lang="ru-RU" dirty="0"/>
              <a:t>. </a:t>
            </a:r>
          </a:p>
          <a:p>
            <a:r>
              <a:rPr lang="ru-RU" dirty="0" err="1" smtClean="0"/>
              <a:t>Миють</a:t>
            </a:r>
            <a:r>
              <a:rPr lang="ru-RU" dirty="0" smtClean="0"/>
              <a:t> </a:t>
            </a:r>
            <a:r>
              <a:rPr lang="ru-RU" dirty="0" err="1"/>
              <a:t>одяг</a:t>
            </a:r>
            <a:r>
              <a:rPr lang="ru-RU" dirty="0"/>
              <a:t> в </a:t>
            </a:r>
            <a:r>
              <a:rPr lang="ru-RU" dirty="0" err="1"/>
              <a:t>органічному</a:t>
            </a:r>
            <a:r>
              <a:rPr lang="ru-RU" dirty="0"/>
              <a:t> </a:t>
            </a:r>
            <a:r>
              <a:rPr lang="ru-RU" dirty="0" err="1" smtClean="0"/>
              <a:t>розчиннику</a:t>
            </a:r>
            <a:r>
              <a:rPr lang="ru-RU" dirty="0"/>
              <a:t>. За </a:t>
            </a:r>
            <a:r>
              <a:rPr lang="ru-RU" dirty="0" err="1"/>
              <a:t>бажанням</a:t>
            </a:r>
            <a:r>
              <a:rPr lang="ru-RU" dirty="0"/>
              <a:t> </a:t>
            </a:r>
            <a:r>
              <a:rPr lang="ru-RU" dirty="0" err="1"/>
              <a:t>замовника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виконана</a:t>
            </a:r>
            <a:r>
              <a:rPr lang="ru-RU" dirty="0"/>
              <a:t> </a:t>
            </a:r>
            <a:r>
              <a:rPr lang="ru-RU" dirty="0" err="1"/>
              <a:t>спеціальна</a:t>
            </a:r>
            <a:r>
              <a:rPr lang="ru-RU" dirty="0"/>
              <a:t> </a:t>
            </a:r>
            <a:r>
              <a:rPr lang="ru-RU" dirty="0" err="1"/>
              <a:t>обробка</a:t>
            </a:r>
            <a:r>
              <a:rPr lang="ru-RU" dirty="0"/>
              <a:t> </a:t>
            </a:r>
          </a:p>
          <a:p>
            <a:r>
              <a:rPr lang="ru-RU" dirty="0" err="1"/>
              <a:t>виробу</a:t>
            </a:r>
            <a:r>
              <a:rPr lang="ru-RU" dirty="0"/>
              <a:t>: </a:t>
            </a:r>
            <a:r>
              <a:rPr lang="ru-RU" dirty="0" err="1"/>
              <a:t>апретування</a:t>
            </a:r>
            <a:r>
              <a:rPr lang="ru-RU" dirty="0"/>
              <a:t>, </a:t>
            </a:r>
            <a:r>
              <a:rPr lang="ru-RU" dirty="0" err="1"/>
              <a:t>антистатична</a:t>
            </a:r>
            <a:r>
              <a:rPr lang="ru-RU" dirty="0"/>
              <a:t> і </a:t>
            </a:r>
            <a:r>
              <a:rPr lang="ru-RU" dirty="0" err="1"/>
              <a:t>бактерицидна</a:t>
            </a:r>
            <a:r>
              <a:rPr lang="ru-RU" dirty="0"/>
              <a:t> </a:t>
            </a:r>
            <a:r>
              <a:rPr lang="ru-RU" dirty="0" err="1"/>
              <a:t>обробка</a:t>
            </a:r>
            <a:r>
              <a:rPr lang="ru-RU" dirty="0"/>
              <a:t>.</a:t>
            </a:r>
          </a:p>
          <a:p>
            <a:r>
              <a:rPr lang="ru-RU" dirty="0"/>
              <a:t>5.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водорозчинних</a:t>
            </a:r>
            <a:r>
              <a:rPr lang="ru-RU" dirty="0"/>
              <a:t> </a:t>
            </a:r>
            <a:r>
              <a:rPr lang="ru-RU" dirty="0" err="1"/>
              <a:t>плям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залишилися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мийки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 в </a:t>
            </a:r>
            <a:r>
              <a:rPr lang="ru-RU" dirty="0" err="1" smtClean="0"/>
              <a:t>органічному</a:t>
            </a:r>
            <a:r>
              <a:rPr lang="ru-RU" dirty="0" smtClean="0"/>
              <a:t> </a:t>
            </a:r>
            <a:r>
              <a:rPr lang="ru-RU" dirty="0" err="1"/>
              <a:t>розчиннику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в </a:t>
            </a:r>
            <a:r>
              <a:rPr lang="ru-RU" dirty="0" err="1"/>
              <a:t>машині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 </a:t>
            </a:r>
            <a:r>
              <a:rPr lang="ru-RU" dirty="0" err="1" smtClean="0"/>
              <a:t>ретельно</a:t>
            </a:r>
            <a:r>
              <a:rPr lang="ru-RU" dirty="0" smtClean="0"/>
              <a:t> </a:t>
            </a:r>
            <a:r>
              <a:rPr lang="ru-RU" dirty="0" err="1"/>
              <a:t>оглядають</a:t>
            </a:r>
            <a:r>
              <a:rPr lang="ru-RU" dirty="0"/>
              <a:t> і </a:t>
            </a:r>
            <a:r>
              <a:rPr lang="ru-RU" dirty="0" err="1"/>
              <a:t>виявляють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органічним</a:t>
            </a:r>
            <a:r>
              <a:rPr lang="ru-RU" dirty="0"/>
              <a:t> </a:t>
            </a:r>
            <a:r>
              <a:rPr lang="ru-RU" dirty="0" err="1"/>
              <a:t>розчинником</a:t>
            </a:r>
            <a:r>
              <a:rPr lang="ru-RU" dirty="0"/>
              <a:t> не </a:t>
            </a:r>
            <a:r>
              <a:rPr lang="ru-RU" dirty="0" err="1" smtClean="0"/>
              <a:t>видалити</a:t>
            </a:r>
            <a:r>
              <a:rPr lang="ru-RU" dirty="0"/>
              <a:t>. </a:t>
            </a:r>
          </a:p>
          <a:p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видаляють</a:t>
            </a:r>
            <a:r>
              <a:rPr lang="ru-RU" dirty="0"/>
              <a:t> </a:t>
            </a:r>
            <a:r>
              <a:rPr lang="ru-RU" dirty="0" err="1"/>
              <a:t>вручну</a:t>
            </a:r>
            <a:r>
              <a:rPr lang="ru-RU" dirty="0"/>
              <a:t> на </a:t>
            </a:r>
            <a:r>
              <a:rPr lang="ru-RU" dirty="0" err="1"/>
              <a:t>столі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шафі</a:t>
            </a:r>
            <a:r>
              <a:rPr lang="ru-RU" dirty="0"/>
              <a:t> для </a:t>
            </a:r>
            <a:r>
              <a:rPr lang="ru-RU" dirty="0" err="1"/>
              <a:t>виведення</a:t>
            </a:r>
            <a:r>
              <a:rPr lang="ru-RU" dirty="0"/>
              <a:t> </a:t>
            </a:r>
            <a:r>
              <a:rPr lang="ru-RU" dirty="0" err="1"/>
              <a:t>плям</a:t>
            </a:r>
            <a:r>
              <a:rPr lang="ru-RU" dirty="0"/>
              <a:t> </a:t>
            </a:r>
            <a:r>
              <a:rPr lang="ru-RU" dirty="0" err="1" smtClean="0"/>
              <a:t>спеціальними</a:t>
            </a:r>
            <a:r>
              <a:rPr lang="ru-RU" dirty="0" smtClean="0"/>
              <a:t> </a:t>
            </a:r>
            <a:r>
              <a:rPr lang="ru-RU" dirty="0" err="1"/>
              <a:t>засобами</a:t>
            </a:r>
            <a:r>
              <a:rPr lang="ru-RU" dirty="0"/>
              <a:t>.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незадовільної</a:t>
            </a:r>
            <a:r>
              <a:rPr lang="ru-RU" dirty="0"/>
              <a:t> чистки </a:t>
            </a:r>
            <a:r>
              <a:rPr lang="ru-RU" dirty="0" err="1"/>
              <a:t>виробу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повертають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/>
              <a:t>повторну</a:t>
            </a:r>
            <a:r>
              <a:rPr lang="ru-RU" dirty="0"/>
              <a:t> </a:t>
            </a:r>
            <a:r>
              <a:rPr lang="ru-RU" dirty="0" err="1"/>
              <a:t>обробку</a:t>
            </a:r>
            <a:r>
              <a:rPr lang="ru-RU" dirty="0"/>
              <a:t>.</a:t>
            </a:r>
          </a:p>
          <a:p>
            <a:r>
              <a:rPr lang="ru-RU" dirty="0"/>
              <a:t>6. </a:t>
            </a:r>
            <a:r>
              <a:rPr lang="ru-RU" dirty="0" err="1"/>
              <a:t>Сортування</a:t>
            </a:r>
            <a:r>
              <a:rPr lang="ru-RU" dirty="0"/>
              <a:t> </a:t>
            </a:r>
            <a:r>
              <a:rPr lang="ru-RU" dirty="0" err="1"/>
              <a:t>вичищеного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. До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перевірка</a:t>
            </a:r>
            <a:r>
              <a:rPr lang="ru-RU" dirty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/>
              <a:t>чищення</a:t>
            </a:r>
            <a:r>
              <a:rPr lang="ru-RU" dirty="0"/>
              <a:t> і </a:t>
            </a:r>
            <a:r>
              <a:rPr lang="ru-RU" dirty="0" err="1"/>
              <a:t>комплектування</a:t>
            </a:r>
            <a:r>
              <a:rPr lang="ru-RU" dirty="0"/>
              <a:t> </a:t>
            </a:r>
            <a:r>
              <a:rPr lang="ru-RU" dirty="0" err="1"/>
              <a:t>партій</a:t>
            </a:r>
            <a:r>
              <a:rPr lang="ru-RU" dirty="0"/>
              <a:t> для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волого-теплової</a:t>
            </a:r>
            <a:r>
              <a:rPr lang="ru-RU" dirty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/>
              <a:t>одягу</a:t>
            </a:r>
            <a:r>
              <a:rPr lang="ru-RU" dirty="0"/>
              <a:t>.</a:t>
            </a:r>
          </a:p>
          <a:p>
            <a:r>
              <a:rPr lang="ru-RU" dirty="0"/>
              <a:t>7. </a:t>
            </a:r>
            <a:r>
              <a:rPr lang="ru-RU" dirty="0" err="1"/>
              <a:t>Волого-теплова</a:t>
            </a:r>
            <a:r>
              <a:rPr lang="ru-RU" dirty="0"/>
              <a:t> </a:t>
            </a:r>
            <a:r>
              <a:rPr lang="ru-RU" dirty="0" err="1"/>
              <a:t>обробка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у цеху </a:t>
            </a:r>
            <a:r>
              <a:rPr lang="ru-RU" dirty="0" err="1"/>
              <a:t>волого-теплової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 smtClean="0"/>
              <a:t>одягу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спеціальному</a:t>
            </a:r>
            <a:r>
              <a:rPr lang="ru-RU" dirty="0"/>
              <a:t> </a:t>
            </a:r>
            <a:r>
              <a:rPr lang="ru-RU" dirty="0" err="1"/>
              <a:t>обладнанні</a:t>
            </a:r>
            <a:r>
              <a:rPr lang="ru-RU" dirty="0"/>
              <a:t>. При </a:t>
            </a:r>
            <a:r>
              <a:rPr lang="ru-RU" dirty="0" err="1"/>
              <a:t>волого</a:t>
            </a:r>
            <a:r>
              <a:rPr lang="ru-RU" dirty="0"/>
              <a:t> - </a:t>
            </a:r>
            <a:r>
              <a:rPr lang="ru-RU" dirty="0" err="1"/>
              <a:t>тепловій</a:t>
            </a:r>
            <a:r>
              <a:rPr lang="ru-RU" dirty="0"/>
              <a:t> </a:t>
            </a:r>
            <a:r>
              <a:rPr lang="ru-RU" dirty="0" err="1"/>
              <a:t>обробці</a:t>
            </a:r>
            <a:r>
              <a:rPr lang="ru-RU" dirty="0"/>
              <a:t> </a:t>
            </a:r>
            <a:r>
              <a:rPr lang="ru-RU" dirty="0" err="1" smtClean="0"/>
              <a:t>відновлюється</a:t>
            </a:r>
            <a:r>
              <a:rPr lang="ru-RU" dirty="0" smtClean="0"/>
              <a:t> </a:t>
            </a:r>
            <a:r>
              <a:rPr lang="ru-RU" dirty="0"/>
              <a:t>форма </a:t>
            </a:r>
            <a:r>
              <a:rPr lang="ru-RU" dirty="0" err="1"/>
              <a:t>виробу</a:t>
            </a:r>
            <a:r>
              <a:rPr lang="ru-RU" dirty="0"/>
              <a:t> і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</a:t>
            </a:r>
            <a:r>
              <a:rPr lang="ru-RU" dirty="0" err="1"/>
              <a:t>товарний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 smtClean="0"/>
              <a:t>.</a:t>
            </a:r>
          </a:p>
          <a:p>
            <a:r>
              <a:rPr lang="ru-RU" dirty="0"/>
              <a:t>8. </a:t>
            </a:r>
            <a:r>
              <a:rPr lang="ru-RU" dirty="0" err="1"/>
              <a:t>Швацькі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На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ділянці</a:t>
            </a:r>
            <a:r>
              <a:rPr lang="ru-RU" dirty="0"/>
              <a:t> </a:t>
            </a:r>
            <a:r>
              <a:rPr lang="ru-RU" dirty="0" err="1"/>
              <a:t>пришивають</a:t>
            </a:r>
            <a:r>
              <a:rPr lang="ru-RU" dirty="0"/>
              <a:t> </a:t>
            </a:r>
            <a:r>
              <a:rPr lang="ru-RU" dirty="0" err="1"/>
              <a:t>хутряні</a:t>
            </a:r>
            <a:r>
              <a:rPr lang="ru-RU" dirty="0"/>
              <a:t> </a:t>
            </a:r>
            <a:r>
              <a:rPr lang="ru-RU" dirty="0" err="1"/>
              <a:t>коміри</a:t>
            </a:r>
            <a:r>
              <a:rPr lang="ru-RU" dirty="0"/>
              <a:t>, </a:t>
            </a:r>
            <a:r>
              <a:rPr lang="ru-RU" dirty="0" err="1"/>
              <a:t>гудзики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іншу</a:t>
            </a:r>
            <a:r>
              <a:rPr lang="ru-RU" dirty="0" smtClean="0"/>
              <a:t> </a:t>
            </a:r>
            <a:r>
              <a:rPr lang="ru-RU" dirty="0" err="1"/>
              <a:t>фурнітуру</a:t>
            </a:r>
            <a:r>
              <a:rPr lang="ru-RU" dirty="0"/>
              <a:t>,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дрібний</a:t>
            </a:r>
            <a:r>
              <a:rPr lang="ru-RU" dirty="0"/>
              <a:t> ремонт </a:t>
            </a:r>
            <a:r>
              <a:rPr lang="ru-RU" dirty="0" err="1"/>
              <a:t>одягу</a:t>
            </a:r>
            <a:r>
              <a:rPr lang="ru-RU" dirty="0"/>
              <a:t>, </a:t>
            </a:r>
            <a:r>
              <a:rPr lang="ru-RU" dirty="0" err="1"/>
              <a:t>реставрують</a:t>
            </a:r>
            <a:r>
              <a:rPr lang="ru-RU" dirty="0"/>
              <a:t> </a:t>
            </a:r>
            <a:r>
              <a:rPr lang="ru-RU" dirty="0" err="1"/>
              <a:t>килими</a:t>
            </a:r>
            <a:r>
              <a:rPr lang="ru-RU" dirty="0"/>
              <a:t> та </a:t>
            </a:r>
            <a:r>
              <a:rPr lang="ru-RU" dirty="0" err="1" smtClean="0"/>
              <a:t>килимові</a:t>
            </a:r>
            <a:r>
              <a:rPr lang="ru-RU" dirty="0" smtClean="0"/>
              <a:t> </a:t>
            </a:r>
            <a:r>
              <a:rPr lang="ru-RU" dirty="0" err="1"/>
              <a:t>доріжки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24650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46739"/>
            <a:ext cx="8911687" cy="362861"/>
          </a:xfrm>
        </p:spPr>
        <p:txBody>
          <a:bodyPr>
            <a:noAutofit/>
          </a:bodyPr>
          <a:lstStyle/>
          <a:p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6629" y="711199"/>
            <a:ext cx="10357983" cy="6037943"/>
          </a:xfrm>
        </p:spPr>
        <p:txBody>
          <a:bodyPr/>
          <a:lstStyle/>
          <a:p>
            <a:r>
              <a:rPr lang="ru-RU" dirty="0"/>
              <a:t>9. Контроль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. На </a:t>
            </a:r>
            <a:r>
              <a:rPr lang="ru-RU" dirty="0" err="1"/>
              <a:t>спеціальній</a:t>
            </a:r>
            <a:r>
              <a:rPr lang="ru-RU" dirty="0"/>
              <a:t> </a:t>
            </a:r>
            <a:r>
              <a:rPr lang="ru-RU" dirty="0" err="1"/>
              <a:t>дільниці</a:t>
            </a:r>
            <a:r>
              <a:rPr lang="ru-RU" dirty="0"/>
              <a:t> </a:t>
            </a:r>
            <a:r>
              <a:rPr lang="ru-RU" dirty="0" err="1"/>
              <a:t>перевіряють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/>
              <a:t>чистки і </a:t>
            </a:r>
            <a:r>
              <a:rPr lang="ru-RU" dirty="0" err="1"/>
              <a:t>волого</a:t>
            </a:r>
            <a:r>
              <a:rPr lang="ru-RU" dirty="0"/>
              <a:t> - </a:t>
            </a:r>
            <a:r>
              <a:rPr lang="ru-RU" dirty="0" err="1"/>
              <a:t>теплової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, </a:t>
            </a:r>
            <a:r>
              <a:rPr lang="ru-RU" dirty="0" err="1"/>
              <a:t>комплектують</a:t>
            </a:r>
            <a:r>
              <a:rPr lang="ru-RU" dirty="0"/>
              <a:t>, </a:t>
            </a:r>
            <a:r>
              <a:rPr lang="ru-RU" dirty="0" err="1"/>
              <a:t>упаковують</a:t>
            </a:r>
            <a:r>
              <a:rPr lang="ru-RU" dirty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оформляють</a:t>
            </a:r>
            <a:r>
              <a:rPr lang="ru-RU" dirty="0"/>
              <a:t> </a:t>
            </a:r>
            <a:r>
              <a:rPr lang="ru-RU" dirty="0" err="1"/>
              <a:t>реєстри</a:t>
            </a:r>
            <a:r>
              <a:rPr lang="ru-RU" dirty="0"/>
              <a:t> .</a:t>
            </a:r>
          </a:p>
          <a:p>
            <a:r>
              <a:rPr lang="ru-RU" dirty="0" err="1"/>
              <a:t>Повертають</a:t>
            </a:r>
            <a:r>
              <a:rPr lang="ru-RU" dirty="0"/>
              <a:t> </a:t>
            </a:r>
            <a:r>
              <a:rPr lang="ru-RU" dirty="0" err="1"/>
              <a:t>чистий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 у </a:t>
            </a:r>
            <a:r>
              <a:rPr lang="ru-RU" dirty="0" err="1"/>
              <a:t>підвішеному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smtClean="0"/>
              <a:t>контейнерах.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771" y="2090058"/>
            <a:ext cx="6502400" cy="465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778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0743" y="261258"/>
            <a:ext cx="9733869" cy="914399"/>
          </a:xfrm>
        </p:spPr>
        <p:txBody>
          <a:bodyPr>
            <a:normAutofit fontScale="90000"/>
          </a:bodyPr>
          <a:lstStyle/>
          <a:p>
            <a:r>
              <a:rPr lang="ru-RU" sz="2800" dirty="0" err="1"/>
              <a:t>Призначення</a:t>
            </a:r>
            <a:r>
              <a:rPr lang="ru-RU" sz="2800" dirty="0"/>
              <a:t>, </a:t>
            </a:r>
            <a:r>
              <a:rPr lang="ru-RU" sz="2800" dirty="0" err="1"/>
              <a:t>класифікація</a:t>
            </a:r>
            <a:r>
              <a:rPr lang="ru-RU" sz="2800" dirty="0"/>
              <a:t>, принцип </a:t>
            </a:r>
            <a:r>
              <a:rPr lang="ru-RU" sz="2800" dirty="0" err="1"/>
              <a:t>дії</a:t>
            </a:r>
            <a:r>
              <a:rPr lang="ru-RU" sz="2800" dirty="0"/>
              <a:t> </a:t>
            </a:r>
            <a:r>
              <a:rPr lang="ru-RU" sz="2800" dirty="0" err="1"/>
              <a:t>устаткування</a:t>
            </a:r>
            <a:r>
              <a:rPr lang="ru-RU" sz="2800" dirty="0"/>
              <a:t> для </a:t>
            </a:r>
            <a:r>
              <a:rPr lang="ru-RU" sz="2800" dirty="0" err="1" smtClean="0"/>
              <a:t>хімічного</a:t>
            </a:r>
            <a:r>
              <a:rPr lang="ru-RU" sz="2800" dirty="0" smtClean="0"/>
              <a:t> </a:t>
            </a:r>
            <a:r>
              <a:rPr lang="ru-RU" sz="2800" dirty="0" err="1"/>
              <a:t>чищення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0800" y="1175657"/>
            <a:ext cx="10183812" cy="5428343"/>
          </a:xfrm>
        </p:spPr>
        <p:txBody>
          <a:bodyPr/>
          <a:lstStyle/>
          <a:p>
            <a:r>
              <a:rPr lang="ru-RU" dirty="0"/>
              <a:t>1-й </a:t>
            </a:r>
            <a:r>
              <a:rPr lang="ru-RU" dirty="0" err="1"/>
              <a:t>етап</a:t>
            </a:r>
            <a:r>
              <a:rPr lang="ru-RU" dirty="0"/>
              <a:t> – </a:t>
            </a:r>
            <a:r>
              <a:rPr lang="ru-RU" dirty="0" err="1"/>
              <a:t>плямовиведення</a:t>
            </a:r>
            <a:r>
              <a:rPr lang="ru-RU" dirty="0"/>
              <a:t>. Проводиться </a:t>
            </a:r>
            <a:r>
              <a:rPr lang="ru-RU" dirty="0" err="1"/>
              <a:t>виведення</a:t>
            </a:r>
            <a:r>
              <a:rPr lang="ru-RU" dirty="0"/>
              <a:t> </a:t>
            </a:r>
            <a:r>
              <a:rPr lang="ru-RU" dirty="0" err="1"/>
              <a:t>плям</a:t>
            </a:r>
            <a:r>
              <a:rPr lang="ru-RU" dirty="0"/>
              <a:t> </a:t>
            </a:r>
            <a:r>
              <a:rPr lang="ru-RU" dirty="0" err="1"/>
              <a:t>спеціальними</a:t>
            </a:r>
            <a:r>
              <a:rPr lang="ru-RU" dirty="0"/>
              <a:t> </a:t>
            </a:r>
            <a:r>
              <a:rPr lang="ru-RU" dirty="0" err="1" smtClean="0"/>
              <a:t>хімічними</a:t>
            </a:r>
            <a:r>
              <a:rPr lang="ru-RU" dirty="0" smtClean="0"/>
              <a:t> </a:t>
            </a:r>
            <a:r>
              <a:rPr lang="ru-RU" dirty="0" err="1"/>
              <a:t>засобами</a:t>
            </a:r>
            <a:r>
              <a:rPr lang="ru-RU" dirty="0"/>
              <a:t>,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err="1"/>
              <a:t>плям</a:t>
            </a:r>
            <a:r>
              <a:rPr lang="ru-RU" dirty="0"/>
              <a:t> (масло, жир, </a:t>
            </a:r>
            <a:r>
              <a:rPr lang="ru-RU" dirty="0" err="1"/>
              <a:t>кава</a:t>
            </a:r>
            <a:r>
              <a:rPr lang="ru-RU" dirty="0"/>
              <a:t>, кетчуп </a:t>
            </a:r>
            <a:r>
              <a:rPr lang="ru-RU" dirty="0" err="1"/>
              <a:t>тощо</a:t>
            </a:r>
            <a:r>
              <a:rPr lang="ru-RU" dirty="0"/>
              <a:t>) </a:t>
            </a:r>
            <a:r>
              <a:rPr lang="ru-RU" dirty="0" smtClean="0"/>
              <a:t>перед </a:t>
            </a:r>
            <a:r>
              <a:rPr lang="ru-RU" dirty="0" err="1"/>
              <a:t>закладанням</a:t>
            </a:r>
            <a:r>
              <a:rPr lang="ru-RU" dirty="0"/>
              <a:t> в машину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.</a:t>
            </a:r>
          </a:p>
          <a:p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проводитися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на </a:t>
            </a:r>
            <a:r>
              <a:rPr lang="ru-RU" dirty="0" err="1"/>
              <a:t>спеціально</a:t>
            </a:r>
            <a:r>
              <a:rPr lang="ru-RU" dirty="0"/>
              <a:t>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призначених</a:t>
            </a:r>
            <a:r>
              <a:rPr lang="ru-RU" dirty="0"/>
              <a:t>:</a:t>
            </a:r>
          </a:p>
          <a:p>
            <a:r>
              <a:rPr lang="ru-RU" dirty="0"/>
              <a:t>А ) столах (рис. 16.29) для </a:t>
            </a:r>
            <a:r>
              <a:rPr lang="ru-RU" dirty="0" err="1"/>
              <a:t>виведення</a:t>
            </a:r>
            <a:r>
              <a:rPr lang="ru-RU" dirty="0"/>
              <a:t> </a:t>
            </a:r>
            <a:r>
              <a:rPr lang="ru-RU" dirty="0" err="1"/>
              <a:t>плям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вакуумним</a:t>
            </a:r>
            <a:r>
              <a:rPr lang="ru-RU" dirty="0"/>
              <a:t> </a:t>
            </a:r>
            <a:r>
              <a:rPr lang="ru-RU" dirty="0" err="1"/>
              <a:t>відсосом</a:t>
            </a:r>
            <a:r>
              <a:rPr lang="ru-RU" dirty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застосуванням</a:t>
            </a:r>
            <a:r>
              <a:rPr lang="ru-RU" dirty="0" smtClean="0"/>
              <a:t> </a:t>
            </a:r>
            <a:r>
              <a:rPr lang="ru-RU" dirty="0" err="1"/>
              <a:t>пістолета</a:t>
            </a:r>
            <a:r>
              <a:rPr lang="ru-RU" dirty="0"/>
              <a:t> для пари, </a:t>
            </a:r>
            <a:r>
              <a:rPr lang="ru-RU" dirty="0" err="1"/>
              <a:t>повітря</a:t>
            </a:r>
            <a:r>
              <a:rPr lang="ru-RU" dirty="0"/>
              <a:t> та </a:t>
            </a:r>
            <a:r>
              <a:rPr lang="ru-RU" dirty="0" err="1"/>
              <a:t>пістолету</a:t>
            </a:r>
            <a:r>
              <a:rPr lang="ru-RU" dirty="0"/>
              <a:t> для </a:t>
            </a:r>
            <a:r>
              <a:rPr lang="ru-RU" dirty="0" err="1"/>
              <a:t>розпилювання</a:t>
            </a:r>
            <a:r>
              <a:rPr lang="ru-RU" dirty="0"/>
              <a:t> </a:t>
            </a:r>
            <a:r>
              <a:rPr lang="ru-RU" dirty="0" err="1" smtClean="0"/>
              <a:t>рідини</a:t>
            </a:r>
            <a:r>
              <a:rPr lang="ru-RU" dirty="0"/>
              <a:t>;</a:t>
            </a:r>
          </a:p>
          <a:p>
            <a:r>
              <a:rPr lang="ru-RU" dirty="0"/>
              <a:t>Б) </a:t>
            </a:r>
            <a:r>
              <a:rPr lang="ru-RU" dirty="0" err="1"/>
              <a:t>кабіні</a:t>
            </a:r>
            <a:r>
              <a:rPr lang="ru-RU" dirty="0"/>
              <a:t> (</a:t>
            </a:r>
            <a:r>
              <a:rPr lang="ru-RU" dirty="0" err="1"/>
              <a:t>камері</a:t>
            </a:r>
            <a:r>
              <a:rPr lang="ru-RU" dirty="0"/>
              <a:t> рис. 16.30) </a:t>
            </a:r>
            <a:r>
              <a:rPr lang="ru-RU" dirty="0" err="1"/>
              <a:t>попереднього</a:t>
            </a:r>
            <a:r>
              <a:rPr lang="ru-RU" dirty="0"/>
              <a:t> </a:t>
            </a:r>
            <a:r>
              <a:rPr lang="ru-RU" dirty="0" err="1"/>
              <a:t>плямовиведення</a:t>
            </a:r>
            <a:r>
              <a:rPr lang="ru-RU" dirty="0"/>
              <a:t> з </a:t>
            </a:r>
            <a:r>
              <a:rPr lang="ru-RU" dirty="0" err="1"/>
              <a:t>постійним</a:t>
            </a:r>
            <a:r>
              <a:rPr lang="ru-RU" dirty="0"/>
              <a:t> </a:t>
            </a:r>
            <a:r>
              <a:rPr lang="ru-RU" dirty="0" smtClean="0"/>
              <a:t>отсосом</a:t>
            </a:r>
            <a:r>
              <a:rPr lang="ru-RU" dirty="0"/>
              <a:t>, </a:t>
            </a:r>
            <a:r>
              <a:rPr lang="ru-RU" dirty="0" err="1"/>
              <a:t>пістолетом</a:t>
            </a:r>
            <a:r>
              <a:rPr lang="ru-RU" dirty="0"/>
              <a:t> для води і </a:t>
            </a:r>
            <a:r>
              <a:rPr lang="ru-RU" dirty="0" err="1"/>
              <a:t>підставкою</a:t>
            </a:r>
            <a:r>
              <a:rPr lang="ru-RU" dirty="0"/>
              <a:t> для </a:t>
            </a:r>
            <a:r>
              <a:rPr lang="ru-RU" dirty="0" err="1"/>
              <a:t>хімікатів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Комплектація</a:t>
            </a:r>
            <a:r>
              <a:rPr lang="ru-RU" dirty="0"/>
              <a:t>: </a:t>
            </a:r>
            <a:r>
              <a:rPr lang="ru-RU" dirty="0" err="1" smtClean="0"/>
              <a:t>вбудована</a:t>
            </a:r>
            <a:r>
              <a:rPr lang="ru-RU" dirty="0" smtClean="0"/>
              <a:t> </a:t>
            </a:r>
            <a:r>
              <a:rPr lang="ru-RU" dirty="0" err="1"/>
              <a:t>витяжка</a:t>
            </a:r>
            <a:r>
              <a:rPr lang="ru-RU" dirty="0"/>
              <a:t>,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пароповітряного</a:t>
            </a:r>
            <a:r>
              <a:rPr lang="ru-RU" dirty="0"/>
              <a:t> </a:t>
            </a:r>
            <a:r>
              <a:rPr lang="ru-RU" dirty="0" err="1"/>
              <a:t>пістолета</a:t>
            </a:r>
            <a:r>
              <a:rPr lang="ru-RU" dirty="0"/>
              <a:t> з </a:t>
            </a:r>
            <a:r>
              <a:rPr lang="ru-RU" dirty="0" err="1"/>
              <a:t>повітряним</a:t>
            </a:r>
            <a:r>
              <a:rPr lang="ru-RU" dirty="0"/>
              <a:t> </a:t>
            </a:r>
            <a:r>
              <a:rPr lang="ru-RU" dirty="0" err="1"/>
              <a:t>підігрівом</a:t>
            </a:r>
            <a:r>
              <a:rPr lang="ru-RU" dirty="0"/>
              <a:t> і </a:t>
            </a:r>
            <a:r>
              <a:rPr lang="ru-RU" dirty="0" smtClean="0"/>
              <a:t>сепаратором </a:t>
            </a:r>
            <a:r>
              <a:rPr lang="ru-RU" dirty="0"/>
              <a:t>конденсата, </a:t>
            </a:r>
            <a:r>
              <a:rPr lang="ru-RU" dirty="0" err="1"/>
              <a:t>поворотний</a:t>
            </a:r>
            <a:r>
              <a:rPr lang="ru-RU" dirty="0"/>
              <a:t> </a:t>
            </a:r>
            <a:r>
              <a:rPr lang="ru-RU" dirty="0" err="1"/>
              <a:t>всмоктуючий</a:t>
            </a:r>
            <a:r>
              <a:rPr lang="ru-RU" dirty="0"/>
              <a:t> </a:t>
            </a:r>
            <a:r>
              <a:rPr lang="ru-RU" dirty="0" err="1"/>
              <a:t>маніпулятор</a:t>
            </a:r>
            <a:r>
              <a:rPr lang="ru-RU" dirty="0"/>
              <a:t>. </a:t>
            </a:r>
          </a:p>
          <a:p>
            <a:r>
              <a:rPr lang="ru-RU" dirty="0"/>
              <a:t>Два </a:t>
            </a:r>
            <a:r>
              <a:rPr lang="ru-RU" dirty="0" err="1"/>
              <a:t>варіанти</a:t>
            </a:r>
            <a:r>
              <a:rPr lang="ru-RU" dirty="0"/>
              <a:t>: з </a:t>
            </a:r>
            <a:r>
              <a:rPr lang="ru-RU" dirty="0" err="1"/>
              <a:t>підключення</a:t>
            </a:r>
            <a:r>
              <a:rPr lang="ru-RU" dirty="0"/>
              <a:t> до </a:t>
            </a:r>
            <a:r>
              <a:rPr lang="ru-RU" dirty="0" err="1"/>
              <a:t>централізованого</a:t>
            </a:r>
            <a:r>
              <a:rPr lang="ru-RU" dirty="0"/>
              <a:t> </a:t>
            </a:r>
            <a:r>
              <a:rPr lang="ru-RU" dirty="0" err="1"/>
              <a:t>постачання</a:t>
            </a:r>
            <a:r>
              <a:rPr lang="ru-RU" dirty="0"/>
              <a:t> пари та </a:t>
            </a:r>
            <a:r>
              <a:rPr lang="ru-RU" dirty="0" err="1" smtClean="0"/>
              <a:t>стисненого</a:t>
            </a:r>
            <a:r>
              <a:rPr lang="ru-RU" dirty="0" smtClean="0"/>
              <a:t> </a:t>
            </a:r>
            <a:r>
              <a:rPr lang="ru-RU" dirty="0" err="1"/>
              <a:t>повітря</a:t>
            </a:r>
            <a:r>
              <a:rPr lang="ru-RU" dirty="0"/>
              <a:t>, з </a:t>
            </a:r>
            <a:r>
              <a:rPr lang="ru-RU" dirty="0" err="1"/>
              <a:t>комплектацією</a:t>
            </a:r>
            <a:r>
              <a:rPr lang="ru-RU" dirty="0"/>
              <a:t> парогенератора та </a:t>
            </a:r>
            <a:r>
              <a:rPr lang="ru-RU" dirty="0" err="1"/>
              <a:t>компресора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410257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4868" y="174168"/>
            <a:ext cx="8911687" cy="391890"/>
          </a:xfrm>
        </p:spPr>
        <p:txBody>
          <a:bodyPr>
            <a:normAutofit fontScale="90000"/>
          </a:bodyPr>
          <a:lstStyle/>
          <a:p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4868" y="174168"/>
            <a:ext cx="7886388" cy="39630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65942" y="4137178"/>
            <a:ext cx="103341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2-й </a:t>
            </a:r>
            <a:r>
              <a:rPr lang="ru-RU" dirty="0" err="1"/>
              <a:t>етап</a:t>
            </a:r>
            <a:r>
              <a:rPr lang="ru-RU" dirty="0"/>
              <a:t> – </a:t>
            </a:r>
            <a:r>
              <a:rPr lang="ru-RU" dirty="0" err="1"/>
              <a:t>хімічне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 в </a:t>
            </a:r>
            <a:r>
              <a:rPr lang="ru-RU" dirty="0" err="1"/>
              <a:t>барабанних</a:t>
            </a:r>
            <a:r>
              <a:rPr lang="ru-RU" dirty="0"/>
              <a:t> машинах. </a:t>
            </a:r>
            <a:endParaRPr lang="ru-RU" dirty="0" smtClean="0"/>
          </a:p>
          <a:p>
            <a:r>
              <a:rPr lang="ru-RU" dirty="0" err="1" smtClean="0"/>
              <a:t>Технологічний</a:t>
            </a:r>
            <a:r>
              <a:rPr lang="ru-RU" dirty="0" smtClean="0"/>
              <a:t> </a:t>
            </a:r>
            <a:r>
              <a:rPr lang="ru-RU" dirty="0"/>
              <a:t>цикл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основних</a:t>
            </a:r>
            <a:r>
              <a:rPr lang="ru-RU" dirty="0"/>
              <a:t> і </a:t>
            </a:r>
            <a:r>
              <a:rPr lang="ru-RU" dirty="0" err="1"/>
              <a:t>допоміжних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. </a:t>
            </a:r>
            <a:r>
              <a:rPr lang="ru-RU" b="1" dirty="0" err="1"/>
              <a:t>Основними</a:t>
            </a:r>
            <a:r>
              <a:rPr lang="ru-RU" b="1" dirty="0"/>
              <a:t> </a:t>
            </a:r>
            <a:r>
              <a:rPr lang="ru-RU" b="1" dirty="0" err="1"/>
              <a:t>називаються</a:t>
            </a:r>
            <a:r>
              <a:rPr lang="ru-RU" b="1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при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обробка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 в </a:t>
            </a:r>
            <a:r>
              <a:rPr lang="ru-RU" dirty="0" err="1"/>
              <a:t>машині</a:t>
            </a:r>
            <a:r>
              <a:rPr lang="ru-RU" dirty="0"/>
              <a:t>: </a:t>
            </a:r>
            <a:r>
              <a:rPr lang="ru-RU" dirty="0" err="1"/>
              <a:t>миття</a:t>
            </a:r>
            <a:r>
              <a:rPr lang="ru-RU" dirty="0"/>
              <a:t>, </a:t>
            </a:r>
            <a:r>
              <a:rPr lang="ru-RU" dirty="0" err="1"/>
              <a:t>віджимання</a:t>
            </a:r>
            <a:r>
              <a:rPr lang="ru-RU" dirty="0"/>
              <a:t>, </a:t>
            </a:r>
            <a:r>
              <a:rPr lang="ru-RU" dirty="0" err="1"/>
              <a:t>сушіння</a:t>
            </a:r>
            <a:r>
              <a:rPr lang="ru-RU" dirty="0"/>
              <a:t> і </a:t>
            </a:r>
            <a:r>
              <a:rPr lang="ru-RU" dirty="0" err="1"/>
              <a:t>провітрювання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. </a:t>
            </a:r>
            <a:r>
              <a:rPr lang="ru-RU" b="1" dirty="0" err="1"/>
              <a:t>Допоміжні</a:t>
            </a:r>
            <a:r>
              <a:rPr lang="ru-RU" b="1" dirty="0"/>
              <a:t> </a:t>
            </a:r>
            <a:r>
              <a:rPr lang="ru-RU" b="1" dirty="0" err="1"/>
              <a:t>операції</a:t>
            </a:r>
            <a:r>
              <a:rPr lang="ru-RU" b="1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виконанню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: </a:t>
            </a:r>
            <a:r>
              <a:rPr lang="ru-RU" dirty="0" err="1"/>
              <a:t>фільтрація</a:t>
            </a:r>
            <a:r>
              <a:rPr lang="ru-RU" dirty="0"/>
              <a:t> </a:t>
            </a:r>
            <a:r>
              <a:rPr lang="ru-RU" dirty="0" err="1"/>
              <a:t>забрудненого</a:t>
            </a:r>
            <a:r>
              <a:rPr lang="ru-RU" dirty="0"/>
              <a:t> </a:t>
            </a:r>
            <a:r>
              <a:rPr lang="ru-RU" dirty="0" err="1"/>
              <a:t>розчинника</a:t>
            </a:r>
            <a:r>
              <a:rPr lang="ru-RU" dirty="0"/>
              <a:t>, </a:t>
            </a:r>
            <a:r>
              <a:rPr lang="ru-RU" dirty="0" err="1"/>
              <a:t>дистиляція</a:t>
            </a:r>
            <a:r>
              <a:rPr lang="ru-RU" dirty="0"/>
              <a:t> </a:t>
            </a:r>
            <a:r>
              <a:rPr lang="ru-RU" dirty="0" err="1"/>
              <a:t>розчинника</a:t>
            </a:r>
            <a:r>
              <a:rPr lang="ru-RU" dirty="0"/>
              <a:t>,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адсорбції</a:t>
            </a:r>
            <a:r>
              <a:rPr lang="ru-RU" dirty="0"/>
              <a:t> і </a:t>
            </a:r>
            <a:r>
              <a:rPr lang="ru-RU" dirty="0" err="1"/>
              <a:t>десорбції</a:t>
            </a:r>
            <a:r>
              <a:rPr lang="ru-RU" dirty="0"/>
              <a:t>, </a:t>
            </a:r>
            <a:r>
              <a:rPr lang="ru-RU" dirty="0" err="1"/>
              <a:t>намивання</a:t>
            </a:r>
            <a:r>
              <a:rPr lang="ru-RU" dirty="0"/>
              <a:t> </a:t>
            </a:r>
            <a:r>
              <a:rPr lang="ru-RU" dirty="0" err="1"/>
              <a:t>фільтрувального</a:t>
            </a:r>
            <a:r>
              <a:rPr lang="ru-RU" dirty="0"/>
              <a:t> порошку на </a:t>
            </a:r>
            <a:r>
              <a:rPr lang="ru-RU" dirty="0" err="1"/>
              <a:t>фільтрувальні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, </a:t>
            </a:r>
            <a:r>
              <a:rPr lang="ru-RU" dirty="0" err="1"/>
              <a:t>скидання</a:t>
            </a:r>
            <a:r>
              <a:rPr lang="ru-RU" dirty="0"/>
              <a:t> </a:t>
            </a:r>
            <a:r>
              <a:rPr lang="ru-RU" dirty="0" err="1"/>
              <a:t>забруднень</a:t>
            </a:r>
            <a:r>
              <a:rPr lang="ru-RU" dirty="0"/>
              <a:t> і </a:t>
            </a:r>
            <a:r>
              <a:rPr lang="ru-RU" dirty="0" err="1"/>
              <a:t>відпрацьованого</a:t>
            </a:r>
            <a:r>
              <a:rPr lang="ru-RU" dirty="0"/>
              <a:t> </a:t>
            </a:r>
            <a:r>
              <a:rPr lang="ru-RU" dirty="0" err="1"/>
              <a:t>фільтрувального</a:t>
            </a:r>
            <a:r>
              <a:rPr lang="ru-RU" dirty="0"/>
              <a:t> порошку з </a:t>
            </a:r>
            <a:r>
              <a:rPr lang="ru-RU" dirty="0" err="1"/>
              <a:t>фільтрувальних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29546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16110"/>
            <a:ext cx="8911687" cy="348347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657" y="711200"/>
            <a:ext cx="9820955" cy="5892800"/>
          </a:xfrm>
        </p:spPr>
        <p:txBody>
          <a:bodyPr>
            <a:normAutofit fontScale="92500"/>
          </a:bodyPr>
          <a:lstStyle/>
          <a:p>
            <a:r>
              <a:rPr lang="ru-RU" dirty="0"/>
              <a:t>За характером </a:t>
            </a:r>
            <a:r>
              <a:rPr lang="ru-RU" dirty="0" err="1"/>
              <a:t>застосовуваних</a:t>
            </a:r>
            <a:r>
              <a:rPr lang="ru-RU" dirty="0"/>
              <a:t> </a:t>
            </a:r>
            <a:r>
              <a:rPr lang="ru-RU" dirty="0" err="1"/>
              <a:t>розчинників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і установки </a:t>
            </a:r>
            <a:r>
              <a:rPr lang="ru-RU" dirty="0" err="1" smtClean="0"/>
              <a:t>хімічного</a:t>
            </a:r>
            <a:r>
              <a:rPr lang="ru-RU" dirty="0" smtClean="0"/>
              <a:t> </a:t>
            </a:r>
            <a:r>
              <a:rPr lang="ru-RU" dirty="0" err="1"/>
              <a:t>чищення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розділити</a:t>
            </a:r>
            <a:r>
              <a:rPr lang="ru-RU" dirty="0"/>
              <a:t> на </a:t>
            </a:r>
            <a:r>
              <a:rPr lang="ru-RU" dirty="0" err="1"/>
              <a:t>працюючі</a:t>
            </a:r>
            <a:r>
              <a:rPr lang="ru-RU" dirty="0"/>
              <a:t> на</a:t>
            </a:r>
          </a:p>
          <a:p>
            <a:r>
              <a:rPr lang="ru-RU" dirty="0"/>
              <a:t> </a:t>
            </a:r>
            <a:r>
              <a:rPr lang="ru-RU" dirty="0" err="1"/>
              <a:t>хлорвмісних</a:t>
            </a:r>
            <a:r>
              <a:rPr lang="ru-RU" dirty="0"/>
              <a:t>, </a:t>
            </a:r>
          </a:p>
          <a:p>
            <a:r>
              <a:rPr lang="ru-RU" dirty="0"/>
              <a:t> </a:t>
            </a:r>
            <a:r>
              <a:rPr lang="ru-RU" dirty="0" err="1"/>
              <a:t>нафтовмісних</a:t>
            </a:r>
            <a:r>
              <a:rPr lang="ru-RU" dirty="0"/>
              <a:t>,</a:t>
            </a:r>
          </a:p>
          <a:p>
            <a:r>
              <a:rPr lang="ru-RU" dirty="0" smtClean="0"/>
              <a:t> </a:t>
            </a:r>
            <a:r>
              <a:rPr lang="ru-RU" dirty="0" err="1"/>
              <a:t>фторовмісних</a:t>
            </a:r>
            <a:r>
              <a:rPr lang="ru-RU" dirty="0"/>
              <a:t> </a:t>
            </a:r>
            <a:r>
              <a:rPr lang="ru-RU" dirty="0" err="1"/>
              <a:t>розчинниках</a:t>
            </a:r>
            <a:r>
              <a:rPr lang="ru-RU" dirty="0"/>
              <a:t>.</a:t>
            </a:r>
          </a:p>
          <a:p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 машин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на </a:t>
            </a:r>
            <a:r>
              <a:rPr lang="ru-RU" dirty="0" err="1"/>
              <a:t>розчинниках</a:t>
            </a:r>
            <a:r>
              <a:rPr lang="ru-RU" dirty="0"/>
              <a:t> </a:t>
            </a:r>
            <a:r>
              <a:rPr lang="ru-RU" dirty="0" err="1"/>
              <a:t>змішаного</a:t>
            </a:r>
            <a:r>
              <a:rPr lang="ru-RU" dirty="0"/>
              <a:t> типу,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dirty="0" err="1"/>
              <a:t>фторхлорвмісних</a:t>
            </a:r>
            <a:r>
              <a:rPr lang="ru-RU" dirty="0"/>
              <a:t>. </a:t>
            </a:r>
          </a:p>
          <a:p>
            <a:r>
              <a:rPr lang="ru-RU" dirty="0"/>
              <a:t>За </a:t>
            </a:r>
            <a:r>
              <a:rPr lang="ru-RU" dirty="0" err="1"/>
              <a:t>призначенням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 для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, </a:t>
            </a:r>
            <a:r>
              <a:rPr lang="ru-RU" dirty="0" err="1" smtClean="0"/>
              <a:t>класифікують</a:t>
            </a:r>
            <a:r>
              <a:rPr lang="ru-RU" dirty="0"/>
              <a:t>:</a:t>
            </a:r>
          </a:p>
          <a:p>
            <a:r>
              <a:rPr lang="ru-RU" dirty="0"/>
              <a:t> </a:t>
            </a:r>
            <a:r>
              <a:rPr lang="ru-RU" dirty="0" err="1"/>
              <a:t>машини</a:t>
            </a:r>
            <a:r>
              <a:rPr lang="ru-RU" dirty="0"/>
              <a:t> для </a:t>
            </a:r>
            <a:r>
              <a:rPr lang="ru-RU" dirty="0" err="1"/>
              <a:t>чищення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,</a:t>
            </a:r>
          </a:p>
          <a:p>
            <a:r>
              <a:rPr lang="ru-RU" dirty="0"/>
              <a:t> </a:t>
            </a:r>
            <a:r>
              <a:rPr lang="ru-RU" dirty="0" err="1"/>
              <a:t>автомати</a:t>
            </a:r>
            <a:r>
              <a:rPr lang="ru-RU" dirty="0"/>
              <a:t> </a:t>
            </a:r>
            <a:r>
              <a:rPr lang="ru-RU" dirty="0" err="1"/>
              <a:t>самообслуговування</a:t>
            </a:r>
            <a:r>
              <a:rPr lang="ru-RU" dirty="0"/>
              <a:t>, </a:t>
            </a:r>
          </a:p>
          <a:p>
            <a:r>
              <a:rPr lang="ru-RU" dirty="0"/>
              <a:t> </a:t>
            </a:r>
            <a:r>
              <a:rPr lang="ru-RU" dirty="0" err="1"/>
              <a:t>машини</a:t>
            </a:r>
            <a:r>
              <a:rPr lang="ru-RU" dirty="0"/>
              <a:t> для </a:t>
            </a:r>
            <a:r>
              <a:rPr lang="ru-RU" dirty="0" err="1"/>
              <a:t>чищення</a:t>
            </a:r>
            <a:r>
              <a:rPr lang="ru-RU" dirty="0"/>
              <a:t> </a:t>
            </a:r>
            <a:r>
              <a:rPr lang="ru-RU" dirty="0" err="1"/>
              <a:t>спецодягу</a:t>
            </a:r>
            <a:r>
              <a:rPr lang="ru-RU" dirty="0"/>
              <a:t>, </a:t>
            </a:r>
          </a:p>
          <a:p>
            <a:r>
              <a:rPr lang="ru-RU" dirty="0"/>
              <a:t> </a:t>
            </a:r>
            <a:r>
              <a:rPr lang="ru-RU" dirty="0" err="1"/>
              <a:t>машини</a:t>
            </a:r>
            <a:r>
              <a:rPr lang="ru-RU" dirty="0"/>
              <a:t> для </a:t>
            </a:r>
            <a:r>
              <a:rPr lang="ru-RU" dirty="0" err="1"/>
              <a:t>дезінфекції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в </a:t>
            </a:r>
            <a:r>
              <a:rPr lang="ru-RU" dirty="0" err="1"/>
              <a:t>середовищі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</a:p>
          <a:p>
            <a:r>
              <a:rPr lang="ru-RU" dirty="0" err="1"/>
              <a:t>розчинників</a:t>
            </a:r>
            <a:r>
              <a:rPr lang="ru-RU" dirty="0"/>
              <a:t>.</a:t>
            </a:r>
          </a:p>
          <a:p>
            <a:r>
              <a:rPr lang="ru-RU" dirty="0"/>
              <a:t>За </a:t>
            </a:r>
            <a:r>
              <a:rPr lang="ru-RU" dirty="0" err="1"/>
              <a:t>конструкцією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 smtClean="0"/>
              <a:t>виконання</a:t>
            </a:r>
            <a:r>
              <a:rPr lang="ru-RU" dirty="0"/>
              <a:t>: </a:t>
            </a:r>
          </a:p>
          <a:p>
            <a:r>
              <a:rPr lang="ru-RU" dirty="0"/>
              <a:t> </a:t>
            </a:r>
            <a:r>
              <a:rPr lang="ru-RU" dirty="0" err="1"/>
              <a:t>машини</a:t>
            </a:r>
            <a:r>
              <a:rPr lang="ru-RU" dirty="0"/>
              <a:t> (агрегатного типу),</a:t>
            </a:r>
          </a:p>
          <a:p>
            <a:r>
              <a:rPr lang="ru-RU" dirty="0"/>
              <a:t> установки (блокового, </a:t>
            </a:r>
            <a:r>
              <a:rPr lang="ru-RU" dirty="0" err="1"/>
              <a:t>неблокового</a:t>
            </a:r>
            <a:r>
              <a:rPr lang="ru-RU" dirty="0"/>
              <a:t> типу).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215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754" y="116110"/>
            <a:ext cx="8911687" cy="10014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err="1"/>
              <a:t>Таблиця</a:t>
            </a:r>
            <a:r>
              <a:rPr lang="ru-RU" sz="3200" dirty="0"/>
              <a:t> 16.3. </a:t>
            </a:r>
            <a:r>
              <a:rPr lang="ru-RU" sz="3200" dirty="0" err="1"/>
              <a:t>Схеми</a:t>
            </a:r>
            <a:r>
              <a:rPr lang="ru-RU" sz="3200" dirty="0"/>
              <a:t> </a:t>
            </a:r>
            <a:r>
              <a:rPr lang="ru-RU" sz="3200" dirty="0" err="1"/>
              <a:t>машино-операційних</a:t>
            </a:r>
            <a:r>
              <a:rPr lang="ru-RU" sz="3200" dirty="0"/>
              <a:t> </a:t>
            </a:r>
            <a:r>
              <a:rPr lang="ru-RU" sz="3200" dirty="0" err="1"/>
              <a:t>ліній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743" y="1117600"/>
            <a:ext cx="6676571" cy="25615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743" y="3933371"/>
            <a:ext cx="6676571" cy="276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838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782" y="0"/>
            <a:ext cx="8911687" cy="36286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0114" y="580571"/>
            <a:ext cx="9864498" cy="611051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За </a:t>
            </a:r>
            <a:r>
              <a:rPr lang="ru-RU" b="1" dirty="0"/>
              <a:t>величиною </a:t>
            </a:r>
            <a:r>
              <a:rPr lang="ru-RU" b="1" dirty="0" err="1"/>
              <a:t>завантажувальної</a:t>
            </a:r>
            <a:r>
              <a:rPr lang="ru-RU" b="1" dirty="0"/>
              <a:t> </a:t>
            </a:r>
            <a:r>
              <a:rPr lang="ru-RU" b="1" dirty="0" err="1"/>
              <a:t>маси</a:t>
            </a:r>
            <a:r>
              <a:rPr lang="ru-RU" b="1" dirty="0"/>
              <a:t> </a:t>
            </a:r>
            <a:r>
              <a:rPr lang="ru-RU" b="1" dirty="0" err="1" smtClean="0"/>
              <a:t>машини</a:t>
            </a:r>
            <a:r>
              <a:rPr lang="ru-RU" b="1" dirty="0" smtClean="0"/>
              <a:t> </a:t>
            </a:r>
            <a:r>
              <a:rPr lang="ru-RU" b="1" dirty="0"/>
              <a:t>і установки </a:t>
            </a:r>
            <a:r>
              <a:rPr lang="ru-RU" dirty="0"/>
              <a:t>для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 </a:t>
            </a:r>
            <a:r>
              <a:rPr lang="ru-RU" dirty="0" err="1"/>
              <a:t>класифікують</a:t>
            </a:r>
            <a:r>
              <a:rPr lang="ru-RU" dirty="0"/>
              <a:t> на </a:t>
            </a:r>
            <a:r>
              <a:rPr lang="ru-RU" dirty="0" err="1"/>
              <a:t>обладнання</a:t>
            </a:r>
            <a:r>
              <a:rPr lang="ru-RU" dirty="0"/>
              <a:t>:</a:t>
            </a:r>
          </a:p>
          <a:p>
            <a:r>
              <a:rPr lang="ru-RU" dirty="0" err="1"/>
              <a:t>малої</a:t>
            </a:r>
            <a:r>
              <a:rPr lang="ru-RU" dirty="0"/>
              <a:t> </a:t>
            </a:r>
            <a:r>
              <a:rPr lang="ru-RU" dirty="0" err="1"/>
              <a:t>завантажувальної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(до 12 кг), </a:t>
            </a:r>
          </a:p>
          <a:p>
            <a:r>
              <a:rPr lang="ru-RU" dirty="0" err="1"/>
              <a:t>середньої</a:t>
            </a:r>
            <a:r>
              <a:rPr lang="ru-RU" dirty="0"/>
              <a:t> (12-30 кг), </a:t>
            </a:r>
          </a:p>
          <a:p>
            <a:r>
              <a:rPr lang="ru-RU" dirty="0" err="1"/>
              <a:t>великої</a:t>
            </a:r>
            <a:r>
              <a:rPr lang="ru-RU" dirty="0"/>
              <a:t> (</a:t>
            </a:r>
            <a:r>
              <a:rPr lang="ru-RU" dirty="0" err="1"/>
              <a:t>понад</a:t>
            </a:r>
            <a:r>
              <a:rPr lang="ru-RU" dirty="0"/>
              <a:t> 30 кг). </a:t>
            </a:r>
          </a:p>
          <a:p>
            <a:r>
              <a:rPr lang="ru-RU" b="1" dirty="0"/>
              <a:t>В </a:t>
            </a:r>
            <a:r>
              <a:rPr lang="ru-RU" b="1" dirty="0" err="1"/>
              <a:t>залежності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призначення</a:t>
            </a:r>
            <a:r>
              <a:rPr lang="ru-RU" b="1" dirty="0"/>
              <a:t>, </a:t>
            </a:r>
            <a:r>
              <a:rPr lang="ru-RU" b="1" dirty="0" err="1"/>
              <a:t>завантажувальна</a:t>
            </a:r>
            <a:r>
              <a:rPr lang="ru-RU" b="1" dirty="0"/>
              <a:t> </a:t>
            </a:r>
            <a:r>
              <a:rPr lang="ru-RU" b="1" dirty="0" err="1"/>
              <a:t>маса</a:t>
            </a:r>
            <a:r>
              <a:rPr lang="ru-RU" b="1" dirty="0"/>
              <a:t> машин </a:t>
            </a:r>
            <a:r>
              <a:rPr lang="ru-RU" dirty="0"/>
              <a:t>і </a:t>
            </a:r>
            <a:r>
              <a:rPr lang="ru-RU" dirty="0" smtClean="0"/>
              <a:t>установок для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: </a:t>
            </a:r>
          </a:p>
          <a:p>
            <a:r>
              <a:rPr lang="ru-RU" dirty="0"/>
              <a:t>для </a:t>
            </a:r>
            <a:r>
              <a:rPr lang="ru-RU" dirty="0" err="1"/>
              <a:t>автоматів</a:t>
            </a:r>
            <a:r>
              <a:rPr lang="ru-RU" dirty="0"/>
              <a:t> </a:t>
            </a:r>
            <a:r>
              <a:rPr lang="ru-RU" dirty="0" err="1"/>
              <a:t>самообслуговування</a:t>
            </a:r>
            <a:r>
              <a:rPr lang="ru-RU" dirty="0"/>
              <a:t> - 4-6 кг;</a:t>
            </a:r>
          </a:p>
          <a:p>
            <a:r>
              <a:rPr lang="ru-RU" dirty="0"/>
              <a:t>для машин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 </a:t>
            </a:r>
            <a:r>
              <a:rPr lang="ru-RU" dirty="0" err="1"/>
              <a:t>промислового</a:t>
            </a:r>
            <a:r>
              <a:rPr lang="ru-RU" dirty="0"/>
              <a:t> типу 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виробничої</a:t>
            </a:r>
            <a:r>
              <a:rPr lang="ru-RU" dirty="0" smtClean="0"/>
              <a:t> </a:t>
            </a:r>
            <a:r>
              <a:rPr lang="ru-RU" dirty="0" err="1"/>
              <a:t>потужності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- до 100 кг;</a:t>
            </a:r>
          </a:p>
          <a:p>
            <a:r>
              <a:rPr lang="ru-RU" dirty="0"/>
              <a:t>для машин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 </a:t>
            </a:r>
            <a:r>
              <a:rPr lang="ru-RU" dirty="0" err="1"/>
              <a:t>спецодягу</a:t>
            </a:r>
            <a:r>
              <a:rPr lang="ru-RU" dirty="0"/>
              <a:t> та </a:t>
            </a:r>
            <a:r>
              <a:rPr lang="ru-RU" dirty="0" err="1"/>
              <a:t>дезінфекції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для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/>
              <a:t>виробів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та </a:t>
            </a:r>
            <a:r>
              <a:rPr lang="ru-RU" dirty="0" err="1"/>
              <a:t>хутра</a:t>
            </a:r>
            <a:r>
              <a:rPr lang="ru-RU" dirty="0"/>
              <a:t>, - до 150-200 кг.</a:t>
            </a:r>
          </a:p>
          <a:p>
            <a:r>
              <a:rPr lang="ru-RU" b="1" dirty="0" err="1" smtClean="0"/>
              <a:t>Класифікація</a:t>
            </a:r>
            <a:r>
              <a:rPr lang="ru-RU" b="1" dirty="0" smtClean="0"/>
              <a:t> </a:t>
            </a:r>
            <a:r>
              <a:rPr lang="ru-RU" b="1" dirty="0"/>
              <a:t>машин і установок </a:t>
            </a:r>
            <a:r>
              <a:rPr lang="ru-RU" b="1" dirty="0" smtClean="0"/>
              <a:t>за способом </a:t>
            </a:r>
            <a:r>
              <a:rPr lang="ru-RU" b="1" dirty="0" err="1"/>
              <a:t>регенерації</a:t>
            </a:r>
            <a:r>
              <a:rPr lang="ru-RU" b="1" dirty="0"/>
              <a:t> </a:t>
            </a:r>
            <a:r>
              <a:rPr lang="ru-RU" b="1" dirty="0" err="1"/>
              <a:t>розчинника</a:t>
            </a:r>
            <a:r>
              <a:rPr lang="ru-RU" dirty="0"/>
              <a:t>:</a:t>
            </a:r>
          </a:p>
          <a:p>
            <a:r>
              <a:rPr lang="ru-RU" dirty="0"/>
              <a:t> </a:t>
            </a:r>
            <a:r>
              <a:rPr lang="ru-RU" dirty="0" err="1"/>
              <a:t>очищається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</a:t>
            </a:r>
            <a:r>
              <a:rPr lang="ru-RU" dirty="0" err="1"/>
              <a:t>дистиляцією</a:t>
            </a:r>
            <a:r>
              <a:rPr lang="ru-RU" dirty="0"/>
              <a:t> (</a:t>
            </a:r>
            <a:r>
              <a:rPr lang="ru-RU" dirty="0" err="1"/>
              <a:t>безперервної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періодичної</a:t>
            </a:r>
            <a:r>
              <a:rPr lang="ru-RU" dirty="0"/>
              <a:t>) </a:t>
            </a:r>
            <a:r>
              <a:rPr lang="ru-RU" dirty="0" smtClean="0"/>
              <a:t>- </a:t>
            </a:r>
            <a:r>
              <a:rPr lang="ru-RU" dirty="0" err="1" smtClean="0"/>
              <a:t>енергоємний</a:t>
            </a:r>
            <a:r>
              <a:rPr lang="ru-RU" dirty="0" smtClean="0"/>
              <a:t> </a:t>
            </a:r>
            <a:r>
              <a:rPr lang="ru-RU" dirty="0" err="1"/>
              <a:t>спосіб</a:t>
            </a:r>
            <a:r>
              <a:rPr lang="ru-RU" dirty="0"/>
              <a:t>,</a:t>
            </a:r>
          </a:p>
          <a:p>
            <a:r>
              <a:rPr lang="ru-RU" dirty="0"/>
              <a:t> </a:t>
            </a:r>
            <a:r>
              <a:rPr lang="ru-RU" dirty="0" err="1"/>
              <a:t>фільтрацією</a:t>
            </a:r>
            <a:r>
              <a:rPr lang="ru-RU" dirty="0"/>
              <a:t> і </a:t>
            </a:r>
            <a:r>
              <a:rPr lang="ru-RU" dirty="0" err="1"/>
              <a:t>дистиляцією</a:t>
            </a:r>
            <a:r>
              <a:rPr lang="ru-RU" dirty="0"/>
              <a:t> –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енергоємний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.</a:t>
            </a:r>
          </a:p>
          <a:p>
            <a:r>
              <a:rPr lang="ru-RU" dirty="0"/>
              <a:t>Вид </a:t>
            </a:r>
            <a:r>
              <a:rPr lang="ru-RU" dirty="0" err="1"/>
              <a:t>розчинника</a:t>
            </a:r>
            <a:r>
              <a:rPr lang="ru-RU" dirty="0"/>
              <a:t>,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регенераціі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і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/>
              <a:t>технологічного</a:t>
            </a:r>
            <a:r>
              <a:rPr lang="ru-RU" dirty="0"/>
              <a:t> режиму </a:t>
            </a:r>
            <a:r>
              <a:rPr lang="ru-RU" dirty="0" err="1"/>
              <a:t>мийки</a:t>
            </a:r>
            <a:r>
              <a:rPr lang="ru-RU" dirty="0"/>
              <a:t>. </a:t>
            </a:r>
          </a:p>
          <a:p>
            <a:r>
              <a:rPr lang="ru-RU" dirty="0"/>
              <a:t>При </a:t>
            </a:r>
            <a:r>
              <a:rPr lang="ru-RU" dirty="0" err="1"/>
              <a:t>очищенні</a:t>
            </a:r>
            <a:r>
              <a:rPr lang="ru-RU" dirty="0"/>
              <a:t> </a:t>
            </a:r>
            <a:r>
              <a:rPr lang="ru-RU" dirty="0" err="1"/>
              <a:t>розчинника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дистиляцією</a:t>
            </a:r>
            <a:r>
              <a:rPr lang="ru-RU" dirty="0"/>
              <a:t> </a:t>
            </a:r>
            <a:r>
              <a:rPr lang="ru-RU" dirty="0" err="1"/>
              <a:t>обробка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без </a:t>
            </a:r>
            <a:r>
              <a:rPr lang="ru-RU" dirty="0" err="1" smtClean="0"/>
              <a:t>циркуляції</a:t>
            </a:r>
            <a:r>
              <a:rPr lang="ru-RU" dirty="0" smtClean="0"/>
              <a:t> </a:t>
            </a:r>
            <a:r>
              <a:rPr lang="ru-RU" dirty="0" err="1"/>
              <a:t>розчинника</a:t>
            </a:r>
            <a:r>
              <a:rPr lang="ru-RU" dirty="0"/>
              <a:t>, </a:t>
            </a:r>
            <a:r>
              <a:rPr lang="ru-RU" dirty="0" err="1"/>
              <a:t>розчинник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поступає</a:t>
            </a:r>
            <a:r>
              <a:rPr lang="ru-RU" dirty="0"/>
              <a:t> в </a:t>
            </a:r>
            <a:r>
              <a:rPr lang="ru-RU" dirty="0" err="1"/>
              <a:t>мийний</a:t>
            </a:r>
            <a:r>
              <a:rPr lang="ru-RU" dirty="0"/>
              <a:t> барабан та до 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мийки</a:t>
            </a:r>
            <a:r>
              <a:rPr lang="ru-RU" dirty="0"/>
              <a:t> не </a:t>
            </a:r>
            <a:r>
              <a:rPr lang="ru-RU" dirty="0" err="1"/>
              <a:t>зливається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471392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30630"/>
            <a:ext cx="8911687" cy="4499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43" y="783771"/>
            <a:ext cx="9937069" cy="5718629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обігріву</a:t>
            </a:r>
            <a:r>
              <a:rPr lang="ru-RU" dirty="0"/>
              <a:t> машин: з </a:t>
            </a:r>
            <a:r>
              <a:rPr lang="ru-RU" dirty="0" err="1"/>
              <a:t>електричним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паровим</a:t>
            </a:r>
            <a:r>
              <a:rPr lang="ru-RU" dirty="0"/>
              <a:t> </a:t>
            </a:r>
            <a:r>
              <a:rPr lang="ru-RU" dirty="0" err="1"/>
              <a:t>обігрівом</a:t>
            </a:r>
            <a:r>
              <a:rPr lang="ru-RU" dirty="0"/>
              <a:t> </a:t>
            </a:r>
            <a:r>
              <a:rPr lang="ru-RU" dirty="0" err="1"/>
              <a:t>дистилятора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/>
              <a:t>калорифера. </a:t>
            </a:r>
            <a:r>
              <a:rPr lang="ru-RU" dirty="0" err="1"/>
              <a:t>Висока</a:t>
            </a:r>
            <a:r>
              <a:rPr lang="ru-RU" dirty="0"/>
              <a:t> температура </a:t>
            </a:r>
            <a:r>
              <a:rPr lang="ru-RU" dirty="0" err="1"/>
              <a:t>кипіння</a:t>
            </a:r>
            <a:r>
              <a:rPr lang="ru-RU" dirty="0"/>
              <a:t> </a:t>
            </a:r>
            <a:r>
              <a:rPr lang="ru-RU" dirty="0" err="1"/>
              <a:t>хлористих</a:t>
            </a:r>
            <a:r>
              <a:rPr lang="ru-RU" dirty="0"/>
              <a:t> </a:t>
            </a:r>
            <a:r>
              <a:rPr lang="ru-RU" dirty="0" err="1"/>
              <a:t>розчинників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/>
              <a:t>електрообігріву</a:t>
            </a:r>
            <a:r>
              <a:rPr lang="ru-RU" dirty="0"/>
              <a:t> </a:t>
            </a:r>
            <a:r>
              <a:rPr lang="ru-RU" dirty="0" err="1"/>
              <a:t>недостатньо</a:t>
            </a:r>
            <a:r>
              <a:rPr lang="ru-RU" dirty="0"/>
              <a:t> </a:t>
            </a:r>
            <a:r>
              <a:rPr lang="ru-RU" dirty="0" err="1"/>
              <a:t>ефективним</a:t>
            </a:r>
            <a:r>
              <a:rPr lang="ru-RU" dirty="0"/>
              <a:t>, особливо в машинах </a:t>
            </a:r>
            <a:r>
              <a:rPr lang="ru-RU" dirty="0" err="1" smtClean="0"/>
              <a:t>завантажувальної</a:t>
            </a:r>
            <a:r>
              <a:rPr lang="ru-RU" dirty="0" smtClean="0"/>
              <a:t> </a:t>
            </a:r>
            <a:r>
              <a:rPr lang="ru-RU" dirty="0" err="1"/>
              <a:t>масою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12кг.</a:t>
            </a:r>
          </a:p>
          <a:p>
            <a:r>
              <a:rPr lang="ru-RU" dirty="0"/>
              <a:t>Таким чином </a:t>
            </a:r>
            <a:r>
              <a:rPr lang="ru-RU" dirty="0" err="1"/>
              <a:t>обирати</a:t>
            </a:r>
            <a:r>
              <a:rPr lang="ru-RU" dirty="0"/>
              <a:t> </a:t>
            </a:r>
            <a:r>
              <a:rPr lang="ru-RU" dirty="0" err="1"/>
              <a:t>принципову</a:t>
            </a:r>
            <a:r>
              <a:rPr lang="ru-RU" dirty="0"/>
              <a:t> схему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установку для </a:t>
            </a:r>
            <a:r>
              <a:rPr lang="ru-RU" dirty="0" err="1" smtClean="0"/>
              <a:t>хімічного</a:t>
            </a:r>
            <a:r>
              <a:rPr lang="ru-RU" dirty="0" smtClean="0"/>
              <a:t> </a:t>
            </a:r>
            <a:r>
              <a:rPr lang="ru-RU" dirty="0" err="1"/>
              <a:t>чищення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сукупності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</a:p>
          <a:p>
            <a:r>
              <a:rPr lang="ru-RU" dirty="0"/>
              <a:t> </a:t>
            </a:r>
            <a:r>
              <a:rPr lang="ru-RU" dirty="0" err="1"/>
              <a:t>технологічного</a:t>
            </a:r>
            <a:r>
              <a:rPr lang="ru-RU" dirty="0"/>
              <a:t>, </a:t>
            </a:r>
          </a:p>
          <a:p>
            <a:r>
              <a:rPr lang="ru-RU" dirty="0"/>
              <a:t> </a:t>
            </a:r>
            <a:r>
              <a:rPr lang="ru-RU" dirty="0" err="1"/>
              <a:t>конструкторського</a:t>
            </a:r>
            <a:r>
              <a:rPr lang="ru-RU" dirty="0"/>
              <a:t>,</a:t>
            </a:r>
          </a:p>
          <a:p>
            <a:r>
              <a:rPr lang="ru-RU" dirty="0"/>
              <a:t> </a:t>
            </a:r>
            <a:r>
              <a:rPr lang="ru-RU" dirty="0" err="1"/>
              <a:t>експлуатаційного</a:t>
            </a:r>
            <a:r>
              <a:rPr lang="ru-RU" dirty="0"/>
              <a:t> характеру</a:t>
            </a:r>
            <a:r>
              <a:rPr lang="ru-RU" dirty="0" smtClean="0"/>
              <a:t>.</a:t>
            </a:r>
          </a:p>
          <a:p>
            <a:r>
              <a:rPr lang="ru-RU" b="1" dirty="0" err="1"/>
              <a:t>Параметри</a:t>
            </a:r>
            <a:r>
              <a:rPr lang="ru-RU" b="1" dirty="0"/>
              <a:t> </a:t>
            </a:r>
            <a:r>
              <a:rPr lang="ru-RU" b="1" dirty="0" err="1"/>
              <a:t>устаткування</a:t>
            </a:r>
            <a:r>
              <a:rPr lang="ru-RU" b="1" dirty="0"/>
              <a:t> для </a:t>
            </a:r>
            <a:r>
              <a:rPr lang="ru-RU" b="1" dirty="0" err="1"/>
              <a:t>хімічного</a:t>
            </a:r>
            <a:r>
              <a:rPr lang="ru-RU" b="1" dirty="0"/>
              <a:t> </a:t>
            </a:r>
            <a:r>
              <a:rPr lang="ru-RU" b="1" dirty="0" err="1"/>
              <a:t>чищення</a:t>
            </a:r>
            <a:r>
              <a:rPr lang="ru-RU" dirty="0"/>
              <a:t>. </a:t>
            </a:r>
            <a:r>
              <a:rPr lang="ru-RU" dirty="0" err="1"/>
              <a:t>Відповідно</a:t>
            </a:r>
            <a:r>
              <a:rPr lang="ru-RU" dirty="0"/>
              <a:t> до ГОСТ </a:t>
            </a:r>
            <a:r>
              <a:rPr lang="ru-RU" dirty="0" smtClean="0"/>
              <a:t>20366-79 </a:t>
            </a:r>
            <a:r>
              <a:rPr lang="ru-RU" dirty="0"/>
              <a:t>«</a:t>
            </a:r>
            <a:r>
              <a:rPr lang="ru-RU" dirty="0" err="1"/>
              <a:t>Машини</a:t>
            </a:r>
            <a:r>
              <a:rPr lang="ru-RU" dirty="0"/>
              <a:t> для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» до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</a:t>
            </a:r>
            <a:r>
              <a:rPr lang="ru-RU" dirty="0" smtClean="0"/>
              <a:t>машин </a:t>
            </a:r>
            <a:r>
              <a:rPr lang="ru-RU" dirty="0" err="1"/>
              <a:t>відносяться</a:t>
            </a:r>
            <a:r>
              <a:rPr lang="ru-RU" dirty="0"/>
              <a:t>: </a:t>
            </a:r>
          </a:p>
          <a:p>
            <a:r>
              <a:rPr lang="ru-RU" dirty="0" err="1"/>
              <a:t>завантажувальна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, </a:t>
            </a:r>
          </a:p>
          <a:p>
            <a:r>
              <a:rPr lang="ru-RU" dirty="0" err="1"/>
              <a:t>тривалість</a:t>
            </a:r>
            <a:r>
              <a:rPr lang="ru-RU" dirty="0"/>
              <a:t> циклу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, </a:t>
            </a:r>
          </a:p>
          <a:p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розчинника</a:t>
            </a:r>
            <a:r>
              <a:rPr lang="ru-RU" dirty="0"/>
              <a:t>, </a:t>
            </a:r>
          </a:p>
          <a:p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,</a:t>
            </a:r>
          </a:p>
          <a:p>
            <a:r>
              <a:rPr lang="ru-RU" dirty="0" err="1"/>
              <a:t>питома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фільтра</a:t>
            </a:r>
            <a:r>
              <a:rPr lang="ru-RU" dirty="0"/>
              <a:t> і </a:t>
            </a:r>
            <a:r>
              <a:rPr lang="ru-RU" dirty="0" err="1"/>
              <a:t>дистилятора</a:t>
            </a:r>
            <a:r>
              <a:rPr lang="ru-RU" dirty="0"/>
              <a:t>, </a:t>
            </a:r>
          </a:p>
          <a:p>
            <a:r>
              <a:rPr lang="ru-RU" dirty="0"/>
              <a:t>ресурс </a:t>
            </a:r>
            <a:r>
              <a:rPr lang="ru-RU" dirty="0" err="1"/>
              <a:t>машини</a:t>
            </a:r>
            <a:r>
              <a:rPr lang="ru-RU" dirty="0"/>
              <a:t> до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капітального</a:t>
            </a:r>
            <a:r>
              <a:rPr lang="ru-RU" dirty="0"/>
              <a:t> ремонт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2540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04795"/>
            <a:ext cx="8911687" cy="33383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4971" y="928913"/>
            <a:ext cx="10009641" cy="5544457"/>
          </a:xfrm>
        </p:spPr>
        <p:txBody>
          <a:bodyPr>
            <a:normAutofit/>
          </a:bodyPr>
          <a:lstStyle/>
          <a:p>
            <a:r>
              <a:rPr lang="ru-RU" dirty="0"/>
              <a:t>Машина </a:t>
            </a:r>
            <a:r>
              <a:rPr lang="ru-RU" dirty="0" err="1"/>
              <a:t>хімчистки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замкнутого циклу , не </a:t>
            </a:r>
            <a:r>
              <a:rPr lang="ru-RU" dirty="0" err="1"/>
              <a:t>допускає</a:t>
            </a:r>
            <a:r>
              <a:rPr lang="ru-RU" dirty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/>
              <a:t>найменшої</a:t>
            </a:r>
            <a:r>
              <a:rPr lang="ru-RU" dirty="0"/>
              <a:t> </a:t>
            </a:r>
            <a:r>
              <a:rPr lang="ru-RU" dirty="0" err="1"/>
              <a:t>витоку</a:t>
            </a:r>
            <a:r>
              <a:rPr lang="ru-RU" dirty="0"/>
              <a:t> </a:t>
            </a:r>
            <a:r>
              <a:rPr lang="ru-RU" dirty="0" err="1"/>
              <a:t>використовуваних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закладаються</a:t>
            </a:r>
            <a:r>
              <a:rPr lang="ru-RU" dirty="0"/>
              <a:t> в барабан </a:t>
            </a:r>
            <a:r>
              <a:rPr lang="ru-RU" dirty="0" err="1"/>
              <a:t>хімчистки</a:t>
            </a:r>
            <a:r>
              <a:rPr lang="ru-RU" dirty="0"/>
              <a:t> в сухому </a:t>
            </a:r>
            <a:r>
              <a:rPr lang="ru-RU" dirty="0" err="1"/>
              <a:t>вигляді</a:t>
            </a:r>
            <a:r>
              <a:rPr lang="ru-RU" dirty="0"/>
              <a:t> і </a:t>
            </a:r>
            <a:r>
              <a:rPr lang="ru-RU" dirty="0" err="1" smtClean="0"/>
              <a:t>вилучаються</a:t>
            </a:r>
            <a:r>
              <a:rPr lang="ru-RU" dirty="0" smtClean="0"/>
              <a:t> </a:t>
            </a:r>
            <a:r>
              <a:rPr lang="ru-RU" dirty="0"/>
              <a:t>з барабана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абсолютно сухими.</a:t>
            </a:r>
          </a:p>
          <a:p>
            <a:r>
              <a:rPr lang="ru-RU" dirty="0" err="1"/>
              <a:t>Етапи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: чистка , сушка , </a:t>
            </a:r>
            <a:r>
              <a:rPr lang="ru-RU" dirty="0" err="1"/>
              <a:t>деодорації</a:t>
            </a:r>
            <a:r>
              <a:rPr lang="ru-RU" dirty="0"/>
              <a:t> (</a:t>
            </a:r>
            <a:r>
              <a:rPr lang="ru-RU" dirty="0" err="1" smtClean="0"/>
              <a:t>охолодження</a:t>
            </a:r>
            <a:r>
              <a:rPr lang="ru-RU" dirty="0" smtClean="0"/>
              <a:t>). Машина </a:t>
            </a:r>
            <a:r>
              <a:rPr lang="ru-RU" dirty="0" err="1"/>
              <a:t>хімчистки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вентиляції</a:t>
            </a:r>
            <a:r>
              <a:rPr lang="ru-RU" dirty="0"/>
              <a:t>. </a:t>
            </a:r>
            <a:r>
              <a:rPr lang="ru-RU" dirty="0" err="1"/>
              <a:t>Попадання</a:t>
            </a:r>
            <a:r>
              <a:rPr lang="ru-RU" dirty="0"/>
              <a:t> </a:t>
            </a:r>
            <a:r>
              <a:rPr lang="ru-RU" dirty="0" err="1" smtClean="0"/>
              <a:t>перхлора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</a:t>
            </a:r>
            <a:r>
              <a:rPr lang="ru-RU" dirty="0" err="1"/>
              <a:t>виключено</a:t>
            </a:r>
            <a:r>
              <a:rPr lang="ru-RU" dirty="0"/>
              <a:t>. </a:t>
            </a:r>
          </a:p>
          <a:p>
            <a:r>
              <a:rPr lang="ru-RU" dirty="0"/>
              <a:t>У </a:t>
            </a:r>
            <a:r>
              <a:rPr lang="ru-RU" dirty="0" err="1"/>
              <a:t>робочому</a:t>
            </a:r>
            <a:r>
              <a:rPr lang="ru-RU" dirty="0"/>
              <a:t> </a:t>
            </a:r>
            <a:r>
              <a:rPr lang="ru-RU" dirty="0" err="1"/>
              <a:t>циклі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err="1"/>
              <a:t>хімчистки</a:t>
            </a:r>
            <a:r>
              <a:rPr lang="ru-RU" dirty="0"/>
              <a:t> </a:t>
            </a:r>
            <a:r>
              <a:rPr lang="ru-RU" dirty="0" err="1"/>
              <a:t>відсутня</a:t>
            </a:r>
            <a:r>
              <a:rPr lang="ru-RU" dirty="0"/>
              <a:t> </a:t>
            </a:r>
            <a:r>
              <a:rPr lang="ru-RU" dirty="0" err="1"/>
              <a:t>позиція</a:t>
            </a:r>
            <a:r>
              <a:rPr lang="ru-RU" dirty="0"/>
              <a:t> </a:t>
            </a:r>
            <a:r>
              <a:rPr lang="ru-RU" dirty="0" err="1"/>
              <a:t>зливу</a:t>
            </a:r>
            <a:r>
              <a:rPr lang="ru-RU" dirty="0"/>
              <a:t> </a:t>
            </a:r>
            <a:r>
              <a:rPr lang="ru-RU" dirty="0" err="1" smtClean="0"/>
              <a:t>використовуваних</a:t>
            </a:r>
            <a:r>
              <a:rPr lang="ru-RU" dirty="0" smtClean="0"/>
              <a:t> </a:t>
            </a:r>
            <a:r>
              <a:rPr lang="ru-RU" dirty="0" err="1"/>
              <a:t>препаратів</a:t>
            </a:r>
            <a:r>
              <a:rPr lang="ru-RU" dirty="0"/>
              <a:t> в систему </a:t>
            </a:r>
            <a:r>
              <a:rPr lang="ru-RU" dirty="0" err="1"/>
              <a:t>каналізації</a:t>
            </a:r>
            <a:r>
              <a:rPr lang="ru-RU" dirty="0"/>
              <a:t>.</a:t>
            </a:r>
          </a:p>
          <a:p>
            <a:r>
              <a:rPr lang="ru-RU" dirty="0"/>
              <a:t>Принцип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err="1"/>
              <a:t>хімчистки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en-US" dirty="0"/>
              <a:t>recycling </a:t>
            </a:r>
            <a:r>
              <a:rPr lang="en-US" dirty="0" smtClean="0"/>
              <a:t>-</a:t>
            </a:r>
            <a:r>
              <a:rPr lang="ru-RU" dirty="0" smtClean="0"/>
              <a:t>повторного</a:t>
            </a:r>
            <a:r>
              <a:rPr lang="ru-RU" dirty="0"/>
              <a:t>, </a:t>
            </a:r>
            <a:r>
              <a:rPr lang="ru-RU" dirty="0" err="1"/>
              <a:t>багаторазового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препарату. </a:t>
            </a:r>
          </a:p>
          <a:p>
            <a:r>
              <a:rPr lang="ru-RU" dirty="0"/>
              <a:t>«Шлях » препарату: бак (контейнер) для </a:t>
            </a:r>
            <a:r>
              <a:rPr lang="ru-RU" dirty="0" err="1"/>
              <a:t>зберігання</a:t>
            </a:r>
            <a:r>
              <a:rPr lang="ru-RU" dirty="0"/>
              <a:t> - барабан </a:t>
            </a:r>
            <a:r>
              <a:rPr lang="ru-RU" dirty="0" err="1"/>
              <a:t>хімчистки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дистилятор</a:t>
            </a:r>
            <a:r>
              <a:rPr lang="ru-RU" dirty="0" smtClean="0"/>
              <a:t> </a:t>
            </a:r>
            <a:r>
              <a:rPr lang="ru-RU" dirty="0"/>
              <a:t>- конденсор – бак (контейнер) для </a:t>
            </a:r>
            <a:r>
              <a:rPr lang="ru-RU" dirty="0" err="1" smtClean="0"/>
              <a:t>зберігання</a:t>
            </a:r>
            <a:r>
              <a:rPr lang="ru-RU" dirty="0" smtClean="0"/>
              <a:t>.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/>
              <a:t>запаху і </a:t>
            </a:r>
            <a:r>
              <a:rPr lang="ru-RU" dirty="0" err="1"/>
              <a:t>залишків</a:t>
            </a:r>
            <a:r>
              <a:rPr lang="ru-RU" dirty="0"/>
              <a:t> </a:t>
            </a:r>
            <a:r>
              <a:rPr lang="ru-RU" dirty="0" err="1"/>
              <a:t>парів</a:t>
            </a:r>
            <a:r>
              <a:rPr lang="ru-RU" dirty="0"/>
              <a:t> </a:t>
            </a:r>
            <a:r>
              <a:rPr lang="ru-RU" dirty="0" err="1"/>
              <a:t>перхлора</a:t>
            </a:r>
            <a:r>
              <a:rPr lang="ru-RU" dirty="0"/>
              <a:t> в готовому </a:t>
            </a:r>
            <a:r>
              <a:rPr lang="ru-RU" dirty="0" err="1"/>
              <a:t>виробі</a:t>
            </a:r>
            <a:r>
              <a:rPr lang="ru-RU" dirty="0"/>
              <a:t> </a:t>
            </a:r>
            <a:r>
              <a:rPr lang="ru-RU" dirty="0" err="1" smtClean="0"/>
              <a:t>неможливо</a:t>
            </a:r>
            <a:r>
              <a:rPr lang="ru-RU" dirty="0"/>
              <a:t>.</a:t>
            </a:r>
          </a:p>
          <a:p>
            <a:r>
              <a:rPr lang="ru-RU" dirty="0" err="1"/>
              <a:t>Використання</a:t>
            </a:r>
            <a:r>
              <a:rPr lang="ru-RU" dirty="0"/>
              <a:t> машин </a:t>
            </a:r>
            <a:r>
              <a:rPr lang="ru-RU" dirty="0" err="1"/>
              <a:t>хімчистки</a:t>
            </a:r>
            <a:r>
              <a:rPr lang="ru-RU" dirty="0"/>
              <a:t> в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 smtClean="0"/>
              <a:t>регламентовану</a:t>
            </a:r>
            <a:r>
              <a:rPr lang="ru-RU" dirty="0" smtClean="0"/>
              <a:t> </a:t>
            </a:r>
            <a:r>
              <a:rPr lang="ru-RU" dirty="0"/>
              <a:t>систему </a:t>
            </a:r>
            <a:r>
              <a:rPr lang="ru-RU" dirty="0" err="1"/>
              <a:t>утилізації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у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/>
              <a:t>компанії</a:t>
            </a:r>
            <a:r>
              <a:rPr lang="ru-RU" dirty="0"/>
              <a:t> з </a:t>
            </a:r>
            <a:r>
              <a:rPr lang="ru-RU" dirty="0" err="1"/>
              <a:t>утилізації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59812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2297" y="159653"/>
            <a:ext cx="8911687" cy="464461"/>
          </a:xfrm>
        </p:spPr>
        <p:txBody>
          <a:bodyPr>
            <a:normAutofit/>
          </a:bodyPr>
          <a:lstStyle/>
          <a:p>
            <a:r>
              <a:rPr lang="ru-RU" sz="2400" dirty="0"/>
              <a:t>Приклад комплекту </a:t>
            </a:r>
            <a:r>
              <a:rPr lang="ru-RU" sz="2400" dirty="0" err="1"/>
              <a:t>обладнання</a:t>
            </a:r>
            <a:r>
              <a:rPr lang="ru-RU" sz="2400" dirty="0"/>
              <a:t> для </a:t>
            </a:r>
            <a:r>
              <a:rPr lang="ru-RU" sz="2400" dirty="0" err="1"/>
              <a:t>міні</a:t>
            </a:r>
            <a:r>
              <a:rPr lang="ru-RU" sz="2400" dirty="0"/>
              <a:t> -</a:t>
            </a:r>
            <a:r>
              <a:rPr lang="ru-RU" sz="2400" dirty="0" err="1"/>
              <a:t>хімчистки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86" y="624113"/>
            <a:ext cx="10198326" cy="6037943"/>
          </a:xfrm>
        </p:spPr>
        <p:txBody>
          <a:bodyPr>
            <a:normAutofit/>
          </a:bodyPr>
          <a:lstStyle/>
          <a:p>
            <a:r>
              <a:rPr lang="ru-RU" dirty="0" smtClean="0"/>
              <a:t>1 </a:t>
            </a:r>
            <a:r>
              <a:rPr lang="ru-RU" dirty="0"/>
              <a:t>. Машина </a:t>
            </a:r>
            <a:r>
              <a:rPr lang="ru-RU" dirty="0" err="1"/>
              <a:t>сухої</a:t>
            </a:r>
            <a:r>
              <a:rPr lang="ru-RU" dirty="0"/>
              <a:t> </a:t>
            </a:r>
            <a:r>
              <a:rPr lang="ru-RU" dirty="0" err="1"/>
              <a:t>хімічної</a:t>
            </a:r>
            <a:r>
              <a:rPr lang="ru-RU" dirty="0"/>
              <a:t> чистки </a:t>
            </a:r>
            <a:r>
              <a:rPr lang="en-US" dirty="0"/>
              <a:t>MAC- DRY MD 210S</a:t>
            </a:r>
          </a:p>
          <a:p>
            <a:r>
              <a:rPr lang="en-US" dirty="0"/>
              <a:t> - </a:t>
            </a:r>
            <a:r>
              <a:rPr lang="ru-RU" dirty="0" err="1"/>
              <a:t>Номінальна</a:t>
            </a:r>
            <a:r>
              <a:rPr lang="ru-RU" dirty="0"/>
              <a:t> </a:t>
            </a:r>
            <a:r>
              <a:rPr lang="ru-RU" dirty="0" err="1"/>
              <a:t>завантаження</a:t>
            </a:r>
            <a:r>
              <a:rPr lang="ru-RU" dirty="0"/>
              <a:t> 10-12 кг;</a:t>
            </a:r>
          </a:p>
          <a:p>
            <a:r>
              <a:rPr lang="ru-RU" dirty="0"/>
              <a:t> - Два бака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самоочищаються</a:t>
            </a:r>
            <a:r>
              <a:rPr lang="ru-RU" dirty="0"/>
              <a:t>;</a:t>
            </a:r>
          </a:p>
          <a:p>
            <a:r>
              <a:rPr lang="ru-RU" dirty="0"/>
              <a:t> - Один </a:t>
            </a:r>
            <a:r>
              <a:rPr lang="ru-RU" dirty="0" err="1"/>
              <a:t>нейлоновий</a:t>
            </a:r>
            <a:r>
              <a:rPr lang="ru-RU" dirty="0"/>
              <a:t> </a:t>
            </a:r>
            <a:r>
              <a:rPr lang="ru-RU" dirty="0" err="1"/>
              <a:t>фільтр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самоочищається</a:t>
            </a:r>
            <a:r>
              <a:rPr lang="ru-RU" dirty="0"/>
              <a:t>;</a:t>
            </a:r>
          </a:p>
          <a:p>
            <a:r>
              <a:rPr lang="ru-RU" dirty="0"/>
              <a:t> - </a:t>
            </a:r>
            <a:r>
              <a:rPr lang="ru-RU" dirty="0" err="1"/>
              <a:t>Обсяг</a:t>
            </a:r>
            <a:r>
              <a:rPr lang="ru-RU" dirty="0"/>
              <a:t> барабана 200 л </a:t>
            </a:r>
            <a:r>
              <a:rPr lang="ru-RU" dirty="0" smtClean="0"/>
              <a:t>.</a:t>
            </a:r>
          </a:p>
          <a:p>
            <a:r>
              <a:rPr lang="ru-RU" dirty="0"/>
              <a:t>2 . </a:t>
            </a:r>
            <a:r>
              <a:rPr lang="ru-RU" dirty="0" err="1"/>
              <a:t>Паровий</a:t>
            </a:r>
            <a:r>
              <a:rPr lang="ru-RU" dirty="0"/>
              <a:t> манекен MAJESTIC / 5 ( 1,5 кВт) для </a:t>
            </a:r>
            <a:r>
              <a:rPr lang="ru-RU" dirty="0" err="1"/>
              <a:t>підключення</a:t>
            </a:r>
            <a:r>
              <a:rPr lang="ru-RU" dirty="0"/>
              <a:t> до </a:t>
            </a:r>
            <a:r>
              <a:rPr lang="ru-RU" dirty="0" err="1"/>
              <a:t>джерела</a:t>
            </a:r>
            <a:r>
              <a:rPr lang="ru-RU" dirty="0"/>
              <a:t> пара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. </a:t>
            </a:r>
            <a:r>
              <a:rPr lang="ru-RU" dirty="0" err="1"/>
              <a:t>Прасувальна</a:t>
            </a:r>
            <a:r>
              <a:rPr lang="ru-RU" dirty="0"/>
              <a:t> </a:t>
            </a:r>
            <a:r>
              <a:rPr lang="ru-RU" dirty="0" err="1"/>
              <a:t>дошка</a:t>
            </a:r>
            <a:r>
              <a:rPr lang="ru-RU" dirty="0"/>
              <a:t> EOLO AF ( 1 кВт) для </a:t>
            </a:r>
            <a:r>
              <a:rPr lang="ru-RU" dirty="0" err="1"/>
              <a:t>підключення</a:t>
            </a:r>
            <a:r>
              <a:rPr lang="ru-RU" dirty="0"/>
              <a:t> до </a:t>
            </a:r>
            <a:r>
              <a:rPr lang="ru-RU" dirty="0" err="1"/>
              <a:t>джерела</a:t>
            </a:r>
            <a:r>
              <a:rPr lang="ru-RU" dirty="0"/>
              <a:t> пари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/>
              <a:t>Електро</a:t>
            </a:r>
            <a:r>
              <a:rPr lang="ru-RU" dirty="0"/>
              <a:t> - </a:t>
            </a:r>
            <a:r>
              <a:rPr lang="ru-RU" dirty="0" err="1"/>
              <a:t>нагрівальна</a:t>
            </a:r>
            <a:r>
              <a:rPr lang="ru-RU" dirty="0"/>
              <a:t> </a:t>
            </a:r>
            <a:r>
              <a:rPr lang="ru-RU" dirty="0" err="1"/>
              <a:t>робоча</a:t>
            </a:r>
            <a:r>
              <a:rPr lang="ru-RU" dirty="0"/>
              <a:t> </a:t>
            </a:r>
            <a:r>
              <a:rPr lang="ru-RU" dirty="0" err="1"/>
              <a:t>поверхня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Вакуум;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/>
              <a:t>Поворотний</a:t>
            </a:r>
            <a:r>
              <a:rPr lang="ru-RU" dirty="0"/>
              <a:t> рукав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нагрівається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/>
              <a:t>Електро</a:t>
            </a:r>
            <a:r>
              <a:rPr lang="ru-RU" dirty="0"/>
              <a:t> - </a:t>
            </a:r>
            <a:r>
              <a:rPr lang="ru-RU" dirty="0" err="1"/>
              <a:t>парова</a:t>
            </a:r>
            <a:r>
              <a:rPr lang="ru-RU" dirty="0"/>
              <a:t> </a:t>
            </a:r>
            <a:r>
              <a:rPr lang="ru-RU" dirty="0" err="1"/>
              <a:t>праска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. Установка для </a:t>
            </a:r>
            <a:r>
              <a:rPr lang="ru-RU" dirty="0" err="1"/>
              <a:t>виведення</a:t>
            </a:r>
            <a:r>
              <a:rPr lang="ru-RU" dirty="0"/>
              <a:t> </a:t>
            </a:r>
            <a:r>
              <a:rPr lang="ru-RU" dirty="0" err="1"/>
              <a:t>плям</a:t>
            </a:r>
            <a:r>
              <a:rPr lang="ru-RU" dirty="0"/>
              <a:t> GB S 88 ( 0,7 кВт) для </a:t>
            </a:r>
            <a:r>
              <a:rPr lang="ru-RU" dirty="0" err="1"/>
              <a:t>підключення</a:t>
            </a:r>
            <a:r>
              <a:rPr lang="ru-RU" dirty="0"/>
              <a:t> до </a:t>
            </a:r>
            <a:r>
              <a:rPr lang="ru-RU" dirty="0" err="1"/>
              <a:t>джерела</a:t>
            </a:r>
            <a:r>
              <a:rPr lang="ru-RU" dirty="0"/>
              <a:t> пари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/>
              <a:t>Пістолет</a:t>
            </a:r>
            <a:r>
              <a:rPr lang="ru-RU" dirty="0"/>
              <a:t> для </a:t>
            </a:r>
            <a:r>
              <a:rPr lang="ru-RU" dirty="0" err="1"/>
              <a:t>виведення</a:t>
            </a:r>
            <a:r>
              <a:rPr lang="ru-RU" dirty="0"/>
              <a:t> </a:t>
            </a:r>
            <a:r>
              <a:rPr lang="ru-RU" dirty="0" err="1"/>
              <a:t>плям</a:t>
            </a:r>
            <a:r>
              <a:rPr lang="ru-RU" dirty="0"/>
              <a:t> з бачком;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/>
              <a:t>Вакуумний</a:t>
            </a:r>
            <a:r>
              <a:rPr lang="ru-RU" dirty="0"/>
              <a:t> блок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3770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16110"/>
            <a:ext cx="8911687" cy="53703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8171" y="769257"/>
            <a:ext cx="9806441" cy="590731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5 . </a:t>
            </a:r>
            <a:r>
              <a:rPr lang="ru-RU" dirty="0" err="1"/>
              <a:t>Пакувальна</a:t>
            </a:r>
            <a:r>
              <a:rPr lang="ru-RU" dirty="0"/>
              <a:t> машинка </a:t>
            </a:r>
            <a:r>
              <a:rPr lang="en-US" dirty="0"/>
              <a:t>A.C.S. ( 0,1 </a:t>
            </a:r>
            <a:r>
              <a:rPr lang="ru-RU" dirty="0"/>
              <a:t>кВт) </a:t>
            </a:r>
            <a:r>
              <a:rPr lang="ru-RU" dirty="0" err="1"/>
              <a:t>кріпиться</a:t>
            </a:r>
            <a:r>
              <a:rPr lang="ru-RU" dirty="0"/>
              <a:t> на </a:t>
            </a:r>
            <a:r>
              <a:rPr lang="ru-RU" dirty="0" err="1"/>
              <a:t>стіну</a:t>
            </a:r>
            <a:endParaRPr lang="ru-RU" dirty="0"/>
          </a:p>
          <a:p>
            <a:r>
              <a:rPr lang="ru-RU" dirty="0"/>
              <a:t>6 . </a:t>
            </a:r>
            <a:r>
              <a:rPr lang="ru-RU" dirty="0" err="1"/>
              <a:t>Вішала</a:t>
            </a:r>
            <a:r>
              <a:rPr lang="ru-RU" dirty="0"/>
              <a:t> в </a:t>
            </a:r>
            <a:r>
              <a:rPr lang="ru-RU" dirty="0" err="1"/>
              <a:t>кількості</a:t>
            </a:r>
            <a:r>
              <a:rPr lang="ru-RU" dirty="0"/>
              <a:t> 4 штук</a:t>
            </a:r>
          </a:p>
          <a:p>
            <a:r>
              <a:rPr lang="ru-RU" dirty="0"/>
              <a:t>7 . </a:t>
            </a:r>
            <a:r>
              <a:rPr lang="ru-RU" dirty="0" err="1"/>
              <a:t>Візки</a:t>
            </a:r>
            <a:r>
              <a:rPr lang="ru-RU" dirty="0"/>
              <a:t> для </a:t>
            </a:r>
            <a:r>
              <a:rPr lang="ru-RU" dirty="0" err="1"/>
              <a:t>брудної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 в </a:t>
            </a:r>
            <a:r>
              <a:rPr lang="ru-RU" dirty="0" err="1"/>
              <a:t>кількості</a:t>
            </a:r>
            <a:r>
              <a:rPr lang="ru-RU" dirty="0"/>
              <a:t> 4 штук</a:t>
            </a:r>
          </a:p>
          <a:p>
            <a:r>
              <a:rPr lang="ru-RU" dirty="0"/>
              <a:t>8 . Парогенератор </a:t>
            </a:r>
            <a:r>
              <a:rPr lang="en-US" dirty="0"/>
              <a:t>MAXI 24 ( 15 </a:t>
            </a:r>
            <a:r>
              <a:rPr lang="ru-RU" dirty="0"/>
              <a:t>кВт , 5 бар)</a:t>
            </a:r>
          </a:p>
          <a:p>
            <a:r>
              <a:rPr lang="ru-RU" dirty="0" err="1"/>
              <a:t>Сумарна</a:t>
            </a:r>
            <a:r>
              <a:rPr lang="ru-RU" dirty="0"/>
              <a:t> </a:t>
            </a:r>
            <a:r>
              <a:rPr lang="ru-RU" dirty="0" err="1"/>
              <a:t>електрична</a:t>
            </a: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27,3 кВт</a:t>
            </a:r>
          </a:p>
          <a:p>
            <a:r>
              <a:rPr lang="ru-RU" dirty="0" err="1"/>
              <a:t>Припливно</a:t>
            </a:r>
            <a:r>
              <a:rPr lang="ru-RU" dirty="0"/>
              <a:t> -</a:t>
            </a:r>
            <a:r>
              <a:rPr lang="ru-RU" dirty="0" err="1"/>
              <a:t>витяжна</a:t>
            </a:r>
            <a:r>
              <a:rPr lang="ru-RU" dirty="0"/>
              <a:t> </a:t>
            </a:r>
            <a:r>
              <a:rPr lang="ru-RU" dirty="0" err="1"/>
              <a:t>вентиляція</a:t>
            </a:r>
            <a:r>
              <a:rPr lang="ru-RU" dirty="0"/>
              <a:t> 2500 куб. м / год</a:t>
            </a:r>
          </a:p>
          <a:p>
            <a:r>
              <a:rPr lang="ru-RU" dirty="0" err="1"/>
              <a:t>Гарантія</a:t>
            </a:r>
            <a:r>
              <a:rPr lang="ru-RU" dirty="0"/>
              <a:t> 12 </a:t>
            </a:r>
            <a:r>
              <a:rPr lang="ru-RU" dirty="0" err="1"/>
              <a:t>місяців</a:t>
            </a:r>
            <a:endParaRPr lang="ru-RU" dirty="0"/>
          </a:p>
          <a:p>
            <a:r>
              <a:rPr lang="ru-RU" dirty="0"/>
              <a:t>Рекомендована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 50 кв. м</a:t>
            </a:r>
          </a:p>
          <a:p>
            <a:r>
              <a:rPr lang="ru-RU" dirty="0" err="1"/>
              <a:t>Необхідна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персоналу при 6 -денному </a:t>
            </a:r>
            <a:r>
              <a:rPr lang="ru-RU" dirty="0" err="1"/>
              <a:t>робочому</a:t>
            </a:r>
            <a:r>
              <a:rPr lang="ru-RU" dirty="0"/>
              <a:t> </a:t>
            </a:r>
            <a:r>
              <a:rPr lang="ru-RU" dirty="0" err="1"/>
              <a:t>тижні</a:t>
            </a:r>
            <a:r>
              <a:rPr lang="ru-RU" dirty="0"/>
              <a:t> і </a:t>
            </a:r>
            <a:r>
              <a:rPr lang="ru-RU" dirty="0" smtClean="0"/>
              <a:t>7-годинному </a:t>
            </a:r>
            <a:r>
              <a:rPr lang="ru-RU" dirty="0" err="1"/>
              <a:t>робочому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 при </a:t>
            </a:r>
            <a:r>
              <a:rPr lang="ru-RU" dirty="0" err="1"/>
              <a:t>повному</a:t>
            </a:r>
            <a:r>
              <a:rPr lang="ru-RU" dirty="0"/>
              <a:t> </a:t>
            </a:r>
            <a:r>
              <a:rPr lang="ru-RU" dirty="0" err="1"/>
              <a:t>завантаженні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:</a:t>
            </a:r>
          </a:p>
          <a:p>
            <a:r>
              <a:rPr lang="ru-RU" dirty="0"/>
              <a:t>При 1- </a:t>
            </a:r>
            <a:r>
              <a:rPr lang="ru-RU" dirty="0" err="1"/>
              <a:t>змінній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 4 </a:t>
            </a:r>
            <a:r>
              <a:rPr lang="ru-RU" dirty="0" err="1"/>
              <a:t>людини</a:t>
            </a:r>
            <a:endParaRPr lang="ru-RU" dirty="0"/>
          </a:p>
          <a:p>
            <a:r>
              <a:rPr lang="ru-RU" dirty="0"/>
              <a:t>При 2 - </a:t>
            </a:r>
            <a:r>
              <a:rPr lang="ru-RU" dirty="0" err="1"/>
              <a:t>змінній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 7 </a:t>
            </a:r>
            <a:r>
              <a:rPr lang="ru-RU" dirty="0" err="1"/>
              <a:t>осіб</a:t>
            </a:r>
            <a:endParaRPr lang="ru-RU" dirty="0"/>
          </a:p>
          <a:p>
            <a:r>
              <a:rPr lang="ru-RU" dirty="0"/>
              <a:t>При 3 - </a:t>
            </a:r>
            <a:r>
              <a:rPr lang="ru-RU" dirty="0" err="1"/>
              <a:t>змінній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 9 </a:t>
            </a:r>
            <a:r>
              <a:rPr lang="ru-RU" dirty="0" err="1"/>
              <a:t>осіб</a:t>
            </a:r>
            <a:endParaRPr lang="ru-RU" dirty="0"/>
          </a:p>
          <a:p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хімчистки</a:t>
            </a:r>
            <a:r>
              <a:rPr lang="ru-RU" dirty="0"/>
              <a:t> при 6 -денному </a:t>
            </a:r>
            <a:r>
              <a:rPr lang="ru-RU" dirty="0" err="1"/>
              <a:t>робочому</a:t>
            </a:r>
            <a:r>
              <a:rPr lang="ru-RU" dirty="0"/>
              <a:t> </a:t>
            </a:r>
            <a:r>
              <a:rPr lang="ru-RU" dirty="0" err="1"/>
              <a:t>тижні</a:t>
            </a:r>
            <a:r>
              <a:rPr lang="ru-RU" dirty="0"/>
              <a:t> і 7- </a:t>
            </a:r>
            <a:r>
              <a:rPr lang="ru-RU" dirty="0" err="1"/>
              <a:t>годинному</a:t>
            </a:r>
            <a:r>
              <a:rPr lang="ru-RU" dirty="0"/>
              <a:t> </a:t>
            </a:r>
            <a:r>
              <a:rPr lang="ru-RU" dirty="0" err="1" smtClean="0"/>
              <a:t>робочому</a:t>
            </a:r>
            <a:r>
              <a:rPr lang="ru-RU" dirty="0" smtClean="0"/>
              <a:t> </a:t>
            </a:r>
            <a:r>
              <a:rPr lang="ru-RU" dirty="0" err="1"/>
              <a:t>дні</a:t>
            </a:r>
            <a:r>
              <a:rPr lang="ru-RU" dirty="0"/>
              <a:t> при </a:t>
            </a:r>
            <a:r>
              <a:rPr lang="ru-RU" dirty="0" err="1"/>
              <a:t>повному</a:t>
            </a:r>
            <a:r>
              <a:rPr lang="ru-RU" dirty="0"/>
              <a:t> </a:t>
            </a:r>
            <a:r>
              <a:rPr lang="ru-RU" dirty="0" err="1"/>
              <a:t>завантаженні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:</a:t>
            </a:r>
          </a:p>
          <a:p>
            <a:r>
              <a:rPr lang="ru-RU" dirty="0"/>
              <a:t>При 1- </a:t>
            </a:r>
            <a:r>
              <a:rPr lang="ru-RU" dirty="0" err="1"/>
              <a:t>змінній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 1300 од. </a:t>
            </a:r>
            <a:r>
              <a:rPr lang="ru-RU" dirty="0" err="1"/>
              <a:t>виробів</a:t>
            </a:r>
            <a:r>
              <a:rPr lang="ru-RU" dirty="0"/>
              <a:t> на </a:t>
            </a:r>
            <a:r>
              <a:rPr lang="ru-RU" dirty="0" err="1"/>
              <a:t>місяць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0721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232224"/>
            <a:ext cx="8911687" cy="4064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err="1"/>
              <a:t>Контрольні</a:t>
            </a:r>
            <a:r>
              <a:rPr lang="ru-RU" sz="2400" dirty="0"/>
              <a:t> </a:t>
            </a:r>
            <a:r>
              <a:rPr lang="ru-RU" sz="2400" dirty="0" err="1"/>
              <a:t>запитання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6229" y="638629"/>
            <a:ext cx="9748383" cy="621937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1. </a:t>
            </a:r>
            <a:r>
              <a:rPr lang="ru-RU" dirty="0" err="1"/>
              <a:t>Який</a:t>
            </a:r>
            <a:r>
              <a:rPr lang="ru-RU" dirty="0"/>
              <a:t> принцип </a:t>
            </a:r>
            <a:r>
              <a:rPr lang="ru-RU" dirty="0" err="1"/>
              <a:t>розрахунку</a:t>
            </a:r>
            <a:r>
              <a:rPr lang="ru-RU" dirty="0"/>
              <a:t> потреби в </a:t>
            </a:r>
            <a:r>
              <a:rPr lang="ru-RU" dirty="0" err="1"/>
              <a:t>послугах</a:t>
            </a:r>
            <a:r>
              <a:rPr lang="ru-RU" dirty="0"/>
              <a:t> </a:t>
            </a:r>
            <a:r>
              <a:rPr lang="ru-RU" dirty="0" err="1"/>
              <a:t>прання</a:t>
            </a:r>
            <a:r>
              <a:rPr lang="ru-RU" dirty="0"/>
              <a:t> для </a:t>
            </a:r>
            <a:r>
              <a:rPr lang="ru-RU" dirty="0" err="1"/>
              <a:t>готелю</a:t>
            </a:r>
            <a:r>
              <a:rPr lang="ru-RU" dirty="0"/>
              <a:t>?</a:t>
            </a:r>
          </a:p>
          <a:p>
            <a:r>
              <a:rPr lang="ru-RU" dirty="0"/>
              <a:t>2. </a:t>
            </a:r>
            <a:r>
              <a:rPr lang="ru-RU" dirty="0" err="1"/>
              <a:t>Який</a:t>
            </a:r>
            <a:r>
              <a:rPr lang="ru-RU" dirty="0"/>
              <a:t> принцип </a:t>
            </a:r>
            <a:r>
              <a:rPr lang="ru-RU" dirty="0" err="1"/>
              <a:t>розрахунку</a:t>
            </a:r>
            <a:r>
              <a:rPr lang="ru-RU" dirty="0"/>
              <a:t> потреби в </a:t>
            </a:r>
            <a:r>
              <a:rPr lang="ru-RU" dirty="0" err="1"/>
              <a:t>послугах</a:t>
            </a:r>
            <a:r>
              <a:rPr lang="ru-RU" dirty="0"/>
              <a:t> </a:t>
            </a:r>
            <a:r>
              <a:rPr lang="ru-RU" dirty="0" err="1"/>
              <a:t>прання</a:t>
            </a:r>
            <a:r>
              <a:rPr lang="ru-RU" dirty="0"/>
              <a:t> для ресторану ?</a:t>
            </a:r>
          </a:p>
          <a:p>
            <a:r>
              <a:rPr lang="ru-RU" dirty="0"/>
              <a:t>3. В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різниця</a:t>
            </a:r>
            <a:r>
              <a:rPr lang="ru-RU" dirty="0"/>
              <a:t> понять «схема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прання</a:t>
            </a:r>
            <a:r>
              <a:rPr lang="ru-RU" dirty="0"/>
              <a:t>» та «схема </a:t>
            </a:r>
            <a:r>
              <a:rPr lang="ru-RU" dirty="0" err="1"/>
              <a:t>прального</a:t>
            </a:r>
            <a:r>
              <a:rPr lang="ru-RU" dirty="0"/>
              <a:t> </a:t>
            </a:r>
            <a:r>
              <a:rPr lang="ru-RU" dirty="0" smtClean="0"/>
              <a:t>циклу</a:t>
            </a:r>
            <a:r>
              <a:rPr lang="ru-RU" dirty="0"/>
              <a:t>» ?</a:t>
            </a:r>
          </a:p>
          <a:p>
            <a:r>
              <a:rPr lang="ru-RU" dirty="0"/>
              <a:t>4. </a:t>
            </a:r>
            <a:r>
              <a:rPr lang="ru-RU" dirty="0" err="1"/>
              <a:t>Приклади</a:t>
            </a:r>
            <a:r>
              <a:rPr lang="ru-RU" dirty="0"/>
              <a:t> схем </a:t>
            </a:r>
            <a:r>
              <a:rPr lang="ru-RU" dirty="0" err="1"/>
              <a:t>машино-операційних</a:t>
            </a:r>
            <a:r>
              <a:rPr lang="ru-RU" dirty="0"/>
              <a:t> </a:t>
            </a:r>
            <a:r>
              <a:rPr lang="ru-RU" dirty="0" err="1"/>
              <a:t>ліній</a:t>
            </a:r>
            <a:r>
              <a:rPr lang="ru-RU" dirty="0"/>
              <a:t> </a:t>
            </a:r>
            <a:r>
              <a:rPr lang="ru-RU" dirty="0" err="1"/>
              <a:t>прання</a:t>
            </a:r>
            <a:r>
              <a:rPr lang="ru-RU" dirty="0"/>
              <a:t>. </a:t>
            </a:r>
          </a:p>
          <a:p>
            <a:r>
              <a:rPr lang="ru-RU" dirty="0"/>
              <a:t>5.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відноситься</a:t>
            </a:r>
            <a:r>
              <a:rPr lang="ru-RU" dirty="0"/>
              <a:t> до основного </a:t>
            </a:r>
            <a:r>
              <a:rPr lang="ru-RU" dirty="0" err="1"/>
              <a:t>устаткування</a:t>
            </a:r>
            <a:r>
              <a:rPr lang="ru-RU" dirty="0"/>
              <a:t> для </a:t>
            </a:r>
            <a:r>
              <a:rPr lang="ru-RU" dirty="0" err="1"/>
              <a:t>прання</a:t>
            </a:r>
            <a:r>
              <a:rPr lang="ru-RU" dirty="0"/>
              <a:t>?</a:t>
            </a:r>
          </a:p>
          <a:p>
            <a:r>
              <a:rPr lang="ru-RU" dirty="0"/>
              <a:t>6. </a:t>
            </a:r>
            <a:r>
              <a:rPr lang="ru-RU" dirty="0" err="1"/>
              <a:t>Призначення</a:t>
            </a:r>
            <a:r>
              <a:rPr lang="ru-RU" dirty="0"/>
              <a:t>, </a:t>
            </a:r>
            <a:r>
              <a:rPr lang="ru-RU" dirty="0" err="1"/>
              <a:t>класифікація</a:t>
            </a:r>
            <a:r>
              <a:rPr lang="ru-RU" dirty="0"/>
              <a:t> машин для </a:t>
            </a:r>
            <a:r>
              <a:rPr lang="ru-RU" dirty="0" err="1"/>
              <a:t>прання</a:t>
            </a:r>
            <a:r>
              <a:rPr lang="ru-RU" dirty="0"/>
              <a:t>.</a:t>
            </a:r>
          </a:p>
          <a:p>
            <a:r>
              <a:rPr lang="ru-RU" dirty="0"/>
              <a:t>7. Чим </a:t>
            </a:r>
            <a:r>
              <a:rPr lang="ru-RU" dirty="0" err="1"/>
              <a:t>характеризуються</a:t>
            </a:r>
            <a:r>
              <a:rPr lang="ru-RU" dirty="0"/>
              <a:t> </a:t>
            </a:r>
            <a:r>
              <a:rPr lang="ru-RU" dirty="0" err="1"/>
              <a:t>режими</a:t>
            </a:r>
            <a:r>
              <a:rPr lang="ru-RU" dirty="0"/>
              <a:t> </a:t>
            </a:r>
            <a:r>
              <a:rPr lang="ru-RU" dirty="0" err="1"/>
              <a:t>прання</a:t>
            </a:r>
            <a:r>
              <a:rPr lang="ru-RU" dirty="0"/>
              <a:t>?</a:t>
            </a:r>
          </a:p>
          <a:p>
            <a:r>
              <a:rPr lang="ru-RU" dirty="0"/>
              <a:t>8. </a:t>
            </a: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сушіння</a:t>
            </a:r>
            <a:r>
              <a:rPr lang="ru-RU" dirty="0"/>
              <a:t> за принципом </a:t>
            </a:r>
            <a:r>
              <a:rPr lang="ru-RU" dirty="0" err="1"/>
              <a:t>відводу</a:t>
            </a:r>
            <a:r>
              <a:rPr lang="ru-RU" dirty="0"/>
              <a:t> </a:t>
            </a:r>
            <a:r>
              <a:rPr lang="ru-RU" dirty="0" err="1"/>
              <a:t>вологи</a:t>
            </a:r>
            <a:r>
              <a:rPr lang="ru-RU" dirty="0"/>
              <a:t> ( </a:t>
            </a:r>
            <a:r>
              <a:rPr lang="ru-RU" dirty="0" err="1"/>
              <a:t>витяжні</a:t>
            </a:r>
            <a:r>
              <a:rPr lang="ru-RU" dirty="0"/>
              <a:t> і </a:t>
            </a:r>
            <a:r>
              <a:rPr lang="ru-RU" dirty="0" smtClean="0"/>
              <a:t> </a:t>
            </a:r>
            <a:r>
              <a:rPr lang="ru-RU" dirty="0" err="1" smtClean="0"/>
              <a:t>конденсаційні</a:t>
            </a:r>
            <a:r>
              <a:rPr lang="ru-RU" dirty="0"/>
              <a:t>).</a:t>
            </a:r>
          </a:p>
          <a:p>
            <a:r>
              <a:rPr lang="ru-RU" dirty="0"/>
              <a:t>9. </a:t>
            </a:r>
            <a:r>
              <a:rPr lang="ru-RU" dirty="0" err="1"/>
              <a:t>Поняття</a:t>
            </a:r>
            <a:r>
              <a:rPr lang="ru-RU" dirty="0"/>
              <a:t> «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прання</a:t>
            </a:r>
            <a:r>
              <a:rPr lang="ru-RU" dirty="0"/>
              <a:t>», «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енергоспоживання</a:t>
            </a:r>
            <a:r>
              <a:rPr lang="ru-RU" dirty="0"/>
              <a:t>».</a:t>
            </a:r>
          </a:p>
          <a:p>
            <a:r>
              <a:rPr lang="ru-RU" dirty="0"/>
              <a:t>10.Характеристика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віджимних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.</a:t>
            </a:r>
          </a:p>
          <a:p>
            <a:r>
              <a:rPr lang="ru-RU" dirty="0"/>
              <a:t>11.Що </a:t>
            </a:r>
            <a:r>
              <a:rPr lang="ru-RU" dirty="0" err="1"/>
              <a:t>відносять</a:t>
            </a:r>
            <a:r>
              <a:rPr lang="ru-RU" dirty="0"/>
              <a:t> до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техніко-експлуатаційні</a:t>
            </a:r>
            <a:r>
              <a:rPr lang="ru-RU" dirty="0"/>
              <a:t> та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 smtClean="0"/>
              <a:t>пральних</a:t>
            </a:r>
            <a:r>
              <a:rPr lang="ru-RU" dirty="0" smtClean="0"/>
              <a:t> </a:t>
            </a:r>
            <a:r>
              <a:rPr lang="ru-RU" dirty="0"/>
              <a:t>машин?</a:t>
            </a:r>
          </a:p>
          <a:p>
            <a:r>
              <a:rPr lang="ru-RU" dirty="0"/>
              <a:t>12.Яка методика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?</a:t>
            </a:r>
          </a:p>
          <a:p>
            <a:r>
              <a:rPr lang="ru-RU" dirty="0"/>
              <a:t>13.Яка методика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аквачищення</a:t>
            </a:r>
            <a:r>
              <a:rPr lang="ru-RU" dirty="0"/>
              <a:t>?</a:t>
            </a:r>
          </a:p>
          <a:p>
            <a:r>
              <a:rPr lang="ru-RU" dirty="0"/>
              <a:t>14.Що </a:t>
            </a:r>
            <a:r>
              <a:rPr lang="ru-RU" dirty="0" err="1"/>
              <a:t>відноситься</a:t>
            </a:r>
            <a:r>
              <a:rPr lang="ru-RU" dirty="0"/>
              <a:t> до основного </a:t>
            </a:r>
            <a:r>
              <a:rPr lang="ru-RU" dirty="0" err="1"/>
              <a:t>устаткування</a:t>
            </a:r>
            <a:r>
              <a:rPr lang="ru-RU" dirty="0"/>
              <a:t> для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?</a:t>
            </a:r>
          </a:p>
          <a:p>
            <a:r>
              <a:rPr lang="ru-RU" dirty="0"/>
              <a:t>15.В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різниця</a:t>
            </a:r>
            <a:r>
              <a:rPr lang="ru-RU" dirty="0"/>
              <a:t> «сухого» та «мокрого» </a:t>
            </a:r>
            <a:r>
              <a:rPr lang="ru-RU" dirty="0" err="1"/>
              <a:t>чищення</a:t>
            </a:r>
            <a:r>
              <a:rPr lang="ru-RU" dirty="0"/>
              <a:t>?</a:t>
            </a:r>
          </a:p>
          <a:p>
            <a:r>
              <a:rPr lang="ru-RU" dirty="0"/>
              <a:t>16.Які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на </a:t>
            </a:r>
            <a:r>
              <a:rPr lang="ru-RU" dirty="0" err="1"/>
              <a:t>забруднення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?</a:t>
            </a:r>
          </a:p>
          <a:p>
            <a:r>
              <a:rPr lang="ru-RU" dirty="0"/>
              <a:t>17.Чим </a:t>
            </a:r>
            <a:r>
              <a:rPr lang="ru-RU" dirty="0" err="1"/>
              <a:t>характеризуються</a:t>
            </a:r>
            <a:r>
              <a:rPr lang="ru-RU" dirty="0"/>
              <a:t> </a:t>
            </a:r>
            <a:r>
              <a:rPr lang="ru-RU" dirty="0" err="1"/>
              <a:t>режими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?</a:t>
            </a:r>
          </a:p>
          <a:p>
            <a:r>
              <a:rPr lang="ru-RU" dirty="0"/>
              <a:t>18.Які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 для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?</a:t>
            </a:r>
          </a:p>
          <a:p>
            <a:r>
              <a:rPr lang="ru-RU" dirty="0"/>
              <a:t>19.Які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комплектуючі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 для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4870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246739"/>
            <a:ext cx="8911687" cy="362861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 smtClean="0"/>
              <a:t>Контрольны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запитання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8171" y="754743"/>
            <a:ext cx="9806441" cy="593634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20.Які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регенерації</a:t>
            </a:r>
            <a:r>
              <a:rPr lang="ru-RU" dirty="0"/>
              <a:t> </a:t>
            </a:r>
            <a:r>
              <a:rPr lang="ru-RU" dirty="0" err="1"/>
              <a:t>розчинників</a:t>
            </a:r>
            <a:r>
              <a:rPr lang="ru-RU" dirty="0"/>
              <a:t> при сухому </a:t>
            </a:r>
            <a:r>
              <a:rPr lang="ru-RU" dirty="0" err="1"/>
              <a:t>чищенні</a:t>
            </a:r>
            <a:r>
              <a:rPr lang="ru-RU" dirty="0"/>
              <a:t>?</a:t>
            </a:r>
          </a:p>
          <a:p>
            <a:r>
              <a:rPr lang="ru-RU" dirty="0"/>
              <a:t>21.Які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 для </a:t>
            </a:r>
            <a:r>
              <a:rPr lang="ru-RU" dirty="0" err="1"/>
              <a:t>регенерації</a:t>
            </a:r>
            <a:r>
              <a:rPr lang="ru-RU" dirty="0"/>
              <a:t> </a:t>
            </a:r>
            <a:r>
              <a:rPr lang="ru-RU" dirty="0" err="1"/>
              <a:t>розчинників</a:t>
            </a:r>
            <a:r>
              <a:rPr lang="ru-RU" dirty="0"/>
              <a:t> при сухому </a:t>
            </a:r>
          </a:p>
          <a:p>
            <a:r>
              <a:rPr lang="ru-RU" dirty="0" err="1"/>
              <a:t>чищенні</a:t>
            </a:r>
            <a:r>
              <a:rPr lang="ru-RU" dirty="0"/>
              <a:t>?</a:t>
            </a:r>
          </a:p>
          <a:p>
            <a:r>
              <a:rPr lang="ru-RU" dirty="0"/>
              <a:t>22.Що </a:t>
            </a:r>
            <a:r>
              <a:rPr lang="ru-RU" dirty="0" err="1"/>
              <a:t>відносять</a:t>
            </a:r>
            <a:r>
              <a:rPr lang="ru-RU" dirty="0"/>
              <a:t> до </a:t>
            </a:r>
            <a:r>
              <a:rPr lang="ru-RU" dirty="0" err="1"/>
              <a:t>техніко-експлуатаційних</a:t>
            </a:r>
            <a:r>
              <a:rPr lang="ru-RU" dirty="0"/>
              <a:t> та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endParaRPr lang="ru-RU" dirty="0"/>
          </a:p>
          <a:p>
            <a:r>
              <a:rPr lang="ru-RU" dirty="0" err="1"/>
              <a:t>устаткування</a:t>
            </a:r>
            <a:r>
              <a:rPr lang="ru-RU" dirty="0"/>
              <a:t> для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?</a:t>
            </a:r>
          </a:p>
          <a:p>
            <a:r>
              <a:rPr lang="ru-RU" dirty="0"/>
              <a:t>23.Які характеристики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прасування</a:t>
            </a:r>
            <a:r>
              <a:rPr lang="ru-RU" dirty="0"/>
              <a:t>?</a:t>
            </a:r>
          </a:p>
          <a:p>
            <a:r>
              <a:rPr lang="ru-RU" dirty="0"/>
              <a:t>24.Як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режими</a:t>
            </a:r>
            <a:r>
              <a:rPr lang="ru-RU" dirty="0"/>
              <a:t> </a:t>
            </a:r>
            <a:r>
              <a:rPr lang="ru-RU" dirty="0" err="1"/>
              <a:t>прасування</a:t>
            </a:r>
            <a:r>
              <a:rPr lang="ru-RU" dirty="0"/>
              <a:t> для </a:t>
            </a:r>
            <a:r>
              <a:rPr lang="ru-RU" dirty="0" err="1"/>
              <a:t>тканинних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вони </a:t>
            </a:r>
          </a:p>
          <a:p>
            <a:r>
              <a:rPr lang="ru-RU" dirty="0" err="1"/>
              <a:t>залежать</a:t>
            </a:r>
            <a:r>
              <a:rPr lang="ru-RU" dirty="0"/>
              <a:t> ?</a:t>
            </a:r>
          </a:p>
          <a:p>
            <a:r>
              <a:rPr lang="ru-RU" dirty="0"/>
              <a:t>25.Який принцип </a:t>
            </a:r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 для </a:t>
            </a:r>
            <a:r>
              <a:rPr lang="ru-RU" dirty="0" err="1"/>
              <a:t>прасування</a:t>
            </a:r>
            <a:r>
              <a:rPr lang="ru-RU" dirty="0"/>
              <a:t>?</a:t>
            </a:r>
          </a:p>
          <a:p>
            <a:r>
              <a:rPr lang="ru-RU" dirty="0"/>
              <a:t>26.Контрукція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прасок</a:t>
            </a:r>
            <a:r>
              <a:rPr lang="ru-RU" dirty="0"/>
              <a:t>.</a:t>
            </a:r>
          </a:p>
          <a:p>
            <a:r>
              <a:rPr lang="ru-RU" dirty="0"/>
              <a:t>27.Відміни та </a:t>
            </a:r>
            <a:r>
              <a:rPr lang="ru-RU" dirty="0" err="1"/>
              <a:t>подібність</a:t>
            </a:r>
            <a:r>
              <a:rPr lang="ru-RU" dirty="0"/>
              <a:t> </a:t>
            </a:r>
            <a:r>
              <a:rPr lang="ru-RU" dirty="0" err="1"/>
              <a:t>пароманекенів</a:t>
            </a:r>
            <a:r>
              <a:rPr lang="ru-RU" dirty="0"/>
              <a:t>, </a:t>
            </a:r>
            <a:r>
              <a:rPr lang="ru-RU" dirty="0" err="1"/>
              <a:t>топлерів</a:t>
            </a:r>
            <a:r>
              <a:rPr lang="ru-RU" dirty="0"/>
              <a:t>.</a:t>
            </a:r>
          </a:p>
          <a:p>
            <a:r>
              <a:rPr lang="ru-RU" dirty="0"/>
              <a:t>28.Відмінність </a:t>
            </a:r>
            <a:r>
              <a:rPr lang="ru-RU" dirty="0" err="1"/>
              <a:t>прасувальних</a:t>
            </a:r>
            <a:r>
              <a:rPr lang="ru-RU" dirty="0"/>
              <a:t> </a:t>
            </a:r>
            <a:r>
              <a:rPr lang="ru-RU" dirty="0" err="1"/>
              <a:t>столів</a:t>
            </a:r>
            <a:r>
              <a:rPr lang="ru-RU" dirty="0"/>
              <a:t>, </a:t>
            </a:r>
            <a:r>
              <a:rPr lang="ru-RU" dirty="0" err="1"/>
              <a:t>прасувальних</a:t>
            </a:r>
            <a:r>
              <a:rPr lang="ru-RU" dirty="0"/>
              <a:t> </a:t>
            </a:r>
            <a:r>
              <a:rPr lang="ru-RU" dirty="0" err="1"/>
              <a:t>пресів</a:t>
            </a:r>
            <a:r>
              <a:rPr lang="ru-RU" dirty="0"/>
              <a:t>.</a:t>
            </a:r>
          </a:p>
          <a:p>
            <a:r>
              <a:rPr lang="ru-RU" dirty="0"/>
              <a:t>29.Характеристика, </a:t>
            </a:r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 для </a:t>
            </a:r>
            <a:r>
              <a:rPr lang="ru-RU" dirty="0" err="1"/>
              <a:t>прасування</a:t>
            </a:r>
            <a:r>
              <a:rPr lang="ru-RU" dirty="0"/>
              <a:t> </a:t>
            </a:r>
            <a:r>
              <a:rPr lang="ru-RU" dirty="0" err="1"/>
              <a:t>прямої</a:t>
            </a:r>
            <a:r>
              <a:rPr lang="ru-RU" dirty="0"/>
              <a:t> </a:t>
            </a:r>
          </a:p>
          <a:p>
            <a:r>
              <a:rPr lang="ru-RU" dirty="0" err="1"/>
              <a:t>білизни</a:t>
            </a:r>
            <a:r>
              <a:rPr lang="ru-RU" dirty="0"/>
              <a:t>.</a:t>
            </a:r>
          </a:p>
          <a:p>
            <a:r>
              <a:rPr lang="ru-RU" dirty="0"/>
              <a:t>30.Як </a:t>
            </a:r>
            <a:r>
              <a:rPr lang="ru-RU" dirty="0" err="1"/>
              <a:t>впливає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 валкового </a:t>
            </a:r>
            <a:r>
              <a:rPr lang="ru-RU" dirty="0" err="1"/>
              <a:t>устаткування</a:t>
            </a:r>
            <a:r>
              <a:rPr lang="ru-RU" dirty="0"/>
              <a:t> для </a:t>
            </a:r>
            <a:r>
              <a:rPr lang="ru-RU" dirty="0" err="1"/>
              <a:t>прасування</a:t>
            </a:r>
            <a:r>
              <a:rPr lang="ru-RU" dirty="0"/>
              <a:t> на </a:t>
            </a:r>
            <a:r>
              <a:rPr lang="ru-RU" dirty="0" err="1"/>
              <a:t>підбір</a:t>
            </a:r>
            <a:r>
              <a:rPr lang="ru-RU" dirty="0"/>
              <a:t> </a:t>
            </a:r>
          </a:p>
          <a:p>
            <a:r>
              <a:rPr lang="ru-RU" dirty="0" err="1"/>
              <a:t>віджимного</a:t>
            </a:r>
            <a:r>
              <a:rPr lang="ru-RU" dirty="0"/>
              <a:t> та сушильного </a:t>
            </a:r>
            <a:r>
              <a:rPr lang="ru-RU" dirty="0" err="1"/>
              <a:t>устаткування</a:t>
            </a:r>
            <a:r>
              <a:rPr lang="ru-RU" dirty="0"/>
              <a:t>?</a:t>
            </a:r>
          </a:p>
          <a:p>
            <a:r>
              <a:rPr lang="ru-RU" dirty="0"/>
              <a:t>31.Яке </a:t>
            </a:r>
            <a:r>
              <a:rPr lang="ru-RU" dirty="0" err="1"/>
              <a:t>призначення</a:t>
            </a:r>
            <a:r>
              <a:rPr lang="ru-RU" dirty="0"/>
              <a:t>, </a:t>
            </a:r>
            <a:r>
              <a:rPr lang="ru-RU" dirty="0" err="1"/>
              <a:t>складові</a:t>
            </a:r>
            <a:r>
              <a:rPr lang="ru-RU" dirty="0"/>
              <a:t> </a:t>
            </a:r>
            <a:r>
              <a:rPr lang="ru-RU" dirty="0" err="1"/>
              <a:t>плямовивідного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?</a:t>
            </a:r>
          </a:p>
          <a:p>
            <a:r>
              <a:rPr lang="ru-RU" dirty="0"/>
              <a:t>32.Які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експлуатаційні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при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 для </a:t>
            </a:r>
            <a:r>
              <a:rPr lang="ru-RU" dirty="0" err="1"/>
              <a:t>кінцевих</a:t>
            </a:r>
            <a:r>
              <a:rPr lang="ru-RU" dirty="0"/>
              <a:t> </a:t>
            </a:r>
          </a:p>
          <a:p>
            <a:r>
              <a:rPr lang="ru-RU" dirty="0" err="1"/>
              <a:t>операцій</a:t>
            </a:r>
            <a:r>
              <a:rPr lang="ru-RU" dirty="0"/>
              <a:t> при </a:t>
            </a:r>
            <a:r>
              <a:rPr lang="ru-RU" dirty="0" err="1"/>
              <a:t>пранні</a:t>
            </a:r>
            <a:r>
              <a:rPr lang="ru-RU" dirty="0"/>
              <a:t>, </a:t>
            </a:r>
            <a:r>
              <a:rPr lang="ru-RU" dirty="0" err="1"/>
              <a:t>хімчистці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58153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ДЯКУЮ ЗА УВАГУ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861405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3611" y="174167"/>
            <a:ext cx="8911687" cy="696690"/>
          </a:xfrm>
        </p:spPr>
        <p:txBody>
          <a:bodyPr/>
          <a:lstStyle/>
          <a:p>
            <a:r>
              <a:rPr lang="ru-RU" dirty="0"/>
              <a:t>1. 3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прання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2400" y="701988"/>
            <a:ext cx="9318171" cy="5902012"/>
          </a:xfrm>
        </p:spPr>
        <p:txBody>
          <a:bodyPr/>
          <a:lstStyle/>
          <a:p>
            <a:r>
              <a:rPr lang="ru-RU" smtClean="0"/>
              <a:t>Фактори впливу на якість прання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629" y="1320798"/>
            <a:ext cx="9332139" cy="38027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2399" y="5280686"/>
            <a:ext cx="8679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Коло доктора </a:t>
            </a:r>
            <a:r>
              <a:rPr lang="ru-RU" dirty="0" err="1" smtClean="0"/>
              <a:t>Сіннера</a:t>
            </a:r>
            <a:r>
              <a:rPr lang="ru-RU" dirty="0" smtClean="0"/>
              <a:t> (в 1960р),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запропонував</a:t>
            </a:r>
            <a:r>
              <a:rPr lang="ru-RU" dirty="0" smtClean="0"/>
              <a:t> </a:t>
            </a:r>
            <a:r>
              <a:rPr lang="ru-RU" dirty="0" err="1" smtClean="0"/>
              <a:t>оцінювати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прання</a:t>
            </a:r>
            <a:r>
              <a:rPr lang="ru-RU" dirty="0" smtClean="0"/>
              <a:t> за </a:t>
            </a:r>
            <a:r>
              <a:rPr lang="ru-RU" dirty="0" err="1" smtClean="0"/>
              <a:t>чотирьма</a:t>
            </a:r>
            <a:r>
              <a:rPr lang="ru-RU" dirty="0" smtClean="0"/>
              <a:t> факторами, </a:t>
            </a:r>
            <a:r>
              <a:rPr lang="ru-RU" dirty="0" err="1" smtClean="0"/>
              <a:t>наочно</a:t>
            </a:r>
            <a:r>
              <a:rPr lang="ru-RU" dirty="0" smtClean="0"/>
              <a:t> </a:t>
            </a:r>
            <a:r>
              <a:rPr lang="ru-RU" dirty="0" err="1" smtClean="0"/>
              <a:t>показує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ru-RU" dirty="0" err="1" smtClean="0"/>
              <a:t>бруду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чотирьох</a:t>
            </a:r>
            <a:r>
              <a:rPr lang="ru-RU" dirty="0" smtClean="0"/>
              <a:t> </a:t>
            </a:r>
            <a:r>
              <a:rPr lang="ru-RU" dirty="0" err="1" smtClean="0"/>
              <a:t>взаємозалежних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060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3268" y="275767"/>
            <a:ext cx="8911687" cy="47897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заповнюваності</a:t>
            </a:r>
            <a:r>
              <a:rPr lang="ru-RU" dirty="0"/>
              <a:t> барабана.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8171" y="885371"/>
            <a:ext cx="9806441" cy="5805715"/>
          </a:xfrm>
        </p:spPr>
        <p:txBody>
          <a:bodyPr>
            <a:normAutofit lnSpcReduction="10000"/>
          </a:bodyPr>
          <a:lstStyle/>
          <a:p>
            <a:r>
              <a:rPr lang="ru-RU" sz="2000" dirty="0" err="1" smtClean="0"/>
              <a:t>Відомо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якщо</a:t>
            </a:r>
            <a:r>
              <a:rPr lang="ru-RU" sz="2000" dirty="0"/>
              <a:t> барабан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 smtClean="0"/>
              <a:t>повний</a:t>
            </a:r>
            <a:r>
              <a:rPr lang="ru-RU" sz="2000" dirty="0"/>
              <a:t>, то </a:t>
            </a:r>
            <a:r>
              <a:rPr lang="ru-RU" sz="2000" dirty="0" err="1"/>
              <a:t>тільки</a:t>
            </a:r>
            <a:r>
              <a:rPr lang="ru-RU" sz="2000" dirty="0"/>
              <a:t> невелика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білизни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необхідну</a:t>
            </a:r>
            <a:r>
              <a:rPr lang="ru-RU" sz="2000" dirty="0"/>
              <a:t> </a:t>
            </a:r>
            <a:r>
              <a:rPr lang="ru-RU" sz="2000" dirty="0" err="1"/>
              <a:t>висоту</a:t>
            </a:r>
            <a:r>
              <a:rPr lang="ru-RU" sz="2000" dirty="0"/>
              <a:t> </a:t>
            </a:r>
            <a:r>
              <a:rPr lang="ru-RU" sz="2000" dirty="0" err="1"/>
              <a:t>падіння</a:t>
            </a:r>
            <a:r>
              <a:rPr lang="ru-RU" sz="2000" dirty="0"/>
              <a:t> і, </a:t>
            </a:r>
            <a:r>
              <a:rPr lang="ru-RU" sz="2000" dirty="0" err="1" smtClean="0"/>
              <a:t>отже</a:t>
            </a:r>
            <a:r>
              <a:rPr lang="ru-RU" sz="2000" dirty="0"/>
              <a:t>, </a:t>
            </a:r>
            <a:r>
              <a:rPr lang="ru-RU" sz="2000" dirty="0" err="1"/>
              <a:t>механічний</a:t>
            </a:r>
            <a:r>
              <a:rPr lang="ru-RU" sz="2000" dirty="0"/>
              <a:t> </a:t>
            </a:r>
            <a:r>
              <a:rPr lang="ru-RU" sz="2000" dirty="0" err="1"/>
              <a:t>вплив</a:t>
            </a:r>
            <a:r>
              <a:rPr lang="ru-RU" sz="2000" dirty="0"/>
              <a:t> на </a:t>
            </a:r>
            <a:r>
              <a:rPr lang="ru-RU" sz="2000" dirty="0" err="1"/>
              <a:t>білизну</a:t>
            </a:r>
            <a:r>
              <a:rPr lang="ru-RU" sz="2000" dirty="0"/>
              <a:t> </a:t>
            </a:r>
            <a:r>
              <a:rPr lang="ru-RU" sz="2000" dirty="0" err="1"/>
              <a:t>обмежений</a:t>
            </a:r>
            <a:r>
              <a:rPr lang="ru-RU" sz="2000" dirty="0"/>
              <a:t>. В </a:t>
            </a:r>
            <a:r>
              <a:rPr lang="ru-RU" sz="2000" dirty="0" err="1"/>
              <a:t>інструкціях</a:t>
            </a:r>
            <a:r>
              <a:rPr lang="ru-RU" sz="2000" dirty="0"/>
              <a:t> з </a:t>
            </a:r>
            <a:r>
              <a:rPr lang="ru-RU" sz="2000" dirty="0" err="1"/>
              <a:t>експлуатації</a:t>
            </a:r>
            <a:r>
              <a:rPr lang="ru-RU" sz="2000" dirty="0"/>
              <a:t> </a:t>
            </a:r>
            <a:r>
              <a:rPr lang="ru-RU" sz="2000" dirty="0" err="1" smtClean="0"/>
              <a:t>наводяться</a:t>
            </a:r>
            <a:r>
              <a:rPr lang="ru-RU" sz="2000" dirty="0" smtClean="0"/>
              <a:t> </a:t>
            </a:r>
            <a:r>
              <a:rPr lang="ru-RU" sz="2000" dirty="0" err="1"/>
              <a:t>співвідношення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кількістю</a:t>
            </a:r>
            <a:r>
              <a:rPr lang="ru-RU" sz="2000" dirty="0"/>
              <a:t> </a:t>
            </a:r>
            <a:r>
              <a:rPr lang="ru-RU" sz="2000" dirty="0" err="1"/>
              <a:t>білизни</a:t>
            </a:r>
            <a:r>
              <a:rPr lang="ru-RU" sz="2000" dirty="0"/>
              <a:t>, типами </a:t>
            </a:r>
            <a:r>
              <a:rPr lang="ru-RU" sz="2000" dirty="0" err="1"/>
              <a:t>тканини</a:t>
            </a:r>
            <a:r>
              <a:rPr lang="ru-RU" sz="2000" dirty="0"/>
              <a:t> і </a:t>
            </a:r>
            <a:r>
              <a:rPr lang="ru-RU" sz="2000" dirty="0" err="1" smtClean="0"/>
              <a:t>ступенем</a:t>
            </a:r>
            <a:r>
              <a:rPr lang="ru-RU" sz="2000" dirty="0" smtClean="0"/>
              <a:t> </a:t>
            </a:r>
            <a:r>
              <a:rPr lang="ru-RU" sz="2000" dirty="0" err="1"/>
              <a:t>забруднення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err="1" smtClean="0"/>
              <a:t>Цей</a:t>
            </a:r>
            <a:r>
              <a:rPr lang="ru-RU" sz="2000" dirty="0" smtClean="0"/>
              <a:t> </a:t>
            </a:r>
            <a:r>
              <a:rPr lang="ru-RU" sz="2000" dirty="0" err="1"/>
              <a:t>показник</a:t>
            </a:r>
            <a:r>
              <a:rPr lang="ru-RU" sz="2000" dirty="0"/>
              <a:t> </a:t>
            </a:r>
            <a:r>
              <a:rPr lang="ru-RU" sz="2000" dirty="0" err="1"/>
              <a:t>називають</a:t>
            </a:r>
            <a:r>
              <a:rPr lang="ru-RU" sz="2000" dirty="0"/>
              <a:t> </a:t>
            </a:r>
            <a:r>
              <a:rPr lang="ru-RU" sz="2000" dirty="0" err="1"/>
              <a:t>коефіцієнтом</a:t>
            </a:r>
            <a:r>
              <a:rPr lang="ru-RU" sz="2000" dirty="0"/>
              <a:t> </a:t>
            </a:r>
            <a:r>
              <a:rPr lang="ru-RU" sz="2000" dirty="0" err="1"/>
              <a:t>заповнюваності</a:t>
            </a:r>
            <a:r>
              <a:rPr lang="ru-RU" sz="2000" dirty="0"/>
              <a:t> </a:t>
            </a:r>
            <a:r>
              <a:rPr lang="ru-RU" sz="2000" dirty="0" smtClean="0"/>
              <a:t>-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/>
              <a:t>відношення</a:t>
            </a:r>
            <a:r>
              <a:rPr lang="ru-RU" sz="2000" dirty="0"/>
              <a:t> </a:t>
            </a:r>
            <a:r>
              <a:rPr lang="ru-RU" sz="2000" dirty="0" err="1"/>
              <a:t>кількості</a:t>
            </a:r>
            <a:r>
              <a:rPr lang="ru-RU" sz="2000" dirty="0"/>
              <a:t> </a:t>
            </a:r>
            <a:r>
              <a:rPr lang="ru-RU" sz="2000" dirty="0" err="1"/>
              <a:t>сухої</a:t>
            </a:r>
            <a:r>
              <a:rPr lang="ru-RU" sz="2000" dirty="0"/>
              <a:t> </a:t>
            </a:r>
            <a:r>
              <a:rPr lang="ru-RU" sz="2000" dirty="0" err="1"/>
              <a:t>білизни</a:t>
            </a:r>
            <a:r>
              <a:rPr lang="ru-RU" sz="2000" dirty="0"/>
              <a:t> в </a:t>
            </a:r>
            <a:r>
              <a:rPr lang="ru-RU" sz="2000" dirty="0" err="1"/>
              <a:t>кілограмах</a:t>
            </a:r>
            <a:r>
              <a:rPr lang="ru-RU" sz="2000" dirty="0"/>
              <a:t> до </a:t>
            </a:r>
            <a:r>
              <a:rPr lang="ru-RU" sz="2000" dirty="0" err="1"/>
              <a:t>загального</a:t>
            </a:r>
            <a:r>
              <a:rPr lang="ru-RU" sz="2000" dirty="0"/>
              <a:t> </a:t>
            </a:r>
            <a:r>
              <a:rPr lang="ru-RU" sz="2000" dirty="0" err="1"/>
              <a:t>обсягу</a:t>
            </a:r>
            <a:r>
              <a:rPr lang="ru-RU" sz="2000" dirty="0"/>
              <a:t> </a:t>
            </a:r>
            <a:r>
              <a:rPr lang="ru-RU" sz="2000" dirty="0" smtClean="0"/>
              <a:t>барабана </a:t>
            </a:r>
            <a:r>
              <a:rPr lang="ru-RU" sz="2000" dirty="0"/>
              <a:t>в </a:t>
            </a:r>
            <a:r>
              <a:rPr lang="ru-RU" sz="2000" dirty="0" err="1"/>
              <a:t>літрах</a:t>
            </a:r>
            <a:r>
              <a:rPr lang="ru-RU" sz="2000" dirty="0"/>
              <a:t>.</a:t>
            </a:r>
          </a:p>
          <a:p>
            <a:r>
              <a:rPr lang="ru-RU" sz="2000" dirty="0"/>
              <a:t>Для </a:t>
            </a:r>
            <a:r>
              <a:rPr lang="ru-RU" sz="2000" dirty="0" err="1"/>
              <a:t>бавовни</a:t>
            </a:r>
            <a:r>
              <a:rPr lang="ru-RU" sz="2000" dirty="0"/>
              <a:t> - </a:t>
            </a:r>
            <a:r>
              <a:rPr lang="ru-RU" sz="2000" dirty="0" err="1"/>
              <a:t>від</a:t>
            </a:r>
            <a:r>
              <a:rPr lang="ru-RU" sz="2000" dirty="0"/>
              <a:t> 1:14 до 1:9, </a:t>
            </a:r>
          </a:p>
          <a:p>
            <a:r>
              <a:rPr lang="ru-RU" sz="2000" dirty="0"/>
              <a:t>синтетики - 1:35 до 1:25, </a:t>
            </a:r>
          </a:p>
          <a:p>
            <a:r>
              <a:rPr lang="ru-RU" sz="2000" dirty="0" err="1"/>
              <a:t>вовни</a:t>
            </a:r>
            <a:r>
              <a:rPr lang="ru-RU" sz="2000" dirty="0"/>
              <a:t> - 1:50 до 1:35.</a:t>
            </a:r>
          </a:p>
          <a:p>
            <a:r>
              <a:rPr lang="ru-RU" sz="2000" dirty="0" err="1"/>
              <a:t>Зменшення</a:t>
            </a:r>
            <a:r>
              <a:rPr lang="ru-RU" sz="2000" dirty="0"/>
              <a:t> </a:t>
            </a:r>
            <a:r>
              <a:rPr lang="ru-RU" sz="2000" dirty="0" err="1"/>
              <a:t>механічного</a:t>
            </a:r>
            <a:r>
              <a:rPr lang="ru-RU" sz="2000" dirty="0"/>
              <a:t> </a:t>
            </a:r>
            <a:r>
              <a:rPr lang="ru-RU" sz="2000" dirty="0" err="1"/>
              <a:t>впливу</a:t>
            </a:r>
            <a:r>
              <a:rPr lang="ru-RU" sz="2000" dirty="0"/>
              <a:t> барабана </a:t>
            </a:r>
            <a:r>
              <a:rPr lang="ru-RU" sz="2000" dirty="0" err="1"/>
              <a:t>досягається</a:t>
            </a:r>
            <a:r>
              <a:rPr lang="ru-RU" sz="2000" dirty="0"/>
              <a:t>:</a:t>
            </a:r>
          </a:p>
          <a:p>
            <a:r>
              <a:rPr lang="ru-RU" sz="2000" dirty="0"/>
              <a:t>• </a:t>
            </a:r>
            <a:r>
              <a:rPr lang="ru-RU" sz="2000" dirty="0" err="1"/>
              <a:t>зміною</a:t>
            </a:r>
            <a:r>
              <a:rPr lang="ru-RU" sz="2000" dirty="0"/>
              <a:t> </a:t>
            </a:r>
            <a:r>
              <a:rPr lang="ru-RU" sz="2000" dirty="0" err="1"/>
              <a:t>частоти</a:t>
            </a:r>
            <a:r>
              <a:rPr lang="ru-RU" sz="2000" dirty="0"/>
              <a:t> </a:t>
            </a:r>
            <a:r>
              <a:rPr lang="ru-RU" sz="2000" dirty="0" err="1"/>
              <a:t>включення</a:t>
            </a:r>
            <a:r>
              <a:rPr lang="ru-RU" sz="2000" dirty="0"/>
              <a:t> </a:t>
            </a:r>
            <a:r>
              <a:rPr lang="ru-RU" sz="2000" dirty="0" err="1"/>
              <a:t>зворотного</a:t>
            </a:r>
            <a:r>
              <a:rPr lang="ru-RU" sz="2000" dirty="0"/>
              <a:t> </a:t>
            </a:r>
            <a:r>
              <a:rPr lang="ru-RU" sz="2000" dirty="0" err="1"/>
              <a:t>обертання</a:t>
            </a:r>
            <a:r>
              <a:rPr lang="ru-RU" sz="2000" dirty="0"/>
              <a:t> барабана (</a:t>
            </a:r>
            <a:r>
              <a:rPr lang="ru-RU" sz="2000" dirty="0" err="1"/>
              <a:t>більша</a:t>
            </a:r>
            <a:r>
              <a:rPr lang="ru-RU" sz="2000" dirty="0"/>
              <a:t>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/>
              <a:t>пауз - </a:t>
            </a:r>
            <a:r>
              <a:rPr lang="ru-RU" sz="2000" dirty="0" err="1"/>
              <a:t>менша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рухів</a:t>
            </a:r>
            <a:r>
              <a:rPr lang="ru-RU" sz="2000" dirty="0"/>
              <a:t> і </a:t>
            </a:r>
            <a:r>
              <a:rPr lang="ru-RU" sz="2000" dirty="0" err="1"/>
              <a:t>менша</a:t>
            </a:r>
            <a:r>
              <a:rPr lang="ru-RU" sz="2000" dirty="0"/>
              <a:t> частота </a:t>
            </a:r>
            <a:r>
              <a:rPr lang="ru-RU" sz="2000" dirty="0" err="1"/>
              <a:t>падіння</a:t>
            </a:r>
            <a:r>
              <a:rPr lang="ru-RU" sz="2000" dirty="0"/>
              <a:t> </a:t>
            </a:r>
            <a:r>
              <a:rPr lang="ru-RU" sz="2000" dirty="0" err="1"/>
              <a:t>білизни</a:t>
            </a:r>
            <a:r>
              <a:rPr lang="ru-RU" sz="2000" dirty="0"/>
              <a:t>),</a:t>
            </a:r>
          </a:p>
          <a:p>
            <a:r>
              <a:rPr lang="ru-RU" sz="2000" dirty="0"/>
              <a:t>• </a:t>
            </a:r>
            <a:r>
              <a:rPr lang="ru-RU" sz="2000" dirty="0" err="1"/>
              <a:t>зменшенням</a:t>
            </a:r>
            <a:r>
              <a:rPr lang="ru-RU" sz="2000" dirty="0"/>
              <a:t> числа </a:t>
            </a:r>
            <a:r>
              <a:rPr lang="ru-RU" sz="2000" dirty="0" err="1"/>
              <a:t>обертів</a:t>
            </a:r>
            <a:r>
              <a:rPr lang="ru-RU" sz="2000" dirty="0"/>
              <a:t> барабана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Для </a:t>
            </a:r>
            <a:r>
              <a:rPr lang="ru-RU" sz="2000" dirty="0" err="1"/>
              <a:t>вовни-додаткові</a:t>
            </a:r>
            <a:r>
              <a:rPr lang="ru-RU" sz="2000" dirty="0"/>
              <a:t> </a:t>
            </a:r>
            <a:r>
              <a:rPr lang="ru-RU" sz="2000" dirty="0" err="1"/>
              <a:t>зупинки</a:t>
            </a:r>
            <a:r>
              <a:rPr lang="ru-RU" sz="2000" dirty="0"/>
              <a:t> </a:t>
            </a:r>
            <a:r>
              <a:rPr lang="ru-RU" sz="2000" dirty="0" smtClean="0"/>
              <a:t>барабана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26202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858</TotalTime>
  <Words>8786</Words>
  <Application>Microsoft Office PowerPoint</Application>
  <PresentationFormat>Широкоэкранный</PresentationFormat>
  <Paragraphs>475</Paragraphs>
  <Slides>77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81" baseType="lpstr">
      <vt:lpstr>Arial</vt:lpstr>
      <vt:lpstr>Century Gothic</vt:lpstr>
      <vt:lpstr>Wingdings 3</vt:lpstr>
      <vt:lpstr>Легкий дым</vt:lpstr>
      <vt:lpstr>Лекція 8. Устаткування для пралень та хімчисток при готелях</vt:lpstr>
      <vt:lpstr>ПЛАН</vt:lpstr>
      <vt:lpstr>1. Процес прання. Устаткування для прання. Принцип дії,  класифікація, основні технічні характеристик</vt:lpstr>
      <vt:lpstr>Таблиця 16.1 Основні символи по догляду за виробами текстильними</vt:lpstr>
      <vt:lpstr>Презентация PowerPoint</vt:lpstr>
      <vt:lpstr>Перелік обладнання, що використовують для прання. Відповідно до технології прання та подальших кінцевих оздоблювальних операцій в пральнях застосовують основне та допоміжне обладнання.</vt:lpstr>
      <vt:lpstr>Таблиця 16.3. Схеми машино-операційних ліній</vt:lpstr>
      <vt:lpstr>1. 3 Якість прання</vt:lpstr>
      <vt:lpstr>Коефіцієнт заповнюваності барабана. </vt:lpstr>
      <vt:lpstr>Температура.</vt:lpstr>
      <vt:lpstr>Хімічний склад пральних речовин.</vt:lpstr>
      <vt:lpstr>1. 4 Пральні машини</vt:lpstr>
      <vt:lpstr>Класифікація пральних машин проводиться за показниками: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Ультразвукові пральні машини</vt:lpstr>
      <vt:lpstr>Клас пральної машини</vt:lpstr>
      <vt:lpstr>Клас віджиму</vt:lpstr>
      <vt:lpstr>Клас енергоспоживання- характеристика економічності.</vt:lpstr>
      <vt:lpstr>Порівняльна характеристика професійних і побутових пральних машин. </vt:lpstr>
      <vt:lpstr>Бар'єрні пральні машини. </vt:lpstr>
      <vt:lpstr>Презентация PowerPoint</vt:lpstr>
      <vt:lpstr>Віджимання </vt:lpstr>
      <vt:lpstr>Презентация PowerPoint</vt:lpstr>
      <vt:lpstr>Всі пральні машини відповідно до класів віджиму можна умовно поділити на 7 категорій</vt:lpstr>
      <vt:lpstr>Сушіння</vt:lpstr>
      <vt:lpstr>Презентация PowerPoint</vt:lpstr>
      <vt:lpstr>Види сушильних машин. </vt:lpstr>
      <vt:lpstr>Види сушильних машин</vt:lpstr>
      <vt:lpstr>2. Прасувально-сушильне устаткування, устаткування для фінішної обробки </vt:lpstr>
      <vt:lpstr>Прасування застосовується для: </vt:lpstr>
      <vt:lpstr>Класифікація устаткування для прасування білизни та одягу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Прасувальний валок</vt:lpstr>
      <vt:lpstr>Каландр.</vt:lpstr>
      <vt:lpstr>Презентация PowerPoint</vt:lpstr>
      <vt:lpstr>Пароповітряні манекени.</vt:lpstr>
      <vt:lpstr>Презентация PowerPoint</vt:lpstr>
      <vt:lpstr>Пароповітряний манекен та топпер</vt:lpstr>
      <vt:lpstr>Характеристики професійних пароманекенів: </vt:lpstr>
      <vt:lpstr>3. Технологія аквачищення. Устаткування, особливості застосування</vt:lpstr>
      <vt:lpstr>Презентация PowerPoint</vt:lpstr>
      <vt:lpstr>Технологічна схема аквачищення</vt:lpstr>
      <vt:lpstr>Презентация PowerPoint</vt:lpstr>
      <vt:lpstr>Презентация PowerPoint</vt:lpstr>
      <vt:lpstr>Основними перевагами аквачистки є:</vt:lpstr>
      <vt:lpstr>Організація процесу та екологія: </vt:lpstr>
      <vt:lpstr>Презентация PowerPoint</vt:lpstr>
      <vt:lpstr>УСТАТКУВАННЯ ДЛЯ ВОЛОГОГО ЧИЩЕННЯ</vt:lpstr>
      <vt:lpstr> 4. Технологія хімічного чищення. Призначення, класифікація, принцип дії устаткування для хімічного чищення</vt:lpstr>
      <vt:lpstr>Презентация PowerPoint</vt:lpstr>
      <vt:lpstr>Технологічний процес обробки одягу включає десять основних операцій. </vt:lpstr>
      <vt:lpstr>Презентация PowerPoint</vt:lpstr>
      <vt:lpstr>Презентация PowerPoint</vt:lpstr>
      <vt:lpstr>Призначення, класифікація, принцип дії устаткування для хімічного чищення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Приклад комплекту обладнання для міні -хімчистки</vt:lpstr>
      <vt:lpstr>Презентация PowerPoint</vt:lpstr>
      <vt:lpstr>Контрольні запитання</vt:lpstr>
      <vt:lpstr>Контрольны запитання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8. Устаткування для пралень та хімчисток при готелях</dc:title>
  <dc:creator>Валентина</dc:creator>
  <cp:lastModifiedBy>Валентина</cp:lastModifiedBy>
  <cp:revision>58</cp:revision>
  <dcterms:created xsi:type="dcterms:W3CDTF">2022-04-02T14:57:29Z</dcterms:created>
  <dcterms:modified xsi:type="dcterms:W3CDTF">2022-04-19T19:05:38Z</dcterms:modified>
</cp:coreProperties>
</file>