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unito" pitchFamily="2" charset="-52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0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2bfc20938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2bfc20938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bdeb208e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2bdeb208e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bdeb208e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2bdeb208e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bfc2093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2bfc2093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2bfc20938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2bfc20938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2bfc20938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2bfc20938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2bfc20938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2bfc20938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2bfc20938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2bfc20938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2bfc20938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2bfc20938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970308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/>
              <a:t>Дисципліна: “Програмування”</a:t>
            </a:r>
            <a:endParaRPr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uk-UA" sz="2140" dirty="0" err="1">
                <a:solidFill>
                  <a:srgbClr val="AF7B51"/>
                </a:solidFill>
              </a:rPr>
              <a:t>загальноуніверситетська</a:t>
            </a:r>
            <a:endParaRPr sz="2140" dirty="0">
              <a:solidFill>
                <a:srgbClr val="AF7B5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24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2"/>
          <p:cNvSpPr/>
          <p:nvPr/>
        </p:nvSpPr>
        <p:spPr>
          <a:xfrm>
            <a:off x="8497800" y="354250"/>
            <a:ext cx="250200" cy="2502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rgbClr val="233A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0" name="Google Shape;19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3550" y="862875"/>
            <a:ext cx="6634224" cy="311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ctrTitle"/>
          </p:nvPr>
        </p:nvSpPr>
        <p:spPr>
          <a:xfrm>
            <a:off x="2018800" y="209775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>
                <a:solidFill>
                  <a:srgbClr val="AF7B51"/>
                </a:solidFill>
              </a:rPr>
              <a:t>Структура </a:t>
            </a:r>
            <a:r>
              <a:rPr lang="uk" sz="26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 приклад програми</a:t>
            </a:r>
            <a:endParaRPr sz="2600">
              <a:solidFill>
                <a:srgbClr val="AF7B51"/>
              </a:solidFill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7525" y="732375"/>
            <a:ext cx="2348956" cy="410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ctrTitle"/>
          </p:nvPr>
        </p:nvSpPr>
        <p:spPr>
          <a:xfrm>
            <a:off x="252175" y="209775"/>
            <a:ext cx="8556000" cy="6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Опис функції представляє собою блок, тобто складається із заголовку і тіла:</a:t>
            </a:r>
            <a:endParaRPr sz="2600"/>
          </a:p>
        </p:txBody>
      </p:sp>
      <p:sp>
        <p:nvSpPr>
          <p:cNvPr id="142" name="Google Shape;142;p15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263" y="916825"/>
            <a:ext cx="6563486" cy="401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ctrTitle"/>
          </p:nvPr>
        </p:nvSpPr>
        <p:spPr>
          <a:xfrm>
            <a:off x="1913300" y="159750"/>
            <a:ext cx="59070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Фактичні та формальні параметри</a:t>
            </a:r>
            <a:endParaRPr sz="2600"/>
          </a:p>
        </p:txBody>
      </p:sp>
      <p:sp>
        <p:nvSpPr>
          <p:cNvPr id="149" name="Google Shape;149;p16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675" y="602275"/>
            <a:ext cx="6286650" cy="429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412" y="184288"/>
            <a:ext cx="5997174" cy="477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ctrTitle"/>
          </p:nvPr>
        </p:nvSpPr>
        <p:spPr>
          <a:xfrm>
            <a:off x="2018800" y="209775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Структура і приклад програми</a:t>
            </a:r>
            <a:endParaRPr sz="2600"/>
          </a:p>
        </p:txBody>
      </p:sp>
      <p:sp>
        <p:nvSpPr>
          <p:cNvPr id="162" name="Google Shape;162;p18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1200" y="652325"/>
            <a:ext cx="2275950" cy="424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>
            <a:spLocks noGrp="1"/>
          </p:cNvSpPr>
          <p:nvPr>
            <p:ph type="ctrTitle"/>
          </p:nvPr>
        </p:nvSpPr>
        <p:spPr>
          <a:xfrm>
            <a:off x="2018800" y="209775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Приклад програми</a:t>
            </a:r>
            <a:endParaRPr sz="2600"/>
          </a:p>
        </p:txBody>
      </p:sp>
      <p:sp>
        <p:nvSpPr>
          <p:cNvPr id="169" name="Google Shape;169;p19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4425" y="634625"/>
            <a:ext cx="3955151" cy="426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>
            <a:spLocks noGrp="1"/>
          </p:cNvSpPr>
          <p:nvPr>
            <p:ph type="ctrTitle"/>
          </p:nvPr>
        </p:nvSpPr>
        <p:spPr>
          <a:xfrm>
            <a:off x="2018800" y="209775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/>
              <a:t>Приклад програми</a:t>
            </a:r>
            <a:endParaRPr sz="2600"/>
          </a:p>
        </p:txBody>
      </p:sp>
      <p:sp>
        <p:nvSpPr>
          <p:cNvPr id="176" name="Google Shape;176;p20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588" y="732375"/>
            <a:ext cx="7042824" cy="410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850" y="229338"/>
            <a:ext cx="6896288" cy="468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Екран (16:9)</PresentationFormat>
  <Paragraphs>17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Calibri</vt:lpstr>
      <vt:lpstr>Arial</vt:lpstr>
      <vt:lpstr>Nunito</vt:lpstr>
      <vt:lpstr>Times New Roman</vt:lpstr>
      <vt:lpstr>Shift</vt:lpstr>
      <vt:lpstr>Дисципліна: “Програмування”</vt:lpstr>
      <vt:lpstr>Структура і приклад програми</vt:lpstr>
      <vt:lpstr>Опис функції представляє собою блок, тобто складається із заголовку і тіла:</vt:lpstr>
      <vt:lpstr>Фактичні та формальні параметри</vt:lpstr>
      <vt:lpstr>Презентація PowerPoint</vt:lpstr>
      <vt:lpstr>Структура і приклад програми</vt:lpstr>
      <vt:lpstr>Приклад програми</vt:lpstr>
      <vt:lpstr>Приклад програми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Дисципліна: “Програмування”</dc:title>
  <dc:creator>Natan</dc:creator>
  <cp:lastModifiedBy>Natan</cp:lastModifiedBy>
  <cp:revision>1</cp:revision>
  <dcterms:modified xsi:type="dcterms:W3CDTF">2023-08-21T03:04:57Z</dcterms:modified>
</cp:coreProperties>
</file>