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3" r:id="rId37"/>
    <p:sldId id="294" r:id="rId38"/>
    <p:sldId id="291" r:id="rId39"/>
    <p:sldId id="292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215CD-88F3-44A2-B32C-E666422F17D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95695-8F52-4398-A013-9EBB165A4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2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95695-8F52-4398-A013-9EBB165A49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5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95695-8F52-4398-A013-9EBB165A49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2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29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3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774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24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87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0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2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0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9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0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0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5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3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4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A03796-C244-4A0A-BA77-CB9A34A2E0A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2585B4-93A9-4274-A663-FCC960FF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0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Тема 9.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клінінгу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5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39546"/>
            <a:ext cx="10364451" cy="87645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62744"/>
            <a:ext cx="10363826" cy="4528456"/>
          </a:xfrm>
        </p:spPr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Примітка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 зимовий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перввинному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комплексному </a:t>
            </a:r>
            <a:r>
              <a:rPr lang="ru-RU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прибиранні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чищення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прохідних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зон; </a:t>
            </a:r>
            <a:b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щоденному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комплексному </a:t>
            </a:r>
            <a:r>
              <a:rPr lang="ru-RU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прибиранні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снігу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обробку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прохідних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зон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антиковзаючими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щотижневому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комплексному </a:t>
            </a:r>
            <a:r>
              <a:rPr lang="ru-RU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прибиранні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покрівель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снігу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бурульок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сколювання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інею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прохідних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зон; </a:t>
            </a:r>
            <a:b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генеральному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прибиранні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догляді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миття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вікон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скляних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стін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будь-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утеплення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вікон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заміну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ущільнювача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754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32229"/>
            <a:ext cx="10364451" cy="682172"/>
          </a:xfrm>
        </p:spPr>
        <p:txBody>
          <a:bodyPr>
            <a:normAutofit fontScale="90000"/>
          </a:bodyPr>
          <a:lstStyle/>
          <a:p>
            <a:r>
              <a:rPr lang="uk-UA" sz="2700" b="1" dirty="0"/>
              <a:t>2. Класифікація устаткування для професійного </a:t>
            </a:r>
            <a:r>
              <a:rPr lang="uk-UA" sz="2700" b="1" dirty="0" smtClean="0"/>
              <a:t>прибирання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14402"/>
            <a:ext cx="10363826" cy="5776684"/>
          </a:xfrm>
        </p:spPr>
        <p:txBody>
          <a:bodyPr/>
          <a:lstStyle/>
          <a:p>
            <a:r>
              <a:rPr lang="ru-RU" dirty="0"/>
              <a:t>ОСНОВНІ ПРАВИЛА</a:t>
            </a:r>
            <a:r>
              <a:rPr lang="ru-RU" dirty="0" smtClean="0"/>
              <a:t>: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/>
              <a:t>засоби</a:t>
            </a:r>
            <a:r>
              <a:rPr lang="ru-RU" dirty="0"/>
              <a:t>, (</a:t>
            </a:r>
            <a:r>
              <a:rPr lang="ru-RU" dirty="0" err="1"/>
              <a:t>миючі</a:t>
            </a:r>
            <a:r>
              <a:rPr lang="ru-RU" dirty="0"/>
              <a:t>, </a:t>
            </a:r>
            <a:r>
              <a:rPr lang="ru-RU" dirty="0" err="1"/>
              <a:t>поліруючі</a:t>
            </a:r>
            <a:r>
              <a:rPr lang="ru-RU" dirty="0"/>
              <a:t>, </a:t>
            </a:r>
            <a:r>
              <a:rPr lang="ru-RU" dirty="0" err="1"/>
              <a:t>пятновиводні</a:t>
            </a:r>
            <a:r>
              <a:rPr lang="ru-RU" dirty="0"/>
              <a:t>, </a:t>
            </a:r>
            <a:r>
              <a:rPr lang="ru-RU" dirty="0" err="1"/>
              <a:t>дезінфікуючі</a:t>
            </a:r>
            <a:r>
              <a:rPr lang="ru-RU" dirty="0"/>
              <a:t>, </a:t>
            </a:r>
            <a:r>
              <a:rPr lang="ru-RU" dirty="0" err="1"/>
              <a:t>шампуні</a:t>
            </a:r>
            <a:r>
              <a:rPr lang="ru-RU" dirty="0"/>
              <a:t>, антистатики, мастики, грунтовки, лаки, </a:t>
            </a:r>
            <a:r>
              <a:rPr lang="ru-RU" dirty="0" err="1"/>
              <a:t>захисні</a:t>
            </a:r>
            <a:r>
              <a:rPr lang="ru-RU" dirty="0"/>
              <a:t> </a:t>
            </a:r>
            <a:r>
              <a:rPr lang="ru-RU" dirty="0" err="1"/>
              <a:t>склади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при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 </a:t>
            </a:r>
            <a:r>
              <a:rPr lang="ru-RU" dirty="0" err="1"/>
              <a:t>прибирання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збиральний</a:t>
            </a:r>
            <a:r>
              <a:rPr lang="ru-RU" dirty="0"/>
              <a:t> </a:t>
            </a:r>
            <a:r>
              <a:rPr lang="ru-RU" dirty="0" err="1"/>
              <a:t>інвентар</a:t>
            </a:r>
            <a:r>
              <a:rPr lang="ru-RU" dirty="0"/>
              <a:t> (</a:t>
            </a:r>
            <a:r>
              <a:rPr lang="ru-RU" dirty="0" err="1"/>
              <a:t>прибиральні</a:t>
            </a:r>
            <a:r>
              <a:rPr lang="ru-RU" dirty="0"/>
              <a:t> </a:t>
            </a:r>
            <a:r>
              <a:rPr lang="ru-RU" dirty="0" err="1"/>
              <a:t>візки</a:t>
            </a:r>
            <a:r>
              <a:rPr lang="ru-RU" dirty="0"/>
              <a:t>, </a:t>
            </a:r>
            <a:r>
              <a:rPr lang="ru-RU" dirty="0" err="1"/>
              <a:t>протиральний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швабри</a:t>
            </a:r>
            <a:r>
              <a:rPr lang="ru-RU" dirty="0"/>
              <a:t>, </a:t>
            </a:r>
            <a:r>
              <a:rPr lang="ru-RU" dirty="0" err="1"/>
              <a:t>щітки</a:t>
            </a:r>
            <a:r>
              <a:rPr lang="ru-RU" dirty="0"/>
              <a:t>, губки )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інструкцій</a:t>
            </a:r>
            <a:r>
              <a:rPr lang="ru-RU" dirty="0"/>
              <a:t> </a:t>
            </a:r>
            <a:r>
              <a:rPr lang="ru-RU" dirty="0" err="1"/>
              <a:t>фірм-виробників</a:t>
            </a:r>
            <a:r>
              <a:rPr lang="ru-RU" dirty="0"/>
              <a:t>.</a:t>
            </a:r>
          </a:p>
          <a:p>
            <a:r>
              <a:rPr lang="ru-RU" dirty="0"/>
              <a:t>– </a:t>
            </a:r>
            <a:r>
              <a:rPr lang="ru-RU" dirty="0" err="1"/>
              <a:t>Прибиральний</a:t>
            </a:r>
            <a:r>
              <a:rPr lang="ru-RU" dirty="0"/>
              <a:t> </a:t>
            </a:r>
            <a:r>
              <a:rPr lang="ru-RU" dirty="0" err="1"/>
              <a:t>інвентар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промивати</a:t>
            </a:r>
            <a:r>
              <a:rPr lang="ru-RU" dirty="0"/>
              <a:t> </a:t>
            </a:r>
            <a:r>
              <a:rPr lang="ru-RU" dirty="0" err="1"/>
              <a:t>гарячою</a:t>
            </a:r>
            <a:r>
              <a:rPr lang="ru-RU" dirty="0"/>
              <a:t> проточною водою з </a:t>
            </a:r>
            <a:r>
              <a:rPr lang="ru-RU" dirty="0" err="1"/>
              <a:t>миючими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. Не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багаторазове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текстильних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при </a:t>
            </a:r>
            <a:r>
              <a:rPr lang="ru-RU" dirty="0" err="1"/>
              <a:t>прибиранні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. </a:t>
            </a:r>
          </a:p>
          <a:p>
            <a:r>
              <a:rPr lang="ru-RU" dirty="0"/>
              <a:t>– </a:t>
            </a:r>
            <a:r>
              <a:rPr lang="ru-RU" dirty="0" err="1"/>
              <a:t>Прибиральний</a:t>
            </a:r>
            <a:r>
              <a:rPr lang="ru-RU" dirty="0"/>
              <a:t> </a:t>
            </a:r>
            <a:r>
              <a:rPr lang="ru-RU" dirty="0" err="1"/>
              <a:t>інвентар</a:t>
            </a:r>
            <a:r>
              <a:rPr lang="ru-RU" dirty="0"/>
              <a:t> повинен бути </a:t>
            </a:r>
            <a:r>
              <a:rPr lang="ru-RU" dirty="0" err="1"/>
              <a:t>кодований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квітами</a:t>
            </a:r>
            <a:r>
              <a:rPr lang="ru-RU" dirty="0"/>
              <a:t>, </a:t>
            </a:r>
            <a:r>
              <a:rPr lang="ru-RU" dirty="0" err="1"/>
              <a:t>сигнальним</a:t>
            </a:r>
            <a:r>
              <a:rPr lang="ru-RU" dirty="0"/>
              <a:t> </a:t>
            </a:r>
            <a:r>
              <a:rPr lang="ru-RU" dirty="0" err="1"/>
              <a:t>маркуванням</a:t>
            </a:r>
            <a:r>
              <a:rPr lang="ru-RU" dirty="0"/>
              <a:t>, </a:t>
            </a:r>
            <a:r>
              <a:rPr lang="ru-RU" dirty="0" err="1"/>
              <a:t>написом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способом для </a:t>
            </a:r>
            <a:r>
              <a:rPr lang="ru-RU" dirty="0" err="1"/>
              <a:t>виключення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одного і того ж </a:t>
            </a:r>
            <a:r>
              <a:rPr lang="ru-RU" dirty="0" err="1"/>
              <a:t>прибирального</a:t>
            </a:r>
            <a:r>
              <a:rPr lang="ru-RU" dirty="0"/>
              <a:t> </a:t>
            </a:r>
            <a:r>
              <a:rPr lang="ru-RU" dirty="0" err="1"/>
              <a:t>інвентаря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/>
              <a:t> і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42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39547"/>
            <a:ext cx="10364451" cy="629712"/>
          </a:xfrm>
        </p:spPr>
        <p:txBody>
          <a:bodyPr/>
          <a:lstStyle/>
          <a:p>
            <a:r>
              <a:rPr lang="ru-RU" dirty="0"/>
              <a:t>ОСНОВНІ ПРАВИЛА: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43428"/>
            <a:ext cx="10363826" cy="5602515"/>
          </a:xfrm>
        </p:spPr>
        <p:txBody>
          <a:bodyPr>
            <a:normAutofit/>
          </a:bodyPr>
          <a:lstStyle/>
          <a:p>
            <a:r>
              <a:rPr lang="ru-RU" dirty="0"/>
              <a:t>–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бруду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способу </a:t>
            </a:r>
            <a:r>
              <a:rPr lang="ru-RU" dirty="0" err="1"/>
              <a:t>збирання</a:t>
            </a:r>
            <a:r>
              <a:rPr lang="ru-RU" dirty="0"/>
              <a:t>. Не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залишати</a:t>
            </a:r>
            <a:r>
              <a:rPr lang="ru-RU" dirty="0"/>
              <a:t> </a:t>
            </a:r>
            <a:r>
              <a:rPr lang="ru-RU" dirty="0" err="1"/>
              <a:t>бруд</a:t>
            </a:r>
            <a:r>
              <a:rPr lang="ru-RU" dirty="0"/>
              <a:t> на сходах, краях, в кутах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важкодоступних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.</a:t>
            </a:r>
          </a:p>
          <a:p>
            <a:r>
              <a:rPr lang="ru-RU" dirty="0"/>
              <a:t>– При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захищати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і </a:t>
            </a:r>
            <a:r>
              <a:rPr lang="ru-RU" dirty="0" err="1"/>
              <a:t>навколишні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прибиранню</a:t>
            </a:r>
            <a:r>
              <a:rPr lang="ru-RU" dirty="0"/>
              <a:t>.</a:t>
            </a:r>
          </a:p>
          <a:p>
            <a:r>
              <a:rPr lang="ru-RU" dirty="0"/>
              <a:t>– 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вологого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твердих</a:t>
            </a:r>
            <a:r>
              <a:rPr lang="ru-RU" dirty="0"/>
              <a:t> і </a:t>
            </a:r>
            <a:r>
              <a:rPr lang="ru-RU" dirty="0" err="1"/>
              <a:t>напівтвердих</a:t>
            </a:r>
            <a:r>
              <a:rPr lang="ru-RU" dirty="0"/>
              <a:t> </a:t>
            </a:r>
            <a:r>
              <a:rPr lang="ru-RU" dirty="0" err="1"/>
              <a:t>підлог</a:t>
            </a:r>
            <a:r>
              <a:rPr lang="ru-RU" dirty="0"/>
              <a:t> для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травматизму </a:t>
            </a:r>
            <a:r>
              <a:rPr lang="ru-RU" dirty="0" err="1"/>
              <a:t>забороняється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мило і </a:t>
            </a:r>
            <a:r>
              <a:rPr lang="ru-RU" dirty="0" err="1"/>
              <a:t>порошкоподібні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миючі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. </a:t>
            </a:r>
          </a:p>
          <a:p>
            <a:r>
              <a:rPr lang="ru-RU" dirty="0"/>
              <a:t>– При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прибиральних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миття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 та </a:t>
            </a:r>
            <a:r>
              <a:rPr lang="ru-RU" dirty="0" err="1"/>
              <a:t>операцій</a:t>
            </a:r>
            <a:r>
              <a:rPr lang="ru-RU" dirty="0"/>
              <a:t> по догляду за </a:t>
            </a:r>
            <a:r>
              <a:rPr lang="ru-RU" dirty="0" err="1"/>
              <a:t>дзеркалами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дзеркальними</a:t>
            </a:r>
            <a:r>
              <a:rPr lang="ru-RU" dirty="0"/>
              <a:t> </a:t>
            </a:r>
            <a:r>
              <a:rPr lang="ru-RU" dirty="0" err="1"/>
              <a:t>поверхнями</a:t>
            </a:r>
            <a:r>
              <a:rPr lang="ru-RU" dirty="0"/>
              <a:t> </a:t>
            </a:r>
            <a:r>
              <a:rPr lang="ru-RU" dirty="0" err="1"/>
              <a:t>забороняється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порошкоподібні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миючі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та </a:t>
            </a:r>
            <a:r>
              <a:rPr lang="ru-RU" dirty="0" err="1"/>
              <a:t>абразивні</a:t>
            </a:r>
            <a:r>
              <a:rPr lang="ru-RU" dirty="0"/>
              <a:t> </a:t>
            </a:r>
            <a:r>
              <a:rPr lang="ru-RU" dirty="0" err="1"/>
              <a:t>очищувачі</a:t>
            </a:r>
            <a:r>
              <a:rPr lang="ru-RU" dirty="0"/>
              <a:t>. </a:t>
            </a:r>
            <a:r>
              <a:rPr lang="ru-RU" dirty="0" err="1"/>
              <a:t>Тоновані</a:t>
            </a:r>
            <a:r>
              <a:rPr lang="ru-RU" dirty="0"/>
              <a:t>, </a:t>
            </a:r>
            <a:r>
              <a:rPr lang="ru-RU" dirty="0" err="1"/>
              <a:t>димчасті</a:t>
            </a:r>
            <a:r>
              <a:rPr lang="ru-RU" dirty="0"/>
              <a:t> і </a:t>
            </a:r>
            <a:r>
              <a:rPr lang="ru-RU" dirty="0" err="1"/>
              <a:t>дзеркальні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чистять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інструкції</a:t>
            </a:r>
            <a:r>
              <a:rPr lang="ru-RU" dirty="0"/>
              <a:t> </a:t>
            </a:r>
            <a:r>
              <a:rPr lang="ru-RU" dirty="0" err="1"/>
              <a:t>підприємства-виготовлювача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44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68574"/>
            <a:ext cx="10364451" cy="586169"/>
          </a:xfrm>
        </p:spPr>
        <p:txBody>
          <a:bodyPr/>
          <a:lstStyle/>
          <a:p>
            <a:r>
              <a:rPr lang="ru-RU" dirty="0"/>
              <a:t>ОСНОВНІ ПРАВИЛА: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14400"/>
            <a:ext cx="10363826" cy="5704114"/>
          </a:xfrm>
        </p:spPr>
        <p:txBody>
          <a:bodyPr/>
          <a:lstStyle/>
          <a:p>
            <a:r>
              <a:rPr lang="ru-RU" dirty="0"/>
              <a:t>– </a:t>
            </a:r>
            <a:r>
              <a:rPr lang="ru-RU" dirty="0" err="1"/>
              <a:t>Підлоги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паркету)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піддавати</a:t>
            </a:r>
            <a:r>
              <a:rPr lang="ru-RU" dirty="0"/>
              <a:t> </a:t>
            </a:r>
            <a:r>
              <a:rPr lang="ru-RU" dirty="0" err="1"/>
              <a:t>очищенню</a:t>
            </a:r>
            <a:r>
              <a:rPr lang="ru-RU" dirty="0"/>
              <a:t> перед </a:t>
            </a:r>
            <a:r>
              <a:rPr lang="ru-RU" dirty="0" err="1"/>
              <a:t>кристалізацією</a:t>
            </a:r>
            <a:r>
              <a:rPr lang="ru-RU" dirty="0"/>
              <a:t>, </a:t>
            </a:r>
            <a:r>
              <a:rPr lang="ru-RU" dirty="0" err="1"/>
              <a:t>грунтуванням</a:t>
            </a:r>
            <a:r>
              <a:rPr lang="ru-RU" dirty="0"/>
              <a:t>, </a:t>
            </a:r>
            <a:r>
              <a:rPr lang="ru-RU" dirty="0" err="1"/>
              <a:t>лакуванням</a:t>
            </a:r>
            <a:r>
              <a:rPr lang="ru-RU" dirty="0"/>
              <a:t>, </a:t>
            </a:r>
            <a:r>
              <a:rPr lang="ru-RU" dirty="0" err="1"/>
              <a:t>нанесенням</a:t>
            </a:r>
            <a:r>
              <a:rPr lang="ru-RU" dirty="0"/>
              <a:t> мастик,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з сильною </a:t>
            </a:r>
            <a:r>
              <a:rPr lang="ru-RU" dirty="0" err="1"/>
              <a:t>проникаючу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і </a:t>
            </a:r>
            <a:r>
              <a:rPr lang="ru-RU" dirty="0" err="1"/>
              <a:t>розчиняючим</a:t>
            </a:r>
            <a:r>
              <a:rPr lang="ru-RU" dirty="0"/>
              <a:t> </a:t>
            </a:r>
            <a:r>
              <a:rPr lang="ru-RU" dirty="0" err="1"/>
              <a:t>ефектом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не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подальші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видно </a:t>
            </a:r>
            <a:r>
              <a:rPr lang="ru-RU" dirty="0" err="1"/>
              <a:t>залишки</a:t>
            </a:r>
            <a:r>
              <a:rPr lang="ru-RU" dirty="0"/>
              <a:t> старого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водневого</a:t>
            </a:r>
            <a:r>
              <a:rPr lang="ru-RU" dirty="0"/>
              <a:t> </a:t>
            </a:r>
            <a:r>
              <a:rPr lang="ru-RU" dirty="0" err="1"/>
              <a:t>показника</a:t>
            </a:r>
            <a:r>
              <a:rPr lang="ru-RU" dirty="0"/>
              <a:t> рН </a:t>
            </a:r>
            <a:r>
              <a:rPr lang="ru-RU" dirty="0" err="1"/>
              <a:t>твердої</a:t>
            </a:r>
            <a:r>
              <a:rPr lang="ru-RU" dirty="0"/>
              <a:t> </a:t>
            </a:r>
            <a:r>
              <a:rPr lang="ru-RU" dirty="0" err="1"/>
              <a:t>підлоги</a:t>
            </a:r>
            <a:r>
              <a:rPr lang="ru-RU" dirty="0"/>
              <a:t> не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встановленим</a:t>
            </a:r>
            <a:r>
              <a:rPr lang="ru-RU" dirty="0"/>
              <a:t> межам.</a:t>
            </a:r>
          </a:p>
          <a:p>
            <a:r>
              <a:rPr lang="ru-RU" dirty="0"/>
              <a:t>–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протислизького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і </a:t>
            </a:r>
            <a:r>
              <a:rPr lang="ru-RU" dirty="0" err="1"/>
              <a:t>стійкості</a:t>
            </a:r>
            <a:r>
              <a:rPr lang="ru-RU" dirty="0"/>
              <a:t> до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підошов</a:t>
            </a:r>
            <a:r>
              <a:rPr lang="ru-RU" dirty="0"/>
              <a:t> </a:t>
            </a:r>
            <a:r>
              <a:rPr lang="ru-RU" dirty="0" err="1"/>
              <a:t>взуття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коліс</a:t>
            </a:r>
            <a:r>
              <a:rPr lang="ru-RU" dirty="0"/>
              <a:t> машин </a:t>
            </a:r>
            <a:r>
              <a:rPr lang="ru-RU" dirty="0" err="1"/>
              <a:t>тверді</a:t>
            </a:r>
            <a:r>
              <a:rPr lang="ru-RU" dirty="0"/>
              <a:t> і </a:t>
            </a:r>
            <a:r>
              <a:rPr lang="ru-RU" dirty="0" err="1"/>
              <a:t>напівтверді</a:t>
            </a:r>
            <a:r>
              <a:rPr lang="ru-RU" dirty="0"/>
              <a:t> </a:t>
            </a:r>
            <a:r>
              <a:rPr lang="ru-RU" dirty="0" err="1"/>
              <a:t>підлоги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покривати</a:t>
            </a:r>
            <a:r>
              <a:rPr lang="ru-RU" dirty="0"/>
              <a:t> </a:t>
            </a:r>
            <a:r>
              <a:rPr lang="ru-RU" dirty="0" err="1"/>
              <a:t>захисними</a:t>
            </a:r>
            <a:r>
              <a:rPr lang="ru-RU" dirty="0"/>
              <a:t> </a:t>
            </a:r>
            <a:r>
              <a:rPr lang="ru-RU" dirty="0" err="1"/>
              <a:t>консервуючими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. </a:t>
            </a:r>
          </a:p>
          <a:p>
            <a:r>
              <a:rPr lang="ru-RU" dirty="0"/>
              <a:t>– При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килимів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килимових</a:t>
            </a:r>
            <a:r>
              <a:rPr lang="ru-RU" dirty="0"/>
              <a:t> </a:t>
            </a:r>
            <a:r>
              <a:rPr lang="ru-RU" dirty="0" err="1"/>
              <a:t>покриттів</a:t>
            </a:r>
            <a:r>
              <a:rPr lang="ru-RU" dirty="0"/>
              <a:t>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обмежену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старіння</a:t>
            </a:r>
            <a:r>
              <a:rPr lang="ru-RU" dirty="0"/>
              <a:t> </a:t>
            </a:r>
            <a:r>
              <a:rPr lang="ru-RU" dirty="0" err="1"/>
              <a:t>плями</a:t>
            </a:r>
            <a:r>
              <a:rPr lang="ru-RU" dirty="0"/>
              <a:t> </a:t>
            </a:r>
            <a:r>
              <a:rPr lang="ru-RU" dirty="0" err="1"/>
              <a:t>в'їлися</a:t>
            </a:r>
            <a:r>
              <a:rPr lang="ru-RU" dirty="0"/>
              <a:t> в </a:t>
            </a:r>
            <a:r>
              <a:rPr lang="ru-RU" dirty="0" err="1"/>
              <a:t>килимове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викликали</a:t>
            </a:r>
            <a:r>
              <a:rPr lang="ru-RU" dirty="0"/>
              <a:t> </a:t>
            </a:r>
            <a:r>
              <a:rPr lang="ru-RU" dirty="0" err="1"/>
              <a:t>склеювання</a:t>
            </a:r>
            <a:r>
              <a:rPr lang="ru-RU" dirty="0"/>
              <a:t> волокон.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09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661" y="110518"/>
            <a:ext cx="10364451" cy="644226"/>
          </a:xfrm>
        </p:spPr>
        <p:txBody>
          <a:bodyPr/>
          <a:lstStyle/>
          <a:p>
            <a:r>
              <a:rPr lang="ru-RU" dirty="0"/>
              <a:t>ОСНОВНІ ПРАВИЛА: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85372"/>
            <a:ext cx="10363826" cy="573314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– Для </a:t>
            </a:r>
            <a:r>
              <a:rPr lang="ru-RU" dirty="0" err="1"/>
              <a:t>вологого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м'яких</a:t>
            </a:r>
            <a:r>
              <a:rPr lang="ru-RU" dirty="0"/>
              <a:t> </a:t>
            </a:r>
            <a:r>
              <a:rPr lang="ru-RU" dirty="0" err="1"/>
              <a:t>підлог</a:t>
            </a:r>
            <a:r>
              <a:rPr lang="ru-RU" dirty="0"/>
              <a:t> (</a:t>
            </a:r>
            <a:r>
              <a:rPr lang="ru-RU" dirty="0" err="1"/>
              <a:t>килимів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килимових</a:t>
            </a:r>
            <a:r>
              <a:rPr lang="ru-RU" dirty="0"/>
              <a:t> </a:t>
            </a:r>
            <a:r>
              <a:rPr lang="ru-RU" dirty="0" err="1"/>
              <a:t>покриттів</a:t>
            </a:r>
            <a:r>
              <a:rPr lang="ru-RU" dirty="0"/>
              <a:t>) не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:</a:t>
            </a:r>
          </a:p>
          <a:p>
            <a:r>
              <a:rPr lang="ru-RU" dirty="0" smtClean="0"/>
              <a:t>- </a:t>
            </a:r>
            <a:r>
              <a:rPr lang="ru-RU" dirty="0" err="1"/>
              <a:t>Пінисті</a:t>
            </a:r>
            <a:r>
              <a:rPr lang="ru-RU" dirty="0"/>
              <a:t> </a:t>
            </a:r>
            <a:r>
              <a:rPr lang="ru-RU" dirty="0" err="1"/>
              <a:t>шампуні</a:t>
            </a:r>
            <a:r>
              <a:rPr lang="ru-RU" dirty="0"/>
              <a:t>, </a:t>
            </a:r>
            <a:r>
              <a:rPr lang="ru-RU" dirty="0" err="1"/>
              <a:t>руйнують</a:t>
            </a:r>
            <a:r>
              <a:rPr lang="ru-RU" dirty="0"/>
              <a:t> </a:t>
            </a:r>
            <a:r>
              <a:rPr lang="ru-RU" dirty="0" err="1"/>
              <a:t>підлогу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килимами;</a:t>
            </a:r>
          </a:p>
          <a:p>
            <a:r>
              <a:rPr lang="ru-RU" dirty="0" smtClean="0"/>
              <a:t>- </a:t>
            </a:r>
            <a:r>
              <a:rPr lang="ru-RU" dirty="0" err="1"/>
              <a:t>Концентровані</a:t>
            </a:r>
            <a:r>
              <a:rPr lang="ru-RU" dirty="0"/>
              <a:t> </a:t>
            </a:r>
            <a:r>
              <a:rPr lang="ru-RU" dirty="0" err="1"/>
              <a:t>миючі</a:t>
            </a:r>
            <a:r>
              <a:rPr lang="ru-RU" dirty="0"/>
              <a:t> </a:t>
            </a:r>
            <a:r>
              <a:rPr lang="ru-RU" dirty="0" err="1"/>
              <a:t>розчини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липких </a:t>
            </a:r>
            <a:r>
              <a:rPr lang="ru-RU" dirty="0" err="1"/>
              <a:t>плям</a:t>
            </a:r>
            <a:r>
              <a:rPr lang="ru-RU" dirty="0"/>
              <a:t> і </a:t>
            </a:r>
            <a:r>
              <a:rPr lang="ru-RU" dirty="0" err="1"/>
              <a:t>вицвітання</a:t>
            </a:r>
            <a:r>
              <a:rPr lang="ru-RU" dirty="0"/>
              <a:t> </a:t>
            </a:r>
            <a:r>
              <a:rPr lang="ru-RU" dirty="0" err="1"/>
              <a:t>килимів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/>
              <a:t>кількість</a:t>
            </a:r>
            <a:r>
              <a:rPr lang="ru-RU" dirty="0"/>
              <a:t> води,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усадку, </a:t>
            </a:r>
            <a:r>
              <a:rPr lang="ru-RU" dirty="0" err="1"/>
              <a:t>втрату</a:t>
            </a:r>
            <a:r>
              <a:rPr lang="ru-RU" dirty="0"/>
              <a:t> </a:t>
            </a:r>
            <a:r>
              <a:rPr lang="ru-RU" dirty="0" err="1"/>
              <a:t>первісного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килима і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водяних</a:t>
            </a:r>
            <a:r>
              <a:rPr lang="ru-RU" dirty="0"/>
              <a:t> </a:t>
            </a:r>
            <a:r>
              <a:rPr lang="ru-RU" dirty="0" err="1"/>
              <a:t>плям</a:t>
            </a:r>
            <a:r>
              <a:rPr lang="ru-RU" dirty="0"/>
              <a:t>.</a:t>
            </a:r>
          </a:p>
          <a:p>
            <a:r>
              <a:rPr lang="ru-RU" dirty="0"/>
              <a:t>– Для догляду за </a:t>
            </a:r>
            <a:r>
              <a:rPr lang="ru-RU" dirty="0" err="1"/>
              <a:t>м'якими</a:t>
            </a:r>
            <a:r>
              <a:rPr lang="ru-RU" dirty="0"/>
              <a:t> </a:t>
            </a:r>
            <a:r>
              <a:rPr lang="ru-RU" dirty="0" err="1"/>
              <a:t>підлогами</a:t>
            </a:r>
            <a:r>
              <a:rPr lang="ru-RU" dirty="0"/>
              <a:t> (килимами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килимовими</a:t>
            </a:r>
            <a:r>
              <a:rPr lang="ru-RU" dirty="0"/>
              <a:t> </a:t>
            </a:r>
            <a:r>
              <a:rPr lang="ru-RU" dirty="0" err="1"/>
              <a:t>покриттями</a:t>
            </a:r>
            <a:r>
              <a:rPr lang="ru-RU" dirty="0"/>
              <a:t>)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вибирати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збирання</a:t>
            </a:r>
            <a:r>
              <a:rPr lang="ru-RU" dirty="0"/>
              <a:t>,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максимальну</a:t>
            </a:r>
            <a:r>
              <a:rPr lang="ru-RU" dirty="0"/>
              <a:t> </a:t>
            </a:r>
            <a:r>
              <a:rPr lang="ru-RU" dirty="0" err="1"/>
              <a:t>глибину</a:t>
            </a:r>
            <a:r>
              <a:rPr lang="ru-RU" dirty="0"/>
              <a:t> </a:t>
            </a:r>
            <a:r>
              <a:rPr lang="ru-RU" dirty="0" err="1"/>
              <a:t>чищення</a:t>
            </a:r>
            <a:r>
              <a:rPr lang="ru-RU" dirty="0"/>
              <a:t> і </a:t>
            </a:r>
            <a:r>
              <a:rPr lang="ru-RU" dirty="0" err="1"/>
              <a:t>висихання</a:t>
            </a:r>
            <a:r>
              <a:rPr lang="ru-RU" dirty="0"/>
              <a:t> до моменту </a:t>
            </a:r>
            <a:r>
              <a:rPr lang="ru-RU" dirty="0" err="1"/>
              <a:t>експлуатації</a:t>
            </a:r>
            <a:r>
              <a:rPr lang="ru-RU" dirty="0"/>
              <a:t>.</a:t>
            </a:r>
          </a:p>
          <a:p>
            <a:r>
              <a:rPr lang="ru-RU" dirty="0"/>
              <a:t>– </a:t>
            </a:r>
            <a:r>
              <a:rPr lang="ru-RU" dirty="0" err="1"/>
              <a:t>Регулярний</a:t>
            </a:r>
            <a:r>
              <a:rPr lang="ru-RU" dirty="0"/>
              <a:t> догляд за килимами і </a:t>
            </a:r>
            <a:r>
              <a:rPr lang="ru-RU" dirty="0" err="1"/>
              <a:t>килимовими</a:t>
            </a:r>
            <a:r>
              <a:rPr lang="ru-RU" dirty="0"/>
              <a:t> </a:t>
            </a:r>
            <a:r>
              <a:rPr lang="ru-RU" dirty="0" err="1"/>
              <a:t>покриттями</a:t>
            </a:r>
            <a:r>
              <a:rPr lang="ru-RU" dirty="0"/>
              <a:t>, </a:t>
            </a:r>
            <a:r>
              <a:rPr lang="ru-RU" dirty="0" err="1"/>
              <a:t>м'якими</a:t>
            </a:r>
            <a:r>
              <a:rPr lang="ru-RU" dirty="0"/>
              <a:t> </a:t>
            </a:r>
            <a:r>
              <a:rPr lang="ru-RU" dirty="0" err="1"/>
              <a:t>меблями</a:t>
            </a:r>
            <a:r>
              <a:rPr lang="ru-RU" dirty="0"/>
              <a:t> і </a:t>
            </a:r>
            <a:r>
              <a:rPr lang="ru-RU" dirty="0" err="1"/>
              <a:t>текстильними</a:t>
            </a:r>
            <a:r>
              <a:rPr lang="ru-RU" dirty="0"/>
              <a:t> </a:t>
            </a:r>
            <a:r>
              <a:rPr lang="ru-RU" dirty="0" err="1"/>
              <a:t>настінними</a:t>
            </a:r>
            <a:r>
              <a:rPr lang="ru-RU" dirty="0"/>
              <a:t> </a:t>
            </a:r>
            <a:r>
              <a:rPr lang="ru-RU" dirty="0" err="1"/>
              <a:t>покриттями</a:t>
            </a:r>
            <a:r>
              <a:rPr lang="ru-RU" dirty="0"/>
              <a:t> повинен </a:t>
            </a:r>
            <a:r>
              <a:rPr lang="ru-RU" dirty="0" err="1"/>
              <a:t>передбачати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злежалого</a:t>
            </a:r>
            <a:r>
              <a:rPr lang="ru-RU" dirty="0"/>
              <a:t> ворсу, чистку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забрудненості</a:t>
            </a:r>
            <a:r>
              <a:rPr lang="ru-RU" dirty="0"/>
              <a:t> і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smtClean="0"/>
              <a:t>таких </a:t>
            </a:r>
            <a:r>
              <a:rPr lang="ru-RU" dirty="0" err="1"/>
              <a:t>побічних</a:t>
            </a:r>
            <a:r>
              <a:rPr lang="ru-RU" dirty="0"/>
              <a:t> </a:t>
            </a:r>
            <a:r>
              <a:rPr lang="ru-RU" dirty="0" err="1"/>
              <a:t>дефектів</a:t>
            </a:r>
            <a:r>
              <a:rPr lang="ru-RU" dirty="0"/>
              <a:t>: </a:t>
            </a:r>
          </a:p>
          <a:p>
            <a:r>
              <a:rPr lang="ru-RU" dirty="0"/>
              <a:t>- Усадка і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колірної</a:t>
            </a:r>
            <a:r>
              <a:rPr lang="ru-RU" dirty="0"/>
              <a:t> </a:t>
            </a:r>
            <a:r>
              <a:rPr lang="ru-RU" dirty="0" err="1"/>
              <a:t>гами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Розчинення</a:t>
            </a:r>
            <a:r>
              <a:rPr lang="ru-RU" dirty="0"/>
              <a:t> </a:t>
            </a:r>
            <a:r>
              <a:rPr lang="ru-RU" dirty="0" err="1" smtClean="0"/>
              <a:t>клейової</a:t>
            </a:r>
            <a:r>
              <a:rPr lang="ru-RU" dirty="0" smtClean="0"/>
              <a:t> </a:t>
            </a:r>
            <a:r>
              <a:rPr lang="ru-RU" dirty="0" err="1" smtClean="0"/>
              <a:t>підставки</a:t>
            </a:r>
            <a:r>
              <a:rPr lang="ru-RU" dirty="0" smtClean="0"/>
              <a:t> </a:t>
            </a:r>
            <a:r>
              <a:rPr lang="ru-RU" dirty="0" err="1"/>
              <a:t>килимових</a:t>
            </a:r>
            <a:r>
              <a:rPr lang="ru-RU" dirty="0"/>
              <a:t> </a:t>
            </a:r>
            <a:r>
              <a:rPr lang="ru-RU" dirty="0" err="1"/>
              <a:t>покриттів</a:t>
            </a:r>
            <a:r>
              <a:rPr lang="ru-RU" dirty="0"/>
              <a:t>.</a:t>
            </a:r>
          </a:p>
          <a:p>
            <a:r>
              <a:rPr lang="ru-RU" dirty="0"/>
              <a:t>– Для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корпусів</a:t>
            </a:r>
            <a:r>
              <a:rPr lang="ru-RU" dirty="0"/>
              <a:t> </a:t>
            </a:r>
            <a:r>
              <a:rPr lang="ru-RU" dirty="0" err="1"/>
              <a:t>оргтехніки</a:t>
            </a:r>
            <a:r>
              <a:rPr lang="ru-RU" dirty="0"/>
              <a:t>, </a:t>
            </a:r>
            <a:r>
              <a:rPr lang="ru-RU" dirty="0" err="1"/>
              <a:t>комп'ютерів</a:t>
            </a:r>
            <a:r>
              <a:rPr lang="ru-RU" dirty="0"/>
              <a:t>, </a:t>
            </a:r>
            <a:r>
              <a:rPr lang="ru-RU" dirty="0" err="1"/>
              <a:t>радіоелектронної</a:t>
            </a:r>
            <a:r>
              <a:rPr lang="ru-RU" dirty="0"/>
              <a:t> </a:t>
            </a:r>
            <a:r>
              <a:rPr lang="ru-RU" dirty="0" err="1"/>
              <a:t>апаратури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антистатичні</a:t>
            </a:r>
            <a:r>
              <a:rPr lang="ru-RU" dirty="0"/>
              <a:t> </a:t>
            </a:r>
            <a:r>
              <a:rPr lang="ru-RU" dirty="0" err="1"/>
              <a:t>очисники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37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25033"/>
            <a:ext cx="10364451" cy="470054"/>
          </a:xfrm>
        </p:spPr>
        <p:txBody>
          <a:bodyPr>
            <a:normAutofit/>
          </a:bodyPr>
          <a:lstStyle/>
          <a:p>
            <a:r>
              <a:rPr lang="ru-RU" sz="2400" dirty="0"/>
              <a:t>ОСНОВНІ ПРАВИЛА: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595087"/>
            <a:ext cx="10363826" cy="597988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– При </a:t>
            </a:r>
            <a:r>
              <a:rPr lang="ru-RU" dirty="0" err="1"/>
              <a:t>хімічній</a:t>
            </a:r>
            <a:r>
              <a:rPr lang="ru-RU" dirty="0"/>
              <a:t> </a:t>
            </a:r>
            <a:r>
              <a:rPr lang="ru-RU" dirty="0" err="1"/>
              <a:t>очистці</a:t>
            </a:r>
            <a:r>
              <a:rPr lang="ru-RU" dirty="0"/>
              <a:t> фасаду не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розпорошення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на </a:t>
            </a:r>
            <a:r>
              <a:rPr lang="ru-RU" dirty="0" err="1"/>
              <a:t>фасадну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.</a:t>
            </a:r>
          </a:p>
          <a:p>
            <a:r>
              <a:rPr lang="ru-RU" dirty="0"/>
              <a:t>– </a:t>
            </a:r>
            <a:r>
              <a:rPr lang="ru-RU" dirty="0" err="1"/>
              <a:t>Мийку</a:t>
            </a:r>
            <a:r>
              <a:rPr lang="ru-RU" dirty="0"/>
              <a:t> </a:t>
            </a:r>
            <a:r>
              <a:rPr lang="ru-RU" dirty="0" err="1"/>
              <a:t>вітрин</a:t>
            </a:r>
            <a:r>
              <a:rPr lang="ru-RU" dirty="0"/>
              <a:t>, </a:t>
            </a:r>
            <a:r>
              <a:rPr lang="ru-RU" dirty="0" err="1"/>
              <a:t>вікон</a:t>
            </a:r>
            <a:r>
              <a:rPr lang="ru-RU" dirty="0"/>
              <a:t> </a:t>
            </a:r>
            <a:r>
              <a:rPr lang="ru-RU" dirty="0" err="1"/>
              <a:t>фасадів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, </a:t>
            </a:r>
            <a:r>
              <a:rPr lang="ru-RU" dirty="0" err="1"/>
              <a:t>споруд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при </a:t>
            </a:r>
            <a:r>
              <a:rPr lang="ru-RU" dirty="0" err="1"/>
              <a:t>температурі</a:t>
            </a:r>
            <a:r>
              <a:rPr lang="ru-RU" dirty="0"/>
              <a:t> не </a:t>
            </a:r>
            <a:r>
              <a:rPr lang="ru-RU" dirty="0" err="1"/>
              <a:t>нижче</a:t>
            </a:r>
            <a:r>
              <a:rPr lang="ru-RU" dirty="0"/>
              <a:t> 0 </a:t>
            </a:r>
            <a:r>
              <a:rPr lang="ru-RU" dirty="0" err="1"/>
              <a:t>градусів</a:t>
            </a:r>
            <a:r>
              <a:rPr lang="ru-RU" dirty="0"/>
              <a:t> С. При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зовні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, </a:t>
            </a:r>
            <a:r>
              <a:rPr lang="ru-RU" dirty="0" err="1"/>
              <a:t>споруд</a:t>
            </a:r>
            <a:r>
              <a:rPr lang="ru-RU" dirty="0"/>
              <a:t>, </a:t>
            </a:r>
            <a:r>
              <a:rPr lang="ru-RU" dirty="0" err="1"/>
              <a:t>виключаючи</a:t>
            </a:r>
            <a:r>
              <a:rPr lang="ru-RU" dirty="0"/>
              <a:t> </a:t>
            </a:r>
            <a:r>
              <a:rPr lang="ru-RU" dirty="0" err="1"/>
              <a:t>висотні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в зимовий час при </a:t>
            </a:r>
            <a:r>
              <a:rPr lang="ru-RU" dirty="0" err="1"/>
              <a:t>температурі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 до </a:t>
            </a:r>
            <a:r>
              <a:rPr lang="ru-RU" dirty="0" err="1"/>
              <a:t>мінус</a:t>
            </a:r>
            <a:r>
              <a:rPr lang="ru-RU" dirty="0"/>
              <a:t> 10 </a:t>
            </a:r>
            <a:r>
              <a:rPr lang="ru-RU" dirty="0" err="1"/>
              <a:t>градусів</a:t>
            </a:r>
            <a:r>
              <a:rPr lang="ru-RU" dirty="0"/>
              <a:t> С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незамерзаючих</a:t>
            </a:r>
            <a:r>
              <a:rPr lang="ru-RU" dirty="0"/>
              <a:t> </a:t>
            </a:r>
            <a:r>
              <a:rPr lang="ru-RU" dirty="0" err="1"/>
              <a:t>миючих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</a:t>
            </a:r>
          </a:p>
          <a:p>
            <a:r>
              <a:rPr lang="ru-RU" dirty="0"/>
              <a:t>–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 </a:t>
            </a:r>
            <a:r>
              <a:rPr lang="ru-RU" dirty="0" err="1"/>
              <a:t>прибирання</a:t>
            </a:r>
            <a:r>
              <a:rPr lang="ru-RU" dirty="0"/>
              <a:t> та догляду </a:t>
            </a:r>
            <a:r>
              <a:rPr lang="ru-RU" dirty="0" err="1"/>
              <a:t>допускається</a:t>
            </a:r>
            <a:r>
              <a:rPr lang="ru-RU" dirty="0"/>
              <a:t>:</a:t>
            </a:r>
          </a:p>
          <a:p>
            <a:r>
              <a:rPr lang="ru-RU" dirty="0"/>
              <a:t>- </a:t>
            </a:r>
            <a:r>
              <a:rPr lang="ru-RU" dirty="0" err="1"/>
              <a:t>Дефекти</a:t>
            </a:r>
            <a:r>
              <a:rPr lang="ru-RU" dirty="0"/>
              <a:t>, </a:t>
            </a:r>
            <a:r>
              <a:rPr lang="ru-RU" dirty="0" err="1"/>
              <a:t>виявлені</a:t>
            </a:r>
            <a:r>
              <a:rPr lang="ru-RU" dirty="0"/>
              <a:t> до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прибирання</a:t>
            </a:r>
            <a:r>
              <a:rPr lang="ru-RU" dirty="0"/>
              <a:t> та догляду; </a:t>
            </a:r>
          </a:p>
          <a:p>
            <a:r>
              <a:rPr lang="ru-RU" dirty="0"/>
              <a:t>- </a:t>
            </a:r>
            <a:r>
              <a:rPr lang="ru-RU" dirty="0" err="1"/>
              <a:t>Проявилися</a:t>
            </a:r>
            <a:r>
              <a:rPr lang="ru-RU" dirty="0"/>
              <a:t> </a:t>
            </a:r>
            <a:r>
              <a:rPr lang="ru-RU" dirty="0" err="1"/>
              <a:t>приховані</a:t>
            </a:r>
            <a:r>
              <a:rPr lang="ru-RU" dirty="0"/>
              <a:t> </a:t>
            </a:r>
            <a:r>
              <a:rPr lang="ru-RU" dirty="0" err="1"/>
              <a:t>дефекти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, </a:t>
            </a:r>
            <a:r>
              <a:rPr lang="ru-RU" dirty="0" err="1"/>
              <a:t>будівництва</a:t>
            </a:r>
            <a:r>
              <a:rPr lang="ru-RU" dirty="0"/>
              <a:t> та ремонту </a:t>
            </a:r>
            <a:r>
              <a:rPr lang="ru-RU" dirty="0" err="1"/>
              <a:t>приміщення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правил </a:t>
            </a:r>
            <a:r>
              <a:rPr lang="ru-RU" dirty="0" err="1"/>
              <a:t>експлуатації</a:t>
            </a:r>
            <a:r>
              <a:rPr lang="ru-RU" dirty="0"/>
              <a:t> та </a:t>
            </a:r>
            <a:r>
              <a:rPr lang="ru-RU" dirty="0" err="1"/>
              <a:t>користування</a:t>
            </a:r>
            <a:r>
              <a:rPr lang="ru-RU" dirty="0"/>
              <a:t>. </a:t>
            </a:r>
          </a:p>
          <a:p>
            <a:r>
              <a:rPr lang="ru-RU" dirty="0"/>
              <a:t>– По </a:t>
            </a:r>
            <a:r>
              <a:rPr lang="ru-RU" dirty="0" err="1"/>
              <a:t>закінченні</a:t>
            </a:r>
            <a:r>
              <a:rPr lang="ru-RU" dirty="0"/>
              <a:t> </a:t>
            </a:r>
            <a:r>
              <a:rPr lang="ru-RU" dirty="0" err="1"/>
              <a:t>прибиральних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та </a:t>
            </a:r>
            <a:r>
              <a:rPr lang="ru-RU" dirty="0" err="1"/>
              <a:t>операцій</a:t>
            </a:r>
            <a:r>
              <a:rPr lang="ru-RU" dirty="0"/>
              <a:t> по догляду </a:t>
            </a:r>
            <a:r>
              <a:rPr lang="ru-RU" dirty="0" err="1"/>
              <a:t>споживачеві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видані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прибраних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130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83088"/>
            <a:ext cx="10364451" cy="4119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85372"/>
            <a:ext cx="10363826" cy="5529942"/>
          </a:xfrm>
        </p:spPr>
        <p:txBody>
          <a:bodyPr/>
          <a:lstStyle/>
          <a:p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прибирального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і </a:t>
            </a:r>
            <a:r>
              <a:rPr lang="ru-RU" dirty="0" err="1"/>
              <a:t>прибирального</a:t>
            </a:r>
            <a:r>
              <a:rPr lang="ru-RU" dirty="0"/>
              <a:t> </a:t>
            </a:r>
            <a:r>
              <a:rPr lang="ru-RU" dirty="0" err="1"/>
              <a:t>інвентарю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конкретного типу </a:t>
            </a:r>
            <a:r>
              <a:rPr lang="ru-RU" dirty="0" err="1"/>
              <a:t>прибиральних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і </a:t>
            </a:r>
            <a:r>
              <a:rPr lang="ru-RU" dirty="0" err="1"/>
              <a:t>розрахований</a:t>
            </a:r>
            <a:r>
              <a:rPr lang="ru-RU" dirty="0"/>
              <a:t> на </a:t>
            </a:r>
            <a:r>
              <a:rPr lang="ru-RU" dirty="0" err="1"/>
              <a:t>вирішення</a:t>
            </a:r>
            <a:r>
              <a:rPr lang="ru-RU" dirty="0"/>
              <a:t> конкретного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.</a:t>
            </a:r>
          </a:p>
          <a:p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екологічним</a:t>
            </a:r>
            <a:r>
              <a:rPr lang="ru-RU" dirty="0"/>
              <a:t> нормам, </a:t>
            </a:r>
            <a:r>
              <a:rPr lang="ru-RU" dirty="0" err="1"/>
              <a:t>спільно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рядом </a:t>
            </a:r>
            <a:r>
              <a:rPr lang="ru-RU" dirty="0" err="1"/>
              <a:t>засобів</a:t>
            </a:r>
            <a:r>
              <a:rPr lang="ru-RU" dirty="0"/>
              <a:t> для </a:t>
            </a:r>
            <a:r>
              <a:rPr lang="ru-RU" dirty="0" err="1"/>
              <a:t>чищення</a:t>
            </a:r>
            <a:r>
              <a:rPr lang="ru-RU" dirty="0"/>
              <a:t>,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переповнювання</a:t>
            </a:r>
            <a:r>
              <a:rPr lang="ru-RU" dirty="0"/>
              <a:t> </a:t>
            </a:r>
            <a:r>
              <a:rPr lang="ru-RU" dirty="0" err="1"/>
              <a:t>фільтрів</a:t>
            </a:r>
            <a:r>
              <a:rPr lang="ru-RU" dirty="0"/>
              <a:t>,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перехресного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засмічення</a:t>
            </a:r>
            <a:r>
              <a:rPr lang="ru-RU" dirty="0"/>
              <a:t> труб і т. д.</a:t>
            </a:r>
          </a:p>
          <a:p>
            <a:r>
              <a:rPr lang="ru-RU" dirty="0" err="1"/>
              <a:t>Професійне</a:t>
            </a:r>
            <a:r>
              <a:rPr lang="ru-RU" dirty="0"/>
              <a:t> </a:t>
            </a:r>
            <a:r>
              <a:rPr lang="ru-RU" dirty="0" err="1"/>
              <a:t>клінінгове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добирається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типу </a:t>
            </a:r>
            <a:r>
              <a:rPr lang="ru-RU" dirty="0" err="1"/>
              <a:t>приміщення</a:t>
            </a:r>
            <a:r>
              <a:rPr lang="ru-RU" dirty="0"/>
              <a:t> (</a:t>
            </a:r>
            <a:r>
              <a:rPr lang="ru-RU" dirty="0" err="1"/>
              <a:t>бізнес</a:t>
            </a:r>
            <a:r>
              <a:rPr lang="ru-RU" dirty="0"/>
              <a:t>-центр, </a:t>
            </a:r>
            <a:r>
              <a:rPr lang="ru-RU" dirty="0" err="1"/>
              <a:t>торговий</a:t>
            </a:r>
            <a:r>
              <a:rPr lang="ru-RU" dirty="0"/>
              <a:t> </a:t>
            </a:r>
            <a:r>
              <a:rPr lang="ru-RU" dirty="0" err="1"/>
              <a:t>павільйон</a:t>
            </a:r>
            <a:r>
              <a:rPr lang="ru-RU" dirty="0"/>
              <a:t>, </a:t>
            </a:r>
            <a:r>
              <a:rPr lang="ru-RU" dirty="0" err="1"/>
              <a:t>лікарня</a:t>
            </a:r>
            <a:r>
              <a:rPr lang="ru-RU" dirty="0"/>
              <a:t> й тому </a:t>
            </a:r>
            <a:r>
              <a:rPr lang="ru-RU" dirty="0" err="1"/>
              <a:t>подібне</a:t>
            </a:r>
            <a:r>
              <a:rPr lang="ru-RU" dirty="0"/>
              <a:t>), </a:t>
            </a:r>
            <a:r>
              <a:rPr lang="ru-RU" dirty="0" err="1"/>
              <a:t>від</a:t>
            </a:r>
            <a:r>
              <a:rPr lang="ru-RU" dirty="0"/>
              <a:t> характеру </a:t>
            </a:r>
            <a:r>
              <a:rPr lang="ru-RU" dirty="0" err="1"/>
              <a:t>забруднень</a:t>
            </a:r>
            <a:r>
              <a:rPr lang="ru-RU" dirty="0"/>
              <a:t>, </a:t>
            </a:r>
            <a:r>
              <a:rPr lang="ru-RU" dirty="0" err="1"/>
              <a:t>вимог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висуваються</a:t>
            </a:r>
            <a:r>
              <a:rPr lang="ru-RU" dirty="0"/>
              <a:t> до </a:t>
            </a:r>
            <a:r>
              <a:rPr lang="ru-RU" dirty="0" err="1"/>
              <a:t>чистоти</a:t>
            </a:r>
            <a:r>
              <a:rPr lang="ru-RU" dirty="0"/>
              <a:t> і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04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270174"/>
            <a:ext cx="10364451" cy="41199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прибирального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70858"/>
            <a:ext cx="10363826" cy="5747656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Професійне</a:t>
            </a:r>
            <a:r>
              <a:rPr lang="ru-RU" dirty="0"/>
              <a:t> </a:t>
            </a:r>
            <a:r>
              <a:rPr lang="ru-RU" dirty="0" err="1"/>
              <a:t>прибиральне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класифікується</a:t>
            </a:r>
            <a:r>
              <a:rPr lang="ru-RU" dirty="0"/>
              <a:t> за </a:t>
            </a:r>
            <a:r>
              <a:rPr lang="ru-RU" dirty="0" err="1"/>
              <a:t>призначенням</a:t>
            </a:r>
            <a:r>
              <a:rPr lang="ru-RU" dirty="0"/>
              <a:t>:</a:t>
            </a:r>
          </a:p>
          <a:p>
            <a:r>
              <a:rPr lang="ru-RU" dirty="0"/>
              <a:t>·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підлог</a:t>
            </a:r>
            <a:r>
              <a:rPr lang="ru-RU" dirty="0"/>
              <a:t>: </a:t>
            </a:r>
            <a:r>
              <a:rPr lang="ru-RU" dirty="0" err="1"/>
              <a:t>швабри</a:t>
            </a:r>
            <a:r>
              <a:rPr lang="ru-RU" dirty="0"/>
              <a:t>, </a:t>
            </a:r>
            <a:r>
              <a:rPr lang="ru-RU" dirty="0" err="1"/>
              <a:t>мопи</a:t>
            </a:r>
            <a:r>
              <a:rPr lang="ru-RU" dirty="0"/>
              <a:t>, </a:t>
            </a:r>
            <a:r>
              <a:rPr lang="ru-RU" dirty="0" err="1"/>
              <a:t>флаундери</a:t>
            </a:r>
            <a:r>
              <a:rPr lang="ru-RU" dirty="0"/>
              <a:t>, </a:t>
            </a:r>
            <a:r>
              <a:rPr lang="ru-RU" dirty="0" err="1"/>
              <a:t>стягування</a:t>
            </a:r>
            <a:r>
              <a:rPr lang="ru-RU" dirty="0"/>
              <a:t> і </a:t>
            </a:r>
            <a:r>
              <a:rPr lang="ru-RU" dirty="0" err="1"/>
              <a:t>зігнання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пилососи</a:t>
            </a:r>
            <a:r>
              <a:rPr lang="ru-RU" dirty="0"/>
              <a:t> і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пилососи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інструменти</a:t>
            </a:r>
            <a:r>
              <a:rPr lang="ru-RU" dirty="0"/>
              <a:t> для </a:t>
            </a:r>
            <a:r>
              <a:rPr lang="ru-RU" dirty="0" err="1"/>
              <a:t>миття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: </a:t>
            </a:r>
            <a:r>
              <a:rPr lang="ru-RU" dirty="0" err="1"/>
              <a:t>зігнання</a:t>
            </a:r>
            <a:r>
              <a:rPr lang="ru-RU" dirty="0"/>
              <a:t> для </a:t>
            </a:r>
            <a:r>
              <a:rPr lang="ru-RU" dirty="0" err="1"/>
              <a:t>вікон</a:t>
            </a:r>
            <a:r>
              <a:rPr lang="ru-RU" dirty="0"/>
              <a:t>, </a:t>
            </a:r>
            <a:r>
              <a:rPr lang="ru-RU" dirty="0" err="1"/>
              <a:t>телескопічні</a:t>
            </a:r>
            <a:r>
              <a:rPr lang="ru-RU" dirty="0"/>
              <a:t> штанги, шубки для </a:t>
            </a:r>
            <a:r>
              <a:rPr lang="ru-RU" dirty="0" err="1"/>
              <a:t>миття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інвентар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санвузлів</a:t>
            </a:r>
            <a:r>
              <a:rPr lang="ru-RU" dirty="0"/>
              <a:t> </a:t>
            </a:r>
            <a:r>
              <a:rPr lang="ru-RU" dirty="0" err="1"/>
              <a:t>ванни</a:t>
            </a:r>
            <a:r>
              <a:rPr lang="ru-RU" dirty="0"/>
              <a:t> і туалету;</a:t>
            </a:r>
          </a:p>
          <a:p>
            <a:r>
              <a:rPr lang="ru-RU" dirty="0"/>
              <a:t>·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прилеглих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комплексних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(</a:t>
            </a:r>
            <a:r>
              <a:rPr lang="ru-RU" dirty="0" err="1"/>
              <a:t>прибиральні</a:t>
            </a:r>
            <a:r>
              <a:rPr lang="ru-RU" dirty="0"/>
              <a:t> </a:t>
            </a:r>
            <a:r>
              <a:rPr lang="ru-RU" dirty="0" err="1"/>
              <a:t>візки</a:t>
            </a:r>
            <a:r>
              <a:rPr lang="ru-RU" dirty="0"/>
              <a:t> і </a:t>
            </a:r>
            <a:r>
              <a:rPr lang="ru-RU" dirty="0" err="1"/>
              <a:t>прибиральний</a:t>
            </a:r>
            <a:r>
              <a:rPr lang="ru-RU" dirty="0"/>
              <a:t> </a:t>
            </a:r>
            <a:r>
              <a:rPr lang="ru-RU" dirty="0" err="1"/>
              <a:t>інвентар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прибиральне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879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68574"/>
            <a:ext cx="10364451" cy="615197"/>
          </a:xfrm>
        </p:spPr>
        <p:txBody>
          <a:bodyPr/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прибирального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83772"/>
            <a:ext cx="10363826" cy="571862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2. </a:t>
            </a:r>
            <a:r>
              <a:rPr lang="ru-RU" dirty="0" err="1"/>
              <a:t>Клінінгове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за сферами </a:t>
            </a:r>
            <a:r>
              <a:rPr lang="ru-RU" dirty="0" err="1"/>
              <a:t>використання</a:t>
            </a:r>
            <a:r>
              <a:rPr lang="ru-RU" dirty="0"/>
              <a:t>:</a:t>
            </a:r>
          </a:p>
          <a:p>
            <a:r>
              <a:rPr lang="ru-RU" dirty="0"/>
              <a:t>· </a:t>
            </a:r>
            <a:r>
              <a:rPr lang="ru-RU" dirty="0" err="1"/>
              <a:t>комерційне</a:t>
            </a:r>
            <a:r>
              <a:rPr lang="ru-RU" dirty="0"/>
              <a:t> </a:t>
            </a:r>
            <a:r>
              <a:rPr lang="ru-RU" dirty="0" err="1"/>
              <a:t>прибиральне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(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офісів</a:t>
            </a:r>
            <a:r>
              <a:rPr lang="ru-RU" dirty="0"/>
              <a:t>);</a:t>
            </a:r>
          </a:p>
          <a:p>
            <a:r>
              <a:rPr lang="ru-RU" dirty="0"/>
              <a:t>· </a:t>
            </a:r>
            <a:r>
              <a:rPr lang="ru-RU" dirty="0" err="1"/>
              <a:t>індустріальне</a:t>
            </a:r>
            <a:r>
              <a:rPr lang="ru-RU" dirty="0"/>
              <a:t> </a:t>
            </a:r>
            <a:r>
              <a:rPr lang="ru-RU" dirty="0" err="1"/>
              <a:t>прибиральне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(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 великих </a:t>
            </a:r>
            <a:r>
              <a:rPr lang="ru-RU" dirty="0" err="1"/>
              <a:t>територій</a:t>
            </a:r>
            <a:r>
              <a:rPr lang="ru-RU" dirty="0"/>
              <a:t>,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складів</a:t>
            </a:r>
            <a:r>
              <a:rPr lang="ru-RU" dirty="0"/>
              <a:t>, </a:t>
            </a:r>
            <a:r>
              <a:rPr lang="ru-RU" dirty="0" err="1"/>
              <a:t>аеропортів</a:t>
            </a:r>
            <a:r>
              <a:rPr lang="ru-RU" dirty="0"/>
              <a:t>, </a:t>
            </a:r>
            <a:r>
              <a:rPr lang="ru-RU" dirty="0" err="1"/>
              <a:t>приміщень</a:t>
            </a:r>
            <a:r>
              <a:rPr lang="ru-RU" dirty="0"/>
              <a:t> </a:t>
            </a:r>
            <a:r>
              <a:rPr lang="ru-RU" dirty="0" err="1"/>
              <a:t>вокзалів</a:t>
            </a:r>
            <a:r>
              <a:rPr lang="ru-RU" dirty="0"/>
              <a:t>, </a:t>
            </a:r>
            <a:r>
              <a:rPr lang="ru-RU" dirty="0" err="1"/>
              <a:t>ринків</a:t>
            </a:r>
            <a:r>
              <a:rPr lang="ru-RU" dirty="0"/>
              <a:t>, </a:t>
            </a:r>
            <a:r>
              <a:rPr lang="ru-RU" dirty="0" err="1"/>
              <a:t>портів</a:t>
            </a:r>
            <a:r>
              <a:rPr lang="ru-RU" dirty="0"/>
              <a:t>);</a:t>
            </a:r>
          </a:p>
          <a:p>
            <a:r>
              <a:rPr lang="ru-RU" dirty="0"/>
              <a:t>· </a:t>
            </a:r>
            <a:r>
              <a:rPr lang="ru-RU" dirty="0" err="1"/>
              <a:t>централізоване</a:t>
            </a:r>
            <a:r>
              <a:rPr lang="ru-RU" dirty="0"/>
              <a:t> </a:t>
            </a:r>
            <a:r>
              <a:rPr lang="ru-RU" dirty="0" err="1"/>
              <a:t>прибиральне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промислового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(</a:t>
            </a:r>
            <a:r>
              <a:rPr lang="ru-RU" dirty="0" err="1"/>
              <a:t>хімчистки</a:t>
            </a:r>
            <a:r>
              <a:rPr lang="ru-RU" dirty="0"/>
              <a:t>, </a:t>
            </a:r>
            <a:r>
              <a:rPr lang="ru-RU" dirty="0" err="1"/>
              <a:t>пральні</a:t>
            </a:r>
            <a:r>
              <a:rPr lang="ru-RU" dirty="0"/>
              <a:t>, </a:t>
            </a:r>
            <a:r>
              <a:rPr lang="ru-RU" dirty="0" err="1"/>
              <a:t>автомийки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r>
              <a:rPr lang="ru-RU" dirty="0"/>
              <a:t>· </a:t>
            </a:r>
            <a:r>
              <a:rPr lang="ru-RU" dirty="0" err="1"/>
              <a:t>стаціонарні</a:t>
            </a:r>
            <a:r>
              <a:rPr lang="ru-RU" dirty="0"/>
              <a:t> </a:t>
            </a:r>
            <a:r>
              <a:rPr lang="ru-RU" dirty="0" err="1"/>
              <a:t>апарати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парогенератори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пароочисники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комунальна</a:t>
            </a:r>
            <a:r>
              <a:rPr lang="ru-RU" dirty="0"/>
              <a:t> </a:t>
            </a:r>
            <a:r>
              <a:rPr lang="ru-RU" dirty="0" err="1"/>
              <a:t>прибиральна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снігонавантажувачі</a:t>
            </a:r>
            <a:r>
              <a:rPr lang="ru-RU" dirty="0"/>
              <a:t> та </a:t>
            </a:r>
            <a:r>
              <a:rPr lang="ru-RU" dirty="0" err="1"/>
              <a:t>снігоприбиральна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машини</a:t>
            </a:r>
            <a:r>
              <a:rPr lang="ru-RU" dirty="0"/>
              <a:t> для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 і </a:t>
            </a:r>
            <a:r>
              <a:rPr lang="ru-RU" dirty="0" err="1"/>
              <a:t>придорожньої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підмітально-прибиральні</a:t>
            </a:r>
            <a:r>
              <a:rPr lang="ru-RU" dirty="0"/>
              <a:t> </a:t>
            </a:r>
            <a:r>
              <a:rPr lang="ru-RU" dirty="0" err="1"/>
              <a:t>вакуумні</a:t>
            </a:r>
            <a:r>
              <a:rPr lang="ru-RU" dirty="0"/>
              <a:t> й </a:t>
            </a:r>
            <a:r>
              <a:rPr lang="ru-RU" dirty="0" err="1"/>
              <a:t>аварійні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сміттєвоз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94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83089"/>
            <a:ext cx="10364451" cy="54262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прибирального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14400"/>
            <a:ext cx="10363826" cy="5689600"/>
          </a:xfrm>
        </p:spPr>
        <p:txBody>
          <a:bodyPr/>
          <a:lstStyle/>
          <a:p>
            <a:r>
              <a:rPr lang="ru-RU" dirty="0"/>
              <a:t>3. </a:t>
            </a:r>
            <a:r>
              <a:rPr lang="ru-RU" dirty="0" err="1"/>
              <a:t>Прибиральна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поділяється</a:t>
            </a:r>
            <a:r>
              <a:rPr lang="ru-RU" dirty="0"/>
              <a:t> на:</a:t>
            </a:r>
          </a:p>
          <a:p>
            <a:r>
              <a:rPr lang="ru-RU" dirty="0"/>
              <a:t>· </a:t>
            </a:r>
            <a:r>
              <a:rPr lang="ru-RU" dirty="0" err="1"/>
              <a:t>мийні</a:t>
            </a:r>
            <a:r>
              <a:rPr lang="ru-RU" dirty="0"/>
              <a:t> й </a:t>
            </a:r>
            <a:r>
              <a:rPr lang="ru-RU" dirty="0" err="1"/>
              <a:t>підлогомийні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килимомийні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підмітальні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пилососи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полірувальне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.</a:t>
            </a:r>
          </a:p>
          <a:p>
            <a:r>
              <a:rPr lang="ru-RU" dirty="0"/>
              <a:t>4.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прибирального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за сферою </a:t>
            </a:r>
            <a:r>
              <a:rPr lang="ru-RU" dirty="0" err="1"/>
              <a:t>застосування</a:t>
            </a:r>
            <a:r>
              <a:rPr lang="ru-RU" dirty="0"/>
              <a:t>:</a:t>
            </a:r>
          </a:p>
          <a:p>
            <a:r>
              <a:rPr lang="ru-RU" dirty="0"/>
              <a:t>· </a:t>
            </a:r>
            <a:r>
              <a:rPr lang="ru-RU" dirty="0" err="1"/>
              <a:t>прибиральне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у </a:t>
            </a:r>
            <a:r>
              <a:rPr lang="ru-RU" dirty="0" err="1"/>
              <a:t>приміщеннях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прибиральне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86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44226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62744"/>
            <a:ext cx="10363826" cy="4528455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Клінінг</a:t>
            </a:r>
            <a:r>
              <a:rPr lang="ru-RU" dirty="0"/>
              <a:t> і </a:t>
            </a:r>
            <a:r>
              <a:rPr lang="ru-RU" dirty="0" err="1"/>
              <a:t>клінінгові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в </a:t>
            </a:r>
            <a:r>
              <a:rPr lang="ru-RU" dirty="0" err="1"/>
              <a:t>готельному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. </a:t>
            </a:r>
          </a:p>
          <a:p>
            <a:r>
              <a:rPr lang="ru-RU" dirty="0"/>
              <a:t>2.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. </a:t>
            </a:r>
          </a:p>
          <a:p>
            <a:r>
              <a:rPr lang="ru-RU" dirty="0"/>
              <a:t>3. Система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. </a:t>
            </a:r>
          </a:p>
          <a:p>
            <a:r>
              <a:rPr lang="ru-RU" dirty="0"/>
              <a:t>4.Система </a:t>
            </a:r>
            <a:r>
              <a:rPr lang="ru-RU" dirty="0" err="1"/>
              <a:t>централізованого</a:t>
            </a:r>
            <a:r>
              <a:rPr lang="ru-RU" dirty="0"/>
              <a:t> </a:t>
            </a:r>
            <a:r>
              <a:rPr lang="ru-RU" dirty="0" err="1" smtClean="0"/>
              <a:t>пиловидалення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5. </a:t>
            </a:r>
            <a:r>
              <a:rPr lang="ru-RU" dirty="0" err="1"/>
              <a:t>Огляд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 smtClean="0"/>
              <a:t>клінінгу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94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241146"/>
            <a:ext cx="10364451" cy="600683"/>
          </a:xfrm>
        </p:spPr>
        <p:txBody>
          <a:bodyPr/>
          <a:lstStyle/>
          <a:p>
            <a:r>
              <a:rPr lang="uk-UA" b="1" dirty="0"/>
              <a:t>3. </a:t>
            </a:r>
            <a:r>
              <a:rPr lang="ru-RU" b="1" dirty="0"/>
              <a:t>Система </a:t>
            </a:r>
            <a:r>
              <a:rPr lang="ru-RU" b="1" dirty="0" err="1"/>
              <a:t>видалення</a:t>
            </a:r>
            <a:r>
              <a:rPr lang="ru-RU" b="1" dirty="0"/>
              <a:t> </a:t>
            </a:r>
            <a:r>
              <a:rPr lang="ru-RU" b="1" dirty="0" err="1"/>
              <a:t>сміття</a:t>
            </a:r>
            <a:r>
              <a:rPr lang="ru-RU" b="1" dirty="0"/>
              <a:t>.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75657"/>
            <a:ext cx="10363826" cy="5399313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готелях</a:t>
            </a:r>
            <a:r>
              <a:rPr lang="ru-RU" dirty="0"/>
              <a:t>, як і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будівлях</a:t>
            </a:r>
            <a:r>
              <a:rPr lang="ru-RU" dirty="0"/>
              <a:t>,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сміттєвід</a:t>
            </a:r>
            <a:r>
              <a:rPr lang="ru-RU" dirty="0"/>
              <a:t>. </a:t>
            </a:r>
            <a:r>
              <a:rPr lang="ru-RU" dirty="0" err="1">
                <a:solidFill>
                  <a:srgbClr val="FF0000"/>
                </a:solidFill>
              </a:rPr>
              <a:t>Існує</a:t>
            </a:r>
            <a:r>
              <a:rPr lang="ru-RU" dirty="0">
                <a:solidFill>
                  <a:srgbClr val="FF0000"/>
                </a:solidFill>
              </a:rPr>
              <a:t> три </a:t>
            </a:r>
            <a:r>
              <a:rPr lang="ru-RU" dirty="0" err="1">
                <a:solidFill>
                  <a:srgbClr val="FF0000"/>
                </a:solidFill>
              </a:rPr>
              <a:t>способи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видалення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сміття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поширеним</a:t>
            </a:r>
            <a:r>
              <a:rPr lang="ru-RU" dirty="0"/>
              <a:t> є </a:t>
            </a:r>
            <a:r>
              <a:rPr lang="ru-RU" b="1" dirty="0" err="1"/>
              <a:t>сухий</a:t>
            </a:r>
            <a:r>
              <a:rPr lang="ru-RU" b="1" dirty="0"/>
              <a:t> </a:t>
            </a:r>
            <a:r>
              <a:rPr lang="ru-RU" b="1" dirty="0" err="1"/>
              <a:t>сміттєвід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стовбура</a:t>
            </a:r>
            <a:r>
              <a:rPr lang="ru-RU" dirty="0"/>
              <a:t> – каналу з </a:t>
            </a:r>
            <a:r>
              <a:rPr lang="ru-RU" dirty="0" err="1"/>
              <a:t>вентиляційною</a:t>
            </a:r>
            <a:r>
              <a:rPr lang="ru-RU" dirty="0"/>
              <a:t> шахтою у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, </a:t>
            </a:r>
            <a:r>
              <a:rPr lang="ru-RU" dirty="0" err="1"/>
              <a:t>завантажувальних</a:t>
            </a:r>
            <a:r>
              <a:rPr lang="ru-RU" dirty="0"/>
              <a:t> </a:t>
            </a:r>
            <a:r>
              <a:rPr lang="ru-RU" dirty="0" err="1"/>
              <a:t>клапанів</a:t>
            </a:r>
            <a:r>
              <a:rPr lang="ru-RU" dirty="0"/>
              <a:t>, </a:t>
            </a:r>
            <a:r>
              <a:rPr lang="ru-RU" dirty="0" err="1"/>
              <a:t>сміттєприймальної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сміттєзбірниками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контейнерами.</a:t>
            </a:r>
          </a:p>
          <a:p>
            <a:r>
              <a:rPr lang="ru-RU" dirty="0"/>
              <a:t>Канал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азбестоцементних</a:t>
            </a:r>
            <a:r>
              <a:rPr lang="ru-RU" dirty="0"/>
              <a:t> труб </a:t>
            </a:r>
            <a:r>
              <a:rPr lang="ru-RU" dirty="0" err="1"/>
              <a:t>діаметром</a:t>
            </a:r>
            <a:r>
              <a:rPr lang="ru-RU" dirty="0"/>
              <a:t> 400 мм. </a:t>
            </a:r>
            <a:r>
              <a:rPr lang="ru-RU" dirty="0" err="1"/>
              <a:t>Сміттєприймальну</a:t>
            </a:r>
            <a:r>
              <a:rPr lang="ru-RU" dirty="0"/>
              <a:t> камеру </a:t>
            </a:r>
            <a:r>
              <a:rPr lang="ru-RU" dirty="0" err="1"/>
              <a:t>розташовують</a:t>
            </a:r>
            <a:r>
              <a:rPr lang="ru-RU" dirty="0"/>
              <a:t>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поверсі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підвалі</a:t>
            </a:r>
            <a:r>
              <a:rPr lang="ru-RU" dirty="0"/>
              <a:t> (</a:t>
            </a:r>
            <a:r>
              <a:rPr lang="ru-RU" dirty="0" err="1"/>
              <a:t>висота</a:t>
            </a:r>
            <a:r>
              <a:rPr lang="ru-RU" dirty="0"/>
              <a:t> – 2,5 м, </a:t>
            </a:r>
            <a:r>
              <a:rPr lang="ru-RU" dirty="0" err="1"/>
              <a:t>розміри</a:t>
            </a:r>
            <a:r>
              <a:rPr lang="ru-RU" dirty="0"/>
              <a:t> у </a:t>
            </a:r>
            <a:r>
              <a:rPr lang="ru-RU" dirty="0" err="1"/>
              <a:t>плані</a:t>
            </a:r>
            <a:r>
              <a:rPr lang="ru-RU" dirty="0"/>
              <a:t> –1,5 м х 2,5 м);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оздоблюють</a:t>
            </a:r>
            <a:r>
              <a:rPr lang="ru-RU" dirty="0"/>
              <a:t> </a:t>
            </a:r>
            <a:r>
              <a:rPr lang="ru-RU" dirty="0" err="1"/>
              <a:t>глазурованою</a:t>
            </a:r>
            <a:r>
              <a:rPr lang="ru-RU" dirty="0"/>
              <a:t> </a:t>
            </a:r>
            <a:r>
              <a:rPr lang="ru-RU" dirty="0" err="1"/>
              <a:t>плиткою</a:t>
            </a:r>
            <a:r>
              <a:rPr lang="ru-RU" dirty="0"/>
              <a:t>; стелю </a:t>
            </a:r>
            <a:r>
              <a:rPr lang="ru-RU" dirty="0" err="1"/>
              <a:t>фарбують</a:t>
            </a:r>
            <a:r>
              <a:rPr lang="ru-RU" dirty="0"/>
              <a:t> масляною </a:t>
            </a:r>
            <a:r>
              <a:rPr lang="ru-RU" dirty="0" err="1"/>
              <a:t>фарбою</a:t>
            </a:r>
            <a:r>
              <a:rPr lang="ru-RU" dirty="0"/>
              <a:t> й </a:t>
            </a:r>
            <a:r>
              <a:rPr lang="ru-RU" dirty="0" err="1"/>
              <a:t>оснащують</a:t>
            </a:r>
            <a:r>
              <a:rPr lang="ru-RU" dirty="0"/>
              <a:t> водоводом і </a:t>
            </a:r>
            <a:r>
              <a:rPr lang="ru-RU" dirty="0" err="1"/>
              <a:t>каналізацією</a:t>
            </a:r>
            <a:r>
              <a:rPr lang="ru-RU" dirty="0"/>
              <a:t> для </a:t>
            </a:r>
            <a:r>
              <a:rPr lang="ru-RU" dirty="0" err="1"/>
              <a:t>промивання</a:t>
            </a:r>
            <a:r>
              <a:rPr lang="ru-RU" dirty="0"/>
              <a:t>. </a:t>
            </a:r>
            <a:r>
              <a:rPr lang="ru-RU" dirty="0" err="1"/>
              <a:t>Завантажувальний</a:t>
            </a:r>
            <a:r>
              <a:rPr lang="ru-RU" dirty="0"/>
              <a:t> клапан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розмірам</a:t>
            </a:r>
            <a:r>
              <a:rPr lang="ru-RU" dirty="0"/>
              <a:t> </a:t>
            </a:r>
            <a:r>
              <a:rPr lang="ru-RU" dirty="0" err="1"/>
              <a:t>стовбура</a:t>
            </a:r>
            <a:r>
              <a:rPr lang="ru-RU" dirty="0"/>
              <a:t> і бути </a:t>
            </a:r>
            <a:r>
              <a:rPr lang="ru-RU" dirty="0" err="1"/>
              <a:t>герметичним</a:t>
            </a:r>
            <a:r>
              <a:rPr lang="ru-RU" dirty="0"/>
              <a:t>. З </a:t>
            </a:r>
            <a:r>
              <a:rPr lang="ru-RU" dirty="0" err="1"/>
              <a:t>сміттєприймальної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</a:t>
            </a:r>
            <a:r>
              <a:rPr lang="ru-RU" dirty="0" err="1"/>
              <a:t>вивозять</a:t>
            </a:r>
            <a:r>
              <a:rPr lang="ru-RU" dirty="0"/>
              <a:t> автомашинами-</a:t>
            </a:r>
            <a:r>
              <a:rPr lang="ru-RU" dirty="0" err="1"/>
              <a:t>сміттєвозами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972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212118"/>
            <a:ext cx="10364451" cy="7603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149" y="1249492"/>
            <a:ext cx="10363826" cy="5325479"/>
          </a:xfrm>
        </p:spPr>
        <p:txBody>
          <a:bodyPr/>
          <a:lstStyle/>
          <a:p>
            <a:r>
              <a:rPr lang="ru-RU" dirty="0"/>
              <a:t>До другого способу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b="1" dirty="0" err="1"/>
              <a:t>пневматична</a:t>
            </a:r>
            <a:r>
              <a:rPr lang="ru-RU" b="1" dirty="0"/>
              <a:t> система </a:t>
            </a:r>
            <a:r>
              <a:rPr lang="ru-RU" dirty="0"/>
              <a:t>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сталевого</a:t>
            </a:r>
            <a:r>
              <a:rPr lang="ru-RU" dirty="0"/>
              <a:t> трубопроводу </a:t>
            </a:r>
            <a:r>
              <a:rPr lang="ru-RU" dirty="0" err="1"/>
              <a:t>діаметром</a:t>
            </a:r>
            <a:r>
              <a:rPr lang="ru-RU" dirty="0"/>
              <a:t> 500–600 мм, </a:t>
            </a:r>
            <a:r>
              <a:rPr lang="ru-RU" dirty="0" err="1"/>
              <a:t>прокладеного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землею на </a:t>
            </a:r>
            <a:r>
              <a:rPr lang="ru-RU" dirty="0" err="1"/>
              <a:t>значній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. У </a:t>
            </a:r>
            <a:r>
              <a:rPr lang="ru-RU" dirty="0" err="1"/>
              <a:t>трубоводах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до 2000 мм </a:t>
            </a:r>
            <a:r>
              <a:rPr lang="ru-RU" dirty="0" smtClean="0"/>
              <a:t>водяного </a:t>
            </a:r>
            <a:r>
              <a:rPr lang="ru-RU" dirty="0" err="1" smtClean="0"/>
              <a:t>стовпа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повітряного</a:t>
            </a:r>
            <a:r>
              <a:rPr lang="ru-RU" dirty="0"/>
              <a:t> потоку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швидкістю</a:t>
            </a:r>
            <a:r>
              <a:rPr lang="ru-RU" dirty="0"/>
              <a:t> до 30 м/с. </a:t>
            </a:r>
            <a:r>
              <a:rPr lang="ru-RU" dirty="0" err="1"/>
              <a:t>Сміття</a:t>
            </a:r>
            <a:r>
              <a:rPr lang="ru-RU" dirty="0"/>
              <a:t> через </a:t>
            </a:r>
            <a:r>
              <a:rPr lang="ru-RU" dirty="0" err="1"/>
              <a:t>приймальні</a:t>
            </a:r>
            <a:r>
              <a:rPr lang="ru-RU" dirty="0"/>
              <a:t> </a:t>
            </a:r>
            <a:r>
              <a:rPr lang="ru-RU" dirty="0" err="1"/>
              <a:t>клапани</a:t>
            </a:r>
            <a:r>
              <a:rPr lang="ru-RU" dirty="0"/>
              <a:t>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вертикальних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засмоктується</a:t>
            </a:r>
            <a:r>
              <a:rPr lang="ru-RU" dirty="0"/>
              <a:t> і </a:t>
            </a:r>
            <a:r>
              <a:rPr lang="ru-RU" dirty="0" err="1"/>
              <a:t>рухається</a:t>
            </a:r>
            <a:r>
              <a:rPr lang="ru-RU" dirty="0"/>
              <a:t> в </a:t>
            </a:r>
            <a:r>
              <a:rPr lang="ru-RU" dirty="0" err="1"/>
              <a:t>повітряному</a:t>
            </a:r>
            <a:r>
              <a:rPr lang="ru-RU" dirty="0"/>
              <a:t> </a:t>
            </a:r>
            <a:r>
              <a:rPr lang="ru-RU" dirty="0" err="1"/>
              <a:t>потоці</a:t>
            </a:r>
            <a:r>
              <a:rPr lang="ru-RU" dirty="0"/>
              <a:t> до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перевантаження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знешкодження</a:t>
            </a:r>
            <a:r>
              <a:rPr lang="ru-RU" dirty="0"/>
              <a:t>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й </a:t>
            </a:r>
            <a:r>
              <a:rPr lang="ru-RU" dirty="0" err="1"/>
              <a:t>спрямовується</a:t>
            </a:r>
            <a:r>
              <a:rPr lang="ru-RU" dirty="0"/>
              <a:t> на </a:t>
            </a:r>
            <a:r>
              <a:rPr lang="ru-RU" dirty="0" err="1"/>
              <a:t>переробку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спалювання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у США, </a:t>
            </a:r>
            <a:r>
              <a:rPr lang="ru-RU" dirty="0" err="1"/>
              <a:t>Швеції</a:t>
            </a:r>
            <a:r>
              <a:rPr lang="ru-RU" dirty="0"/>
              <a:t>.</a:t>
            </a:r>
          </a:p>
          <a:p>
            <a:r>
              <a:rPr lang="ru-RU" dirty="0" err="1"/>
              <a:t>Третім</a:t>
            </a:r>
            <a:r>
              <a:rPr lang="ru-RU" dirty="0"/>
              <a:t> є </a:t>
            </a:r>
            <a:r>
              <a:rPr lang="ru-RU" b="1" dirty="0" err="1"/>
              <a:t>гідравлічний</a:t>
            </a:r>
            <a:r>
              <a:rPr lang="ru-RU" b="1" dirty="0"/>
              <a:t> </a:t>
            </a:r>
            <a:r>
              <a:rPr lang="ru-RU" b="1" dirty="0" err="1"/>
              <a:t>спосіб</a:t>
            </a:r>
            <a:r>
              <a:rPr lang="ru-RU" b="1" dirty="0"/>
              <a:t>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подрібнюють</a:t>
            </a:r>
            <a:r>
              <a:rPr lang="ru-RU" dirty="0"/>
              <a:t> у </a:t>
            </a:r>
            <a:r>
              <a:rPr lang="ru-RU" dirty="0" err="1"/>
              <a:t>дробарках</a:t>
            </a:r>
            <a:r>
              <a:rPr lang="ru-RU" dirty="0"/>
              <a:t> і </a:t>
            </a:r>
            <a:r>
              <a:rPr lang="ru-RU" dirty="0" err="1"/>
              <a:t>спускають</a:t>
            </a:r>
            <a:r>
              <a:rPr lang="ru-RU" dirty="0"/>
              <a:t> у </a:t>
            </a:r>
            <a:r>
              <a:rPr lang="ru-RU" dirty="0" err="1"/>
              <a:t>каналізаційну</a:t>
            </a:r>
            <a:r>
              <a:rPr lang="ru-RU" dirty="0"/>
              <a:t> мережу.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не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через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засмічує</a:t>
            </a:r>
            <a:r>
              <a:rPr lang="ru-RU" dirty="0"/>
              <a:t> </a:t>
            </a:r>
            <a:r>
              <a:rPr lang="ru-RU" dirty="0" err="1"/>
              <a:t>каналізаційну</a:t>
            </a:r>
            <a:r>
              <a:rPr lang="ru-RU" dirty="0"/>
              <a:t> мережу й </a:t>
            </a:r>
            <a:r>
              <a:rPr lang="ru-RU" dirty="0" err="1"/>
              <a:t>поступається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санітарно-гігієнічних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пневматичному</a:t>
            </a:r>
            <a:r>
              <a:rPr lang="ru-RU" dirty="0"/>
              <a:t> способу.</a:t>
            </a:r>
          </a:p>
        </p:txBody>
      </p:sp>
    </p:spTree>
    <p:extLst>
      <p:ext uri="{BB962C8B-B14F-4D97-AF65-F5344CB8AC3E}">
        <p14:creationId xmlns:p14="http://schemas.microsoft.com/office/powerpoint/2010/main" val="202158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39546"/>
            <a:ext cx="10364451" cy="600683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4. </a:t>
            </a:r>
            <a:r>
              <a:rPr lang="ru-RU" b="1" dirty="0"/>
              <a:t>Система </a:t>
            </a:r>
            <a:r>
              <a:rPr lang="ru-RU" b="1" dirty="0" err="1"/>
              <a:t>централізованого</a:t>
            </a:r>
            <a:r>
              <a:rPr lang="ru-RU" b="1" dirty="0"/>
              <a:t> </a:t>
            </a:r>
            <a:r>
              <a:rPr lang="ru-RU" b="1" dirty="0" err="1"/>
              <a:t>пиловидалення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9603" y="885372"/>
            <a:ext cx="10363826" cy="5704114"/>
          </a:xfrm>
        </p:spPr>
        <p:txBody>
          <a:bodyPr/>
          <a:lstStyle/>
          <a:p>
            <a:r>
              <a:rPr lang="ru-RU" dirty="0"/>
              <a:t>Пил у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видаляє</a:t>
            </a:r>
            <a:r>
              <a:rPr lang="ru-RU" dirty="0"/>
              <a:t> система </a:t>
            </a:r>
            <a:r>
              <a:rPr lang="ru-RU" dirty="0" err="1"/>
              <a:t>вентиляції</a:t>
            </a:r>
            <a:r>
              <a:rPr lang="ru-RU" dirty="0"/>
              <a:t>, а для </a:t>
            </a:r>
            <a:r>
              <a:rPr lang="ru-RU" dirty="0" err="1"/>
              <a:t>прибирання</a:t>
            </a:r>
            <a:r>
              <a:rPr lang="ru-RU" dirty="0"/>
              <a:t> пилу,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осів</a:t>
            </a:r>
            <a:r>
              <a:rPr lang="ru-RU" dirty="0"/>
              <a:t>,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центральну</a:t>
            </a:r>
            <a:r>
              <a:rPr lang="ru-RU" dirty="0"/>
              <a:t> систему </a:t>
            </a:r>
            <a:r>
              <a:rPr lang="ru-RU" dirty="0" err="1"/>
              <a:t>пиловидалення</a:t>
            </a:r>
            <a:r>
              <a:rPr lang="ru-RU" dirty="0"/>
              <a:t>, яка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вертикальних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у </a:t>
            </a:r>
            <a:r>
              <a:rPr lang="ru-RU" dirty="0" err="1"/>
              <a:t>стінах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 та </a:t>
            </a:r>
            <a:r>
              <a:rPr lang="ru-RU" dirty="0" err="1"/>
              <a:t>збірної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 в </a:t>
            </a:r>
            <a:r>
              <a:rPr lang="ru-RU" dirty="0" err="1"/>
              <a:t>підвальному</a:t>
            </a:r>
            <a:r>
              <a:rPr lang="ru-RU" dirty="0"/>
              <a:t> </a:t>
            </a:r>
            <a:r>
              <a:rPr lang="ru-RU" dirty="0" err="1"/>
              <a:t>приміщенні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з'єднується</a:t>
            </a:r>
            <a:r>
              <a:rPr lang="ru-RU" dirty="0"/>
              <a:t> з </a:t>
            </a:r>
            <a:r>
              <a:rPr lang="ru-RU" dirty="0" err="1"/>
              <a:t>установкою</a:t>
            </a:r>
            <a:r>
              <a:rPr lang="ru-RU" dirty="0"/>
              <a:t> вентилятора і </a:t>
            </a:r>
            <a:r>
              <a:rPr lang="ru-RU" dirty="0" err="1"/>
              <a:t>відділенням</a:t>
            </a:r>
            <a:r>
              <a:rPr lang="ru-RU" dirty="0"/>
              <a:t> для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.</a:t>
            </a:r>
          </a:p>
          <a:p>
            <a:r>
              <a:rPr lang="ru-RU" dirty="0"/>
              <a:t>До </a:t>
            </a:r>
            <a:r>
              <a:rPr lang="ru-RU" dirty="0" err="1"/>
              <a:t>відведень</a:t>
            </a:r>
            <a:r>
              <a:rPr lang="ru-RU" dirty="0"/>
              <a:t> труб у каналах </a:t>
            </a:r>
            <a:r>
              <a:rPr lang="ru-RU" dirty="0" err="1"/>
              <a:t>приєднують</a:t>
            </a:r>
            <a:r>
              <a:rPr lang="ru-RU" dirty="0"/>
              <a:t> </a:t>
            </a:r>
            <a:r>
              <a:rPr lang="ru-RU" dirty="0" err="1"/>
              <a:t>гнучкі</a:t>
            </a:r>
            <a:r>
              <a:rPr lang="ru-RU" dirty="0"/>
              <a:t> шланги з </a:t>
            </a:r>
            <a:r>
              <a:rPr lang="ru-RU" dirty="0" err="1"/>
              <a:t>вдягниними</a:t>
            </a:r>
            <a:r>
              <a:rPr lang="ru-RU" dirty="0"/>
              <a:t> на них </a:t>
            </a:r>
            <a:r>
              <a:rPr lang="ru-RU" dirty="0" err="1"/>
              <a:t>щітками</a:t>
            </a:r>
            <a:r>
              <a:rPr lang="ru-RU" dirty="0"/>
              <a:t>. </a:t>
            </a:r>
            <a:r>
              <a:rPr lang="ru-RU" dirty="0" err="1"/>
              <a:t>Відведення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закриті</a:t>
            </a:r>
            <a:r>
              <a:rPr lang="ru-RU" dirty="0"/>
              <a:t> </a:t>
            </a:r>
            <a:r>
              <a:rPr lang="ru-RU" dirty="0" err="1"/>
              <a:t>герметичними</a:t>
            </a:r>
            <a:r>
              <a:rPr lang="ru-RU" dirty="0"/>
              <a:t> </a:t>
            </a:r>
            <a:r>
              <a:rPr lang="ru-RU" dirty="0" err="1"/>
              <a:t>кришками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під'єднання</a:t>
            </a:r>
            <a:r>
              <a:rPr lang="ru-RU" dirty="0"/>
              <a:t> </a:t>
            </a:r>
            <a:r>
              <a:rPr lang="ru-RU" dirty="0" err="1"/>
              <a:t>шлангів</a:t>
            </a:r>
            <a:r>
              <a:rPr lang="ru-RU" dirty="0"/>
              <a:t> </a:t>
            </a:r>
            <a:r>
              <a:rPr lang="ru-RU" dirty="0" err="1"/>
              <a:t>знімаються</a:t>
            </a:r>
            <a:r>
              <a:rPr lang="ru-RU" dirty="0"/>
              <a:t>. </a:t>
            </a:r>
            <a:r>
              <a:rPr lang="ru-RU" dirty="0" err="1"/>
              <a:t>Довжина</a:t>
            </a:r>
            <a:r>
              <a:rPr lang="ru-RU" dirty="0"/>
              <a:t> шланга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стінових</a:t>
            </a:r>
            <a:r>
              <a:rPr lang="ru-RU" dirty="0"/>
              <a:t> каналах </a:t>
            </a:r>
            <a:r>
              <a:rPr lang="ru-RU" dirty="0" err="1"/>
              <a:t>умонтовують</a:t>
            </a:r>
            <a:r>
              <a:rPr lang="ru-RU" dirty="0"/>
              <a:t> труби,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сполучаються</a:t>
            </a:r>
            <a:r>
              <a:rPr lang="ru-RU" dirty="0"/>
              <a:t> в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зварки</a:t>
            </a:r>
            <a:r>
              <a:rPr lang="ru-RU" dirty="0"/>
              <a:t>.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діаметр</a:t>
            </a:r>
            <a:r>
              <a:rPr lang="ru-RU" dirty="0"/>
              <a:t> 38–50 мм,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поверховості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та </a:t>
            </a:r>
            <a:r>
              <a:rPr lang="ru-RU" dirty="0" err="1"/>
              <a:t>створюваної</a:t>
            </a:r>
            <a:r>
              <a:rPr lang="ru-RU" dirty="0"/>
              <a:t> в </a:t>
            </a:r>
            <a:r>
              <a:rPr lang="ru-RU" dirty="0" err="1"/>
              <a:t>каналі-трубі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– 10–15 м/с. </a:t>
            </a:r>
            <a:r>
              <a:rPr lang="ru-RU" dirty="0" err="1"/>
              <a:t>Збірна</a:t>
            </a:r>
            <a:r>
              <a:rPr lang="ru-RU" dirty="0"/>
              <a:t> камера є </a:t>
            </a:r>
            <a:r>
              <a:rPr lang="ru-RU" dirty="0" err="1"/>
              <a:t>герметизованим</a:t>
            </a:r>
            <a:r>
              <a:rPr lang="ru-RU" dirty="0"/>
              <a:t> </a:t>
            </a:r>
            <a:r>
              <a:rPr lang="ru-RU" dirty="0" err="1"/>
              <a:t>закритим</a:t>
            </a:r>
            <a:r>
              <a:rPr lang="ru-RU" dirty="0"/>
              <a:t> </a:t>
            </a:r>
            <a:r>
              <a:rPr lang="ru-RU" dirty="0" err="1"/>
              <a:t>приміщенням</a:t>
            </a:r>
            <a:r>
              <a:rPr lang="ru-RU" dirty="0"/>
              <a:t>,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приєднуваних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, але </a:t>
            </a:r>
            <a:r>
              <a:rPr lang="ru-RU" dirty="0" err="1"/>
              <a:t>має</a:t>
            </a:r>
            <a:r>
              <a:rPr lang="ru-RU" dirty="0"/>
              <a:t> бути не </a:t>
            </a:r>
            <a:r>
              <a:rPr lang="ru-RU" dirty="0" err="1"/>
              <a:t>менше</a:t>
            </a:r>
            <a:r>
              <a:rPr lang="ru-RU" dirty="0"/>
              <a:t> 20 м2.</a:t>
            </a:r>
          </a:p>
        </p:txBody>
      </p:sp>
    </p:spTree>
    <p:extLst>
      <p:ext uri="{BB962C8B-B14F-4D97-AF65-F5344CB8AC3E}">
        <p14:creationId xmlns:p14="http://schemas.microsoft.com/office/powerpoint/2010/main" val="92031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68575"/>
            <a:ext cx="10364451" cy="5281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0914" y="870857"/>
            <a:ext cx="10856686" cy="5878285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у </a:t>
            </a:r>
            <a:r>
              <a:rPr lang="ru-RU" dirty="0" err="1"/>
              <a:t>відділенні</a:t>
            </a:r>
            <a:r>
              <a:rPr lang="ru-RU" dirty="0"/>
              <a:t> для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яке </a:t>
            </a:r>
            <a:r>
              <a:rPr lang="ru-RU" dirty="0" err="1"/>
              <a:t>відбувається</a:t>
            </a:r>
            <a:r>
              <a:rPr lang="ru-RU" dirty="0"/>
              <a:t> шляхом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проходження</a:t>
            </a:r>
            <a:r>
              <a:rPr lang="ru-RU" dirty="0"/>
              <a:t> через 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фільтри</a:t>
            </a:r>
            <a:r>
              <a:rPr lang="ru-RU" dirty="0"/>
              <a:t> й </a:t>
            </a:r>
            <a:r>
              <a:rPr lang="ru-RU" dirty="0" err="1"/>
              <a:t>осаджуючі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. </a:t>
            </a:r>
            <a:r>
              <a:rPr lang="ru-RU" dirty="0" err="1"/>
              <a:t>Потім</a:t>
            </a:r>
            <a:r>
              <a:rPr lang="ru-RU" dirty="0"/>
              <a:t> вода </a:t>
            </a:r>
            <a:r>
              <a:rPr lang="ru-RU" dirty="0" err="1"/>
              <a:t>стікає</a:t>
            </a:r>
            <a:r>
              <a:rPr lang="ru-RU" dirty="0"/>
              <a:t> до </a:t>
            </a:r>
            <a:r>
              <a:rPr lang="ru-RU" dirty="0" err="1"/>
              <a:t>каналізаційної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то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в атмосферу. </a:t>
            </a:r>
            <a:r>
              <a:rPr lang="ru-RU" dirty="0" err="1"/>
              <a:t>Централізовані</a:t>
            </a:r>
            <a:r>
              <a:rPr lang="ru-RU" dirty="0"/>
              <a:t> </a:t>
            </a:r>
            <a:r>
              <a:rPr lang="ru-RU" dirty="0" err="1"/>
              <a:t>пилососи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в </a:t>
            </a:r>
            <a:r>
              <a:rPr lang="ru-RU" dirty="0" err="1"/>
              <a:t>готельних</a:t>
            </a:r>
            <a:r>
              <a:rPr lang="ru-RU" dirty="0"/>
              <a:t> комплексах, де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скоротити</a:t>
            </a:r>
            <a:r>
              <a:rPr lang="ru-RU" dirty="0"/>
              <a:t> </a:t>
            </a:r>
            <a:r>
              <a:rPr lang="ru-RU" dirty="0" err="1"/>
              <a:t>трудомісткість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До </a:t>
            </a:r>
            <a:r>
              <a:rPr lang="ru-RU" dirty="0" err="1">
                <a:solidFill>
                  <a:srgbClr val="FF0000"/>
                </a:solidFill>
              </a:rPr>
              <a:t>переваг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такого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:</a:t>
            </a:r>
          </a:p>
          <a:p>
            <a:r>
              <a:rPr lang="ru-RU" dirty="0"/>
              <a:t>· </a:t>
            </a:r>
            <a:r>
              <a:rPr lang="ru-RU" dirty="0" err="1"/>
              <a:t>гігієнічність</a:t>
            </a:r>
            <a:r>
              <a:rPr lang="ru-RU" dirty="0"/>
              <a:t> – пил,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затримався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викидається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готельної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малошумність</a:t>
            </a:r>
            <a:r>
              <a:rPr lang="ru-RU" dirty="0"/>
              <a:t> – </a:t>
            </a:r>
            <a:r>
              <a:rPr lang="ru-RU" dirty="0" err="1"/>
              <a:t>двигун</a:t>
            </a:r>
            <a:r>
              <a:rPr lang="ru-RU" dirty="0"/>
              <a:t> </a:t>
            </a:r>
            <a:r>
              <a:rPr lang="ru-RU" dirty="0" err="1"/>
              <a:t>пилососа</a:t>
            </a:r>
            <a:r>
              <a:rPr lang="ru-RU" dirty="0"/>
              <a:t> </a:t>
            </a:r>
            <a:r>
              <a:rPr lang="ru-RU" dirty="0" err="1"/>
              <a:t>встановлений</a:t>
            </a:r>
            <a:r>
              <a:rPr lang="ru-RU" dirty="0"/>
              <a:t> в </a:t>
            </a:r>
            <a:r>
              <a:rPr lang="ru-RU" dirty="0" err="1"/>
              <a:t>окремому</a:t>
            </a:r>
            <a:r>
              <a:rPr lang="ru-RU" dirty="0"/>
              <a:t> </a:t>
            </a:r>
            <a:r>
              <a:rPr lang="ru-RU" dirty="0" err="1"/>
              <a:t>приміщенні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чути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шум </a:t>
            </a:r>
            <a:r>
              <a:rPr lang="ru-RU" dirty="0" err="1"/>
              <a:t>усмоктуваного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відмітити</a:t>
            </a:r>
            <a:r>
              <a:rPr lang="ru-RU" dirty="0"/>
              <a:t> великий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пилозбірника</a:t>
            </a:r>
            <a:r>
              <a:rPr lang="ru-RU" dirty="0"/>
              <a:t> й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До </a:t>
            </a:r>
            <a:r>
              <a:rPr lang="ru-RU" dirty="0" err="1">
                <a:solidFill>
                  <a:srgbClr val="FF0000"/>
                </a:solidFill>
              </a:rPr>
              <a:t>недоліків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такого </a:t>
            </a:r>
            <a:r>
              <a:rPr lang="ru-RU" dirty="0" err="1"/>
              <a:t>пилососа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:</a:t>
            </a:r>
          </a:p>
          <a:p>
            <a:r>
              <a:rPr lang="ru-RU" dirty="0"/>
              <a:t>·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ціну</a:t>
            </a:r>
            <a:r>
              <a:rPr lang="ru-RU" dirty="0"/>
              <a:t>;</a:t>
            </a:r>
          </a:p>
          <a:p>
            <a:r>
              <a:rPr lang="ru-RU" dirty="0"/>
              <a:t>· </a:t>
            </a:r>
            <a:r>
              <a:rPr lang="ru-RU" dirty="0" err="1"/>
              <a:t>складність</a:t>
            </a:r>
            <a:r>
              <a:rPr lang="ru-RU" dirty="0"/>
              <a:t> монтажу: </a:t>
            </a:r>
            <a:r>
              <a:rPr lang="ru-RU" dirty="0" err="1"/>
              <a:t>пилосос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прокладання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повітреводів</a:t>
            </a:r>
            <a:r>
              <a:rPr lang="ru-RU" dirty="0"/>
              <a:t> і установки </a:t>
            </a:r>
            <a:r>
              <a:rPr lang="ru-RU" dirty="0" err="1"/>
              <a:t>повітряних</a:t>
            </a:r>
            <a:r>
              <a:rPr lang="ru-RU" dirty="0"/>
              <a:t> розеток;</a:t>
            </a:r>
          </a:p>
          <a:p>
            <a:r>
              <a:rPr lang="ru-RU" dirty="0"/>
              <a:t>·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витрату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12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84688"/>
            <a:ext cx="10364451" cy="687769"/>
          </a:xfrm>
        </p:spPr>
        <p:txBody>
          <a:bodyPr/>
          <a:lstStyle/>
          <a:p>
            <a:r>
              <a:rPr lang="ru-RU" dirty="0"/>
              <a:t>5. </a:t>
            </a:r>
            <a:r>
              <a:rPr lang="ru-RU" dirty="0" err="1"/>
              <a:t>Огляд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для </a:t>
            </a:r>
            <a:r>
              <a:rPr lang="ru-RU" dirty="0" err="1"/>
              <a:t>клінінгу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7657" y="1132114"/>
            <a:ext cx="10609943" cy="557348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Сьогодні</a:t>
            </a:r>
            <a:r>
              <a:rPr lang="ru-RU" dirty="0"/>
              <a:t> на ринку широко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прибиральної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для самих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забруднень</a:t>
            </a:r>
            <a:r>
              <a:rPr lang="ru-RU" dirty="0"/>
              <a:t> у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</a:t>
            </a:r>
          </a:p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поширені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Перша </a:t>
            </a:r>
            <a:r>
              <a:rPr lang="ru-RU" dirty="0" err="1"/>
              <a:t>група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 smtClean="0"/>
              <a:t>прибиральна</a:t>
            </a:r>
            <a:r>
              <a:rPr lang="ru-RU" dirty="0" smtClean="0"/>
              <a:t> </a:t>
            </a:r>
            <a:r>
              <a:rPr lang="ru-RU" dirty="0" err="1"/>
              <a:t>техніка</a:t>
            </a:r>
            <a:r>
              <a:rPr lang="ru-RU" dirty="0"/>
              <a:t>,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. До </a:t>
            </a:r>
            <a:r>
              <a:rPr lang="ru-RU" dirty="0" err="1"/>
              <a:t>неї</a:t>
            </a:r>
            <a:r>
              <a:rPr lang="ru-RU" dirty="0"/>
              <a:t> належать: </a:t>
            </a:r>
          </a:p>
          <a:p>
            <a:r>
              <a:rPr lang="ru-RU" dirty="0"/>
              <a:t>• </a:t>
            </a:r>
            <a:r>
              <a:rPr lang="ru-RU" dirty="0" err="1"/>
              <a:t>пароочищувачі</a:t>
            </a:r>
            <a:r>
              <a:rPr lang="ru-RU" dirty="0"/>
              <a:t> - </a:t>
            </a:r>
            <a:r>
              <a:rPr lang="ru-RU" dirty="0" err="1"/>
              <a:t>служать</a:t>
            </a:r>
            <a:r>
              <a:rPr lang="ru-RU" dirty="0"/>
              <a:t> для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(</a:t>
            </a:r>
            <a:r>
              <a:rPr lang="ru-RU" dirty="0" err="1"/>
              <a:t>підлога</a:t>
            </a:r>
            <a:r>
              <a:rPr lang="ru-RU" dirty="0"/>
              <a:t>, </a:t>
            </a:r>
            <a:r>
              <a:rPr lang="ru-RU" dirty="0" err="1" smtClean="0"/>
              <a:t>скло</a:t>
            </a:r>
            <a:r>
              <a:rPr lang="ru-RU" dirty="0" smtClean="0"/>
              <a:t>, </a:t>
            </a:r>
            <a:r>
              <a:rPr lang="ru-RU" dirty="0" err="1"/>
              <a:t>дзеркала</a:t>
            </a:r>
            <a:r>
              <a:rPr lang="ru-RU" dirty="0"/>
              <a:t>, </a:t>
            </a:r>
            <a:r>
              <a:rPr lang="ru-RU" dirty="0" err="1"/>
              <a:t>кахель</a:t>
            </a:r>
            <a:r>
              <a:rPr lang="ru-RU" dirty="0"/>
              <a:t>, плитка і т.д.). </a:t>
            </a:r>
            <a:r>
              <a:rPr lang="ru-RU" dirty="0" err="1"/>
              <a:t>пароочищувач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сухої</a:t>
            </a:r>
            <a:r>
              <a:rPr lang="ru-RU" dirty="0"/>
              <a:t> пари </a:t>
            </a:r>
            <a:r>
              <a:rPr lang="ru-RU" dirty="0" err="1"/>
              <a:t>розріджує</a:t>
            </a:r>
            <a:r>
              <a:rPr lang="ru-RU" dirty="0"/>
              <a:t> і </a:t>
            </a:r>
            <a:r>
              <a:rPr lang="ru-RU" dirty="0" err="1"/>
              <a:t>видаляє</a:t>
            </a:r>
            <a:r>
              <a:rPr lang="ru-RU" dirty="0"/>
              <a:t> </a:t>
            </a:r>
            <a:r>
              <a:rPr lang="ru-RU" dirty="0" err="1"/>
              <a:t>бруд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типу,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масляні</a:t>
            </a:r>
            <a:r>
              <a:rPr lang="ru-RU" dirty="0"/>
              <a:t> </a:t>
            </a:r>
            <a:r>
              <a:rPr lang="ru-RU" dirty="0" err="1"/>
              <a:t>плями</a:t>
            </a:r>
            <a:r>
              <a:rPr lang="ru-RU" dirty="0"/>
              <a:t>. </a:t>
            </a:r>
          </a:p>
          <a:p>
            <a:r>
              <a:rPr lang="ru-RU" dirty="0"/>
              <a:t>• </a:t>
            </a:r>
            <a:r>
              <a:rPr lang="ru-RU" dirty="0" err="1"/>
              <a:t>підмітальна</a:t>
            </a:r>
            <a:r>
              <a:rPr lang="ru-RU" dirty="0"/>
              <a:t> машина - </a:t>
            </a:r>
            <a:r>
              <a:rPr lang="ru-RU" dirty="0" err="1" smtClean="0"/>
              <a:t>прибирає</a:t>
            </a:r>
            <a:r>
              <a:rPr lang="ru-RU" dirty="0" smtClean="0"/>
              <a:t> все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/>
              <a:t>сміття</a:t>
            </a:r>
            <a:r>
              <a:rPr lang="ru-RU" dirty="0"/>
              <a:t> (</a:t>
            </a:r>
            <a:r>
              <a:rPr lang="ru-RU" dirty="0" err="1"/>
              <a:t>листя</a:t>
            </a:r>
            <a:r>
              <a:rPr lang="ru-RU" dirty="0"/>
              <a:t>, </a:t>
            </a:r>
            <a:r>
              <a:rPr lang="ru-RU" dirty="0" err="1"/>
              <a:t>недопалки</a:t>
            </a:r>
            <a:r>
              <a:rPr lang="ru-RU" dirty="0"/>
              <a:t>, </a:t>
            </a:r>
            <a:r>
              <a:rPr lang="ru-RU" dirty="0" err="1"/>
              <a:t>пісок</a:t>
            </a:r>
            <a:r>
              <a:rPr lang="ru-RU" dirty="0"/>
              <a:t>, </a:t>
            </a:r>
            <a:r>
              <a:rPr lang="ru-RU" dirty="0" err="1"/>
              <a:t>цементний</a:t>
            </a:r>
            <a:r>
              <a:rPr lang="ru-RU" dirty="0"/>
              <a:t> пил, стружка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Підмітальні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як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, так і на </a:t>
            </a:r>
            <a:r>
              <a:rPr lang="ru-RU" dirty="0" err="1"/>
              <a:t>вулиці</a:t>
            </a:r>
            <a:r>
              <a:rPr lang="ru-RU" dirty="0"/>
              <a:t>. </a:t>
            </a:r>
          </a:p>
          <a:p>
            <a:r>
              <a:rPr lang="ru-RU" dirty="0"/>
              <a:t>•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пилососи</a:t>
            </a:r>
            <a:r>
              <a:rPr lang="ru-RU" dirty="0"/>
              <a:t> для сухого </a:t>
            </a:r>
            <a:r>
              <a:rPr lang="ru-RU" dirty="0" err="1"/>
              <a:t>прибирання</a:t>
            </a:r>
            <a:r>
              <a:rPr lang="ru-RU" dirty="0"/>
              <a:t> -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 smtClean="0"/>
              <a:t>сухе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/>
              <a:t>приміщень</a:t>
            </a:r>
            <a:r>
              <a:rPr lang="ru-RU" dirty="0"/>
              <a:t>, </a:t>
            </a:r>
            <a:r>
              <a:rPr lang="ru-RU" dirty="0" err="1"/>
              <a:t>збір</a:t>
            </a:r>
            <a:r>
              <a:rPr lang="ru-RU" dirty="0"/>
              <a:t> пилу в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 </a:t>
            </a:r>
          </a:p>
          <a:p>
            <a:r>
              <a:rPr lang="ru-RU" dirty="0"/>
              <a:t>• </a:t>
            </a:r>
            <a:r>
              <a:rPr lang="ru-RU" dirty="0" err="1"/>
              <a:t>миття</a:t>
            </a:r>
            <a:r>
              <a:rPr lang="ru-RU" dirty="0"/>
              <a:t> </a:t>
            </a:r>
            <a:r>
              <a:rPr lang="ru-RU" dirty="0" err="1"/>
              <a:t>підлоги</a:t>
            </a:r>
            <a:r>
              <a:rPr lang="ru-RU" dirty="0"/>
              <a:t> -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/>
              <a:t>підлогових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на </a:t>
            </a:r>
            <a:r>
              <a:rPr lang="ru-RU" dirty="0" err="1"/>
              <a:t>завершальному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, </a:t>
            </a:r>
            <a:r>
              <a:rPr lang="ru-RU" dirty="0" smtClean="0"/>
              <a:t>вони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вологе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збір</a:t>
            </a:r>
            <a:r>
              <a:rPr lang="ru-RU" dirty="0"/>
              <a:t> сухого </a:t>
            </a:r>
            <a:r>
              <a:rPr lang="ru-RU" dirty="0" err="1"/>
              <a:t>сміття</a:t>
            </a:r>
            <a:r>
              <a:rPr lang="ru-RU" dirty="0"/>
              <a:t> </a:t>
            </a:r>
            <a:r>
              <a:rPr lang="ru-RU" dirty="0" err="1"/>
              <a:t>закінчений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підмітальної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і </a:t>
            </a:r>
            <a:r>
              <a:rPr lang="ru-RU" dirty="0" err="1"/>
              <a:t>пилососів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321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68575"/>
            <a:ext cx="10364451" cy="441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01486"/>
            <a:ext cx="10363826" cy="4789713"/>
          </a:xfrm>
        </p:spPr>
        <p:txBody>
          <a:bodyPr/>
          <a:lstStyle/>
          <a:p>
            <a:r>
              <a:rPr lang="ru-RU" dirty="0"/>
              <a:t>Друга </a:t>
            </a:r>
            <a:r>
              <a:rPr lang="ru-RU" dirty="0" err="1"/>
              <a:t>група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комунальна</a:t>
            </a:r>
            <a:r>
              <a:rPr lang="ru-RU" dirty="0"/>
              <a:t> </a:t>
            </a:r>
            <a:r>
              <a:rPr lang="ru-RU" dirty="0" err="1"/>
              <a:t>прибиральна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. До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: </a:t>
            </a:r>
          </a:p>
          <a:p>
            <a:r>
              <a:rPr lang="ru-RU" dirty="0"/>
              <a:t>• </a:t>
            </a:r>
            <a:r>
              <a:rPr lang="ru-RU" dirty="0" err="1"/>
              <a:t>снігоприбиральна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вид </a:t>
            </a:r>
            <a:r>
              <a:rPr lang="ru-RU" dirty="0" err="1"/>
              <a:t>збиральної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снігових</a:t>
            </a:r>
            <a:r>
              <a:rPr lang="ru-RU" dirty="0"/>
              <a:t> </a:t>
            </a:r>
            <a:r>
              <a:rPr lang="ru-RU" dirty="0" err="1"/>
              <a:t>заметів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в них є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, </a:t>
            </a:r>
            <a:r>
              <a:rPr lang="ru-RU" dirty="0" err="1"/>
              <a:t>збиральна</a:t>
            </a:r>
            <a:r>
              <a:rPr lang="ru-RU" dirty="0"/>
              <a:t> ширина,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електростартера</a:t>
            </a:r>
            <a:r>
              <a:rPr lang="ru-RU" dirty="0"/>
              <a:t>, </a:t>
            </a:r>
            <a:r>
              <a:rPr lang="ru-RU" dirty="0" err="1"/>
              <a:t>фари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нічний</a:t>
            </a:r>
            <a:r>
              <a:rPr lang="ru-RU" dirty="0"/>
              <a:t> час, </a:t>
            </a:r>
            <a:r>
              <a:rPr lang="ru-RU" dirty="0" err="1"/>
              <a:t>підігрів</a:t>
            </a:r>
            <a:r>
              <a:rPr lang="ru-RU" dirty="0"/>
              <a:t> </a:t>
            </a:r>
            <a:r>
              <a:rPr lang="ru-RU" dirty="0" err="1"/>
              <a:t>ручок</a:t>
            </a:r>
            <a:r>
              <a:rPr lang="ru-RU" dirty="0"/>
              <a:t>. </a:t>
            </a:r>
          </a:p>
          <a:p>
            <a:r>
              <a:rPr lang="ru-RU" dirty="0"/>
              <a:t>• </a:t>
            </a:r>
            <a:r>
              <a:rPr lang="ru-RU" dirty="0" err="1"/>
              <a:t>Підмітально-усмоктувальні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комунальна</a:t>
            </a:r>
            <a:r>
              <a:rPr lang="ru-RU" dirty="0"/>
              <a:t> </a:t>
            </a:r>
            <a:r>
              <a:rPr lang="ru-RU" dirty="0" err="1"/>
              <a:t>прибиральна</a:t>
            </a:r>
            <a:r>
              <a:rPr lang="ru-RU" dirty="0"/>
              <a:t> машина,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та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вулиць</a:t>
            </a:r>
            <a:r>
              <a:rPr lang="ru-RU" dirty="0"/>
              <a:t>, </a:t>
            </a:r>
            <a:r>
              <a:rPr lang="ru-RU" dirty="0" err="1"/>
              <a:t>доріг</a:t>
            </a:r>
            <a:r>
              <a:rPr lang="ru-RU" dirty="0"/>
              <a:t> та </a:t>
            </a:r>
            <a:r>
              <a:rPr lang="ru-RU" dirty="0" err="1"/>
              <a:t>дворових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490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13718"/>
            <a:ext cx="10364451" cy="6587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90171"/>
            <a:ext cx="10363826" cy="5486399"/>
          </a:xfrm>
        </p:spPr>
        <p:txBody>
          <a:bodyPr/>
          <a:lstStyle/>
          <a:p>
            <a:r>
              <a:rPr lang="ru-RU" dirty="0" err="1"/>
              <a:t>Третя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- </a:t>
            </a:r>
            <a:r>
              <a:rPr lang="ru-RU" dirty="0" err="1"/>
              <a:t>побутове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: </a:t>
            </a:r>
          </a:p>
          <a:p>
            <a:r>
              <a:rPr lang="ru-RU" dirty="0"/>
              <a:t>•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мінімийки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апарати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як </a:t>
            </a:r>
            <a:r>
              <a:rPr lang="ru-RU" dirty="0" err="1"/>
              <a:t>автомийка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для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фасадів</a:t>
            </a:r>
            <a:r>
              <a:rPr lang="ru-RU" dirty="0"/>
              <a:t>, </a:t>
            </a:r>
            <a:r>
              <a:rPr lang="ru-RU" dirty="0" err="1"/>
              <a:t>присадибних</a:t>
            </a:r>
            <a:r>
              <a:rPr lang="ru-RU" dirty="0"/>
              <a:t> </a:t>
            </a:r>
            <a:r>
              <a:rPr lang="ru-RU" dirty="0" err="1"/>
              <a:t>доріжок</a:t>
            </a:r>
            <a:r>
              <a:rPr lang="ru-RU" dirty="0"/>
              <a:t>.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прочистити</a:t>
            </a:r>
            <a:r>
              <a:rPr lang="ru-RU" dirty="0"/>
              <a:t> </a:t>
            </a:r>
            <a:r>
              <a:rPr lang="ru-RU" dirty="0" err="1"/>
              <a:t>каналізацію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обробити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піскоструминним</a:t>
            </a:r>
            <a:r>
              <a:rPr lang="ru-RU" dirty="0"/>
              <a:t> принципом. </a:t>
            </a:r>
          </a:p>
          <a:p>
            <a:r>
              <a:rPr lang="ru-RU" dirty="0"/>
              <a:t>• </a:t>
            </a:r>
            <a:r>
              <a:rPr lang="ru-RU" dirty="0" err="1"/>
              <a:t>миючий</a:t>
            </a:r>
            <a:r>
              <a:rPr lang="ru-RU" dirty="0"/>
              <a:t> </a:t>
            </a:r>
            <a:r>
              <a:rPr lang="ru-RU" dirty="0" err="1"/>
              <a:t>пилосос</a:t>
            </a:r>
            <a:r>
              <a:rPr lang="ru-RU" dirty="0"/>
              <a:t> - </a:t>
            </a:r>
            <a:r>
              <a:rPr lang="ru-RU" dirty="0" err="1"/>
              <a:t>пилосос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«</a:t>
            </a:r>
            <a:r>
              <a:rPr lang="ru-RU" dirty="0" err="1"/>
              <a:t>суху</a:t>
            </a:r>
            <a:r>
              <a:rPr lang="ru-RU" dirty="0"/>
              <a:t>» </a:t>
            </a:r>
            <a:r>
              <a:rPr lang="ru-RU" dirty="0" err="1"/>
              <a:t>очищення</a:t>
            </a:r>
            <a:r>
              <a:rPr lang="ru-RU" dirty="0"/>
              <a:t>, але і </a:t>
            </a:r>
            <a:r>
              <a:rPr lang="ru-RU" dirty="0" err="1"/>
              <a:t>вологе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вимити</a:t>
            </a:r>
            <a:r>
              <a:rPr lang="ru-RU" dirty="0"/>
              <a:t> </a:t>
            </a:r>
            <a:r>
              <a:rPr lang="ru-RU" dirty="0" err="1"/>
              <a:t>підлогу</a:t>
            </a:r>
            <a:r>
              <a:rPr lang="ru-RU" dirty="0"/>
              <a:t>, </a:t>
            </a:r>
            <a:r>
              <a:rPr lang="ru-RU" dirty="0" err="1"/>
              <a:t>очистити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, </a:t>
            </a:r>
            <a:r>
              <a:rPr lang="ru-RU" dirty="0" err="1"/>
              <a:t>дзеркала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помити</a:t>
            </a:r>
            <a:r>
              <a:rPr lang="ru-RU" dirty="0"/>
              <a:t> раковину. </a:t>
            </a:r>
          </a:p>
          <a:p>
            <a:r>
              <a:rPr lang="ru-RU" dirty="0"/>
              <a:t>• </a:t>
            </a:r>
            <a:r>
              <a:rPr lang="ru-RU" dirty="0" err="1"/>
              <a:t>пилосос</a:t>
            </a:r>
            <a:r>
              <a:rPr lang="ru-RU" dirty="0"/>
              <a:t> з </a:t>
            </a:r>
            <a:r>
              <a:rPr lang="ru-RU" dirty="0" err="1"/>
              <a:t>аквафільтром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пилососів</a:t>
            </a:r>
            <a:r>
              <a:rPr lang="ru-RU" dirty="0"/>
              <a:t>, яка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без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мішків</a:t>
            </a:r>
            <a:r>
              <a:rPr lang="ru-RU" dirty="0"/>
              <a:t> для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вбудованому</a:t>
            </a:r>
            <a:r>
              <a:rPr lang="ru-RU" dirty="0"/>
              <a:t> водяному </a:t>
            </a:r>
            <a:r>
              <a:rPr lang="ru-RU" dirty="0" err="1"/>
              <a:t>фільтру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6002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226633"/>
            <a:ext cx="10364451" cy="5426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72457"/>
            <a:ext cx="10363826" cy="5457371"/>
          </a:xfrm>
        </p:spPr>
        <p:txBody>
          <a:bodyPr/>
          <a:lstStyle/>
          <a:p>
            <a:r>
              <a:rPr lang="ru-RU" b="1" dirty="0" err="1"/>
              <a:t>Пилосос</a:t>
            </a:r>
            <a:r>
              <a:rPr lang="ru-RU" dirty="0"/>
              <a:t> (</a:t>
            </a:r>
            <a:r>
              <a:rPr lang="ru-RU" dirty="0" err="1"/>
              <a:t>пилосмок</a:t>
            </a:r>
            <a:r>
              <a:rPr lang="ru-RU" dirty="0"/>
              <a:t>, </a:t>
            </a:r>
            <a:r>
              <a:rPr lang="ru-RU" dirty="0" err="1"/>
              <a:t>пилотяг</a:t>
            </a:r>
            <a:r>
              <a:rPr lang="ru-RU" dirty="0"/>
              <a:t>, </a:t>
            </a:r>
            <a:r>
              <a:rPr lang="ru-RU" dirty="0" err="1"/>
              <a:t>пиловсмоктувач</a:t>
            </a:r>
            <a:r>
              <a:rPr lang="ru-RU" dirty="0"/>
              <a:t>) – </a:t>
            </a:r>
            <a:r>
              <a:rPr lang="ru-RU" dirty="0" err="1"/>
              <a:t>пристрій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 пилу та </a:t>
            </a:r>
            <a:r>
              <a:rPr lang="ru-RU" dirty="0" err="1"/>
              <a:t>забруднень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усмоктування</a:t>
            </a:r>
            <a:r>
              <a:rPr lang="ru-RU" dirty="0"/>
              <a:t> потоком </a:t>
            </a:r>
            <a:r>
              <a:rPr lang="ru-RU" dirty="0" err="1"/>
              <a:t>повітря</a:t>
            </a:r>
            <a:r>
              <a:rPr lang="ru-RU" dirty="0"/>
              <a:t>. Пил і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накопичуються</a:t>
            </a:r>
            <a:r>
              <a:rPr lang="ru-RU" dirty="0"/>
              <a:t> в </a:t>
            </a:r>
            <a:r>
              <a:rPr lang="ru-RU" dirty="0" err="1"/>
              <a:t>пилозбірнику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вони </a:t>
            </a:r>
            <a:r>
              <a:rPr lang="ru-RU" dirty="0" err="1"/>
              <a:t>мають</a:t>
            </a:r>
            <a:r>
              <a:rPr lang="ru-RU" dirty="0"/>
              <a:t> регулярно </a:t>
            </a:r>
            <a:r>
              <a:rPr lang="ru-RU" dirty="0" err="1"/>
              <a:t>віддалятися</a:t>
            </a:r>
            <a:r>
              <a:rPr lang="ru-RU" dirty="0"/>
              <a:t>.</a:t>
            </a:r>
          </a:p>
          <a:p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пилососи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два </a:t>
            </a:r>
            <a:r>
              <a:rPr lang="ru-RU" dirty="0" err="1"/>
              <a:t>класи</a:t>
            </a:r>
            <a:r>
              <a:rPr lang="ru-RU" dirty="0"/>
              <a:t>:</a:t>
            </a:r>
          </a:p>
          <a:p>
            <a:r>
              <a:rPr lang="ru-RU" dirty="0"/>
              <a:t>1. </a:t>
            </a:r>
            <a:r>
              <a:rPr lang="ru-RU" dirty="0" err="1"/>
              <a:t>Побутові</a:t>
            </a:r>
            <a:r>
              <a:rPr lang="ru-RU" dirty="0"/>
              <a:t> – </a:t>
            </a:r>
            <a:r>
              <a:rPr lang="ru-RU" dirty="0" err="1"/>
              <a:t>їхньою</a:t>
            </a:r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 є </a:t>
            </a:r>
            <a:r>
              <a:rPr lang="ru-RU" dirty="0" err="1"/>
              <a:t>доступність</a:t>
            </a:r>
            <a:r>
              <a:rPr lang="ru-RU" dirty="0"/>
              <a:t>. </a:t>
            </a:r>
            <a:r>
              <a:rPr lang="ru-RU" dirty="0" err="1"/>
              <a:t>Побутова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 створена,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полегшити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побуті</a:t>
            </a:r>
            <a:r>
              <a:rPr lang="ru-RU" dirty="0"/>
              <a:t> і при </a:t>
            </a:r>
            <a:r>
              <a:rPr lang="ru-RU" dirty="0" err="1"/>
              <a:t>цьому</a:t>
            </a:r>
            <a:r>
              <a:rPr lang="ru-RU" dirty="0"/>
              <a:t> бути не </a:t>
            </a:r>
            <a:r>
              <a:rPr lang="ru-RU" dirty="0" err="1"/>
              <a:t>дуже</a:t>
            </a:r>
            <a:r>
              <a:rPr lang="ru-RU" dirty="0"/>
              <a:t> дорогою,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середньостатистичний</a:t>
            </a:r>
            <a:r>
              <a:rPr lang="ru-RU" dirty="0"/>
              <a:t>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дозволити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Професійні</a:t>
            </a:r>
            <a:r>
              <a:rPr lang="ru-RU" dirty="0"/>
              <a:t> –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зручністю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/>
              <a:t>надійністю</a:t>
            </a:r>
            <a:r>
              <a:rPr lang="ru-RU" dirty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мобільністю</a:t>
            </a:r>
            <a:r>
              <a:rPr lang="ru-RU" dirty="0"/>
              <a:t> </a:t>
            </a:r>
            <a:r>
              <a:rPr lang="ru-RU" dirty="0" err="1"/>
              <a:t>пилососи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переносні</a:t>
            </a:r>
            <a:r>
              <a:rPr lang="ru-RU" dirty="0"/>
              <a:t> та </a:t>
            </a:r>
            <a:r>
              <a:rPr lang="ru-RU" dirty="0" err="1"/>
              <a:t>стаціонарні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991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10517"/>
            <a:ext cx="10364451" cy="5861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85371"/>
            <a:ext cx="10363826" cy="5646057"/>
          </a:xfrm>
        </p:spPr>
        <p:txBody>
          <a:bodyPr/>
          <a:lstStyle/>
          <a:p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вузлами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пилососа</a:t>
            </a:r>
            <a:r>
              <a:rPr lang="ru-RU" dirty="0"/>
              <a:t> є: насос,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розрідження</a:t>
            </a:r>
            <a:r>
              <a:rPr lang="ru-RU" dirty="0"/>
              <a:t>.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урухомлюються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колекторного</a:t>
            </a:r>
            <a:r>
              <a:rPr lang="ru-RU" dirty="0"/>
              <a:t> </a:t>
            </a:r>
            <a:r>
              <a:rPr lang="ru-RU" dirty="0" err="1"/>
              <a:t>електродвигуна</a:t>
            </a:r>
            <a:r>
              <a:rPr lang="ru-RU" dirty="0"/>
              <a:t>; </a:t>
            </a:r>
            <a:r>
              <a:rPr lang="ru-RU" dirty="0" err="1"/>
              <a:t>очисник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відділяє</a:t>
            </a:r>
            <a:r>
              <a:rPr lang="ru-RU" dirty="0"/>
              <a:t> пил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і </a:t>
            </a:r>
            <a:r>
              <a:rPr lang="ru-RU" dirty="0" err="1"/>
              <a:t>збирає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пилозбірнику</a:t>
            </a:r>
            <a:r>
              <a:rPr lang="ru-RU" dirty="0"/>
              <a:t>;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щіток</a:t>
            </a:r>
            <a:r>
              <a:rPr lang="ru-RU" dirty="0"/>
              <a:t> 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забруднень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(</a:t>
            </a:r>
            <a:r>
              <a:rPr lang="ru-RU" dirty="0" err="1"/>
              <a:t>килими</a:t>
            </a:r>
            <a:r>
              <a:rPr lang="ru-RU" dirty="0"/>
              <a:t>, паркет, </a:t>
            </a:r>
            <a:r>
              <a:rPr lang="ru-RU" dirty="0" err="1"/>
              <a:t>меблі</a:t>
            </a:r>
            <a:r>
              <a:rPr lang="ru-RU" dirty="0"/>
              <a:t> й т.д.).</a:t>
            </a:r>
          </a:p>
          <a:p>
            <a:r>
              <a:rPr lang="ru-RU" dirty="0" err="1"/>
              <a:t>Пилосос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комплектуватися</a:t>
            </a:r>
            <a:r>
              <a:rPr lang="ru-RU" dirty="0"/>
              <a:t> шлангом (за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малогабаритних</a:t>
            </a:r>
            <a:r>
              <a:rPr lang="ru-RU" dirty="0"/>
              <a:t> </a:t>
            </a:r>
            <a:r>
              <a:rPr lang="ru-RU" dirty="0" err="1"/>
              <a:t>ручних</a:t>
            </a:r>
            <a:r>
              <a:rPr lang="ru-RU" dirty="0"/>
              <a:t> моделей і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пилососів</a:t>
            </a:r>
            <a:r>
              <a:rPr lang="ru-RU" dirty="0"/>
              <a:t> „</a:t>
            </a:r>
            <a:r>
              <a:rPr lang="ru-RU" dirty="0" err="1"/>
              <a:t>американського</a:t>
            </a:r>
            <a:r>
              <a:rPr lang="ru-RU" dirty="0"/>
              <a:t>” </a:t>
            </a:r>
            <a:r>
              <a:rPr lang="ru-RU" dirty="0" err="1"/>
              <a:t>компонування</a:t>
            </a:r>
            <a:r>
              <a:rPr lang="ru-RU" dirty="0"/>
              <a:t> з насосом, </a:t>
            </a:r>
            <a:r>
              <a:rPr lang="ru-RU" dirty="0" err="1"/>
              <a:t>убудованим</a:t>
            </a:r>
            <a:r>
              <a:rPr lang="ru-RU" dirty="0"/>
              <a:t> у </a:t>
            </a:r>
            <a:r>
              <a:rPr lang="ru-RU" dirty="0" err="1"/>
              <a:t>щітку</a:t>
            </a:r>
            <a:r>
              <a:rPr lang="ru-RU" dirty="0"/>
              <a:t>), трубою, а </a:t>
            </a:r>
            <a:r>
              <a:rPr lang="ru-RU" dirty="0" err="1"/>
              <a:t>також</a:t>
            </a:r>
            <a:r>
              <a:rPr lang="ru-RU" dirty="0"/>
              <a:t> насадками,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розширюють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функційність</a:t>
            </a:r>
            <a:r>
              <a:rPr lang="ru-RU" dirty="0"/>
              <a:t> (насадки-</a:t>
            </a:r>
            <a:r>
              <a:rPr lang="ru-RU" dirty="0" err="1"/>
              <a:t>пульверизатори</a:t>
            </a:r>
            <a:r>
              <a:rPr lang="ru-RU" dirty="0"/>
              <a:t>, насадки для </a:t>
            </a:r>
            <a:r>
              <a:rPr lang="ru-RU" dirty="0" err="1"/>
              <a:t>накачування</a:t>
            </a:r>
            <a:r>
              <a:rPr lang="ru-RU" dirty="0"/>
              <a:t> </a:t>
            </a:r>
            <a:r>
              <a:rPr lang="ru-RU" dirty="0" err="1"/>
              <a:t>надувних</a:t>
            </a:r>
            <a:r>
              <a:rPr lang="ru-RU" dirty="0"/>
              <a:t> </a:t>
            </a:r>
            <a:r>
              <a:rPr lang="ru-RU" dirty="0" err="1"/>
              <a:t>м'ячів</a:t>
            </a:r>
            <a:r>
              <a:rPr lang="ru-RU" dirty="0"/>
              <a:t> і т. д.). </a:t>
            </a:r>
            <a:r>
              <a:rPr lang="ru-RU" dirty="0" err="1"/>
              <a:t>Пилососи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підлогові</a:t>
            </a:r>
            <a:r>
              <a:rPr lang="ru-RU" dirty="0"/>
              <a:t>, </a:t>
            </a:r>
            <a:r>
              <a:rPr lang="ru-RU" dirty="0" err="1"/>
              <a:t>ручні</a:t>
            </a:r>
            <a:r>
              <a:rPr lang="ru-RU" dirty="0"/>
              <a:t>, </a:t>
            </a:r>
            <a:r>
              <a:rPr lang="ru-RU" dirty="0" err="1"/>
              <a:t>ранцеві</a:t>
            </a:r>
            <a:r>
              <a:rPr lang="ru-RU" dirty="0"/>
              <a:t>, </a:t>
            </a:r>
            <a:r>
              <a:rPr lang="ru-RU" dirty="0" err="1"/>
              <a:t>щітки-пилососи</a:t>
            </a:r>
            <a:r>
              <a:rPr lang="ru-RU" dirty="0"/>
              <a:t>, </a:t>
            </a:r>
            <a:r>
              <a:rPr lang="ru-RU" dirty="0" err="1"/>
              <a:t>централізовані</a:t>
            </a:r>
            <a:r>
              <a:rPr lang="ru-RU" dirty="0"/>
              <a:t> й </a:t>
            </a:r>
            <a:r>
              <a:rPr lang="ru-RU" dirty="0" err="1"/>
              <a:t>автоматичні</a:t>
            </a:r>
            <a:r>
              <a:rPr lang="ru-RU" dirty="0"/>
              <a:t> (</a:t>
            </a:r>
            <a:r>
              <a:rPr lang="ru-RU" dirty="0" err="1"/>
              <a:t>роботизовані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859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39546"/>
            <a:ext cx="10364451" cy="615197"/>
          </a:xfrm>
        </p:spPr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конструкцією</a:t>
            </a:r>
            <a:r>
              <a:rPr lang="ru-RU" dirty="0"/>
              <a:t> </a:t>
            </a:r>
            <a:r>
              <a:rPr lang="ru-RU" dirty="0" err="1"/>
              <a:t>пилозбірника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54744"/>
            <a:ext cx="10363826" cy="583474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1. </a:t>
            </a:r>
            <a:r>
              <a:rPr lang="ru-RU" b="1" dirty="0" err="1"/>
              <a:t>Пилосос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мішком</a:t>
            </a:r>
            <a:r>
              <a:rPr lang="ru-RU" b="1" dirty="0"/>
              <a:t>–</a:t>
            </a:r>
            <a:r>
              <a:rPr lang="ru-RU" b="1" dirty="0" err="1"/>
              <a:t>пилозбірником</a:t>
            </a:r>
            <a:r>
              <a:rPr lang="ru-RU" dirty="0"/>
              <a:t>. </a:t>
            </a:r>
            <a:r>
              <a:rPr lang="ru-RU" dirty="0" err="1"/>
              <a:t>Сюди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з </a:t>
            </a:r>
            <a:r>
              <a:rPr lang="ru-RU" dirty="0" err="1"/>
              <a:t>мішком</a:t>
            </a:r>
            <a:r>
              <a:rPr lang="ru-RU" dirty="0"/>
              <a:t>–</a:t>
            </a:r>
            <a:r>
              <a:rPr lang="ru-RU" dirty="0" err="1"/>
              <a:t>пилозбірником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фільтрує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затримується</a:t>
            </a:r>
            <a:r>
              <a:rPr lang="ru-RU" dirty="0"/>
              <a:t> і </a:t>
            </a:r>
            <a:r>
              <a:rPr lang="ru-RU" dirty="0" err="1"/>
              <a:t>збирається</a:t>
            </a:r>
            <a:r>
              <a:rPr lang="ru-RU" dirty="0"/>
              <a:t> пил, </a:t>
            </a:r>
            <a:r>
              <a:rPr lang="ru-RU" dirty="0" err="1"/>
              <a:t>бруд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. </a:t>
            </a:r>
            <a:r>
              <a:rPr lang="ru-RU" dirty="0" err="1"/>
              <a:t>Пилозбірник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розташовуватися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корпусу </a:t>
            </a:r>
            <a:r>
              <a:rPr lang="ru-RU" dirty="0" err="1"/>
              <a:t>пилососа</a:t>
            </a:r>
            <a:r>
              <a:rPr lang="ru-RU" dirty="0"/>
              <a:t> (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поширена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рукаві</a:t>
            </a:r>
            <a:r>
              <a:rPr lang="ru-RU" dirty="0"/>
              <a:t> (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).</a:t>
            </a:r>
          </a:p>
          <a:p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пилозбірників</a:t>
            </a:r>
            <a:r>
              <a:rPr lang="ru-RU" dirty="0"/>
              <a:t>:</a:t>
            </a:r>
          </a:p>
          <a:p>
            <a:r>
              <a:rPr lang="ru-RU" dirty="0"/>
              <a:t>· </a:t>
            </a:r>
            <a:r>
              <a:rPr lang="ru-RU" dirty="0" err="1"/>
              <a:t>незмінні</a:t>
            </a:r>
            <a:r>
              <a:rPr lang="ru-RU" dirty="0"/>
              <a:t> </a:t>
            </a:r>
            <a:r>
              <a:rPr lang="ru-RU" dirty="0" err="1"/>
              <a:t>матер'яні</a:t>
            </a:r>
            <a:r>
              <a:rPr lang="ru-RU" dirty="0"/>
              <a:t> </a:t>
            </a:r>
            <a:r>
              <a:rPr lang="ru-RU" dirty="0" err="1"/>
              <a:t>пилозбірників</a:t>
            </a:r>
            <a:r>
              <a:rPr lang="ru-RU" dirty="0"/>
              <a:t> –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пилососа</a:t>
            </a:r>
            <a:r>
              <a:rPr lang="ru-RU" dirty="0"/>
              <a:t> й </a:t>
            </a:r>
            <a:r>
              <a:rPr lang="ru-RU" dirty="0" err="1"/>
              <a:t>витрушуються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наповнення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назад у </a:t>
            </a:r>
            <a:r>
              <a:rPr lang="ru-RU" dirty="0" err="1"/>
              <a:t>пилосос</a:t>
            </a:r>
            <a:r>
              <a:rPr lang="ru-RU" dirty="0"/>
              <a:t>. </a:t>
            </a:r>
            <a:r>
              <a:rPr lang="ru-RU" dirty="0" err="1"/>
              <a:t>Незмінні</a:t>
            </a:r>
            <a:r>
              <a:rPr lang="ru-RU" dirty="0"/>
              <a:t> </a:t>
            </a:r>
            <a:r>
              <a:rPr lang="ru-RU" dirty="0" err="1"/>
              <a:t>пилозбірники</a:t>
            </a:r>
            <a:r>
              <a:rPr lang="ru-RU" dirty="0"/>
              <a:t> </a:t>
            </a:r>
            <a:r>
              <a:rPr lang="ru-RU" dirty="0" err="1"/>
              <a:t>зроблені</a:t>
            </a:r>
            <a:r>
              <a:rPr lang="ru-RU" dirty="0"/>
              <a:t> з </a:t>
            </a:r>
            <a:r>
              <a:rPr lang="ru-RU" dirty="0" err="1"/>
              <a:t>тканини</a:t>
            </a:r>
            <a:r>
              <a:rPr lang="ru-RU" dirty="0"/>
              <a:t> й </a:t>
            </a:r>
            <a:r>
              <a:rPr lang="ru-RU" dirty="0" err="1"/>
              <a:t>затримують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часточки</a:t>
            </a:r>
            <a:r>
              <a:rPr lang="ru-RU" dirty="0"/>
              <a:t> пилу, </a:t>
            </a:r>
            <a:r>
              <a:rPr lang="ru-RU" dirty="0" err="1"/>
              <a:t>пропускаючи</a:t>
            </a:r>
            <a:r>
              <a:rPr lang="ru-RU" dirty="0"/>
              <a:t> та </a:t>
            </a:r>
            <a:r>
              <a:rPr lang="ru-RU" dirty="0" err="1"/>
              <a:t>розсіюючи</a:t>
            </a:r>
            <a:r>
              <a:rPr lang="ru-RU" dirty="0"/>
              <a:t> в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небезпечну</a:t>
            </a:r>
            <a:r>
              <a:rPr lang="ru-RU" dirty="0"/>
              <a:t> </a:t>
            </a:r>
            <a:r>
              <a:rPr lang="ru-RU" dirty="0" err="1"/>
              <a:t>дрібну</a:t>
            </a:r>
            <a:r>
              <a:rPr lang="ru-RU" dirty="0"/>
              <a:t> </a:t>
            </a:r>
            <a:r>
              <a:rPr lang="ru-RU" dirty="0" err="1"/>
              <a:t>фракцію</a:t>
            </a:r>
            <a:r>
              <a:rPr lang="ru-RU" dirty="0"/>
              <a:t> пилу.</a:t>
            </a:r>
          </a:p>
          <a:p>
            <a:r>
              <a:rPr lang="ru-RU" dirty="0"/>
              <a:t>· </a:t>
            </a:r>
            <a:r>
              <a:rPr lang="ru-RU" dirty="0" err="1"/>
              <a:t>змінні</a:t>
            </a:r>
            <a:r>
              <a:rPr lang="ru-RU" dirty="0"/>
              <a:t> </a:t>
            </a:r>
            <a:r>
              <a:rPr lang="ru-RU" dirty="0" err="1"/>
              <a:t>пилозбірники</a:t>
            </a:r>
            <a:r>
              <a:rPr lang="ru-RU" dirty="0"/>
              <a:t> – </a:t>
            </a:r>
            <a:r>
              <a:rPr lang="ru-RU" dirty="0" err="1"/>
              <a:t>виготовляються</a:t>
            </a:r>
            <a:r>
              <a:rPr lang="ru-RU" dirty="0"/>
              <a:t> з </a:t>
            </a:r>
            <a:r>
              <a:rPr lang="ru-RU" dirty="0" err="1"/>
              <a:t>паперу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композиційного</a:t>
            </a:r>
            <a:r>
              <a:rPr lang="ru-RU" dirty="0"/>
              <a:t> нетканого </a:t>
            </a:r>
            <a:r>
              <a:rPr lang="ru-RU" dirty="0" err="1"/>
              <a:t>матеріалу</a:t>
            </a:r>
            <a:r>
              <a:rPr lang="ru-RU" dirty="0"/>
              <a:t> і </a:t>
            </a:r>
            <a:r>
              <a:rPr lang="ru-RU" dirty="0" err="1"/>
              <a:t>промиваються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викидаються</a:t>
            </a:r>
            <a:r>
              <a:rPr lang="ru-RU" dirty="0"/>
              <a:t> при </a:t>
            </a:r>
            <a:r>
              <a:rPr lang="ru-RU" dirty="0" err="1"/>
              <a:t>заповненні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в </a:t>
            </a:r>
            <a:r>
              <a:rPr lang="ru-RU" dirty="0" err="1"/>
              <a:t>пилосос</a:t>
            </a:r>
            <a:r>
              <a:rPr lang="ru-RU" dirty="0"/>
              <a:t> </a:t>
            </a:r>
            <a:r>
              <a:rPr lang="ru-RU" dirty="0" err="1"/>
              <a:t>уставляється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пилозбірник</a:t>
            </a:r>
            <a:r>
              <a:rPr lang="ru-RU" dirty="0"/>
              <a:t>.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нетканих</a:t>
            </a:r>
            <a:r>
              <a:rPr lang="ru-RU" dirty="0"/>
              <a:t> </a:t>
            </a:r>
            <a:r>
              <a:rPr lang="ru-RU" dirty="0" err="1"/>
              <a:t>пилозбірників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затримувати</a:t>
            </a:r>
            <a:r>
              <a:rPr lang="ru-RU" dirty="0"/>
              <a:t> пил до 0,3 </a:t>
            </a:r>
            <a:r>
              <a:rPr lang="ru-RU" dirty="0" err="1"/>
              <a:t>мікрон</a:t>
            </a:r>
            <a:r>
              <a:rPr lang="ru-RU" dirty="0"/>
              <a:t> і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фільтрації</a:t>
            </a:r>
            <a:r>
              <a:rPr lang="ru-RU" dirty="0"/>
              <a:t> „</a:t>
            </a:r>
            <a:r>
              <a:rPr lang="en-US" dirty="0"/>
              <a:t>HEPA14”.</a:t>
            </a:r>
          </a:p>
          <a:p>
            <a:r>
              <a:rPr lang="ru-RU" dirty="0"/>
              <a:t>Для людей </a:t>
            </a:r>
            <a:r>
              <a:rPr lang="ru-RU" dirty="0" err="1"/>
              <a:t>із</a:t>
            </a:r>
            <a:r>
              <a:rPr lang="ru-RU" dirty="0"/>
              <a:t> астмою </a:t>
            </a:r>
            <a:r>
              <a:rPr lang="ru-RU" dirty="0" err="1"/>
              <a:t>рекомендуються</a:t>
            </a:r>
            <a:r>
              <a:rPr lang="ru-RU" dirty="0"/>
              <a:t> </a:t>
            </a:r>
            <a:r>
              <a:rPr lang="ru-RU" dirty="0" err="1"/>
              <a:t>пилососи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фільтрації</a:t>
            </a:r>
            <a:r>
              <a:rPr lang="ru-RU" dirty="0"/>
              <a:t> „</a:t>
            </a:r>
            <a:r>
              <a:rPr lang="en-US" dirty="0"/>
              <a:t>HEPA H12” </a:t>
            </a:r>
            <a:r>
              <a:rPr lang="ru-RU" dirty="0"/>
              <a:t>і </a:t>
            </a:r>
            <a:r>
              <a:rPr lang="ru-RU" dirty="0" err="1"/>
              <a:t>вище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„</a:t>
            </a:r>
            <a:r>
              <a:rPr lang="en-US" dirty="0"/>
              <a:t>HEPA H13”). </a:t>
            </a:r>
            <a:r>
              <a:rPr lang="ru-RU" dirty="0" err="1"/>
              <a:t>Перевага</a:t>
            </a:r>
            <a:r>
              <a:rPr lang="ru-RU" dirty="0"/>
              <a:t> таких </a:t>
            </a:r>
            <a:r>
              <a:rPr lang="ru-RU" dirty="0" err="1"/>
              <a:t>пилососів</a:t>
            </a:r>
            <a:r>
              <a:rPr lang="ru-RU" dirty="0"/>
              <a:t>, </a:t>
            </a:r>
            <a:r>
              <a:rPr lang="ru-RU" dirty="0" err="1"/>
              <a:t>передусім</a:t>
            </a:r>
            <a:r>
              <a:rPr lang="ru-RU" dirty="0"/>
              <a:t>,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простоті</a:t>
            </a:r>
            <a:r>
              <a:rPr lang="ru-RU" dirty="0"/>
              <a:t> та </a:t>
            </a:r>
            <a:r>
              <a:rPr lang="ru-RU" dirty="0" err="1"/>
              <a:t>надійності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. До </a:t>
            </a:r>
            <a:r>
              <a:rPr lang="ru-RU" dirty="0" err="1"/>
              <a:t>недоліків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регулярної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фільтрів</a:t>
            </a:r>
            <a:r>
              <a:rPr lang="ru-RU" dirty="0"/>
              <a:t> і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всмоктування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заповнення</a:t>
            </a:r>
            <a:r>
              <a:rPr lang="ru-RU" dirty="0"/>
              <a:t> </a:t>
            </a:r>
            <a:r>
              <a:rPr lang="ru-RU" dirty="0" err="1"/>
              <a:t>фільтра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6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46743"/>
            <a:ext cx="10364451" cy="986971"/>
          </a:xfrm>
        </p:spPr>
        <p:txBody>
          <a:bodyPr>
            <a:normAutofit/>
          </a:bodyPr>
          <a:lstStyle/>
          <a:p>
            <a:r>
              <a:rPr lang="ru-RU" sz="2800" dirty="0"/>
              <a:t>1. </a:t>
            </a:r>
            <a:r>
              <a:rPr lang="ru-RU" sz="2800" dirty="0" err="1"/>
              <a:t>Клінінг</a:t>
            </a:r>
            <a:r>
              <a:rPr lang="ru-RU" sz="2800" dirty="0"/>
              <a:t> і </a:t>
            </a:r>
            <a:r>
              <a:rPr lang="ru-RU" sz="2800" dirty="0" err="1"/>
              <a:t>клінінгові</a:t>
            </a:r>
            <a:r>
              <a:rPr lang="ru-RU" sz="2800" dirty="0"/>
              <a:t> </a:t>
            </a:r>
            <a:r>
              <a:rPr lang="ru-RU" sz="2800" dirty="0" err="1"/>
              <a:t>технології</a:t>
            </a:r>
            <a:r>
              <a:rPr lang="ru-RU" sz="2800" dirty="0"/>
              <a:t> в </a:t>
            </a:r>
            <a:r>
              <a:rPr lang="ru-RU" sz="2800" dirty="0" err="1"/>
              <a:t>готельному</a:t>
            </a:r>
            <a:r>
              <a:rPr lang="ru-RU" sz="2800" dirty="0"/>
              <a:t> </a:t>
            </a:r>
            <a:r>
              <a:rPr lang="ru-RU" sz="2800" dirty="0" err="1"/>
              <a:t>господарстві</a:t>
            </a:r>
            <a:r>
              <a:rPr lang="ru-RU" sz="28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33714"/>
            <a:ext cx="10363826" cy="5283200"/>
          </a:xfrm>
        </p:spPr>
        <p:txBody>
          <a:bodyPr>
            <a:normAutofit/>
          </a:bodyPr>
          <a:lstStyle/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чистота? У </a:t>
            </a:r>
            <a:r>
              <a:rPr lang="ru-RU" dirty="0" err="1"/>
              <a:t>всіх</a:t>
            </a:r>
            <a:r>
              <a:rPr lang="ru-RU" dirty="0"/>
              <a:t> на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.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тому, в США провели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експеримент</a:t>
            </a:r>
            <a:r>
              <a:rPr lang="ru-RU" dirty="0"/>
              <a:t>: 10-ом </a:t>
            </a:r>
            <a:r>
              <a:rPr lang="ru-RU" dirty="0" err="1"/>
              <a:t>спіробітникам-клінерів</a:t>
            </a:r>
            <a:r>
              <a:rPr lang="ru-RU" dirty="0"/>
              <a:t> за 10-бальною системою, </a:t>
            </a:r>
            <a:r>
              <a:rPr lang="ru-RU" dirty="0" err="1"/>
              <a:t>запропонували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чиста ванна </a:t>
            </a:r>
            <a:r>
              <a:rPr lang="ru-RU" dirty="0" err="1"/>
              <a:t>кімната</a:t>
            </a:r>
            <a:r>
              <a:rPr lang="ru-RU" dirty="0"/>
              <a:t> в </a:t>
            </a:r>
            <a:r>
              <a:rPr lang="ru-RU" dirty="0" err="1"/>
              <a:t>будівлі</a:t>
            </a:r>
            <a:r>
              <a:rPr lang="ru-RU" dirty="0"/>
              <a:t>, де вони </a:t>
            </a:r>
            <a:r>
              <a:rPr lang="ru-RU" dirty="0" err="1"/>
              <a:t>працювали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, </a:t>
            </a:r>
            <a:r>
              <a:rPr lang="ru-RU" dirty="0" err="1"/>
              <a:t>вийшло</a:t>
            </a:r>
            <a:r>
              <a:rPr lang="ru-RU" dirty="0"/>
              <a:t> 6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оцінок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говорить про те, </a:t>
            </a:r>
            <a:r>
              <a:rPr lang="ru-RU" dirty="0" err="1"/>
              <a:t>що</a:t>
            </a:r>
            <a:r>
              <a:rPr lang="ru-RU" dirty="0"/>
              <a:t> люди </a:t>
            </a:r>
            <a:r>
              <a:rPr lang="ru-RU" dirty="0" err="1"/>
              <a:t>по-різному</a:t>
            </a:r>
            <a:r>
              <a:rPr lang="ru-RU" dirty="0"/>
              <a:t> </a:t>
            </a:r>
            <a:r>
              <a:rPr lang="ru-RU" dirty="0" err="1"/>
              <a:t>сприймають</a:t>
            </a:r>
            <a:r>
              <a:rPr lang="ru-RU" dirty="0"/>
              <a:t> -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чистота і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.</a:t>
            </a:r>
          </a:p>
          <a:p>
            <a:r>
              <a:rPr lang="ru-RU" dirty="0" err="1"/>
              <a:t>Американське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на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сторінках</a:t>
            </a:r>
            <a:r>
              <a:rPr lang="ru-RU" dirty="0"/>
              <a:t> писало - коли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клінінгу</a:t>
            </a:r>
            <a:r>
              <a:rPr lang="ru-RU" dirty="0"/>
              <a:t> </a:t>
            </a:r>
            <a:r>
              <a:rPr lang="ru-RU" dirty="0" err="1"/>
              <a:t>оцінюють</a:t>
            </a:r>
            <a:r>
              <a:rPr lang="ru-RU" dirty="0"/>
              <a:t> свою роботу, то у них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. </a:t>
            </a:r>
            <a:r>
              <a:rPr lang="ru-RU" dirty="0" err="1"/>
              <a:t>Частіше</a:t>
            </a:r>
            <a:r>
              <a:rPr lang="ru-RU" dirty="0"/>
              <a:t> за все,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: </a:t>
            </a:r>
            <a:r>
              <a:rPr lang="ru-RU" dirty="0" err="1"/>
              <a:t>відсутність</a:t>
            </a:r>
            <a:r>
              <a:rPr lang="ru-RU" dirty="0"/>
              <a:t> видимого </a:t>
            </a:r>
            <a:r>
              <a:rPr lang="ru-RU" dirty="0" err="1"/>
              <a:t>бруду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побажань</a:t>
            </a:r>
            <a:r>
              <a:rPr lang="ru-RU" dirty="0"/>
              <a:t> </a:t>
            </a:r>
            <a:r>
              <a:rPr lang="ru-RU" dirty="0" err="1"/>
              <a:t>замовника</a:t>
            </a:r>
            <a:r>
              <a:rPr lang="ru-RU" dirty="0"/>
              <a:t>,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мікробів</a:t>
            </a:r>
            <a:r>
              <a:rPr lang="ru-RU" dirty="0"/>
              <a:t> і </a:t>
            </a:r>
            <a:r>
              <a:rPr lang="ru-RU" dirty="0" err="1"/>
              <a:t>бактерій</a:t>
            </a:r>
            <a:r>
              <a:rPr lang="ru-RU" dirty="0"/>
              <a:t>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веселий </a:t>
            </a:r>
            <a:r>
              <a:rPr lang="ru-RU" dirty="0" err="1"/>
              <a:t>критерій</a:t>
            </a:r>
            <a:r>
              <a:rPr lang="ru-RU" dirty="0"/>
              <a:t>: "</a:t>
            </a:r>
            <a:r>
              <a:rPr lang="ru-RU" dirty="0" err="1"/>
              <a:t>знайдені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цукерки</a:t>
            </a:r>
            <a:r>
              <a:rPr lang="ru-RU" dirty="0"/>
              <a:t>» -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 часто </a:t>
            </a:r>
            <a:r>
              <a:rPr lang="ru-RU" dirty="0" err="1"/>
              <a:t>ховають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в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цукерки</a:t>
            </a:r>
            <a:r>
              <a:rPr lang="ru-RU" dirty="0"/>
              <a:t>, то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цукерки</a:t>
            </a:r>
            <a:r>
              <a:rPr lang="ru-RU" dirty="0"/>
              <a:t> </a:t>
            </a:r>
            <a:r>
              <a:rPr lang="ru-RU" dirty="0" err="1"/>
              <a:t>знайдені</a:t>
            </a:r>
            <a:r>
              <a:rPr lang="ru-RU" dirty="0"/>
              <a:t>, значить,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якісне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331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32230"/>
            <a:ext cx="10364451" cy="5515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57944"/>
            <a:ext cx="10363826" cy="5646056"/>
          </a:xfrm>
        </p:spPr>
        <p:txBody>
          <a:bodyPr/>
          <a:lstStyle/>
          <a:p>
            <a:r>
              <a:rPr lang="ru-RU" b="1" dirty="0"/>
              <a:t>2. </a:t>
            </a:r>
            <a:r>
              <a:rPr lang="ru-RU" b="1" dirty="0" err="1"/>
              <a:t>Пилосос</a:t>
            </a:r>
            <a:r>
              <a:rPr lang="ru-RU" b="1" dirty="0"/>
              <a:t>-циклон</a:t>
            </a:r>
            <a:r>
              <a:rPr lang="ru-RU" dirty="0"/>
              <a:t>. У </a:t>
            </a:r>
            <a:r>
              <a:rPr lang="ru-RU" dirty="0" err="1"/>
              <a:t>пилососах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„циклон” для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відсутній</a:t>
            </a:r>
            <a:r>
              <a:rPr lang="ru-RU" dirty="0"/>
              <a:t> </a:t>
            </a:r>
            <a:r>
              <a:rPr lang="ru-RU" dirty="0" err="1"/>
              <a:t>мішок</a:t>
            </a:r>
            <a:r>
              <a:rPr lang="ru-RU" dirty="0"/>
              <a:t> для </a:t>
            </a:r>
            <a:r>
              <a:rPr lang="ru-RU" dirty="0" err="1"/>
              <a:t>збору</a:t>
            </a:r>
            <a:r>
              <a:rPr lang="ru-RU" dirty="0"/>
              <a:t> пилу –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пил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відцентрових</a:t>
            </a:r>
            <a:r>
              <a:rPr lang="ru-RU" dirty="0"/>
              <a:t> сил </a:t>
            </a:r>
            <a:r>
              <a:rPr lang="ru-RU" dirty="0" err="1"/>
              <a:t>відділяється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потоку </a:t>
            </a:r>
            <a:r>
              <a:rPr lang="ru-RU" dirty="0" err="1"/>
              <a:t>повітря</a:t>
            </a:r>
            <a:r>
              <a:rPr lang="ru-RU" dirty="0"/>
              <a:t> і </a:t>
            </a:r>
            <a:r>
              <a:rPr lang="ru-RU" dirty="0" err="1"/>
              <a:t>скупчується</a:t>
            </a:r>
            <a:r>
              <a:rPr lang="ru-RU" dirty="0"/>
              <a:t> у </a:t>
            </a:r>
            <a:r>
              <a:rPr lang="ru-RU" dirty="0" err="1"/>
              <a:t>спеціальному</a:t>
            </a:r>
            <a:r>
              <a:rPr lang="ru-RU" dirty="0"/>
              <a:t> </a:t>
            </a:r>
            <a:r>
              <a:rPr lang="ru-RU" dirty="0" err="1"/>
              <a:t>знімному</a:t>
            </a:r>
            <a:r>
              <a:rPr lang="ru-RU" dirty="0"/>
              <a:t> </a:t>
            </a:r>
            <a:r>
              <a:rPr lang="ru-RU" dirty="0" err="1"/>
              <a:t>контейнері</a:t>
            </a:r>
            <a:r>
              <a:rPr lang="ru-RU" dirty="0"/>
              <a:t>.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послідовно</a:t>
            </a:r>
            <a:r>
              <a:rPr lang="ru-RU" dirty="0"/>
              <a:t> проходить через каскад </a:t>
            </a:r>
            <a:r>
              <a:rPr lang="ru-RU" dirty="0" err="1"/>
              <a:t>циклонів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, але </a:t>
            </a:r>
            <a:r>
              <a:rPr lang="ru-RU" dirty="0" err="1"/>
              <a:t>остаточне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у </a:t>
            </a:r>
            <a:r>
              <a:rPr lang="ru-RU" dirty="0" err="1"/>
              <a:t>знімному</a:t>
            </a:r>
            <a:r>
              <a:rPr lang="ru-RU" dirty="0"/>
              <a:t> </a:t>
            </a:r>
            <a:r>
              <a:rPr lang="ru-RU" dirty="0" err="1"/>
              <a:t>фільтрі</a:t>
            </a:r>
            <a:r>
              <a:rPr lang="ru-RU" dirty="0"/>
              <a:t> тонкого </a:t>
            </a:r>
            <a:r>
              <a:rPr lang="ru-RU" dirty="0" err="1"/>
              <a:t>очищення</a:t>
            </a:r>
            <a:r>
              <a:rPr lang="ru-RU" dirty="0"/>
              <a:t>.</a:t>
            </a:r>
          </a:p>
          <a:p>
            <a:r>
              <a:rPr lang="ru-RU" dirty="0"/>
              <a:t>До </a:t>
            </a:r>
            <a:r>
              <a:rPr lang="ru-RU" dirty="0" err="1"/>
              <a:t>переваг</a:t>
            </a:r>
            <a:r>
              <a:rPr lang="ru-RU" dirty="0"/>
              <a:t> таких </a:t>
            </a:r>
            <a:r>
              <a:rPr lang="ru-RU" dirty="0" err="1"/>
              <a:t>пилососів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зарахувати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змінних</a:t>
            </a:r>
            <a:r>
              <a:rPr lang="ru-RU" dirty="0"/>
              <a:t> </a:t>
            </a:r>
            <a:r>
              <a:rPr lang="ru-RU" dirty="0" err="1"/>
              <a:t>фільтрів</a:t>
            </a:r>
            <a:r>
              <a:rPr lang="ru-RU" dirty="0"/>
              <a:t> (за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мікрофільтра</a:t>
            </a:r>
            <a:r>
              <a:rPr lang="ru-RU" dirty="0"/>
              <a:t>) й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мішків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постійну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усмоктування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заповнення</a:t>
            </a:r>
            <a:r>
              <a:rPr lang="ru-RU" dirty="0"/>
              <a:t> контейнера.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недоліків</a:t>
            </a:r>
            <a:r>
              <a:rPr lang="ru-RU" dirty="0"/>
              <a:t> –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помилка</a:t>
            </a:r>
            <a:r>
              <a:rPr lang="ru-RU" dirty="0"/>
              <a:t> при </a:t>
            </a:r>
            <a:r>
              <a:rPr lang="ru-RU" dirty="0" err="1"/>
              <a:t>проектуванні</a:t>
            </a:r>
            <a:r>
              <a:rPr lang="ru-RU" dirty="0"/>
              <a:t> циклону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частої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фільтра</a:t>
            </a:r>
            <a:r>
              <a:rPr lang="ru-RU" dirty="0"/>
              <a:t> тонкого </a:t>
            </a:r>
            <a:r>
              <a:rPr lang="ru-RU" dirty="0" err="1"/>
              <a:t>очищення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956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68574"/>
            <a:ext cx="10364451" cy="165255"/>
          </a:xfrm>
        </p:spPr>
        <p:txBody>
          <a:bodyPr>
            <a:normAutofit fontScale="90000"/>
          </a:bodyPr>
          <a:lstStyle/>
          <a:p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2171" y="333829"/>
            <a:ext cx="10595429" cy="6168571"/>
          </a:xfrm>
        </p:spPr>
        <p:txBody>
          <a:bodyPr>
            <a:noAutofit/>
          </a:bodyPr>
          <a:lstStyle/>
          <a:p>
            <a:r>
              <a:rPr lang="ru-RU" sz="1600" dirty="0"/>
              <a:t>3. </a:t>
            </a:r>
            <a:r>
              <a:rPr lang="ru-RU" sz="1600" dirty="0" err="1"/>
              <a:t>Пилосос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водним</a:t>
            </a:r>
            <a:r>
              <a:rPr lang="ru-RU" sz="1600" dirty="0"/>
              <a:t> </a:t>
            </a:r>
            <a:r>
              <a:rPr lang="ru-RU" sz="1600" dirty="0" err="1"/>
              <a:t>фільтром</a:t>
            </a:r>
            <a:r>
              <a:rPr lang="ru-RU" sz="1600" dirty="0"/>
              <a:t>. У </a:t>
            </a:r>
            <a:r>
              <a:rPr lang="ru-RU" sz="1600" dirty="0" err="1"/>
              <a:t>пилососах</a:t>
            </a:r>
            <a:r>
              <a:rPr lang="ru-RU" sz="1600" dirty="0"/>
              <a:t> такого типу </a:t>
            </a:r>
            <a:r>
              <a:rPr lang="ru-RU" sz="1600" dirty="0" err="1"/>
              <a:t>очищення</a:t>
            </a:r>
            <a:r>
              <a:rPr lang="ru-RU" sz="1600" dirty="0"/>
              <a:t> </a:t>
            </a:r>
            <a:r>
              <a:rPr lang="ru-RU" sz="1600" dirty="0" err="1"/>
              <a:t>повітря</a:t>
            </a:r>
            <a:r>
              <a:rPr lang="ru-RU" sz="1600" dirty="0"/>
              <a:t> </a:t>
            </a:r>
            <a:r>
              <a:rPr lang="ru-RU" sz="1600" dirty="0" err="1"/>
              <a:t>відбувається</a:t>
            </a:r>
            <a:r>
              <a:rPr lang="ru-RU" sz="1600" dirty="0"/>
              <a:t> шляхом того,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брудне</a:t>
            </a:r>
            <a:r>
              <a:rPr lang="ru-RU" sz="1600" dirty="0"/>
              <a:t> </a:t>
            </a:r>
            <a:r>
              <a:rPr lang="ru-RU" sz="1600" dirty="0" err="1"/>
              <a:t>повітря</a:t>
            </a:r>
            <a:r>
              <a:rPr lang="ru-RU" sz="1600" dirty="0"/>
              <a:t> проходить </a:t>
            </a:r>
            <a:r>
              <a:rPr lang="ru-RU" sz="1600" dirty="0" err="1"/>
              <a:t>крізь</a:t>
            </a:r>
            <a:r>
              <a:rPr lang="ru-RU" sz="1600" dirty="0"/>
              <a:t> </a:t>
            </a:r>
            <a:r>
              <a:rPr lang="ru-RU" sz="1600" dirty="0" err="1"/>
              <a:t>ємність</a:t>
            </a:r>
            <a:r>
              <a:rPr lang="ru-RU" sz="1600" dirty="0"/>
              <a:t> з водою. </a:t>
            </a:r>
            <a:r>
              <a:rPr lang="ru-RU" sz="1600" dirty="0" err="1"/>
              <a:t>Поширені</a:t>
            </a:r>
            <a:r>
              <a:rPr lang="ru-RU" sz="1600" dirty="0"/>
              <a:t> два </a:t>
            </a:r>
            <a:r>
              <a:rPr lang="ru-RU" sz="1600" dirty="0" err="1"/>
              <a:t>типи</a:t>
            </a:r>
            <a:r>
              <a:rPr lang="ru-RU" sz="1600" dirty="0"/>
              <a:t> таких </a:t>
            </a:r>
            <a:r>
              <a:rPr lang="ru-RU" sz="1600" dirty="0" err="1"/>
              <a:t>пилососів</a:t>
            </a:r>
            <a:r>
              <a:rPr lang="ru-RU" sz="1600" dirty="0"/>
              <a:t>: </a:t>
            </a:r>
            <a:r>
              <a:rPr lang="ru-RU" sz="1600" dirty="0" err="1"/>
              <a:t>барботажні</a:t>
            </a:r>
            <a:r>
              <a:rPr lang="ru-RU" sz="1600" dirty="0"/>
              <a:t> (</a:t>
            </a:r>
            <a:r>
              <a:rPr lang="ru-RU" sz="1600" dirty="0" err="1"/>
              <a:t>змішування</a:t>
            </a:r>
            <a:r>
              <a:rPr lang="ru-RU" sz="1600" dirty="0"/>
              <a:t>) і </a:t>
            </a:r>
            <a:r>
              <a:rPr lang="ru-RU" sz="1600" dirty="0" err="1"/>
              <a:t>сепараторні</a:t>
            </a:r>
            <a:r>
              <a:rPr lang="ru-RU" sz="1600" dirty="0"/>
              <a:t> (</a:t>
            </a:r>
            <a:r>
              <a:rPr lang="ru-RU" sz="1600" dirty="0" err="1"/>
              <a:t>розділення</a:t>
            </a:r>
            <a:r>
              <a:rPr lang="ru-RU" sz="1600" dirty="0"/>
              <a:t>). У </a:t>
            </a:r>
            <a:r>
              <a:rPr lang="ru-RU" sz="1600" dirty="0" err="1"/>
              <a:t>барботажних</a:t>
            </a:r>
            <a:r>
              <a:rPr lang="ru-RU" sz="1600" dirty="0"/>
              <a:t> </a:t>
            </a:r>
            <a:r>
              <a:rPr lang="ru-RU" sz="1600" dirty="0" err="1"/>
              <a:t>пилососах</a:t>
            </a:r>
            <a:r>
              <a:rPr lang="ru-RU" sz="1600" dirty="0"/>
              <a:t> </a:t>
            </a:r>
            <a:r>
              <a:rPr lang="ru-RU" sz="1600" dirty="0" err="1"/>
              <a:t>усмоктуване</a:t>
            </a:r>
            <a:r>
              <a:rPr lang="ru-RU" sz="1600" dirty="0"/>
              <a:t> </a:t>
            </a:r>
            <a:r>
              <a:rPr lang="ru-RU" sz="1600" dirty="0" err="1"/>
              <a:t>повітря</a:t>
            </a:r>
            <a:r>
              <a:rPr lang="ru-RU" sz="1600" dirty="0"/>
              <a:t> проходить через колбу з водою, </a:t>
            </a:r>
            <a:r>
              <a:rPr lang="ru-RU" sz="1600" dirty="0" err="1"/>
              <a:t>важкий</a:t>
            </a:r>
            <a:r>
              <a:rPr lang="ru-RU" sz="1600" dirty="0"/>
              <a:t> пил </a:t>
            </a:r>
            <a:r>
              <a:rPr lang="ru-RU" sz="1600" dirty="0" err="1"/>
              <a:t>затримується</a:t>
            </a:r>
            <a:r>
              <a:rPr lang="ru-RU" sz="1600" dirty="0"/>
              <a:t> </a:t>
            </a:r>
            <a:r>
              <a:rPr lang="ru-RU" sz="1600" dirty="0" err="1"/>
              <a:t>безпосередньо</a:t>
            </a:r>
            <a:r>
              <a:rPr lang="ru-RU" sz="1600" dirty="0"/>
              <a:t> в </a:t>
            </a:r>
            <a:r>
              <a:rPr lang="ru-RU" sz="1600" dirty="0" err="1"/>
              <a:t>ємності</a:t>
            </a:r>
            <a:r>
              <a:rPr lang="ru-RU" sz="1600" dirty="0"/>
              <a:t> з водою, і на </a:t>
            </a:r>
            <a:r>
              <a:rPr lang="ru-RU" sz="1600" dirty="0" err="1"/>
              <a:t>виході</a:t>
            </a:r>
            <a:r>
              <a:rPr lang="ru-RU" sz="1600" dirty="0"/>
              <a:t> </a:t>
            </a:r>
            <a:r>
              <a:rPr lang="ru-RU" sz="1600" dirty="0" err="1"/>
              <a:t>повітря</a:t>
            </a:r>
            <a:r>
              <a:rPr lang="ru-RU" sz="1600" dirty="0"/>
              <a:t> </a:t>
            </a:r>
            <a:r>
              <a:rPr lang="ru-RU" sz="1600" dirty="0" err="1"/>
              <a:t>фільтрується</a:t>
            </a:r>
            <a:r>
              <a:rPr lang="ru-RU" sz="1600" dirty="0"/>
              <a:t> </a:t>
            </a:r>
            <a:r>
              <a:rPr lang="ru-RU" sz="1600" dirty="0" err="1"/>
              <a:t>пористими</a:t>
            </a:r>
            <a:r>
              <a:rPr lang="ru-RU" sz="1600" dirty="0"/>
              <a:t> </a:t>
            </a:r>
            <a:r>
              <a:rPr lang="ru-RU" sz="1600" dirty="0" err="1"/>
              <a:t>фільтрами</a:t>
            </a:r>
            <a:r>
              <a:rPr lang="ru-RU" sz="1600" dirty="0"/>
              <a:t>. У сепараторному </a:t>
            </a:r>
            <a:r>
              <a:rPr lang="ru-RU" sz="1600" dirty="0" err="1"/>
              <a:t>пилососі</a:t>
            </a:r>
            <a:r>
              <a:rPr lang="ru-RU" sz="1600" dirty="0"/>
              <a:t> сепаратор </a:t>
            </a:r>
            <a:r>
              <a:rPr lang="ru-RU" sz="1600" dirty="0" err="1"/>
              <a:t>відділяє</a:t>
            </a:r>
            <a:r>
              <a:rPr lang="ru-RU" sz="1600" dirty="0"/>
              <a:t>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найдрібніший</a:t>
            </a:r>
            <a:r>
              <a:rPr lang="ru-RU" sz="1600" dirty="0"/>
              <a:t> пил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повітря</a:t>
            </a:r>
            <a:r>
              <a:rPr lang="ru-RU" sz="1600" dirty="0"/>
              <a:t> і </a:t>
            </a:r>
            <a:r>
              <a:rPr lang="ru-RU" sz="1600" dirty="0" err="1"/>
              <a:t>змішує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з водою. </a:t>
            </a:r>
            <a:r>
              <a:rPr lang="ru-RU" sz="1600" dirty="0" err="1"/>
              <a:t>Конструкції</a:t>
            </a:r>
            <a:r>
              <a:rPr lang="ru-RU" sz="1600" dirty="0"/>
              <a:t> сепаратора </a:t>
            </a:r>
            <a:r>
              <a:rPr lang="ru-RU" sz="1600" dirty="0" err="1"/>
              <a:t>різняться</a:t>
            </a:r>
            <a:r>
              <a:rPr lang="ru-RU" sz="1600" dirty="0"/>
              <a:t> в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виробників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Застосування</a:t>
            </a:r>
            <a:r>
              <a:rPr lang="ru-RU" sz="1600" dirty="0"/>
              <a:t> сепаратора не </a:t>
            </a:r>
            <a:r>
              <a:rPr lang="ru-RU" sz="1600" dirty="0" err="1"/>
              <a:t>зменшує</a:t>
            </a:r>
            <a:r>
              <a:rPr lang="ru-RU" sz="1600" dirty="0"/>
              <a:t> </a:t>
            </a:r>
            <a:r>
              <a:rPr lang="ru-RU" sz="1600" dirty="0" err="1"/>
              <a:t>потужності</a:t>
            </a:r>
            <a:r>
              <a:rPr lang="ru-RU" sz="1600" dirty="0"/>
              <a:t> </a:t>
            </a:r>
            <a:r>
              <a:rPr lang="ru-RU" sz="1600" dirty="0" err="1"/>
              <a:t>всмоктування</a:t>
            </a:r>
            <a:r>
              <a:rPr lang="ru-RU" sz="1600" dirty="0"/>
              <a:t>, </a:t>
            </a:r>
            <a:r>
              <a:rPr lang="ru-RU" sz="1600" dirty="0" err="1"/>
              <a:t>ця</a:t>
            </a:r>
            <a:r>
              <a:rPr lang="ru-RU" sz="1600" dirty="0"/>
              <a:t> </a:t>
            </a:r>
            <a:r>
              <a:rPr lang="ru-RU" sz="1600" dirty="0" err="1"/>
              <a:t>потужність</a:t>
            </a:r>
            <a:r>
              <a:rPr lang="ru-RU" sz="1600" dirty="0"/>
              <a:t> </a:t>
            </a:r>
            <a:r>
              <a:rPr lang="ru-RU" sz="1600" dirty="0" err="1"/>
              <a:t>зберігається</a:t>
            </a:r>
            <a:r>
              <a:rPr lang="ru-RU" sz="1600" dirty="0"/>
              <a:t> </a:t>
            </a:r>
            <a:r>
              <a:rPr lang="ru-RU" sz="1600" dirty="0" err="1"/>
              <a:t>упродовж</a:t>
            </a:r>
            <a:r>
              <a:rPr lang="ru-RU" sz="1600" dirty="0"/>
              <a:t> </a:t>
            </a:r>
            <a:r>
              <a:rPr lang="ru-RU" sz="1600" dirty="0" err="1"/>
              <a:t>усього</a:t>
            </a:r>
            <a:r>
              <a:rPr lang="ru-RU" sz="1600" dirty="0"/>
              <a:t> </a:t>
            </a:r>
            <a:r>
              <a:rPr lang="ru-RU" sz="1600" dirty="0" err="1"/>
              <a:t>прибирання</a:t>
            </a:r>
            <a:r>
              <a:rPr lang="ru-RU" sz="1600" dirty="0"/>
              <a:t>. Для </a:t>
            </a:r>
            <a:r>
              <a:rPr lang="ru-RU" sz="1600" dirty="0" err="1"/>
              <a:t>успішної</a:t>
            </a:r>
            <a:r>
              <a:rPr lang="ru-RU" sz="1600" dirty="0"/>
              <a:t> </a:t>
            </a:r>
            <a:r>
              <a:rPr lang="ru-RU" sz="1600" dirty="0" err="1"/>
              <a:t>фільтрації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сепаратора </a:t>
            </a:r>
            <a:r>
              <a:rPr lang="ru-RU" sz="1600" dirty="0" err="1"/>
              <a:t>потрібен</a:t>
            </a:r>
            <a:r>
              <a:rPr lang="ru-RU" sz="1600" dirty="0"/>
              <a:t> </a:t>
            </a:r>
            <a:r>
              <a:rPr lang="ru-RU" sz="1600" dirty="0" err="1"/>
              <a:t>якісний</a:t>
            </a:r>
            <a:r>
              <a:rPr lang="ru-RU" sz="1600" dirty="0"/>
              <a:t> </a:t>
            </a:r>
            <a:r>
              <a:rPr lang="ru-RU" sz="1600" dirty="0" err="1"/>
              <a:t>високооборотний</a:t>
            </a:r>
            <a:r>
              <a:rPr lang="ru-RU" sz="1600" dirty="0"/>
              <a:t> </a:t>
            </a:r>
            <a:r>
              <a:rPr lang="ru-RU" sz="1600" dirty="0" err="1"/>
              <a:t>двигун</a:t>
            </a:r>
            <a:r>
              <a:rPr lang="ru-RU" sz="1600" dirty="0"/>
              <a:t>, у </a:t>
            </a:r>
            <a:r>
              <a:rPr lang="ru-RU" sz="1600" dirty="0" err="1"/>
              <a:t>деяких</a:t>
            </a:r>
            <a:r>
              <a:rPr lang="ru-RU" sz="1600" dirty="0"/>
              <a:t> моделях </a:t>
            </a:r>
            <a:r>
              <a:rPr lang="ru-RU" sz="1600" dirty="0" err="1"/>
              <a:t>швидкість</a:t>
            </a:r>
            <a:r>
              <a:rPr lang="ru-RU" sz="1600" dirty="0"/>
              <a:t> </a:t>
            </a:r>
            <a:r>
              <a:rPr lang="ru-RU" sz="1600" dirty="0" err="1"/>
              <a:t>обертання</a:t>
            </a:r>
            <a:r>
              <a:rPr lang="ru-RU" sz="1600" dirty="0"/>
              <a:t> </a:t>
            </a:r>
            <a:r>
              <a:rPr lang="ru-RU" sz="1600" dirty="0" err="1"/>
              <a:t>сягає</a:t>
            </a:r>
            <a:r>
              <a:rPr lang="ru-RU" sz="1600" dirty="0"/>
              <a:t> 27000 </a:t>
            </a:r>
            <a:r>
              <a:rPr lang="ru-RU" sz="1600" dirty="0" err="1"/>
              <a:t>обертів</a:t>
            </a:r>
            <a:r>
              <a:rPr lang="ru-RU" sz="1600" dirty="0"/>
              <a:t> на </a:t>
            </a:r>
            <a:r>
              <a:rPr lang="ru-RU" sz="1600" dirty="0" err="1"/>
              <a:t>хвилину</a:t>
            </a:r>
            <a:r>
              <a:rPr lang="ru-RU" sz="1600" dirty="0"/>
              <a:t>. Тому </a:t>
            </a:r>
            <a:r>
              <a:rPr lang="ru-RU" sz="1600" dirty="0" err="1"/>
              <a:t>ціни</a:t>
            </a:r>
            <a:r>
              <a:rPr lang="ru-RU" sz="1600" dirty="0"/>
              <a:t> на </a:t>
            </a:r>
            <a:r>
              <a:rPr lang="ru-RU" sz="1600" dirty="0" err="1"/>
              <a:t>сепараторні</a:t>
            </a:r>
            <a:r>
              <a:rPr lang="ru-RU" sz="1600" dirty="0"/>
              <a:t> </a:t>
            </a:r>
            <a:r>
              <a:rPr lang="ru-RU" sz="1600" dirty="0" err="1"/>
              <a:t>пилососи</a:t>
            </a:r>
            <a:r>
              <a:rPr lang="ru-RU" sz="1600" dirty="0"/>
              <a:t> </a:t>
            </a:r>
            <a:r>
              <a:rPr lang="ru-RU" sz="1600" dirty="0" err="1"/>
              <a:t>перебувають</a:t>
            </a:r>
            <a:r>
              <a:rPr lang="ru-RU" sz="1600" dirty="0"/>
              <a:t> у </a:t>
            </a:r>
            <a:r>
              <a:rPr lang="ru-RU" sz="1600" dirty="0" err="1"/>
              <a:t>високому</a:t>
            </a:r>
            <a:r>
              <a:rPr lang="ru-RU" sz="1600" dirty="0"/>
              <a:t> </a:t>
            </a:r>
            <a:r>
              <a:rPr lang="ru-RU" sz="1600" dirty="0" err="1"/>
              <a:t>ціновому</a:t>
            </a:r>
            <a:r>
              <a:rPr lang="ru-RU" sz="1600" dirty="0"/>
              <a:t> </a:t>
            </a:r>
            <a:r>
              <a:rPr lang="ru-RU" sz="1600" dirty="0" err="1"/>
              <a:t>діапазоні</a:t>
            </a:r>
            <a:r>
              <a:rPr lang="ru-RU" sz="1600" dirty="0"/>
              <a:t> 900–3500 </a:t>
            </a:r>
            <a:r>
              <a:rPr lang="ru-RU" sz="1600" dirty="0" err="1"/>
              <a:t>доларів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Відмовившись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застосування</a:t>
            </a:r>
            <a:r>
              <a:rPr lang="ru-RU" sz="1600" dirty="0"/>
              <a:t> сепаратора, але </a:t>
            </a:r>
            <a:r>
              <a:rPr lang="ru-RU" sz="1600" dirty="0" err="1"/>
              <a:t>використовуючи</a:t>
            </a:r>
            <a:r>
              <a:rPr lang="ru-RU" sz="1600" dirty="0"/>
              <a:t> один </a:t>
            </a:r>
            <a:r>
              <a:rPr lang="ru-RU" sz="1600" dirty="0" err="1"/>
              <a:t>тканинний</a:t>
            </a:r>
            <a:r>
              <a:rPr lang="ru-RU" sz="1600" dirty="0"/>
              <a:t> </a:t>
            </a:r>
            <a:r>
              <a:rPr lang="ru-RU" sz="1600" dirty="0" err="1"/>
              <a:t>фільтр</a:t>
            </a:r>
            <a:r>
              <a:rPr lang="ru-RU" sz="1600" dirty="0"/>
              <a:t> перед </a:t>
            </a:r>
            <a:r>
              <a:rPr lang="ru-RU" sz="1600" dirty="0" err="1"/>
              <a:t>двигуном</a:t>
            </a:r>
            <a:r>
              <a:rPr lang="ru-RU" sz="1600" dirty="0"/>
              <a:t>, </a:t>
            </a:r>
            <a:r>
              <a:rPr lang="ru-RU" sz="1600" dirty="0" err="1"/>
              <a:t>компанія</a:t>
            </a:r>
            <a:r>
              <a:rPr lang="ru-RU" sz="1600" dirty="0"/>
              <a:t> </a:t>
            </a:r>
            <a:r>
              <a:rPr lang="en-US" sz="1600" dirty="0" err="1"/>
              <a:t>Karcher</a:t>
            </a:r>
            <a:r>
              <a:rPr lang="en-US" sz="1600" dirty="0"/>
              <a:t> </a:t>
            </a:r>
            <a:r>
              <a:rPr lang="ru-RU" sz="1600" dirty="0" err="1"/>
              <a:t>випустила</a:t>
            </a:r>
            <a:r>
              <a:rPr lang="ru-RU" sz="1600" dirty="0"/>
              <a:t> на </a:t>
            </a:r>
            <a:r>
              <a:rPr lang="ru-RU" sz="1600" dirty="0" err="1"/>
              <a:t>ринок</a:t>
            </a:r>
            <a:r>
              <a:rPr lang="ru-RU" sz="1600" dirty="0"/>
              <a:t> </a:t>
            </a:r>
            <a:r>
              <a:rPr lang="ru-RU" sz="1600" dirty="0" err="1"/>
              <a:t>досить</a:t>
            </a:r>
            <a:r>
              <a:rPr lang="ru-RU" sz="1600" dirty="0"/>
              <a:t> </a:t>
            </a:r>
            <a:r>
              <a:rPr lang="ru-RU" sz="1600" dirty="0" err="1"/>
              <a:t>успішну</a:t>
            </a:r>
            <a:r>
              <a:rPr lang="ru-RU" sz="1600" dirty="0"/>
              <a:t> модель </a:t>
            </a:r>
            <a:r>
              <a:rPr lang="ru-RU" sz="1600" dirty="0" err="1"/>
              <a:t>пилососа</a:t>
            </a:r>
            <a:r>
              <a:rPr lang="ru-RU" sz="1600" dirty="0"/>
              <a:t>, у </a:t>
            </a:r>
            <a:r>
              <a:rPr lang="ru-RU" sz="1600" dirty="0" err="1"/>
              <a:t>якому</a:t>
            </a:r>
            <a:r>
              <a:rPr lang="ru-RU" sz="1600" dirty="0"/>
              <a:t> </a:t>
            </a:r>
            <a:r>
              <a:rPr lang="ru-RU" sz="1600" dirty="0" err="1"/>
              <a:t>застосовується</a:t>
            </a:r>
            <a:r>
              <a:rPr lang="ru-RU" sz="1600" dirty="0"/>
              <a:t> </a:t>
            </a:r>
            <a:r>
              <a:rPr lang="ru-RU" sz="1600" dirty="0" err="1"/>
              <a:t>технологія</a:t>
            </a:r>
            <a:r>
              <a:rPr lang="ru-RU" sz="1600" dirty="0"/>
              <a:t> </a:t>
            </a:r>
            <a:r>
              <a:rPr lang="ru-RU" sz="1600" dirty="0" err="1"/>
              <a:t>циркуляції</a:t>
            </a:r>
            <a:r>
              <a:rPr lang="ru-RU" sz="1600" dirty="0"/>
              <a:t> води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використанню</a:t>
            </a:r>
            <a:r>
              <a:rPr lang="ru-RU" sz="1600" dirty="0"/>
              <a:t> перегородок </a:t>
            </a:r>
            <a:r>
              <a:rPr lang="ru-RU" sz="1600" dirty="0" err="1"/>
              <a:t>усередині</a:t>
            </a:r>
            <a:r>
              <a:rPr lang="ru-RU" sz="1600" dirty="0"/>
              <a:t> резервуара з водою. </a:t>
            </a:r>
            <a:r>
              <a:rPr lang="ru-RU" sz="1600" dirty="0" err="1"/>
              <a:t>Така</a:t>
            </a:r>
            <a:r>
              <a:rPr lang="ru-RU" sz="1600" dirty="0"/>
              <a:t> </a:t>
            </a:r>
            <a:r>
              <a:rPr lang="ru-RU" sz="1600" dirty="0" err="1"/>
              <a:t>конструкція</a:t>
            </a:r>
            <a:r>
              <a:rPr lang="ru-RU" sz="1600" dirty="0"/>
              <a:t> дозволила </a:t>
            </a:r>
            <a:r>
              <a:rPr lang="ru-RU" sz="1600" dirty="0" err="1"/>
              <a:t>значно</a:t>
            </a:r>
            <a:r>
              <a:rPr lang="ru-RU" sz="1600" dirty="0"/>
              <a:t> </a:t>
            </a:r>
            <a:r>
              <a:rPr lang="ru-RU" sz="1600" dirty="0" err="1"/>
              <a:t>збільшити</a:t>
            </a:r>
            <a:r>
              <a:rPr lang="ru-RU" sz="1600" dirty="0"/>
              <a:t> </a:t>
            </a:r>
            <a:r>
              <a:rPr lang="ru-RU" sz="1600" dirty="0" err="1"/>
              <a:t>потужність</a:t>
            </a:r>
            <a:r>
              <a:rPr lang="ru-RU" sz="1600" dirty="0"/>
              <a:t> </a:t>
            </a:r>
            <a:r>
              <a:rPr lang="ru-RU" sz="1600" dirty="0" err="1"/>
              <a:t>повітряного</a:t>
            </a:r>
            <a:r>
              <a:rPr lang="ru-RU" sz="1600" dirty="0"/>
              <a:t> потоку, яка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трохи</a:t>
            </a:r>
            <a:r>
              <a:rPr lang="ru-RU" sz="1600" dirty="0"/>
              <a:t> </a:t>
            </a:r>
            <a:r>
              <a:rPr lang="ru-RU" sz="1600" dirty="0" err="1"/>
              <a:t>зменшитися</a:t>
            </a:r>
            <a:r>
              <a:rPr lang="ru-RU" sz="1600" dirty="0"/>
              <a:t> при </a:t>
            </a:r>
            <a:r>
              <a:rPr lang="ru-RU" sz="1600" dirty="0" err="1"/>
              <a:t>забрудненні</a:t>
            </a:r>
            <a:r>
              <a:rPr lang="ru-RU" sz="1600" dirty="0"/>
              <a:t> </a:t>
            </a:r>
            <a:r>
              <a:rPr lang="ru-RU" sz="1600" dirty="0" err="1"/>
              <a:t>фільтру</a:t>
            </a:r>
            <a:r>
              <a:rPr lang="ru-RU" sz="1600" dirty="0"/>
              <a:t>. При </a:t>
            </a:r>
            <a:r>
              <a:rPr lang="ru-RU" sz="1600" dirty="0" err="1"/>
              <a:t>зміні</a:t>
            </a:r>
            <a:r>
              <a:rPr lang="ru-RU" sz="1600" dirty="0"/>
              <a:t> води </a:t>
            </a:r>
            <a:r>
              <a:rPr lang="ru-RU" sz="1600" dirty="0" err="1"/>
              <a:t>кожні</a:t>
            </a:r>
            <a:r>
              <a:rPr lang="ru-RU" sz="1600" dirty="0"/>
              <a:t> 10–15 </a:t>
            </a:r>
            <a:r>
              <a:rPr lang="ru-RU" sz="1600" dirty="0" err="1"/>
              <a:t>хвилин</a:t>
            </a:r>
            <a:r>
              <a:rPr lang="ru-RU" sz="1600" dirty="0"/>
              <a:t> </a:t>
            </a:r>
            <a:r>
              <a:rPr lang="ru-RU" sz="1600" dirty="0" err="1"/>
              <a:t>прибирання</a:t>
            </a:r>
            <a:r>
              <a:rPr lang="ru-RU" sz="1600" dirty="0"/>
              <a:t> </a:t>
            </a:r>
            <a:r>
              <a:rPr lang="ru-RU" sz="1600" dirty="0" err="1"/>
              <a:t>фільтр</a:t>
            </a:r>
            <a:r>
              <a:rPr lang="ru-RU" sz="1600" dirty="0"/>
              <a:t> </a:t>
            </a:r>
            <a:r>
              <a:rPr lang="ru-RU" sz="1600" dirty="0" err="1"/>
              <a:t>залишається</a:t>
            </a:r>
            <a:r>
              <a:rPr lang="ru-RU" sz="1600" dirty="0"/>
              <a:t> практично чистим і не </a:t>
            </a:r>
            <a:r>
              <a:rPr lang="ru-RU" sz="1600" dirty="0" err="1"/>
              <a:t>вимагає</a:t>
            </a:r>
            <a:r>
              <a:rPr lang="ru-RU" sz="1600" dirty="0"/>
              <a:t> </a:t>
            </a:r>
            <a:r>
              <a:rPr lang="ru-RU" sz="1600" dirty="0" err="1"/>
              <a:t>очищення</a:t>
            </a:r>
            <a:r>
              <a:rPr lang="ru-RU" sz="1600" dirty="0"/>
              <a:t> </a:t>
            </a:r>
            <a:r>
              <a:rPr lang="ru-RU" sz="1600" dirty="0" err="1"/>
              <a:t>впродовж</a:t>
            </a:r>
            <a:r>
              <a:rPr lang="ru-RU" sz="1600" dirty="0"/>
              <a:t> 2–5 </a:t>
            </a:r>
            <a:r>
              <a:rPr lang="ru-RU" sz="1600" dirty="0" err="1"/>
              <a:t>прибирань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Подібну</a:t>
            </a:r>
            <a:r>
              <a:rPr lang="ru-RU" sz="1600" dirty="0"/>
              <a:t> </a:t>
            </a:r>
            <a:r>
              <a:rPr lang="ru-RU" sz="1600" dirty="0" err="1"/>
              <a:t>технологію</a:t>
            </a:r>
            <a:r>
              <a:rPr lang="ru-RU" sz="1600" dirty="0"/>
              <a:t> </a:t>
            </a:r>
            <a:r>
              <a:rPr lang="ru-RU" sz="1600" dirty="0" err="1"/>
              <a:t>застосовують</a:t>
            </a:r>
            <a:r>
              <a:rPr lang="ru-RU" sz="1600" dirty="0"/>
              <a:t> і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компанії</a:t>
            </a:r>
            <a:r>
              <a:rPr lang="ru-RU" sz="1600" dirty="0"/>
              <a:t>.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мінусів</a:t>
            </a:r>
            <a:r>
              <a:rPr lang="ru-RU" sz="1600" dirty="0"/>
              <a:t>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конструкції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назвати</a:t>
            </a:r>
            <a:r>
              <a:rPr lang="ru-RU" sz="1600" dirty="0"/>
              <a:t> </a:t>
            </a:r>
            <a:r>
              <a:rPr lang="ru-RU" sz="1600" dirty="0" err="1"/>
              <a:t>меншу</a:t>
            </a:r>
            <a:r>
              <a:rPr lang="ru-RU" sz="1600" dirty="0"/>
              <a:t> </a:t>
            </a:r>
            <a:r>
              <a:rPr lang="ru-RU" sz="1600" dirty="0" err="1"/>
              <a:t>захищеність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можливого</a:t>
            </a:r>
            <a:r>
              <a:rPr lang="ru-RU" sz="1600" dirty="0"/>
              <a:t> </a:t>
            </a:r>
            <a:r>
              <a:rPr lang="ru-RU" sz="1600" dirty="0" err="1"/>
              <a:t>потрапляння</a:t>
            </a:r>
            <a:r>
              <a:rPr lang="ru-RU" sz="1600" dirty="0"/>
              <a:t> води на </a:t>
            </a:r>
            <a:r>
              <a:rPr lang="ru-RU" sz="1600" dirty="0" err="1"/>
              <a:t>фільтр</a:t>
            </a:r>
            <a:r>
              <a:rPr lang="ru-RU" sz="1600" dirty="0"/>
              <a:t>, а </a:t>
            </a:r>
            <a:r>
              <a:rPr lang="ru-RU" sz="1600" dirty="0" err="1"/>
              <a:t>далі</a:t>
            </a:r>
            <a:r>
              <a:rPr lang="ru-RU" sz="1600" dirty="0"/>
              <a:t> на </a:t>
            </a:r>
            <a:r>
              <a:rPr lang="ru-RU" sz="1600" dirty="0" err="1"/>
              <a:t>двигун</a:t>
            </a:r>
            <a:r>
              <a:rPr lang="ru-RU" sz="1600" dirty="0"/>
              <a:t>, на </a:t>
            </a:r>
            <a:r>
              <a:rPr lang="ru-RU" sz="1600" dirty="0" err="1"/>
              <a:t>відміну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сепараторних</a:t>
            </a:r>
            <a:r>
              <a:rPr lang="ru-RU" sz="1600" dirty="0"/>
              <a:t> моделей.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88990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83090"/>
            <a:ext cx="10364451" cy="41199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 </a:t>
            </a:r>
            <a:r>
              <a:rPr lang="ru-RU" sz="2400" dirty="0" err="1"/>
              <a:t>компонуванням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поширеними</a:t>
            </a:r>
            <a:r>
              <a:rPr lang="ru-RU" sz="2400" dirty="0"/>
              <a:t> є </a:t>
            </a:r>
            <a:r>
              <a:rPr lang="ru-RU" sz="2400" dirty="0" err="1"/>
              <a:t>наступні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пилососів</a:t>
            </a:r>
            <a:r>
              <a:rPr lang="ru-RU" sz="2400" dirty="0"/>
              <a:t>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98286"/>
            <a:ext cx="10363826" cy="5892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· </a:t>
            </a:r>
            <a:r>
              <a:rPr lang="ru-RU" dirty="0" err="1">
                <a:solidFill>
                  <a:srgbClr val="FF0000"/>
                </a:solidFill>
              </a:rPr>
              <a:t>підлоговий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пилосос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поширена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. Насос і </a:t>
            </a:r>
            <a:r>
              <a:rPr lang="ru-RU" dirty="0" err="1"/>
              <a:t>очисник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розташовуються</a:t>
            </a:r>
            <a:r>
              <a:rPr lang="ru-RU" dirty="0"/>
              <a:t> в одному </a:t>
            </a:r>
            <a:r>
              <a:rPr lang="ru-RU" dirty="0" err="1"/>
              <a:t>корпусі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з'єднується</a:t>
            </a:r>
            <a:r>
              <a:rPr lang="ru-RU" dirty="0"/>
              <a:t> з </a:t>
            </a:r>
            <a:r>
              <a:rPr lang="ru-RU" dirty="0" err="1"/>
              <a:t>щітками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шланга. Для </a:t>
            </a:r>
            <a:r>
              <a:rPr lang="ru-RU" dirty="0" err="1"/>
              <a:t>переміщення</a:t>
            </a:r>
            <a:r>
              <a:rPr lang="ru-RU" dirty="0"/>
              <a:t> по </a:t>
            </a:r>
            <a:r>
              <a:rPr lang="ru-RU" dirty="0" err="1"/>
              <a:t>підлозі</a:t>
            </a:r>
            <a:r>
              <a:rPr lang="ru-RU" dirty="0"/>
              <a:t> корпус </a:t>
            </a:r>
            <a:r>
              <a:rPr lang="ru-RU" dirty="0" err="1"/>
              <a:t>оснащується</a:t>
            </a:r>
            <a:r>
              <a:rPr lang="ru-RU" dirty="0"/>
              <a:t> колесами,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, </a:t>
            </a:r>
            <a:r>
              <a:rPr lang="ru-RU" dirty="0" err="1"/>
              <a:t>приміром</a:t>
            </a:r>
            <a:r>
              <a:rPr lang="ru-RU" dirty="0"/>
              <a:t>, </a:t>
            </a:r>
            <a:r>
              <a:rPr lang="ru-RU" dirty="0" err="1"/>
              <a:t>пилососи</a:t>
            </a:r>
            <a:r>
              <a:rPr lang="ru-RU" dirty="0"/>
              <a:t> на </a:t>
            </a:r>
            <a:r>
              <a:rPr lang="ru-RU" dirty="0" err="1"/>
              <a:t>повітряній</a:t>
            </a:r>
            <a:r>
              <a:rPr lang="ru-RU" dirty="0"/>
              <a:t> </a:t>
            </a:r>
            <a:r>
              <a:rPr lang="ru-RU" dirty="0" err="1"/>
              <a:t>подушці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, як „</a:t>
            </a:r>
            <a:r>
              <a:rPr lang="en-US" dirty="0"/>
              <a:t>Hoover Constellation.”</a:t>
            </a:r>
          </a:p>
          <a:p>
            <a:r>
              <a:rPr lang="en-US" dirty="0"/>
              <a:t>· </a:t>
            </a:r>
            <a:r>
              <a:rPr lang="ru-RU" dirty="0" err="1"/>
              <a:t>підлогова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універсальна</a:t>
            </a:r>
            <a:r>
              <a:rPr lang="ru-RU" dirty="0"/>
              <a:t>, і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прибирати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важкодоступних</a:t>
            </a:r>
            <a:r>
              <a:rPr lang="ru-RU" dirty="0"/>
              <a:t>,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труб, </a:t>
            </a:r>
            <a:r>
              <a:rPr lang="ru-RU" dirty="0" err="1"/>
              <a:t>шлангів</a:t>
            </a:r>
            <a:r>
              <a:rPr lang="ru-RU" dirty="0"/>
              <a:t> і </a:t>
            </a:r>
            <a:r>
              <a:rPr lang="ru-RU" dirty="0" err="1"/>
              <a:t>щіток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.</a:t>
            </a:r>
          </a:p>
          <a:p>
            <a:r>
              <a:rPr lang="ru-RU" dirty="0"/>
              <a:t>· </a:t>
            </a:r>
            <a:r>
              <a:rPr lang="ru-RU" dirty="0" err="1">
                <a:solidFill>
                  <a:srgbClr val="FF0000"/>
                </a:solidFill>
              </a:rPr>
              <a:t>пилосос-щітка</a:t>
            </a:r>
            <a:r>
              <a:rPr lang="ru-RU" dirty="0"/>
              <a:t> – </a:t>
            </a:r>
            <a:r>
              <a:rPr lang="ru-RU" dirty="0" err="1"/>
              <a:t>поширений</a:t>
            </a:r>
            <a:r>
              <a:rPr lang="ru-RU" dirty="0"/>
              <a:t> у США. У такому </a:t>
            </a:r>
            <a:r>
              <a:rPr lang="ru-RU" dirty="0" err="1"/>
              <a:t>пилососі</a:t>
            </a:r>
            <a:r>
              <a:rPr lang="ru-RU" dirty="0"/>
              <a:t> </a:t>
            </a:r>
            <a:r>
              <a:rPr lang="ru-RU" dirty="0" err="1"/>
              <a:t>двигун</a:t>
            </a:r>
            <a:r>
              <a:rPr lang="ru-RU" dirty="0"/>
              <a:t> і насос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розташовуються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щітки</a:t>
            </a:r>
            <a:r>
              <a:rPr lang="ru-RU" dirty="0"/>
              <a:t>. Насос </a:t>
            </a:r>
            <a:r>
              <a:rPr lang="ru-RU" dirty="0" err="1"/>
              <a:t>проганяє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з </a:t>
            </a:r>
            <a:r>
              <a:rPr lang="ru-RU" dirty="0" err="1"/>
              <a:t>часточками</a:t>
            </a:r>
            <a:r>
              <a:rPr lang="ru-RU" dirty="0"/>
              <a:t> пилу в </a:t>
            </a:r>
            <a:r>
              <a:rPr lang="ru-RU" dirty="0" err="1"/>
              <a:t>пилозбірник</a:t>
            </a:r>
            <a:r>
              <a:rPr lang="ru-RU" dirty="0"/>
              <a:t>, </a:t>
            </a:r>
            <a:r>
              <a:rPr lang="ru-RU" dirty="0" err="1"/>
              <a:t>закріплений</a:t>
            </a:r>
            <a:r>
              <a:rPr lang="ru-RU" dirty="0"/>
              <a:t> на </a:t>
            </a:r>
            <a:r>
              <a:rPr lang="ru-RU" dirty="0" err="1"/>
              <a:t>ручці</a:t>
            </a:r>
            <a:r>
              <a:rPr lang="ru-RU" dirty="0"/>
              <a:t> </a:t>
            </a:r>
            <a:r>
              <a:rPr lang="ru-RU" dirty="0" err="1"/>
              <a:t>пилососа</a:t>
            </a:r>
            <a:r>
              <a:rPr lang="ru-RU" dirty="0"/>
              <a:t>. До </a:t>
            </a:r>
            <a:r>
              <a:rPr lang="ru-RU" dirty="0" err="1"/>
              <a:t>переваг</a:t>
            </a:r>
            <a:r>
              <a:rPr lang="ru-RU" dirty="0"/>
              <a:t> такого </a:t>
            </a:r>
            <a:r>
              <a:rPr lang="ru-RU" dirty="0" err="1"/>
              <a:t>пилососа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низьке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максимального </a:t>
            </a:r>
            <a:r>
              <a:rPr lang="ru-RU" dirty="0" err="1"/>
              <a:t>наближення</a:t>
            </a:r>
            <a:r>
              <a:rPr lang="ru-RU" dirty="0"/>
              <a:t> насоса до </a:t>
            </a:r>
            <a:r>
              <a:rPr lang="ru-RU" dirty="0" err="1"/>
              <a:t>щітки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великий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мішка-пилозбірника</a:t>
            </a:r>
            <a:r>
              <a:rPr lang="ru-RU" dirty="0"/>
              <a:t>. До </a:t>
            </a:r>
            <a:r>
              <a:rPr lang="ru-RU" dirty="0" err="1"/>
              <a:t>недоліків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важкодоступних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(для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пилососи</a:t>
            </a:r>
            <a:r>
              <a:rPr lang="ru-RU" dirty="0"/>
              <a:t> </a:t>
            </a:r>
            <a:r>
              <a:rPr lang="ru-RU" dirty="0" err="1"/>
              <a:t>комплектуються</a:t>
            </a:r>
            <a:r>
              <a:rPr lang="ru-RU" dirty="0"/>
              <a:t> </a:t>
            </a:r>
            <a:r>
              <a:rPr lang="ru-RU" dirty="0" err="1"/>
              <a:t>додатковими</a:t>
            </a:r>
            <a:r>
              <a:rPr lang="ru-RU" dirty="0"/>
              <a:t> шлангами й насадками) і </a:t>
            </a:r>
            <a:r>
              <a:rPr lang="ru-RU" dirty="0" err="1"/>
              <a:t>незахищеність</a:t>
            </a:r>
            <a:r>
              <a:rPr lang="ru-RU" dirty="0"/>
              <a:t> </a:t>
            </a:r>
            <a:r>
              <a:rPr lang="ru-RU" dirty="0" err="1"/>
              <a:t>рухливих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потраплення</a:t>
            </a:r>
            <a:r>
              <a:rPr lang="ru-RU" dirty="0"/>
              <a:t> води та великих </a:t>
            </a:r>
            <a:r>
              <a:rPr lang="ru-RU" dirty="0" err="1"/>
              <a:t>предметів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008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5281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53144"/>
            <a:ext cx="10363826" cy="5936342"/>
          </a:xfrm>
        </p:spPr>
        <p:txBody>
          <a:bodyPr/>
          <a:lstStyle/>
          <a:p>
            <a:r>
              <a:rPr lang="ru-RU" dirty="0"/>
              <a:t>· </a:t>
            </a:r>
            <a:r>
              <a:rPr lang="ru-RU" dirty="0" err="1"/>
              <a:t>ручний</a:t>
            </a:r>
            <a:r>
              <a:rPr lang="ru-RU" dirty="0"/>
              <a:t> </a:t>
            </a:r>
            <a:r>
              <a:rPr lang="ru-RU" dirty="0" err="1"/>
              <a:t>пилосос</a:t>
            </a:r>
            <a:r>
              <a:rPr lang="ru-RU" dirty="0"/>
              <a:t>. </a:t>
            </a:r>
            <a:r>
              <a:rPr lang="ru-RU" dirty="0" err="1"/>
              <a:t>Ручні</a:t>
            </a:r>
            <a:r>
              <a:rPr lang="ru-RU" dirty="0"/>
              <a:t> </a:t>
            </a:r>
            <a:r>
              <a:rPr lang="ru-RU" dirty="0" err="1"/>
              <a:t>пилососи</a:t>
            </a:r>
            <a:r>
              <a:rPr lang="ru-RU" dirty="0"/>
              <a:t> </a:t>
            </a:r>
            <a:r>
              <a:rPr lang="ru-RU" dirty="0" err="1"/>
              <a:t>непридатні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 великих </a:t>
            </a:r>
            <a:r>
              <a:rPr lang="ru-RU" dirty="0" err="1"/>
              <a:t>приміщень</a:t>
            </a:r>
            <a:r>
              <a:rPr lang="ru-RU" dirty="0"/>
              <a:t>, вони </a:t>
            </a:r>
            <a:r>
              <a:rPr lang="ru-RU" dirty="0" err="1"/>
              <a:t>призначені</a:t>
            </a:r>
            <a:r>
              <a:rPr lang="ru-RU" dirty="0"/>
              <a:t> для невеликого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: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, </a:t>
            </a:r>
            <a:r>
              <a:rPr lang="ru-RU" dirty="0" err="1"/>
              <a:t>меблів</a:t>
            </a:r>
            <a:r>
              <a:rPr lang="ru-RU" dirty="0"/>
              <a:t> і т. д.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пилососи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не </a:t>
            </a:r>
            <a:r>
              <a:rPr lang="ru-RU" dirty="0" err="1"/>
              <a:t>оснащуються</a:t>
            </a:r>
            <a:r>
              <a:rPr lang="ru-RU" dirty="0"/>
              <a:t> шлангом, </a:t>
            </a:r>
            <a:r>
              <a:rPr lang="ru-RU" dirty="0" err="1"/>
              <a:t>мають</a:t>
            </a:r>
            <a:r>
              <a:rPr lang="ru-RU" dirty="0"/>
              <a:t> невеликий </a:t>
            </a:r>
            <a:r>
              <a:rPr lang="ru-RU" dirty="0" err="1"/>
              <a:t>об'єм</a:t>
            </a:r>
            <a:r>
              <a:rPr lang="ru-RU" dirty="0"/>
              <a:t> </a:t>
            </a:r>
            <a:r>
              <a:rPr lang="ru-RU" dirty="0" err="1"/>
              <a:t>пилозбірника</a:t>
            </a:r>
            <a:r>
              <a:rPr lang="ru-RU" dirty="0"/>
              <a:t>, </a:t>
            </a:r>
            <a:r>
              <a:rPr lang="ru-RU" dirty="0" err="1"/>
              <a:t>малопотужний</a:t>
            </a:r>
            <a:r>
              <a:rPr lang="ru-RU" dirty="0"/>
              <a:t> </a:t>
            </a:r>
            <a:r>
              <a:rPr lang="ru-RU" dirty="0" err="1"/>
              <a:t>двигун</a:t>
            </a:r>
            <a:r>
              <a:rPr lang="ru-RU" dirty="0"/>
              <a:t> і </a:t>
            </a:r>
            <a:r>
              <a:rPr lang="ru-RU" dirty="0" err="1"/>
              <a:t>живляться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акумуляторної</a:t>
            </a:r>
            <a:r>
              <a:rPr lang="ru-RU" dirty="0"/>
              <a:t> </a:t>
            </a:r>
            <a:r>
              <a:rPr lang="ru-RU" dirty="0" err="1"/>
              <a:t>батареї</a:t>
            </a:r>
            <a:r>
              <a:rPr lang="ru-RU" dirty="0"/>
              <a:t>.</a:t>
            </a:r>
          </a:p>
          <a:p>
            <a:r>
              <a:rPr lang="ru-RU" dirty="0"/>
              <a:t>· </a:t>
            </a:r>
            <a:r>
              <a:rPr lang="ru-RU" dirty="0" err="1"/>
              <a:t>убудовуваний</a:t>
            </a:r>
            <a:r>
              <a:rPr lang="ru-RU" dirty="0"/>
              <a:t> </a:t>
            </a:r>
            <a:r>
              <a:rPr lang="ru-RU" dirty="0" err="1"/>
              <a:t>пилосос</a:t>
            </a:r>
            <a:r>
              <a:rPr lang="ru-RU" dirty="0"/>
              <a:t> (див. </a:t>
            </a:r>
            <a:r>
              <a:rPr lang="ru-RU" dirty="0" err="1"/>
              <a:t>вище</a:t>
            </a:r>
            <a:r>
              <a:rPr lang="ru-RU" dirty="0"/>
              <a:t>).</a:t>
            </a:r>
          </a:p>
          <a:p>
            <a:r>
              <a:rPr lang="ru-RU" dirty="0"/>
              <a:t>· </a:t>
            </a:r>
            <a:r>
              <a:rPr lang="ru-RU" dirty="0" err="1"/>
              <a:t>роботи-пилососи</a:t>
            </a:r>
            <a:r>
              <a:rPr lang="ru-RU" dirty="0"/>
              <a:t> за командою </a:t>
            </a:r>
            <a:r>
              <a:rPr lang="ru-RU" dirty="0" err="1"/>
              <a:t>користувача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розкладом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пересуваються</a:t>
            </a:r>
            <a:r>
              <a:rPr lang="ru-RU" dirty="0"/>
              <a:t>, </a:t>
            </a:r>
            <a:r>
              <a:rPr lang="ru-RU" dirty="0" err="1"/>
              <a:t>оминаючи</a:t>
            </a:r>
            <a:r>
              <a:rPr lang="ru-RU" dirty="0"/>
              <a:t> </a:t>
            </a:r>
            <a:r>
              <a:rPr lang="ru-RU" dirty="0" err="1"/>
              <a:t>перешкоди</a:t>
            </a:r>
            <a:r>
              <a:rPr lang="ru-RU" dirty="0"/>
              <a:t>, </a:t>
            </a:r>
            <a:r>
              <a:rPr lang="ru-RU" dirty="0" err="1"/>
              <a:t>заданою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, </a:t>
            </a:r>
            <a:r>
              <a:rPr lang="ru-RU" dirty="0" err="1"/>
              <a:t>прибирають</a:t>
            </a:r>
            <a:r>
              <a:rPr lang="ru-RU" dirty="0"/>
              <a:t> пил і </a:t>
            </a:r>
            <a:r>
              <a:rPr lang="ru-RU" dirty="0" err="1"/>
              <a:t>забруднення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моделей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повертаються</a:t>
            </a:r>
            <a:r>
              <a:rPr lang="ru-RU" dirty="0"/>
              <a:t> до зарядного пристрою. </a:t>
            </a:r>
            <a:r>
              <a:rPr lang="ru-RU" dirty="0" err="1"/>
              <a:t>Користувачеві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регулярно </a:t>
            </a:r>
            <a:r>
              <a:rPr lang="ru-RU" dirty="0" err="1"/>
              <a:t>очищувати</a:t>
            </a:r>
            <a:r>
              <a:rPr lang="ru-RU" dirty="0"/>
              <a:t> </a:t>
            </a:r>
            <a:r>
              <a:rPr lang="ru-RU" dirty="0" err="1"/>
              <a:t>пилозбірник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прибирати</a:t>
            </a:r>
            <a:r>
              <a:rPr lang="ru-RU" dirty="0"/>
              <a:t> пил у </a:t>
            </a:r>
            <a:r>
              <a:rPr lang="ru-RU" dirty="0" err="1"/>
              <a:t>важкодоступних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робот-</a:t>
            </a:r>
            <a:r>
              <a:rPr lang="ru-RU" dirty="0" err="1"/>
              <a:t>пилосос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очистити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116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54060"/>
            <a:ext cx="10364451" cy="513597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Різновиди </a:t>
            </a:r>
            <a:r>
              <a:rPr lang="uk-UA" sz="2800" dirty="0" err="1" smtClean="0"/>
              <a:t>пилесосів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9765" y="732279"/>
            <a:ext cx="2695664" cy="3111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798" y="853155"/>
            <a:ext cx="2266630" cy="3185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732279"/>
            <a:ext cx="5182226" cy="301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55" y="4426770"/>
            <a:ext cx="2673843" cy="22989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370" y="4038690"/>
            <a:ext cx="4703829" cy="28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55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789369"/>
          </a:xfrm>
        </p:spPr>
        <p:txBody>
          <a:bodyPr/>
          <a:lstStyle/>
          <a:p>
            <a:r>
              <a:rPr lang="ru-RU" dirty="0" err="1"/>
              <a:t>Підмітальні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89370"/>
            <a:ext cx="10363826" cy="606863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Підмітальні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і на </a:t>
            </a:r>
            <a:r>
              <a:rPr lang="ru-RU" dirty="0" err="1"/>
              <a:t>вулиці</a:t>
            </a:r>
            <a:r>
              <a:rPr lang="ru-RU" dirty="0"/>
              <a:t>,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і пилу. </a:t>
            </a:r>
            <a:r>
              <a:rPr lang="ru-RU" dirty="0" err="1"/>
              <a:t>Працюють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обертових</a:t>
            </a:r>
            <a:r>
              <a:rPr lang="ru-RU" dirty="0"/>
              <a:t> </a:t>
            </a:r>
            <a:r>
              <a:rPr lang="ru-RU" dirty="0" err="1"/>
              <a:t>щіток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захоплюють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і </a:t>
            </a:r>
            <a:r>
              <a:rPr lang="ru-RU" dirty="0" err="1"/>
              <a:t>спрямовають</a:t>
            </a:r>
            <a:r>
              <a:rPr lang="ru-RU" dirty="0"/>
              <a:t> у </a:t>
            </a:r>
            <a:r>
              <a:rPr lang="ru-RU" dirty="0" err="1"/>
              <a:t>вбудований</a:t>
            </a:r>
            <a:r>
              <a:rPr lang="ru-RU" dirty="0"/>
              <a:t> </a:t>
            </a:r>
            <a:r>
              <a:rPr lang="ru-RU" dirty="0" err="1"/>
              <a:t>сміттєвий</a:t>
            </a:r>
            <a:r>
              <a:rPr lang="ru-RU" dirty="0"/>
              <a:t> бак. У </a:t>
            </a:r>
            <a:r>
              <a:rPr lang="ru-RU" dirty="0" err="1"/>
              <a:t>деяких</a:t>
            </a:r>
            <a:r>
              <a:rPr lang="ru-RU" dirty="0"/>
              <a:t> моделях машин,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, </a:t>
            </a:r>
            <a:r>
              <a:rPr lang="ru-RU" dirty="0" err="1"/>
              <a:t>встановлюють</a:t>
            </a:r>
            <a:r>
              <a:rPr lang="ru-RU" dirty="0"/>
              <a:t> і </a:t>
            </a:r>
            <a:r>
              <a:rPr lang="ru-RU" dirty="0" err="1"/>
              <a:t>допоміжні</a:t>
            </a:r>
            <a:r>
              <a:rPr lang="ru-RU" dirty="0"/>
              <a:t> (</a:t>
            </a:r>
            <a:r>
              <a:rPr lang="ru-RU" dirty="0" err="1"/>
              <a:t>бічні</a:t>
            </a:r>
            <a:r>
              <a:rPr lang="ru-RU" dirty="0"/>
              <a:t>) </a:t>
            </a:r>
            <a:r>
              <a:rPr lang="ru-RU" dirty="0" err="1"/>
              <a:t>щітки</a:t>
            </a:r>
            <a:r>
              <a:rPr lang="ru-RU" dirty="0"/>
              <a:t>.</a:t>
            </a:r>
          </a:p>
          <a:p>
            <a:r>
              <a:rPr lang="ru-RU" dirty="0" err="1"/>
              <a:t>Виконання</a:t>
            </a:r>
            <a:r>
              <a:rPr lang="ru-RU" dirty="0"/>
              <a:t> - з </a:t>
            </a:r>
            <a:r>
              <a:rPr lang="ru-RU" dirty="0" err="1"/>
              <a:t>акумуляторним</a:t>
            </a:r>
            <a:r>
              <a:rPr lang="ru-RU" dirty="0"/>
              <a:t>, так і з </a:t>
            </a:r>
            <a:r>
              <a:rPr lang="ru-RU" dirty="0" err="1"/>
              <a:t>бензиновим</a:t>
            </a:r>
            <a:r>
              <a:rPr lang="ru-RU" dirty="0"/>
              <a:t> приводом.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 таких </a:t>
            </a:r>
            <a:r>
              <a:rPr lang="ru-RU" dirty="0" err="1"/>
              <a:t>апаратів</a:t>
            </a:r>
            <a:r>
              <a:rPr lang="ru-RU" dirty="0"/>
              <a:t>:</a:t>
            </a:r>
          </a:p>
          <a:p>
            <a:r>
              <a:rPr lang="ru-RU" dirty="0"/>
              <a:t>-          </a:t>
            </a:r>
            <a:r>
              <a:rPr lang="ru-RU" dirty="0" err="1"/>
              <a:t>компактні</a:t>
            </a:r>
            <a:r>
              <a:rPr lang="ru-RU" dirty="0"/>
              <a:t> </a:t>
            </a:r>
            <a:r>
              <a:rPr lang="ru-RU" dirty="0" err="1"/>
              <a:t>підмітальні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;</a:t>
            </a:r>
          </a:p>
          <a:p>
            <a:r>
              <a:rPr lang="ru-RU" dirty="0"/>
              <a:t>-          </a:t>
            </a:r>
            <a:r>
              <a:rPr lang="ru-RU" dirty="0" err="1"/>
              <a:t>підмітальні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для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;</a:t>
            </a:r>
          </a:p>
          <a:p>
            <a:r>
              <a:rPr lang="ru-RU" dirty="0"/>
              <a:t>-          </a:t>
            </a:r>
            <a:r>
              <a:rPr lang="ru-RU" dirty="0" err="1"/>
              <a:t>підмітально-прибиральні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з </a:t>
            </a:r>
            <a:r>
              <a:rPr lang="ru-RU" dirty="0" err="1"/>
              <a:t>сидінням</a:t>
            </a:r>
            <a:r>
              <a:rPr lang="ru-RU" dirty="0"/>
              <a:t> для </a:t>
            </a:r>
            <a:r>
              <a:rPr lang="ru-RU" dirty="0" err="1"/>
              <a:t>водія</a:t>
            </a:r>
            <a:r>
              <a:rPr lang="ru-RU" dirty="0"/>
              <a:t>.</a:t>
            </a:r>
          </a:p>
          <a:p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щітки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машин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регулювати</a:t>
            </a:r>
            <a:r>
              <a:rPr lang="ru-RU" dirty="0"/>
              <a:t> силу </a:t>
            </a:r>
            <a:r>
              <a:rPr lang="ru-RU" dirty="0" err="1"/>
              <a:t>тиску</a:t>
            </a:r>
            <a:r>
              <a:rPr lang="ru-RU" dirty="0"/>
              <a:t> на </a:t>
            </a:r>
            <a:r>
              <a:rPr lang="ru-RU" dirty="0" err="1"/>
              <a:t>прибираєму</a:t>
            </a:r>
            <a:r>
              <a:rPr lang="ru-RU" dirty="0"/>
              <a:t> </a:t>
            </a:r>
            <a:r>
              <a:rPr lang="ru-RU" dirty="0" err="1"/>
              <a:t>поверхню</a:t>
            </a:r>
            <a:r>
              <a:rPr lang="ru-RU" dirty="0"/>
              <a:t>,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найкращого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. 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ущільнення</a:t>
            </a:r>
            <a:r>
              <a:rPr lang="ru-RU" dirty="0"/>
              <a:t>.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/>
              <a:t>коліс</a:t>
            </a:r>
            <a:r>
              <a:rPr lang="ru-RU" dirty="0"/>
              <a:t> </a:t>
            </a:r>
            <a:r>
              <a:rPr lang="ru-RU" dirty="0" err="1"/>
              <a:t>реалізовані</a:t>
            </a:r>
            <a:r>
              <a:rPr lang="ru-RU" dirty="0"/>
              <a:t> з </a:t>
            </a:r>
            <a:r>
              <a:rPr lang="ru-RU" dirty="0" err="1"/>
              <a:t>маслостійкої</a:t>
            </a:r>
            <a:r>
              <a:rPr lang="ru-RU" dirty="0"/>
              <a:t> </a:t>
            </a:r>
            <a:r>
              <a:rPr lang="ru-RU" dirty="0" err="1"/>
              <a:t>гуми</a:t>
            </a:r>
            <a:r>
              <a:rPr lang="ru-RU" dirty="0"/>
              <a:t>. Периметр корпусу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виконаний</a:t>
            </a:r>
            <a:r>
              <a:rPr lang="ru-RU" dirty="0"/>
              <a:t> з </a:t>
            </a:r>
            <a:r>
              <a:rPr lang="ru-RU" dirty="0" err="1"/>
              <a:t>ударостійкого</a:t>
            </a:r>
            <a:r>
              <a:rPr lang="ru-RU" dirty="0"/>
              <a:t> </a:t>
            </a:r>
            <a:r>
              <a:rPr lang="ru-RU" dirty="0" err="1"/>
              <a:t>полімеру</a:t>
            </a:r>
            <a:r>
              <a:rPr lang="ru-RU" dirty="0"/>
              <a:t>. Баки для </a:t>
            </a:r>
            <a:r>
              <a:rPr lang="ru-RU" dirty="0" err="1"/>
              <a:t>сміття</a:t>
            </a:r>
            <a:r>
              <a:rPr lang="ru-RU" dirty="0"/>
              <a:t> на </a:t>
            </a:r>
            <a:r>
              <a:rPr lang="ru-RU" dirty="0" err="1"/>
              <a:t>малих</a:t>
            </a:r>
            <a:r>
              <a:rPr lang="ru-RU" dirty="0"/>
              <a:t> машинах </a:t>
            </a:r>
            <a:r>
              <a:rPr lang="ru-RU" dirty="0" err="1"/>
              <a:t>знімні</a:t>
            </a:r>
            <a:r>
              <a:rPr lang="ru-RU" dirty="0"/>
              <a:t> 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зручну</a:t>
            </a:r>
            <a:r>
              <a:rPr lang="ru-RU" dirty="0"/>
              <a:t> ручку для </a:t>
            </a:r>
            <a:r>
              <a:rPr lang="ru-RU" dirty="0" err="1"/>
              <a:t>перенесення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полегшує</a:t>
            </a:r>
            <a:r>
              <a:rPr lang="ru-RU" dirty="0"/>
              <a:t> </a:t>
            </a:r>
            <a:r>
              <a:rPr lang="ru-RU" dirty="0" err="1"/>
              <a:t>транспортування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та </a:t>
            </a:r>
            <a:r>
              <a:rPr lang="ru-RU" dirty="0" err="1"/>
              <a:t>спорожнення</a:t>
            </a:r>
            <a:r>
              <a:rPr lang="ru-RU" dirty="0"/>
              <a:t> бака, а на великих </a:t>
            </a:r>
            <a:r>
              <a:rPr lang="ru-RU" dirty="0" err="1"/>
              <a:t>підмітальних</a:t>
            </a:r>
            <a:r>
              <a:rPr lang="ru-RU" dirty="0"/>
              <a:t> машинах - для легкого </a:t>
            </a:r>
            <a:r>
              <a:rPr lang="ru-RU" dirty="0" err="1"/>
              <a:t>спустошення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760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682171"/>
          </a:xfrm>
        </p:spPr>
        <p:txBody>
          <a:bodyPr/>
          <a:lstStyle/>
          <a:p>
            <a:r>
              <a:rPr lang="ru-RU" dirty="0" err="1"/>
              <a:t>Підмітальні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937813"/>
            <a:ext cx="3077655" cy="3406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067" y="682171"/>
            <a:ext cx="3414905" cy="3414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984" y="4097076"/>
            <a:ext cx="4276548" cy="23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73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39546"/>
            <a:ext cx="10364451" cy="513598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Підлогомийні</a:t>
            </a:r>
            <a:r>
              <a:rPr lang="ru-RU" b="1" dirty="0"/>
              <a:t> </a:t>
            </a:r>
            <a:r>
              <a:rPr lang="ru-RU" b="1" dirty="0" err="1"/>
              <a:t>машини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53144"/>
            <a:ext cx="10363826" cy="5965370"/>
          </a:xfrm>
        </p:spPr>
        <p:txBody>
          <a:bodyPr/>
          <a:lstStyle/>
          <a:p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використовуватися</a:t>
            </a:r>
            <a:r>
              <a:rPr lang="ru-RU" dirty="0"/>
              <a:t> для </a:t>
            </a:r>
            <a:r>
              <a:rPr lang="ru-RU" dirty="0" err="1"/>
              <a:t>швидкого</a:t>
            </a:r>
            <a:r>
              <a:rPr lang="ru-RU" dirty="0"/>
              <a:t> та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великих </a:t>
            </a:r>
            <a:r>
              <a:rPr lang="ru-RU" dirty="0" err="1"/>
              <a:t>площ</a:t>
            </a:r>
            <a:r>
              <a:rPr lang="ru-RU" dirty="0"/>
              <a:t>, </a:t>
            </a:r>
            <a:r>
              <a:rPr lang="ru-RU" dirty="0" err="1"/>
              <a:t>індустріальних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, </a:t>
            </a:r>
            <a:r>
              <a:rPr lang="ru-RU" dirty="0" err="1"/>
              <a:t>торгових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, </a:t>
            </a:r>
            <a:r>
              <a:rPr lang="ru-RU" dirty="0" err="1"/>
              <a:t>супермаркетів</a:t>
            </a:r>
            <a:r>
              <a:rPr lang="ru-RU" dirty="0"/>
              <a:t> і </a:t>
            </a:r>
            <a:r>
              <a:rPr lang="ru-RU" dirty="0" err="1"/>
              <a:t>житлових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. </a:t>
            </a:r>
            <a:r>
              <a:rPr lang="ru-RU" dirty="0" err="1"/>
              <a:t>Застосовуються</a:t>
            </a:r>
            <a:r>
              <a:rPr lang="ru-RU" dirty="0"/>
              <a:t> для </a:t>
            </a:r>
            <a:r>
              <a:rPr lang="ru-RU" dirty="0" err="1"/>
              <a:t>миття</a:t>
            </a:r>
            <a:r>
              <a:rPr lang="ru-RU" dirty="0"/>
              <a:t> і </a:t>
            </a:r>
            <a:r>
              <a:rPr lang="ru-RU" dirty="0" err="1"/>
              <a:t>чищення</a:t>
            </a:r>
            <a:r>
              <a:rPr lang="ru-RU" dirty="0"/>
              <a:t> великих </a:t>
            </a:r>
            <a:r>
              <a:rPr lang="ru-RU" dirty="0" err="1"/>
              <a:t>площ</a:t>
            </a:r>
            <a:r>
              <a:rPr lang="ru-RU" dirty="0"/>
              <a:t> </a:t>
            </a:r>
            <a:r>
              <a:rPr lang="ru-RU" dirty="0" err="1"/>
              <a:t>кахельних</a:t>
            </a:r>
            <a:r>
              <a:rPr lang="ru-RU" dirty="0"/>
              <a:t>, </a:t>
            </a:r>
            <a:r>
              <a:rPr lang="ru-RU" dirty="0" err="1"/>
              <a:t>мармурових</a:t>
            </a:r>
            <a:r>
              <a:rPr lang="ru-RU" dirty="0"/>
              <a:t>, </a:t>
            </a:r>
            <a:r>
              <a:rPr lang="ru-RU" dirty="0" err="1"/>
              <a:t>лінолеумних</a:t>
            </a:r>
            <a:r>
              <a:rPr lang="ru-RU" dirty="0"/>
              <a:t>, </a:t>
            </a:r>
            <a:r>
              <a:rPr lang="ru-RU" dirty="0" err="1"/>
              <a:t>покритих</a:t>
            </a:r>
            <a:r>
              <a:rPr lang="ru-RU" dirty="0"/>
              <a:t> лаком </a:t>
            </a:r>
            <a:r>
              <a:rPr lang="ru-RU" dirty="0" err="1"/>
              <a:t>паркетних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.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</a:t>
            </a:r>
            <a:r>
              <a:rPr lang="ru-RU" dirty="0" err="1"/>
              <a:t>кабельні</a:t>
            </a:r>
            <a:r>
              <a:rPr lang="ru-RU" dirty="0"/>
              <a:t> (з </a:t>
            </a:r>
            <a:r>
              <a:rPr lang="ru-RU" dirty="0" err="1"/>
              <a:t>приєднанням</a:t>
            </a:r>
            <a:r>
              <a:rPr lang="ru-RU" dirty="0"/>
              <a:t> до </a:t>
            </a:r>
            <a:r>
              <a:rPr lang="ru-RU" dirty="0" err="1"/>
              <a:t>електромережі</a:t>
            </a:r>
            <a:r>
              <a:rPr lang="ru-RU" dirty="0"/>
              <a:t>), </a:t>
            </a:r>
            <a:r>
              <a:rPr lang="ru-RU" dirty="0" err="1"/>
              <a:t>акумуляторні</a:t>
            </a:r>
            <a:r>
              <a:rPr lang="ru-RU" dirty="0"/>
              <a:t> і з оператором для </a:t>
            </a:r>
            <a:r>
              <a:rPr lang="ru-RU" dirty="0" err="1"/>
              <a:t>сидіння</a:t>
            </a:r>
            <a:r>
              <a:rPr lang="ru-RU" dirty="0"/>
              <a:t>. </a:t>
            </a:r>
            <a:r>
              <a:rPr lang="ru-RU" dirty="0" err="1"/>
              <a:t>Автономне</a:t>
            </a:r>
            <a:r>
              <a:rPr lang="ru-RU" dirty="0"/>
              <a:t> </a:t>
            </a:r>
            <a:r>
              <a:rPr lang="ru-RU" dirty="0" err="1"/>
              <a:t>живлення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батареї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до 5 </a:t>
            </a:r>
            <a:r>
              <a:rPr lang="ru-RU" dirty="0" err="1"/>
              <a:t>операційних</a:t>
            </a:r>
            <a:r>
              <a:rPr lang="ru-RU" dirty="0"/>
              <a:t> годин Конструктивно машина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обертових</a:t>
            </a:r>
            <a:r>
              <a:rPr lang="ru-RU" dirty="0"/>
              <a:t> </a:t>
            </a:r>
            <a:r>
              <a:rPr lang="ru-RU" dirty="0" err="1"/>
              <a:t>дискових</a:t>
            </a:r>
            <a:r>
              <a:rPr lang="ru-RU" dirty="0"/>
              <a:t> </a:t>
            </a:r>
            <a:r>
              <a:rPr lang="ru-RU" dirty="0" err="1"/>
              <a:t>щіток</a:t>
            </a:r>
            <a:r>
              <a:rPr lang="ru-RU" dirty="0"/>
              <a:t> (</a:t>
            </a:r>
            <a:r>
              <a:rPr lang="ru-RU" dirty="0" err="1"/>
              <a:t>діаметр</a:t>
            </a:r>
            <a:r>
              <a:rPr lang="ru-RU" dirty="0"/>
              <a:t> </a:t>
            </a:r>
            <a:r>
              <a:rPr lang="ru-RU" dirty="0" err="1"/>
              <a:t>щіток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складає</a:t>
            </a:r>
            <a:r>
              <a:rPr lang="ru-RU" dirty="0"/>
              <a:t> 350-450 мм),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баків</a:t>
            </a:r>
            <a:r>
              <a:rPr lang="ru-RU" dirty="0"/>
              <a:t> для </a:t>
            </a:r>
            <a:r>
              <a:rPr lang="ru-RU" dirty="0" err="1"/>
              <a:t>чистої</a:t>
            </a:r>
            <a:r>
              <a:rPr lang="ru-RU" dirty="0"/>
              <a:t> і </a:t>
            </a:r>
            <a:r>
              <a:rPr lang="ru-RU" dirty="0" err="1"/>
              <a:t>брудної</a:t>
            </a:r>
            <a:r>
              <a:rPr lang="ru-RU" dirty="0"/>
              <a:t> води,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</a:t>
            </a:r>
            <a:r>
              <a:rPr lang="ru-RU" dirty="0" err="1"/>
              <a:t>мийного</a:t>
            </a:r>
            <a:r>
              <a:rPr lang="ru-RU" dirty="0"/>
              <a:t> </a:t>
            </a:r>
            <a:r>
              <a:rPr lang="ru-RU" dirty="0" err="1"/>
              <a:t>засобу</a:t>
            </a:r>
            <a:r>
              <a:rPr lang="ru-RU" dirty="0"/>
              <a:t> та </a:t>
            </a:r>
            <a:r>
              <a:rPr lang="ru-RU" dirty="0" err="1"/>
              <a:t>системи</a:t>
            </a:r>
            <a:r>
              <a:rPr lang="ru-RU" dirty="0"/>
              <a:t> контролю </a:t>
            </a:r>
            <a:r>
              <a:rPr lang="ru-RU" dirty="0" err="1"/>
              <a:t>рівня</a:t>
            </a:r>
            <a:r>
              <a:rPr lang="ru-RU" dirty="0"/>
              <a:t> води. </a:t>
            </a:r>
            <a:r>
              <a:rPr lang="ru-RU" dirty="0" err="1"/>
              <a:t>Роздільні</a:t>
            </a:r>
            <a:r>
              <a:rPr lang="ru-RU" dirty="0"/>
              <a:t> баки для </a:t>
            </a:r>
            <a:r>
              <a:rPr lang="ru-RU" dirty="0" err="1"/>
              <a:t>брудної</a:t>
            </a:r>
            <a:r>
              <a:rPr lang="ru-RU" dirty="0"/>
              <a:t> і </a:t>
            </a:r>
            <a:r>
              <a:rPr lang="ru-RU" dirty="0" err="1"/>
              <a:t>чистої</a:t>
            </a:r>
            <a:r>
              <a:rPr lang="ru-RU" dirty="0"/>
              <a:t> води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великих </a:t>
            </a:r>
            <a:r>
              <a:rPr lang="ru-RU" dirty="0" err="1"/>
              <a:t>територій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Простота</a:t>
            </a:r>
            <a:r>
              <a:rPr lang="ru-RU" dirty="0"/>
              <a:t>, </a:t>
            </a:r>
            <a:r>
              <a:rPr lang="ru-RU" dirty="0" err="1"/>
              <a:t>надійність</a:t>
            </a:r>
            <a:r>
              <a:rPr lang="ru-RU" dirty="0"/>
              <a:t>, легка </a:t>
            </a:r>
            <a:r>
              <a:rPr lang="ru-RU" dirty="0" err="1"/>
              <a:t>керованість</a:t>
            </a:r>
            <a:r>
              <a:rPr lang="ru-RU" dirty="0"/>
              <a:t> і </a:t>
            </a:r>
            <a:r>
              <a:rPr lang="ru-RU" dirty="0" err="1"/>
              <a:t>ефективний</a:t>
            </a:r>
            <a:r>
              <a:rPr lang="ru-RU" dirty="0"/>
              <a:t> результат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/>
              <a:t>використанню</a:t>
            </a:r>
            <a:r>
              <a:rPr lang="ru-RU" dirty="0"/>
              <a:t> </a:t>
            </a:r>
            <a:r>
              <a:rPr lang="ru-RU" dirty="0" err="1"/>
              <a:t>задньої</a:t>
            </a:r>
            <a:r>
              <a:rPr lang="ru-RU" dirty="0"/>
              <a:t> і </a:t>
            </a:r>
            <a:r>
              <a:rPr lang="ru-RU" dirty="0" err="1"/>
              <a:t>передньої</a:t>
            </a:r>
            <a:r>
              <a:rPr lang="ru-RU" dirty="0"/>
              <a:t> тяги,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очищувального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дозування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реактивів</a:t>
            </a:r>
            <a:r>
              <a:rPr lang="ru-RU" dirty="0"/>
              <a:t>, </a:t>
            </a:r>
            <a:r>
              <a:rPr lang="ru-RU" dirty="0" err="1"/>
              <a:t>параболічної</a:t>
            </a:r>
            <a:r>
              <a:rPr lang="ru-RU" dirty="0"/>
              <a:t> балки.</a:t>
            </a:r>
          </a:p>
        </p:txBody>
      </p:sp>
    </p:spTree>
    <p:extLst>
      <p:ext uri="{BB962C8B-B14F-4D97-AF65-F5344CB8AC3E}">
        <p14:creationId xmlns:p14="http://schemas.microsoft.com/office/powerpoint/2010/main" val="1723934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3" y="154061"/>
            <a:ext cx="10364451" cy="35394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Підлогомийні</a:t>
            </a:r>
            <a:r>
              <a:rPr lang="ru-RU" b="1" dirty="0"/>
              <a:t> </a:t>
            </a:r>
            <a:r>
              <a:rPr lang="ru-RU" b="1" dirty="0" err="1"/>
              <a:t>машини</a:t>
            </a:r>
            <a:r>
              <a:rPr lang="ru-RU" b="1" dirty="0"/>
              <a:t>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7558" y="1065207"/>
            <a:ext cx="2737341" cy="2950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690" y="1306020"/>
            <a:ext cx="1847248" cy="2469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636" y="376905"/>
            <a:ext cx="3447299" cy="3665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45" y="4042694"/>
            <a:ext cx="3996541" cy="2658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458" y="3911598"/>
            <a:ext cx="2819513" cy="279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62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12117"/>
            <a:ext cx="10364451" cy="615197"/>
          </a:xfrm>
        </p:spPr>
        <p:txBody>
          <a:bodyPr/>
          <a:lstStyle/>
          <a:p>
            <a:r>
              <a:rPr lang="ru-RU" dirty="0" err="1"/>
              <a:t>Мийка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27314"/>
            <a:ext cx="10363826" cy="5834743"/>
          </a:xfrm>
        </p:spPr>
        <p:txBody>
          <a:bodyPr/>
          <a:lstStyle/>
          <a:p>
            <a:r>
              <a:rPr lang="ru-RU" dirty="0" err="1"/>
              <a:t>Мийка</a:t>
            </a:r>
            <a:r>
              <a:rPr lang="ru-RU" dirty="0"/>
              <a:t> (</a:t>
            </a:r>
            <a:r>
              <a:rPr lang="ru-RU" dirty="0" err="1"/>
              <a:t>апарат</a:t>
            </a:r>
            <a:r>
              <a:rPr lang="ru-RU" dirty="0"/>
              <a:t>)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– </a:t>
            </a:r>
            <a:r>
              <a:rPr lang="ru-RU" dirty="0" err="1"/>
              <a:t>прибиральне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багатоцільового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, </a:t>
            </a:r>
            <a:r>
              <a:rPr lang="ru-RU" dirty="0" err="1"/>
              <a:t>підходить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з </a:t>
            </a:r>
            <a:r>
              <a:rPr lang="ru-RU" dirty="0" err="1"/>
              <a:t>очищення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на </a:t>
            </a:r>
            <a:r>
              <a:rPr lang="ru-RU" dirty="0" err="1"/>
              <a:t>виробництві</a:t>
            </a:r>
            <a:r>
              <a:rPr lang="ru-RU" dirty="0"/>
              <a:t>, в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, на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майданчиках</a:t>
            </a:r>
            <a:r>
              <a:rPr lang="ru-RU" dirty="0"/>
              <a:t>, в </a:t>
            </a:r>
            <a:r>
              <a:rPr lang="ru-RU" dirty="0" err="1"/>
              <a:t>комунальному</a:t>
            </a:r>
            <a:r>
              <a:rPr lang="ru-RU" dirty="0"/>
              <a:t> </a:t>
            </a:r>
            <a:r>
              <a:rPr lang="ru-RU" dirty="0" err="1"/>
              <a:t>господарстві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Перетворюють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води з </a:t>
            </a:r>
            <a:r>
              <a:rPr lang="ru-RU" dirty="0" err="1"/>
              <a:t>водопровідної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у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миючих</a:t>
            </a:r>
            <a:r>
              <a:rPr lang="ru-RU" dirty="0"/>
              <a:t> насадок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високоякісне</a:t>
            </a:r>
            <a:r>
              <a:rPr lang="ru-RU" dirty="0"/>
              <a:t> і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миття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, деталей, </a:t>
            </a:r>
            <a:r>
              <a:rPr lang="ru-RU" dirty="0" err="1"/>
              <a:t>агрегатів</a:t>
            </a:r>
            <a:r>
              <a:rPr lang="ru-RU" dirty="0"/>
              <a:t>.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і </a:t>
            </a:r>
            <a:r>
              <a:rPr lang="ru-RU" dirty="0" err="1"/>
              <a:t>нагрівання</a:t>
            </a:r>
            <a:r>
              <a:rPr lang="ru-RU" dirty="0"/>
              <a:t> води до стану </a:t>
            </a:r>
            <a:r>
              <a:rPr lang="ru-RU" dirty="0" err="1"/>
              <a:t>перегрітої</a:t>
            </a:r>
            <a:r>
              <a:rPr lang="ru-RU" dirty="0"/>
              <a:t> пари (140°С), </a:t>
            </a:r>
            <a:r>
              <a:rPr lang="ru-RU" dirty="0" err="1"/>
              <a:t>дозволяє</a:t>
            </a:r>
            <a:r>
              <a:rPr lang="ru-RU" dirty="0"/>
              <a:t> в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підсилити</a:t>
            </a:r>
            <a:r>
              <a:rPr lang="ru-RU" dirty="0"/>
              <a:t> </a:t>
            </a:r>
            <a:r>
              <a:rPr lang="ru-RU" dirty="0" err="1"/>
              <a:t>миючий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.</a:t>
            </a:r>
          </a:p>
          <a:p>
            <a:r>
              <a:rPr lang="ru-RU" dirty="0" err="1"/>
              <a:t>Існує</a:t>
            </a:r>
            <a:r>
              <a:rPr lang="ru-RU" dirty="0"/>
              <a:t> два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мийок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:</a:t>
            </a:r>
          </a:p>
          <a:p>
            <a:r>
              <a:rPr lang="ru-RU" dirty="0"/>
              <a:t>-        </a:t>
            </a:r>
            <a:r>
              <a:rPr lang="ru-RU" dirty="0" err="1"/>
              <a:t>мийка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без </a:t>
            </a:r>
            <a:r>
              <a:rPr lang="ru-RU" dirty="0" err="1"/>
              <a:t>нагрівання</a:t>
            </a:r>
            <a:r>
              <a:rPr lang="ru-RU" dirty="0"/>
              <a:t> води;</a:t>
            </a:r>
          </a:p>
          <a:p>
            <a:r>
              <a:rPr lang="ru-RU" dirty="0"/>
              <a:t>-        </a:t>
            </a:r>
            <a:r>
              <a:rPr lang="ru-RU" dirty="0" err="1"/>
              <a:t>мийка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з </a:t>
            </a:r>
            <a:r>
              <a:rPr lang="ru-RU" dirty="0" err="1"/>
              <a:t>нагріванням</a:t>
            </a:r>
            <a:r>
              <a:rPr lang="ru-RU" dirty="0"/>
              <a:t> води.</a:t>
            </a:r>
          </a:p>
        </p:txBody>
      </p:sp>
    </p:spTree>
    <p:extLst>
      <p:ext uri="{BB962C8B-B14F-4D97-AF65-F5344CB8AC3E}">
        <p14:creationId xmlns:p14="http://schemas.microsoft.com/office/powerpoint/2010/main" val="90044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97604"/>
            <a:ext cx="10364451" cy="731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59543"/>
            <a:ext cx="10363826" cy="5065485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професійне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з'явилася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сто тому. І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послуга</a:t>
            </a:r>
            <a:r>
              <a:rPr lang="ru-RU" dirty="0"/>
              <a:t> в </a:t>
            </a:r>
            <a:r>
              <a:rPr lang="ru-RU" dirty="0" err="1"/>
              <a:t>Англії</a:t>
            </a:r>
            <a:r>
              <a:rPr lang="ru-RU" dirty="0"/>
              <a:t>. </a:t>
            </a:r>
            <a:r>
              <a:rPr lang="ru-RU" dirty="0" err="1"/>
              <a:t>Заповзятливі</a:t>
            </a:r>
            <a:r>
              <a:rPr lang="ru-RU" dirty="0"/>
              <a:t> </a:t>
            </a:r>
            <a:r>
              <a:rPr lang="ru-RU" dirty="0" err="1"/>
              <a:t>англійці</a:t>
            </a:r>
            <a:r>
              <a:rPr lang="ru-RU" dirty="0"/>
              <a:t> </a:t>
            </a:r>
            <a:r>
              <a:rPr lang="ru-RU" dirty="0" err="1"/>
              <a:t>своєчасно</a:t>
            </a:r>
            <a:r>
              <a:rPr lang="ru-RU" dirty="0"/>
              <a:t> </a:t>
            </a:r>
            <a:r>
              <a:rPr lang="ru-RU" dirty="0" err="1"/>
              <a:t>усвідомили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задоволенні</a:t>
            </a:r>
            <a:r>
              <a:rPr lang="ru-RU" dirty="0"/>
              <a:t> потреби в </a:t>
            </a:r>
            <a:r>
              <a:rPr lang="ru-RU" dirty="0" err="1"/>
              <a:t>чистоті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непоганий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. Вони стали </a:t>
            </a:r>
            <a:r>
              <a:rPr lang="ru-RU" dirty="0" err="1"/>
              <a:t>утворювати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миттям</a:t>
            </a:r>
            <a:r>
              <a:rPr lang="ru-RU" dirty="0"/>
              <a:t>, </a:t>
            </a:r>
            <a:r>
              <a:rPr lang="ru-RU" dirty="0" err="1"/>
              <a:t>прибиранням</a:t>
            </a:r>
            <a:r>
              <a:rPr lang="ru-RU" dirty="0"/>
              <a:t>, </a:t>
            </a:r>
            <a:r>
              <a:rPr lang="ru-RU" dirty="0" err="1"/>
              <a:t>чищенням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вимагало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скоро </a:t>
            </a:r>
            <a:r>
              <a:rPr lang="ru-RU" dirty="0" err="1"/>
              <a:t>назва</a:t>
            </a:r>
            <a:r>
              <a:rPr lang="ru-RU" dirty="0"/>
              <a:t> таких </a:t>
            </a:r>
            <a:r>
              <a:rPr lang="ru-RU" dirty="0" err="1"/>
              <a:t>фірм</a:t>
            </a:r>
            <a:r>
              <a:rPr lang="ru-RU" dirty="0"/>
              <a:t> - </a:t>
            </a:r>
            <a:r>
              <a:rPr lang="ru-RU" dirty="0" err="1"/>
              <a:t>клінінгові</a:t>
            </a:r>
            <a:r>
              <a:rPr lang="ru-RU" dirty="0"/>
              <a:t> - </a:t>
            </a:r>
            <a:r>
              <a:rPr lang="ru-RU" dirty="0" err="1"/>
              <a:t>поширилося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в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англомовному</a:t>
            </a:r>
            <a:r>
              <a:rPr lang="ru-RU" dirty="0"/>
              <a:t> </a:t>
            </a:r>
            <a:r>
              <a:rPr lang="ru-RU" dirty="0" err="1"/>
              <a:t>звучанні</a:t>
            </a:r>
            <a:r>
              <a:rPr lang="ru-RU" dirty="0"/>
              <a:t>. У нас </a:t>
            </a:r>
            <a:r>
              <a:rPr lang="ru-RU" dirty="0" err="1"/>
              <a:t>клінінг</a:t>
            </a:r>
            <a:r>
              <a:rPr lang="ru-RU" dirty="0"/>
              <a:t> як </a:t>
            </a:r>
            <a:r>
              <a:rPr lang="ru-RU" dirty="0" err="1"/>
              <a:t>окрема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з'явився</a:t>
            </a:r>
            <a:r>
              <a:rPr lang="ru-RU" dirty="0"/>
              <a:t> на початку 90-х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r>
              <a:rPr lang="ru-RU" sz="2800" dirty="0" err="1">
                <a:solidFill>
                  <a:srgbClr val="FF0000"/>
                </a:solidFill>
              </a:rPr>
              <a:t>Клінінг</a:t>
            </a:r>
            <a:r>
              <a:rPr lang="ru-RU" sz="2800" dirty="0"/>
              <a:t> – (англ. с</a:t>
            </a:r>
            <a:r>
              <a:rPr lang="en-US" sz="2800" dirty="0"/>
              <a:t>lean – </a:t>
            </a:r>
            <a:r>
              <a:rPr lang="ru-RU" sz="2800" dirty="0"/>
              <a:t>чистота, </a:t>
            </a:r>
            <a:r>
              <a:rPr lang="ru-RU" sz="2800" dirty="0" err="1"/>
              <a:t>чистий</a:t>
            </a:r>
            <a:r>
              <a:rPr lang="ru-RU" sz="2800" dirty="0"/>
              <a:t>, </a:t>
            </a:r>
            <a:r>
              <a:rPr lang="ru-RU" sz="2800" dirty="0" err="1"/>
              <a:t>чистити</a:t>
            </a:r>
            <a:r>
              <a:rPr lang="ru-RU" sz="2800" dirty="0"/>
              <a:t>) – </a:t>
            </a:r>
            <a:r>
              <a:rPr lang="ru-RU" sz="2800" dirty="0" err="1"/>
              <a:t>спеціальна</a:t>
            </a:r>
            <a:r>
              <a:rPr lang="ru-RU" sz="2800" dirty="0"/>
              <a:t> </a:t>
            </a:r>
            <a:r>
              <a:rPr lang="ru-RU" sz="2800" dirty="0" err="1"/>
              <a:t>дія</a:t>
            </a:r>
            <a:r>
              <a:rPr lang="ru-RU" sz="2800" dirty="0"/>
              <a:t> з </a:t>
            </a:r>
            <a:r>
              <a:rPr lang="ru-RU" sz="2800" dirty="0" err="1"/>
              <a:t>прибирання</a:t>
            </a:r>
            <a:r>
              <a:rPr lang="ru-RU" sz="2800" dirty="0"/>
              <a:t> </a:t>
            </a:r>
            <a:r>
              <a:rPr lang="ru-RU" sz="2800" dirty="0" err="1" smtClean="0"/>
              <a:t>приміщень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прибудинкових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територій</a:t>
            </a:r>
            <a:r>
              <a:rPr lang="ru-RU" sz="2800" dirty="0" smtClean="0"/>
              <a:t>, </a:t>
            </a:r>
            <a:r>
              <a:rPr lang="ru-RU" sz="2800" dirty="0"/>
              <a:t>і </a:t>
            </a:r>
            <a:r>
              <a:rPr lang="ru-RU" sz="2800" dirty="0" err="1"/>
              <a:t>підтримки</a:t>
            </a:r>
            <a:r>
              <a:rPr lang="ru-RU" sz="2800" dirty="0"/>
              <a:t> </a:t>
            </a:r>
            <a:r>
              <a:rPr lang="ru-RU" sz="2800" dirty="0" err="1"/>
              <a:t>чистоти</a:t>
            </a:r>
            <a:r>
              <a:rPr lang="ru-RU" sz="28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782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71654"/>
          </a:xfrm>
        </p:spPr>
        <p:txBody>
          <a:bodyPr>
            <a:normAutofit fontScale="90000"/>
          </a:bodyPr>
          <a:lstStyle/>
          <a:p>
            <a:r>
              <a:rPr lang="uk-UA" dirty="0"/>
              <a:t>Мийка високо тиску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6953" y="1693596"/>
            <a:ext cx="3187322" cy="3270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85" y="2776237"/>
            <a:ext cx="3454140" cy="3462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687" y="1313136"/>
            <a:ext cx="2565539" cy="31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30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84569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Ротори</a:t>
            </a:r>
            <a:r>
              <a:rPr lang="ru-RU" dirty="0"/>
              <a:t> (</a:t>
            </a:r>
            <a:r>
              <a:rPr lang="ru-RU" dirty="0" err="1"/>
              <a:t>натирачі</a:t>
            </a:r>
            <a:r>
              <a:rPr lang="ru-RU" dirty="0"/>
              <a:t> </a:t>
            </a:r>
            <a:r>
              <a:rPr lang="ru-RU" dirty="0" err="1"/>
              <a:t>підлоги</a:t>
            </a:r>
            <a:r>
              <a:rPr lang="ru-RU" dirty="0"/>
              <a:t>).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77258"/>
            <a:ext cx="10363826" cy="558074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Натирач</a:t>
            </a:r>
            <a:r>
              <a:rPr lang="ru-RU" dirty="0" smtClean="0"/>
              <a:t> </a:t>
            </a:r>
            <a:r>
              <a:rPr lang="ru-RU" dirty="0" err="1"/>
              <a:t>підлоги</a:t>
            </a:r>
            <a:r>
              <a:rPr lang="ru-RU" dirty="0"/>
              <a:t> (одно- </a:t>
            </a:r>
            <a:r>
              <a:rPr lang="ru-RU" dirty="0" err="1"/>
              <a:t>дискова</a:t>
            </a:r>
            <a:r>
              <a:rPr lang="ru-RU" dirty="0"/>
              <a:t> машина, </a:t>
            </a:r>
            <a:r>
              <a:rPr lang="ru-RU" dirty="0" err="1"/>
              <a:t>полірувальник</a:t>
            </a:r>
            <a:r>
              <a:rPr lang="ru-RU" dirty="0"/>
              <a:t>) </a:t>
            </a:r>
            <a:r>
              <a:rPr lang="ru-RU" dirty="0" err="1"/>
              <a:t>розроблений</a:t>
            </a:r>
            <a:r>
              <a:rPr lang="ru-RU" dirty="0"/>
              <a:t> для </a:t>
            </a:r>
            <a:r>
              <a:rPr lang="ru-RU" dirty="0" err="1"/>
              <a:t>щоденного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при </a:t>
            </a:r>
            <a:r>
              <a:rPr lang="ru-RU" dirty="0" err="1"/>
              <a:t>відтиранні</a:t>
            </a:r>
            <a:r>
              <a:rPr lang="ru-RU" dirty="0"/>
              <a:t>, </a:t>
            </a:r>
            <a:r>
              <a:rPr lang="ru-RU" dirty="0" err="1"/>
              <a:t>вологому</a:t>
            </a:r>
            <a:r>
              <a:rPr lang="ru-RU" dirty="0"/>
              <a:t>/сухому </a:t>
            </a:r>
            <a:r>
              <a:rPr lang="ru-RU" dirty="0" err="1"/>
              <a:t>поліруванні</a:t>
            </a:r>
            <a:r>
              <a:rPr lang="ru-RU" dirty="0"/>
              <a:t> і </a:t>
            </a:r>
            <a:r>
              <a:rPr lang="ru-RU" dirty="0" err="1"/>
              <a:t>шампунюванні</a:t>
            </a:r>
            <a:r>
              <a:rPr lang="ru-RU" dirty="0"/>
              <a:t>.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миття</a:t>
            </a:r>
            <a:r>
              <a:rPr lang="ru-RU" dirty="0"/>
              <a:t>,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підлоги</a:t>
            </a:r>
            <a:r>
              <a:rPr lang="ru-RU" dirty="0"/>
              <a:t>, </a:t>
            </a:r>
            <a:r>
              <a:rPr lang="ru-RU" dirty="0" err="1"/>
              <a:t>поліровки</a:t>
            </a:r>
            <a:r>
              <a:rPr lang="ru-RU" dirty="0"/>
              <a:t> </a:t>
            </a:r>
            <a:r>
              <a:rPr lang="ru-RU" dirty="0" err="1"/>
              <a:t>кам’яної</a:t>
            </a:r>
            <a:r>
              <a:rPr lang="ru-RU" dirty="0"/>
              <a:t> і </a:t>
            </a:r>
            <a:r>
              <a:rPr lang="ru-RU" dirty="0" err="1"/>
              <a:t>ламінованої</a:t>
            </a:r>
            <a:r>
              <a:rPr lang="ru-RU" dirty="0"/>
              <a:t> </a:t>
            </a:r>
            <a:r>
              <a:rPr lang="ru-RU" dirty="0" err="1"/>
              <a:t>підлоги</a:t>
            </a:r>
            <a:r>
              <a:rPr lang="ru-RU" dirty="0"/>
              <a:t>, </a:t>
            </a:r>
            <a:r>
              <a:rPr lang="ru-RU" dirty="0" err="1"/>
              <a:t>покриття</a:t>
            </a:r>
            <a:r>
              <a:rPr lang="ru-RU" dirty="0"/>
              <a:t> з </a:t>
            </a:r>
            <a:r>
              <a:rPr lang="ru-RU" dirty="0" err="1"/>
              <a:t>лінолеуму</a:t>
            </a:r>
            <a:r>
              <a:rPr lang="ru-RU" dirty="0"/>
              <a:t> і </a:t>
            </a:r>
            <a:r>
              <a:rPr lang="ru-RU" dirty="0" err="1"/>
              <a:t>полівінілхлориду</a:t>
            </a:r>
            <a:r>
              <a:rPr lang="ru-RU" dirty="0"/>
              <a:t>.</a:t>
            </a:r>
          </a:p>
          <a:p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ремінний</a:t>
            </a:r>
            <a:r>
              <a:rPr lang="ru-RU" dirty="0"/>
              <a:t> </a:t>
            </a:r>
            <a:r>
              <a:rPr lang="ru-RU" dirty="0" err="1"/>
              <a:t>привід</a:t>
            </a:r>
            <a:r>
              <a:rPr lang="ru-RU" dirty="0"/>
              <a:t>, </a:t>
            </a:r>
            <a:r>
              <a:rPr lang="ru-RU" dirty="0" err="1"/>
              <a:t>зміщений</a:t>
            </a:r>
            <a:r>
              <a:rPr lang="ru-RU" dirty="0"/>
              <a:t> мотор.</a:t>
            </a:r>
          </a:p>
          <a:p>
            <a:r>
              <a:rPr lang="ru-RU" dirty="0"/>
              <a:t>Компактна </a:t>
            </a:r>
            <a:r>
              <a:rPr lang="ru-RU" dirty="0" err="1"/>
              <a:t>сталева</a:t>
            </a:r>
            <a:r>
              <a:rPr lang="ru-RU" dirty="0"/>
              <a:t> трубка і рама </a:t>
            </a:r>
            <a:r>
              <a:rPr lang="ru-RU" dirty="0" err="1"/>
              <a:t>захищають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ударів</a:t>
            </a:r>
            <a:r>
              <a:rPr lang="ru-RU" dirty="0"/>
              <a:t> і </a:t>
            </a:r>
            <a:r>
              <a:rPr lang="ru-RU" dirty="0" err="1"/>
              <a:t>поштовхів</a:t>
            </a:r>
            <a:r>
              <a:rPr lang="ru-RU" dirty="0"/>
              <a:t>.</a:t>
            </a:r>
          </a:p>
          <a:p>
            <a:r>
              <a:rPr lang="ru-RU" dirty="0" err="1"/>
              <a:t>Довгий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при </a:t>
            </a:r>
            <a:r>
              <a:rPr lang="ru-RU" dirty="0" err="1"/>
              <a:t>мінімальних</a:t>
            </a:r>
            <a:r>
              <a:rPr lang="ru-RU" dirty="0"/>
              <a:t> </a:t>
            </a:r>
            <a:r>
              <a:rPr lang="ru-RU" dirty="0" err="1"/>
              <a:t>витратах</a:t>
            </a:r>
            <a:r>
              <a:rPr lang="ru-RU" dirty="0"/>
              <a:t> на </a:t>
            </a:r>
            <a:r>
              <a:rPr lang="ru-RU" dirty="0" err="1"/>
              <a:t>обслуговування</a:t>
            </a:r>
            <a:r>
              <a:rPr lang="ru-RU" dirty="0"/>
              <a:t>.</a:t>
            </a:r>
          </a:p>
          <a:p>
            <a:r>
              <a:rPr lang="ru-RU" dirty="0"/>
              <a:t>Гак для </a:t>
            </a:r>
            <a:r>
              <a:rPr lang="ru-RU" dirty="0" err="1"/>
              <a:t>зберігання</a:t>
            </a:r>
            <a:r>
              <a:rPr lang="ru-RU" dirty="0"/>
              <a:t> кабелю.</a:t>
            </a:r>
          </a:p>
          <a:p>
            <a:r>
              <a:rPr lang="ru-RU" dirty="0"/>
              <a:t>Бампер з </a:t>
            </a:r>
            <a:r>
              <a:rPr lang="ru-RU" dirty="0" err="1"/>
              <a:t>пресованого</a:t>
            </a:r>
            <a:r>
              <a:rPr lang="ru-RU" dirty="0"/>
              <a:t> </a:t>
            </a:r>
            <a:r>
              <a:rPr lang="ru-RU" dirty="0" err="1"/>
              <a:t>вінілу</a:t>
            </a:r>
            <a:r>
              <a:rPr lang="ru-RU" dirty="0"/>
              <a:t> </a:t>
            </a:r>
            <a:r>
              <a:rPr lang="ru-RU" dirty="0" err="1"/>
              <a:t>захищає</a:t>
            </a:r>
            <a:r>
              <a:rPr lang="ru-RU" dirty="0"/>
              <a:t> </a:t>
            </a:r>
            <a:r>
              <a:rPr lang="ru-RU" dirty="0" err="1"/>
              <a:t>інвентар</a:t>
            </a:r>
            <a:r>
              <a:rPr lang="ru-RU" dirty="0"/>
              <a:t> і машину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пошкоджень</a:t>
            </a:r>
            <a:r>
              <a:rPr lang="ru-RU" dirty="0"/>
              <a:t>.</a:t>
            </a:r>
          </a:p>
          <a:p>
            <a:r>
              <a:rPr lang="ru-RU" dirty="0"/>
              <a:t>Рукоятка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.</a:t>
            </a:r>
          </a:p>
          <a:p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комплектації</a:t>
            </a:r>
            <a:r>
              <a:rPr lang="ru-RU" dirty="0"/>
              <a:t> баком для </a:t>
            </a:r>
            <a:r>
              <a:rPr lang="ru-RU" dirty="0" err="1"/>
              <a:t>хімії</a:t>
            </a:r>
            <a:r>
              <a:rPr lang="ru-RU" dirty="0"/>
              <a:t>, </a:t>
            </a:r>
            <a:r>
              <a:rPr lang="ru-RU" dirty="0" err="1"/>
              <a:t>пристроєм</a:t>
            </a:r>
            <a:r>
              <a:rPr lang="ru-RU" dirty="0"/>
              <a:t> для </a:t>
            </a:r>
            <a:r>
              <a:rPr lang="ru-RU" dirty="0" err="1"/>
              <a:t>відсмоктування</a:t>
            </a:r>
            <a:r>
              <a:rPr lang="ru-RU" dirty="0"/>
              <a:t> пилу.</a:t>
            </a:r>
          </a:p>
          <a:p>
            <a:r>
              <a:rPr lang="ru-RU" dirty="0"/>
              <a:t>Великий </a:t>
            </a:r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/>
              <a:t>щіток</a:t>
            </a:r>
            <a:r>
              <a:rPr lang="ru-RU" dirty="0"/>
              <a:t> і </a:t>
            </a:r>
            <a:r>
              <a:rPr lang="ru-RU" dirty="0" err="1"/>
              <a:t>медіа</a:t>
            </a:r>
            <a:r>
              <a:rPr lang="ru-RU" dirty="0"/>
              <a:t> для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181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603" y="284690"/>
            <a:ext cx="10364451" cy="52811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Ротори</a:t>
            </a:r>
            <a:r>
              <a:rPr lang="ru-RU" dirty="0"/>
              <a:t> (</a:t>
            </a:r>
            <a:r>
              <a:rPr lang="ru-RU" dirty="0" err="1"/>
              <a:t>натирачі</a:t>
            </a:r>
            <a:r>
              <a:rPr lang="ru-RU" dirty="0"/>
              <a:t> </a:t>
            </a:r>
            <a:r>
              <a:rPr lang="ru-RU" dirty="0" err="1"/>
              <a:t>підлоги</a:t>
            </a:r>
            <a:r>
              <a:rPr lang="ru-RU" dirty="0"/>
              <a:t>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3875" y="1108716"/>
            <a:ext cx="2621507" cy="1743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297" y="1108716"/>
            <a:ext cx="2145978" cy="2145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75" y="3773715"/>
            <a:ext cx="8349628" cy="22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698" y="812802"/>
            <a:ext cx="3127988" cy="58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6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918" y="197603"/>
            <a:ext cx="10364451" cy="55714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екстракторні</a:t>
            </a:r>
            <a:r>
              <a:rPr lang="ru-RU" dirty="0" smtClean="0"/>
              <a:t> </a:t>
            </a:r>
            <a:r>
              <a:rPr lang="ru-RU" dirty="0" err="1"/>
              <a:t>машини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86971"/>
            <a:ext cx="10363826" cy="5660571"/>
          </a:xfrm>
        </p:spPr>
        <p:txBody>
          <a:bodyPr>
            <a:normAutofit/>
          </a:bodyPr>
          <a:lstStyle/>
          <a:p>
            <a:r>
              <a:rPr lang="ru-RU" sz="1600" dirty="0" err="1"/>
              <a:t>Ще</a:t>
            </a:r>
            <a:r>
              <a:rPr lang="ru-RU" sz="1600" dirty="0"/>
              <a:t> один вид </a:t>
            </a:r>
            <a:r>
              <a:rPr lang="ru-RU" sz="1600" dirty="0" err="1"/>
              <a:t>вологої</a:t>
            </a:r>
            <a:r>
              <a:rPr lang="ru-RU" sz="1600" dirty="0"/>
              <a:t> чистки — </a:t>
            </a:r>
            <a:r>
              <a:rPr lang="ru-RU" sz="1600" dirty="0" err="1"/>
              <a:t>це</a:t>
            </a:r>
            <a:r>
              <a:rPr lang="ru-RU" sz="1600" dirty="0"/>
              <a:t> чистка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b="1" dirty="0" err="1"/>
              <a:t>екстракторної</a:t>
            </a:r>
            <a:r>
              <a:rPr lang="ru-RU" sz="1600" b="1" dirty="0"/>
              <a:t> </a:t>
            </a:r>
            <a:r>
              <a:rPr lang="ru-RU" sz="1600" b="1" dirty="0" err="1"/>
              <a:t>машини</a:t>
            </a:r>
            <a:r>
              <a:rPr lang="ru-RU" sz="1600" dirty="0"/>
              <a:t>. </a:t>
            </a:r>
            <a:r>
              <a:rPr lang="ru-RU" sz="1600" dirty="0" err="1"/>
              <a:t>Плюси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полягають</a:t>
            </a:r>
            <a:r>
              <a:rPr lang="ru-RU" sz="1600" dirty="0"/>
              <a:t> в </a:t>
            </a:r>
            <a:r>
              <a:rPr lang="ru-RU" sz="1600" dirty="0" err="1"/>
              <a:t>багатофункціональності</a:t>
            </a:r>
            <a:r>
              <a:rPr lang="ru-RU" sz="1600" dirty="0"/>
              <a:t> та </a:t>
            </a:r>
            <a:r>
              <a:rPr lang="ru-RU" sz="1600" dirty="0" err="1"/>
              <a:t>результативності</a:t>
            </a:r>
            <a:r>
              <a:rPr lang="ru-RU" sz="1600" dirty="0"/>
              <a:t>. На початку килим чиститься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сміття</a:t>
            </a:r>
            <a:r>
              <a:rPr lang="ru-RU" sz="1600" dirty="0"/>
              <a:t> і пилу </a:t>
            </a:r>
            <a:r>
              <a:rPr lang="ru-RU" sz="1600" dirty="0" err="1"/>
              <a:t>пилососом</a:t>
            </a:r>
            <a:r>
              <a:rPr lang="ru-RU" sz="1600" dirty="0"/>
              <a:t>. На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поверхню</a:t>
            </a:r>
            <a:r>
              <a:rPr lang="ru-RU" sz="1600" dirty="0"/>
              <a:t> </a:t>
            </a:r>
            <a:r>
              <a:rPr lang="ru-RU" sz="1600" dirty="0" err="1"/>
              <a:t>наносять</a:t>
            </a:r>
            <a:r>
              <a:rPr lang="ru-RU" sz="1600" dirty="0"/>
              <a:t> </a:t>
            </a:r>
            <a:r>
              <a:rPr lang="ru-RU" sz="1600" dirty="0" err="1"/>
              <a:t>спеціальний</a:t>
            </a:r>
            <a:r>
              <a:rPr lang="ru-RU" sz="1600" dirty="0"/>
              <a:t> </a:t>
            </a:r>
            <a:r>
              <a:rPr lang="ru-RU" sz="1600" dirty="0" err="1"/>
              <a:t>засіб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підбирається</a:t>
            </a:r>
            <a:r>
              <a:rPr lang="ru-RU" sz="1600" dirty="0"/>
              <a:t> для кожного виду килима </a:t>
            </a:r>
            <a:r>
              <a:rPr lang="ru-RU" sz="1600" dirty="0" err="1"/>
              <a:t>окремо</a:t>
            </a:r>
            <a:r>
              <a:rPr lang="ru-RU" sz="1600" dirty="0"/>
              <a:t>. </a:t>
            </a:r>
            <a:r>
              <a:rPr lang="ru-RU" sz="1600" dirty="0" err="1"/>
              <a:t>Екстракторна</a:t>
            </a:r>
            <a:r>
              <a:rPr lang="ru-RU" sz="1600" dirty="0"/>
              <a:t> машина, </a:t>
            </a:r>
            <a:r>
              <a:rPr lang="ru-RU" sz="1600" dirty="0" err="1"/>
              <a:t>завдяки</a:t>
            </a:r>
            <a:r>
              <a:rPr lang="ru-RU" sz="1600" dirty="0"/>
              <a:t> потужному насосу, </a:t>
            </a:r>
            <a:r>
              <a:rPr lang="ru-RU" sz="1600" dirty="0" err="1"/>
              <a:t>видаляє</a:t>
            </a:r>
            <a:r>
              <a:rPr lang="ru-RU" sz="1600" dirty="0"/>
              <a:t> </a:t>
            </a:r>
            <a:r>
              <a:rPr lang="ru-RU" sz="1600" dirty="0" err="1"/>
              <a:t>чистячий</a:t>
            </a:r>
            <a:r>
              <a:rPr lang="ru-RU" sz="1600" dirty="0"/>
              <a:t> </a:t>
            </a:r>
            <a:r>
              <a:rPr lang="ru-RU" sz="1600" dirty="0" err="1"/>
              <a:t>засіб</a:t>
            </a:r>
            <a:r>
              <a:rPr lang="ru-RU" sz="1600" dirty="0"/>
              <a:t> разом з </a:t>
            </a:r>
            <a:r>
              <a:rPr lang="ru-RU" sz="1600" dirty="0" err="1"/>
              <a:t>брудом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в‘ївся</a:t>
            </a:r>
            <a:r>
              <a:rPr lang="ru-RU" sz="1600" dirty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повного</a:t>
            </a:r>
            <a:r>
              <a:rPr lang="ru-RU" sz="1600" dirty="0"/>
              <a:t> </a:t>
            </a:r>
            <a:r>
              <a:rPr lang="ru-RU" sz="1600" dirty="0" err="1"/>
              <a:t>очищення</a:t>
            </a:r>
            <a:r>
              <a:rPr lang="ru-RU" sz="1600" dirty="0"/>
              <a:t> </a:t>
            </a:r>
            <a:r>
              <a:rPr lang="ru-RU" sz="1600" dirty="0" err="1"/>
              <a:t>виробу</a:t>
            </a:r>
            <a:r>
              <a:rPr lang="ru-RU" sz="1600" dirty="0"/>
              <a:t> </a:t>
            </a:r>
            <a:r>
              <a:rPr lang="ru-RU" sz="1600" dirty="0" err="1"/>
              <a:t>дають</a:t>
            </a:r>
            <a:r>
              <a:rPr lang="ru-RU" sz="1600" dirty="0"/>
              <a:t> </a:t>
            </a:r>
            <a:r>
              <a:rPr lang="ru-RU" sz="1600" dirty="0" err="1"/>
              <a:t>висохнути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однією</a:t>
            </a:r>
            <a:r>
              <a:rPr lang="ru-RU" sz="1600" dirty="0"/>
              <a:t> </a:t>
            </a:r>
            <a:r>
              <a:rPr lang="ru-RU" sz="1600" dirty="0" err="1"/>
              <a:t>перевагою</a:t>
            </a:r>
            <a:r>
              <a:rPr lang="ru-RU" sz="1600" dirty="0"/>
              <a:t> </a:t>
            </a:r>
            <a:r>
              <a:rPr lang="ru-RU" sz="1600" dirty="0" err="1"/>
              <a:t>чищення</a:t>
            </a:r>
            <a:r>
              <a:rPr lang="ru-RU" sz="1600" dirty="0"/>
              <a:t> такою машиною </a:t>
            </a:r>
            <a:r>
              <a:rPr lang="ru-RU" sz="1600" dirty="0" err="1"/>
              <a:t>полюбляють</a:t>
            </a:r>
            <a:r>
              <a:rPr lang="ru-RU" sz="1600" dirty="0"/>
              <a:t> </a:t>
            </a:r>
            <a:r>
              <a:rPr lang="ru-RU" sz="1600" dirty="0" err="1"/>
              <a:t>називати</a:t>
            </a:r>
            <a:r>
              <a:rPr lang="ru-RU" sz="1600" dirty="0"/>
              <a:t> </a:t>
            </a:r>
            <a:r>
              <a:rPr lang="ru-RU" sz="1600" dirty="0" err="1"/>
              <a:t>розчісування</a:t>
            </a:r>
            <a:r>
              <a:rPr lang="ru-RU" sz="1600" dirty="0"/>
              <a:t> і </a:t>
            </a:r>
            <a:r>
              <a:rPr lang="ru-RU" sz="1600" dirty="0" err="1"/>
              <a:t>підйом</a:t>
            </a:r>
            <a:r>
              <a:rPr lang="ru-RU" sz="1600" dirty="0"/>
              <a:t> ворсинок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апарату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відбувається</a:t>
            </a:r>
            <a:r>
              <a:rPr lang="ru-RU" sz="1600" dirty="0"/>
              <a:t>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щіткам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обертаються</a:t>
            </a:r>
            <a:r>
              <a:rPr lang="ru-RU" sz="1600" dirty="0"/>
              <a:t> і </a:t>
            </a:r>
            <a:r>
              <a:rPr lang="ru-RU" sz="1600" dirty="0" err="1"/>
              <a:t>ефекту</a:t>
            </a:r>
            <a:r>
              <a:rPr lang="ru-RU" sz="1600" dirty="0"/>
              <a:t> потужного </a:t>
            </a:r>
            <a:r>
              <a:rPr lang="ru-RU" sz="1600" dirty="0" err="1"/>
              <a:t>всмоктування</a:t>
            </a:r>
            <a:r>
              <a:rPr lang="ru-RU" sz="1600" dirty="0"/>
              <a:t>. </a:t>
            </a:r>
            <a:r>
              <a:rPr lang="ru-RU" sz="1600" dirty="0" err="1"/>
              <a:t>Чистити</a:t>
            </a:r>
            <a:r>
              <a:rPr lang="ru-RU" sz="1600" dirty="0"/>
              <a:t> килим </a:t>
            </a:r>
            <a:r>
              <a:rPr lang="ru-RU" sz="1600" dirty="0" err="1"/>
              <a:t>цим</a:t>
            </a:r>
            <a:r>
              <a:rPr lang="ru-RU" sz="1600" dirty="0"/>
              <a:t> способом </a:t>
            </a:r>
            <a:r>
              <a:rPr lang="ru-RU" sz="1600" dirty="0" err="1"/>
              <a:t>ефективно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професіонали</a:t>
            </a:r>
            <a:r>
              <a:rPr lang="ru-RU" sz="1600" dirty="0"/>
              <a:t>. </a:t>
            </a:r>
            <a:r>
              <a:rPr lang="ru-RU" sz="1600" dirty="0" err="1"/>
              <a:t>Займатись</a:t>
            </a:r>
            <a:r>
              <a:rPr lang="ru-RU" sz="1600" dirty="0"/>
              <a:t> ним </a:t>
            </a:r>
            <a:r>
              <a:rPr lang="ru-RU" sz="1600" dirty="0" err="1"/>
              <a:t>самостійно</a:t>
            </a:r>
            <a:r>
              <a:rPr lang="ru-RU" sz="1600" dirty="0"/>
              <a:t> не </a:t>
            </a:r>
            <a:r>
              <a:rPr lang="ru-RU" sz="1600" dirty="0" err="1"/>
              <a:t>рекомендуємо</a:t>
            </a:r>
            <a:r>
              <a:rPr lang="ru-RU" sz="1600" dirty="0"/>
              <a:t>. До того ж сам </a:t>
            </a:r>
            <a:r>
              <a:rPr lang="ru-RU" sz="1600" dirty="0" err="1"/>
              <a:t>процес</a:t>
            </a:r>
            <a:r>
              <a:rPr lang="ru-RU" sz="1600" dirty="0"/>
              <a:t>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 smtClean="0"/>
              <a:t>складніший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25" y="3985513"/>
            <a:ext cx="3327345" cy="27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738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57260"/>
            <a:ext cx="10364451" cy="615198"/>
          </a:xfrm>
        </p:spPr>
        <p:txBody>
          <a:bodyPr/>
          <a:lstStyle/>
          <a:p>
            <a:r>
              <a:rPr lang="ru-RU" dirty="0"/>
              <a:t>Сушки для </a:t>
            </a:r>
            <a:r>
              <a:rPr lang="ru-RU" dirty="0" err="1"/>
              <a:t>килимових</a:t>
            </a:r>
            <a:r>
              <a:rPr lang="ru-RU" dirty="0"/>
              <a:t> </a:t>
            </a:r>
            <a:r>
              <a:rPr lang="ru-RU" dirty="0" err="1"/>
              <a:t>покриттів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13774" y="1161144"/>
            <a:ext cx="10363826" cy="5696856"/>
          </a:xfrm>
        </p:spPr>
        <p:txBody>
          <a:bodyPr/>
          <a:lstStyle/>
          <a:p>
            <a:r>
              <a:rPr lang="ru-RU" dirty="0" smtClean="0"/>
              <a:t>За </a:t>
            </a:r>
            <a:r>
              <a:rPr lang="ru-RU" dirty="0" err="1"/>
              <a:t>рахунок</a:t>
            </a:r>
            <a:r>
              <a:rPr lang="ru-RU" dirty="0"/>
              <a:t> потужного потоку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у </a:t>
            </a:r>
            <a:r>
              <a:rPr lang="ru-RU" dirty="0" err="1"/>
              <a:t>апараті</a:t>
            </a:r>
            <a:r>
              <a:rPr lang="ru-RU" dirty="0"/>
              <a:t>,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висушування</a:t>
            </a:r>
            <a:r>
              <a:rPr lang="ru-RU" dirty="0"/>
              <a:t> </a:t>
            </a:r>
            <a:r>
              <a:rPr lang="ru-RU" dirty="0" err="1"/>
              <a:t>килимових</a:t>
            </a:r>
            <a:r>
              <a:rPr lang="ru-RU" dirty="0"/>
              <a:t> </a:t>
            </a:r>
            <a:r>
              <a:rPr lang="ru-RU" dirty="0" err="1"/>
              <a:t>покриттів</a:t>
            </a:r>
            <a:r>
              <a:rPr lang="ru-RU" dirty="0"/>
              <a:t> і </a:t>
            </a:r>
            <a:r>
              <a:rPr lang="ru-RU" dirty="0" err="1"/>
              <a:t>підлоги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ними. Вони </a:t>
            </a:r>
            <a:r>
              <a:rPr lang="ru-RU" dirty="0" err="1"/>
              <a:t>мають</a:t>
            </a:r>
            <a:r>
              <a:rPr lang="ru-RU" dirty="0"/>
              <a:t> три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направляється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покриття</a:t>
            </a:r>
            <a:r>
              <a:rPr lang="ru-RU" dirty="0"/>
              <a:t>, але не на </a:t>
            </a:r>
            <a:r>
              <a:rPr lang="ru-RU" dirty="0" err="1"/>
              <a:t>нього</a:t>
            </a:r>
            <a:r>
              <a:rPr lang="ru-RU" dirty="0"/>
              <a:t> для </a:t>
            </a:r>
            <a:r>
              <a:rPr lang="ru-RU" dirty="0" err="1"/>
              <a:t>рівномірного</a:t>
            </a:r>
            <a:r>
              <a:rPr lang="ru-RU" dirty="0"/>
              <a:t> </a:t>
            </a:r>
            <a:r>
              <a:rPr lang="ru-RU" dirty="0" err="1"/>
              <a:t>сушіння</a:t>
            </a:r>
            <a:r>
              <a:rPr lang="ru-RU" dirty="0"/>
              <a:t> та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смуг</a:t>
            </a:r>
            <a:r>
              <a:rPr lang="ru-RU" dirty="0"/>
              <a:t> і </a:t>
            </a:r>
            <a:r>
              <a:rPr lang="ru-RU" dirty="0" err="1"/>
              <a:t>розводів</a:t>
            </a:r>
            <a:r>
              <a:rPr lang="ru-RU" dirty="0"/>
              <a:t>. Для </a:t>
            </a:r>
            <a:r>
              <a:rPr lang="ru-RU" dirty="0" err="1"/>
              <a:t>примусового</a:t>
            </a:r>
            <a:r>
              <a:rPr lang="ru-RU" dirty="0"/>
              <a:t> </a:t>
            </a:r>
            <a:r>
              <a:rPr lang="ru-RU" dirty="0" err="1"/>
              <a:t>сушіння</a:t>
            </a:r>
            <a:r>
              <a:rPr lang="ru-RU" dirty="0"/>
              <a:t> </a:t>
            </a:r>
            <a:r>
              <a:rPr lang="ru-RU" dirty="0" err="1"/>
              <a:t>килимів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холодне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так як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гарячого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і </a:t>
            </a:r>
            <a:r>
              <a:rPr lang="ru-RU" dirty="0" err="1" smtClean="0"/>
              <a:t>деформації</a:t>
            </a:r>
            <a:r>
              <a:rPr lang="ru-RU" dirty="0" smtClean="0"/>
              <a:t> </a:t>
            </a:r>
            <a:r>
              <a:rPr lang="ru-RU" dirty="0"/>
              <a:t>килима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93" y="4009571"/>
            <a:ext cx="2651578" cy="268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055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212117"/>
            <a:ext cx="10364451" cy="687769"/>
          </a:xfrm>
        </p:spPr>
        <p:txBody>
          <a:bodyPr/>
          <a:lstStyle/>
          <a:p>
            <a:r>
              <a:rPr lang="ru-RU" dirty="0" err="1"/>
              <a:t>Парогенератори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99886"/>
            <a:ext cx="10363826" cy="5776685"/>
          </a:xfrm>
        </p:spPr>
        <p:txBody>
          <a:bodyPr/>
          <a:lstStyle/>
          <a:p>
            <a:r>
              <a:rPr lang="ru-RU" dirty="0" smtClean="0"/>
              <a:t>.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 та </a:t>
            </a:r>
            <a:r>
              <a:rPr lang="ru-RU" dirty="0" err="1"/>
              <a:t>дезінфекції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і без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 Пара, яка </a:t>
            </a:r>
            <a:r>
              <a:rPr lang="ru-RU" dirty="0" err="1"/>
              <a:t>виходить</a:t>
            </a:r>
            <a:r>
              <a:rPr lang="ru-RU" dirty="0"/>
              <a:t> з </a:t>
            </a:r>
            <a:r>
              <a:rPr lang="ru-RU" dirty="0" err="1"/>
              <a:t>апарату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натиском у </a:t>
            </a:r>
            <a:r>
              <a:rPr lang="ru-RU" dirty="0" err="1"/>
              <a:t>вигляді</a:t>
            </a:r>
            <a:r>
              <a:rPr lang="ru-RU" dirty="0"/>
              <a:t> тонкого </a:t>
            </a:r>
            <a:r>
              <a:rPr lang="ru-RU" dirty="0" err="1"/>
              <a:t>струменя</a:t>
            </a:r>
            <a:r>
              <a:rPr lang="ru-RU" dirty="0"/>
              <a:t>,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очищати</a:t>
            </a:r>
            <a:r>
              <a:rPr lang="ru-RU" dirty="0"/>
              <a:t> і </a:t>
            </a:r>
            <a:r>
              <a:rPr lang="ru-RU" dirty="0" err="1"/>
              <a:t>дезінфікувати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. </a:t>
            </a:r>
            <a:r>
              <a:rPr lang="ru-RU" dirty="0" err="1"/>
              <a:t>Парогенератори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для </a:t>
            </a:r>
            <a:r>
              <a:rPr lang="ru-RU" dirty="0" err="1"/>
              <a:t>чищення</a:t>
            </a:r>
            <a:r>
              <a:rPr lang="ru-RU" dirty="0"/>
              <a:t> </a:t>
            </a:r>
            <a:r>
              <a:rPr lang="ru-RU" dirty="0" err="1"/>
              <a:t>підлоги</a:t>
            </a:r>
            <a:r>
              <a:rPr lang="ru-RU" dirty="0"/>
              <a:t>, </a:t>
            </a:r>
            <a:r>
              <a:rPr lang="ru-RU" dirty="0" err="1"/>
              <a:t>вікон</a:t>
            </a:r>
            <a:r>
              <a:rPr lang="ru-RU" dirty="0"/>
              <a:t>, </a:t>
            </a:r>
            <a:r>
              <a:rPr lang="ru-RU" dirty="0" err="1"/>
              <a:t>дзеркальних</a:t>
            </a:r>
            <a:r>
              <a:rPr lang="ru-RU" dirty="0"/>
              <a:t> і </a:t>
            </a:r>
            <a:r>
              <a:rPr lang="ru-RU" dirty="0" err="1"/>
              <a:t>скляних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, </a:t>
            </a:r>
            <a:r>
              <a:rPr lang="ru-RU" dirty="0" err="1"/>
              <a:t>чищення</a:t>
            </a:r>
            <a:r>
              <a:rPr lang="ru-RU" dirty="0"/>
              <a:t> та </a:t>
            </a:r>
            <a:r>
              <a:rPr lang="ru-RU" dirty="0" err="1"/>
              <a:t>дезінфекції</a:t>
            </a:r>
            <a:r>
              <a:rPr lang="ru-RU" dirty="0"/>
              <a:t> раковин і </a:t>
            </a:r>
            <a:r>
              <a:rPr lang="ru-RU" dirty="0" err="1"/>
              <a:t>унітазів</a:t>
            </a:r>
            <a:r>
              <a:rPr lang="ru-RU" dirty="0"/>
              <a:t>, </a:t>
            </a:r>
            <a:r>
              <a:rPr lang="ru-RU" dirty="0" err="1"/>
              <a:t>кахлю</a:t>
            </a:r>
            <a:r>
              <a:rPr lang="ru-RU" dirty="0"/>
              <a:t>, для догляду за </a:t>
            </a:r>
            <a:r>
              <a:rPr lang="ru-RU" dirty="0" err="1"/>
              <a:t>текстильними</a:t>
            </a:r>
            <a:r>
              <a:rPr lang="ru-RU" dirty="0"/>
              <a:t> </a:t>
            </a:r>
            <a:r>
              <a:rPr lang="ru-RU" dirty="0" err="1"/>
              <a:t>поверхнями</a:t>
            </a:r>
            <a:r>
              <a:rPr lang="ru-RU" dirty="0"/>
              <a:t> та </a:t>
            </a:r>
            <a:r>
              <a:rPr lang="ru-RU" dirty="0" err="1"/>
              <a:t>меблями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60" y="3185506"/>
            <a:ext cx="3707625" cy="34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57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660" y="154060"/>
            <a:ext cx="10364451" cy="716797"/>
          </a:xfrm>
        </p:spPr>
        <p:txBody>
          <a:bodyPr/>
          <a:lstStyle/>
          <a:p>
            <a:r>
              <a:rPr lang="ru-RU" dirty="0" err="1"/>
              <a:t>Візки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70857"/>
            <a:ext cx="10363826" cy="5500913"/>
          </a:xfrm>
        </p:spPr>
        <p:txBody>
          <a:bodyPr/>
          <a:lstStyle/>
          <a:p>
            <a:r>
              <a:rPr lang="ru-RU" dirty="0" err="1"/>
              <a:t>Візки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. </a:t>
            </a:r>
            <a:r>
              <a:rPr lang="ru-RU" dirty="0" err="1"/>
              <a:t>Сервісні</a:t>
            </a:r>
            <a:r>
              <a:rPr lang="ru-RU" dirty="0"/>
              <a:t> </a:t>
            </a:r>
            <a:r>
              <a:rPr lang="ru-RU" dirty="0" err="1"/>
              <a:t>візки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в себе два </a:t>
            </a:r>
            <a:r>
              <a:rPr lang="ru-RU" dirty="0" err="1"/>
              <a:t>відра</a:t>
            </a:r>
            <a:r>
              <a:rPr lang="ru-RU" dirty="0"/>
              <a:t>, </a:t>
            </a:r>
            <a:r>
              <a:rPr lang="ru-RU" dirty="0" err="1"/>
              <a:t>віджим</a:t>
            </a:r>
            <a:r>
              <a:rPr lang="ru-RU" dirty="0"/>
              <a:t> для </a:t>
            </a:r>
            <a:r>
              <a:rPr lang="ru-RU" dirty="0" err="1"/>
              <a:t>швабри</a:t>
            </a:r>
            <a:r>
              <a:rPr lang="ru-RU" dirty="0"/>
              <a:t>, </a:t>
            </a:r>
            <a:r>
              <a:rPr lang="ru-RU" dirty="0" err="1"/>
              <a:t>швабри</a:t>
            </a:r>
            <a:r>
              <a:rPr lang="ru-RU" dirty="0"/>
              <a:t>, лотки для </a:t>
            </a:r>
            <a:r>
              <a:rPr lang="ru-RU" dirty="0" err="1"/>
              <a:t>миючих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та </a:t>
            </a:r>
            <a:r>
              <a:rPr lang="ru-RU" dirty="0" err="1"/>
              <a:t>витратних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серветок</a:t>
            </a:r>
            <a:r>
              <a:rPr lang="ru-RU" dirty="0"/>
              <a:t> і </a:t>
            </a:r>
            <a:r>
              <a:rPr lang="ru-RU" dirty="0" err="1"/>
              <a:t>відділення</a:t>
            </a:r>
            <a:r>
              <a:rPr lang="ru-RU" dirty="0"/>
              <a:t> для </a:t>
            </a:r>
            <a:r>
              <a:rPr lang="ru-RU" dirty="0" err="1"/>
              <a:t>сміття</a:t>
            </a:r>
            <a:r>
              <a:rPr lang="ru-RU" dirty="0"/>
              <a:t>. </a:t>
            </a:r>
            <a:r>
              <a:rPr lang="ru-RU" dirty="0" err="1"/>
              <a:t>Сервісні</a:t>
            </a:r>
            <a:r>
              <a:rPr lang="ru-RU" dirty="0"/>
              <a:t> </a:t>
            </a:r>
            <a:r>
              <a:rPr lang="ru-RU" dirty="0" err="1"/>
              <a:t>візки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спрощують</a:t>
            </a:r>
            <a:r>
              <a:rPr lang="ru-RU" dirty="0"/>
              <a:t>, </a:t>
            </a:r>
            <a:r>
              <a:rPr lang="ru-RU" dirty="0" err="1"/>
              <a:t>скорочують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.</a:t>
            </a:r>
          </a:p>
          <a:p>
            <a:r>
              <a:rPr lang="ru-RU" dirty="0"/>
              <a:t> Чистота - </a:t>
            </a:r>
            <a:r>
              <a:rPr lang="ru-RU" dirty="0" err="1"/>
              <a:t>природна</a:t>
            </a:r>
            <a:r>
              <a:rPr lang="ru-RU" dirty="0"/>
              <a:t> потреба </a:t>
            </a:r>
            <a:r>
              <a:rPr lang="ru-RU" dirty="0" err="1"/>
              <a:t>цивілізованої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мікроклімату</a:t>
            </a:r>
            <a:r>
              <a:rPr lang="ru-RU" dirty="0"/>
              <a:t> в </a:t>
            </a:r>
            <a:r>
              <a:rPr lang="ru-RU" dirty="0" err="1"/>
              <a:t>офісі</a:t>
            </a:r>
            <a:r>
              <a:rPr lang="ru-RU" dirty="0"/>
              <a:t>, </a:t>
            </a:r>
            <a:r>
              <a:rPr lang="ru-RU" dirty="0" err="1"/>
              <a:t>квартирі</a:t>
            </a:r>
            <a:r>
              <a:rPr lang="ru-RU" dirty="0"/>
              <a:t>, </a:t>
            </a:r>
            <a:r>
              <a:rPr lang="ru-RU" dirty="0" err="1"/>
              <a:t>готелі</a:t>
            </a:r>
            <a:r>
              <a:rPr lang="ru-RU" dirty="0"/>
              <a:t>, </a:t>
            </a:r>
            <a:r>
              <a:rPr lang="ru-RU" dirty="0" err="1"/>
              <a:t>ресторані</a:t>
            </a:r>
            <a:r>
              <a:rPr lang="ru-RU" dirty="0"/>
              <a:t>, </a:t>
            </a:r>
            <a:r>
              <a:rPr lang="ru-RU" dirty="0" err="1"/>
              <a:t>котеджі</a:t>
            </a:r>
            <a:r>
              <a:rPr lang="ru-RU" dirty="0"/>
              <a:t>, </a:t>
            </a:r>
            <a:r>
              <a:rPr lang="ru-RU" dirty="0" err="1"/>
              <a:t>дачі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, </a:t>
            </a:r>
            <a:r>
              <a:rPr lang="ru-RU" dirty="0" err="1"/>
              <a:t>працездатність</a:t>
            </a:r>
            <a:r>
              <a:rPr lang="ru-RU" dirty="0"/>
              <a:t> і </a:t>
            </a:r>
            <a:r>
              <a:rPr lang="ru-RU" dirty="0" err="1"/>
              <a:t>здоров'я</a:t>
            </a:r>
            <a:r>
              <a:rPr lang="ru-RU" dirty="0"/>
              <a:t> людей.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Ваше і Ваших </a:t>
            </a:r>
            <a:r>
              <a:rPr lang="ru-RU" dirty="0" err="1"/>
              <a:t>рідних</a:t>
            </a:r>
            <a:r>
              <a:rPr lang="ru-RU" dirty="0"/>
              <a:t> і </a:t>
            </a:r>
            <a:r>
              <a:rPr lang="ru-RU" dirty="0" err="1"/>
              <a:t>близьких</a:t>
            </a:r>
            <a:r>
              <a:rPr lang="ru-RU" dirty="0"/>
              <a:t>. А </a:t>
            </a:r>
            <a:r>
              <a:rPr lang="ru-RU" dirty="0" err="1"/>
              <a:t>мікроклімат</a:t>
            </a:r>
            <a:r>
              <a:rPr lang="ru-RU" dirty="0"/>
              <a:t> у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у </a:t>
            </a:r>
            <a:r>
              <a:rPr lang="ru-RU" dirty="0" err="1"/>
              <a:t>квартирі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офісі</a:t>
            </a:r>
            <a:r>
              <a:rPr lang="ru-RU" dirty="0"/>
              <a:t>. </a:t>
            </a:r>
          </a:p>
          <a:p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квартир та </a:t>
            </a:r>
            <a:r>
              <a:rPr lang="ru-RU" dirty="0" err="1"/>
              <a:t>офісів</a:t>
            </a:r>
            <a:r>
              <a:rPr lang="ru-RU" dirty="0"/>
              <a:t>, </a:t>
            </a:r>
            <a:r>
              <a:rPr lang="ru-RU" dirty="0" err="1"/>
              <a:t>готелів</a:t>
            </a:r>
            <a:r>
              <a:rPr lang="ru-RU" dirty="0"/>
              <a:t> та </a:t>
            </a:r>
            <a:r>
              <a:rPr lang="ru-RU" dirty="0" err="1"/>
              <a:t>котеджів</a:t>
            </a:r>
            <a:r>
              <a:rPr lang="ru-RU" dirty="0"/>
              <a:t>, </a:t>
            </a:r>
            <a:r>
              <a:rPr lang="ru-RU" dirty="0" err="1"/>
              <a:t>прибирання</a:t>
            </a:r>
            <a:r>
              <a:rPr lang="ru-RU" dirty="0"/>
              <a:t> та </a:t>
            </a:r>
            <a:r>
              <a:rPr lang="ru-RU" dirty="0" err="1"/>
              <a:t>хімчистка</a:t>
            </a:r>
            <a:r>
              <a:rPr lang="ru-RU" dirty="0"/>
              <a:t> </a:t>
            </a:r>
            <a:r>
              <a:rPr lang="ru-RU" dirty="0" err="1"/>
              <a:t>килимів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обладнання</a:t>
            </a:r>
            <a:r>
              <a:rPr lang="ru-RU" dirty="0"/>
              <a:t> та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86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632" y="197603"/>
            <a:ext cx="10364451" cy="57165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Візки</a:t>
            </a:r>
            <a:r>
              <a:rPr lang="ru-RU" dirty="0"/>
              <a:t> для </a:t>
            </a:r>
            <a:r>
              <a:rPr lang="ru-RU" dirty="0" err="1"/>
              <a:t>прибирання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6852" y="1187698"/>
            <a:ext cx="3436048" cy="3979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02" y="1843902"/>
            <a:ext cx="3204231" cy="4034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336" y="1187697"/>
            <a:ext cx="3636959" cy="43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167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smtClean="0"/>
              <a:t>Дякую ЗА УВАГУ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7321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54061"/>
            <a:ext cx="10364451" cy="5716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43429"/>
            <a:ext cx="10363826" cy="5617027"/>
          </a:xfrm>
        </p:spPr>
        <p:txBody>
          <a:bodyPr/>
          <a:lstStyle/>
          <a:p>
            <a:r>
              <a:rPr lang="ru-RU" dirty="0"/>
              <a:t>Зараз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таких </a:t>
            </a:r>
            <a:r>
              <a:rPr lang="ru-RU" dirty="0" err="1"/>
              <a:t>компаній</a:t>
            </a:r>
            <a:r>
              <a:rPr lang="ru-RU" dirty="0"/>
              <a:t>. </a:t>
            </a:r>
          </a:p>
          <a:p>
            <a:r>
              <a:rPr lang="ru-RU" dirty="0" err="1">
                <a:solidFill>
                  <a:srgbClr val="FF0000"/>
                </a:solidFill>
              </a:rPr>
              <a:t>Універсальні</a:t>
            </a:r>
            <a:r>
              <a:rPr lang="ru-RU" dirty="0"/>
              <a:t> -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широкий спектр </a:t>
            </a:r>
            <a:r>
              <a:rPr lang="ru-RU" dirty="0" err="1"/>
              <a:t>послуг</a:t>
            </a:r>
            <a:r>
              <a:rPr lang="ru-RU" dirty="0"/>
              <a:t> на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об'єктах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вологого</a:t>
            </a:r>
            <a:r>
              <a:rPr lang="ru-RU" dirty="0"/>
              <a:t>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квартири</a:t>
            </a:r>
            <a:r>
              <a:rPr lang="ru-RU" dirty="0"/>
              <a:t> до </a:t>
            </a:r>
            <a:r>
              <a:rPr lang="ru-RU" dirty="0" err="1"/>
              <a:t>миття</a:t>
            </a:r>
            <a:r>
              <a:rPr lang="ru-RU" dirty="0"/>
              <a:t> </a:t>
            </a:r>
            <a:r>
              <a:rPr lang="ru-RU" dirty="0" err="1"/>
              <a:t>фасадів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вікон</a:t>
            </a:r>
            <a:r>
              <a:rPr lang="ru-RU" dirty="0"/>
              <a:t> великого торгового центру).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столичних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і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давно. </a:t>
            </a:r>
          </a:p>
          <a:p>
            <a:r>
              <a:rPr lang="ru-RU" dirty="0" err="1">
                <a:solidFill>
                  <a:srgbClr val="FF0000"/>
                </a:solidFill>
              </a:rPr>
              <a:t>Спеціалізовані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компанії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вузький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 smtClean="0"/>
              <a:t>хімічним</a:t>
            </a:r>
            <a:r>
              <a:rPr lang="ru-RU" dirty="0" smtClean="0"/>
              <a:t> </a:t>
            </a:r>
            <a:r>
              <a:rPr lang="ru-RU" dirty="0" err="1"/>
              <a:t>чищенням</a:t>
            </a:r>
            <a:r>
              <a:rPr lang="ru-RU" dirty="0"/>
              <a:t> </a:t>
            </a:r>
            <a:r>
              <a:rPr lang="ru-RU" dirty="0" err="1"/>
              <a:t>килимів</a:t>
            </a:r>
            <a:r>
              <a:rPr lang="ru-RU" dirty="0"/>
              <a:t> та </a:t>
            </a:r>
            <a:r>
              <a:rPr lang="ru-RU" dirty="0" err="1"/>
              <a:t>килимових</a:t>
            </a:r>
            <a:r>
              <a:rPr lang="ru-RU" dirty="0"/>
              <a:t> </a:t>
            </a:r>
            <a:r>
              <a:rPr lang="ru-RU" dirty="0" err="1"/>
              <a:t>покриттів</a:t>
            </a:r>
            <a:r>
              <a:rPr lang="ru-RU" dirty="0"/>
              <a:t>. </a:t>
            </a:r>
            <a:r>
              <a:rPr lang="ru-RU" dirty="0" err="1"/>
              <a:t>Існують</a:t>
            </a:r>
            <a:r>
              <a:rPr lang="ru-RU" dirty="0"/>
              <a:t> і так </a:t>
            </a:r>
            <a:r>
              <a:rPr lang="ru-RU" dirty="0" err="1"/>
              <a:t>звані</a:t>
            </a:r>
            <a:r>
              <a:rPr lang="ru-RU" dirty="0"/>
              <a:t>, </a:t>
            </a:r>
            <a:r>
              <a:rPr lang="ru-RU" dirty="0" err="1"/>
              <a:t>сезонні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коли </a:t>
            </a:r>
            <a:r>
              <a:rPr lang="ru-RU" dirty="0" err="1"/>
              <a:t>взимку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 smtClean="0"/>
              <a:t>чистити</a:t>
            </a:r>
            <a:r>
              <a:rPr lang="ru-RU" dirty="0" smtClean="0"/>
              <a:t> </a:t>
            </a:r>
            <a:r>
              <a:rPr lang="ru-RU" dirty="0" err="1" smtClean="0"/>
              <a:t>сніг</a:t>
            </a:r>
            <a:r>
              <a:rPr lang="ru-RU" dirty="0" smtClean="0"/>
              <a:t>, </a:t>
            </a:r>
            <a:r>
              <a:rPr lang="ru-RU" dirty="0" err="1"/>
              <a:t>восени</a:t>
            </a:r>
            <a:r>
              <a:rPr lang="ru-RU" dirty="0"/>
              <a:t> - </a:t>
            </a:r>
            <a:r>
              <a:rPr lang="ru-RU" dirty="0" err="1" smtClean="0"/>
              <a:t>прибирати</a:t>
            </a:r>
            <a:r>
              <a:rPr lang="ru-RU" dirty="0" smtClean="0"/>
              <a:t> </a:t>
            </a:r>
            <a:r>
              <a:rPr lang="ru-RU" dirty="0" err="1"/>
              <a:t>листя</a:t>
            </a:r>
            <a:r>
              <a:rPr lang="ru-RU" dirty="0"/>
              <a:t>, а </a:t>
            </a:r>
            <a:r>
              <a:rPr lang="ru-RU" dirty="0" err="1"/>
              <a:t>влітку</a:t>
            </a:r>
            <a:r>
              <a:rPr lang="ru-RU" dirty="0"/>
              <a:t> - </a:t>
            </a:r>
            <a:r>
              <a:rPr lang="ru-RU" dirty="0" err="1" smtClean="0"/>
              <a:t>мити</a:t>
            </a:r>
            <a:r>
              <a:rPr lang="ru-RU" dirty="0" smtClean="0"/>
              <a:t> </a:t>
            </a:r>
            <a:r>
              <a:rPr lang="ru-RU" dirty="0" err="1" smtClean="0"/>
              <a:t>фасади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 smtClean="0"/>
              <a:t>вікна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err="1"/>
              <a:t>Останнім</a:t>
            </a:r>
            <a:r>
              <a:rPr lang="ru-RU" dirty="0"/>
              <a:t> часом популярно стало </a:t>
            </a:r>
            <a:r>
              <a:rPr lang="ru-RU" dirty="0" err="1"/>
              <a:t>крім</a:t>
            </a:r>
            <a:r>
              <a:rPr lang="ru-RU" dirty="0"/>
              <a:t> основного роду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додаткові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послуги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клінінгу</a:t>
            </a:r>
            <a:r>
              <a:rPr lang="ru-RU" dirty="0"/>
              <a:t>. Так,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продажем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промислової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хімчисткою</a:t>
            </a:r>
            <a:r>
              <a:rPr lang="ru-RU" dirty="0"/>
              <a:t> </a:t>
            </a:r>
            <a:r>
              <a:rPr lang="ru-RU" dirty="0" err="1"/>
              <a:t>килимів</a:t>
            </a:r>
            <a:r>
              <a:rPr lang="ru-RU" dirty="0"/>
              <a:t> та </a:t>
            </a:r>
            <a:r>
              <a:rPr lang="ru-RU" dirty="0" err="1"/>
              <a:t>меблів</a:t>
            </a:r>
            <a:r>
              <a:rPr lang="ru-RU" dirty="0"/>
              <a:t>. </a:t>
            </a:r>
            <a:r>
              <a:rPr lang="ru-RU" dirty="0" err="1"/>
              <a:t>Клінінгові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у нас </a:t>
            </a:r>
            <a:r>
              <a:rPr lang="ru-RU" dirty="0" err="1"/>
              <a:t>користуються</a:t>
            </a:r>
            <a:r>
              <a:rPr lang="ru-RU" dirty="0"/>
              <a:t> все </a:t>
            </a:r>
            <a:r>
              <a:rPr lang="ru-RU" dirty="0" err="1"/>
              <a:t>більшим</a:t>
            </a:r>
            <a:r>
              <a:rPr lang="ru-RU" dirty="0"/>
              <a:t> попитом, </a:t>
            </a:r>
            <a:r>
              <a:rPr lang="ru-RU" dirty="0" err="1"/>
              <a:t>хоча</a:t>
            </a:r>
            <a:r>
              <a:rPr lang="ru-RU" dirty="0"/>
              <a:t> і не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західного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80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88686"/>
            <a:ext cx="10364451" cy="914400"/>
          </a:xfrm>
        </p:spPr>
        <p:txBody>
          <a:bodyPr>
            <a:noAutofit/>
          </a:bodyPr>
          <a:lstStyle/>
          <a:p>
            <a:r>
              <a:rPr lang="ru-RU" sz="2400" dirty="0" err="1"/>
              <a:t>Прибирання</a:t>
            </a:r>
            <a:r>
              <a:rPr lang="ru-RU" sz="2400" dirty="0"/>
              <a:t> в закладах </a:t>
            </a:r>
            <a:r>
              <a:rPr lang="ru-RU" sz="2400" dirty="0" err="1"/>
              <a:t>готельно</a:t>
            </a:r>
            <a:r>
              <a:rPr lang="ru-RU" sz="2400" dirty="0"/>
              <a:t>-ресторанного </a:t>
            </a:r>
            <a:r>
              <a:rPr lang="ru-RU" sz="2400" dirty="0" err="1"/>
              <a:t>господарства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поділити</a:t>
            </a:r>
            <a:r>
              <a:rPr lang="ru-RU" sz="2400" dirty="0"/>
              <a:t> на </a:t>
            </a:r>
            <a:r>
              <a:rPr lang="ru-RU" sz="2400" dirty="0" err="1"/>
              <a:t>види</a:t>
            </a:r>
            <a:r>
              <a:rPr lang="ru-RU" sz="2400" dirty="0"/>
              <a:t> за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критеріями</a:t>
            </a:r>
            <a:r>
              <a:rPr lang="ru-RU" sz="24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03086"/>
            <a:ext cx="10363826" cy="57549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1) за </a:t>
            </a:r>
            <a:r>
              <a:rPr lang="ru-RU" sz="2400" dirty="0" err="1"/>
              <a:t>механізацією</a:t>
            </a:r>
            <a:r>
              <a:rPr lang="ru-RU" sz="2400" dirty="0"/>
              <a:t>: </a:t>
            </a:r>
            <a:r>
              <a:rPr lang="ru-RU" sz="2400" dirty="0" err="1"/>
              <a:t>ручне</a:t>
            </a:r>
            <a:r>
              <a:rPr lang="ru-RU" sz="2400" dirty="0"/>
              <a:t> й </a:t>
            </a:r>
            <a:r>
              <a:rPr lang="ru-RU" sz="2400" dirty="0" err="1"/>
              <a:t>механізоване</a:t>
            </a:r>
            <a:r>
              <a:rPr lang="ru-RU" sz="2400" dirty="0"/>
              <a:t>;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2) за </a:t>
            </a:r>
            <a:r>
              <a:rPr lang="ru-RU" sz="2400" dirty="0" err="1"/>
              <a:t>використанням</a:t>
            </a:r>
            <a:r>
              <a:rPr lang="ru-RU" sz="2400" dirty="0"/>
              <a:t> води: </a:t>
            </a:r>
            <a:r>
              <a:rPr lang="ru-RU" sz="2400" dirty="0" err="1"/>
              <a:t>сухе</a:t>
            </a:r>
            <a:r>
              <a:rPr lang="ru-RU" sz="2400" dirty="0"/>
              <a:t> й </a:t>
            </a:r>
            <a:r>
              <a:rPr lang="ru-RU" sz="2400" dirty="0" err="1"/>
              <a:t>вологе</a:t>
            </a:r>
            <a:r>
              <a:rPr lang="ru-RU" sz="2400" dirty="0"/>
              <a:t> (з </a:t>
            </a:r>
            <a:r>
              <a:rPr lang="ru-RU" sz="2400" dirty="0" err="1"/>
              <a:t>застосуванням</a:t>
            </a:r>
            <a:r>
              <a:rPr lang="ru-RU" sz="2400" dirty="0"/>
              <a:t> </a:t>
            </a:r>
            <a:r>
              <a:rPr lang="ru-RU" sz="2400" dirty="0" err="1"/>
              <a:t>дезинфікуючих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і без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дезинфікуючих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);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3) за </a:t>
            </a:r>
            <a:r>
              <a:rPr lang="ru-RU" sz="2400" dirty="0" err="1"/>
              <a:t>місцем</a:t>
            </a:r>
            <a:r>
              <a:rPr lang="ru-RU" sz="2400" dirty="0"/>
              <a:t>: </a:t>
            </a:r>
            <a:r>
              <a:rPr lang="ru-RU" sz="2400" dirty="0" err="1"/>
              <a:t>прибирання</a:t>
            </a:r>
            <a:r>
              <a:rPr lang="ru-RU" sz="2400" dirty="0"/>
              <a:t> </a:t>
            </a:r>
            <a:r>
              <a:rPr lang="ru-RU" sz="2400" dirty="0" err="1"/>
              <a:t>приміщень</a:t>
            </a:r>
            <a:r>
              <a:rPr lang="ru-RU" sz="2400" dirty="0"/>
              <a:t>, </a:t>
            </a:r>
            <a:r>
              <a:rPr lang="ru-RU" sz="2400" dirty="0" err="1"/>
              <a:t>житлових</a:t>
            </a:r>
            <a:r>
              <a:rPr lang="ru-RU" sz="2400" dirty="0"/>
              <a:t> </a:t>
            </a:r>
            <a:r>
              <a:rPr lang="ru-RU" sz="2400" dirty="0" err="1"/>
              <a:t>приміщень</a:t>
            </a:r>
            <a:r>
              <a:rPr lang="ru-RU" sz="2400" dirty="0"/>
              <a:t>, </a:t>
            </a:r>
            <a:r>
              <a:rPr lang="ru-RU" sz="2400" dirty="0" err="1"/>
              <a:t>приміщень</a:t>
            </a:r>
            <a:r>
              <a:rPr lang="ru-RU" sz="2400" dirty="0"/>
              <a:t> </a:t>
            </a:r>
            <a:r>
              <a:rPr lang="ru-RU" sz="2400" dirty="0" err="1"/>
              <a:t>громадського</a:t>
            </a:r>
            <a:r>
              <a:rPr lang="ru-RU" sz="2400" dirty="0"/>
              <a:t> </a:t>
            </a:r>
            <a:r>
              <a:rPr lang="ru-RU" sz="2400" dirty="0" err="1"/>
              <a:t>призначення</a:t>
            </a:r>
            <a:r>
              <a:rPr lang="ru-RU" sz="2400" dirty="0"/>
              <a:t>, </a:t>
            </a:r>
            <a:r>
              <a:rPr lang="ru-RU" sz="2400" dirty="0" err="1"/>
              <a:t>приміщень</a:t>
            </a:r>
            <a:r>
              <a:rPr lang="ru-RU" sz="2400" dirty="0"/>
              <a:t> </a:t>
            </a:r>
            <a:r>
              <a:rPr lang="ru-RU" sz="2400" dirty="0" err="1"/>
              <a:t>промислового</a:t>
            </a:r>
            <a:r>
              <a:rPr lang="ru-RU" sz="2400" dirty="0"/>
              <a:t> (</a:t>
            </a:r>
            <a:r>
              <a:rPr lang="ru-RU" sz="2400" dirty="0" err="1"/>
              <a:t>технічного</a:t>
            </a:r>
            <a:r>
              <a:rPr lang="ru-RU" sz="2400" dirty="0"/>
              <a:t>) </a:t>
            </a:r>
            <a:r>
              <a:rPr lang="ru-RU" sz="2400" dirty="0" err="1"/>
              <a:t>призначення</a:t>
            </a:r>
            <a:r>
              <a:rPr lang="ru-RU" sz="2400" dirty="0"/>
              <a:t>, </a:t>
            </a:r>
            <a:r>
              <a:rPr lang="ru-RU" sz="2400" dirty="0" err="1"/>
              <a:t>зовнішніх</a:t>
            </a:r>
            <a:r>
              <a:rPr lang="ru-RU" sz="2400" dirty="0"/>
              <a:t> </a:t>
            </a:r>
            <a:r>
              <a:rPr lang="ru-RU" sz="2400" dirty="0" err="1"/>
              <a:t>територій</a:t>
            </a:r>
            <a:r>
              <a:rPr lang="ru-RU" sz="2400" dirty="0"/>
              <a:t>, </a:t>
            </a:r>
            <a:r>
              <a:rPr lang="ru-RU" sz="2400" dirty="0" err="1"/>
              <a:t>прибудинкових</a:t>
            </a:r>
            <a:r>
              <a:rPr lang="ru-RU" sz="2400" dirty="0"/>
              <a:t> </a:t>
            </a:r>
            <a:r>
              <a:rPr lang="ru-RU" sz="2400" dirty="0" err="1"/>
              <a:t>територій</a:t>
            </a:r>
            <a:r>
              <a:rPr lang="ru-RU" sz="2400" dirty="0"/>
              <a:t>, </a:t>
            </a:r>
            <a:r>
              <a:rPr lang="ru-RU" sz="2400" dirty="0" err="1"/>
              <a:t>вулиць</a:t>
            </a:r>
            <a:r>
              <a:rPr lang="ru-RU" sz="2400" dirty="0"/>
              <a:t>, </a:t>
            </a:r>
            <a:r>
              <a:rPr lang="ru-RU" sz="2400" dirty="0" err="1"/>
              <a:t>доріг</a:t>
            </a:r>
            <a:r>
              <a:rPr lang="ru-RU" sz="2400" dirty="0"/>
              <a:t>, </a:t>
            </a:r>
            <a:r>
              <a:rPr lang="ru-RU" sz="2400" dirty="0" err="1"/>
              <a:t>прибирання</a:t>
            </a:r>
            <a:r>
              <a:rPr lang="ru-RU" sz="2400" dirty="0"/>
              <a:t> </a:t>
            </a:r>
            <a:r>
              <a:rPr lang="ru-RU" sz="2400" dirty="0" err="1"/>
              <a:t>газонів</a:t>
            </a:r>
            <a:r>
              <a:rPr lang="ru-RU" sz="2400" dirty="0"/>
              <a:t>, </a:t>
            </a:r>
            <a:r>
              <a:rPr lang="ru-RU" sz="2400" dirty="0" err="1"/>
              <a:t>парків</a:t>
            </a:r>
            <a:r>
              <a:rPr lang="ru-RU" sz="2400" dirty="0"/>
              <a:t>, </a:t>
            </a:r>
            <a:r>
              <a:rPr lang="ru-RU" sz="2400" dirty="0" err="1"/>
              <a:t>садів</a:t>
            </a:r>
            <a:r>
              <a:rPr lang="ru-RU" sz="2400" dirty="0"/>
              <a:t> і т. д.;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4) за </a:t>
            </a:r>
            <a:r>
              <a:rPr lang="ru-RU" sz="2400" dirty="0" err="1"/>
              <a:t>об'єктом</a:t>
            </a:r>
            <a:r>
              <a:rPr lang="ru-RU" sz="2400" dirty="0"/>
              <a:t>: </a:t>
            </a:r>
            <a:r>
              <a:rPr lang="ru-RU" sz="2400" dirty="0" err="1"/>
              <a:t>прибирання</a:t>
            </a:r>
            <a:r>
              <a:rPr lang="ru-RU" sz="2400" dirty="0"/>
              <a:t> </a:t>
            </a:r>
            <a:r>
              <a:rPr lang="ru-RU" sz="2400" dirty="0" err="1"/>
              <a:t>сміття</a:t>
            </a:r>
            <a:r>
              <a:rPr lang="ru-RU" sz="2400" dirty="0"/>
              <a:t>, </a:t>
            </a:r>
            <a:r>
              <a:rPr lang="ru-RU" sz="2400" dirty="0" err="1"/>
              <a:t>листя</a:t>
            </a:r>
            <a:r>
              <a:rPr lang="ru-RU" sz="2400" dirty="0"/>
              <a:t>, </a:t>
            </a:r>
            <a:r>
              <a:rPr lang="ru-RU" sz="2400" dirty="0" err="1"/>
              <a:t>снігу</a:t>
            </a:r>
            <a:r>
              <a:rPr lang="ru-RU" sz="2400" dirty="0"/>
              <a:t>;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5) за </a:t>
            </a:r>
            <a:r>
              <a:rPr lang="ru-RU" sz="2400" dirty="0" err="1"/>
              <a:t>періодичністю</a:t>
            </a:r>
            <a:r>
              <a:rPr lang="ru-RU" sz="2400" dirty="0"/>
              <a:t>: </a:t>
            </a:r>
            <a:r>
              <a:rPr lang="ru-RU" sz="2400" dirty="0" err="1"/>
              <a:t>щоденна</a:t>
            </a:r>
            <a:r>
              <a:rPr lang="ru-RU" sz="2400" dirty="0"/>
              <a:t>, </a:t>
            </a:r>
            <a:r>
              <a:rPr lang="ru-RU" sz="2400" dirty="0" err="1"/>
              <a:t>щотижнева</a:t>
            </a:r>
            <a:r>
              <a:rPr lang="ru-RU" sz="2400" dirty="0"/>
              <a:t>, </a:t>
            </a:r>
            <a:r>
              <a:rPr lang="ru-RU" sz="2400" dirty="0" err="1"/>
              <a:t>генеральне</a:t>
            </a:r>
            <a:r>
              <a:rPr lang="ru-RU" sz="2400" dirty="0"/>
              <a:t> </a:t>
            </a:r>
            <a:r>
              <a:rPr lang="ru-RU" sz="2400" dirty="0" err="1"/>
              <a:t>прибирання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703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01600"/>
            <a:ext cx="10364451" cy="362857"/>
          </a:xfrm>
        </p:spPr>
        <p:txBody>
          <a:bodyPr>
            <a:normAutofit fontScale="90000"/>
          </a:bodyPr>
          <a:lstStyle/>
          <a:p>
            <a:r>
              <a:rPr lang="ru-RU" sz="2400" dirty="0" err="1"/>
              <a:t>Перелік</a:t>
            </a:r>
            <a:r>
              <a:rPr lang="ru-RU" sz="2400" dirty="0"/>
              <a:t> </a:t>
            </a:r>
            <a:r>
              <a:rPr lang="ru-RU" sz="2400" dirty="0" err="1"/>
              <a:t>заходів</a:t>
            </a:r>
            <a:r>
              <a:rPr lang="ru-RU" sz="2400" dirty="0"/>
              <a:t> з </a:t>
            </a:r>
            <a:r>
              <a:rPr lang="ru-RU" sz="2400" dirty="0" err="1"/>
              <a:t>прибирання</a:t>
            </a:r>
            <a:r>
              <a:rPr lang="ru-RU" sz="2400" dirty="0"/>
              <a:t> та догляду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5820895"/>
              </p:ext>
            </p:extLst>
          </p:nvPr>
        </p:nvGraphicFramePr>
        <p:xfrm>
          <a:off x="406400" y="464457"/>
          <a:ext cx="11321144" cy="646185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6152926"/>
                <a:gridCol w="2938023"/>
                <a:gridCol w="2230195"/>
              </a:tblGrid>
              <a:tr h="33382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Заходи з </a:t>
                      </a:r>
                      <a:r>
                        <a:rPr lang="ru-RU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прибирання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 догляду за </a:t>
                      </a:r>
                      <a:r>
                        <a:rPr lang="ru-RU" sz="11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поверхнями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всередині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будівель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споруд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будинків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споруд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прилеглій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території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1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Перв</a:t>
                      </a:r>
                      <a:r>
                        <a:rPr lang="uk-UA" sz="1100" u="sng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</a:t>
                      </a:r>
                      <a:r>
                        <a:rPr lang="ru-RU" sz="1100" u="sng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uk-UA" sz="1100" u="sng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100" u="sng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комплексне прибирання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5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Видалення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пилу з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підлоги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плінтусів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стін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стель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рам,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електричної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арматури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радіаторів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декоративних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екранів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радіаторів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Мийка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вікон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сантехніки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обладнання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Мийка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дверних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блоків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вікон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скляних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стін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будь-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якій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висоті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фасадів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Вологе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прибирання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території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озеленення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т.д.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51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Щоденне комплексне прибирання та догляд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Протирання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пилу з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кришок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столів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полиць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шаф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тумбочок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ручок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дверей,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підвіконь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поверхонь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заввишки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м. Чистка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дзеркал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скляних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поверхонь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крім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вікон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Прибирання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дверних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блоків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сходових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прольотів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майданчиків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Видалення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пилу з розеток,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подовжувачів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з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оргтехніки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комп'ютерів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Винесення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сміття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сміттєвих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кошиків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бумагознищуючих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машин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заміна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поліетиленових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сміттєвих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кошиках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чистка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попільничок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їх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протирання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Видалення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пилу з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підлокітників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хрестовин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стільців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Прибирання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підлоги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м'яких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твердих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напівтвердих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вакуумна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обробка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підмітання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миття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Видалення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пилу з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плінтусів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видалення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плям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липких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субстанцій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жувальної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гумки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пластиліну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з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підлог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килимів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килимових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покриттів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м'яких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меблів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Протирання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батарей,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радіаторів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Чищення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дезінфекція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кахельної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стінки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висотою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м,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унітазів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раковин,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біде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пісуарів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включаючи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нальот</a:t>
                      </a: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іржі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сечового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водного і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вапняного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каменю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дезодорація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мийка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торговельного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механічного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обладнання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(ваги, прилавки,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вітрини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фасувальні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агрегати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Прибирання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дверних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блоків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сходів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протирання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скляних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поверхонь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вивісок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вітрин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покажчиків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Підмітання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сміття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листя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винесення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сміття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вставка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поліетиленових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пакетів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урни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Вологе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прибирання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території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78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83089"/>
            <a:ext cx="10364451" cy="5135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8467177"/>
              </p:ext>
            </p:extLst>
          </p:nvPr>
        </p:nvGraphicFramePr>
        <p:xfrm>
          <a:off x="914400" y="986971"/>
          <a:ext cx="10363200" cy="567508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312229"/>
                <a:gridCol w="2873828"/>
                <a:gridCol w="2177143"/>
              </a:tblGrid>
              <a:tr h="36046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Щотижнева</a:t>
                      </a:r>
                      <a:r>
                        <a:rPr lang="ru-RU" sz="16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комплексне</a:t>
                      </a:r>
                      <a:r>
                        <a:rPr lang="ru-RU" sz="16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прибирання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14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 ж,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в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пункті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 </a:t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Догляд та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прибирання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всіх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поверхонь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висотою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 </a:t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Натирання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поліроллю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меблів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інтер'єру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кольорових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Видалення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пилу з рам, не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включаючи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скла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видалення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плям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тканинних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перегородок. 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Вакуумна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обробка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тканинних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перегородок,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м'яких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меблів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Видалення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пилу з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декоративних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екранів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радіаторів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з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штучних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рослин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з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декоративного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Миття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дезінфекція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сміттєвих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кошиків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Дезінфекція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приміщення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висотою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м,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дезінфекція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дезодорація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зливних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отворів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Полірування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стін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кахлю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 ж,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в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пункті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 ж,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в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пункті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 </a:t>
                      </a:r>
                      <a:b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Прибирання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лавок,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альтанок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дитячих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спортивних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майданчиків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20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68574"/>
            <a:ext cx="10364451" cy="571655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77287497"/>
              </p:ext>
            </p:extLst>
          </p:nvPr>
        </p:nvGraphicFramePr>
        <p:xfrm>
          <a:off x="740228" y="885371"/>
          <a:ext cx="10537370" cy="584925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093027"/>
                <a:gridCol w="3643086"/>
                <a:gridCol w="2801257"/>
              </a:tblGrid>
              <a:tr h="42534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Генеральне</a:t>
                      </a:r>
                      <a:r>
                        <a:rPr lang="ru-RU" sz="14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прибирання</a:t>
                      </a:r>
                      <a:r>
                        <a:rPr lang="ru-RU" sz="1400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догляд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 ж,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пунктах 2, 3. </a:t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Чищення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скла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настінних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стельових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світильників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всередині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висоті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м. </a:t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Видалення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пилу з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решіток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припливно-витяжної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вентиляції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стелях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стінах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Чистка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комп'ютерів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оргтехніки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побутової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радіоелектронної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апаратури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жалюзі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м'яких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меблів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салонів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автомашин,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килимів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килимових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покриттів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Мийка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вікон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чотирьох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сторін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Догляд за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підлогами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нанесення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мастик,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лаків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консервація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кристалізація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захисних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Чищення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дезінфекція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кухонного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обладнання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(плит,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холодильників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посудомийних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машин,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мікрохвильових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печей та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торговельного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механічного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обладнання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 ж,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пунктах 2, 3. </a:t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Мийка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вікон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скляних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стін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будь-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якій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висоті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зсередини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Мийка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дахів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фасадів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ліпнини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скульптури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поверхонь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зі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складним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мікрорельєфом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Видалення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висолів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солі</a:t>
                      </a: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з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цегли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нанесення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захисних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покриттів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фасадів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Очищення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алюмінієвих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рам,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латунних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табличок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 ж,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пунктах 2, 3. </a:t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Протирання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огорож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виїзних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воріт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козирків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навісів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b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Чистка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зливних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каналізаційних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решіток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труб і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жолобів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29727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115</TotalTime>
  <Words>4689</Words>
  <Application>Microsoft Office PowerPoint</Application>
  <PresentationFormat>Широкоэкранный</PresentationFormat>
  <Paragraphs>219</Paragraphs>
  <Slides>48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Calibri</vt:lpstr>
      <vt:lpstr>Times New Roman</vt:lpstr>
      <vt:lpstr>Tw Cen MT</vt:lpstr>
      <vt:lpstr>Капля</vt:lpstr>
      <vt:lpstr>Тема 9. Устаткування для клінінгу</vt:lpstr>
      <vt:lpstr>План</vt:lpstr>
      <vt:lpstr>1. Клінінг і клінінгові технології в готельному господарстві. </vt:lpstr>
      <vt:lpstr>Презентация PowerPoint</vt:lpstr>
      <vt:lpstr>Презентация PowerPoint</vt:lpstr>
      <vt:lpstr>Прибирання в закладах готельно-ресторанного господарства можна поділити на види за різними критеріями:</vt:lpstr>
      <vt:lpstr>Перелік заходів з прибирання та догляду </vt:lpstr>
      <vt:lpstr>Презентация PowerPoint</vt:lpstr>
      <vt:lpstr>Презентация PowerPoint</vt:lpstr>
      <vt:lpstr>Презентация PowerPoint</vt:lpstr>
      <vt:lpstr>2. Класифікація устаткування для професійного прибирання</vt:lpstr>
      <vt:lpstr>ОСНОВНІ ПРАВИЛА:</vt:lpstr>
      <vt:lpstr>ОСНОВНІ ПРАВИЛА:</vt:lpstr>
      <vt:lpstr>ОСНОВНІ ПРАВИЛА:</vt:lpstr>
      <vt:lpstr>ОСНОВНІ ПРАВИЛА:</vt:lpstr>
      <vt:lpstr>Презентация PowerPoint</vt:lpstr>
      <vt:lpstr>Класифікація прибирального устаткування:</vt:lpstr>
      <vt:lpstr>Класифікація прибирального устаткування:</vt:lpstr>
      <vt:lpstr>Класифікація прибирального устаткування:</vt:lpstr>
      <vt:lpstr>3. Система видалення сміття. </vt:lpstr>
      <vt:lpstr>Презентация PowerPoint</vt:lpstr>
      <vt:lpstr>4. Система централізованого пиловидалення.</vt:lpstr>
      <vt:lpstr>Презентация PowerPoint</vt:lpstr>
      <vt:lpstr>5. Огляд устаткування для клінінгу</vt:lpstr>
      <vt:lpstr>Презентация PowerPoint</vt:lpstr>
      <vt:lpstr>Презентация PowerPoint</vt:lpstr>
      <vt:lpstr>Презентация PowerPoint</vt:lpstr>
      <vt:lpstr>Презентация PowerPoint</vt:lpstr>
      <vt:lpstr>За конструкцією пилозбірника виділяють:</vt:lpstr>
      <vt:lpstr>Презентация PowerPoint</vt:lpstr>
      <vt:lpstr>Презентация PowerPoint</vt:lpstr>
      <vt:lpstr> За компонуванням найбільш поширеними є наступні види пилососів: </vt:lpstr>
      <vt:lpstr>Презентация PowerPoint</vt:lpstr>
      <vt:lpstr>Різновиди пилесосів</vt:lpstr>
      <vt:lpstr>Підмітальні машини.</vt:lpstr>
      <vt:lpstr>Підмітальні машини.</vt:lpstr>
      <vt:lpstr>Підлогомийні машини.</vt:lpstr>
      <vt:lpstr>Підлогомийні машини..</vt:lpstr>
      <vt:lpstr>Мийка високого тиску.</vt:lpstr>
      <vt:lpstr>Мийка високо тиску</vt:lpstr>
      <vt:lpstr>Ротори (натирачі підлоги).</vt:lpstr>
      <vt:lpstr>Ротори (натирачі підлоги).</vt:lpstr>
      <vt:lpstr>екстракторні машини. </vt:lpstr>
      <vt:lpstr>Сушки для килимових покриттів.</vt:lpstr>
      <vt:lpstr>Парогенератори</vt:lpstr>
      <vt:lpstr>Візки для прибирання. </vt:lpstr>
      <vt:lpstr>Візки для прибирання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9. Устаткування для клінінгу</dc:title>
  <dc:creator>Валентина</dc:creator>
  <cp:lastModifiedBy>Валентина</cp:lastModifiedBy>
  <cp:revision>13</cp:revision>
  <dcterms:created xsi:type="dcterms:W3CDTF">2022-04-25T16:36:18Z</dcterms:created>
  <dcterms:modified xsi:type="dcterms:W3CDTF">2022-04-25T18:32:15Z</dcterms:modified>
</cp:coreProperties>
</file>