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" pitchFamily="2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c2c38a02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c2c38a02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c2fb143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c2fb1434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bf849eb1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bf849eb1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c325f3bc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2c325f3bc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2c325f3bc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2c325f3bc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6" name="Google Shape;129;p13">
            <a:extLst>
              <a:ext uri="{FF2B5EF4-FFF2-40B4-BE49-F238E27FC236}">
                <a16:creationId xmlns:a16="http://schemas.microsoft.com/office/drawing/2014/main" id="{088955A9-A0F6-4855-A7C7-D4E208A80156}"/>
              </a:ext>
            </a:extLst>
          </p:cNvPr>
          <p:cNvSpPr txBox="1">
            <a:spLocks noGrp="1"/>
          </p:cNvSpPr>
          <p:nvPr/>
        </p:nvSpPr>
        <p:spPr>
          <a:xfrm>
            <a:off x="1891350" y="3073596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2609625" y="120100"/>
            <a:ext cx="4305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Зчитування та запис даних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538" y="689500"/>
            <a:ext cx="5934932" cy="41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950" y="289350"/>
            <a:ext cx="6444101" cy="456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75" y="1035850"/>
            <a:ext cx="7564849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2791900" y="180125"/>
            <a:ext cx="426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Прямий доступ до файлів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950" y="641750"/>
            <a:ext cx="5990089" cy="40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075" y="349388"/>
            <a:ext cx="6189849" cy="444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2514600" y="90050"/>
            <a:ext cx="411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Функції обміну з консоллю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588" y="619075"/>
            <a:ext cx="7494824" cy="39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775" y="374400"/>
            <a:ext cx="7122449" cy="439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2670150" y="130100"/>
            <a:ext cx="3803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MS DOS функції обміну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775" y="699500"/>
            <a:ext cx="6106458" cy="413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2320500" y="130100"/>
            <a:ext cx="4503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Функції для обміну з портами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200" y="651750"/>
            <a:ext cx="6899605" cy="39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1888300" y="140100"/>
            <a:ext cx="5807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Приклад передачі даних на СОМ порт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613" y="709500"/>
            <a:ext cx="5882769" cy="41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358900" y="159725"/>
            <a:ext cx="4426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5.2. Обмін нижнього рівня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00" y="956725"/>
            <a:ext cx="7918600" cy="32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2"/>
          <p:cNvSpPr txBox="1"/>
          <p:nvPr/>
        </p:nvSpPr>
        <p:spPr>
          <a:xfrm>
            <a:off x="1912225" y="130100"/>
            <a:ext cx="5905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Приклад прийому даних з СОМ порта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250" y="699500"/>
            <a:ext cx="6895150" cy="39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2550600" y="100075"/>
            <a:ext cx="4663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Відкриття та закриття потоків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650" y="704138"/>
            <a:ext cx="7416700" cy="37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88" y="1290025"/>
            <a:ext cx="8096225" cy="25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175" y="229338"/>
            <a:ext cx="6663655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500" y="950363"/>
            <a:ext cx="7794999" cy="324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63" y="516563"/>
            <a:ext cx="7614876" cy="41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013" y="769338"/>
            <a:ext cx="6273976" cy="36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800" y="359388"/>
            <a:ext cx="6684399" cy="44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Екран (16:9)</PresentationFormat>
  <Paragraphs>36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Nunito</vt:lpstr>
      <vt:lpstr>Arial</vt:lpstr>
      <vt:lpstr>Times New Roman</vt:lpstr>
      <vt:lpstr>Calibri</vt:lpstr>
      <vt:lpstr>Shift</vt:lpstr>
      <vt:lpstr>Дисципліна: “Програмування”</vt:lpstr>
      <vt:lpstr>   5.2. Обмін нижнього рівня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2023-08-21T03:47:48Z</dcterms:modified>
</cp:coreProperties>
</file>