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9144000" cy="6858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28947" y="354203"/>
            <a:ext cx="6686105" cy="4527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hlink"/>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1">
                <a:solidFill>
                  <a:schemeClr val="tx2"/>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hlink"/>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hlink"/>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6078" y="212345"/>
            <a:ext cx="8667750" cy="2640965"/>
          </a:xfrm>
          <a:prstGeom prst="rect">
            <a:avLst/>
          </a:prstGeom>
        </p:spPr>
        <p:txBody>
          <a:bodyPr wrap="square" lIns="0" tIns="0" rIns="0" bIns="0">
            <a:spAutoFit/>
          </a:bodyPr>
          <a:lstStyle>
            <a:lvl1pPr>
              <a:defRPr sz="2400" b="0" i="0">
                <a:solidFill>
                  <a:schemeClr val="hlink"/>
                </a:solidFill>
                <a:latin typeface="Times New Roman"/>
                <a:cs typeface="Times New Roman"/>
              </a:defRPr>
            </a:lvl1pPr>
          </a:lstStyle>
          <a:p>
            <a:endParaRPr/>
          </a:p>
        </p:txBody>
      </p:sp>
      <p:sp>
        <p:nvSpPr>
          <p:cNvPr id="3" name="Holder 3"/>
          <p:cNvSpPr>
            <a:spLocks noGrp="1"/>
          </p:cNvSpPr>
          <p:nvPr>
            <p:ph type="body" idx="1"/>
          </p:nvPr>
        </p:nvSpPr>
        <p:spPr>
          <a:xfrm>
            <a:off x="401149" y="1159765"/>
            <a:ext cx="8415020" cy="3185160"/>
          </a:xfrm>
          <a:prstGeom prst="rect">
            <a:avLst/>
          </a:prstGeom>
        </p:spPr>
        <p:txBody>
          <a:bodyPr wrap="square" lIns="0" tIns="0" rIns="0" bIns="0">
            <a:spAutoFit/>
          </a:bodyPr>
          <a:lstStyle>
            <a:lvl1pPr>
              <a:defRPr sz="2400" b="1" i="1">
                <a:solidFill>
                  <a:schemeClr val="tx2"/>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5" Type="http://schemas.openxmlformats.org/officeDocument/2006/relationships/image" Target="../media/image43.jpg"/><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5.xml"/><Relationship Id="rId4" Type="http://schemas.openxmlformats.org/officeDocument/2006/relationships/image" Target="../media/image54.jpg"/></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4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png"/><Relationship Id="rId1" Type="http://schemas.openxmlformats.org/officeDocument/2006/relationships/slideLayout" Target="../slideLayouts/slideLayout5.xml"/><Relationship Id="rId4" Type="http://schemas.openxmlformats.org/officeDocument/2006/relationships/image" Target="../media/image79.jpg"/></Relationships>
</file>

<file path=ppt/slides/_rels/slide4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0266" y="4038600"/>
            <a:ext cx="7534275" cy="2182649"/>
          </a:xfrm>
          <a:prstGeom prst="rect">
            <a:avLst/>
          </a:prstGeom>
        </p:spPr>
        <p:txBody>
          <a:bodyPr vert="horz" wrap="square" lIns="0" tIns="12700" rIns="0" bIns="0" rtlCol="0">
            <a:spAutoFit/>
          </a:bodyPr>
          <a:lstStyle/>
          <a:p>
            <a:pPr marL="12065" marR="5080" algn="ctr">
              <a:lnSpc>
                <a:spcPct val="100000"/>
              </a:lnSpc>
              <a:spcBef>
                <a:spcPts val="100"/>
              </a:spcBef>
            </a:pPr>
            <a:r>
              <a:rPr sz="2800" b="1" spc="-35" dirty="0">
                <a:latin typeface="Times New Roman"/>
                <a:cs typeface="Times New Roman"/>
              </a:rPr>
              <a:t>Устаткування</a:t>
            </a:r>
            <a:r>
              <a:rPr sz="2800" b="1" spc="-10" dirty="0">
                <a:latin typeface="Times New Roman"/>
                <a:cs typeface="Times New Roman"/>
              </a:rPr>
              <a:t> </a:t>
            </a:r>
            <a:r>
              <a:rPr sz="2800" b="1" spc="-5" dirty="0">
                <a:latin typeface="Times New Roman"/>
                <a:cs typeface="Times New Roman"/>
              </a:rPr>
              <a:t>закладів</a:t>
            </a:r>
            <a:r>
              <a:rPr sz="2800" b="1" dirty="0">
                <a:latin typeface="Times New Roman"/>
                <a:cs typeface="Times New Roman"/>
              </a:rPr>
              <a:t> </a:t>
            </a:r>
            <a:r>
              <a:rPr sz="2800" b="1" spc="-15" dirty="0">
                <a:latin typeface="Times New Roman"/>
                <a:cs typeface="Times New Roman"/>
              </a:rPr>
              <a:t>готельно-ресторанного </a:t>
            </a:r>
            <a:r>
              <a:rPr sz="2800" b="1" spc="-685" dirty="0">
                <a:latin typeface="Times New Roman"/>
                <a:cs typeface="Times New Roman"/>
              </a:rPr>
              <a:t> </a:t>
            </a:r>
            <a:r>
              <a:rPr sz="2800" b="1" spc="-15" dirty="0">
                <a:latin typeface="Times New Roman"/>
                <a:cs typeface="Times New Roman"/>
              </a:rPr>
              <a:t>господарства</a:t>
            </a:r>
            <a:endParaRPr sz="2800" dirty="0">
              <a:latin typeface="Times New Roman"/>
              <a:cs typeface="Times New Roman"/>
            </a:endParaRPr>
          </a:p>
          <a:p>
            <a:pPr>
              <a:lnSpc>
                <a:spcPct val="100000"/>
              </a:lnSpc>
              <a:spcBef>
                <a:spcPts val="25"/>
              </a:spcBef>
            </a:pPr>
            <a:endParaRPr sz="2900" dirty="0">
              <a:latin typeface="Times New Roman"/>
              <a:cs typeface="Times New Roman"/>
            </a:endParaRPr>
          </a:p>
          <a:p>
            <a:pPr marL="635" algn="ctr">
              <a:lnSpc>
                <a:spcPct val="100000"/>
              </a:lnSpc>
            </a:pPr>
            <a:r>
              <a:rPr sz="2800" b="1" spc="-10" dirty="0" err="1">
                <a:latin typeface="Times New Roman"/>
                <a:cs typeface="Times New Roman"/>
              </a:rPr>
              <a:t>Лекція</a:t>
            </a:r>
            <a:r>
              <a:rPr sz="2800" b="1" spc="-45" dirty="0">
                <a:latin typeface="Times New Roman"/>
                <a:cs typeface="Times New Roman"/>
              </a:rPr>
              <a:t> </a:t>
            </a:r>
            <a:r>
              <a:rPr sz="2800" b="1" dirty="0" smtClean="0">
                <a:latin typeface="Times New Roman"/>
                <a:cs typeface="Times New Roman"/>
              </a:rPr>
              <a:t>1</a:t>
            </a:r>
            <a:r>
              <a:rPr lang="uk-UA" sz="2800" b="1" smtClean="0">
                <a:latin typeface="Times New Roman"/>
                <a:cs typeface="Times New Roman"/>
              </a:rPr>
              <a:t>1</a:t>
            </a:r>
            <a:endParaRPr sz="2800" dirty="0">
              <a:latin typeface="Times New Roman"/>
              <a:cs typeface="Times New Roman"/>
            </a:endParaRPr>
          </a:p>
          <a:p>
            <a:pPr marL="635" algn="ctr">
              <a:lnSpc>
                <a:spcPct val="100000"/>
              </a:lnSpc>
            </a:pPr>
            <a:r>
              <a:rPr sz="2800" b="1" spc="-15" dirty="0">
                <a:latin typeface="Times New Roman"/>
                <a:cs typeface="Times New Roman"/>
              </a:rPr>
              <a:t>Жарильно-пекарське</a:t>
            </a:r>
            <a:r>
              <a:rPr sz="2800" b="1" spc="-30" dirty="0">
                <a:latin typeface="Times New Roman"/>
                <a:cs typeface="Times New Roman"/>
              </a:rPr>
              <a:t> </a:t>
            </a:r>
            <a:r>
              <a:rPr sz="2800" b="1" spc="-20" dirty="0">
                <a:latin typeface="Times New Roman"/>
                <a:cs typeface="Times New Roman"/>
              </a:rPr>
              <a:t>устаткування</a:t>
            </a:r>
            <a:endParaRPr sz="2800" dirty="0">
              <a:latin typeface="Times New Roman"/>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408" y="304800"/>
            <a:ext cx="6389687"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49275"/>
            <a:ext cx="1963737"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79637" y="1412875"/>
            <a:ext cx="5114652" cy="5335913"/>
          </a:xfrm>
          <a:prstGeom prst="rect">
            <a:avLst/>
          </a:prstGeom>
        </p:spPr>
      </p:pic>
      <p:sp>
        <p:nvSpPr>
          <p:cNvPr id="3" name="object 3"/>
          <p:cNvSpPr txBox="1">
            <a:spLocks noGrp="1"/>
          </p:cNvSpPr>
          <p:nvPr>
            <p:ph type="title"/>
          </p:nvPr>
        </p:nvSpPr>
        <p:spPr>
          <a:prstGeom prst="rect">
            <a:avLst/>
          </a:prstGeom>
        </p:spPr>
        <p:txBody>
          <a:bodyPr vert="horz" wrap="square" lIns="0" tIns="298956" rIns="0" bIns="0" rtlCol="0">
            <a:spAutoFit/>
          </a:bodyPr>
          <a:lstStyle/>
          <a:p>
            <a:pPr marL="2281555" marR="5080" indent="-772160">
              <a:lnSpc>
                <a:spcPct val="100000"/>
              </a:lnSpc>
              <a:spcBef>
                <a:spcPts val="100"/>
              </a:spcBef>
            </a:pPr>
            <a:r>
              <a:rPr spc="-10" dirty="0">
                <a:solidFill>
                  <a:srgbClr val="1F497D"/>
                </a:solidFill>
              </a:rPr>
              <a:t>Багатофункціональна </a:t>
            </a:r>
            <a:r>
              <a:rPr spc="-25" dirty="0">
                <a:solidFill>
                  <a:srgbClr val="1F497D"/>
                </a:solidFill>
              </a:rPr>
              <a:t>сковорода </a:t>
            </a:r>
            <a:r>
              <a:rPr spc="-35" dirty="0">
                <a:solidFill>
                  <a:srgbClr val="1F497D"/>
                </a:solidFill>
              </a:rPr>
              <a:t>RATIONAL </a:t>
            </a:r>
            <a:r>
              <a:rPr spc="-585" dirty="0">
                <a:solidFill>
                  <a:srgbClr val="1F497D"/>
                </a:solidFill>
              </a:rPr>
              <a:t> </a:t>
            </a:r>
            <a:r>
              <a:rPr spc="-25" dirty="0">
                <a:solidFill>
                  <a:srgbClr val="1F497D"/>
                </a:solidFill>
              </a:rPr>
              <a:t>VarioCooking</a:t>
            </a:r>
            <a:r>
              <a:rPr spc="-15" dirty="0">
                <a:solidFill>
                  <a:srgbClr val="1F497D"/>
                </a:solidFill>
              </a:rPr>
              <a:t> </a:t>
            </a:r>
            <a:r>
              <a:rPr spc="-5" dirty="0">
                <a:solidFill>
                  <a:srgbClr val="1F497D"/>
                </a:solidFill>
              </a:rPr>
              <a:t>Center</a:t>
            </a:r>
            <a:r>
              <a:rPr spc="-15" dirty="0">
                <a:solidFill>
                  <a:srgbClr val="1F497D"/>
                </a:solidFill>
              </a:rPr>
              <a:t> </a:t>
            </a:r>
            <a:r>
              <a:rPr spc="-5" dirty="0">
                <a:solidFill>
                  <a:srgbClr val="1F497D"/>
                </a:solidFill>
              </a:rPr>
              <a:t>(VCC)</a:t>
            </a:r>
            <a:r>
              <a:rPr dirty="0">
                <a:solidFill>
                  <a:srgbClr val="1F497D"/>
                </a:solidFill>
              </a:rPr>
              <a:t> </a:t>
            </a:r>
            <a:r>
              <a:rPr spc="-25" dirty="0">
                <a:solidFill>
                  <a:srgbClr val="1F497D"/>
                </a:solidFill>
              </a:rPr>
              <a:t>112T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28947" y="354203"/>
            <a:ext cx="6252210" cy="452755"/>
          </a:xfrm>
          <a:prstGeom prst="rect">
            <a:avLst/>
          </a:prstGeom>
        </p:spPr>
        <p:txBody>
          <a:bodyPr vert="horz" wrap="square" lIns="0" tIns="12700" rIns="0" bIns="0" rtlCol="0">
            <a:spAutoFit/>
          </a:bodyPr>
          <a:lstStyle/>
          <a:p>
            <a:pPr marL="12700">
              <a:lnSpc>
                <a:spcPct val="100000"/>
              </a:lnSpc>
              <a:spcBef>
                <a:spcPts val="100"/>
              </a:spcBef>
            </a:pPr>
            <a:r>
              <a:rPr sz="2800" spc="-30" dirty="0">
                <a:latin typeface="Times New Roman"/>
                <a:cs typeface="Times New Roman"/>
              </a:rPr>
              <a:t>Сковороди</a:t>
            </a:r>
            <a:r>
              <a:rPr sz="2800" spc="-25" dirty="0">
                <a:latin typeface="Times New Roman"/>
                <a:cs typeface="Times New Roman"/>
              </a:rPr>
              <a:t> </a:t>
            </a:r>
            <a:r>
              <a:rPr sz="2800" dirty="0">
                <a:latin typeface="Times New Roman"/>
                <a:cs typeface="Times New Roman"/>
              </a:rPr>
              <a:t>з</a:t>
            </a:r>
            <a:r>
              <a:rPr sz="2800" spc="-10" dirty="0">
                <a:latin typeface="Times New Roman"/>
                <a:cs typeface="Times New Roman"/>
              </a:rPr>
              <a:t> </a:t>
            </a:r>
            <a:r>
              <a:rPr sz="2800" spc="-5" dirty="0">
                <a:latin typeface="Times New Roman"/>
                <a:cs typeface="Times New Roman"/>
              </a:rPr>
              <a:t>дренажним</a:t>
            </a:r>
            <a:r>
              <a:rPr sz="2800" spc="-25" dirty="0">
                <a:latin typeface="Times New Roman"/>
                <a:cs typeface="Times New Roman"/>
              </a:rPr>
              <a:t> </a:t>
            </a:r>
            <a:r>
              <a:rPr sz="2800" spc="-10" dirty="0">
                <a:latin typeface="Times New Roman"/>
                <a:cs typeface="Times New Roman"/>
              </a:rPr>
              <a:t>зливанням жиру</a:t>
            </a:r>
            <a:endParaRPr sz="2800">
              <a:latin typeface="Times New Roman"/>
              <a:cs typeface="Times New Roman"/>
            </a:endParaRPr>
          </a:p>
        </p:txBody>
      </p:sp>
      <p:sp>
        <p:nvSpPr>
          <p:cNvPr id="3" name="object 3"/>
          <p:cNvSpPr txBox="1"/>
          <p:nvPr/>
        </p:nvSpPr>
        <p:spPr>
          <a:xfrm>
            <a:off x="474027" y="1219327"/>
            <a:ext cx="7966709" cy="756920"/>
          </a:xfrm>
          <a:prstGeom prst="rect">
            <a:avLst/>
          </a:prstGeom>
        </p:spPr>
        <p:txBody>
          <a:bodyPr vert="horz" wrap="square" lIns="0" tIns="12700" rIns="0" bIns="0" rtlCol="0">
            <a:spAutoFit/>
          </a:bodyPr>
          <a:lstStyle/>
          <a:p>
            <a:pPr marL="12700" marR="5080" indent="914400">
              <a:lnSpc>
                <a:spcPct val="100000"/>
              </a:lnSpc>
              <a:spcBef>
                <a:spcPts val="100"/>
              </a:spcBef>
            </a:pPr>
            <a:r>
              <a:rPr sz="2400" spc="-20" dirty="0">
                <a:latin typeface="Times New Roman"/>
                <a:cs typeface="Times New Roman"/>
              </a:rPr>
              <a:t>Такі</a:t>
            </a:r>
            <a:r>
              <a:rPr sz="2400" spc="-25" dirty="0">
                <a:latin typeface="Times New Roman"/>
                <a:cs typeface="Times New Roman"/>
              </a:rPr>
              <a:t> сковороди</a:t>
            </a:r>
            <a:r>
              <a:rPr sz="2400" spc="-5" dirty="0">
                <a:latin typeface="Times New Roman"/>
                <a:cs typeface="Times New Roman"/>
              </a:rPr>
              <a:t> </a:t>
            </a:r>
            <a:r>
              <a:rPr sz="2400" dirty="0">
                <a:latin typeface="Times New Roman"/>
                <a:cs typeface="Times New Roman"/>
              </a:rPr>
              <a:t>ще</a:t>
            </a:r>
            <a:r>
              <a:rPr sz="2400" spc="-15" dirty="0">
                <a:latin typeface="Times New Roman"/>
                <a:cs typeface="Times New Roman"/>
              </a:rPr>
              <a:t> </a:t>
            </a:r>
            <a:r>
              <a:rPr sz="2400" spc="-10" dirty="0">
                <a:latin typeface="Times New Roman"/>
                <a:cs typeface="Times New Roman"/>
              </a:rPr>
              <a:t>мають</a:t>
            </a:r>
            <a:r>
              <a:rPr sz="2400" spc="-5" dirty="0">
                <a:latin typeface="Times New Roman"/>
                <a:cs typeface="Times New Roman"/>
              </a:rPr>
              <a:t> </a:t>
            </a:r>
            <a:r>
              <a:rPr sz="2400" spc="-20" dirty="0">
                <a:latin typeface="Times New Roman"/>
                <a:cs typeface="Times New Roman"/>
              </a:rPr>
              <a:t>назву</a:t>
            </a:r>
            <a:r>
              <a:rPr sz="2400" spc="-5" dirty="0">
                <a:latin typeface="Times New Roman"/>
                <a:cs typeface="Times New Roman"/>
              </a:rPr>
              <a:t> </a:t>
            </a:r>
            <a:r>
              <a:rPr sz="2400" dirty="0">
                <a:latin typeface="Times New Roman"/>
                <a:cs typeface="Times New Roman"/>
              </a:rPr>
              <a:t>–</a:t>
            </a:r>
            <a:r>
              <a:rPr sz="2400" spc="-10" dirty="0">
                <a:latin typeface="Times New Roman"/>
                <a:cs typeface="Times New Roman"/>
              </a:rPr>
              <a:t> </a:t>
            </a:r>
            <a:r>
              <a:rPr sz="2400" b="1" dirty="0">
                <a:latin typeface="Times New Roman"/>
                <a:cs typeface="Times New Roman"/>
              </a:rPr>
              <a:t>плита</a:t>
            </a:r>
            <a:r>
              <a:rPr sz="2400" b="1" spc="15" dirty="0">
                <a:latin typeface="Times New Roman"/>
                <a:cs typeface="Times New Roman"/>
              </a:rPr>
              <a:t> </a:t>
            </a:r>
            <a:r>
              <a:rPr sz="2400" b="1" spc="-10" dirty="0">
                <a:latin typeface="Times New Roman"/>
                <a:cs typeface="Times New Roman"/>
              </a:rPr>
              <a:t>контактного </a:t>
            </a:r>
            <a:r>
              <a:rPr sz="2400" b="1" spc="-585" dirty="0">
                <a:latin typeface="Times New Roman"/>
                <a:cs typeface="Times New Roman"/>
              </a:rPr>
              <a:t> </a:t>
            </a:r>
            <a:r>
              <a:rPr sz="2400" b="1" spc="-10" dirty="0">
                <a:latin typeface="Times New Roman"/>
                <a:cs typeface="Times New Roman"/>
              </a:rPr>
              <a:t>смаження</a:t>
            </a:r>
            <a:r>
              <a:rPr sz="2400" b="1" spc="5" dirty="0">
                <a:latin typeface="Times New Roman"/>
                <a:cs typeface="Times New Roman"/>
              </a:rPr>
              <a:t> </a:t>
            </a:r>
            <a:r>
              <a:rPr sz="2400" spc="-5" dirty="0">
                <a:latin typeface="Times New Roman"/>
                <a:cs typeface="Times New Roman"/>
              </a:rPr>
              <a:t>чи</a:t>
            </a:r>
            <a:r>
              <a:rPr sz="2400" spc="10" dirty="0">
                <a:latin typeface="Times New Roman"/>
                <a:cs typeface="Times New Roman"/>
              </a:rPr>
              <a:t> </a:t>
            </a:r>
            <a:r>
              <a:rPr sz="2400" b="1" spc="-15" dirty="0">
                <a:latin typeface="Times New Roman"/>
                <a:cs typeface="Times New Roman"/>
              </a:rPr>
              <a:t>жарова</a:t>
            </a:r>
            <a:r>
              <a:rPr sz="2400" b="1" dirty="0">
                <a:latin typeface="Times New Roman"/>
                <a:cs typeface="Times New Roman"/>
              </a:rPr>
              <a:t> </a:t>
            </a:r>
            <a:r>
              <a:rPr sz="2400" b="1" spc="-10" dirty="0">
                <a:latin typeface="Times New Roman"/>
                <a:cs typeface="Times New Roman"/>
              </a:rPr>
              <a:t>поверхня</a:t>
            </a:r>
            <a:endParaRPr sz="2400">
              <a:latin typeface="Times New Roman"/>
              <a:cs typeface="Times New Roman"/>
            </a:endParaRPr>
          </a:p>
        </p:txBody>
      </p:sp>
      <p:pic>
        <p:nvPicPr>
          <p:cNvPr id="4" name="object 4"/>
          <p:cNvPicPr/>
          <p:nvPr/>
        </p:nvPicPr>
        <p:blipFill>
          <a:blip r:embed="rId2" cstate="print"/>
          <a:stretch>
            <a:fillRect/>
          </a:stretch>
        </p:blipFill>
        <p:spPr>
          <a:xfrm>
            <a:off x="494552" y="2638990"/>
            <a:ext cx="4356099" cy="3267074"/>
          </a:xfrm>
          <a:prstGeom prst="rect">
            <a:avLst/>
          </a:prstGeom>
        </p:spPr>
      </p:pic>
      <p:grpSp>
        <p:nvGrpSpPr>
          <p:cNvPr id="5" name="object 5"/>
          <p:cNvGrpSpPr/>
          <p:nvPr/>
        </p:nvGrpSpPr>
        <p:grpSpPr>
          <a:xfrm>
            <a:off x="5150459" y="1779168"/>
            <a:ext cx="3384550" cy="5079365"/>
            <a:chOff x="5150459" y="1779168"/>
            <a:chExt cx="3384550" cy="5079365"/>
          </a:xfrm>
        </p:grpSpPr>
        <p:pic>
          <p:nvPicPr>
            <p:cNvPr id="6" name="object 6"/>
            <p:cNvPicPr/>
            <p:nvPr/>
          </p:nvPicPr>
          <p:blipFill>
            <a:blip r:embed="rId3" cstate="print"/>
            <a:stretch>
              <a:fillRect/>
            </a:stretch>
          </p:blipFill>
          <p:spPr>
            <a:xfrm>
              <a:off x="5154182" y="1779168"/>
              <a:ext cx="2663823" cy="2663812"/>
            </a:xfrm>
            <a:prstGeom prst="rect">
              <a:avLst/>
            </a:prstGeom>
          </p:spPr>
        </p:pic>
        <p:pic>
          <p:nvPicPr>
            <p:cNvPr id="7" name="object 7"/>
            <p:cNvPicPr/>
            <p:nvPr/>
          </p:nvPicPr>
          <p:blipFill>
            <a:blip r:embed="rId4" cstate="print"/>
            <a:stretch>
              <a:fillRect/>
            </a:stretch>
          </p:blipFill>
          <p:spPr>
            <a:xfrm>
              <a:off x="5150459" y="4439043"/>
              <a:ext cx="3384469" cy="2418956"/>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968" y="25400"/>
            <a:ext cx="8986520" cy="2219960"/>
          </a:xfrm>
          <a:prstGeom prst="rect">
            <a:avLst/>
          </a:prstGeom>
        </p:spPr>
        <p:txBody>
          <a:bodyPr vert="horz" wrap="square" lIns="0" tIns="12700" rIns="0" bIns="0" rtlCol="0">
            <a:spAutoFit/>
          </a:bodyPr>
          <a:lstStyle/>
          <a:p>
            <a:pPr marL="12700" marR="5080" indent="449580" algn="just">
              <a:lnSpc>
                <a:spcPct val="100000"/>
              </a:lnSpc>
              <a:spcBef>
                <a:spcPts val="100"/>
              </a:spcBef>
            </a:pPr>
            <a:r>
              <a:rPr sz="1800" i="1" spc="-15" dirty="0">
                <a:latin typeface="Times New Roman"/>
                <a:cs typeface="Times New Roman"/>
              </a:rPr>
              <a:t>Сковороди</a:t>
            </a:r>
            <a:r>
              <a:rPr sz="1800" i="1" spc="-10" dirty="0">
                <a:latin typeface="Times New Roman"/>
                <a:cs typeface="Times New Roman"/>
              </a:rPr>
              <a:t> </a:t>
            </a:r>
            <a:r>
              <a:rPr sz="1800" i="1" spc="-5" dirty="0">
                <a:latin typeface="Times New Roman"/>
                <a:cs typeface="Times New Roman"/>
              </a:rPr>
              <a:t>безперервної</a:t>
            </a:r>
            <a:r>
              <a:rPr sz="1800" i="1" dirty="0">
                <a:latin typeface="Times New Roman"/>
                <a:cs typeface="Times New Roman"/>
              </a:rPr>
              <a:t> </a:t>
            </a:r>
            <a:r>
              <a:rPr sz="1800" i="1" spc="-5" dirty="0">
                <a:latin typeface="Times New Roman"/>
                <a:cs typeface="Times New Roman"/>
              </a:rPr>
              <a:t>дії</a:t>
            </a:r>
            <a:r>
              <a:rPr sz="1800" spc="-5" dirty="0">
                <a:latin typeface="Times New Roman"/>
                <a:cs typeface="Times New Roman"/>
              </a:rPr>
              <a:t>.</a:t>
            </a:r>
            <a:r>
              <a:rPr sz="1800" dirty="0">
                <a:latin typeface="Times New Roman"/>
                <a:cs typeface="Times New Roman"/>
              </a:rPr>
              <a:t> В</a:t>
            </a:r>
            <a:r>
              <a:rPr sz="1800" spc="5" dirty="0">
                <a:latin typeface="Times New Roman"/>
                <a:cs typeface="Times New Roman"/>
              </a:rPr>
              <a:t> </a:t>
            </a:r>
            <a:r>
              <a:rPr sz="1800" dirty="0">
                <a:latin typeface="Times New Roman"/>
                <a:cs typeface="Times New Roman"/>
              </a:rPr>
              <a:t>цих</a:t>
            </a:r>
            <a:r>
              <a:rPr sz="1800" spc="5" dirty="0">
                <a:latin typeface="Times New Roman"/>
                <a:cs typeface="Times New Roman"/>
              </a:rPr>
              <a:t> </a:t>
            </a:r>
            <a:r>
              <a:rPr sz="1800" spc="-10" dirty="0">
                <a:latin typeface="Times New Roman"/>
                <a:cs typeface="Times New Roman"/>
              </a:rPr>
              <a:t>апаратах</a:t>
            </a:r>
            <a:r>
              <a:rPr sz="1800" spc="-5" dirty="0">
                <a:latin typeface="Times New Roman"/>
                <a:cs typeface="Times New Roman"/>
              </a:rPr>
              <a:t> вироби</a:t>
            </a:r>
            <a:r>
              <a:rPr sz="1800" dirty="0">
                <a:latin typeface="Times New Roman"/>
                <a:cs typeface="Times New Roman"/>
              </a:rPr>
              <a:t> </a:t>
            </a:r>
            <a:r>
              <a:rPr sz="1800" spc="-5" dirty="0">
                <a:latin typeface="Times New Roman"/>
                <a:cs typeface="Times New Roman"/>
              </a:rPr>
              <a:t>переміщуються</a:t>
            </a:r>
            <a:r>
              <a:rPr sz="1800" dirty="0">
                <a:latin typeface="Times New Roman"/>
                <a:cs typeface="Times New Roman"/>
              </a:rPr>
              <a:t> по</a:t>
            </a:r>
            <a:r>
              <a:rPr sz="1800" spc="5" dirty="0">
                <a:latin typeface="Times New Roman"/>
                <a:cs typeface="Times New Roman"/>
              </a:rPr>
              <a:t> </a:t>
            </a:r>
            <a:r>
              <a:rPr sz="1800" spc="-5" dirty="0">
                <a:latin typeface="Times New Roman"/>
                <a:cs typeface="Times New Roman"/>
              </a:rPr>
              <a:t>жарильній </a:t>
            </a:r>
            <a:r>
              <a:rPr sz="1800" dirty="0">
                <a:latin typeface="Times New Roman"/>
                <a:cs typeface="Times New Roman"/>
              </a:rPr>
              <a:t> </a:t>
            </a:r>
            <a:r>
              <a:rPr sz="1800" spc="-5" dirty="0">
                <a:latin typeface="Times New Roman"/>
                <a:cs typeface="Times New Roman"/>
              </a:rPr>
              <a:t>поверхні, заповненій </a:t>
            </a:r>
            <a:r>
              <a:rPr sz="1800" spc="-15" dirty="0">
                <a:latin typeface="Times New Roman"/>
                <a:cs typeface="Times New Roman"/>
              </a:rPr>
              <a:t>невеликою </a:t>
            </a:r>
            <a:r>
              <a:rPr sz="1800" dirty="0">
                <a:latin typeface="Times New Roman"/>
                <a:cs typeface="Times New Roman"/>
              </a:rPr>
              <a:t>кількістю </a:t>
            </a:r>
            <a:r>
              <a:rPr sz="1800" spc="-45" dirty="0">
                <a:latin typeface="Times New Roman"/>
                <a:cs typeface="Times New Roman"/>
              </a:rPr>
              <a:t>жиру, </a:t>
            </a:r>
            <a:r>
              <a:rPr sz="1800" dirty="0">
                <a:latin typeface="Times New Roman"/>
                <a:cs typeface="Times New Roman"/>
              </a:rPr>
              <a:t>за </a:t>
            </a:r>
            <a:r>
              <a:rPr sz="1800" spc="-15" dirty="0">
                <a:latin typeface="Times New Roman"/>
                <a:cs typeface="Times New Roman"/>
              </a:rPr>
              <a:t>допомогою </a:t>
            </a:r>
            <a:r>
              <a:rPr sz="1800" spc="-10" dirty="0">
                <a:latin typeface="Times New Roman"/>
                <a:cs typeface="Times New Roman"/>
              </a:rPr>
              <a:t>транспортуючих </a:t>
            </a:r>
            <a:r>
              <a:rPr sz="1800" dirty="0">
                <a:latin typeface="Times New Roman"/>
                <a:cs typeface="Times New Roman"/>
              </a:rPr>
              <a:t>пристроїв </a:t>
            </a:r>
            <a:r>
              <a:rPr sz="1800" spc="5" dirty="0">
                <a:latin typeface="Times New Roman"/>
                <a:cs typeface="Times New Roman"/>
              </a:rPr>
              <a:t> </a:t>
            </a:r>
            <a:r>
              <a:rPr sz="1800" dirty="0">
                <a:latin typeface="Times New Roman"/>
                <a:cs typeface="Times New Roman"/>
              </a:rPr>
              <a:t>(</a:t>
            </a:r>
            <a:r>
              <a:rPr sz="1800" i="1" dirty="0">
                <a:latin typeface="Times New Roman"/>
                <a:cs typeface="Times New Roman"/>
              </a:rPr>
              <a:t>рис.</a:t>
            </a:r>
            <a:r>
              <a:rPr sz="1800" i="1" spc="5" dirty="0">
                <a:latin typeface="Times New Roman"/>
                <a:cs typeface="Times New Roman"/>
              </a:rPr>
              <a:t> </a:t>
            </a:r>
            <a:r>
              <a:rPr sz="1800" i="1" dirty="0">
                <a:latin typeface="Times New Roman"/>
                <a:cs typeface="Times New Roman"/>
              </a:rPr>
              <a:t>8.2</a:t>
            </a:r>
            <a:r>
              <a:rPr sz="1800" dirty="0">
                <a:latin typeface="Times New Roman"/>
                <a:cs typeface="Times New Roman"/>
              </a:rPr>
              <a:t>).</a:t>
            </a:r>
            <a:r>
              <a:rPr sz="1800" spc="5" dirty="0">
                <a:latin typeface="Times New Roman"/>
                <a:cs typeface="Times New Roman"/>
              </a:rPr>
              <a:t> </a:t>
            </a:r>
            <a:r>
              <a:rPr sz="1800" spc="-10" dirty="0">
                <a:latin typeface="Times New Roman"/>
                <a:cs typeface="Times New Roman"/>
              </a:rPr>
              <a:t>Конструкція</a:t>
            </a:r>
            <a:r>
              <a:rPr sz="1800" spc="-5" dirty="0">
                <a:latin typeface="Times New Roman"/>
                <a:cs typeface="Times New Roman"/>
              </a:rPr>
              <a:t> транспортерів</a:t>
            </a:r>
            <a:r>
              <a:rPr sz="1800" dirty="0">
                <a:latin typeface="Times New Roman"/>
                <a:cs typeface="Times New Roman"/>
              </a:rPr>
              <a:t> </a:t>
            </a:r>
            <a:r>
              <a:rPr sz="1800" spc="-5" dirty="0">
                <a:latin typeface="Times New Roman"/>
                <a:cs typeface="Times New Roman"/>
              </a:rPr>
              <a:t>повинна</a:t>
            </a:r>
            <a:r>
              <a:rPr sz="1800" dirty="0">
                <a:latin typeface="Times New Roman"/>
                <a:cs typeface="Times New Roman"/>
              </a:rPr>
              <a:t> </a:t>
            </a:r>
            <a:r>
              <a:rPr sz="1800" spc="-15" dirty="0">
                <a:latin typeface="Times New Roman"/>
                <a:cs typeface="Times New Roman"/>
              </a:rPr>
              <a:t>забезпечувати</a:t>
            </a:r>
            <a:r>
              <a:rPr sz="1800" spc="-10" dirty="0">
                <a:latin typeface="Times New Roman"/>
                <a:cs typeface="Times New Roman"/>
              </a:rPr>
              <a:t> </a:t>
            </a:r>
            <a:r>
              <a:rPr sz="1800" spc="-5" dirty="0">
                <a:latin typeface="Times New Roman"/>
                <a:cs typeface="Times New Roman"/>
              </a:rPr>
              <a:t>своєчасне</a:t>
            </a:r>
            <a:r>
              <a:rPr sz="1800" dirty="0">
                <a:latin typeface="Times New Roman"/>
                <a:cs typeface="Times New Roman"/>
              </a:rPr>
              <a:t> </a:t>
            </a:r>
            <a:r>
              <a:rPr sz="1800" spc="-5" dirty="0">
                <a:latin typeface="Times New Roman"/>
                <a:cs typeface="Times New Roman"/>
              </a:rPr>
              <a:t>перевертання </a:t>
            </a:r>
            <a:r>
              <a:rPr sz="1800" dirty="0">
                <a:latin typeface="Times New Roman"/>
                <a:cs typeface="Times New Roman"/>
              </a:rPr>
              <a:t> </a:t>
            </a:r>
            <a:r>
              <a:rPr sz="1800" spc="-5" dirty="0">
                <a:latin typeface="Times New Roman"/>
                <a:cs typeface="Times New Roman"/>
              </a:rPr>
              <a:t>виробів.</a:t>
            </a:r>
            <a:endParaRPr sz="1800">
              <a:latin typeface="Times New Roman"/>
              <a:cs typeface="Times New Roman"/>
            </a:endParaRPr>
          </a:p>
          <a:p>
            <a:pPr marL="12700" marR="5080" indent="450215" algn="just">
              <a:lnSpc>
                <a:spcPct val="100000"/>
              </a:lnSpc>
            </a:pPr>
            <a:r>
              <a:rPr sz="1800" spc="-20" dirty="0">
                <a:latin typeface="Times New Roman"/>
                <a:cs typeface="Times New Roman"/>
              </a:rPr>
              <a:t>Робочі</a:t>
            </a:r>
            <a:r>
              <a:rPr sz="1800" spc="-15" dirty="0">
                <a:latin typeface="Times New Roman"/>
                <a:cs typeface="Times New Roman"/>
              </a:rPr>
              <a:t> </a:t>
            </a:r>
            <a:r>
              <a:rPr sz="1800" spc="-10" dirty="0">
                <a:latin typeface="Times New Roman"/>
                <a:cs typeface="Times New Roman"/>
              </a:rPr>
              <a:t>камери</a:t>
            </a:r>
            <a:r>
              <a:rPr sz="1800" spc="-5" dirty="0">
                <a:latin typeface="Times New Roman"/>
                <a:cs typeface="Times New Roman"/>
              </a:rPr>
              <a:t> </a:t>
            </a:r>
            <a:r>
              <a:rPr sz="1800" dirty="0">
                <a:latin typeface="Times New Roman"/>
                <a:cs typeface="Times New Roman"/>
              </a:rPr>
              <a:t>таких</a:t>
            </a:r>
            <a:r>
              <a:rPr sz="1800" spc="5" dirty="0">
                <a:latin typeface="Times New Roman"/>
                <a:cs typeface="Times New Roman"/>
              </a:rPr>
              <a:t> </a:t>
            </a:r>
            <a:r>
              <a:rPr sz="1800" spc="-10" dirty="0">
                <a:latin typeface="Times New Roman"/>
                <a:cs typeface="Times New Roman"/>
              </a:rPr>
              <a:t>апаратів</a:t>
            </a:r>
            <a:r>
              <a:rPr sz="1800" spc="-5" dirty="0">
                <a:latin typeface="Times New Roman"/>
                <a:cs typeface="Times New Roman"/>
              </a:rPr>
              <a:t> відкриті.</a:t>
            </a:r>
            <a:r>
              <a:rPr sz="1800" dirty="0">
                <a:latin typeface="Times New Roman"/>
                <a:cs typeface="Times New Roman"/>
              </a:rPr>
              <a:t> </a:t>
            </a:r>
            <a:r>
              <a:rPr sz="1800" spc="-10" dirty="0">
                <a:latin typeface="Times New Roman"/>
                <a:cs typeface="Times New Roman"/>
              </a:rPr>
              <a:t>Форма</a:t>
            </a:r>
            <a:r>
              <a:rPr sz="1800" spc="-5" dirty="0">
                <a:latin typeface="Times New Roman"/>
                <a:cs typeface="Times New Roman"/>
              </a:rPr>
              <a:t> жарильної</a:t>
            </a:r>
            <a:r>
              <a:rPr sz="1800" dirty="0">
                <a:latin typeface="Times New Roman"/>
                <a:cs typeface="Times New Roman"/>
              </a:rPr>
              <a:t> </a:t>
            </a:r>
            <a:r>
              <a:rPr sz="1800" spc="-5" dirty="0">
                <a:latin typeface="Times New Roman"/>
                <a:cs typeface="Times New Roman"/>
              </a:rPr>
              <a:t>поверхні</a:t>
            </a:r>
            <a:r>
              <a:rPr sz="1800" dirty="0">
                <a:latin typeface="Times New Roman"/>
                <a:cs typeface="Times New Roman"/>
              </a:rPr>
              <a:t> залежить</a:t>
            </a:r>
            <a:r>
              <a:rPr sz="1800" spc="5" dirty="0">
                <a:latin typeface="Times New Roman"/>
                <a:cs typeface="Times New Roman"/>
              </a:rPr>
              <a:t> </a:t>
            </a:r>
            <a:r>
              <a:rPr sz="1800" spc="-5" dirty="0">
                <a:latin typeface="Times New Roman"/>
                <a:cs typeface="Times New Roman"/>
              </a:rPr>
              <a:t>від </a:t>
            </a:r>
            <a:r>
              <a:rPr sz="1800" dirty="0">
                <a:latin typeface="Times New Roman"/>
                <a:cs typeface="Times New Roman"/>
              </a:rPr>
              <a:t> </a:t>
            </a:r>
            <a:r>
              <a:rPr sz="1800" spc="-15" dirty="0">
                <a:latin typeface="Times New Roman"/>
                <a:cs typeface="Times New Roman"/>
              </a:rPr>
              <a:t>конструкції транспортуючого </a:t>
            </a:r>
            <a:r>
              <a:rPr sz="1800" dirty="0">
                <a:latin typeface="Times New Roman"/>
                <a:cs typeface="Times New Roman"/>
              </a:rPr>
              <a:t>пристрою. </a:t>
            </a:r>
            <a:r>
              <a:rPr sz="1800" spc="-5" dirty="0">
                <a:latin typeface="Times New Roman"/>
                <a:cs typeface="Times New Roman"/>
              </a:rPr>
              <a:t>Практично всі </a:t>
            </a:r>
            <a:r>
              <a:rPr sz="1800" spc="-15" dirty="0">
                <a:latin typeface="Times New Roman"/>
                <a:cs typeface="Times New Roman"/>
              </a:rPr>
              <a:t>апарати </a:t>
            </a:r>
            <a:r>
              <a:rPr sz="1800" spc="-10" dirty="0">
                <a:latin typeface="Times New Roman"/>
                <a:cs typeface="Times New Roman"/>
              </a:rPr>
              <a:t>мають </a:t>
            </a:r>
            <a:r>
              <a:rPr sz="1800" spc="-15" dirty="0">
                <a:latin typeface="Times New Roman"/>
                <a:cs typeface="Times New Roman"/>
              </a:rPr>
              <a:t>одну </a:t>
            </a:r>
            <a:r>
              <a:rPr sz="1800" spc="-10" dirty="0">
                <a:latin typeface="Times New Roman"/>
                <a:cs typeface="Times New Roman"/>
              </a:rPr>
              <a:t>робочу </a:t>
            </a:r>
            <a:r>
              <a:rPr sz="1800" spc="-35" dirty="0">
                <a:latin typeface="Times New Roman"/>
                <a:cs typeface="Times New Roman"/>
              </a:rPr>
              <a:t>камеру, </a:t>
            </a:r>
            <a:r>
              <a:rPr sz="1800" spc="-30" dirty="0">
                <a:latin typeface="Times New Roman"/>
                <a:cs typeface="Times New Roman"/>
              </a:rPr>
              <a:t> </a:t>
            </a:r>
            <a:r>
              <a:rPr sz="1800" dirty="0">
                <a:latin typeface="Times New Roman"/>
                <a:cs typeface="Times New Roman"/>
              </a:rPr>
              <a:t>де </a:t>
            </a:r>
            <a:r>
              <a:rPr sz="1800" spc="-25" dirty="0">
                <a:latin typeface="Times New Roman"/>
                <a:cs typeface="Times New Roman"/>
              </a:rPr>
              <a:t>може </a:t>
            </a:r>
            <a:r>
              <a:rPr sz="1800" spc="-20" dirty="0">
                <a:latin typeface="Times New Roman"/>
                <a:cs typeface="Times New Roman"/>
              </a:rPr>
              <a:t>бути </a:t>
            </a:r>
            <a:r>
              <a:rPr sz="1800" spc="-5" dirty="0">
                <a:latin typeface="Times New Roman"/>
                <a:cs typeface="Times New Roman"/>
              </a:rPr>
              <a:t>декілька зон. </a:t>
            </a:r>
            <a:r>
              <a:rPr sz="1800" spc="-20" dirty="0">
                <a:latin typeface="Times New Roman"/>
                <a:cs typeface="Times New Roman"/>
              </a:rPr>
              <a:t>Робочі </a:t>
            </a:r>
            <a:r>
              <a:rPr sz="1800" spc="-5" dirty="0">
                <a:latin typeface="Times New Roman"/>
                <a:cs typeface="Times New Roman"/>
              </a:rPr>
              <a:t>поверхні зон </a:t>
            </a:r>
            <a:r>
              <a:rPr sz="1800" spc="-10" dirty="0">
                <a:latin typeface="Times New Roman"/>
                <a:cs typeface="Times New Roman"/>
              </a:rPr>
              <a:t>можуть </a:t>
            </a:r>
            <a:r>
              <a:rPr sz="1800" spc="-15" dirty="0">
                <a:latin typeface="Times New Roman"/>
                <a:cs typeface="Times New Roman"/>
              </a:rPr>
              <a:t>знаходитись </a:t>
            </a:r>
            <a:r>
              <a:rPr sz="1800" dirty="0">
                <a:latin typeface="Times New Roman"/>
                <a:cs typeface="Times New Roman"/>
              </a:rPr>
              <a:t>на </a:t>
            </a:r>
            <a:r>
              <a:rPr sz="1800" spc="-20" dirty="0">
                <a:latin typeface="Times New Roman"/>
                <a:cs typeface="Times New Roman"/>
              </a:rPr>
              <a:t>одному </a:t>
            </a:r>
            <a:r>
              <a:rPr sz="1800" spc="-5" dirty="0">
                <a:latin typeface="Times New Roman"/>
                <a:cs typeface="Times New Roman"/>
              </a:rPr>
              <a:t>рівні (</a:t>
            </a:r>
            <a:r>
              <a:rPr sz="1800" i="1" spc="-5" dirty="0">
                <a:latin typeface="Times New Roman"/>
                <a:cs typeface="Times New Roman"/>
              </a:rPr>
              <a:t>рис. </a:t>
            </a:r>
            <a:r>
              <a:rPr sz="1800" i="1" dirty="0">
                <a:latin typeface="Times New Roman"/>
                <a:cs typeface="Times New Roman"/>
              </a:rPr>
              <a:t> 8.2,</a:t>
            </a:r>
            <a:r>
              <a:rPr sz="1800" i="1" spc="-5" dirty="0">
                <a:latin typeface="Times New Roman"/>
                <a:cs typeface="Times New Roman"/>
              </a:rPr>
              <a:t> </a:t>
            </a:r>
            <a:r>
              <a:rPr sz="1800" i="1" dirty="0">
                <a:latin typeface="Times New Roman"/>
                <a:cs typeface="Times New Roman"/>
              </a:rPr>
              <a:t>а</a:t>
            </a:r>
            <a:r>
              <a:rPr sz="1800" dirty="0">
                <a:latin typeface="Times New Roman"/>
                <a:cs typeface="Times New Roman"/>
              </a:rPr>
              <a:t>) </a:t>
            </a:r>
            <a:r>
              <a:rPr sz="1800" spc="-5" dirty="0">
                <a:latin typeface="Times New Roman"/>
                <a:cs typeface="Times New Roman"/>
              </a:rPr>
              <a:t>або</a:t>
            </a:r>
            <a:r>
              <a:rPr sz="1800" spc="-10" dirty="0">
                <a:latin typeface="Times New Roman"/>
                <a:cs typeface="Times New Roman"/>
              </a:rPr>
              <a:t> </a:t>
            </a:r>
            <a:r>
              <a:rPr sz="1800" dirty="0">
                <a:latin typeface="Times New Roman"/>
                <a:cs typeface="Times New Roman"/>
              </a:rPr>
              <a:t>на</a:t>
            </a:r>
            <a:r>
              <a:rPr sz="1800" spc="-5" dirty="0">
                <a:latin typeface="Times New Roman"/>
                <a:cs typeface="Times New Roman"/>
              </a:rPr>
              <a:t> різних</a:t>
            </a:r>
            <a:r>
              <a:rPr sz="1800" spc="-10" dirty="0">
                <a:latin typeface="Times New Roman"/>
                <a:cs typeface="Times New Roman"/>
              </a:rPr>
              <a:t> </a:t>
            </a:r>
            <a:r>
              <a:rPr sz="1800" spc="-5" dirty="0">
                <a:latin typeface="Times New Roman"/>
                <a:cs typeface="Times New Roman"/>
              </a:rPr>
              <a:t>рівнях</a:t>
            </a:r>
            <a:r>
              <a:rPr sz="1800" spc="-10" dirty="0">
                <a:latin typeface="Times New Roman"/>
                <a:cs typeface="Times New Roman"/>
              </a:rPr>
              <a:t> </a:t>
            </a:r>
            <a:r>
              <a:rPr sz="1800" dirty="0">
                <a:latin typeface="Times New Roman"/>
                <a:cs typeface="Times New Roman"/>
              </a:rPr>
              <a:t>(</a:t>
            </a:r>
            <a:r>
              <a:rPr sz="1800" i="1" dirty="0">
                <a:latin typeface="Times New Roman"/>
                <a:cs typeface="Times New Roman"/>
              </a:rPr>
              <a:t>рис. 8.2, б</a:t>
            </a:r>
            <a:r>
              <a:rPr sz="1800" dirty="0">
                <a:latin typeface="Times New Roman"/>
                <a:cs typeface="Times New Roman"/>
              </a:rPr>
              <a:t>).</a:t>
            </a:r>
            <a:endParaRPr sz="1800">
              <a:latin typeface="Times New Roman"/>
              <a:cs typeface="Times New Roman"/>
            </a:endParaRPr>
          </a:p>
        </p:txBody>
      </p:sp>
      <p:pic>
        <p:nvPicPr>
          <p:cNvPr id="3" name="object 3"/>
          <p:cNvPicPr/>
          <p:nvPr/>
        </p:nvPicPr>
        <p:blipFill>
          <a:blip r:embed="rId2" cstate="print"/>
          <a:stretch>
            <a:fillRect/>
          </a:stretch>
        </p:blipFill>
        <p:spPr>
          <a:xfrm>
            <a:off x="211109" y="2498711"/>
            <a:ext cx="4534220" cy="4237179"/>
          </a:xfrm>
          <a:prstGeom prst="rect">
            <a:avLst/>
          </a:prstGeom>
        </p:spPr>
      </p:pic>
      <p:sp>
        <p:nvSpPr>
          <p:cNvPr id="4" name="object 4"/>
          <p:cNvSpPr txBox="1"/>
          <p:nvPr/>
        </p:nvSpPr>
        <p:spPr>
          <a:xfrm>
            <a:off x="5463666" y="3295454"/>
            <a:ext cx="3585210" cy="3482340"/>
          </a:xfrm>
          <a:prstGeom prst="rect">
            <a:avLst/>
          </a:prstGeom>
        </p:spPr>
        <p:txBody>
          <a:bodyPr vert="horz" wrap="square" lIns="0" tIns="12700" rIns="0" bIns="0" rtlCol="0">
            <a:spAutoFit/>
          </a:bodyPr>
          <a:lstStyle/>
          <a:p>
            <a:pPr marL="443865" marR="435609" algn="ctr">
              <a:lnSpc>
                <a:spcPct val="126699"/>
              </a:lnSpc>
              <a:spcBef>
                <a:spcPts val="100"/>
              </a:spcBef>
            </a:pPr>
            <a:r>
              <a:rPr sz="1800" spc="-5" dirty="0">
                <a:latin typeface="Times New Roman"/>
                <a:cs typeface="Times New Roman"/>
              </a:rPr>
              <a:t>Принципові </a:t>
            </a:r>
            <a:r>
              <a:rPr sz="1800" spc="-20" dirty="0">
                <a:latin typeface="Times New Roman"/>
                <a:cs typeface="Times New Roman"/>
              </a:rPr>
              <a:t>схеми </a:t>
            </a:r>
            <a:r>
              <a:rPr sz="1800" spc="-15" dirty="0">
                <a:latin typeface="Times New Roman"/>
                <a:cs typeface="Times New Roman"/>
              </a:rPr>
              <a:t>сковорід </a:t>
            </a:r>
            <a:r>
              <a:rPr sz="1800" spc="-434" dirty="0">
                <a:latin typeface="Times New Roman"/>
                <a:cs typeface="Times New Roman"/>
              </a:rPr>
              <a:t> </a:t>
            </a:r>
            <a:r>
              <a:rPr sz="1800" spc="-5" dirty="0">
                <a:latin typeface="Times New Roman"/>
                <a:cs typeface="Times New Roman"/>
              </a:rPr>
              <a:t>безперервної</a:t>
            </a:r>
            <a:r>
              <a:rPr sz="1800" spc="-20" dirty="0">
                <a:latin typeface="Times New Roman"/>
                <a:cs typeface="Times New Roman"/>
              </a:rPr>
              <a:t> </a:t>
            </a:r>
            <a:r>
              <a:rPr sz="1800" spc="-5" dirty="0">
                <a:latin typeface="Times New Roman"/>
                <a:cs typeface="Times New Roman"/>
              </a:rPr>
              <a:t>дії</a:t>
            </a:r>
            <a:endParaRPr sz="1800">
              <a:latin typeface="Times New Roman"/>
              <a:cs typeface="Times New Roman"/>
            </a:endParaRPr>
          </a:p>
          <a:p>
            <a:pPr algn="ctr">
              <a:lnSpc>
                <a:spcPct val="100000"/>
              </a:lnSpc>
              <a:spcBef>
                <a:spcPts val="140"/>
              </a:spcBef>
            </a:pPr>
            <a:r>
              <a:rPr sz="1800" i="1" dirty="0">
                <a:latin typeface="Times New Roman"/>
                <a:cs typeface="Times New Roman"/>
              </a:rPr>
              <a:t>а</a:t>
            </a:r>
            <a:r>
              <a:rPr sz="1800" i="1" spc="-10" dirty="0">
                <a:latin typeface="Times New Roman"/>
                <a:cs typeface="Times New Roman"/>
              </a:rPr>
              <a:t> </a:t>
            </a:r>
            <a:r>
              <a:rPr sz="1800" dirty="0">
                <a:latin typeface="Times New Roman"/>
                <a:cs typeface="Times New Roman"/>
              </a:rPr>
              <a:t>–</a:t>
            </a:r>
            <a:r>
              <a:rPr sz="1800" spc="-10" dirty="0">
                <a:latin typeface="Times New Roman"/>
                <a:cs typeface="Times New Roman"/>
              </a:rPr>
              <a:t> </a:t>
            </a:r>
            <a:r>
              <a:rPr sz="1800" spc="-15" dirty="0">
                <a:latin typeface="Times New Roman"/>
                <a:cs typeface="Times New Roman"/>
              </a:rPr>
              <a:t>апарат</a:t>
            </a:r>
            <a:r>
              <a:rPr sz="1800" spc="-5" dirty="0">
                <a:latin typeface="Times New Roman"/>
                <a:cs typeface="Times New Roman"/>
              </a:rPr>
              <a:t> </a:t>
            </a:r>
            <a:r>
              <a:rPr sz="1800" dirty="0">
                <a:latin typeface="Times New Roman"/>
                <a:cs typeface="Times New Roman"/>
              </a:rPr>
              <a:t>з</a:t>
            </a:r>
            <a:r>
              <a:rPr sz="1800" spc="-10" dirty="0">
                <a:latin typeface="Times New Roman"/>
                <a:cs typeface="Times New Roman"/>
              </a:rPr>
              <a:t> </a:t>
            </a:r>
            <a:r>
              <a:rPr sz="1800" spc="-15" dirty="0">
                <a:latin typeface="Times New Roman"/>
                <a:cs typeface="Times New Roman"/>
              </a:rPr>
              <a:t>одним</a:t>
            </a:r>
            <a:r>
              <a:rPr sz="1800" spc="-20" dirty="0">
                <a:latin typeface="Times New Roman"/>
                <a:cs typeface="Times New Roman"/>
              </a:rPr>
              <a:t> </a:t>
            </a:r>
            <a:r>
              <a:rPr sz="1800" spc="-5" dirty="0">
                <a:latin typeface="Times New Roman"/>
                <a:cs typeface="Times New Roman"/>
              </a:rPr>
              <a:t>транспортером;</a:t>
            </a:r>
            <a:r>
              <a:rPr sz="1800" spc="-15" dirty="0">
                <a:latin typeface="Times New Roman"/>
                <a:cs typeface="Times New Roman"/>
              </a:rPr>
              <a:t> </a:t>
            </a:r>
            <a:r>
              <a:rPr sz="1800" i="1" dirty="0">
                <a:latin typeface="Times New Roman"/>
                <a:cs typeface="Times New Roman"/>
              </a:rPr>
              <a:t>б</a:t>
            </a:r>
            <a:endParaRPr sz="1800">
              <a:latin typeface="Times New Roman"/>
              <a:cs typeface="Times New Roman"/>
            </a:endParaRPr>
          </a:p>
          <a:p>
            <a:pPr marL="66040">
              <a:lnSpc>
                <a:spcPct val="100000"/>
              </a:lnSpc>
            </a:pPr>
            <a:r>
              <a:rPr sz="1800" dirty="0">
                <a:latin typeface="Times New Roman"/>
                <a:cs typeface="Times New Roman"/>
              </a:rPr>
              <a:t>–</a:t>
            </a:r>
            <a:r>
              <a:rPr sz="1800" spc="-10" dirty="0">
                <a:latin typeface="Times New Roman"/>
                <a:cs typeface="Times New Roman"/>
              </a:rPr>
              <a:t> </a:t>
            </a:r>
            <a:r>
              <a:rPr sz="1800" spc="-15" dirty="0">
                <a:latin typeface="Times New Roman"/>
                <a:cs typeface="Times New Roman"/>
              </a:rPr>
              <a:t>апарат</a:t>
            </a:r>
            <a:r>
              <a:rPr sz="1800" dirty="0">
                <a:latin typeface="Times New Roman"/>
                <a:cs typeface="Times New Roman"/>
              </a:rPr>
              <a:t> з</a:t>
            </a:r>
            <a:r>
              <a:rPr sz="1800" spc="-5" dirty="0">
                <a:latin typeface="Times New Roman"/>
                <a:cs typeface="Times New Roman"/>
              </a:rPr>
              <a:t> </a:t>
            </a:r>
            <a:r>
              <a:rPr sz="1800" spc="-15" dirty="0">
                <a:latin typeface="Times New Roman"/>
                <a:cs typeface="Times New Roman"/>
              </a:rPr>
              <a:t>двома </a:t>
            </a:r>
            <a:r>
              <a:rPr sz="1800" spc="-5" dirty="0">
                <a:latin typeface="Times New Roman"/>
                <a:cs typeface="Times New Roman"/>
              </a:rPr>
              <a:t>транспортерами;</a:t>
            </a:r>
            <a:r>
              <a:rPr sz="1800" spc="-15" dirty="0">
                <a:latin typeface="Times New Roman"/>
                <a:cs typeface="Times New Roman"/>
              </a:rPr>
              <a:t> </a:t>
            </a:r>
            <a:r>
              <a:rPr sz="1800" i="1" dirty="0">
                <a:latin typeface="Times New Roman"/>
                <a:cs typeface="Times New Roman"/>
              </a:rPr>
              <a:t>1</a:t>
            </a:r>
            <a:endParaRPr sz="1800">
              <a:latin typeface="Times New Roman"/>
              <a:cs typeface="Times New Roman"/>
            </a:endParaRPr>
          </a:p>
          <a:p>
            <a:pPr marL="12700" marR="5080" indent="-635" algn="ctr">
              <a:lnSpc>
                <a:spcPct val="100000"/>
              </a:lnSpc>
            </a:pPr>
            <a:r>
              <a:rPr sz="1800" dirty="0">
                <a:latin typeface="Times New Roman"/>
                <a:cs typeface="Times New Roman"/>
              </a:rPr>
              <a:t>– </a:t>
            </a:r>
            <a:r>
              <a:rPr sz="1800" spc="-5" dirty="0">
                <a:latin typeface="Times New Roman"/>
                <a:cs typeface="Times New Roman"/>
              </a:rPr>
              <a:t>жарильні поверхні; </a:t>
            </a:r>
            <a:r>
              <a:rPr sz="1800" i="1" dirty="0">
                <a:latin typeface="Times New Roman"/>
                <a:cs typeface="Times New Roman"/>
              </a:rPr>
              <a:t>2 </a:t>
            </a:r>
            <a:r>
              <a:rPr sz="1800" dirty="0">
                <a:latin typeface="Times New Roman"/>
                <a:cs typeface="Times New Roman"/>
              </a:rPr>
              <a:t>– </a:t>
            </a:r>
            <a:r>
              <a:rPr sz="1800" spc="5" dirty="0">
                <a:latin typeface="Times New Roman"/>
                <a:cs typeface="Times New Roman"/>
              </a:rPr>
              <a:t> </a:t>
            </a:r>
            <a:r>
              <a:rPr sz="1800" spc="-10" dirty="0">
                <a:latin typeface="Times New Roman"/>
                <a:cs typeface="Times New Roman"/>
              </a:rPr>
              <a:t>електронагрівачі; </a:t>
            </a:r>
            <a:r>
              <a:rPr sz="1800" i="1" dirty="0">
                <a:latin typeface="Times New Roman"/>
                <a:cs typeface="Times New Roman"/>
              </a:rPr>
              <a:t>3 </a:t>
            </a:r>
            <a:r>
              <a:rPr sz="1800" dirty="0">
                <a:latin typeface="Times New Roman"/>
                <a:cs typeface="Times New Roman"/>
              </a:rPr>
              <a:t>– </a:t>
            </a:r>
            <a:r>
              <a:rPr sz="1800" spc="-10" dirty="0">
                <a:latin typeface="Times New Roman"/>
                <a:cs typeface="Times New Roman"/>
              </a:rPr>
              <a:t>пластинчаті </a:t>
            </a:r>
            <a:r>
              <a:rPr sz="1800" spc="-5" dirty="0">
                <a:latin typeface="Times New Roman"/>
                <a:cs typeface="Times New Roman"/>
              </a:rPr>
              <a:t> транспортери;</a:t>
            </a:r>
            <a:r>
              <a:rPr sz="1800" spc="55" dirty="0">
                <a:latin typeface="Times New Roman"/>
                <a:cs typeface="Times New Roman"/>
              </a:rPr>
              <a:t> </a:t>
            </a:r>
            <a:r>
              <a:rPr sz="1800" i="1" dirty="0">
                <a:latin typeface="Times New Roman"/>
                <a:cs typeface="Times New Roman"/>
              </a:rPr>
              <a:t>4</a:t>
            </a:r>
            <a:r>
              <a:rPr sz="1800" i="1" spc="65" dirty="0">
                <a:latin typeface="Times New Roman"/>
                <a:cs typeface="Times New Roman"/>
              </a:rPr>
              <a:t> </a:t>
            </a:r>
            <a:r>
              <a:rPr sz="1800" dirty="0">
                <a:latin typeface="Times New Roman"/>
                <a:cs typeface="Times New Roman"/>
              </a:rPr>
              <a:t>–</a:t>
            </a:r>
            <a:r>
              <a:rPr sz="1800" spc="60" dirty="0">
                <a:latin typeface="Times New Roman"/>
                <a:cs typeface="Times New Roman"/>
              </a:rPr>
              <a:t> </a:t>
            </a:r>
            <a:r>
              <a:rPr sz="1800" spc="-20" dirty="0">
                <a:latin typeface="Times New Roman"/>
                <a:cs typeface="Times New Roman"/>
              </a:rPr>
              <a:t>бункер</a:t>
            </a:r>
            <a:r>
              <a:rPr sz="1800" spc="55" dirty="0">
                <a:latin typeface="Times New Roman"/>
                <a:cs typeface="Times New Roman"/>
              </a:rPr>
              <a:t> </a:t>
            </a:r>
            <a:r>
              <a:rPr sz="1800" dirty="0">
                <a:latin typeface="Times New Roman"/>
                <a:cs typeface="Times New Roman"/>
              </a:rPr>
              <a:t>для </a:t>
            </a:r>
            <a:r>
              <a:rPr sz="1800" spc="5" dirty="0">
                <a:latin typeface="Times New Roman"/>
                <a:cs typeface="Times New Roman"/>
              </a:rPr>
              <a:t> </a:t>
            </a:r>
            <a:r>
              <a:rPr sz="1800" spc="-20" dirty="0">
                <a:latin typeface="Times New Roman"/>
                <a:cs typeface="Times New Roman"/>
              </a:rPr>
              <a:t>готової</a:t>
            </a:r>
            <a:r>
              <a:rPr sz="1800" spc="-5" dirty="0">
                <a:latin typeface="Times New Roman"/>
                <a:cs typeface="Times New Roman"/>
              </a:rPr>
              <a:t> </a:t>
            </a:r>
            <a:r>
              <a:rPr sz="1800" spc="-10" dirty="0">
                <a:latin typeface="Times New Roman"/>
                <a:cs typeface="Times New Roman"/>
              </a:rPr>
              <a:t>продукції;</a:t>
            </a:r>
            <a:r>
              <a:rPr sz="1800" spc="-20" dirty="0">
                <a:latin typeface="Times New Roman"/>
                <a:cs typeface="Times New Roman"/>
              </a:rPr>
              <a:t> </a:t>
            </a:r>
            <a:r>
              <a:rPr sz="1800" i="1" dirty="0">
                <a:latin typeface="Times New Roman"/>
                <a:cs typeface="Times New Roman"/>
              </a:rPr>
              <a:t>5</a:t>
            </a:r>
            <a:r>
              <a:rPr sz="1800" dirty="0">
                <a:latin typeface="Times New Roman"/>
                <a:cs typeface="Times New Roman"/>
              </a:rPr>
              <a:t>, </a:t>
            </a:r>
            <a:r>
              <a:rPr sz="1800" i="1" dirty="0">
                <a:latin typeface="Times New Roman"/>
                <a:cs typeface="Times New Roman"/>
              </a:rPr>
              <a:t>6</a:t>
            </a:r>
            <a:r>
              <a:rPr sz="1800" i="1" spc="-5" dirty="0">
                <a:latin typeface="Times New Roman"/>
                <a:cs typeface="Times New Roman"/>
              </a:rPr>
              <a:t> </a:t>
            </a:r>
            <a:r>
              <a:rPr sz="1800" dirty="0">
                <a:latin typeface="Times New Roman"/>
                <a:cs typeface="Times New Roman"/>
              </a:rPr>
              <a:t>–</a:t>
            </a:r>
            <a:r>
              <a:rPr sz="1800" spc="-5" dirty="0">
                <a:latin typeface="Times New Roman"/>
                <a:cs typeface="Times New Roman"/>
              </a:rPr>
              <a:t> </a:t>
            </a:r>
            <a:r>
              <a:rPr sz="1800" spc="-20" dirty="0">
                <a:latin typeface="Times New Roman"/>
                <a:cs typeface="Times New Roman"/>
              </a:rPr>
              <a:t>бункери</a:t>
            </a:r>
            <a:r>
              <a:rPr sz="1800" spc="-10" dirty="0">
                <a:latin typeface="Times New Roman"/>
                <a:cs typeface="Times New Roman"/>
              </a:rPr>
              <a:t> </a:t>
            </a:r>
            <a:r>
              <a:rPr sz="1800" dirty="0">
                <a:latin typeface="Times New Roman"/>
                <a:cs typeface="Times New Roman"/>
              </a:rPr>
              <a:t>для </a:t>
            </a:r>
            <a:r>
              <a:rPr sz="1800" spc="-434" dirty="0">
                <a:latin typeface="Times New Roman"/>
                <a:cs typeface="Times New Roman"/>
              </a:rPr>
              <a:t> </a:t>
            </a:r>
            <a:r>
              <a:rPr sz="1800" spc="-5" dirty="0">
                <a:latin typeface="Times New Roman"/>
                <a:cs typeface="Times New Roman"/>
              </a:rPr>
              <a:t>збору </a:t>
            </a:r>
            <a:r>
              <a:rPr sz="1800" spc="-10" dirty="0">
                <a:latin typeface="Times New Roman"/>
                <a:cs typeface="Times New Roman"/>
              </a:rPr>
              <a:t>крихти; </a:t>
            </a:r>
            <a:r>
              <a:rPr sz="1800" i="1" dirty="0">
                <a:latin typeface="Times New Roman"/>
                <a:cs typeface="Times New Roman"/>
              </a:rPr>
              <a:t>7 </a:t>
            </a:r>
            <a:r>
              <a:rPr sz="1800" dirty="0">
                <a:latin typeface="Times New Roman"/>
                <a:cs typeface="Times New Roman"/>
              </a:rPr>
              <a:t>– </a:t>
            </a:r>
            <a:r>
              <a:rPr sz="1800" spc="-15" dirty="0">
                <a:latin typeface="Times New Roman"/>
                <a:cs typeface="Times New Roman"/>
              </a:rPr>
              <a:t>механізм </a:t>
            </a:r>
            <a:r>
              <a:rPr sz="1800" spc="-10" dirty="0">
                <a:latin typeface="Times New Roman"/>
                <a:cs typeface="Times New Roman"/>
              </a:rPr>
              <a:t>підйому </a:t>
            </a:r>
            <a:r>
              <a:rPr sz="1800" spc="-5" dirty="0">
                <a:latin typeface="Times New Roman"/>
                <a:cs typeface="Times New Roman"/>
              </a:rPr>
              <a:t> </a:t>
            </a:r>
            <a:r>
              <a:rPr sz="1800" spc="10" dirty="0">
                <a:latin typeface="Times New Roman"/>
                <a:cs typeface="Times New Roman"/>
              </a:rPr>
              <a:t>та </a:t>
            </a:r>
            <a:r>
              <a:rPr sz="1800" spc="-5" dirty="0">
                <a:latin typeface="Times New Roman"/>
                <a:cs typeface="Times New Roman"/>
              </a:rPr>
              <a:t>нахилу чаші; </a:t>
            </a:r>
            <a:r>
              <a:rPr sz="1800" i="1" dirty="0">
                <a:latin typeface="Times New Roman"/>
                <a:cs typeface="Times New Roman"/>
              </a:rPr>
              <a:t>8 </a:t>
            </a:r>
            <a:r>
              <a:rPr sz="1800" dirty="0">
                <a:latin typeface="Times New Roman"/>
                <a:cs typeface="Times New Roman"/>
              </a:rPr>
              <a:t>– пристрій для </a:t>
            </a:r>
            <a:r>
              <a:rPr sz="1800" spc="5" dirty="0">
                <a:latin typeface="Times New Roman"/>
                <a:cs typeface="Times New Roman"/>
              </a:rPr>
              <a:t> </a:t>
            </a:r>
            <a:r>
              <a:rPr sz="1800" spc="-5" dirty="0">
                <a:latin typeface="Times New Roman"/>
                <a:cs typeface="Times New Roman"/>
              </a:rPr>
              <a:t>перевертання</a:t>
            </a:r>
            <a:r>
              <a:rPr sz="1800" spc="-20" dirty="0">
                <a:latin typeface="Times New Roman"/>
                <a:cs typeface="Times New Roman"/>
              </a:rPr>
              <a:t> </a:t>
            </a:r>
            <a:r>
              <a:rPr sz="1800" spc="-5" dirty="0">
                <a:latin typeface="Times New Roman"/>
                <a:cs typeface="Times New Roman"/>
              </a:rPr>
              <a:t>виробів;</a:t>
            </a:r>
            <a:r>
              <a:rPr sz="1800" spc="-15" dirty="0">
                <a:latin typeface="Times New Roman"/>
                <a:cs typeface="Times New Roman"/>
              </a:rPr>
              <a:t> </a:t>
            </a:r>
            <a:r>
              <a:rPr sz="1800" i="1" dirty="0">
                <a:latin typeface="Times New Roman"/>
                <a:cs typeface="Times New Roman"/>
              </a:rPr>
              <a:t>9</a:t>
            </a:r>
            <a:r>
              <a:rPr sz="1800" i="1" spc="-5" dirty="0">
                <a:latin typeface="Times New Roman"/>
                <a:cs typeface="Times New Roman"/>
              </a:rPr>
              <a:t> </a:t>
            </a:r>
            <a:r>
              <a:rPr sz="1800" dirty="0">
                <a:latin typeface="Times New Roman"/>
                <a:cs typeface="Times New Roman"/>
              </a:rPr>
              <a:t>–</a:t>
            </a:r>
            <a:r>
              <a:rPr sz="1800" spc="-5" dirty="0">
                <a:latin typeface="Times New Roman"/>
                <a:cs typeface="Times New Roman"/>
              </a:rPr>
              <a:t> </a:t>
            </a:r>
            <a:r>
              <a:rPr sz="1800" spc="-10" dirty="0">
                <a:latin typeface="Times New Roman"/>
                <a:cs typeface="Times New Roman"/>
              </a:rPr>
              <a:t>лоток; </a:t>
            </a:r>
            <a:r>
              <a:rPr sz="1800" i="1" dirty="0">
                <a:latin typeface="Times New Roman"/>
                <a:cs typeface="Times New Roman"/>
              </a:rPr>
              <a:t>10</a:t>
            </a:r>
            <a:endParaRPr sz="1800">
              <a:latin typeface="Times New Roman"/>
              <a:cs typeface="Times New Roman"/>
            </a:endParaRPr>
          </a:p>
          <a:p>
            <a:pPr marL="798195">
              <a:lnSpc>
                <a:spcPct val="100000"/>
              </a:lnSpc>
            </a:pPr>
            <a:r>
              <a:rPr sz="1800" dirty="0">
                <a:latin typeface="Times New Roman"/>
                <a:cs typeface="Times New Roman"/>
              </a:rPr>
              <a:t>–</a:t>
            </a:r>
            <a:r>
              <a:rPr sz="1800" spc="-30" dirty="0">
                <a:latin typeface="Times New Roman"/>
                <a:cs typeface="Times New Roman"/>
              </a:rPr>
              <a:t> </a:t>
            </a:r>
            <a:r>
              <a:rPr sz="1800" spc="-5" dirty="0">
                <a:latin typeface="Times New Roman"/>
                <a:cs typeface="Times New Roman"/>
              </a:rPr>
              <a:t>зона</a:t>
            </a:r>
            <a:r>
              <a:rPr sz="1800" spc="-30" dirty="0">
                <a:latin typeface="Times New Roman"/>
                <a:cs typeface="Times New Roman"/>
              </a:rPr>
              <a:t> </a:t>
            </a:r>
            <a:r>
              <a:rPr sz="1800" spc="-5" dirty="0">
                <a:latin typeface="Times New Roman"/>
                <a:cs typeface="Times New Roman"/>
              </a:rPr>
              <a:t>завантаження</a:t>
            </a:r>
            <a:endParaRPr sz="1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9081" y="87437"/>
            <a:ext cx="158369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00"/>
                </a:solidFill>
                <a:latin typeface="Times New Roman"/>
                <a:cs typeface="Times New Roman"/>
              </a:rPr>
              <a:t>4.</a:t>
            </a:r>
            <a:r>
              <a:rPr sz="1800" b="1" spc="-60" dirty="0">
                <a:solidFill>
                  <a:srgbClr val="000000"/>
                </a:solidFill>
                <a:latin typeface="Times New Roman"/>
                <a:cs typeface="Times New Roman"/>
              </a:rPr>
              <a:t> </a:t>
            </a:r>
            <a:r>
              <a:rPr sz="1800" b="1" spc="-5" dirty="0">
                <a:solidFill>
                  <a:srgbClr val="000000"/>
                </a:solidFill>
                <a:latin typeface="Times New Roman"/>
                <a:cs typeface="Times New Roman"/>
              </a:rPr>
              <a:t>Фритюрниці</a:t>
            </a:r>
            <a:endParaRPr sz="1800">
              <a:latin typeface="Times New Roman"/>
              <a:cs typeface="Times New Roman"/>
            </a:endParaRPr>
          </a:p>
        </p:txBody>
      </p:sp>
      <p:sp>
        <p:nvSpPr>
          <p:cNvPr id="3" name="object 3"/>
          <p:cNvSpPr txBox="1"/>
          <p:nvPr/>
        </p:nvSpPr>
        <p:spPr>
          <a:xfrm>
            <a:off x="79425" y="636077"/>
            <a:ext cx="8987790" cy="5786120"/>
          </a:xfrm>
          <a:prstGeom prst="rect">
            <a:avLst/>
          </a:prstGeom>
        </p:spPr>
        <p:txBody>
          <a:bodyPr vert="horz" wrap="square" lIns="0" tIns="12700" rIns="0" bIns="0" rtlCol="0">
            <a:spAutoFit/>
          </a:bodyPr>
          <a:lstStyle/>
          <a:p>
            <a:pPr marL="12700" marR="5080" indent="449580" algn="just">
              <a:lnSpc>
                <a:spcPct val="100000"/>
              </a:lnSpc>
              <a:spcBef>
                <a:spcPts val="100"/>
              </a:spcBef>
            </a:pPr>
            <a:r>
              <a:rPr sz="1800" spc="-5" dirty="0">
                <a:latin typeface="Times New Roman"/>
                <a:cs typeface="Times New Roman"/>
              </a:rPr>
              <a:t>Фритюрниці</a:t>
            </a:r>
            <a:r>
              <a:rPr sz="1800" dirty="0">
                <a:latin typeface="Times New Roman"/>
                <a:cs typeface="Times New Roman"/>
              </a:rPr>
              <a:t> є</a:t>
            </a:r>
            <a:r>
              <a:rPr sz="1800" spc="5" dirty="0">
                <a:latin typeface="Times New Roman"/>
                <a:cs typeface="Times New Roman"/>
              </a:rPr>
              <a:t> </a:t>
            </a:r>
            <a:r>
              <a:rPr sz="1800" spc="-5" dirty="0">
                <a:latin typeface="Times New Roman"/>
                <a:cs typeface="Times New Roman"/>
              </a:rPr>
              <a:t>спеціалізованим</a:t>
            </a:r>
            <a:r>
              <a:rPr sz="1800" dirty="0">
                <a:latin typeface="Times New Roman"/>
                <a:cs typeface="Times New Roman"/>
              </a:rPr>
              <a:t> </a:t>
            </a:r>
            <a:r>
              <a:rPr sz="1800" spc="-10" dirty="0">
                <a:latin typeface="Times New Roman"/>
                <a:cs typeface="Times New Roman"/>
              </a:rPr>
              <a:t>жарочним</a:t>
            </a:r>
            <a:r>
              <a:rPr sz="1800" spc="-5" dirty="0">
                <a:latin typeface="Times New Roman"/>
                <a:cs typeface="Times New Roman"/>
              </a:rPr>
              <a:t> </a:t>
            </a:r>
            <a:r>
              <a:rPr sz="1800" spc="-10" dirty="0">
                <a:latin typeface="Times New Roman"/>
                <a:cs typeface="Times New Roman"/>
              </a:rPr>
              <a:t>обладнанням</a:t>
            </a:r>
            <a:r>
              <a:rPr sz="1800" spc="-5" dirty="0">
                <a:latin typeface="Times New Roman"/>
                <a:cs typeface="Times New Roman"/>
              </a:rPr>
              <a:t> </a:t>
            </a:r>
            <a:r>
              <a:rPr sz="1800" dirty="0">
                <a:latin typeface="Times New Roman"/>
                <a:cs typeface="Times New Roman"/>
              </a:rPr>
              <a:t>для</a:t>
            </a:r>
            <a:r>
              <a:rPr sz="1800" spc="5" dirty="0">
                <a:latin typeface="Times New Roman"/>
                <a:cs typeface="Times New Roman"/>
              </a:rPr>
              <a:t> </a:t>
            </a:r>
            <a:r>
              <a:rPr sz="1800" spc="-10" dirty="0">
                <a:latin typeface="Times New Roman"/>
                <a:cs typeface="Times New Roman"/>
              </a:rPr>
              <a:t>смаження</a:t>
            </a:r>
            <a:r>
              <a:rPr sz="1800" spc="-5" dirty="0">
                <a:latin typeface="Times New Roman"/>
                <a:cs typeface="Times New Roman"/>
              </a:rPr>
              <a:t> </a:t>
            </a:r>
            <a:r>
              <a:rPr sz="1800" dirty="0">
                <a:latin typeface="Times New Roman"/>
                <a:cs typeface="Times New Roman"/>
              </a:rPr>
              <a:t>у</a:t>
            </a:r>
            <a:r>
              <a:rPr sz="1800" spc="5" dirty="0">
                <a:latin typeface="Times New Roman"/>
                <a:cs typeface="Times New Roman"/>
              </a:rPr>
              <a:t> </a:t>
            </a:r>
            <a:r>
              <a:rPr sz="1800" spc="-5" dirty="0">
                <a:latin typeface="Times New Roman"/>
                <a:cs typeface="Times New Roman"/>
              </a:rPr>
              <a:t>фритюрі. </a:t>
            </a:r>
            <a:r>
              <a:rPr sz="1800" dirty="0">
                <a:latin typeface="Times New Roman"/>
                <a:cs typeface="Times New Roman"/>
              </a:rPr>
              <a:t> </a:t>
            </a:r>
            <a:r>
              <a:rPr sz="1800" spc="-10" dirty="0">
                <a:latin typeface="Times New Roman"/>
                <a:cs typeface="Times New Roman"/>
              </a:rPr>
              <a:t>Особливістю</a:t>
            </a:r>
            <a:r>
              <a:rPr sz="1800" spc="-5" dirty="0">
                <a:latin typeface="Times New Roman"/>
                <a:cs typeface="Times New Roman"/>
              </a:rPr>
              <a:t> </a:t>
            </a:r>
            <a:r>
              <a:rPr sz="1800" spc="-10" dirty="0">
                <a:latin typeface="Times New Roman"/>
                <a:cs typeface="Times New Roman"/>
              </a:rPr>
              <a:t>смаження</a:t>
            </a:r>
            <a:r>
              <a:rPr sz="1800" spc="-5" dirty="0">
                <a:latin typeface="Times New Roman"/>
                <a:cs typeface="Times New Roman"/>
              </a:rPr>
              <a:t> </a:t>
            </a:r>
            <a:r>
              <a:rPr sz="1800" dirty="0">
                <a:latin typeface="Times New Roman"/>
                <a:cs typeface="Times New Roman"/>
              </a:rPr>
              <a:t>у</a:t>
            </a:r>
            <a:r>
              <a:rPr sz="1800" spc="5" dirty="0">
                <a:latin typeface="Times New Roman"/>
                <a:cs typeface="Times New Roman"/>
              </a:rPr>
              <a:t> </a:t>
            </a:r>
            <a:r>
              <a:rPr sz="1800" spc="-5" dirty="0">
                <a:latin typeface="Times New Roman"/>
                <a:cs typeface="Times New Roman"/>
              </a:rPr>
              <a:t>фритюрі</a:t>
            </a:r>
            <a:r>
              <a:rPr sz="1800" dirty="0">
                <a:latin typeface="Times New Roman"/>
                <a:cs typeface="Times New Roman"/>
              </a:rPr>
              <a:t> є</a:t>
            </a:r>
            <a:r>
              <a:rPr sz="1800" spc="5" dirty="0">
                <a:latin typeface="Times New Roman"/>
                <a:cs typeface="Times New Roman"/>
              </a:rPr>
              <a:t> </a:t>
            </a:r>
            <a:r>
              <a:rPr sz="1800" spc="-5" dirty="0">
                <a:latin typeface="Times New Roman"/>
                <a:cs typeface="Times New Roman"/>
              </a:rPr>
              <a:t>те,</a:t>
            </a:r>
            <a:r>
              <a:rPr sz="1800" dirty="0">
                <a:latin typeface="Times New Roman"/>
                <a:cs typeface="Times New Roman"/>
              </a:rPr>
              <a:t> що</a:t>
            </a:r>
            <a:r>
              <a:rPr sz="1800" spc="5" dirty="0">
                <a:latin typeface="Times New Roman"/>
                <a:cs typeface="Times New Roman"/>
              </a:rPr>
              <a:t> </a:t>
            </a:r>
            <a:r>
              <a:rPr sz="1800" spc="-15" dirty="0">
                <a:latin typeface="Times New Roman"/>
                <a:cs typeface="Times New Roman"/>
              </a:rPr>
              <a:t>продукт</a:t>
            </a:r>
            <a:r>
              <a:rPr sz="1800" spc="-10" dirty="0">
                <a:latin typeface="Times New Roman"/>
                <a:cs typeface="Times New Roman"/>
              </a:rPr>
              <a:t> </a:t>
            </a:r>
            <a:r>
              <a:rPr sz="1800" spc="-5" dirty="0">
                <a:latin typeface="Times New Roman"/>
                <a:cs typeface="Times New Roman"/>
              </a:rPr>
              <a:t>повністю</a:t>
            </a:r>
            <a:r>
              <a:rPr sz="1800" dirty="0">
                <a:latin typeface="Times New Roman"/>
                <a:cs typeface="Times New Roman"/>
              </a:rPr>
              <a:t> </a:t>
            </a:r>
            <a:r>
              <a:rPr sz="1800" spc="-5" dirty="0">
                <a:latin typeface="Times New Roman"/>
                <a:cs typeface="Times New Roman"/>
              </a:rPr>
              <a:t>занурюється</a:t>
            </a:r>
            <a:r>
              <a:rPr sz="1800" dirty="0">
                <a:latin typeface="Times New Roman"/>
                <a:cs typeface="Times New Roman"/>
              </a:rPr>
              <a:t> в</a:t>
            </a:r>
            <a:r>
              <a:rPr sz="1800" spc="5" dirty="0">
                <a:latin typeface="Times New Roman"/>
                <a:cs typeface="Times New Roman"/>
              </a:rPr>
              <a:t> </a:t>
            </a:r>
            <a:r>
              <a:rPr sz="1800" spc="-5" dirty="0">
                <a:latin typeface="Times New Roman"/>
                <a:cs typeface="Times New Roman"/>
              </a:rPr>
              <a:t>гарячий </a:t>
            </a:r>
            <a:r>
              <a:rPr sz="1800" dirty="0">
                <a:latin typeface="Times New Roman"/>
                <a:cs typeface="Times New Roman"/>
              </a:rPr>
              <a:t> </a:t>
            </a:r>
            <a:r>
              <a:rPr sz="1800" spc="-15" dirty="0">
                <a:latin typeface="Times New Roman"/>
                <a:cs typeface="Times New Roman"/>
              </a:rPr>
              <a:t>харчової</a:t>
            </a:r>
            <a:r>
              <a:rPr sz="1800" spc="-10" dirty="0">
                <a:latin typeface="Times New Roman"/>
                <a:cs typeface="Times New Roman"/>
              </a:rPr>
              <a:t> </a:t>
            </a:r>
            <a:r>
              <a:rPr sz="1800" spc="-5" dirty="0">
                <a:latin typeface="Times New Roman"/>
                <a:cs typeface="Times New Roman"/>
              </a:rPr>
              <a:t>жир</a:t>
            </a:r>
            <a:r>
              <a:rPr sz="1800" dirty="0">
                <a:latin typeface="Times New Roman"/>
                <a:cs typeface="Times New Roman"/>
              </a:rPr>
              <a:t> з</a:t>
            </a:r>
            <a:r>
              <a:rPr sz="1800" spc="5" dirty="0">
                <a:latin typeface="Times New Roman"/>
                <a:cs typeface="Times New Roman"/>
              </a:rPr>
              <a:t> </a:t>
            </a:r>
            <a:r>
              <a:rPr sz="1800" spc="-10" dirty="0">
                <a:latin typeface="Times New Roman"/>
                <a:cs typeface="Times New Roman"/>
              </a:rPr>
              <a:t>температурою</a:t>
            </a:r>
            <a:r>
              <a:rPr sz="1800" spc="-5" dirty="0">
                <a:latin typeface="Times New Roman"/>
                <a:cs typeface="Times New Roman"/>
              </a:rPr>
              <a:t> </a:t>
            </a:r>
            <a:r>
              <a:rPr sz="1800" dirty="0">
                <a:latin typeface="Times New Roman"/>
                <a:cs typeface="Times New Roman"/>
              </a:rPr>
              <a:t>не</a:t>
            </a:r>
            <a:r>
              <a:rPr sz="1800" spc="5" dirty="0">
                <a:latin typeface="Times New Roman"/>
                <a:cs typeface="Times New Roman"/>
              </a:rPr>
              <a:t> </a:t>
            </a:r>
            <a:r>
              <a:rPr sz="1800" dirty="0">
                <a:latin typeface="Times New Roman"/>
                <a:cs typeface="Times New Roman"/>
              </a:rPr>
              <a:t>вище</a:t>
            </a:r>
            <a:r>
              <a:rPr sz="1800" spc="5" dirty="0">
                <a:latin typeface="Times New Roman"/>
                <a:cs typeface="Times New Roman"/>
              </a:rPr>
              <a:t> </a:t>
            </a:r>
            <a:r>
              <a:rPr sz="1800" dirty="0">
                <a:latin typeface="Times New Roman"/>
                <a:cs typeface="Times New Roman"/>
              </a:rPr>
              <a:t>180</a:t>
            </a:r>
            <a:r>
              <a:rPr sz="1800" spc="5" dirty="0">
                <a:latin typeface="Times New Roman"/>
                <a:cs typeface="Times New Roman"/>
              </a:rPr>
              <a:t> </a:t>
            </a:r>
            <a:r>
              <a:rPr sz="1800" dirty="0">
                <a:latin typeface="Times New Roman"/>
                <a:cs typeface="Times New Roman"/>
              </a:rPr>
              <a:t>0С.</a:t>
            </a:r>
            <a:r>
              <a:rPr sz="1800" spc="5" dirty="0">
                <a:latin typeface="Times New Roman"/>
                <a:cs typeface="Times New Roman"/>
              </a:rPr>
              <a:t> </a:t>
            </a:r>
            <a:r>
              <a:rPr sz="1800" dirty="0">
                <a:latin typeface="Times New Roman"/>
                <a:cs typeface="Times New Roman"/>
              </a:rPr>
              <a:t>Це</a:t>
            </a:r>
            <a:r>
              <a:rPr sz="1800" spc="5" dirty="0">
                <a:latin typeface="Times New Roman"/>
                <a:cs typeface="Times New Roman"/>
              </a:rPr>
              <a:t> </a:t>
            </a:r>
            <a:r>
              <a:rPr sz="1800" spc="-10" dirty="0">
                <a:latin typeface="Times New Roman"/>
                <a:cs typeface="Times New Roman"/>
              </a:rPr>
              <a:t>призводить</a:t>
            </a:r>
            <a:r>
              <a:rPr sz="1800" spc="-5" dirty="0">
                <a:latin typeface="Times New Roman"/>
                <a:cs typeface="Times New Roman"/>
              </a:rPr>
              <a:t> </a:t>
            </a:r>
            <a:r>
              <a:rPr sz="1800" dirty="0">
                <a:latin typeface="Times New Roman"/>
                <a:cs typeface="Times New Roman"/>
              </a:rPr>
              <a:t>до</a:t>
            </a:r>
            <a:r>
              <a:rPr sz="1800" spc="5" dirty="0">
                <a:latin typeface="Times New Roman"/>
                <a:cs typeface="Times New Roman"/>
              </a:rPr>
              <a:t> </a:t>
            </a:r>
            <a:r>
              <a:rPr sz="1800" spc="-20" dirty="0">
                <a:latin typeface="Times New Roman"/>
                <a:cs typeface="Times New Roman"/>
              </a:rPr>
              <a:t>швидкого</a:t>
            </a:r>
            <a:r>
              <a:rPr sz="1800" spc="-15" dirty="0">
                <a:latin typeface="Times New Roman"/>
                <a:cs typeface="Times New Roman"/>
              </a:rPr>
              <a:t> нагріву</a:t>
            </a:r>
            <a:r>
              <a:rPr sz="1800" spc="-10" dirty="0">
                <a:latin typeface="Times New Roman"/>
                <a:cs typeface="Times New Roman"/>
              </a:rPr>
              <a:t> </a:t>
            </a:r>
            <a:r>
              <a:rPr sz="1800" dirty="0">
                <a:latin typeface="Times New Roman"/>
                <a:cs typeface="Times New Roman"/>
              </a:rPr>
              <a:t>і </a:t>
            </a:r>
            <a:r>
              <a:rPr sz="1800" spc="5" dirty="0">
                <a:latin typeface="Times New Roman"/>
                <a:cs typeface="Times New Roman"/>
              </a:rPr>
              <a:t> </a:t>
            </a:r>
            <a:r>
              <a:rPr sz="1800" spc="-5" dirty="0">
                <a:latin typeface="Times New Roman"/>
                <a:cs typeface="Times New Roman"/>
              </a:rPr>
              <a:t>утворення </a:t>
            </a:r>
            <a:r>
              <a:rPr sz="1800" spc="-15" dirty="0">
                <a:latin typeface="Times New Roman"/>
                <a:cs typeface="Times New Roman"/>
              </a:rPr>
              <a:t>скоринки </a:t>
            </a:r>
            <a:r>
              <a:rPr sz="1800" spc="-5" dirty="0">
                <a:latin typeface="Times New Roman"/>
                <a:cs typeface="Times New Roman"/>
              </a:rPr>
              <a:t>по всій поверхні </a:t>
            </a:r>
            <a:r>
              <a:rPr sz="1800" spc="-35" dirty="0">
                <a:latin typeface="Times New Roman"/>
                <a:cs typeface="Times New Roman"/>
              </a:rPr>
              <a:t>продукту. </a:t>
            </a:r>
            <a:r>
              <a:rPr sz="1800" spc="-15" dirty="0">
                <a:latin typeface="Times New Roman"/>
                <a:cs typeface="Times New Roman"/>
              </a:rPr>
              <a:t>Одночасно </a:t>
            </a:r>
            <a:r>
              <a:rPr sz="1800" dirty="0">
                <a:latin typeface="Times New Roman"/>
                <a:cs typeface="Times New Roman"/>
              </a:rPr>
              <a:t>в </a:t>
            </a:r>
            <a:r>
              <a:rPr sz="1800" spc="-10" dirty="0">
                <a:latin typeface="Times New Roman"/>
                <a:cs typeface="Times New Roman"/>
              </a:rPr>
              <a:t>поверхневому </a:t>
            </a:r>
            <a:r>
              <a:rPr sz="1800" dirty="0">
                <a:latin typeface="Times New Roman"/>
                <a:cs typeface="Times New Roman"/>
              </a:rPr>
              <a:t>шарі </a:t>
            </a:r>
            <a:r>
              <a:rPr sz="1800" spc="-10" dirty="0">
                <a:latin typeface="Times New Roman"/>
                <a:cs typeface="Times New Roman"/>
              </a:rPr>
              <a:t>починає </a:t>
            </a:r>
            <a:r>
              <a:rPr sz="1800" spc="-5" dirty="0">
                <a:latin typeface="Times New Roman"/>
                <a:cs typeface="Times New Roman"/>
              </a:rPr>
              <a:t> інтенсивно</a:t>
            </a:r>
            <a:r>
              <a:rPr sz="1800" dirty="0">
                <a:latin typeface="Times New Roman"/>
                <a:cs typeface="Times New Roman"/>
              </a:rPr>
              <a:t> </a:t>
            </a:r>
            <a:r>
              <a:rPr sz="1800" spc="-15" dirty="0">
                <a:latin typeface="Times New Roman"/>
                <a:cs typeface="Times New Roman"/>
              </a:rPr>
              <a:t>випаровуватися</a:t>
            </a:r>
            <a:r>
              <a:rPr sz="1800" spc="-10" dirty="0">
                <a:latin typeface="Times New Roman"/>
                <a:cs typeface="Times New Roman"/>
              </a:rPr>
              <a:t> волога.</a:t>
            </a:r>
            <a:r>
              <a:rPr sz="1800" spc="-5" dirty="0">
                <a:latin typeface="Times New Roman"/>
                <a:cs typeface="Times New Roman"/>
              </a:rPr>
              <a:t> </a:t>
            </a:r>
            <a:r>
              <a:rPr sz="1800" spc="-10" dirty="0">
                <a:latin typeface="Times New Roman"/>
                <a:cs typeface="Times New Roman"/>
              </a:rPr>
              <a:t>Новоутворена</a:t>
            </a:r>
            <a:r>
              <a:rPr sz="1800" spc="-5" dirty="0">
                <a:latin typeface="Times New Roman"/>
                <a:cs typeface="Times New Roman"/>
              </a:rPr>
              <a:t> </a:t>
            </a:r>
            <a:r>
              <a:rPr sz="1800" spc="-20" dirty="0">
                <a:latin typeface="Times New Roman"/>
                <a:cs typeface="Times New Roman"/>
              </a:rPr>
              <a:t>скоринка</a:t>
            </a:r>
            <a:r>
              <a:rPr sz="1800" spc="-1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більш</a:t>
            </a:r>
            <a:r>
              <a:rPr sz="1800" dirty="0">
                <a:latin typeface="Times New Roman"/>
                <a:cs typeface="Times New Roman"/>
              </a:rPr>
              <a:t> </a:t>
            </a:r>
            <a:r>
              <a:rPr sz="1800" spc="-10" dirty="0">
                <a:latin typeface="Times New Roman"/>
                <a:cs typeface="Times New Roman"/>
              </a:rPr>
              <a:t>висока</a:t>
            </a:r>
            <a:r>
              <a:rPr sz="1800" spc="430" dirty="0">
                <a:latin typeface="Times New Roman"/>
                <a:cs typeface="Times New Roman"/>
              </a:rPr>
              <a:t> </a:t>
            </a:r>
            <a:r>
              <a:rPr sz="1800" spc="-10" dirty="0">
                <a:latin typeface="Times New Roman"/>
                <a:cs typeface="Times New Roman"/>
              </a:rPr>
              <a:t>температура </a:t>
            </a:r>
            <a:r>
              <a:rPr sz="1800" spc="-434" dirty="0">
                <a:latin typeface="Times New Roman"/>
                <a:cs typeface="Times New Roman"/>
              </a:rPr>
              <a:t> </a:t>
            </a:r>
            <a:r>
              <a:rPr sz="1800" spc="-10" dirty="0">
                <a:latin typeface="Times New Roman"/>
                <a:cs typeface="Times New Roman"/>
              </a:rPr>
              <a:t>жиру </a:t>
            </a:r>
            <a:r>
              <a:rPr sz="1800" spc="-15" dirty="0">
                <a:latin typeface="Times New Roman"/>
                <a:cs typeface="Times New Roman"/>
              </a:rPr>
              <a:t>виключає </a:t>
            </a:r>
            <a:r>
              <a:rPr sz="1800" spc="-5" dirty="0">
                <a:latin typeface="Times New Roman"/>
                <a:cs typeface="Times New Roman"/>
              </a:rPr>
              <a:t>перехід </a:t>
            </a:r>
            <a:r>
              <a:rPr sz="1800" spc="-10" dirty="0">
                <a:latin typeface="Times New Roman"/>
                <a:cs typeface="Times New Roman"/>
              </a:rPr>
              <a:t>вологи </a:t>
            </a:r>
            <a:r>
              <a:rPr sz="1800" dirty="0">
                <a:latin typeface="Times New Roman"/>
                <a:cs typeface="Times New Roman"/>
              </a:rPr>
              <a:t>і </a:t>
            </a:r>
            <a:r>
              <a:rPr sz="1800" spc="-5" dirty="0">
                <a:latin typeface="Times New Roman"/>
                <a:cs typeface="Times New Roman"/>
              </a:rPr>
              <a:t>пари </a:t>
            </a:r>
            <a:r>
              <a:rPr sz="1800" dirty="0">
                <a:latin typeface="Times New Roman"/>
                <a:cs typeface="Times New Roman"/>
              </a:rPr>
              <a:t>за </a:t>
            </a:r>
            <a:r>
              <a:rPr sz="1800" spc="-5" dirty="0">
                <a:latin typeface="Times New Roman"/>
                <a:cs typeface="Times New Roman"/>
              </a:rPr>
              <a:t>межі </a:t>
            </a:r>
            <a:r>
              <a:rPr sz="1800" spc="-35" dirty="0">
                <a:latin typeface="Times New Roman"/>
                <a:cs typeface="Times New Roman"/>
              </a:rPr>
              <a:t>продукту. </a:t>
            </a:r>
            <a:r>
              <a:rPr sz="1800" spc="-75" dirty="0">
                <a:latin typeface="Times New Roman"/>
                <a:cs typeface="Times New Roman"/>
              </a:rPr>
              <a:t>Тому, </a:t>
            </a:r>
            <a:r>
              <a:rPr sz="1800" spc="-5" dirty="0">
                <a:latin typeface="Times New Roman"/>
                <a:cs typeface="Times New Roman"/>
              </a:rPr>
              <a:t>під дією </a:t>
            </a:r>
            <a:r>
              <a:rPr sz="1800" spc="-15" dirty="0">
                <a:latin typeface="Times New Roman"/>
                <a:cs typeface="Times New Roman"/>
              </a:rPr>
              <a:t>надлишкового </a:t>
            </a:r>
            <a:r>
              <a:rPr sz="1800" spc="-10" dirty="0">
                <a:latin typeface="Times New Roman"/>
                <a:cs typeface="Times New Roman"/>
              </a:rPr>
              <a:t>тиску </a:t>
            </a:r>
            <a:r>
              <a:rPr sz="1800" spc="-5" dirty="0">
                <a:latin typeface="Times New Roman"/>
                <a:cs typeface="Times New Roman"/>
              </a:rPr>
              <a:t> вони</a:t>
            </a:r>
            <a:r>
              <a:rPr sz="1800" dirty="0">
                <a:latin typeface="Times New Roman"/>
                <a:cs typeface="Times New Roman"/>
              </a:rPr>
              <a:t> </a:t>
            </a:r>
            <a:r>
              <a:rPr sz="1800" spc="-10" dirty="0">
                <a:latin typeface="Times New Roman"/>
                <a:cs typeface="Times New Roman"/>
              </a:rPr>
              <a:t>починають</a:t>
            </a:r>
            <a:r>
              <a:rPr sz="1800" spc="-5" dirty="0">
                <a:latin typeface="Times New Roman"/>
                <a:cs typeface="Times New Roman"/>
              </a:rPr>
              <a:t> переміщатися</a:t>
            </a:r>
            <a:r>
              <a:rPr sz="1800" dirty="0">
                <a:latin typeface="Times New Roman"/>
                <a:cs typeface="Times New Roman"/>
              </a:rPr>
              <a:t> </a:t>
            </a:r>
            <a:r>
              <a:rPr sz="1800" spc="-5" dirty="0">
                <a:latin typeface="Times New Roman"/>
                <a:cs typeface="Times New Roman"/>
              </a:rPr>
              <a:t>всередину</a:t>
            </a:r>
            <a:r>
              <a:rPr sz="1800" dirty="0">
                <a:latin typeface="Times New Roman"/>
                <a:cs typeface="Times New Roman"/>
              </a:rPr>
              <a:t> </a:t>
            </a:r>
            <a:r>
              <a:rPr sz="1800" spc="-35" dirty="0">
                <a:latin typeface="Times New Roman"/>
                <a:cs typeface="Times New Roman"/>
              </a:rPr>
              <a:t>продукту,</a:t>
            </a:r>
            <a:r>
              <a:rPr sz="1800" spc="-30" dirty="0">
                <a:latin typeface="Times New Roman"/>
                <a:cs typeface="Times New Roman"/>
              </a:rPr>
              <a:t> </a:t>
            </a:r>
            <a:r>
              <a:rPr sz="1800" dirty="0">
                <a:latin typeface="Times New Roman"/>
                <a:cs typeface="Times New Roman"/>
              </a:rPr>
              <a:t>що</a:t>
            </a:r>
            <a:r>
              <a:rPr sz="1800" spc="5" dirty="0">
                <a:latin typeface="Times New Roman"/>
                <a:cs typeface="Times New Roman"/>
              </a:rPr>
              <a:t> </a:t>
            </a:r>
            <a:r>
              <a:rPr sz="1800" spc="-10" dirty="0">
                <a:latin typeface="Times New Roman"/>
                <a:cs typeface="Times New Roman"/>
              </a:rPr>
              <a:t>забезпечує</a:t>
            </a:r>
            <a:r>
              <a:rPr sz="1800" spc="-5" dirty="0">
                <a:latin typeface="Times New Roman"/>
                <a:cs typeface="Times New Roman"/>
              </a:rPr>
              <a:t> </a:t>
            </a:r>
            <a:r>
              <a:rPr sz="1800" spc="5" dirty="0">
                <a:latin typeface="Times New Roman"/>
                <a:cs typeface="Times New Roman"/>
              </a:rPr>
              <a:t>досить</a:t>
            </a:r>
            <a:r>
              <a:rPr sz="1800" spc="10" dirty="0">
                <a:latin typeface="Times New Roman"/>
                <a:cs typeface="Times New Roman"/>
              </a:rPr>
              <a:t> </a:t>
            </a:r>
            <a:r>
              <a:rPr sz="1800" spc="-5" dirty="0">
                <a:latin typeface="Times New Roman"/>
                <a:cs typeface="Times New Roman"/>
              </a:rPr>
              <a:t>швидкий</a:t>
            </a:r>
            <a:r>
              <a:rPr sz="1800" dirty="0">
                <a:latin typeface="Times New Roman"/>
                <a:cs typeface="Times New Roman"/>
              </a:rPr>
              <a:t> і </a:t>
            </a:r>
            <a:r>
              <a:rPr sz="1800" spc="5" dirty="0">
                <a:latin typeface="Times New Roman"/>
                <a:cs typeface="Times New Roman"/>
              </a:rPr>
              <a:t> </a:t>
            </a:r>
            <a:r>
              <a:rPr sz="1800" spc="-5" dirty="0">
                <a:latin typeface="Times New Roman"/>
                <a:cs typeface="Times New Roman"/>
              </a:rPr>
              <a:t>рівномірний</a:t>
            </a:r>
            <a:r>
              <a:rPr sz="1800" dirty="0">
                <a:latin typeface="Times New Roman"/>
                <a:cs typeface="Times New Roman"/>
              </a:rPr>
              <a:t> </a:t>
            </a:r>
            <a:r>
              <a:rPr sz="1800" spc="-5" dirty="0">
                <a:latin typeface="Times New Roman"/>
                <a:cs typeface="Times New Roman"/>
              </a:rPr>
              <a:t>нагрів.</a:t>
            </a:r>
            <a:r>
              <a:rPr sz="1800" dirty="0">
                <a:latin typeface="Times New Roman"/>
                <a:cs typeface="Times New Roman"/>
              </a:rPr>
              <a:t> </a:t>
            </a:r>
            <a:r>
              <a:rPr sz="1800" spc="-5" dirty="0">
                <a:latin typeface="Times New Roman"/>
                <a:cs typeface="Times New Roman"/>
              </a:rPr>
              <a:t>Швидкий</a:t>
            </a:r>
            <a:r>
              <a:rPr sz="1800" dirty="0">
                <a:latin typeface="Times New Roman"/>
                <a:cs typeface="Times New Roman"/>
              </a:rPr>
              <a:t> </a:t>
            </a:r>
            <a:r>
              <a:rPr sz="1800" spc="-5" dirty="0">
                <a:latin typeface="Times New Roman"/>
                <a:cs typeface="Times New Roman"/>
              </a:rPr>
              <a:t>нагрів</a:t>
            </a:r>
            <a:r>
              <a:rPr sz="1800" dirty="0">
                <a:latin typeface="Times New Roman"/>
                <a:cs typeface="Times New Roman"/>
              </a:rPr>
              <a:t> і</a:t>
            </a:r>
            <a:r>
              <a:rPr sz="1800" spc="5" dirty="0">
                <a:latin typeface="Times New Roman"/>
                <a:cs typeface="Times New Roman"/>
              </a:rPr>
              <a:t> </a:t>
            </a:r>
            <a:r>
              <a:rPr sz="1800" dirty="0">
                <a:latin typeface="Times New Roman"/>
                <a:cs typeface="Times New Roman"/>
              </a:rPr>
              <a:t>освіту</a:t>
            </a:r>
            <a:r>
              <a:rPr sz="1800" spc="5" dirty="0">
                <a:latin typeface="Times New Roman"/>
                <a:cs typeface="Times New Roman"/>
              </a:rPr>
              <a:t> </a:t>
            </a:r>
            <a:r>
              <a:rPr sz="1800" spc="-15" dirty="0">
                <a:latin typeface="Times New Roman"/>
                <a:cs typeface="Times New Roman"/>
              </a:rPr>
              <a:t>скоринки,</a:t>
            </a:r>
            <a:r>
              <a:rPr sz="1800" spc="-10" dirty="0">
                <a:latin typeface="Times New Roman"/>
                <a:cs typeface="Times New Roman"/>
              </a:rPr>
              <a:t> </a:t>
            </a:r>
            <a:r>
              <a:rPr sz="1800" spc="-5" dirty="0">
                <a:latin typeface="Times New Roman"/>
                <a:cs typeface="Times New Roman"/>
              </a:rPr>
              <a:t>мінімальні</a:t>
            </a:r>
            <a:r>
              <a:rPr sz="1800" dirty="0">
                <a:latin typeface="Times New Roman"/>
                <a:cs typeface="Times New Roman"/>
              </a:rPr>
              <a:t> </a:t>
            </a:r>
            <a:r>
              <a:rPr sz="1800" spc="-15" dirty="0">
                <a:latin typeface="Times New Roman"/>
                <a:cs typeface="Times New Roman"/>
              </a:rPr>
              <a:t>втрати</a:t>
            </a:r>
            <a:r>
              <a:rPr sz="1800" spc="420" dirty="0">
                <a:latin typeface="Times New Roman"/>
                <a:cs typeface="Times New Roman"/>
              </a:rPr>
              <a:t> </a:t>
            </a:r>
            <a:r>
              <a:rPr sz="1800" spc="-10" dirty="0">
                <a:latin typeface="Times New Roman"/>
                <a:cs typeface="Times New Roman"/>
              </a:rPr>
              <a:t>поживних </a:t>
            </a:r>
            <a:r>
              <a:rPr sz="1800" spc="-5" dirty="0">
                <a:latin typeface="Times New Roman"/>
                <a:cs typeface="Times New Roman"/>
              </a:rPr>
              <a:t> </a:t>
            </a:r>
            <a:r>
              <a:rPr sz="1800" spc="-10" dirty="0">
                <a:latin typeface="Times New Roman"/>
                <a:cs typeface="Times New Roman"/>
              </a:rPr>
              <a:t>речовин </a:t>
            </a:r>
            <a:r>
              <a:rPr sz="1800" dirty="0">
                <a:latin typeface="Times New Roman"/>
                <a:cs typeface="Times New Roman"/>
              </a:rPr>
              <a:t>є </a:t>
            </a:r>
            <a:r>
              <a:rPr sz="1800" spc="-10" dirty="0">
                <a:latin typeface="Times New Roman"/>
                <a:cs typeface="Times New Roman"/>
              </a:rPr>
              <a:t>головними </a:t>
            </a:r>
            <a:r>
              <a:rPr sz="1800" spc="-5" dirty="0">
                <a:latin typeface="Times New Roman"/>
                <a:cs typeface="Times New Roman"/>
              </a:rPr>
              <a:t>достоїнствами </a:t>
            </a:r>
            <a:r>
              <a:rPr sz="1800" spc="-10" dirty="0">
                <a:latin typeface="Times New Roman"/>
                <a:cs typeface="Times New Roman"/>
              </a:rPr>
              <a:t>смаження </a:t>
            </a:r>
            <a:r>
              <a:rPr sz="1800" dirty="0">
                <a:latin typeface="Times New Roman"/>
                <a:cs typeface="Times New Roman"/>
              </a:rPr>
              <a:t>у </a:t>
            </a:r>
            <a:r>
              <a:rPr sz="1800" spc="-5" dirty="0">
                <a:latin typeface="Times New Roman"/>
                <a:cs typeface="Times New Roman"/>
              </a:rPr>
              <a:t>фритюрі. </a:t>
            </a:r>
            <a:r>
              <a:rPr sz="1800" spc="-50" dirty="0">
                <a:latin typeface="Times New Roman"/>
                <a:cs typeface="Times New Roman"/>
              </a:rPr>
              <a:t>Тому </a:t>
            </a:r>
            <a:r>
              <a:rPr sz="1800" spc="-10" dirty="0">
                <a:latin typeface="Times New Roman"/>
                <a:cs typeface="Times New Roman"/>
              </a:rPr>
              <a:t>жарка </a:t>
            </a:r>
            <a:r>
              <a:rPr sz="1800" dirty="0">
                <a:latin typeface="Times New Roman"/>
                <a:cs typeface="Times New Roman"/>
              </a:rPr>
              <a:t>у </a:t>
            </a:r>
            <a:r>
              <a:rPr sz="1800" spc="-5" dirty="0">
                <a:latin typeface="Times New Roman"/>
                <a:cs typeface="Times New Roman"/>
              </a:rPr>
              <a:t>фритюрі </a:t>
            </a:r>
            <a:r>
              <a:rPr sz="1800" dirty="0">
                <a:latin typeface="Times New Roman"/>
                <a:cs typeface="Times New Roman"/>
              </a:rPr>
              <a:t>є </a:t>
            </a:r>
            <a:r>
              <a:rPr sz="1800" spc="-15" dirty="0">
                <a:latin typeface="Times New Roman"/>
                <a:cs typeface="Times New Roman"/>
              </a:rPr>
              <a:t>одним </a:t>
            </a:r>
            <a:r>
              <a:rPr sz="1800" dirty="0">
                <a:latin typeface="Times New Roman"/>
                <a:cs typeface="Times New Roman"/>
              </a:rPr>
              <a:t>з </a:t>
            </a:r>
            <a:r>
              <a:rPr sz="1800" spc="5" dirty="0">
                <a:latin typeface="Times New Roman"/>
                <a:cs typeface="Times New Roman"/>
              </a:rPr>
              <a:t> </a:t>
            </a:r>
            <a:r>
              <a:rPr sz="1800" dirty="0">
                <a:latin typeface="Times New Roman"/>
                <a:cs typeface="Times New Roman"/>
              </a:rPr>
              <a:t>основних</a:t>
            </a:r>
            <a:r>
              <a:rPr sz="1800" spc="-15" dirty="0">
                <a:latin typeface="Times New Roman"/>
                <a:cs typeface="Times New Roman"/>
              </a:rPr>
              <a:t> </a:t>
            </a:r>
            <a:r>
              <a:rPr sz="1800" dirty="0">
                <a:latin typeface="Times New Roman"/>
                <a:cs typeface="Times New Roman"/>
              </a:rPr>
              <a:t>способів</a:t>
            </a:r>
            <a:r>
              <a:rPr sz="1800" spc="-15" dirty="0">
                <a:latin typeface="Times New Roman"/>
                <a:cs typeface="Times New Roman"/>
              </a:rPr>
              <a:t> </a:t>
            </a:r>
            <a:r>
              <a:rPr sz="1800" spc="-5" dirty="0">
                <a:latin typeface="Times New Roman"/>
                <a:cs typeface="Times New Roman"/>
              </a:rPr>
              <a:t>теплової </a:t>
            </a:r>
            <a:r>
              <a:rPr sz="1800" dirty="0">
                <a:latin typeface="Times New Roman"/>
                <a:cs typeface="Times New Roman"/>
              </a:rPr>
              <a:t>обробки</a:t>
            </a:r>
            <a:r>
              <a:rPr sz="1800" spc="-15" dirty="0">
                <a:latin typeface="Times New Roman"/>
                <a:cs typeface="Times New Roman"/>
              </a:rPr>
              <a:t> </a:t>
            </a:r>
            <a:r>
              <a:rPr sz="1800" dirty="0">
                <a:latin typeface="Times New Roman"/>
                <a:cs typeface="Times New Roman"/>
              </a:rPr>
              <a:t>на </a:t>
            </a:r>
            <a:r>
              <a:rPr sz="1800" spc="-5" dirty="0">
                <a:latin typeface="Times New Roman"/>
                <a:cs typeface="Times New Roman"/>
              </a:rPr>
              <a:t>підприємствах</a:t>
            </a:r>
            <a:r>
              <a:rPr sz="1800" spc="-15" dirty="0">
                <a:latin typeface="Times New Roman"/>
                <a:cs typeface="Times New Roman"/>
              </a:rPr>
              <a:t> </a:t>
            </a:r>
            <a:r>
              <a:rPr sz="1800" spc="-20" dirty="0">
                <a:latin typeface="Times New Roman"/>
                <a:cs typeface="Times New Roman"/>
              </a:rPr>
              <a:t>швидкого</a:t>
            </a:r>
            <a:r>
              <a:rPr sz="1800" spc="-15" dirty="0">
                <a:latin typeface="Times New Roman"/>
                <a:cs typeface="Times New Roman"/>
              </a:rPr>
              <a:t> </a:t>
            </a:r>
            <a:r>
              <a:rPr sz="1800" spc="-10" dirty="0">
                <a:latin typeface="Times New Roman"/>
                <a:cs typeface="Times New Roman"/>
              </a:rPr>
              <a:t>харчування.</a:t>
            </a:r>
            <a:endParaRPr sz="1800">
              <a:latin typeface="Times New Roman"/>
              <a:cs typeface="Times New Roman"/>
            </a:endParaRPr>
          </a:p>
          <a:p>
            <a:pPr marL="13335" marR="5080" indent="450215" algn="just">
              <a:lnSpc>
                <a:spcPct val="100000"/>
              </a:lnSpc>
            </a:pPr>
            <a:r>
              <a:rPr sz="1800" spc="-15" dirty="0">
                <a:latin typeface="Times New Roman"/>
                <a:cs typeface="Times New Roman"/>
              </a:rPr>
              <a:t>Разом</a:t>
            </a:r>
            <a:r>
              <a:rPr sz="1800" spc="-10"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dirty="0">
                <a:latin typeface="Times New Roman"/>
                <a:cs typeface="Times New Roman"/>
              </a:rPr>
              <a:t>тим,</a:t>
            </a:r>
            <a:r>
              <a:rPr sz="1800" spc="5" dirty="0">
                <a:latin typeface="Times New Roman"/>
                <a:cs typeface="Times New Roman"/>
              </a:rPr>
              <a:t> </a:t>
            </a:r>
            <a:r>
              <a:rPr sz="1800" spc="-5" dirty="0">
                <a:latin typeface="Times New Roman"/>
                <a:cs typeface="Times New Roman"/>
              </a:rPr>
              <a:t>цей</a:t>
            </a:r>
            <a:r>
              <a:rPr sz="1800" dirty="0">
                <a:latin typeface="Times New Roman"/>
                <a:cs typeface="Times New Roman"/>
              </a:rPr>
              <a:t> спосіб</a:t>
            </a:r>
            <a:r>
              <a:rPr sz="1800" spc="5" dirty="0">
                <a:latin typeface="Times New Roman"/>
                <a:cs typeface="Times New Roman"/>
              </a:rPr>
              <a:t> </a:t>
            </a:r>
            <a:r>
              <a:rPr sz="1800" spc="-10" dirty="0">
                <a:latin typeface="Times New Roman"/>
                <a:cs typeface="Times New Roman"/>
              </a:rPr>
              <a:t>має</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ряд</a:t>
            </a:r>
            <a:r>
              <a:rPr sz="1800" dirty="0">
                <a:latin typeface="Times New Roman"/>
                <a:cs typeface="Times New Roman"/>
              </a:rPr>
              <a:t> серйозних</a:t>
            </a:r>
            <a:r>
              <a:rPr sz="1800" spc="5" dirty="0">
                <a:latin typeface="Times New Roman"/>
                <a:cs typeface="Times New Roman"/>
              </a:rPr>
              <a:t> </a:t>
            </a:r>
            <a:r>
              <a:rPr sz="1800" spc="-10" dirty="0">
                <a:latin typeface="Times New Roman"/>
                <a:cs typeface="Times New Roman"/>
              </a:rPr>
              <a:t>недоліків.</a:t>
            </a:r>
            <a:r>
              <a:rPr sz="1800" spc="-5" dirty="0">
                <a:latin typeface="Times New Roman"/>
                <a:cs typeface="Times New Roman"/>
              </a:rPr>
              <a:t> По-перше,</a:t>
            </a:r>
            <a:r>
              <a:rPr sz="1800" dirty="0">
                <a:latin typeface="Times New Roman"/>
                <a:cs typeface="Times New Roman"/>
              </a:rPr>
              <a:t> при</a:t>
            </a:r>
            <a:r>
              <a:rPr sz="1800" spc="5" dirty="0">
                <a:latin typeface="Times New Roman"/>
                <a:cs typeface="Times New Roman"/>
              </a:rPr>
              <a:t> </a:t>
            </a:r>
            <a:r>
              <a:rPr sz="1800" spc="-10" dirty="0">
                <a:latin typeface="Times New Roman"/>
                <a:cs typeface="Times New Roman"/>
              </a:rPr>
              <a:t>нагріванні </a:t>
            </a:r>
            <a:r>
              <a:rPr sz="1800" spc="-434" dirty="0">
                <a:latin typeface="Times New Roman"/>
                <a:cs typeface="Times New Roman"/>
              </a:rPr>
              <a:t> </a:t>
            </a:r>
            <a:r>
              <a:rPr sz="1800" spc="-20" dirty="0">
                <a:latin typeface="Times New Roman"/>
                <a:cs typeface="Times New Roman"/>
              </a:rPr>
              <a:t>харчового </a:t>
            </a:r>
            <a:r>
              <a:rPr sz="1800" spc="-10" dirty="0">
                <a:latin typeface="Times New Roman"/>
                <a:cs typeface="Times New Roman"/>
              </a:rPr>
              <a:t>жиру </a:t>
            </a:r>
            <a:r>
              <a:rPr sz="1800" spc="-20" dirty="0">
                <a:latin typeface="Times New Roman"/>
                <a:cs typeface="Times New Roman"/>
              </a:rPr>
              <a:t>різко </a:t>
            </a:r>
            <a:r>
              <a:rPr sz="1800" spc="5" dirty="0">
                <a:latin typeface="Times New Roman"/>
                <a:cs typeface="Times New Roman"/>
              </a:rPr>
              <a:t>зростає </a:t>
            </a:r>
            <a:r>
              <a:rPr sz="1800" spc="-15" dirty="0">
                <a:latin typeface="Times New Roman"/>
                <a:cs typeface="Times New Roman"/>
              </a:rPr>
              <a:t>його </a:t>
            </a:r>
            <a:r>
              <a:rPr sz="1800" spc="-5" dirty="0">
                <a:latin typeface="Times New Roman"/>
                <a:cs typeface="Times New Roman"/>
              </a:rPr>
              <a:t>схильність </a:t>
            </a:r>
            <a:r>
              <a:rPr sz="1800" dirty="0">
                <a:latin typeface="Times New Roman"/>
                <a:cs typeface="Times New Roman"/>
              </a:rPr>
              <a:t>до </a:t>
            </a:r>
            <a:r>
              <a:rPr sz="1800" spc="-5" dirty="0">
                <a:latin typeface="Times New Roman"/>
                <a:cs typeface="Times New Roman"/>
              </a:rPr>
              <a:t>окислення киснем </a:t>
            </a:r>
            <a:r>
              <a:rPr sz="1800" dirty="0">
                <a:latin typeface="Times New Roman"/>
                <a:cs typeface="Times New Roman"/>
              </a:rPr>
              <a:t>повітря, що </a:t>
            </a:r>
            <a:r>
              <a:rPr sz="1800" spc="-10" dirty="0">
                <a:latin typeface="Times New Roman"/>
                <a:cs typeface="Times New Roman"/>
              </a:rPr>
              <a:t>призводить </a:t>
            </a:r>
            <a:r>
              <a:rPr sz="1800" spc="-5" dirty="0">
                <a:latin typeface="Times New Roman"/>
                <a:cs typeface="Times New Roman"/>
              </a:rPr>
              <a:t> </a:t>
            </a:r>
            <a:r>
              <a:rPr sz="1800" dirty="0">
                <a:latin typeface="Times New Roman"/>
                <a:cs typeface="Times New Roman"/>
              </a:rPr>
              <a:t>до </a:t>
            </a:r>
            <a:r>
              <a:rPr sz="1800" spc="-5" dirty="0">
                <a:latin typeface="Times New Roman"/>
                <a:cs typeface="Times New Roman"/>
              </a:rPr>
              <a:t>утворення </a:t>
            </a:r>
            <a:r>
              <a:rPr sz="1800" spc="-10" dirty="0">
                <a:latin typeface="Times New Roman"/>
                <a:cs typeface="Times New Roman"/>
              </a:rPr>
              <a:t>продуктів </a:t>
            </a:r>
            <a:r>
              <a:rPr sz="1800" spc="-5" dirty="0">
                <a:latin typeface="Times New Roman"/>
                <a:cs typeface="Times New Roman"/>
              </a:rPr>
              <a:t>окислення, шкідливих </a:t>
            </a:r>
            <a:r>
              <a:rPr sz="1800" dirty="0">
                <a:latin typeface="Times New Roman"/>
                <a:cs typeface="Times New Roman"/>
              </a:rPr>
              <a:t>для </a:t>
            </a:r>
            <a:r>
              <a:rPr sz="1800" spc="-10" dirty="0">
                <a:latin typeface="Times New Roman"/>
                <a:cs typeface="Times New Roman"/>
              </a:rPr>
              <a:t>здоров'я </a:t>
            </a:r>
            <a:r>
              <a:rPr sz="1800" spc="-15" dirty="0">
                <a:latin typeface="Times New Roman"/>
                <a:cs typeface="Times New Roman"/>
              </a:rPr>
              <a:t>людини.</a:t>
            </a:r>
            <a:r>
              <a:rPr sz="1800" spc="420" dirty="0">
                <a:latin typeface="Times New Roman"/>
                <a:cs typeface="Times New Roman"/>
              </a:rPr>
              <a:t> </a:t>
            </a:r>
            <a:r>
              <a:rPr sz="1800" spc="-10" dirty="0">
                <a:latin typeface="Times New Roman"/>
                <a:cs typeface="Times New Roman"/>
              </a:rPr>
              <a:t>Особливо </a:t>
            </a:r>
            <a:r>
              <a:rPr sz="1800" spc="-5" dirty="0">
                <a:latin typeface="Times New Roman"/>
                <a:cs typeface="Times New Roman"/>
              </a:rPr>
              <a:t>інтенсивно </a:t>
            </a:r>
            <a:r>
              <a:rPr sz="1800" dirty="0">
                <a:latin typeface="Times New Roman"/>
                <a:cs typeface="Times New Roman"/>
              </a:rPr>
              <a:t> ці </a:t>
            </a:r>
            <a:r>
              <a:rPr sz="1800" spc="5" dirty="0">
                <a:latin typeface="Times New Roman"/>
                <a:cs typeface="Times New Roman"/>
              </a:rPr>
              <a:t>процеси </a:t>
            </a:r>
            <a:r>
              <a:rPr sz="1800" spc="-15" dirty="0">
                <a:latin typeface="Times New Roman"/>
                <a:cs typeface="Times New Roman"/>
              </a:rPr>
              <a:t>починають протікати </a:t>
            </a:r>
            <a:r>
              <a:rPr sz="1800" dirty="0">
                <a:latin typeface="Times New Roman"/>
                <a:cs typeface="Times New Roman"/>
              </a:rPr>
              <a:t>при </a:t>
            </a:r>
            <a:r>
              <a:rPr sz="1800" spc="-10" dirty="0">
                <a:latin typeface="Times New Roman"/>
                <a:cs typeface="Times New Roman"/>
              </a:rPr>
              <a:t>температурі </a:t>
            </a:r>
            <a:r>
              <a:rPr sz="1800" spc="-15" dirty="0">
                <a:latin typeface="Times New Roman"/>
                <a:cs typeface="Times New Roman"/>
              </a:rPr>
              <a:t>нагріву </a:t>
            </a:r>
            <a:r>
              <a:rPr sz="1800" spc="-10" dirty="0">
                <a:latin typeface="Times New Roman"/>
                <a:cs typeface="Times New Roman"/>
              </a:rPr>
              <a:t>жиру </a:t>
            </a:r>
            <a:r>
              <a:rPr sz="1800" spc="-5" dirty="0">
                <a:latin typeface="Times New Roman"/>
                <a:cs typeface="Times New Roman"/>
              </a:rPr>
              <a:t>понад </a:t>
            </a:r>
            <a:r>
              <a:rPr sz="1800" dirty="0">
                <a:latin typeface="Times New Roman"/>
                <a:cs typeface="Times New Roman"/>
              </a:rPr>
              <a:t>200 0С. </a:t>
            </a:r>
            <a:r>
              <a:rPr sz="1800" spc="-45" dirty="0">
                <a:latin typeface="Times New Roman"/>
                <a:cs typeface="Times New Roman"/>
              </a:rPr>
              <a:t>Тому </a:t>
            </a:r>
            <a:r>
              <a:rPr sz="1800" spc="-10" dirty="0">
                <a:latin typeface="Times New Roman"/>
                <a:cs typeface="Times New Roman"/>
              </a:rPr>
              <a:t>жарка </a:t>
            </a:r>
            <a:r>
              <a:rPr sz="1800" dirty="0">
                <a:latin typeface="Times New Roman"/>
                <a:cs typeface="Times New Roman"/>
              </a:rPr>
              <a:t>у </a:t>
            </a:r>
            <a:r>
              <a:rPr sz="1800" spc="5" dirty="0">
                <a:latin typeface="Times New Roman"/>
                <a:cs typeface="Times New Roman"/>
              </a:rPr>
              <a:t> </a:t>
            </a:r>
            <a:r>
              <a:rPr sz="1800" spc="-5" dirty="0">
                <a:latin typeface="Times New Roman"/>
                <a:cs typeface="Times New Roman"/>
              </a:rPr>
              <a:t>фритюрі повинна </a:t>
            </a:r>
            <a:r>
              <a:rPr sz="1800" spc="-15" dirty="0">
                <a:latin typeface="Times New Roman"/>
                <a:cs typeface="Times New Roman"/>
              </a:rPr>
              <a:t>протікати </a:t>
            </a:r>
            <a:r>
              <a:rPr sz="1800" spc="-5" dirty="0">
                <a:latin typeface="Times New Roman"/>
                <a:cs typeface="Times New Roman"/>
              </a:rPr>
              <a:t>при </a:t>
            </a:r>
            <a:r>
              <a:rPr sz="1800" spc="-10" dirty="0">
                <a:latin typeface="Times New Roman"/>
                <a:cs typeface="Times New Roman"/>
              </a:rPr>
              <a:t>температурі жиру </a:t>
            </a:r>
            <a:r>
              <a:rPr sz="1800" dirty="0">
                <a:latin typeface="Times New Roman"/>
                <a:cs typeface="Times New Roman"/>
              </a:rPr>
              <a:t>не </a:t>
            </a:r>
            <a:r>
              <a:rPr sz="1800" spc="-5" dirty="0">
                <a:latin typeface="Times New Roman"/>
                <a:cs typeface="Times New Roman"/>
              </a:rPr>
              <a:t>вище </a:t>
            </a:r>
            <a:r>
              <a:rPr sz="1800" dirty="0">
                <a:latin typeface="Times New Roman"/>
                <a:cs typeface="Times New Roman"/>
              </a:rPr>
              <a:t>180 0С. </a:t>
            </a:r>
            <a:r>
              <a:rPr sz="1800" spc="-10" dirty="0">
                <a:latin typeface="Times New Roman"/>
                <a:cs typeface="Times New Roman"/>
              </a:rPr>
              <a:t>По-друге, </a:t>
            </a:r>
            <a:r>
              <a:rPr sz="1800" spc="-5" dirty="0">
                <a:latin typeface="Times New Roman"/>
                <a:cs typeface="Times New Roman"/>
              </a:rPr>
              <a:t>внаслідок </a:t>
            </a:r>
            <a:r>
              <a:rPr sz="1800" dirty="0">
                <a:latin typeface="Times New Roman"/>
                <a:cs typeface="Times New Roman"/>
              </a:rPr>
              <a:t> </a:t>
            </a:r>
            <a:r>
              <a:rPr sz="1800" spc="-15" dirty="0">
                <a:latin typeface="Times New Roman"/>
                <a:cs typeface="Times New Roman"/>
              </a:rPr>
              <a:t>високої</a:t>
            </a:r>
            <a:r>
              <a:rPr sz="1800" spc="-10" dirty="0">
                <a:latin typeface="Times New Roman"/>
                <a:cs typeface="Times New Roman"/>
              </a:rPr>
              <a:t> температури</a:t>
            </a:r>
            <a:r>
              <a:rPr sz="1800" spc="-5" dirty="0">
                <a:latin typeface="Times New Roman"/>
                <a:cs typeface="Times New Roman"/>
              </a:rPr>
              <a:t> фритюру</a:t>
            </a:r>
            <a:r>
              <a:rPr sz="1800" dirty="0">
                <a:latin typeface="Times New Roman"/>
                <a:cs typeface="Times New Roman"/>
              </a:rPr>
              <a:t> </a:t>
            </a:r>
            <a:r>
              <a:rPr sz="1800" spc="-10" dirty="0">
                <a:latin typeface="Times New Roman"/>
                <a:cs typeface="Times New Roman"/>
              </a:rPr>
              <a:t>відбувається</a:t>
            </a:r>
            <a:r>
              <a:rPr sz="1800" spc="-5" dirty="0">
                <a:latin typeface="Times New Roman"/>
                <a:cs typeface="Times New Roman"/>
              </a:rPr>
              <a:t> </a:t>
            </a:r>
            <a:r>
              <a:rPr sz="1800" spc="-10" dirty="0">
                <a:latin typeface="Times New Roman"/>
                <a:cs typeface="Times New Roman"/>
              </a:rPr>
              <a:t>швидке</a:t>
            </a:r>
            <a:r>
              <a:rPr sz="1800" spc="-5" dirty="0">
                <a:latin typeface="Times New Roman"/>
                <a:cs typeface="Times New Roman"/>
              </a:rPr>
              <a:t> нагрівання</a:t>
            </a:r>
            <a:r>
              <a:rPr sz="1800" dirty="0">
                <a:latin typeface="Times New Roman"/>
                <a:cs typeface="Times New Roman"/>
              </a:rPr>
              <a:t> і</a:t>
            </a:r>
            <a:r>
              <a:rPr sz="1800" spc="5" dirty="0">
                <a:latin typeface="Times New Roman"/>
                <a:cs typeface="Times New Roman"/>
              </a:rPr>
              <a:t> </a:t>
            </a:r>
            <a:r>
              <a:rPr sz="1800" spc="-20" dirty="0">
                <a:latin typeface="Times New Roman"/>
                <a:cs typeface="Times New Roman"/>
              </a:rPr>
              <a:t>обвуглювання</a:t>
            </a:r>
            <a:r>
              <a:rPr sz="1800" spc="-15" dirty="0">
                <a:latin typeface="Times New Roman"/>
                <a:cs typeface="Times New Roman"/>
              </a:rPr>
              <a:t> </a:t>
            </a:r>
            <a:r>
              <a:rPr sz="1800" spc="-5" dirty="0">
                <a:latin typeface="Times New Roman"/>
                <a:cs typeface="Times New Roman"/>
              </a:rPr>
              <a:t>дрібних </a:t>
            </a:r>
            <a:r>
              <a:rPr sz="1800" spc="-434" dirty="0">
                <a:latin typeface="Times New Roman"/>
                <a:cs typeface="Times New Roman"/>
              </a:rPr>
              <a:t> </a:t>
            </a:r>
            <a:r>
              <a:rPr sz="1800" spc="-5" dirty="0">
                <a:latin typeface="Times New Roman"/>
                <a:cs typeface="Times New Roman"/>
              </a:rPr>
              <a:t>частинок</a:t>
            </a:r>
            <a:r>
              <a:rPr sz="1800" dirty="0">
                <a:latin typeface="Times New Roman"/>
                <a:cs typeface="Times New Roman"/>
              </a:rPr>
              <a:t> </a:t>
            </a:r>
            <a:r>
              <a:rPr sz="1800" spc="-35" dirty="0">
                <a:latin typeface="Times New Roman"/>
                <a:cs typeface="Times New Roman"/>
              </a:rPr>
              <a:t>продукту,</a:t>
            </a:r>
            <a:r>
              <a:rPr sz="1800" spc="-30" dirty="0">
                <a:latin typeface="Times New Roman"/>
                <a:cs typeface="Times New Roman"/>
              </a:rPr>
              <a:t> </a:t>
            </a:r>
            <a:r>
              <a:rPr sz="1800" dirty="0">
                <a:latin typeface="Times New Roman"/>
                <a:cs typeface="Times New Roman"/>
              </a:rPr>
              <a:t>що</a:t>
            </a:r>
            <a:r>
              <a:rPr sz="1800" spc="5" dirty="0">
                <a:latin typeface="Times New Roman"/>
                <a:cs typeface="Times New Roman"/>
              </a:rPr>
              <a:t> </a:t>
            </a:r>
            <a:r>
              <a:rPr sz="1800" spc="-15" dirty="0">
                <a:latin typeface="Times New Roman"/>
                <a:cs typeface="Times New Roman"/>
              </a:rPr>
              <a:t>знаходяться</a:t>
            </a:r>
            <a:r>
              <a:rPr sz="1800" spc="-10" dirty="0">
                <a:latin typeface="Times New Roman"/>
                <a:cs typeface="Times New Roman"/>
              </a:rPr>
              <a:t> </a:t>
            </a:r>
            <a:r>
              <a:rPr sz="1800" dirty="0">
                <a:latin typeface="Times New Roman"/>
                <a:cs typeface="Times New Roman"/>
              </a:rPr>
              <a:t>на</a:t>
            </a:r>
            <a:r>
              <a:rPr sz="1800" spc="5" dirty="0">
                <a:latin typeface="Times New Roman"/>
                <a:cs typeface="Times New Roman"/>
              </a:rPr>
              <a:t> </a:t>
            </a:r>
            <a:r>
              <a:rPr sz="1800" spc="-15" dirty="0">
                <a:latin typeface="Times New Roman"/>
                <a:cs typeface="Times New Roman"/>
              </a:rPr>
              <a:t>його</a:t>
            </a:r>
            <a:r>
              <a:rPr sz="1800" spc="-10" dirty="0">
                <a:latin typeface="Times New Roman"/>
                <a:cs typeface="Times New Roman"/>
              </a:rPr>
              <a:t> </a:t>
            </a:r>
            <a:r>
              <a:rPr sz="1800" spc="-5" dirty="0">
                <a:latin typeface="Times New Roman"/>
                <a:cs typeface="Times New Roman"/>
              </a:rPr>
              <a:t>поверхні</a:t>
            </a:r>
            <a:r>
              <a:rPr sz="1800" dirty="0">
                <a:latin typeface="Times New Roman"/>
                <a:cs typeface="Times New Roman"/>
              </a:rPr>
              <a:t> </a:t>
            </a:r>
            <a:r>
              <a:rPr sz="1800" spc="-5" dirty="0">
                <a:latin typeface="Times New Roman"/>
                <a:cs typeface="Times New Roman"/>
              </a:rPr>
              <a:t>або</a:t>
            </a:r>
            <a:r>
              <a:rPr sz="1800" dirty="0">
                <a:latin typeface="Times New Roman"/>
                <a:cs typeface="Times New Roman"/>
              </a:rPr>
              <a:t> </a:t>
            </a:r>
            <a:r>
              <a:rPr sz="1800" spc="-5" dirty="0">
                <a:latin typeface="Times New Roman"/>
                <a:cs typeface="Times New Roman"/>
              </a:rPr>
              <a:t>відокремилися</a:t>
            </a:r>
            <a:r>
              <a:rPr sz="1800" dirty="0">
                <a:latin typeface="Times New Roman"/>
                <a:cs typeface="Times New Roman"/>
              </a:rPr>
              <a:t> </a:t>
            </a:r>
            <a:r>
              <a:rPr sz="1800" spc="-5" dirty="0">
                <a:latin typeface="Times New Roman"/>
                <a:cs typeface="Times New Roman"/>
              </a:rPr>
              <a:t>від</a:t>
            </a:r>
            <a:r>
              <a:rPr sz="1800" spc="440" dirty="0">
                <a:latin typeface="Times New Roman"/>
                <a:cs typeface="Times New Roman"/>
              </a:rPr>
              <a:t> </a:t>
            </a:r>
            <a:r>
              <a:rPr sz="1800" spc="-10" dirty="0">
                <a:latin typeface="Times New Roman"/>
                <a:cs typeface="Times New Roman"/>
              </a:rPr>
              <a:t>нього. </a:t>
            </a:r>
            <a:r>
              <a:rPr sz="1800" spc="-5" dirty="0">
                <a:latin typeface="Times New Roman"/>
                <a:cs typeface="Times New Roman"/>
              </a:rPr>
              <a:t> </a:t>
            </a:r>
            <a:r>
              <a:rPr sz="1800" spc="-20" dirty="0">
                <a:latin typeface="Times New Roman"/>
                <a:cs typeface="Times New Roman"/>
              </a:rPr>
              <a:t>Обвуглені </a:t>
            </a:r>
            <a:r>
              <a:rPr sz="1800" spc="-5" dirty="0">
                <a:latin typeface="Times New Roman"/>
                <a:cs typeface="Times New Roman"/>
              </a:rPr>
              <a:t>частинки </a:t>
            </a:r>
            <a:r>
              <a:rPr sz="1800" spc="-10" dirty="0">
                <a:latin typeface="Times New Roman"/>
                <a:cs typeface="Times New Roman"/>
              </a:rPr>
              <a:t>містять канцерогени, </a:t>
            </a:r>
            <a:r>
              <a:rPr sz="1800" dirty="0">
                <a:latin typeface="Times New Roman"/>
                <a:cs typeface="Times New Roman"/>
              </a:rPr>
              <a:t>що </a:t>
            </a:r>
            <a:r>
              <a:rPr sz="1800" spc="-10" dirty="0">
                <a:latin typeface="Times New Roman"/>
                <a:cs typeface="Times New Roman"/>
              </a:rPr>
              <a:t>викликають </a:t>
            </a:r>
            <a:r>
              <a:rPr sz="1800" spc="-15" dirty="0">
                <a:latin typeface="Times New Roman"/>
                <a:cs typeface="Times New Roman"/>
              </a:rPr>
              <a:t>онкологічні </a:t>
            </a:r>
            <a:r>
              <a:rPr sz="1800" spc="-5" dirty="0">
                <a:latin typeface="Times New Roman"/>
                <a:cs typeface="Times New Roman"/>
              </a:rPr>
              <a:t>захворювання. </a:t>
            </a:r>
            <a:r>
              <a:rPr sz="1800" spc="-50" dirty="0">
                <a:latin typeface="Times New Roman"/>
                <a:cs typeface="Times New Roman"/>
              </a:rPr>
              <a:t>Тому </a:t>
            </a:r>
            <a:r>
              <a:rPr sz="1800" spc="-45" dirty="0">
                <a:latin typeface="Times New Roman"/>
                <a:cs typeface="Times New Roman"/>
              </a:rPr>
              <a:t> </a:t>
            </a:r>
            <a:r>
              <a:rPr sz="1800" spc="-10" dirty="0">
                <a:latin typeface="Times New Roman"/>
                <a:cs typeface="Times New Roman"/>
              </a:rPr>
              <a:t>необхідно</a:t>
            </a:r>
            <a:r>
              <a:rPr sz="1800" spc="-5" dirty="0">
                <a:latin typeface="Times New Roman"/>
                <a:cs typeface="Times New Roman"/>
              </a:rPr>
              <a:t> стежити</a:t>
            </a:r>
            <a:r>
              <a:rPr sz="1800" dirty="0">
                <a:latin typeface="Times New Roman"/>
                <a:cs typeface="Times New Roman"/>
              </a:rPr>
              <a:t> </a:t>
            </a:r>
            <a:r>
              <a:rPr sz="1800" spc="-5" dirty="0">
                <a:latin typeface="Times New Roman"/>
                <a:cs typeface="Times New Roman"/>
              </a:rPr>
              <a:t>за</a:t>
            </a:r>
            <a:r>
              <a:rPr sz="1800" dirty="0">
                <a:latin typeface="Times New Roman"/>
                <a:cs typeface="Times New Roman"/>
              </a:rPr>
              <a:t> </a:t>
            </a:r>
            <a:r>
              <a:rPr sz="1800" spc="-5" dirty="0">
                <a:latin typeface="Times New Roman"/>
                <a:cs typeface="Times New Roman"/>
              </a:rPr>
              <a:t>станом</a:t>
            </a:r>
            <a:r>
              <a:rPr sz="1800" dirty="0">
                <a:latin typeface="Times New Roman"/>
                <a:cs typeface="Times New Roman"/>
              </a:rPr>
              <a:t> </a:t>
            </a:r>
            <a:r>
              <a:rPr sz="1800" spc="-10" dirty="0">
                <a:latin typeface="Times New Roman"/>
                <a:cs typeface="Times New Roman"/>
              </a:rPr>
              <a:t>фритюрного</a:t>
            </a:r>
            <a:r>
              <a:rPr sz="1800" spc="-5" dirty="0">
                <a:latin typeface="Times New Roman"/>
                <a:cs typeface="Times New Roman"/>
              </a:rPr>
              <a:t> </a:t>
            </a:r>
            <a:r>
              <a:rPr sz="1800" spc="-10" dirty="0">
                <a:latin typeface="Times New Roman"/>
                <a:cs typeface="Times New Roman"/>
              </a:rPr>
              <a:t>жиру</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10" dirty="0">
                <a:latin typeface="Times New Roman"/>
                <a:cs typeface="Times New Roman"/>
              </a:rPr>
              <a:t>періодично</a:t>
            </a:r>
            <a:r>
              <a:rPr sz="1800" spc="-5" dirty="0">
                <a:latin typeface="Times New Roman"/>
                <a:cs typeface="Times New Roman"/>
              </a:rPr>
              <a:t> </a:t>
            </a:r>
            <a:r>
              <a:rPr sz="1800" spc="-10" dirty="0">
                <a:latin typeface="Times New Roman"/>
                <a:cs typeface="Times New Roman"/>
              </a:rPr>
              <a:t>проводити</a:t>
            </a:r>
            <a:r>
              <a:rPr sz="1800" spc="-5" dirty="0">
                <a:latin typeface="Times New Roman"/>
                <a:cs typeface="Times New Roman"/>
              </a:rPr>
              <a:t> </a:t>
            </a:r>
            <a:r>
              <a:rPr sz="1800" spc="-15" dirty="0">
                <a:latin typeface="Times New Roman"/>
                <a:cs typeface="Times New Roman"/>
              </a:rPr>
              <a:t>його</a:t>
            </a:r>
            <a:r>
              <a:rPr sz="1800" spc="-10" dirty="0">
                <a:latin typeface="Times New Roman"/>
                <a:cs typeface="Times New Roman"/>
              </a:rPr>
              <a:t> </a:t>
            </a:r>
            <a:r>
              <a:rPr sz="1800" spc="-30" dirty="0">
                <a:latin typeface="Times New Roman"/>
                <a:cs typeface="Times New Roman"/>
              </a:rPr>
              <a:t>заміну. </a:t>
            </a:r>
            <a:r>
              <a:rPr sz="1800" spc="-25" dirty="0">
                <a:latin typeface="Times New Roman"/>
                <a:cs typeface="Times New Roman"/>
              </a:rPr>
              <a:t> </a:t>
            </a:r>
            <a:r>
              <a:rPr sz="1800" spc="-5" dirty="0">
                <a:latin typeface="Times New Roman"/>
                <a:cs typeface="Times New Roman"/>
              </a:rPr>
              <a:t>Зовнішніми</a:t>
            </a:r>
            <a:r>
              <a:rPr sz="1800" dirty="0">
                <a:latin typeface="Times New Roman"/>
                <a:cs typeface="Times New Roman"/>
              </a:rPr>
              <a:t> </a:t>
            </a:r>
            <a:r>
              <a:rPr sz="1800" spc="-10" dirty="0">
                <a:latin typeface="Times New Roman"/>
                <a:cs typeface="Times New Roman"/>
              </a:rPr>
              <a:t>ознаками</a:t>
            </a:r>
            <a:r>
              <a:rPr sz="1800" spc="-5" dirty="0">
                <a:latin typeface="Times New Roman"/>
                <a:cs typeface="Times New Roman"/>
              </a:rPr>
              <a:t> погіршення</a:t>
            </a:r>
            <a:r>
              <a:rPr sz="1800" dirty="0">
                <a:latin typeface="Times New Roman"/>
                <a:cs typeface="Times New Roman"/>
              </a:rPr>
              <a:t> </a:t>
            </a:r>
            <a:r>
              <a:rPr sz="1800" spc="-10" dirty="0">
                <a:latin typeface="Times New Roman"/>
                <a:cs typeface="Times New Roman"/>
              </a:rPr>
              <a:t>якості</a:t>
            </a:r>
            <a:r>
              <a:rPr sz="1800" spc="-5" dirty="0">
                <a:latin typeface="Times New Roman"/>
                <a:cs typeface="Times New Roman"/>
              </a:rPr>
              <a:t> </a:t>
            </a:r>
            <a:r>
              <a:rPr sz="1800" spc="-10" dirty="0">
                <a:latin typeface="Times New Roman"/>
                <a:cs typeface="Times New Roman"/>
              </a:rPr>
              <a:t>жиру</a:t>
            </a:r>
            <a:r>
              <a:rPr sz="1800" spc="-5" dirty="0">
                <a:latin typeface="Times New Roman"/>
                <a:cs typeface="Times New Roman"/>
              </a:rPr>
              <a:t> </a:t>
            </a:r>
            <a:r>
              <a:rPr sz="1800" dirty="0">
                <a:latin typeface="Times New Roman"/>
                <a:cs typeface="Times New Roman"/>
              </a:rPr>
              <a:t>є</a:t>
            </a:r>
            <a:r>
              <a:rPr sz="1800" spc="5" dirty="0">
                <a:latin typeface="Times New Roman"/>
                <a:cs typeface="Times New Roman"/>
              </a:rPr>
              <a:t> </a:t>
            </a:r>
            <a:r>
              <a:rPr sz="1800" spc="-15" dirty="0">
                <a:latin typeface="Times New Roman"/>
                <a:cs typeface="Times New Roman"/>
              </a:rPr>
              <a:t>його</a:t>
            </a:r>
            <a:r>
              <a:rPr sz="1800" spc="-10" dirty="0">
                <a:latin typeface="Times New Roman"/>
                <a:cs typeface="Times New Roman"/>
              </a:rPr>
              <a:t> </a:t>
            </a:r>
            <a:r>
              <a:rPr sz="1800" spc="-5" dirty="0">
                <a:latin typeface="Times New Roman"/>
                <a:cs typeface="Times New Roman"/>
              </a:rPr>
              <a:t>потемніння</a:t>
            </a:r>
            <a:r>
              <a:rPr sz="1800" dirty="0">
                <a:latin typeface="Times New Roman"/>
                <a:cs typeface="Times New Roman"/>
              </a:rPr>
              <a:t> і</a:t>
            </a:r>
            <a:r>
              <a:rPr sz="1800" spc="5" dirty="0">
                <a:latin typeface="Times New Roman"/>
                <a:cs typeface="Times New Roman"/>
              </a:rPr>
              <a:t> </a:t>
            </a:r>
            <a:r>
              <a:rPr sz="1800" spc="-15" dirty="0">
                <a:latin typeface="Times New Roman"/>
                <a:cs typeface="Times New Roman"/>
              </a:rPr>
              <a:t>поява</a:t>
            </a:r>
            <a:r>
              <a:rPr sz="1800" spc="-10" dirty="0">
                <a:latin typeface="Times New Roman"/>
                <a:cs typeface="Times New Roman"/>
              </a:rPr>
              <a:t> характерного </a:t>
            </a:r>
            <a:r>
              <a:rPr sz="1800" spc="-434" dirty="0">
                <a:latin typeface="Times New Roman"/>
                <a:cs typeface="Times New Roman"/>
              </a:rPr>
              <a:t> </a:t>
            </a:r>
            <a:r>
              <a:rPr sz="1800" spc="-45" dirty="0">
                <a:latin typeface="Times New Roman"/>
                <a:cs typeface="Times New Roman"/>
              </a:rPr>
              <a:t>запаху.</a:t>
            </a:r>
            <a:r>
              <a:rPr sz="1800" dirty="0">
                <a:latin typeface="Times New Roman"/>
                <a:cs typeface="Times New Roman"/>
              </a:rPr>
              <a:t> </a:t>
            </a:r>
            <a:r>
              <a:rPr sz="1800" spc="-20" dirty="0">
                <a:latin typeface="Times New Roman"/>
                <a:cs typeface="Times New Roman"/>
              </a:rPr>
              <a:t>Термін</a:t>
            </a:r>
            <a:r>
              <a:rPr sz="1800" spc="10" dirty="0">
                <a:latin typeface="Times New Roman"/>
                <a:cs typeface="Times New Roman"/>
              </a:rPr>
              <a:t> </a:t>
            </a:r>
            <a:r>
              <a:rPr sz="1800" spc="-15" dirty="0">
                <a:latin typeface="Times New Roman"/>
                <a:cs typeface="Times New Roman"/>
              </a:rPr>
              <a:t>експлуатації</a:t>
            </a:r>
            <a:r>
              <a:rPr sz="1800" spc="5" dirty="0">
                <a:latin typeface="Times New Roman"/>
                <a:cs typeface="Times New Roman"/>
              </a:rPr>
              <a:t> </a:t>
            </a:r>
            <a:r>
              <a:rPr sz="1800" spc="-5" dirty="0">
                <a:latin typeface="Times New Roman"/>
                <a:cs typeface="Times New Roman"/>
              </a:rPr>
              <a:t>разової</a:t>
            </a:r>
            <a:r>
              <a:rPr sz="1800" dirty="0">
                <a:latin typeface="Times New Roman"/>
                <a:cs typeface="Times New Roman"/>
              </a:rPr>
              <a:t> </a:t>
            </a:r>
            <a:r>
              <a:rPr sz="1800" spc="-5" dirty="0">
                <a:latin typeface="Times New Roman"/>
                <a:cs typeface="Times New Roman"/>
              </a:rPr>
              <a:t>порції</a:t>
            </a:r>
            <a:r>
              <a:rPr sz="1800" dirty="0">
                <a:latin typeface="Times New Roman"/>
                <a:cs typeface="Times New Roman"/>
              </a:rPr>
              <a:t> </a:t>
            </a:r>
            <a:r>
              <a:rPr sz="1800" spc="-10" dirty="0">
                <a:latin typeface="Times New Roman"/>
                <a:cs typeface="Times New Roman"/>
              </a:rPr>
              <a:t>жиру</a:t>
            </a:r>
            <a:r>
              <a:rPr sz="1800" spc="-5" dirty="0">
                <a:latin typeface="Times New Roman"/>
                <a:cs typeface="Times New Roman"/>
              </a:rPr>
              <a:t> </a:t>
            </a:r>
            <a:r>
              <a:rPr sz="1800" dirty="0">
                <a:latin typeface="Times New Roman"/>
                <a:cs typeface="Times New Roman"/>
              </a:rPr>
              <a:t>не</a:t>
            </a:r>
            <a:r>
              <a:rPr sz="1800" spc="-5" dirty="0">
                <a:latin typeface="Times New Roman"/>
                <a:cs typeface="Times New Roman"/>
              </a:rPr>
              <a:t> повинен </a:t>
            </a:r>
            <a:r>
              <a:rPr sz="1800" spc="-10" dirty="0">
                <a:latin typeface="Times New Roman"/>
                <a:cs typeface="Times New Roman"/>
              </a:rPr>
              <a:t>перевищувати</a:t>
            </a:r>
            <a:r>
              <a:rPr sz="1800" dirty="0">
                <a:latin typeface="Times New Roman"/>
                <a:cs typeface="Times New Roman"/>
              </a:rPr>
              <a:t> 40</a:t>
            </a:r>
            <a:r>
              <a:rPr sz="1800" spc="5" dirty="0">
                <a:latin typeface="Times New Roman"/>
                <a:cs typeface="Times New Roman"/>
              </a:rPr>
              <a:t> </a:t>
            </a:r>
            <a:r>
              <a:rPr sz="1800" spc="-20" dirty="0">
                <a:latin typeface="Times New Roman"/>
                <a:cs typeface="Times New Roman"/>
              </a:rPr>
              <a:t>годин.</a:t>
            </a:r>
            <a:endParaRPr sz="18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32242" y="288658"/>
            <a:ext cx="5200638" cy="2285994"/>
          </a:xfrm>
          <a:prstGeom prst="rect">
            <a:avLst/>
          </a:prstGeom>
        </p:spPr>
      </p:pic>
      <p:sp>
        <p:nvSpPr>
          <p:cNvPr id="3" name="object 3"/>
          <p:cNvSpPr txBox="1"/>
          <p:nvPr/>
        </p:nvSpPr>
        <p:spPr>
          <a:xfrm>
            <a:off x="68747" y="2796449"/>
            <a:ext cx="9063355" cy="3865879"/>
          </a:xfrm>
          <a:prstGeom prst="rect">
            <a:avLst/>
          </a:prstGeom>
        </p:spPr>
        <p:txBody>
          <a:bodyPr vert="horz" wrap="square" lIns="0" tIns="12700" rIns="0" bIns="0" rtlCol="0">
            <a:spAutoFit/>
          </a:bodyPr>
          <a:lstStyle/>
          <a:p>
            <a:pPr marL="50800" marR="42545" indent="449580" algn="just">
              <a:lnSpc>
                <a:spcPct val="100000"/>
              </a:lnSpc>
              <a:spcBef>
                <a:spcPts val="100"/>
              </a:spcBef>
            </a:pPr>
            <a:r>
              <a:rPr sz="1800" spc="-15" dirty="0">
                <a:latin typeface="Times New Roman"/>
                <a:cs typeface="Times New Roman"/>
              </a:rPr>
              <a:t>Основу </a:t>
            </a:r>
            <a:r>
              <a:rPr sz="1800" spc="-5" dirty="0">
                <a:latin typeface="Times New Roman"/>
                <a:cs typeface="Times New Roman"/>
              </a:rPr>
              <a:t>фритюрниць </a:t>
            </a:r>
            <a:r>
              <a:rPr sz="1800" spc="-10" dirty="0">
                <a:latin typeface="Times New Roman"/>
                <a:cs typeface="Times New Roman"/>
              </a:rPr>
              <a:t>періодичної </a:t>
            </a:r>
            <a:r>
              <a:rPr sz="1800" spc="-5" dirty="0">
                <a:latin typeface="Times New Roman"/>
                <a:cs typeface="Times New Roman"/>
              </a:rPr>
              <a:t>дії </a:t>
            </a:r>
            <a:r>
              <a:rPr sz="1800" dirty="0">
                <a:latin typeface="Times New Roman"/>
                <a:cs typeface="Times New Roman"/>
              </a:rPr>
              <a:t>становить </a:t>
            </a:r>
            <a:r>
              <a:rPr sz="1800" spc="-10" dirty="0">
                <a:latin typeface="Times New Roman"/>
                <a:cs typeface="Times New Roman"/>
              </a:rPr>
              <a:t>смаження камера </a:t>
            </a:r>
            <a:r>
              <a:rPr sz="1800" dirty="0">
                <a:latin typeface="Times New Roman"/>
                <a:cs typeface="Times New Roman"/>
              </a:rPr>
              <a:t>1, </a:t>
            </a:r>
            <a:r>
              <a:rPr sz="1800" spc="-10" dirty="0">
                <a:latin typeface="Times New Roman"/>
                <a:cs typeface="Times New Roman"/>
              </a:rPr>
              <a:t>яка </a:t>
            </a:r>
            <a:r>
              <a:rPr sz="1800" dirty="0">
                <a:latin typeface="Times New Roman"/>
                <a:cs typeface="Times New Roman"/>
              </a:rPr>
              <a:t>в </a:t>
            </a:r>
            <a:r>
              <a:rPr sz="1800" spc="-10" dirty="0">
                <a:latin typeface="Times New Roman"/>
                <a:cs typeface="Times New Roman"/>
              </a:rPr>
              <a:t>сучасному </a:t>
            </a:r>
            <a:r>
              <a:rPr sz="1800" spc="-5" dirty="0">
                <a:latin typeface="Times New Roman"/>
                <a:cs typeface="Times New Roman"/>
              </a:rPr>
              <a:t> </a:t>
            </a:r>
            <a:r>
              <a:rPr sz="1800" spc="-10" dirty="0">
                <a:latin typeface="Times New Roman"/>
                <a:cs typeface="Times New Roman"/>
              </a:rPr>
              <a:t>обладнанні</a:t>
            </a:r>
            <a:r>
              <a:rPr sz="1800" spc="-5" dirty="0">
                <a:latin typeface="Times New Roman"/>
                <a:cs typeface="Times New Roman"/>
              </a:rPr>
              <a:t> </a:t>
            </a:r>
            <a:r>
              <a:rPr sz="1800" dirty="0">
                <a:latin typeface="Times New Roman"/>
                <a:cs typeface="Times New Roman"/>
              </a:rPr>
              <a:t>є</a:t>
            </a:r>
            <a:r>
              <a:rPr sz="1800" spc="5" dirty="0">
                <a:latin typeface="Times New Roman"/>
                <a:cs typeface="Times New Roman"/>
              </a:rPr>
              <a:t> </a:t>
            </a:r>
            <a:r>
              <a:rPr sz="1800" spc="-10" dirty="0">
                <a:latin typeface="Times New Roman"/>
                <a:cs typeface="Times New Roman"/>
              </a:rPr>
              <a:t>суцільнометалеву</a:t>
            </a:r>
            <a:r>
              <a:rPr sz="1800" spc="-5" dirty="0">
                <a:latin typeface="Times New Roman"/>
                <a:cs typeface="Times New Roman"/>
              </a:rPr>
              <a:t> </a:t>
            </a:r>
            <a:r>
              <a:rPr sz="1800" spc="-10" dirty="0">
                <a:latin typeface="Times New Roman"/>
                <a:cs typeface="Times New Roman"/>
              </a:rPr>
              <a:t>ванну</a:t>
            </a:r>
            <a:r>
              <a:rPr sz="1800" spc="-5"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10" dirty="0">
                <a:latin typeface="Times New Roman"/>
                <a:cs typeface="Times New Roman"/>
              </a:rPr>
              <a:t>листової</a:t>
            </a:r>
            <a:r>
              <a:rPr sz="1800" spc="-5" dirty="0">
                <a:latin typeface="Times New Roman"/>
                <a:cs typeface="Times New Roman"/>
              </a:rPr>
              <a:t> </a:t>
            </a:r>
            <a:r>
              <a:rPr sz="1800" spc="-10" dirty="0">
                <a:latin typeface="Times New Roman"/>
                <a:cs typeface="Times New Roman"/>
              </a:rPr>
              <a:t>нержавіючої</a:t>
            </a:r>
            <a:r>
              <a:rPr sz="1800" spc="-5" dirty="0">
                <a:latin typeface="Times New Roman"/>
                <a:cs typeface="Times New Roman"/>
              </a:rPr>
              <a:t> </a:t>
            </a:r>
            <a:r>
              <a:rPr sz="1800" spc="5" dirty="0">
                <a:latin typeface="Times New Roman"/>
                <a:cs typeface="Times New Roman"/>
              </a:rPr>
              <a:t>сталі</a:t>
            </a:r>
            <a:r>
              <a:rPr sz="1800" spc="10"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15" dirty="0">
                <a:latin typeface="Times New Roman"/>
                <a:cs typeface="Times New Roman"/>
              </a:rPr>
              <a:t>конічним</a:t>
            </a:r>
            <a:r>
              <a:rPr sz="1800" spc="-10" dirty="0">
                <a:latin typeface="Times New Roman"/>
                <a:cs typeface="Times New Roman"/>
              </a:rPr>
              <a:t> </a:t>
            </a:r>
            <a:r>
              <a:rPr sz="1800" spc="-15" dirty="0">
                <a:latin typeface="Times New Roman"/>
                <a:cs typeface="Times New Roman"/>
              </a:rPr>
              <a:t>дном. </a:t>
            </a:r>
            <a:r>
              <a:rPr sz="1800" spc="-10" dirty="0">
                <a:latin typeface="Times New Roman"/>
                <a:cs typeface="Times New Roman"/>
              </a:rPr>
              <a:t> </a:t>
            </a:r>
            <a:r>
              <a:rPr sz="1800" spc="-30" dirty="0">
                <a:latin typeface="Times New Roman"/>
                <a:cs typeface="Times New Roman"/>
              </a:rPr>
              <a:t>Усередині </a:t>
            </a:r>
            <a:r>
              <a:rPr sz="1800" spc="-10" dirty="0">
                <a:latin typeface="Times New Roman"/>
                <a:cs typeface="Times New Roman"/>
              </a:rPr>
              <a:t>ванни </a:t>
            </a:r>
            <a:r>
              <a:rPr sz="1800" spc="-5" dirty="0">
                <a:latin typeface="Times New Roman"/>
                <a:cs typeface="Times New Roman"/>
              </a:rPr>
              <a:t>електричної фритюрниці встановлені знімні для </a:t>
            </a:r>
            <a:r>
              <a:rPr sz="1800" dirty="0">
                <a:latin typeface="Times New Roman"/>
                <a:cs typeface="Times New Roman"/>
              </a:rPr>
              <a:t>зручності </a:t>
            </a:r>
            <a:r>
              <a:rPr sz="1800" spc="-15" dirty="0">
                <a:latin typeface="Times New Roman"/>
                <a:cs typeface="Times New Roman"/>
              </a:rPr>
              <a:t>обслуговування </a:t>
            </a:r>
            <a:r>
              <a:rPr sz="1800" spc="-434" dirty="0">
                <a:latin typeface="Times New Roman"/>
                <a:cs typeface="Times New Roman"/>
              </a:rPr>
              <a:t> </a:t>
            </a:r>
            <a:r>
              <a:rPr sz="1800" spc="-5" dirty="0">
                <a:latin typeface="Times New Roman"/>
                <a:cs typeface="Times New Roman"/>
              </a:rPr>
              <a:t>ТЕНи</a:t>
            </a:r>
            <a:r>
              <a:rPr sz="1800" dirty="0">
                <a:latin typeface="Times New Roman"/>
                <a:cs typeface="Times New Roman"/>
              </a:rPr>
              <a:t> </a:t>
            </a:r>
            <a:r>
              <a:rPr sz="1800" spc="-5" dirty="0">
                <a:latin typeface="Times New Roman"/>
                <a:cs typeface="Times New Roman"/>
              </a:rPr>
              <a:t>2, </a:t>
            </a:r>
            <a:r>
              <a:rPr sz="1800" dirty="0">
                <a:latin typeface="Times New Roman"/>
                <a:cs typeface="Times New Roman"/>
              </a:rPr>
              <a:t>які </a:t>
            </a:r>
            <a:r>
              <a:rPr sz="1800" spc="-5" dirty="0">
                <a:latin typeface="Times New Roman"/>
                <a:cs typeface="Times New Roman"/>
              </a:rPr>
              <a:t>ділять обсяг </a:t>
            </a:r>
            <a:r>
              <a:rPr sz="1800" spc="-10" dirty="0">
                <a:latin typeface="Times New Roman"/>
                <a:cs typeface="Times New Roman"/>
              </a:rPr>
              <a:t>ванни</a:t>
            </a:r>
            <a:r>
              <a:rPr sz="1800" spc="430" dirty="0">
                <a:latin typeface="Times New Roman"/>
                <a:cs typeface="Times New Roman"/>
              </a:rPr>
              <a:t> </a:t>
            </a:r>
            <a:r>
              <a:rPr sz="1800" dirty="0">
                <a:latin typeface="Times New Roman"/>
                <a:cs typeface="Times New Roman"/>
              </a:rPr>
              <a:t>на </a:t>
            </a:r>
            <a:r>
              <a:rPr sz="1800" spc="-5" dirty="0">
                <a:latin typeface="Times New Roman"/>
                <a:cs typeface="Times New Roman"/>
              </a:rPr>
              <a:t>гарячу </a:t>
            </a:r>
            <a:r>
              <a:rPr sz="1800" dirty="0">
                <a:latin typeface="Times New Roman"/>
                <a:cs typeface="Times New Roman"/>
              </a:rPr>
              <a:t>і </a:t>
            </a:r>
            <a:r>
              <a:rPr sz="1800" spc="-25" dirty="0">
                <a:latin typeface="Times New Roman"/>
                <a:cs typeface="Times New Roman"/>
              </a:rPr>
              <a:t>холодну</a:t>
            </a:r>
            <a:r>
              <a:rPr sz="1800" spc="400" dirty="0">
                <a:latin typeface="Times New Roman"/>
                <a:cs typeface="Times New Roman"/>
              </a:rPr>
              <a:t> </a:t>
            </a:r>
            <a:r>
              <a:rPr sz="1800" spc="-5" dirty="0">
                <a:latin typeface="Times New Roman"/>
                <a:cs typeface="Times New Roman"/>
              </a:rPr>
              <a:t>зони. </a:t>
            </a:r>
            <a:r>
              <a:rPr sz="1800" dirty="0">
                <a:latin typeface="Times New Roman"/>
                <a:cs typeface="Times New Roman"/>
              </a:rPr>
              <a:t>У </a:t>
            </a:r>
            <a:r>
              <a:rPr sz="1800" spc="-5" dirty="0">
                <a:latin typeface="Times New Roman"/>
                <a:cs typeface="Times New Roman"/>
              </a:rPr>
              <a:t>гарячу зону після </a:t>
            </a:r>
            <a:r>
              <a:rPr sz="1800" spc="-10" dirty="0">
                <a:latin typeface="Times New Roman"/>
                <a:cs typeface="Times New Roman"/>
              </a:rPr>
              <a:t>розігріву </a:t>
            </a:r>
            <a:r>
              <a:rPr sz="1800" spc="-5" dirty="0">
                <a:latin typeface="Times New Roman"/>
                <a:cs typeface="Times New Roman"/>
              </a:rPr>
              <a:t> </a:t>
            </a:r>
            <a:r>
              <a:rPr sz="1800" spc="-10" dirty="0">
                <a:latin typeface="Times New Roman"/>
                <a:cs typeface="Times New Roman"/>
              </a:rPr>
              <a:t>жиру</a:t>
            </a:r>
            <a:r>
              <a:rPr sz="1800" spc="-5" dirty="0">
                <a:latin typeface="Times New Roman"/>
                <a:cs typeface="Times New Roman"/>
              </a:rPr>
              <a:t> встановлюють</a:t>
            </a:r>
            <a:r>
              <a:rPr sz="1800" dirty="0">
                <a:latin typeface="Times New Roman"/>
                <a:cs typeface="Times New Roman"/>
              </a:rPr>
              <a:t> </a:t>
            </a:r>
            <a:r>
              <a:rPr sz="1800" spc="-5" dirty="0">
                <a:latin typeface="Times New Roman"/>
                <a:cs typeface="Times New Roman"/>
              </a:rPr>
              <a:t>сітчасту</a:t>
            </a:r>
            <a:r>
              <a:rPr sz="1800" dirty="0">
                <a:latin typeface="Times New Roman"/>
                <a:cs typeface="Times New Roman"/>
              </a:rPr>
              <a:t> </a:t>
            </a:r>
            <a:r>
              <a:rPr sz="1800" spc="-15" dirty="0">
                <a:latin typeface="Times New Roman"/>
                <a:cs typeface="Times New Roman"/>
              </a:rPr>
              <a:t>корзину</a:t>
            </a:r>
            <a:r>
              <a:rPr sz="1800" spc="-10" dirty="0">
                <a:latin typeface="Times New Roman"/>
                <a:cs typeface="Times New Roman"/>
              </a:rPr>
              <a:t> </a:t>
            </a:r>
            <a:r>
              <a:rPr sz="1800" dirty="0">
                <a:latin typeface="Times New Roman"/>
                <a:cs typeface="Times New Roman"/>
              </a:rPr>
              <a:t>3</a:t>
            </a:r>
            <a:r>
              <a:rPr sz="1800" spc="5"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20" dirty="0">
                <a:latin typeface="Times New Roman"/>
                <a:cs typeface="Times New Roman"/>
              </a:rPr>
              <a:t>продуктом</a:t>
            </a:r>
            <a:r>
              <a:rPr sz="1800" spc="-15" dirty="0">
                <a:latin typeface="Times New Roman"/>
                <a:cs typeface="Times New Roman"/>
              </a:rPr>
              <a:t> </a:t>
            </a:r>
            <a:r>
              <a:rPr sz="1800" spc="-10" dirty="0">
                <a:latin typeface="Times New Roman"/>
                <a:cs typeface="Times New Roman"/>
              </a:rPr>
              <a:t>Гаряча</a:t>
            </a:r>
            <a:r>
              <a:rPr sz="1800" spc="-5" dirty="0">
                <a:latin typeface="Times New Roman"/>
                <a:cs typeface="Times New Roman"/>
              </a:rPr>
              <a:t> зона</a:t>
            </a:r>
            <a:r>
              <a:rPr sz="1800" dirty="0">
                <a:latin typeface="Times New Roman"/>
                <a:cs typeface="Times New Roman"/>
              </a:rPr>
              <a:t> </a:t>
            </a:r>
            <a:r>
              <a:rPr sz="1800" spc="-5" dirty="0">
                <a:latin typeface="Times New Roman"/>
                <a:cs typeface="Times New Roman"/>
              </a:rPr>
              <a:t>розташовується</a:t>
            </a:r>
            <a:r>
              <a:rPr sz="1800" dirty="0">
                <a:latin typeface="Times New Roman"/>
                <a:cs typeface="Times New Roman"/>
              </a:rPr>
              <a:t> </a:t>
            </a:r>
            <a:r>
              <a:rPr sz="1800" spc="-10" dirty="0">
                <a:latin typeface="Times New Roman"/>
                <a:cs typeface="Times New Roman"/>
              </a:rPr>
              <a:t>над </a:t>
            </a:r>
            <a:r>
              <a:rPr sz="1800" spc="-5" dirty="0">
                <a:latin typeface="Times New Roman"/>
                <a:cs typeface="Times New Roman"/>
              </a:rPr>
              <a:t> поверхнею</a:t>
            </a:r>
            <a:r>
              <a:rPr sz="1800" dirty="0">
                <a:latin typeface="Times New Roman"/>
                <a:cs typeface="Times New Roman"/>
              </a:rPr>
              <a:t> </a:t>
            </a:r>
            <a:r>
              <a:rPr sz="1800" spc="-5" dirty="0">
                <a:latin typeface="Times New Roman"/>
                <a:cs typeface="Times New Roman"/>
              </a:rPr>
              <a:t>активної</a:t>
            </a:r>
            <a:r>
              <a:rPr sz="1800" dirty="0">
                <a:latin typeface="Times New Roman"/>
                <a:cs typeface="Times New Roman"/>
              </a:rPr>
              <a:t> </a:t>
            </a:r>
            <a:r>
              <a:rPr sz="1800" spc="-15" dirty="0">
                <a:latin typeface="Times New Roman"/>
                <a:cs typeface="Times New Roman"/>
              </a:rPr>
              <a:t>довжини</a:t>
            </a:r>
            <a:r>
              <a:rPr sz="1800" spc="-10" dirty="0">
                <a:latin typeface="Times New Roman"/>
                <a:cs typeface="Times New Roman"/>
              </a:rPr>
              <a:t> </a:t>
            </a:r>
            <a:r>
              <a:rPr sz="1800" spc="-5" dirty="0">
                <a:latin typeface="Times New Roman"/>
                <a:cs typeface="Times New Roman"/>
              </a:rPr>
              <a:t>ТЕНів.</a:t>
            </a:r>
            <a:r>
              <a:rPr sz="1800" dirty="0">
                <a:latin typeface="Times New Roman"/>
                <a:cs typeface="Times New Roman"/>
              </a:rPr>
              <a:t> Її</a:t>
            </a:r>
            <a:r>
              <a:rPr sz="1800" spc="5" dirty="0">
                <a:latin typeface="Times New Roman"/>
                <a:cs typeface="Times New Roman"/>
              </a:rPr>
              <a:t> </a:t>
            </a:r>
            <a:r>
              <a:rPr sz="1800" spc="-5" dirty="0">
                <a:latin typeface="Times New Roman"/>
                <a:cs typeface="Times New Roman"/>
              </a:rPr>
              <a:t>утворення</a:t>
            </a:r>
            <a:r>
              <a:rPr sz="1800" dirty="0">
                <a:latin typeface="Times New Roman"/>
                <a:cs typeface="Times New Roman"/>
              </a:rPr>
              <a:t> </a:t>
            </a:r>
            <a:r>
              <a:rPr sz="1800" spc="-15" dirty="0">
                <a:latin typeface="Times New Roman"/>
                <a:cs typeface="Times New Roman"/>
              </a:rPr>
              <a:t>зумовлене</a:t>
            </a:r>
            <a:r>
              <a:rPr sz="1800" spc="-10" dirty="0">
                <a:latin typeface="Times New Roman"/>
                <a:cs typeface="Times New Roman"/>
              </a:rPr>
              <a:t> </a:t>
            </a:r>
            <a:r>
              <a:rPr sz="1800" dirty="0">
                <a:latin typeface="Times New Roman"/>
                <a:cs typeface="Times New Roman"/>
              </a:rPr>
              <a:t>тим,</a:t>
            </a:r>
            <a:r>
              <a:rPr sz="1800" spc="5" dirty="0">
                <a:latin typeface="Times New Roman"/>
                <a:cs typeface="Times New Roman"/>
              </a:rPr>
              <a:t> </a:t>
            </a:r>
            <a:r>
              <a:rPr sz="1800" dirty="0">
                <a:latin typeface="Times New Roman"/>
                <a:cs typeface="Times New Roman"/>
              </a:rPr>
              <a:t>що</a:t>
            </a:r>
            <a:r>
              <a:rPr sz="1800" spc="5"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5" dirty="0">
                <a:latin typeface="Times New Roman"/>
                <a:cs typeface="Times New Roman"/>
              </a:rPr>
              <a:t>підвищенням </a:t>
            </a:r>
            <a:r>
              <a:rPr sz="1800" dirty="0">
                <a:latin typeface="Times New Roman"/>
                <a:cs typeface="Times New Roman"/>
              </a:rPr>
              <a:t> </a:t>
            </a:r>
            <a:r>
              <a:rPr sz="1800" spc="-10" dirty="0">
                <a:latin typeface="Times New Roman"/>
                <a:cs typeface="Times New Roman"/>
              </a:rPr>
              <a:t>температури</a:t>
            </a:r>
            <a:r>
              <a:rPr sz="1800" spc="-5" dirty="0">
                <a:latin typeface="Times New Roman"/>
                <a:cs typeface="Times New Roman"/>
              </a:rPr>
              <a:t> </a:t>
            </a:r>
            <a:r>
              <a:rPr sz="1800" spc="-10" dirty="0">
                <a:latin typeface="Times New Roman"/>
                <a:cs typeface="Times New Roman"/>
              </a:rPr>
              <a:t>фритюрного</a:t>
            </a:r>
            <a:r>
              <a:rPr sz="1800" spc="-5" dirty="0">
                <a:latin typeface="Times New Roman"/>
                <a:cs typeface="Times New Roman"/>
              </a:rPr>
              <a:t> </a:t>
            </a:r>
            <a:r>
              <a:rPr sz="1800" spc="-10" dirty="0">
                <a:latin typeface="Times New Roman"/>
                <a:cs typeface="Times New Roman"/>
              </a:rPr>
              <a:t>жиру</a:t>
            </a:r>
            <a:r>
              <a:rPr sz="1800" spc="-5" dirty="0">
                <a:latin typeface="Times New Roman"/>
                <a:cs typeface="Times New Roman"/>
              </a:rPr>
              <a:t> зменшується</a:t>
            </a:r>
            <a:r>
              <a:rPr sz="1800" dirty="0">
                <a:latin typeface="Times New Roman"/>
                <a:cs typeface="Times New Roman"/>
              </a:rPr>
              <a:t> </a:t>
            </a:r>
            <a:r>
              <a:rPr sz="1800" spc="-15" dirty="0">
                <a:latin typeface="Times New Roman"/>
                <a:cs typeface="Times New Roman"/>
              </a:rPr>
              <a:t>його</a:t>
            </a:r>
            <a:r>
              <a:rPr sz="1800" spc="-10" dirty="0">
                <a:latin typeface="Times New Roman"/>
                <a:cs typeface="Times New Roman"/>
              </a:rPr>
              <a:t> </a:t>
            </a:r>
            <a:r>
              <a:rPr sz="1800" spc="-5" dirty="0">
                <a:latin typeface="Times New Roman"/>
                <a:cs typeface="Times New Roman"/>
              </a:rPr>
              <a:t>щільність</a:t>
            </a:r>
            <a:r>
              <a:rPr sz="1800" dirty="0">
                <a:latin typeface="Times New Roman"/>
                <a:cs typeface="Times New Roman"/>
              </a:rPr>
              <a:t> і</a:t>
            </a:r>
            <a:r>
              <a:rPr sz="1800" spc="455" dirty="0">
                <a:latin typeface="Times New Roman"/>
                <a:cs typeface="Times New Roman"/>
              </a:rPr>
              <a:t> </a:t>
            </a:r>
            <a:r>
              <a:rPr sz="1800" spc="-5" dirty="0">
                <a:latin typeface="Times New Roman"/>
                <a:cs typeface="Times New Roman"/>
              </a:rPr>
              <a:t>в'язкість,</a:t>
            </a:r>
            <a:r>
              <a:rPr sz="1800" spc="445" dirty="0">
                <a:latin typeface="Times New Roman"/>
                <a:cs typeface="Times New Roman"/>
              </a:rPr>
              <a:t> </a:t>
            </a:r>
            <a:r>
              <a:rPr sz="1800" dirty="0">
                <a:latin typeface="Times New Roman"/>
                <a:cs typeface="Times New Roman"/>
              </a:rPr>
              <a:t>що </a:t>
            </a:r>
            <a:r>
              <a:rPr sz="1800" spc="5" dirty="0">
                <a:latin typeface="Times New Roman"/>
                <a:cs typeface="Times New Roman"/>
              </a:rPr>
              <a:t> </a:t>
            </a:r>
            <a:r>
              <a:rPr sz="1800" spc="-10" dirty="0">
                <a:latin typeface="Times New Roman"/>
                <a:cs typeface="Times New Roman"/>
              </a:rPr>
              <a:t>супроводжується </a:t>
            </a:r>
            <a:r>
              <a:rPr sz="1800" spc="-5" dirty="0">
                <a:latin typeface="Times New Roman"/>
                <a:cs typeface="Times New Roman"/>
              </a:rPr>
              <a:t>переміщенням гарячих шарів </a:t>
            </a:r>
            <a:r>
              <a:rPr sz="1800" dirty="0">
                <a:latin typeface="Times New Roman"/>
                <a:cs typeface="Times New Roman"/>
              </a:rPr>
              <a:t>в </a:t>
            </a:r>
            <a:r>
              <a:rPr sz="1800" spc="-5" dirty="0">
                <a:latin typeface="Times New Roman"/>
                <a:cs typeface="Times New Roman"/>
              </a:rPr>
              <a:t>верхню частину </a:t>
            </a:r>
            <a:r>
              <a:rPr sz="1800" spc="-10" dirty="0">
                <a:latin typeface="Times New Roman"/>
                <a:cs typeface="Times New Roman"/>
              </a:rPr>
              <a:t>ванни. </a:t>
            </a:r>
            <a:r>
              <a:rPr sz="1800" spc="-15" dirty="0">
                <a:latin typeface="Times New Roman"/>
                <a:cs typeface="Times New Roman"/>
              </a:rPr>
              <a:t>Одночасно </a:t>
            </a:r>
            <a:r>
              <a:rPr sz="1800" dirty="0">
                <a:latin typeface="Times New Roman"/>
                <a:cs typeface="Times New Roman"/>
              </a:rPr>
              <a:t>з </a:t>
            </a:r>
            <a:r>
              <a:rPr sz="1800" spc="-10" dirty="0">
                <a:latin typeface="Times New Roman"/>
                <a:cs typeface="Times New Roman"/>
              </a:rPr>
              <a:t>цим, </a:t>
            </a:r>
            <a:r>
              <a:rPr sz="1800" spc="-5" dirty="0">
                <a:latin typeface="Times New Roman"/>
                <a:cs typeface="Times New Roman"/>
              </a:rPr>
              <a:t> більш </a:t>
            </a:r>
            <a:r>
              <a:rPr sz="1800" spc="-10" dirty="0">
                <a:latin typeface="Times New Roman"/>
                <a:cs typeface="Times New Roman"/>
              </a:rPr>
              <a:t>важкі </a:t>
            </a:r>
            <a:r>
              <a:rPr sz="1800" spc="-25" dirty="0">
                <a:latin typeface="Times New Roman"/>
                <a:cs typeface="Times New Roman"/>
              </a:rPr>
              <a:t>холодні</a:t>
            </a:r>
            <a:r>
              <a:rPr sz="1800" spc="-20" dirty="0">
                <a:latin typeface="Times New Roman"/>
                <a:cs typeface="Times New Roman"/>
              </a:rPr>
              <a:t> </a:t>
            </a:r>
            <a:r>
              <a:rPr sz="1800" spc="-5" dirty="0">
                <a:latin typeface="Times New Roman"/>
                <a:cs typeface="Times New Roman"/>
              </a:rPr>
              <a:t>шари </a:t>
            </a:r>
            <a:r>
              <a:rPr sz="1800" spc="-10" dirty="0">
                <a:latin typeface="Times New Roman"/>
                <a:cs typeface="Times New Roman"/>
              </a:rPr>
              <a:t>жиру </a:t>
            </a:r>
            <a:r>
              <a:rPr sz="1800" spc="-5" dirty="0">
                <a:latin typeface="Times New Roman"/>
                <a:cs typeface="Times New Roman"/>
              </a:rPr>
              <a:t>витісняються </a:t>
            </a:r>
            <a:r>
              <a:rPr sz="1800" dirty="0">
                <a:latin typeface="Times New Roman"/>
                <a:cs typeface="Times New Roman"/>
              </a:rPr>
              <a:t>в </a:t>
            </a:r>
            <a:r>
              <a:rPr sz="1800" spc="-5" dirty="0">
                <a:latin typeface="Times New Roman"/>
                <a:cs typeface="Times New Roman"/>
              </a:rPr>
              <a:t>нижню частину </a:t>
            </a:r>
            <a:r>
              <a:rPr sz="1800" spc="-10" dirty="0">
                <a:latin typeface="Times New Roman"/>
                <a:cs typeface="Times New Roman"/>
              </a:rPr>
              <a:t>ванни, утворюючи </a:t>
            </a:r>
            <a:r>
              <a:rPr sz="1800" spc="-5" dirty="0">
                <a:latin typeface="Times New Roman"/>
                <a:cs typeface="Times New Roman"/>
              </a:rPr>
              <a:t>під </a:t>
            </a:r>
            <a:r>
              <a:rPr sz="1800" dirty="0">
                <a:latin typeface="Times New Roman"/>
                <a:cs typeface="Times New Roman"/>
              </a:rPr>
              <a:t> </a:t>
            </a:r>
            <a:r>
              <a:rPr sz="1800" spc="-5" dirty="0">
                <a:latin typeface="Times New Roman"/>
                <a:cs typeface="Times New Roman"/>
              </a:rPr>
              <a:t>ТЕНами </a:t>
            </a:r>
            <a:r>
              <a:rPr sz="1800" spc="-25" dirty="0">
                <a:latin typeface="Times New Roman"/>
                <a:cs typeface="Times New Roman"/>
              </a:rPr>
              <a:t>холодну </a:t>
            </a:r>
            <a:r>
              <a:rPr sz="1800" spc="-40" dirty="0">
                <a:latin typeface="Times New Roman"/>
                <a:cs typeface="Times New Roman"/>
              </a:rPr>
              <a:t>зону. </a:t>
            </a:r>
            <a:r>
              <a:rPr sz="1800" spc="-5" dirty="0">
                <a:latin typeface="Times New Roman"/>
                <a:cs typeface="Times New Roman"/>
              </a:rPr>
              <a:t>Під час </a:t>
            </a:r>
            <a:r>
              <a:rPr sz="1800" spc="-10" dirty="0">
                <a:latin typeface="Times New Roman"/>
                <a:cs typeface="Times New Roman"/>
              </a:rPr>
              <a:t>смаження </a:t>
            </a:r>
            <a:r>
              <a:rPr sz="1800" spc="-5" dirty="0">
                <a:latin typeface="Times New Roman"/>
                <a:cs typeface="Times New Roman"/>
              </a:rPr>
              <a:t>частки </a:t>
            </a:r>
            <a:r>
              <a:rPr sz="1800" spc="-35" dirty="0">
                <a:latin typeface="Times New Roman"/>
                <a:cs typeface="Times New Roman"/>
              </a:rPr>
              <a:t>продукту, </a:t>
            </a:r>
            <a:r>
              <a:rPr sz="1800" spc="-5" dirty="0">
                <a:latin typeface="Times New Roman"/>
                <a:cs typeface="Times New Roman"/>
              </a:rPr>
              <a:t>відокремившись від </a:t>
            </a:r>
            <a:r>
              <a:rPr sz="1800" dirty="0">
                <a:latin typeface="Times New Roman"/>
                <a:cs typeface="Times New Roman"/>
              </a:rPr>
              <a:t>основної </a:t>
            </a:r>
            <a:r>
              <a:rPr sz="1800" spc="5" dirty="0">
                <a:latin typeface="Times New Roman"/>
                <a:cs typeface="Times New Roman"/>
              </a:rPr>
              <a:t> </a:t>
            </a:r>
            <a:r>
              <a:rPr sz="1800" spc="-5" dirty="0">
                <a:latin typeface="Times New Roman"/>
                <a:cs typeface="Times New Roman"/>
              </a:rPr>
              <a:t>маси, </a:t>
            </a:r>
            <a:r>
              <a:rPr sz="1800" spc="-20" dirty="0">
                <a:latin typeface="Times New Roman"/>
                <a:cs typeface="Times New Roman"/>
              </a:rPr>
              <a:t>швидко проходять </a:t>
            </a:r>
            <a:r>
              <a:rPr sz="1800" spc="-5" dirty="0">
                <a:latin typeface="Times New Roman"/>
                <a:cs typeface="Times New Roman"/>
              </a:rPr>
              <a:t>менш </a:t>
            </a:r>
            <a:r>
              <a:rPr sz="1800" spc="-10" dirty="0">
                <a:latin typeface="Times New Roman"/>
                <a:cs typeface="Times New Roman"/>
              </a:rPr>
              <a:t>в'язку </a:t>
            </a:r>
            <a:r>
              <a:rPr sz="1800" dirty="0">
                <a:latin typeface="Times New Roman"/>
                <a:cs typeface="Times New Roman"/>
              </a:rPr>
              <a:t>і щільну </a:t>
            </a:r>
            <a:r>
              <a:rPr sz="1800" spc="-5" dirty="0">
                <a:latin typeface="Times New Roman"/>
                <a:cs typeface="Times New Roman"/>
              </a:rPr>
              <a:t>гарячу </a:t>
            </a:r>
            <a:r>
              <a:rPr sz="1800" spc="-10" dirty="0">
                <a:latin typeface="Times New Roman"/>
                <a:cs typeface="Times New Roman"/>
              </a:rPr>
              <a:t>зону </a:t>
            </a:r>
            <a:r>
              <a:rPr sz="1800" spc="-5" dirty="0">
                <a:latin typeface="Times New Roman"/>
                <a:cs typeface="Times New Roman"/>
              </a:rPr>
              <a:t>і, </a:t>
            </a:r>
            <a:r>
              <a:rPr sz="1800" dirty="0">
                <a:latin typeface="Times New Roman"/>
                <a:cs typeface="Times New Roman"/>
              </a:rPr>
              <a:t>не </a:t>
            </a:r>
            <a:r>
              <a:rPr sz="1800" spc="-5" dirty="0">
                <a:latin typeface="Times New Roman"/>
                <a:cs typeface="Times New Roman"/>
              </a:rPr>
              <a:t>встигнувши </a:t>
            </a:r>
            <a:r>
              <a:rPr sz="1800" spc="-20" dirty="0">
                <a:latin typeface="Times New Roman"/>
                <a:cs typeface="Times New Roman"/>
              </a:rPr>
              <a:t>обвуглитися, </a:t>
            </a:r>
            <a:r>
              <a:rPr sz="1800" spc="-15" dirty="0">
                <a:latin typeface="Times New Roman"/>
                <a:cs typeface="Times New Roman"/>
              </a:rPr>
              <a:t> </a:t>
            </a:r>
            <a:r>
              <a:rPr sz="1800" dirty="0">
                <a:latin typeface="Times New Roman"/>
                <a:cs typeface="Times New Roman"/>
              </a:rPr>
              <a:t>осідають в </a:t>
            </a:r>
            <a:r>
              <a:rPr sz="1800" spc="-20" dirty="0">
                <a:latin typeface="Times New Roman"/>
                <a:cs typeface="Times New Roman"/>
              </a:rPr>
              <a:t>холодній </a:t>
            </a:r>
            <a:r>
              <a:rPr sz="1800" spc="-5" dirty="0">
                <a:latin typeface="Times New Roman"/>
                <a:cs typeface="Times New Roman"/>
              </a:rPr>
              <a:t>зоні, </a:t>
            </a:r>
            <a:r>
              <a:rPr sz="1800" spc="-10" dirty="0">
                <a:latin typeface="Times New Roman"/>
                <a:cs typeface="Times New Roman"/>
              </a:rPr>
              <a:t>температура </a:t>
            </a:r>
            <a:r>
              <a:rPr sz="1800" spc="-25" dirty="0">
                <a:latin typeface="Times New Roman"/>
                <a:cs typeface="Times New Roman"/>
              </a:rPr>
              <a:t>якої </a:t>
            </a:r>
            <a:r>
              <a:rPr sz="1800" spc="-5" dirty="0">
                <a:latin typeface="Times New Roman"/>
                <a:cs typeface="Times New Roman"/>
              </a:rPr>
              <a:t>не повинна </a:t>
            </a:r>
            <a:r>
              <a:rPr sz="1800" spc="-10" dirty="0">
                <a:latin typeface="Times New Roman"/>
                <a:cs typeface="Times New Roman"/>
              </a:rPr>
              <a:t>перевищувати </a:t>
            </a:r>
            <a:r>
              <a:rPr sz="1800" dirty="0">
                <a:latin typeface="Times New Roman"/>
                <a:cs typeface="Times New Roman"/>
              </a:rPr>
              <a:t>90 </a:t>
            </a:r>
            <a:r>
              <a:rPr sz="1800" baseline="25462" dirty="0">
                <a:latin typeface="Times New Roman"/>
                <a:cs typeface="Times New Roman"/>
              </a:rPr>
              <a:t>0</a:t>
            </a:r>
            <a:r>
              <a:rPr sz="1800" dirty="0">
                <a:latin typeface="Times New Roman"/>
                <a:cs typeface="Times New Roman"/>
              </a:rPr>
              <a:t>С. </a:t>
            </a:r>
            <a:r>
              <a:rPr sz="1800" spc="-15" dirty="0">
                <a:latin typeface="Times New Roman"/>
                <a:cs typeface="Times New Roman"/>
              </a:rPr>
              <a:t>Таким чином, </a:t>
            </a:r>
            <a:r>
              <a:rPr sz="1800" spc="-10" dirty="0">
                <a:latin typeface="Times New Roman"/>
                <a:cs typeface="Times New Roman"/>
              </a:rPr>
              <a:t> використання</a:t>
            </a:r>
            <a:r>
              <a:rPr sz="1800" spc="-5" dirty="0">
                <a:latin typeface="Times New Roman"/>
                <a:cs typeface="Times New Roman"/>
              </a:rPr>
              <a:t> </a:t>
            </a:r>
            <a:r>
              <a:rPr sz="1800" dirty="0">
                <a:latin typeface="Times New Roman"/>
                <a:cs typeface="Times New Roman"/>
              </a:rPr>
              <a:t>професійних</a:t>
            </a:r>
            <a:r>
              <a:rPr sz="1800" spc="5" dirty="0">
                <a:latin typeface="Times New Roman"/>
                <a:cs typeface="Times New Roman"/>
              </a:rPr>
              <a:t> </a:t>
            </a:r>
            <a:r>
              <a:rPr sz="1800" spc="-5" dirty="0">
                <a:latin typeface="Times New Roman"/>
                <a:cs typeface="Times New Roman"/>
              </a:rPr>
              <a:t>фритюрниць</a:t>
            </a:r>
            <a:r>
              <a:rPr sz="1800" dirty="0">
                <a:latin typeface="Times New Roman"/>
                <a:cs typeface="Times New Roman"/>
              </a:rPr>
              <a:t> </a:t>
            </a:r>
            <a:r>
              <a:rPr sz="1800" spc="-5" dirty="0">
                <a:latin typeface="Times New Roman"/>
                <a:cs typeface="Times New Roman"/>
              </a:rPr>
              <a:t>дозволяє</a:t>
            </a:r>
            <a:r>
              <a:rPr sz="1800" dirty="0">
                <a:latin typeface="Times New Roman"/>
                <a:cs typeface="Times New Roman"/>
              </a:rPr>
              <a:t> </a:t>
            </a:r>
            <a:r>
              <a:rPr sz="1800" spc="-15" dirty="0">
                <a:latin typeface="Times New Roman"/>
                <a:cs typeface="Times New Roman"/>
              </a:rPr>
              <a:t>значно</a:t>
            </a:r>
            <a:r>
              <a:rPr sz="1800" spc="-10" dirty="0">
                <a:latin typeface="Times New Roman"/>
                <a:cs typeface="Times New Roman"/>
              </a:rPr>
              <a:t> </a:t>
            </a:r>
            <a:r>
              <a:rPr sz="1800" spc="-5" dirty="0">
                <a:latin typeface="Times New Roman"/>
                <a:cs typeface="Times New Roman"/>
              </a:rPr>
              <a:t>знизити</a:t>
            </a:r>
            <a:r>
              <a:rPr sz="1800" dirty="0">
                <a:latin typeface="Times New Roman"/>
                <a:cs typeface="Times New Roman"/>
              </a:rPr>
              <a:t> </a:t>
            </a:r>
            <a:r>
              <a:rPr sz="1800" spc="-10" dirty="0">
                <a:latin typeface="Times New Roman"/>
                <a:cs typeface="Times New Roman"/>
              </a:rPr>
              <a:t>вміст</a:t>
            </a:r>
            <a:r>
              <a:rPr sz="1800" spc="-5" dirty="0">
                <a:latin typeface="Times New Roman"/>
                <a:cs typeface="Times New Roman"/>
              </a:rPr>
              <a:t> шкідливих</a:t>
            </a:r>
            <a:r>
              <a:rPr sz="1800" dirty="0">
                <a:latin typeface="Times New Roman"/>
                <a:cs typeface="Times New Roman"/>
              </a:rPr>
              <a:t> </a:t>
            </a:r>
            <a:r>
              <a:rPr sz="1800" spc="-5" dirty="0">
                <a:latin typeface="Times New Roman"/>
                <a:cs typeface="Times New Roman"/>
              </a:rPr>
              <a:t>для </a:t>
            </a:r>
            <a:r>
              <a:rPr sz="1800" dirty="0">
                <a:latin typeface="Times New Roman"/>
                <a:cs typeface="Times New Roman"/>
              </a:rPr>
              <a:t> </a:t>
            </a:r>
            <a:r>
              <a:rPr sz="1800" spc="-15" dirty="0">
                <a:latin typeface="Times New Roman"/>
                <a:cs typeface="Times New Roman"/>
              </a:rPr>
              <a:t>людини </a:t>
            </a:r>
            <a:r>
              <a:rPr sz="1800" spc="-10" dirty="0">
                <a:latin typeface="Times New Roman"/>
                <a:cs typeface="Times New Roman"/>
              </a:rPr>
              <a:t>речовин </a:t>
            </a:r>
            <a:r>
              <a:rPr sz="1800" dirty="0">
                <a:latin typeface="Times New Roman"/>
                <a:cs typeface="Times New Roman"/>
              </a:rPr>
              <a:t>у </a:t>
            </a:r>
            <a:r>
              <a:rPr sz="1800" spc="-5" dirty="0">
                <a:latin typeface="Times New Roman"/>
                <a:cs typeface="Times New Roman"/>
              </a:rPr>
              <a:t>виробах, </a:t>
            </a:r>
            <a:r>
              <a:rPr sz="1800" spc="-15" dirty="0">
                <a:latin typeface="Times New Roman"/>
                <a:cs typeface="Times New Roman"/>
              </a:rPr>
              <a:t>виготовлених</a:t>
            </a:r>
            <a:r>
              <a:rPr sz="1800" spc="-10" dirty="0">
                <a:latin typeface="Times New Roman"/>
                <a:cs typeface="Times New Roman"/>
              </a:rPr>
              <a:t> </a:t>
            </a:r>
            <a:r>
              <a:rPr sz="1800" dirty="0">
                <a:latin typeface="Times New Roman"/>
                <a:cs typeface="Times New Roman"/>
              </a:rPr>
              <a:t>у </a:t>
            </a:r>
            <a:r>
              <a:rPr sz="1800" spc="-5" dirty="0">
                <a:latin typeface="Times New Roman"/>
                <a:cs typeface="Times New Roman"/>
              </a:rPr>
              <a:t>фритюрі.</a:t>
            </a:r>
            <a:endParaRPr sz="18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22844" y="68516"/>
            <a:ext cx="6315454" cy="3082791"/>
          </a:xfrm>
          <a:prstGeom prst="rect">
            <a:avLst/>
          </a:prstGeom>
        </p:spPr>
      </p:pic>
      <p:sp>
        <p:nvSpPr>
          <p:cNvPr id="3" name="object 3"/>
          <p:cNvSpPr txBox="1"/>
          <p:nvPr/>
        </p:nvSpPr>
        <p:spPr>
          <a:xfrm>
            <a:off x="316685" y="3339656"/>
            <a:ext cx="8519160" cy="574040"/>
          </a:xfrm>
          <a:prstGeom prst="rect">
            <a:avLst/>
          </a:prstGeom>
        </p:spPr>
        <p:txBody>
          <a:bodyPr vert="horz" wrap="square" lIns="0" tIns="12700" rIns="0" bIns="0" rtlCol="0">
            <a:spAutoFit/>
          </a:bodyPr>
          <a:lstStyle/>
          <a:p>
            <a:pPr marL="624840" marR="5080" indent="-612775">
              <a:lnSpc>
                <a:spcPct val="100000"/>
              </a:lnSpc>
              <a:spcBef>
                <a:spcPts val="100"/>
              </a:spcBef>
            </a:pPr>
            <a:r>
              <a:rPr sz="1800" spc="-5" dirty="0">
                <a:latin typeface="Times New Roman"/>
                <a:cs typeface="Times New Roman"/>
              </a:rPr>
              <a:t>Зовнішній</a:t>
            </a:r>
            <a:r>
              <a:rPr sz="1800" spc="5" dirty="0">
                <a:latin typeface="Times New Roman"/>
                <a:cs typeface="Times New Roman"/>
              </a:rPr>
              <a:t> </a:t>
            </a:r>
            <a:r>
              <a:rPr sz="1800" spc="-20" dirty="0">
                <a:latin typeface="Times New Roman"/>
                <a:cs typeface="Times New Roman"/>
              </a:rPr>
              <a:t>вигляд</a:t>
            </a:r>
            <a:r>
              <a:rPr sz="1800" spc="-10" dirty="0">
                <a:latin typeface="Times New Roman"/>
                <a:cs typeface="Times New Roman"/>
              </a:rPr>
              <a:t> </a:t>
            </a:r>
            <a:r>
              <a:rPr sz="1800" spc="-5" dirty="0">
                <a:latin typeface="Times New Roman"/>
                <a:cs typeface="Times New Roman"/>
              </a:rPr>
              <a:t>сучасних</a:t>
            </a:r>
            <a:r>
              <a:rPr sz="1800" spc="5" dirty="0">
                <a:latin typeface="Times New Roman"/>
                <a:cs typeface="Times New Roman"/>
              </a:rPr>
              <a:t> </a:t>
            </a:r>
            <a:r>
              <a:rPr sz="1800" spc="-5" dirty="0">
                <a:latin typeface="Times New Roman"/>
                <a:cs typeface="Times New Roman"/>
              </a:rPr>
              <a:t>фритюрниць:</a:t>
            </a:r>
            <a:r>
              <a:rPr sz="1800" spc="5" dirty="0">
                <a:latin typeface="Times New Roman"/>
                <a:cs typeface="Times New Roman"/>
              </a:rPr>
              <a:t> </a:t>
            </a:r>
            <a:r>
              <a:rPr sz="1800" spc="-5" dirty="0">
                <a:latin typeface="Times New Roman"/>
                <a:cs typeface="Times New Roman"/>
              </a:rPr>
              <a:t>а)</a:t>
            </a:r>
            <a:r>
              <a:rPr sz="1800" spc="15" dirty="0">
                <a:latin typeface="Times New Roman"/>
                <a:cs typeface="Times New Roman"/>
              </a:rPr>
              <a:t> </a:t>
            </a:r>
            <a:r>
              <a:rPr sz="1800" spc="-10" dirty="0">
                <a:latin typeface="Times New Roman"/>
                <a:cs typeface="Times New Roman"/>
              </a:rPr>
              <a:t>підлогова</a:t>
            </a:r>
            <a:r>
              <a:rPr sz="1800" dirty="0">
                <a:latin typeface="Times New Roman"/>
                <a:cs typeface="Times New Roman"/>
              </a:rPr>
              <a:t> </a:t>
            </a:r>
            <a:r>
              <a:rPr sz="1800" spc="-5" dirty="0">
                <a:latin typeface="Times New Roman"/>
                <a:cs typeface="Times New Roman"/>
              </a:rPr>
              <a:t>електрична</a:t>
            </a:r>
            <a:r>
              <a:rPr sz="1800" spc="5" dirty="0">
                <a:latin typeface="Times New Roman"/>
                <a:cs typeface="Times New Roman"/>
              </a:rPr>
              <a:t> </a:t>
            </a:r>
            <a:r>
              <a:rPr sz="1800" spc="-5" dirty="0">
                <a:latin typeface="Times New Roman"/>
                <a:cs typeface="Times New Roman"/>
              </a:rPr>
              <a:t>фритюрниця </a:t>
            </a:r>
            <a:r>
              <a:rPr sz="1800" dirty="0">
                <a:latin typeface="Times New Roman"/>
                <a:cs typeface="Times New Roman"/>
              </a:rPr>
              <a:t>з</a:t>
            </a:r>
            <a:r>
              <a:rPr sz="1800" spc="15" dirty="0">
                <a:latin typeface="Times New Roman"/>
                <a:cs typeface="Times New Roman"/>
              </a:rPr>
              <a:t> </a:t>
            </a:r>
            <a:r>
              <a:rPr sz="1800" spc="-15" dirty="0">
                <a:latin typeface="Times New Roman"/>
                <a:cs typeface="Times New Roman"/>
              </a:rPr>
              <a:t>двома </a:t>
            </a:r>
            <a:r>
              <a:rPr sz="1800" spc="-434" dirty="0">
                <a:latin typeface="Times New Roman"/>
                <a:cs typeface="Times New Roman"/>
              </a:rPr>
              <a:t> </a:t>
            </a:r>
            <a:r>
              <a:rPr sz="1800" spc="-5" dirty="0">
                <a:latin typeface="Times New Roman"/>
                <a:cs typeface="Times New Roman"/>
              </a:rPr>
              <a:t>ваннами,</a:t>
            </a:r>
            <a:r>
              <a:rPr sz="1800" spc="-15" dirty="0">
                <a:latin typeface="Times New Roman"/>
                <a:cs typeface="Times New Roman"/>
              </a:rPr>
              <a:t> </a:t>
            </a:r>
            <a:r>
              <a:rPr sz="1800" dirty="0">
                <a:latin typeface="Times New Roman"/>
                <a:cs typeface="Times New Roman"/>
              </a:rPr>
              <a:t>б)</a:t>
            </a:r>
            <a:r>
              <a:rPr sz="1800" spc="-5" dirty="0">
                <a:latin typeface="Times New Roman"/>
                <a:cs typeface="Times New Roman"/>
              </a:rPr>
              <a:t> електрична фритюрниця</a:t>
            </a:r>
            <a:r>
              <a:rPr sz="1800" spc="-10" dirty="0">
                <a:latin typeface="Times New Roman"/>
                <a:cs typeface="Times New Roman"/>
              </a:rPr>
              <a:t> </a:t>
            </a:r>
            <a:r>
              <a:rPr sz="1800" spc="-5" dirty="0">
                <a:latin typeface="Times New Roman"/>
                <a:cs typeface="Times New Roman"/>
              </a:rPr>
              <a:t>під </a:t>
            </a:r>
            <a:r>
              <a:rPr sz="1800" spc="-20" dirty="0">
                <a:latin typeface="Times New Roman"/>
                <a:cs typeface="Times New Roman"/>
              </a:rPr>
              <a:t>тиском,</a:t>
            </a:r>
            <a:r>
              <a:rPr sz="1800" dirty="0">
                <a:latin typeface="Times New Roman"/>
                <a:cs typeface="Times New Roman"/>
              </a:rPr>
              <a:t> в)</a:t>
            </a:r>
            <a:r>
              <a:rPr sz="1800" spc="5" dirty="0">
                <a:latin typeface="Times New Roman"/>
                <a:cs typeface="Times New Roman"/>
              </a:rPr>
              <a:t> </a:t>
            </a:r>
            <a:r>
              <a:rPr sz="1800" spc="-5" dirty="0">
                <a:latin typeface="Times New Roman"/>
                <a:cs typeface="Times New Roman"/>
              </a:rPr>
              <a:t>настільна</a:t>
            </a:r>
            <a:r>
              <a:rPr sz="1800" spc="5" dirty="0">
                <a:latin typeface="Times New Roman"/>
                <a:cs typeface="Times New Roman"/>
              </a:rPr>
              <a:t> </a:t>
            </a:r>
            <a:r>
              <a:rPr sz="1800" spc="-5" dirty="0">
                <a:latin typeface="Times New Roman"/>
                <a:cs typeface="Times New Roman"/>
              </a:rPr>
              <a:t>фритюрниця</a:t>
            </a:r>
            <a:endParaRPr sz="1800">
              <a:latin typeface="Times New Roman"/>
              <a:cs typeface="Times New Roman"/>
            </a:endParaRPr>
          </a:p>
        </p:txBody>
      </p:sp>
      <p:pic>
        <p:nvPicPr>
          <p:cNvPr id="4" name="object 4"/>
          <p:cNvPicPr/>
          <p:nvPr/>
        </p:nvPicPr>
        <p:blipFill>
          <a:blip r:embed="rId3" cstate="print"/>
          <a:stretch>
            <a:fillRect/>
          </a:stretch>
        </p:blipFill>
        <p:spPr>
          <a:xfrm>
            <a:off x="1625821" y="4312335"/>
            <a:ext cx="3185586" cy="2361199"/>
          </a:xfrm>
          <a:prstGeom prst="rect">
            <a:avLst/>
          </a:prstGeom>
        </p:spPr>
      </p:pic>
      <p:pic>
        <p:nvPicPr>
          <p:cNvPr id="5" name="object 5"/>
          <p:cNvPicPr/>
          <p:nvPr/>
        </p:nvPicPr>
        <p:blipFill>
          <a:blip r:embed="rId4" cstate="print"/>
          <a:stretch>
            <a:fillRect/>
          </a:stretch>
        </p:blipFill>
        <p:spPr>
          <a:xfrm>
            <a:off x="6098486" y="4090834"/>
            <a:ext cx="1647825" cy="266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4667" y="1184607"/>
            <a:ext cx="2999792" cy="4917325"/>
          </a:xfrm>
          <a:prstGeom prst="rect">
            <a:avLst/>
          </a:prstGeom>
        </p:spPr>
      </p:pic>
      <p:sp>
        <p:nvSpPr>
          <p:cNvPr id="3" name="object 3"/>
          <p:cNvSpPr txBox="1"/>
          <p:nvPr/>
        </p:nvSpPr>
        <p:spPr>
          <a:xfrm>
            <a:off x="3929761" y="1508950"/>
            <a:ext cx="4858385" cy="1854200"/>
          </a:xfrm>
          <a:prstGeom prst="rect">
            <a:avLst/>
          </a:prstGeom>
        </p:spPr>
        <p:txBody>
          <a:bodyPr vert="horz" wrap="square" lIns="0" tIns="12065" rIns="0" bIns="0" rtlCol="0">
            <a:spAutoFit/>
          </a:bodyPr>
          <a:lstStyle/>
          <a:p>
            <a:pPr marL="165100" indent="-153035">
              <a:lnSpc>
                <a:spcPct val="100000"/>
              </a:lnSpc>
              <a:spcBef>
                <a:spcPts val="95"/>
              </a:spcBef>
              <a:buClr>
                <a:srgbClr val="1F497D"/>
              </a:buClr>
              <a:buFont typeface="Times New Roman"/>
              <a:buChar char="•"/>
              <a:tabLst>
                <a:tab pos="165735" algn="l"/>
              </a:tabLst>
            </a:pPr>
            <a:r>
              <a:rPr sz="2000" spc="-5" dirty="0">
                <a:solidFill>
                  <a:srgbClr val="1F497D"/>
                </a:solidFill>
                <a:latin typeface="Times New Roman"/>
                <a:cs typeface="Times New Roman"/>
              </a:rPr>
              <a:t>10</a:t>
            </a:r>
            <a:r>
              <a:rPr sz="2000" dirty="0">
                <a:solidFill>
                  <a:srgbClr val="1F497D"/>
                </a:solidFill>
                <a:latin typeface="Times New Roman"/>
                <a:cs typeface="Times New Roman"/>
              </a:rPr>
              <a:t> </a:t>
            </a:r>
            <a:r>
              <a:rPr sz="2000" spc="-10" dirty="0">
                <a:solidFill>
                  <a:srgbClr val="1F497D"/>
                </a:solidFill>
                <a:latin typeface="Times New Roman"/>
                <a:cs typeface="Times New Roman"/>
              </a:rPr>
              <a:t>запрограмованих</a:t>
            </a:r>
            <a:r>
              <a:rPr sz="2000" spc="10" dirty="0">
                <a:solidFill>
                  <a:srgbClr val="1F497D"/>
                </a:solidFill>
                <a:latin typeface="Times New Roman"/>
                <a:cs typeface="Times New Roman"/>
              </a:rPr>
              <a:t> </a:t>
            </a:r>
            <a:r>
              <a:rPr sz="2000" spc="-5" dirty="0">
                <a:solidFill>
                  <a:srgbClr val="1F497D"/>
                </a:solidFill>
                <a:latin typeface="Times New Roman"/>
                <a:cs typeface="Times New Roman"/>
              </a:rPr>
              <a:t>режимів</a:t>
            </a:r>
            <a:r>
              <a:rPr sz="2000" spc="10" dirty="0">
                <a:solidFill>
                  <a:srgbClr val="1F497D"/>
                </a:solidFill>
                <a:latin typeface="Times New Roman"/>
                <a:cs typeface="Times New Roman"/>
              </a:rPr>
              <a:t> </a:t>
            </a:r>
            <a:r>
              <a:rPr sz="2000" spc="-15" dirty="0">
                <a:solidFill>
                  <a:srgbClr val="1F497D"/>
                </a:solidFill>
                <a:latin typeface="Times New Roman"/>
                <a:cs typeface="Times New Roman"/>
              </a:rPr>
              <a:t>приготування</a:t>
            </a:r>
            <a:endParaRPr sz="2000">
              <a:latin typeface="Times New Roman"/>
              <a:cs typeface="Times New Roman"/>
            </a:endParaRPr>
          </a:p>
          <a:p>
            <a:pPr marL="12700" marR="1283970">
              <a:lnSpc>
                <a:spcPct val="100000"/>
              </a:lnSpc>
              <a:buChar char="•"/>
              <a:tabLst>
                <a:tab pos="165735" algn="l"/>
              </a:tabLst>
            </a:pPr>
            <a:r>
              <a:rPr sz="2000" spc="-15" dirty="0">
                <a:solidFill>
                  <a:srgbClr val="1F497D"/>
                </a:solidFill>
                <a:latin typeface="Times New Roman"/>
                <a:cs typeface="Times New Roman"/>
              </a:rPr>
              <a:t>Передбачається </a:t>
            </a:r>
            <a:r>
              <a:rPr sz="2000" spc="-5" dirty="0">
                <a:solidFill>
                  <a:srgbClr val="1F497D"/>
                </a:solidFill>
                <a:latin typeface="Times New Roman"/>
                <a:cs typeface="Times New Roman"/>
              </a:rPr>
              <a:t>програмування </a:t>
            </a:r>
            <a:r>
              <a:rPr sz="2000" spc="-484" dirty="0">
                <a:solidFill>
                  <a:srgbClr val="1F497D"/>
                </a:solidFill>
                <a:latin typeface="Times New Roman"/>
                <a:cs typeface="Times New Roman"/>
              </a:rPr>
              <a:t> </a:t>
            </a:r>
            <a:r>
              <a:rPr sz="2000" spc="-10" dirty="0">
                <a:solidFill>
                  <a:srgbClr val="1F497D"/>
                </a:solidFill>
                <a:latin typeface="Times New Roman"/>
                <a:cs typeface="Times New Roman"/>
              </a:rPr>
              <a:t>включення/виключення</a:t>
            </a:r>
            <a:r>
              <a:rPr sz="2000" spc="10" dirty="0">
                <a:solidFill>
                  <a:srgbClr val="1F497D"/>
                </a:solidFill>
                <a:latin typeface="Times New Roman"/>
                <a:cs typeface="Times New Roman"/>
              </a:rPr>
              <a:t> </a:t>
            </a:r>
            <a:r>
              <a:rPr sz="2000" spc="-10" dirty="0">
                <a:solidFill>
                  <a:srgbClr val="1F497D"/>
                </a:solidFill>
                <a:latin typeface="Times New Roman"/>
                <a:cs typeface="Times New Roman"/>
              </a:rPr>
              <a:t>тиску</a:t>
            </a:r>
            <a:endParaRPr sz="2000">
              <a:latin typeface="Times New Roman"/>
              <a:cs typeface="Times New Roman"/>
            </a:endParaRPr>
          </a:p>
          <a:p>
            <a:pPr marL="165100" indent="-153035">
              <a:lnSpc>
                <a:spcPct val="100000"/>
              </a:lnSpc>
              <a:buChar char="•"/>
              <a:tabLst>
                <a:tab pos="165735" algn="l"/>
              </a:tabLst>
            </a:pPr>
            <a:r>
              <a:rPr sz="2000" spc="-30" dirty="0">
                <a:solidFill>
                  <a:srgbClr val="1F497D"/>
                </a:solidFill>
                <a:latin typeface="Times New Roman"/>
                <a:cs typeface="Times New Roman"/>
              </a:rPr>
              <a:t>Вбудована</a:t>
            </a:r>
            <a:r>
              <a:rPr sz="2000" spc="-10" dirty="0">
                <a:solidFill>
                  <a:srgbClr val="1F497D"/>
                </a:solidFill>
                <a:latin typeface="Times New Roman"/>
                <a:cs typeface="Times New Roman"/>
              </a:rPr>
              <a:t> </a:t>
            </a:r>
            <a:r>
              <a:rPr sz="2000" spc="-5" dirty="0">
                <a:solidFill>
                  <a:srgbClr val="1F497D"/>
                </a:solidFill>
                <a:latin typeface="Times New Roman"/>
                <a:cs typeface="Times New Roman"/>
              </a:rPr>
              <a:t>система</a:t>
            </a:r>
            <a:r>
              <a:rPr sz="2000" spc="-15" dirty="0">
                <a:solidFill>
                  <a:srgbClr val="1F497D"/>
                </a:solidFill>
                <a:latin typeface="Times New Roman"/>
                <a:cs typeface="Times New Roman"/>
              </a:rPr>
              <a:t> </a:t>
            </a:r>
            <a:r>
              <a:rPr sz="2000" spc="-10" dirty="0">
                <a:solidFill>
                  <a:srgbClr val="1F497D"/>
                </a:solidFill>
                <a:latin typeface="Times New Roman"/>
                <a:cs typeface="Times New Roman"/>
              </a:rPr>
              <a:t>фільтрації</a:t>
            </a:r>
            <a:endParaRPr sz="2000">
              <a:latin typeface="Times New Roman"/>
              <a:cs typeface="Times New Roman"/>
            </a:endParaRPr>
          </a:p>
          <a:p>
            <a:pPr marL="102235" indent="-90170">
              <a:lnSpc>
                <a:spcPct val="100000"/>
              </a:lnSpc>
              <a:buChar char="•"/>
              <a:tabLst>
                <a:tab pos="102870" algn="l"/>
              </a:tabLst>
            </a:pPr>
            <a:r>
              <a:rPr sz="2000" spc="-20" dirty="0">
                <a:solidFill>
                  <a:srgbClr val="1F497D"/>
                </a:solidFill>
                <a:latin typeface="Times New Roman"/>
                <a:cs typeface="Times New Roman"/>
              </a:rPr>
              <a:t>Автоматичний</a:t>
            </a:r>
            <a:r>
              <a:rPr sz="2000" spc="15" dirty="0">
                <a:solidFill>
                  <a:srgbClr val="1F497D"/>
                </a:solidFill>
                <a:latin typeface="Times New Roman"/>
                <a:cs typeface="Times New Roman"/>
              </a:rPr>
              <a:t> </a:t>
            </a:r>
            <a:r>
              <a:rPr sz="2000" spc="-10" dirty="0">
                <a:solidFill>
                  <a:srgbClr val="1F497D"/>
                </a:solidFill>
                <a:latin typeface="Times New Roman"/>
                <a:cs typeface="Times New Roman"/>
              </a:rPr>
              <a:t>клапан</a:t>
            </a:r>
            <a:r>
              <a:rPr sz="2000" spc="5" dirty="0">
                <a:solidFill>
                  <a:srgbClr val="1F497D"/>
                </a:solidFill>
                <a:latin typeface="Times New Roman"/>
                <a:cs typeface="Times New Roman"/>
              </a:rPr>
              <a:t> </a:t>
            </a:r>
            <a:r>
              <a:rPr sz="2000" spc="-5" dirty="0">
                <a:solidFill>
                  <a:srgbClr val="1F497D"/>
                </a:solidFill>
                <a:latin typeface="Times New Roman"/>
                <a:cs typeface="Times New Roman"/>
              </a:rPr>
              <a:t>скидання</a:t>
            </a:r>
            <a:r>
              <a:rPr sz="2000" spc="10" dirty="0">
                <a:solidFill>
                  <a:srgbClr val="1F497D"/>
                </a:solidFill>
                <a:latin typeface="Times New Roman"/>
                <a:cs typeface="Times New Roman"/>
              </a:rPr>
              <a:t> </a:t>
            </a:r>
            <a:r>
              <a:rPr sz="2000" spc="-10" dirty="0">
                <a:solidFill>
                  <a:srgbClr val="1F497D"/>
                </a:solidFill>
                <a:latin typeface="Times New Roman"/>
                <a:cs typeface="Times New Roman"/>
              </a:rPr>
              <a:t>тиску</a:t>
            </a:r>
            <a:endParaRPr sz="2000">
              <a:latin typeface="Times New Roman"/>
              <a:cs typeface="Times New Roman"/>
            </a:endParaRPr>
          </a:p>
          <a:p>
            <a:pPr marL="164465" indent="-152400">
              <a:lnSpc>
                <a:spcPct val="100000"/>
              </a:lnSpc>
              <a:buChar char="•"/>
              <a:tabLst>
                <a:tab pos="165100" algn="l"/>
              </a:tabLst>
            </a:pPr>
            <a:r>
              <a:rPr sz="2000" spc="-5" dirty="0">
                <a:solidFill>
                  <a:srgbClr val="1F497D"/>
                </a:solidFill>
                <a:latin typeface="Times New Roman"/>
                <a:cs typeface="Times New Roman"/>
              </a:rPr>
              <a:t>Сигнал</a:t>
            </a:r>
            <a:r>
              <a:rPr sz="2000" spc="15" dirty="0">
                <a:solidFill>
                  <a:srgbClr val="1F497D"/>
                </a:solidFill>
                <a:latin typeface="Times New Roman"/>
                <a:cs typeface="Times New Roman"/>
              </a:rPr>
              <a:t> </a:t>
            </a:r>
            <a:r>
              <a:rPr sz="2000" spc="-5" dirty="0">
                <a:solidFill>
                  <a:srgbClr val="1F497D"/>
                </a:solidFill>
                <a:latin typeface="Times New Roman"/>
                <a:cs typeface="Times New Roman"/>
              </a:rPr>
              <a:t>про</a:t>
            </a:r>
            <a:r>
              <a:rPr sz="2000" spc="-15" dirty="0">
                <a:solidFill>
                  <a:srgbClr val="1F497D"/>
                </a:solidFill>
                <a:latin typeface="Times New Roman"/>
                <a:cs typeface="Times New Roman"/>
              </a:rPr>
              <a:t> </a:t>
            </a:r>
            <a:r>
              <a:rPr sz="2000" spc="-5" dirty="0">
                <a:solidFill>
                  <a:srgbClr val="1F497D"/>
                </a:solidFill>
                <a:latin typeface="Times New Roman"/>
                <a:cs typeface="Times New Roman"/>
              </a:rPr>
              <a:t>завершення</a:t>
            </a:r>
            <a:r>
              <a:rPr sz="2000" spc="15" dirty="0">
                <a:solidFill>
                  <a:srgbClr val="1F497D"/>
                </a:solidFill>
                <a:latin typeface="Times New Roman"/>
                <a:cs typeface="Times New Roman"/>
              </a:rPr>
              <a:t> </a:t>
            </a:r>
            <a:r>
              <a:rPr sz="2000" spc="-15" dirty="0">
                <a:solidFill>
                  <a:srgbClr val="1F497D"/>
                </a:solidFill>
                <a:latin typeface="Times New Roman"/>
                <a:cs typeface="Times New Roman"/>
              </a:rPr>
              <a:t>приготування</a:t>
            </a:r>
            <a:endParaRPr sz="2000">
              <a:latin typeface="Times New Roman"/>
              <a:cs typeface="Times New Roman"/>
            </a:endParaRPr>
          </a:p>
        </p:txBody>
      </p:sp>
      <p:sp>
        <p:nvSpPr>
          <p:cNvPr id="4" name="object 4"/>
          <p:cNvSpPr txBox="1">
            <a:spLocks noGrp="1"/>
          </p:cNvSpPr>
          <p:nvPr>
            <p:ph type="title"/>
          </p:nvPr>
        </p:nvSpPr>
        <p:spPr>
          <a:xfrm>
            <a:off x="3267964" y="355727"/>
            <a:ext cx="3183890" cy="391160"/>
          </a:xfrm>
          <a:prstGeom prst="rect">
            <a:avLst/>
          </a:prstGeom>
        </p:spPr>
        <p:txBody>
          <a:bodyPr vert="horz" wrap="square" lIns="0" tIns="12700" rIns="0" bIns="0" rtlCol="0">
            <a:spAutoFit/>
          </a:bodyPr>
          <a:lstStyle/>
          <a:p>
            <a:pPr marL="12700">
              <a:lnSpc>
                <a:spcPct val="100000"/>
              </a:lnSpc>
              <a:spcBef>
                <a:spcPts val="100"/>
              </a:spcBef>
            </a:pPr>
            <a:r>
              <a:rPr spc="-5" dirty="0"/>
              <a:t>Фритюрниця</a:t>
            </a:r>
            <a:r>
              <a:rPr spc="-40" dirty="0"/>
              <a:t> </a:t>
            </a:r>
            <a:r>
              <a:rPr spc="-5" dirty="0"/>
              <a:t>під</a:t>
            </a:r>
            <a:r>
              <a:rPr spc="-35" dirty="0"/>
              <a:t> </a:t>
            </a:r>
            <a:r>
              <a:rPr spc="-30" dirty="0"/>
              <a:t>тиском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511" y="142031"/>
            <a:ext cx="8997950" cy="5937250"/>
          </a:xfrm>
          <a:prstGeom prst="rect">
            <a:avLst/>
          </a:prstGeom>
        </p:spPr>
        <p:txBody>
          <a:bodyPr vert="horz" wrap="square" lIns="0" tIns="12700" rIns="0" bIns="0" rtlCol="0">
            <a:spAutoFit/>
          </a:bodyPr>
          <a:lstStyle/>
          <a:p>
            <a:pPr marL="462915">
              <a:lnSpc>
                <a:spcPct val="100000"/>
              </a:lnSpc>
              <a:spcBef>
                <a:spcPts val="100"/>
              </a:spcBef>
            </a:pPr>
            <a:r>
              <a:rPr sz="1800" b="1" dirty="0">
                <a:latin typeface="Times New Roman"/>
                <a:cs typeface="Times New Roman"/>
              </a:rPr>
              <a:t>5.</a:t>
            </a:r>
            <a:r>
              <a:rPr sz="1800" b="1" spc="-10" dirty="0">
                <a:latin typeface="Times New Roman"/>
                <a:cs typeface="Times New Roman"/>
              </a:rPr>
              <a:t> Жарильні</a:t>
            </a:r>
            <a:r>
              <a:rPr sz="1800" b="1" spc="-20" dirty="0">
                <a:latin typeface="Times New Roman"/>
                <a:cs typeface="Times New Roman"/>
              </a:rPr>
              <a:t> </a:t>
            </a:r>
            <a:r>
              <a:rPr sz="1800" b="1" dirty="0">
                <a:latin typeface="Times New Roman"/>
                <a:cs typeface="Times New Roman"/>
              </a:rPr>
              <a:t>і</a:t>
            </a:r>
            <a:r>
              <a:rPr sz="1800" b="1" spc="-10" dirty="0">
                <a:latin typeface="Times New Roman"/>
                <a:cs typeface="Times New Roman"/>
              </a:rPr>
              <a:t> </a:t>
            </a:r>
            <a:r>
              <a:rPr sz="1800" b="1" spc="-5" dirty="0">
                <a:latin typeface="Times New Roman"/>
                <a:cs typeface="Times New Roman"/>
              </a:rPr>
              <a:t>пекарські</a:t>
            </a:r>
            <a:r>
              <a:rPr sz="1800" b="1" spc="-15" dirty="0">
                <a:latin typeface="Times New Roman"/>
                <a:cs typeface="Times New Roman"/>
              </a:rPr>
              <a:t> </a:t>
            </a:r>
            <a:r>
              <a:rPr sz="1800" b="1" spc="-5" dirty="0">
                <a:latin typeface="Times New Roman"/>
                <a:cs typeface="Times New Roman"/>
              </a:rPr>
              <a:t>шафи </a:t>
            </a:r>
            <a:r>
              <a:rPr sz="1800" b="1" spc="10" dirty="0">
                <a:latin typeface="Times New Roman"/>
                <a:cs typeface="Times New Roman"/>
              </a:rPr>
              <a:t>та</a:t>
            </a:r>
            <a:r>
              <a:rPr sz="1800" b="1" dirty="0">
                <a:latin typeface="Times New Roman"/>
                <a:cs typeface="Times New Roman"/>
              </a:rPr>
              <a:t> </a:t>
            </a:r>
            <a:r>
              <a:rPr sz="1800" b="1" spc="-15" dirty="0">
                <a:latin typeface="Times New Roman"/>
                <a:cs typeface="Times New Roman"/>
              </a:rPr>
              <a:t>конвектомати</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marR="15875" indent="450215" algn="just">
              <a:lnSpc>
                <a:spcPct val="100000"/>
              </a:lnSpc>
            </a:pPr>
            <a:r>
              <a:rPr sz="1800" i="1" spc="-20" dirty="0">
                <a:latin typeface="Times New Roman"/>
                <a:cs typeface="Times New Roman"/>
              </a:rPr>
              <a:t>Жарильні </a:t>
            </a:r>
            <a:r>
              <a:rPr sz="1800" i="1" dirty="0">
                <a:latin typeface="Times New Roman"/>
                <a:cs typeface="Times New Roman"/>
              </a:rPr>
              <a:t>та </a:t>
            </a:r>
            <a:r>
              <a:rPr sz="1800" spc="-5" dirty="0">
                <a:latin typeface="Times New Roman"/>
                <a:cs typeface="Times New Roman"/>
              </a:rPr>
              <a:t>пекарські </a:t>
            </a:r>
            <a:r>
              <a:rPr sz="1800" i="1" spc="-20" dirty="0">
                <a:latin typeface="Times New Roman"/>
                <a:cs typeface="Times New Roman"/>
              </a:rPr>
              <a:t>шафи </a:t>
            </a:r>
            <a:r>
              <a:rPr sz="1800" spc="-10" dirty="0">
                <a:latin typeface="Times New Roman"/>
                <a:cs typeface="Times New Roman"/>
              </a:rPr>
              <a:t>призначені </a:t>
            </a:r>
            <a:r>
              <a:rPr sz="1800" spc="-5" dirty="0">
                <a:latin typeface="Times New Roman"/>
                <a:cs typeface="Times New Roman"/>
              </a:rPr>
              <a:t>для </a:t>
            </a:r>
            <a:r>
              <a:rPr sz="1800" spc="-10" dirty="0">
                <a:latin typeface="Times New Roman"/>
                <a:cs typeface="Times New Roman"/>
              </a:rPr>
              <a:t>запікання </a:t>
            </a:r>
            <a:r>
              <a:rPr sz="1800" dirty="0">
                <a:latin typeface="Times New Roman"/>
                <a:cs typeface="Times New Roman"/>
              </a:rPr>
              <a:t>і </a:t>
            </a:r>
            <a:r>
              <a:rPr sz="1800" spc="-10" dirty="0">
                <a:latin typeface="Times New Roman"/>
                <a:cs typeface="Times New Roman"/>
              </a:rPr>
              <a:t>смаження </a:t>
            </a:r>
            <a:r>
              <a:rPr sz="1800" spc="-5" dirty="0">
                <a:latin typeface="Times New Roman"/>
                <a:cs typeface="Times New Roman"/>
              </a:rPr>
              <a:t>м'ясних, рибних </a:t>
            </a:r>
            <a:r>
              <a:rPr sz="1800" dirty="0">
                <a:latin typeface="Times New Roman"/>
                <a:cs typeface="Times New Roman"/>
              </a:rPr>
              <a:t>і </a:t>
            </a:r>
            <a:r>
              <a:rPr sz="1800" spc="5" dirty="0">
                <a:latin typeface="Times New Roman"/>
                <a:cs typeface="Times New Roman"/>
              </a:rPr>
              <a:t> </a:t>
            </a:r>
            <a:r>
              <a:rPr sz="1800" spc="-10" dirty="0">
                <a:latin typeface="Times New Roman"/>
                <a:cs typeface="Times New Roman"/>
              </a:rPr>
              <a:t>овочевих</a:t>
            </a:r>
            <a:r>
              <a:rPr sz="1800" spc="-5" dirty="0">
                <a:latin typeface="Times New Roman"/>
                <a:cs typeface="Times New Roman"/>
              </a:rPr>
              <a:t> </a:t>
            </a:r>
            <a:r>
              <a:rPr sz="1800" dirty="0">
                <a:latin typeface="Times New Roman"/>
                <a:cs typeface="Times New Roman"/>
              </a:rPr>
              <a:t>страв:</a:t>
            </a:r>
            <a:r>
              <a:rPr sz="1800" spc="5" dirty="0">
                <a:latin typeface="Times New Roman"/>
                <a:cs typeface="Times New Roman"/>
              </a:rPr>
              <a:t> </a:t>
            </a:r>
            <a:r>
              <a:rPr sz="1800" spc="-5" dirty="0">
                <a:latin typeface="Times New Roman"/>
                <a:cs typeface="Times New Roman"/>
              </a:rPr>
              <a:t>випічки</a:t>
            </a:r>
            <a:r>
              <a:rPr sz="1800" dirty="0">
                <a:latin typeface="Times New Roman"/>
                <a:cs typeface="Times New Roman"/>
              </a:rPr>
              <a:t> </a:t>
            </a:r>
            <a:r>
              <a:rPr sz="1800" spc="-10" dirty="0">
                <a:latin typeface="Times New Roman"/>
                <a:cs typeface="Times New Roman"/>
              </a:rPr>
              <a:t>кондитерських,</a:t>
            </a:r>
            <a:r>
              <a:rPr sz="1800" spc="-5" dirty="0">
                <a:latin typeface="Times New Roman"/>
                <a:cs typeface="Times New Roman"/>
              </a:rPr>
              <a:t> борошняних</a:t>
            </a:r>
            <a:r>
              <a:rPr sz="1800" dirty="0">
                <a:latin typeface="Times New Roman"/>
                <a:cs typeface="Times New Roman"/>
              </a:rPr>
              <a:t> </a:t>
            </a:r>
            <a:r>
              <a:rPr sz="1800" spc="-15" dirty="0">
                <a:latin typeface="Times New Roman"/>
                <a:cs typeface="Times New Roman"/>
              </a:rPr>
              <a:t>кулінарних</a:t>
            </a:r>
            <a:r>
              <a:rPr sz="1800" spc="-10"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дрібноштучних </a:t>
            </a:r>
            <a:r>
              <a:rPr sz="1800" dirty="0">
                <a:latin typeface="Times New Roman"/>
                <a:cs typeface="Times New Roman"/>
              </a:rPr>
              <a:t> </a:t>
            </a:r>
            <a:r>
              <a:rPr sz="1800" spc="-20" dirty="0">
                <a:latin typeface="Times New Roman"/>
                <a:cs typeface="Times New Roman"/>
              </a:rPr>
              <a:t>хлібобулочних</a:t>
            </a:r>
            <a:r>
              <a:rPr sz="1800" spc="-15" dirty="0">
                <a:latin typeface="Times New Roman"/>
                <a:cs typeface="Times New Roman"/>
              </a:rPr>
              <a:t> </a:t>
            </a:r>
            <a:r>
              <a:rPr sz="1800" spc="-5" dirty="0">
                <a:latin typeface="Times New Roman"/>
                <a:cs typeface="Times New Roman"/>
              </a:rPr>
              <a:t>виробів</a:t>
            </a:r>
            <a:r>
              <a:rPr sz="1800" dirty="0">
                <a:latin typeface="Times New Roman"/>
                <a:cs typeface="Times New Roman"/>
              </a:rPr>
              <a:t> на</a:t>
            </a:r>
            <a:r>
              <a:rPr sz="1800" spc="5" dirty="0">
                <a:latin typeface="Times New Roman"/>
                <a:cs typeface="Times New Roman"/>
              </a:rPr>
              <a:t> </a:t>
            </a:r>
            <a:r>
              <a:rPr sz="1800" spc="-5" dirty="0">
                <a:latin typeface="Times New Roman"/>
                <a:cs typeface="Times New Roman"/>
              </a:rPr>
              <a:t>підприємствах</a:t>
            </a:r>
            <a:r>
              <a:rPr sz="1800" dirty="0">
                <a:latin typeface="Times New Roman"/>
                <a:cs typeface="Times New Roman"/>
              </a:rPr>
              <a:t> </a:t>
            </a:r>
            <a:r>
              <a:rPr sz="1800" spc="-15" dirty="0">
                <a:latin typeface="Times New Roman"/>
                <a:cs typeface="Times New Roman"/>
              </a:rPr>
              <a:t>харчування.</a:t>
            </a:r>
            <a:r>
              <a:rPr sz="1800" spc="-10" dirty="0">
                <a:latin typeface="Times New Roman"/>
                <a:cs typeface="Times New Roman"/>
              </a:rPr>
              <a:t> </a:t>
            </a:r>
            <a:r>
              <a:rPr sz="1800" dirty="0">
                <a:latin typeface="Times New Roman"/>
                <a:cs typeface="Times New Roman"/>
              </a:rPr>
              <a:t>В</a:t>
            </a:r>
            <a:r>
              <a:rPr sz="1800" spc="5" dirty="0">
                <a:latin typeface="Times New Roman"/>
                <a:cs typeface="Times New Roman"/>
              </a:rPr>
              <a:t> </a:t>
            </a:r>
            <a:r>
              <a:rPr sz="1800" spc="-5" dirty="0">
                <a:latin typeface="Times New Roman"/>
                <a:cs typeface="Times New Roman"/>
              </a:rPr>
              <a:t>даний</a:t>
            </a:r>
            <a:r>
              <a:rPr sz="1800" dirty="0">
                <a:latin typeface="Times New Roman"/>
                <a:cs typeface="Times New Roman"/>
              </a:rPr>
              <a:t> </a:t>
            </a:r>
            <a:r>
              <a:rPr sz="1800" spc="-5" dirty="0">
                <a:latin typeface="Times New Roman"/>
                <a:cs typeface="Times New Roman"/>
              </a:rPr>
              <a:t>час</a:t>
            </a:r>
            <a:r>
              <a:rPr sz="1800" dirty="0">
                <a:latin typeface="Times New Roman"/>
                <a:cs typeface="Times New Roman"/>
              </a:rPr>
              <a:t> в</a:t>
            </a:r>
            <a:r>
              <a:rPr sz="1800" spc="5" dirty="0">
                <a:latin typeface="Times New Roman"/>
                <a:cs typeface="Times New Roman"/>
              </a:rPr>
              <a:t> </a:t>
            </a:r>
            <a:r>
              <a:rPr sz="1800" spc="-5" dirty="0">
                <a:latin typeface="Times New Roman"/>
                <a:cs typeface="Times New Roman"/>
              </a:rPr>
              <a:t>основному </a:t>
            </a:r>
            <a:r>
              <a:rPr sz="1800" dirty="0">
                <a:latin typeface="Times New Roman"/>
                <a:cs typeface="Times New Roman"/>
              </a:rPr>
              <a:t> </a:t>
            </a:r>
            <a:r>
              <a:rPr sz="1800" spc="-15" dirty="0">
                <a:latin typeface="Times New Roman"/>
                <a:cs typeface="Times New Roman"/>
              </a:rPr>
              <a:t>експлуатуються</a:t>
            </a:r>
            <a:r>
              <a:rPr sz="1800" spc="-10" dirty="0">
                <a:latin typeface="Times New Roman"/>
                <a:cs typeface="Times New Roman"/>
              </a:rPr>
              <a:t> </a:t>
            </a:r>
            <a:r>
              <a:rPr sz="1800" spc="-5" dirty="0">
                <a:latin typeface="Times New Roman"/>
                <a:cs typeface="Times New Roman"/>
              </a:rPr>
              <a:t>електричні,</a:t>
            </a:r>
            <a:r>
              <a:rPr sz="1800" dirty="0">
                <a:latin typeface="Times New Roman"/>
                <a:cs typeface="Times New Roman"/>
              </a:rPr>
              <a:t> </a:t>
            </a:r>
            <a:r>
              <a:rPr sz="1800" spc="-5" dirty="0">
                <a:latin typeface="Times New Roman"/>
                <a:cs typeface="Times New Roman"/>
              </a:rPr>
              <a:t>рідше</a:t>
            </a:r>
            <a:r>
              <a:rPr sz="1800" dirty="0">
                <a:latin typeface="Times New Roman"/>
                <a:cs typeface="Times New Roman"/>
              </a:rPr>
              <a:t> </a:t>
            </a:r>
            <a:r>
              <a:rPr sz="1800" spc="-5" dirty="0">
                <a:latin typeface="Times New Roman"/>
                <a:cs typeface="Times New Roman"/>
              </a:rPr>
              <a:t>газові</a:t>
            </a:r>
            <a:r>
              <a:rPr sz="1800" dirty="0">
                <a:latin typeface="Times New Roman"/>
                <a:cs typeface="Times New Roman"/>
              </a:rPr>
              <a:t> </a:t>
            </a:r>
            <a:r>
              <a:rPr sz="1800" spc="-5" dirty="0">
                <a:latin typeface="Times New Roman"/>
                <a:cs typeface="Times New Roman"/>
              </a:rPr>
              <a:t>шафи.</a:t>
            </a:r>
            <a:r>
              <a:rPr sz="1800" dirty="0">
                <a:latin typeface="Times New Roman"/>
                <a:cs typeface="Times New Roman"/>
              </a:rPr>
              <a:t> В</a:t>
            </a:r>
            <a:r>
              <a:rPr sz="1800" spc="5" dirty="0">
                <a:latin typeface="Times New Roman"/>
                <a:cs typeface="Times New Roman"/>
              </a:rPr>
              <a:t> </a:t>
            </a:r>
            <a:r>
              <a:rPr sz="1800" spc="-5" dirty="0">
                <a:latin typeface="Times New Roman"/>
                <a:cs typeface="Times New Roman"/>
              </a:rPr>
              <a:t>окремих</a:t>
            </a:r>
            <a:r>
              <a:rPr sz="1800" dirty="0">
                <a:latin typeface="Times New Roman"/>
                <a:cs typeface="Times New Roman"/>
              </a:rPr>
              <a:t> </a:t>
            </a:r>
            <a:r>
              <a:rPr sz="1800" spc="-10" dirty="0">
                <a:latin typeface="Times New Roman"/>
                <a:cs typeface="Times New Roman"/>
              </a:rPr>
              <a:t>випадках</a:t>
            </a:r>
            <a:r>
              <a:rPr sz="1800" spc="-5" dirty="0">
                <a:latin typeface="Times New Roman"/>
                <a:cs typeface="Times New Roman"/>
              </a:rPr>
              <a:t> </a:t>
            </a:r>
            <a:r>
              <a:rPr sz="1800" spc="-15" dirty="0">
                <a:latin typeface="Times New Roman"/>
                <a:cs typeface="Times New Roman"/>
              </a:rPr>
              <a:t>використовується </a:t>
            </a:r>
            <a:r>
              <a:rPr sz="1800" spc="-10" dirty="0">
                <a:latin typeface="Times New Roman"/>
                <a:cs typeface="Times New Roman"/>
              </a:rPr>
              <a:t> устаткування, </a:t>
            </a:r>
            <a:r>
              <a:rPr sz="1800" dirty="0">
                <a:latin typeface="Times New Roman"/>
                <a:cs typeface="Times New Roman"/>
              </a:rPr>
              <a:t>що </a:t>
            </a:r>
            <a:r>
              <a:rPr sz="1800" spc="-5" dirty="0">
                <a:latin typeface="Times New Roman"/>
                <a:cs typeface="Times New Roman"/>
              </a:rPr>
              <a:t>працює </a:t>
            </a:r>
            <a:r>
              <a:rPr sz="1800" dirty="0">
                <a:latin typeface="Times New Roman"/>
                <a:cs typeface="Times New Roman"/>
              </a:rPr>
              <a:t>на </a:t>
            </a:r>
            <a:r>
              <a:rPr sz="1800" spc="-20" dirty="0">
                <a:latin typeface="Times New Roman"/>
                <a:cs typeface="Times New Roman"/>
              </a:rPr>
              <a:t>рідкому </a:t>
            </a:r>
            <a:r>
              <a:rPr sz="1800" dirty="0">
                <a:latin typeface="Times New Roman"/>
                <a:cs typeface="Times New Roman"/>
              </a:rPr>
              <a:t>паливі. </a:t>
            </a:r>
            <a:r>
              <a:rPr sz="1800" spc="-5" dirty="0">
                <a:latin typeface="Times New Roman"/>
                <a:cs typeface="Times New Roman"/>
              </a:rPr>
              <a:t>За способом </a:t>
            </a:r>
            <a:r>
              <a:rPr sz="1800" spc="-10" dirty="0">
                <a:latin typeface="Times New Roman"/>
                <a:cs typeface="Times New Roman"/>
              </a:rPr>
              <a:t>обігріву </a:t>
            </a:r>
            <a:r>
              <a:rPr sz="1800" dirty="0">
                <a:latin typeface="Times New Roman"/>
                <a:cs typeface="Times New Roman"/>
              </a:rPr>
              <a:t>ця </a:t>
            </a:r>
            <a:r>
              <a:rPr sz="1800" spc="-10" dirty="0">
                <a:latin typeface="Times New Roman"/>
                <a:cs typeface="Times New Roman"/>
              </a:rPr>
              <a:t>група </a:t>
            </a:r>
            <a:r>
              <a:rPr sz="1800" dirty="0">
                <a:latin typeface="Times New Roman"/>
                <a:cs typeface="Times New Roman"/>
              </a:rPr>
              <a:t>відноситься до </a:t>
            </a:r>
            <a:r>
              <a:rPr sz="1800" spc="5" dirty="0">
                <a:latin typeface="Times New Roman"/>
                <a:cs typeface="Times New Roman"/>
              </a:rPr>
              <a:t> </a:t>
            </a:r>
            <a:r>
              <a:rPr sz="1800" spc="-10" dirty="0">
                <a:latin typeface="Times New Roman"/>
                <a:cs typeface="Times New Roman"/>
              </a:rPr>
              <a:t>теплового</a:t>
            </a:r>
            <a:r>
              <a:rPr sz="1800" spc="-5" dirty="0">
                <a:latin typeface="Times New Roman"/>
                <a:cs typeface="Times New Roman"/>
              </a:rPr>
              <a:t> </a:t>
            </a:r>
            <a:r>
              <a:rPr sz="1800" spc="-10" dirty="0">
                <a:latin typeface="Times New Roman"/>
                <a:cs typeface="Times New Roman"/>
              </a:rPr>
              <a:t>обладнання</a:t>
            </a:r>
            <a:r>
              <a:rPr sz="1800" spc="-5"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15" dirty="0">
                <a:latin typeface="Times New Roman"/>
                <a:cs typeface="Times New Roman"/>
              </a:rPr>
              <a:t>контактним</a:t>
            </a:r>
            <a:r>
              <a:rPr sz="1800" spc="-10" dirty="0">
                <a:latin typeface="Times New Roman"/>
                <a:cs typeface="Times New Roman"/>
              </a:rPr>
              <a:t> </a:t>
            </a:r>
            <a:r>
              <a:rPr sz="1800" spc="-5" dirty="0">
                <a:latin typeface="Times New Roman"/>
                <a:cs typeface="Times New Roman"/>
              </a:rPr>
              <a:t>нагріванням</a:t>
            </a:r>
            <a:r>
              <a:rPr sz="1800" dirty="0">
                <a:latin typeface="Times New Roman"/>
                <a:cs typeface="Times New Roman"/>
              </a:rPr>
              <a:t> за</a:t>
            </a:r>
            <a:r>
              <a:rPr sz="1800" spc="5" dirty="0">
                <a:latin typeface="Times New Roman"/>
                <a:cs typeface="Times New Roman"/>
              </a:rPr>
              <a:t> </a:t>
            </a:r>
            <a:r>
              <a:rPr sz="1800" spc="-15" dirty="0">
                <a:latin typeface="Times New Roman"/>
                <a:cs typeface="Times New Roman"/>
              </a:rPr>
              <a:t>рахунок</a:t>
            </a:r>
            <a:r>
              <a:rPr sz="1800" spc="-10" dirty="0">
                <a:latin typeface="Times New Roman"/>
                <a:cs typeface="Times New Roman"/>
              </a:rPr>
              <a:t> </a:t>
            </a:r>
            <a:r>
              <a:rPr sz="1800" dirty="0">
                <a:latin typeface="Times New Roman"/>
                <a:cs typeface="Times New Roman"/>
              </a:rPr>
              <a:t>безпосередньої</a:t>
            </a:r>
            <a:r>
              <a:rPr sz="1800" spc="5" dirty="0">
                <a:latin typeface="Times New Roman"/>
                <a:cs typeface="Times New Roman"/>
              </a:rPr>
              <a:t> </a:t>
            </a:r>
            <a:r>
              <a:rPr sz="1800" spc="-10" dirty="0">
                <a:latin typeface="Times New Roman"/>
                <a:cs typeface="Times New Roman"/>
              </a:rPr>
              <a:t>взаємодії </a:t>
            </a:r>
            <a:r>
              <a:rPr sz="1800" spc="-5" dirty="0">
                <a:latin typeface="Times New Roman"/>
                <a:cs typeface="Times New Roman"/>
              </a:rPr>
              <a:t> </a:t>
            </a:r>
            <a:r>
              <a:rPr sz="1800" spc="-15" dirty="0">
                <a:latin typeface="Times New Roman"/>
                <a:cs typeface="Times New Roman"/>
              </a:rPr>
              <a:t>продукту </a:t>
            </a:r>
            <a:r>
              <a:rPr sz="1800" dirty="0">
                <a:latin typeface="Times New Roman"/>
                <a:cs typeface="Times New Roman"/>
              </a:rPr>
              <a:t>з </a:t>
            </a:r>
            <a:r>
              <a:rPr sz="1800" spc="-5" dirty="0">
                <a:latin typeface="Times New Roman"/>
                <a:cs typeface="Times New Roman"/>
              </a:rPr>
              <a:t>гарячим </a:t>
            </a:r>
            <a:r>
              <a:rPr sz="1800" dirty="0">
                <a:latin typeface="Times New Roman"/>
                <a:cs typeface="Times New Roman"/>
              </a:rPr>
              <a:t>повітрям. </a:t>
            </a:r>
            <a:r>
              <a:rPr sz="1800" spc="-5" dirty="0">
                <a:latin typeface="Times New Roman"/>
                <a:cs typeface="Times New Roman"/>
              </a:rPr>
              <a:t>Залежно від принципу </a:t>
            </a:r>
            <a:r>
              <a:rPr sz="1800" spc="-15" dirty="0">
                <a:latin typeface="Times New Roman"/>
                <a:cs typeface="Times New Roman"/>
              </a:rPr>
              <a:t>нагріву </a:t>
            </a:r>
            <a:r>
              <a:rPr sz="1800" spc="-5" dirty="0">
                <a:latin typeface="Times New Roman"/>
                <a:cs typeface="Times New Roman"/>
              </a:rPr>
              <a:t>вони діляться </a:t>
            </a:r>
            <a:r>
              <a:rPr sz="1800" dirty="0">
                <a:latin typeface="Times New Roman"/>
                <a:cs typeface="Times New Roman"/>
              </a:rPr>
              <a:t>на </a:t>
            </a:r>
            <a:r>
              <a:rPr sz="1800" spc="-5" dirty="0">
                <a:latin typeface="Times New Roman"/>
                <a:cs typeface="Times New Roman"/>
              </a:rPr>
              <a:t>статичні </a:t>
            </a:r>
            <a:r>
              <a:rPr sz="1800" dirty="0">
                <a:latin typeface="Times New Roman"/>
                <a:cs typeface="Times New Roman"/>
              </a:rPr>
              <a:t>і </a:t>
            </a:r>
            <a:r>
              <a:rPr sz="1800" spc="5" dirty="0">
                <a:latin typeface="Times New Roman"/>
                <a:cs typeface="Times New Roman"/>
              </a:rPr>
              <a:t> </a:t>
            </a:r>
            <a:r>
              <a:rPr sz="1800" spc="-10" dirty="0">
                <a:latin typeface="Times New Roman"/>
                <a:cs typeface="Times New Roman"/>
              </a:rPr>
              <a:t>конвекційні.</a:t>
            </a:r>
            <a:endParaRPr sz="1800">
              <a:latin typeface="Times New Roman"/>
              <a:cs typeface="Times New Roman"/>
            </a:endParaRPr>
          </a:p>
          <a:p>
            <a:pPr>
              <a:lnSpc>
                <a:spcPct val="100000"/>
              </a:lnSpc>
              <a:spcBef>
                <a:spcPts val="15"/>
              </a:spcBef>
            </a:pPr>
            <a:endParaRPr sz="2900">
              <a:latin typeface="Times New Roman"/>
              <a:cs typeface="Times New Roman"/>
            </a:endParaRPr>
          </a:p>
          <a:p>
            <a:pPr marL="472440" algn="just">
              <a:lnSpc>
                <a:spcPct val="100000"/>
              </a:lnSpc>
            </a:pPr>
            <a:r>
              <a:rPr sz="1800" b="1" i="1" dirty="0">
                <a:latin typeface="Times New Roman"/>
                <a:cs typeface="Times New Roman"/>
              </a:rPr>
              <a:t>Статичні</a:t>
            </a:r>
            <a:r>
              <a:rPr sz="1800" b="1" i="1" spc="-10" dirty="0">
                <a:latin typeface="Times New Roman"/>
                <a:cs typeface="Times New Roman"/>
              </a:rPr>
              <a:t> </a:t>
            </a:r>
            <a:r>
              <a:rPr sz="1800" b="1" i="1" spc="-15" dirty="0">
                <a:latin typeface="Times New Roman"/>
                <a:cs typeface="Times New Roman"/>
              </a:rPr>
              <a:t>жарочні</a:t>
            </a:r>
            <a:r>
              <a:rPr sz="1800" b="1" i="1" spc="-10" dirty="0">
                <a:latin typeface="Times New Roman"/>
                <a:cs typeface="Times New Roman"/>
              </a:rPr>
              <a:t> </a:t>
            </a:r>
            <a:r>
              <a:rPr sz="1800" b="1" i="1" dirty="0">
                <a:latin typeface="Times New Roman"/>
                <a:cs typeface="Times New Roman"/>
              </a:rPr>
              <a:t>і</a:t>
            </a:r>
            <a:r>
              <a:rPr sz="1800" b="1" i="1" spc="-15" dirty="0">
                <a:latin typeface="Times New Roman"/>
                <a:cs typeface="Times New Roman"/>
              </a:rPr>
              <a:t> </a:t>
            </a:r>
            <a:r>
              <a:rPr sz="1800" b="1" i="1" spc="-10" dirty="0">
                <a:latin typeface="Times New Roman"/>
                <a:cs typeface="Times New Roman"/>
              </a:rPr>
              <a:t>пекарні </a:t>
            </a:r>
            <a:r>
              <a:rPr sz="1800" b="1" i="1" dirty="0">
                <a:latin typeface="Times New Roman"/>
                <a:cs typeface="Times New Roman"/>
              </a:rPr>
              <a:t>шафи</a:t>
            </a:r>
            <a:endParaRPr sz="1800">
              <a:latin typeface="Times New Roman"/>
              <a:cs typeface="Times New Roman"/>
            </a:endParaRPr>
          </a:p>
          <a:p>
            <a:pPr marL="22225" marR="5080" algn="just">
              <a:lnSpc>
                <a:spcPct val="100000"/>
              </a:lnSpc>
            </a:pPr>
            <a:r>
              <a:rPr sz="1800" dirty="0">
                <a:latin typeface="Times New Roman"/>
                <a:cs typeface="Times New Roman"/>
              </a:rPr>
              <a:t>У</a:t>
            </a:r>
            <a:r>
              <a:rPr sz="1800" spc="5" dirty="0">
                <a:latin typeface="Times New Roman"/>
                <a:cs typeface="Times New Roman"/>
              </a:rPr>
              <a:t> </a:t>
            </a:r>
            <a:r>
              <a:rPr sz="1800" spc="-5" dirty="0">
                <a:latin typeface="Times New Roman"/>
                <a:cs typeface="Times New Roman"/>
              </a:rPr>
              <a:t>статичних</a:t>
            </a:r>
            <a:r>
              <a:rPr sz="1800" dirty="0">
                <a:latin typeface="Times New Roman"/>
                <a:cs typeface="Times New Roman"/>
              </a:rPr>
              <a:t> </a:t>
            </a:r>
            <a:r>
              <a:rPr sz="1800" spc="-10" dirty="0">
                <a:latin typeface="Times New Roman"/>
                <a:cs typeface="Times New Roman"/>
              </a:rPr>
              <a:t>жарочних</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пекарних</a:t>
            </a:r>
            <a:r>
              <a:rPr sz="1800" dirty="0">
                <a:latin typeface="Times New Roman"/>
                <a:cs typeface="Times New Roman"/>
              </a:rPr>
              <a:t> </a:t>
            </a:r>
            <a:r>
              <a:rPr sz="1800" spc="-5" dirty="0">
                <a:latin typeface="Times New Roman"/>
                <a:cs typeface="Times New Roman"/>
              </a:rPr>
              <a:t>шафах</a:t>
            </a:r>
            <a:r>
              <a:rPr sz="1800" dirty="0">
                <a:latin typeface="Times New Roman"/>
                <a:cs typeface="Times New Roman"/>
              </a:rPr>
              <a:t> </a:t>
            </a:r>
            <a:r>
              <a:rPr sz="1800" spc="-5" dirty="0">
                <a:latin typeface="Times New Roman"/>
                <a:cs typeface="Times New Roman"/>
              </a:rPr>
              <a:t>нагрів</a:t>
            </a:r>
            <a:r>
              <a:rPr sz="1800" dirty="0">
                <a:latin typeface="Times New Roman"/>
                <a:cs typeface="Times New Roman"/>
              </a:rPr>
              <a:t> </a:t>
            </a:r>
            <a:r>
              <a:rPr sz="1800" spc="-15" dirty="0">
                <a:latin typeface="Times New Roman"/>
                <a:cs typeface="Times New Roman"/>
              </a:rPr>
              <a:t>продукту</a:t>
            </a:r>
            <a:r>
              <a:rPr sz="1800" spc="-10" dirty="0">
                <a:latin typeface="Times New Roman"/>
                <a:cs typeface="Times New Roman"/>
              </a:rPr>
              <a:t> відбувається</a:t>
            </a:r>
            <a:r>
              <a:rPr sz="1800" spc="-5" dirty="0">
                <a:latin typeface="Times New Roman"/>
                <a:cs typeface="Times New Roman"/>
              </a:rPr>
              <a:t> </a:t>
            </a:r>
            <a:r>
              <a:rPr sz="1800" dirty="0">
                <a:latin typeface="Times New Roman"/>
                <a:cs typeface="Times New Roman"/>
              </a:rPr>
              <a:t>при</a:t>
            </a:r>
            <a:r>
              <a:rPr sz="1800" spc="5" dirty="0">
                <a:latin typeface="Times New Roman"/>
                <a:cs typeface="Times New Roman"/>
              </a:rPr>
              <a:t> </a:t>
            </a:r>
            <a:r>
              <a:rPr sz="1800" spc="-10" dirty="0">
                <a:latin typeface="Times New Roman"/>
                <a:cs typeface="Times New Roman"/>
              </a:rPr>
              <a:t>природній </a:t>
            </a:r>
            <a:r>
              <a:rPr sz="1800" spc="-434" dirty="0">
                <a:latin typeface="Times New Roman"/>
                <a:cs typeface="Times New Roman"/>
              </a:rPr>
              <a:t> </a:t>
            </a:r>
            <a:r>
              <a:rPr sz="1800" spc="-15" dirty="0">
                <a:latin typeface="Times New Roman"/>
                <a:cs typeface="Times New Roman"/>
              </a:rPr>
              <a:t>циркуляції </a:t>
            </a:r>
            <a:r>
              <a:rPr sz="1800" dirty="0">
                <a:latin typeface="Times New Roman"/>
                <a:cs typeface="Times New Roman"/>
              </a:rPr>
              <a:t>повітря. </a:t>
            </a:r>
            <a:r>
              <a:rPr sz="1800" spc="-25" dirty="0">
                <a:latin typeface="Times New Roman"/>
                <a:cs typeface="Times New Roman"/>
              </a:rPr>
              <a:t>Головною </a:t>
            </a:r>
            <a:r>
              <a:rPr sz="1800" spc="-5" dirty="0">
                <a:latin typeface="Times New Roman"/>
                <a:cs typeface="Times New Roman"/>
              </a:rPr>
              <a:t>відмінністю </a:t>
            </a:r>
            <a:r>
              <a:rPr sz="1800" spc="-10" dirty="0">
                <a:latin typeface="Times New Roman"/>
                <a:cs typeface="Times New Roman"/>
              </a:rPr>
              <a:t>жарочних </a:t>
            </a:r>
            <a:r>
              <a:rPr sz="1800" dirty="0">
                <a:latin typeface="Times New Roman"/>
                <a:cs typeface="Times New Roman"/>
              </a:rPr>
              <a:t>і </a:t>
            </a:r>
            <a:r>
              <a:rPr sz="1800" spc="-10" dirty="0">
                <a:latin typeface="Times New Roman"/>
                <a:cs typeface="Times New Roman"/>
              </a:rPr>
              <a:t>пекарних </a:t>
            </a:r>
            <a:r>
              <a:rPr sz="1800" spc="-5" dirty="0">
                <a:latin typeface="Times New Roman"/>
                <a:cs typeface="Times New Roman"/>
              </a:rPr>
              <a:t>шаф </a:t>
            </a:r>
            <a:r>
              <a:rPr sz="1800" spc="-15" dirty="0">
                <a:latin typeface="Times New Roman"/>
                <a:cs typeface="Times New Roman"/>
              </a:rPr>
              <a:t>один </a:t>
            </a:r>
            <a:r>
              <a:rPr sz="1800" spc="-5" dirty="0">
                <a:latin typeface="Times New Roman"/>
                <a:cs typeface="Times New Roman"/>
              </a:rPr>
              <a:t>від </a:t>
            </a:r>
            <a:r>
              <a:rPr sz="1800" spc="-20" dirty="0">
                <a:latin typeface="Times New Roman"/>
                <a:cs typeface="Times New Roman"/>
              </a:rPr>
              <a:t>одного </a:t>
            </a:r>
            <a:r>
              <a:rPr sz="1800" dirty="0">
                <a:latin typeface="Times New Roman"/>
                <a:cs typeface="Times New Roman"/>
              </a:rPr>
              <a:t>є </a:t>
            </a:r>
            <a:r>
              <a:rPr sz="1800" spc="5" dirty="0">
                <a:latin typeface="Times New Roman"/>
                <a:cs typeface="Times New Roman"/>
              </a:rPr>
              <a:t> </a:t>
            </a:r>
            <a:r>
              <a:rPr sz="1800" spc="-15" dirty="0">
                <a:latin typeface="Times New Roman"/>
                <a:cs typeface="Times New Roman"/>
              </a:rPr>
              <a:t>форма </a:t>
            </a:r>
            <a:r>
              <a:rPr sz="1800" dirty="0">
                <a:latin typeface="Times New Roman"/>
                <a:cs typeface="Times New Roman"/>
              </a:rPr>
              <a:t>і </a:t>
            </a:r>
            <a:r>
              <a:rPr sz="1800" spc="-10" dirty="0">
                <a:latin typeface="Times New Roman"/>
                <a:cs typeface="Times New Roman"/>
              </a:rPr>
              <a:t>розміри </a:t>
            </a:r>
            <a:r>
              <a:rPr sz="1800" spc="-15" dirty="0">
                <a:latin typeface="Times New Roman"/>
                <a:cs typeface="Times New Roman"/>
              </a:rPr>
              <a:t>робочих </a:t>
            </a:r>
            <a:r>
              <a:rPr sz="1800" spc="-10" dirty="0">
                <a:latin typeface="Times New Roman"/>
                <a:cs typeface="Times New Roman"/>
              </a:rPr>
              <a:t>камер. </a:t>
            </a:r>
            <a:r>
              <a:rPr sz="1800" dirty="0">
                <a:latin typeface="Times New Roman"/>
                <a:cs typeface="Times New Roman"/>
              </a:rPr>
              <a:t>В </a:t>
            </a:r>
            <a:r>
              <a:rPr sz="1800" spc="-5" dirty="0">
                <a:latin typeface="Times New Roman"/>
                <a:cs typeface="Times New Roman"/>
              </a:rPr>
              <a:t>основному </a:t>
            </a:r>
            <a:r>
              <a:rPr sz="1800" dirty="0">
                <a:latin typeface="Times New Roman"/>
                <a:cs typeface="Times New Roman"/>
              </a:rPr>
              <a:t>це </a:t>
            </a:r>
            <a:r>
              <a:rPr sz="1800" spc="-5" dirty="0">
                <a:latin typeface="Times New Roman"/>
                <a:cs typeface="Times New Roman"/>
              </a:rPr>
              <a:t>пов'язано </a:t>
            </a:r>
            <a:r>
              <a:rPr sz="1800" dirty="0">
                <a:latin typeface="Times New Roman"/>
                <a:cs typeface="Times New Roman"/>
              </a:rPr>
              <a:t>з </a:t>
            </a:r>
            <a:r>
              <a:rPr sz="1800" spc="-10" dirty="0">
                <a:latin typeface="Times New Roman"/>
                <a:cs typeface="Times New Roman"/>
              </a:rPr>
              <a:t>призначенням </a:t>
            </a:r>
            <a:r>
              <a:rPr sz="1800" dirty="0">
                <a:latin typeface="Times New Roman"/>
                <a:cs typeface="Times New Roman"/>
              </a:rPr>
              <a:t>і </a:t>
            </a:r>
            <a:r>
              <a:rPr sz="1800" spc="-10" dirty="0">
                <a:latin typeface="Times New Roman"/>
                <a:cs typeface="Times New Roman"/>
              </a:rPr>
              <a:t>формою </a:t>
            </a:r>
            <a:r>
              <a:rPr sz="1800" spc="5" dirty="0">
                <a:latin typeface="Times New Roman"/>
                <a:cs typeface="Times New Roman"/>
              </a:rPr>
              <a:t>самих </a:t>
            </a:r>
            <a:r>
              <a:rPr sz="1800" spc="10" dirty="0">
                <a:latin typeface="Times New Roman"/>
                <a:cs typeface="Times New Roman"/>
              </a:rPr>
              <a:t> </a:t>
            </a:r>
            <a:r>
              <a:rPr sz="1800" spc="-5" dirty="0">
                <a:latin typeface="Times New Roman"/>
                <a:cs typeface="Times New Roman"/>
              </a:rPr>
              <a:t>виробів.</a:t>
            </a:r>
            <a:r>
              <a:rPr sz="1800" dirty="0">
                <a:latin typeface="Times New Roman"/>
                <a:cs typeface="Times New Roman"/>
              </a:rPr>
              <a:t> У</a:t>
            </a:r>
            <a:r>
              <a:rPr sz="1800" spc="5" dirty="0">
                <a:latin typeface="Times New Roman"/>
                <a:cs typeface="Times New Roman"/>
              </a:rPr>
              <a:t> </a:t>
            </a:r>
            <a:r>
              <a:rPr sz="1800" spc="-10" dirty="0">
                <a:latin typeface="Times New Roman"/>
                <a:cs typeface="Times New Roman"/>
              </a:rPr>
              <a:t>жарочних</a:t>
            </a:r>
            <a:r>
              <a:rPr sz="1800" spc="-5" dirty="0">
                <a:latin typeface="Times New Roman"/>
                <a:cs typeface="Times New Roman"/>
              </a:rPr>
              <a:t> шафах</a:t>
            </a:r>
            <a:r>
              <a:rPr sz="1800" dirty="0">
                <a:latin typeface="Times New Roman"/>
                <a:cs typeface="Times New Roman"/>
              </a:rPr>
              <a:t> </a:t>
            </a:r>
            <a:r>
              <a:rPr sz="1800" spc="-15" dirty="0">
                <a:latin typeface="Times New Roman"/>
                <a:cs typeface="Times New Roman"/>
              </a:rPr>
              <a:t>можна</a:t>
            </a:r>
            <a:r>
              <a:rPr sz="1800" spc="-10" dirty="0">
                <a:latin typeface="Times New Roman"/>
                <a:cs typeface="Times New Roman"/>
              </a:rPr>
              <a:t> </a:t>
            </a:r>
            <a:r>
              <a:rPr sz="1800" spc="-15" dirty="0">
                <a:latin typeface="Times New Roman"/>
                <a:cs typeface="Times New Roman"/>
              </a:rPr>
              <a:t>випікати</a:t>
            </a:r>
            <a:r>
              <a:rPr sz="1800" spc="-10"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смажити</a:t>
            </a:r>
            <a:r>
              <a:rPr sz="1800" dirty="0">
                <a:latin typeface="Times New Roman"/>
                <a:cs typeface="Times New Roman"/>
              </a:rPr>
              <a:t> такі</a:t>
            </a:r>
            <a:r>
              <a:rPr sz="1800" spc="5" dirty="0">
                <a:latin typeface="Times New Roman"/>
                <a:cs typeface="Times New Roman"/>
              </a:rPr>
              <a:t> </a:t>
            </a:r>
            <a:r>
              <a:rPr sz="1800" spc="-5" dirty="0">
                <a:latin typeface="Times New Roman"/>
                <a:cs typeface="Times New Roman"/>
              </a:rPr>
              <a:t>великі</a:t>
            </a:r>
            <a:r>
              <a:rPr sz="1800" dirty="0">
                <a:latin typeface="Times New Roman"/>
                <a:cs typeface="Times New Roman"/>
              </a:rPr>
              <a:t> </a:t>
            </a:r>
            <a:r>
              <a:rPr sz="1800" spc="-5" dirty="0">
                <a:latin typeface="Times New Roman"/>
                <a:cs typeface="Times New Roman"/>
              </a:rPr>
              <a:t>вироби,</a:t>
            </a:r>
            <a:r>
              <a:rPr sz="1800" dirty="0">
                <a:latin typeface="Times New Roman"/>
                <a:cs typeface="Times New Roman"/>
              </a:rPr>
              <a:t> </a:t>
            </a:r>
            <a:r>
              <a:rPr sz="1800" spc="-5" dirty="0">
                <a:latin typeface="Times New Roman"/>
                <a:cs typeface="Times New Roman"/>
              </a:rPr>
              <a:t>як</a:t>
            </a:r>
            <a:r>
              <a:rPr sz="1800" dirty="0">
                <a:latin typeface="Times New Roman"/>
                <a:cs typeface="Times New Roman"/>
              </a:rPr>
              <a:t> </a:t>
            </a:r>
            <a:r>
              <a:rPr sz="1800" spc="-40" dirty="0">
                <a:latin typeface="Times New Roman"/>
                <a:cs typeface="Times New Roman"/>
              </a:rPr>
              <a:t>окосту, </a:t>
            </a:r>
            <a:r>
              <a:rPr sz="1800" spc="-434" dirty="0">
                <a:latin typeface="Times New Roman"/>
                <a:cs typeface="Times New Roman"/>
              </a:rPr>
              <a:t> </a:t>
            </a:r>
            <a:r>
              <a:rPr sz="1800" spc="-10" dirty="0">
                <a:latin typeface="Times New Roman"/>
                <a:cs typeface="Times New Roman"/>
              </a:rPr>
              <a:t>індичку</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35" dirty="0">
                <a:latin typeface="Times New Roman"/>
                <a:cs typeface="Times New Roman"/>
              </a:rPr>
              <a:t>т.д.</a:t>
            </a:r>
            <a:r>
              <a:rPr sz="1800" spc="-30" dirty="0">
                <a:latin typeface="Times New Roman"/>
                <a:cs typeface="Times New Roman"/>
              </a:rPr>
              <a:t> </a:t>
            </a:r>
            <a:r>
              <a:rPr sz="1800" spc="-50" dirty="0">
                <a:latin typeface="Times New Roman"/>
                <a:cs typeface="Times New Roman"/>
              </a:rPr>
              <a:t>Тому</a:t>
            </a:r>
            <a:r>
              <a:rPr sz="1800" spc="-45" dirty="0">
                <a:latin typeface="Times New Roman"/>
                <a:cs typeface="Times New Roman"/>
              </a:rPr>
              <a:t> </a:t>
            </a:r>
            <a:r>
              <a:rPr sz="1800" spc="-10" dirty="0">
                <a:latin typeface="Times New Roman"/>
                <a:cs typeface="Times New Roman"/>
              </a:rPr>
              <a:t>робоча</a:t>
            </a:r>
            <a:r>
              <a:rPr sz="1800" spc="-5" dirty="0">
                <a:latin typeface="Times New Roman"/>
                <a:cs typeface="Times New Roman"/>
              </a:rPr>
              <a:t> </a:t>
            </a:r>
            <a:r>
              <a:rPr sz="1800" spc="-10" dirty="0">
                <a:latin typeface="Times New Roman"/>
                <a:cs typeface="Times New Roman"/>
              </a:rPr>
              <a:t>камера</a:t>
            </a:r>
            <a:r>
              <a:rPr sz="1800" spc="-5" dirty="0">
                <a:latin typeface="Times New Roman"/>
                <a:cs typeface="Times New Roman"/>
              </a:rPr>
              <a:t> </a:t>
            </a:r>
            <a:r>
              <a:rPr sz="1800" dirty="0">
                <a:latin typeface="Times New Roman"/>
                <a:cs typeface="Times New Roman"/>
              </a:rPr>
              <a:t>таких</a:t>
            </a:r>
            <a:r>
              <a:rPr sz="1800" spc="5" dirty="0">
                <a:latin typeface="Times New Roman"/>
                <a:cs typeface="Times New Roman"/>
              </a:rPr>
              <a:t> </a:t>
            </a:r>
            <a:r>
              <a:rPr sz="1800" spc="-5" dirty="0">
                <a:latin typeface="Times New Roman"/>
                <a:cs typeface="Times New Roman"/>
              </a:rPr>
              <a:t>шаф</a:t>
            </a:r>
            <a:r>
              <a:rPr sz="1800" dirty="0">
                <a:latin typeface="Times New Roman"/>
                <a:cs typeface="Times New Roman"/>
              </a:rPr>
              <a:t> </a:t>
            </a:r>
            <a:r>
              <a:rPr sz="1800" spc="-5" dirty="0">
                <a:latin typeface="Times New Roman"/>
                <a:cs typeface="Times New Roman"/>
              </a:rPr>
              <a:t>більше</a:t>
            </a:r>
            <a:r>
              <a:rPr sz="1800" dirty="0">
                <a:latin typeface="Times New Roman"/>
                <a:cs typeface="Times New Roman"/>
              </a:rPr>
              <a:t> по</a:t>
            </a:r>
            <a:r>
              <a:rPr sz="1800" spc="5" dirty="0">
                <a:latin typeface="Times New Roman"/>
                <a:cs typeface="Times New Roman"/>
              </a:rPr>
              <a:t> </a:t>
            </a:r>
            <a:r>
              <a:rPr sz="1800" spc="-10" dirty="0">
                <a:latin typeface="Times New Roman"/>
                <a:cs typeface="Times New Roman"/>
              </a:rPr>
              <a:t>висоті</a:t>
            </a:r>
            <a:r>
              <a:rPr sz="1800" spc="-5" dirty="0">
                <a:latin typeface="Times New Roman"/>
                <a:cs typeface="Times New Roman"/>
              </a:rPr>
              <a:t> </a:t>
            </a:r>
            <a:r>
              <a:rPr sz="1800" spc="-20" dirty="0">
                <a:latin typeface="Times New Roman"/>
                <a:cs typeface="Times New Roman"/>
              </a:rPr>
              <a:t>(близько</a:t>
            </a:r>
            <a:r>
              <a:rPr sz="1800" spc="-15" dirty="0">
                <a:latin typeface="Times New Roman"/>
                <a:cs typeface="Times New Roman"/>
              </a:rPr>
              <a:t> </a:t>
            </a:r>
            <a:r>
              <a:rPr sz="1800" dirty="0">
                <a:latin typeface="Times New Roman"/>
                <a:cs typeface="Times New Roman"/>
              </a:rPr>
              <a:t>300мм),</a:t>
            </a:r>
            <a:r>
              <a:rPr sz="1800" spc="5" dirty="0">
                <a:latin typeface="Times New Roman"/>
                <a:cs typeface="Times New Roman"/>
              </a:rPr>
              <a:t> </a:t>
            </a:r>
            <a:r>
              <a:rPr sz="1800" spc="-5" dirty="0">
                <a:latin typeface="Times New Roman"/>
                <a:cs typeface="Times New Roman"/>
              </a:rPr>
              <a:t>ніж </a:t>
            </a:r>
            <a:r>
              <a:rPr sz="1800" dirty="0">
                <a:latin typeface="Times New Roman"/>
                <a:cs typeface="Times New Roman"/>
              </a:rPr>
              <a:t> </a:t>
            </a:r>
            <a:r>
              <a:rPr sz="1800" spc="-5" dirty="0">
                <a:latin typeface="Times New Roman"/>
                <a:cs typeface="Times New Roman"/>
              </a:rPr>
              <a:t>пекарних </a:t>
            </a:r>
            <a:r>
              <a:rPr sz="1800" spc="-20" dirty="0">
                <a:latin typeface="Times New Roman"/>
                <a:cs typeface="Times New Roman"/>
              </a:rPr>
              <a:t>(близько </a:t>
            </a:r>
            <a:r>
              <a:rPr sz="1800" dirty="0">
                <a:latin typeface="Times New Roman"/>
                <a:cs typeface="Times New Roman"/>
              </a:rPr>
              <a:t>200). </a:t>
            </a:r>
            <a:r>
              <a:rPr sz="1800" spc="-15" dirty="0">
                <a:latin typeface="Times New Roman"/>
                <a:cs typeface="Times New Roman"/>
              </a:rPr>
              <a:t>Разом </a:t>
            </a:r>
            <a:r>
              <a:rPr sz="1800" dirty="0">
                <a:latin typeface="Times New Roman"/>
                <a:cs typeface="Times New Roman"/>
              </a:rPr>
              <a:t>з </a:t>
            </a:r>
            <a:r>
              <a:rPr sz="1800" spc="-5" dirty="0">
                <a:latin typeface="Times New Roman"/>
                <a:cs typeface="Times New Roman"/>
              </a:rPr>
              <a:t>тим, </a:t>
            </a:r>
            <a:r>
              <a:rPr sz="1800" dirty="0">
                <a:latin typeface="Times New Roman"/>
                <a:cs typeface="Times New Roman"/>
              </a:rPr>
              <a:t>в </a:t>
            </a:r>
            <a:r>
              <a:rPr sz="1800" spc="-10" dirty="0">
                <a:latin typeface="Times New Roman"/>
                <a:cs typeface="Times New Roman"/>
              </a:rPr>
              <a:t>робочих камерах жарочних </a:t>
            </a:r>
            <a:r>
              <a:rPr sz="1800" spc="-5" dirty="0">
                <a:latin typeface="Times New Roman"/>
                <a:cs typeface="Times New Roman"/>
              </a:rPr>
              <a:t>шаф </a:t>
            </a:r>
            <a:r>
              <a:rPr sz="1800" dirty="0">
                <a:latin typeface="Times New Roman"/>
                <a:cs typeface="Times New Roman"/>
              </a:rPr>
              <a:t>є </a:t>
            </a:r>
            <a:r>
              <a:rPr sz="1800" spc="-15" dirty="0">
                <a:latin typeface="Times New Roman"/>
                <a:cs typeface="Times New Roman"/>
              </a:rPr>
              <a:t>направляючі, </a:t>
            </a:r>
            <a:r>
              <a:rPr sz="1800" spc="-5" dirty="0">
                <a:latin typeface="Times New Roman"/>
                <a:cs typeface="Times New Roman"/>
              </a:rPr>
              <a:t>які </a:t>
            </a:r>
            <a:r>
              <a:rPr sz="1800" dirty="0">
                <a:latin typeface="Times New Roman"/>
                <a:cs typeface="Times New Roman"/>
              </a:rPr>
              <a:t> </a:t>
            </a:r>
            <a:r>
              <a:rPr sz="1800" spc="-10" dirty="0">
                <a:latin typeface="Times New Roman"/>
                <a:cs typeface="Times New Roman"/>
              </a:rPr>
              <a:t>дозволяють</a:t>
            </a:r>
            <a:r>
              <a:rPr sz="1800" spc="-5" dirty="0">
                <a:latin typeface="Times New Roman"/>
                <a:cs typeface="Times New Roman"/>
              </a:rPr>
              <a:t> </a:t>
            </a:r>
            <a:r>
              <a:rPr sz="1800" spc="-10" dirty="0">
                <a:latin typeface="Times New Roman"/>
                <a:cs typeface="Times New Roman"/>
              </a:rPr>
              <a:t>встановлювати</a:t>
            </a:r>
            <a:r>
              <a:rPr sz="1800" spc="-5" dirty="0">
                <a:latin typeface="Times New Roman"/>
                <a:cs typeface="Times New Roman"/>
              </a:rPr>
              <a:t> </a:t>
            </a:r>
            <a:r>
              <a:rPr sz="1800" spc="-10" dirty="0">
                <a:latin typeface="Times New Roman"/>
                <a:cs typeface="Times New Roman"/>
              </a:rPr>
              <a:t>кілька</a:t>
            </a:r>
            <a:r>
              <a:rPr sz="1800" spc="-5" dirty="0">
                <a:latin typeface="Times New Roman"/>
                <a:cs typeface="Times New Roman"/>
              </a:rPr>
              <a:t> листів</a:t>
            </a:r>
            <a:r>
              <a:rPr sz="1800" dirty="0">
                <a:latin typeface="Times New Roman"/>
                <a:cs typeface="Times New Roman"/>
              </a:rPr>
              <a:t> </a:t>
            </a:r>
            <a:r>
              <a:rPr sz="1800" spc="-5" dirty="0">
                <a:latin typeface="Times New Roman"/>
                <a:cs typeface="Times New Roman"/>
              </a:rPr>
              <a:t>(зазвичай</a:t>
            </a:r>
            <a:r>
              <a:rPr sz="1800" dirty="0">
                <a:latin typeface="Times New Roman"/>
                <a:cs typeface="Times New Roman"/>
              </a:rPr>
              <a:t> 2-3)</a:t>
            </a:r>
            <a:r>
              <a:rPr sz="1800" spc="5" dirty="0">
                <a:latin typeface="Times New Roman"/>
                <a:cs typeface="Times New Roman"/>
              </a:rPr>
              <a:t> </a:t>
            </a:r>
            <a:r>
              <a:rPr sz="1800" dirty="0">
                <a:latin typeface="Times New Roman"/>
                <a:cs typeface="Times New Roman"/>
              </a:rPr>
              <a:t>при</a:t>
            </a:r>
            <a:r>
              <a:rPr sz="1800" spc="5" dirty="0">
                <a:latin typeface="Times New Roman"/>
                <a:cs typeface="Times New Roman"/>
              </a:rPr>
              <a:t> </a:t>
            </a:r>
            <a:r>
              <a:rPr sz="1800" spc="-10" dirty="0">
                <a:latin typeface="Times New Roman"/>
                <a:cs typeface="Times New Roman"/>
              </a:rPr>
              <a:t>смаженні</a:t>
            </a:r>
            <a:r>
              <a:rPr sz="1800" spc="-5" dirty="0">
                <a:latin typeface="Times New Roman"/>
                <a:cs typeface="Times New Roman"/>
              </a:rPr>
              <a:t> малогабаритних </a:t>
            </a:r>
            <a:r>
              <a:rPr sz="1800" dirty="0">
                <a:latin typeface="Times New Roman"/>
                <a:cs typeface="Times New Roman"/>
              </a:rPr>
              <a:t> </a:t>
            </a:r>
            <a:r>
              <a:rPr sz="1800" spc="-5" dirty="0">
                <a:latin typeface="Times New Roman"/>
                <a:cs typeface="Times New Roman"/>
              </a:rPr>
              <a:t>виробів </a:t>
            </a:r>
            <a:r>
              <a:rPr sz="1800" dirty="0">
                <a:latin typeface="Times New Roman"/>
                <a:cs typeface="Times New Roman"/>
              </a:rPr>
              <a:t>і таким </a:t>
            </a:r>
            <a:r>
              <a:rPr sz="1800" spc="-15" dirty="0">
                <a:latin typeface="Times New Roman"/>
                <a:cs typeface="Times New Roman"/>
              </a:rPr>
              <a:t>чином </a:t>
            </a:r>
            <a:r>
              <a:rPr sz="1800" spc="-10" dirty="0">
                <a:latin typeface="Times New Roman"/>
                <a:cs typeface="Times New Roman"/>
              </a:rPr>
              <a:t>максимально </a:t>
            </a:r>
            <a:r>
              <a:rPr sz="1800" spc="-20" dirty="0">
                <a:latin typeface="Times New Roman"/>
                <a:cs typeface="Times New Roman"/>
              </a:rPr>
              <a:t>використовувати </a:t>
            </a:r>
            <a:r>
              <a:rPr sz="1800" spc="-10" dirty="0">
                <a:latin typeface="Times New Roman"/>
                <a:cs typeface="Times New Roman"/>
              </a:rPr>
              <a:t>робочий </a:t>
            </a:r>
            <a:r>
              <a:rPr sz="1800" spc="-5" dirty="0">
                <a:latin typeface="Times New Roman"/>
                <a:cs typeface="Times New Roman"/>
              </a:rPr>
              <a:t>об'єм </a:t>
            </a:r>
            <a:r>
              <a:rPr sz="1800" spc="-10" dirty="0">
                <a:latin typeface="Times New Roman"/>
                <a:cs typeface="Times New Roman"/>
              </a:rPr>
              <a:t>камер. </a:t>
            </a:r>
            <a:r>
              <a:rPr sz="1800" spc="-75" dirty="0">
                <a:latin typeface="Times New Roman"/>
                <a:cs typeface="Times New Roman"/>
              </a:rPr>
              <a:t>Тому, </a:t>
            </a:r>
            <a:r>
              <a:rPr sz="1800" spc="-15" dirty="0">
                <a:latin typeface="Times New Roman"/>
                <a:cs typeface="Times New Roman"/>
              </a:rPr>
              <a:t>жарочні </a:t>
            </a:r>
            <a:r>
              <a:rPr sz="1800" spc="-10" dirty="0">
                <a:latin typeface="Times New Roman"/>
                <a:cs typeface="Times New Roman"/>
              </a:rPr>
              <a:t> </a:t>
            </a:r>
            <a:r>
              <a:rPr sz="1800" spc="-5" dirty="0">
                <a:latin typeface="Times New Roman"/>
                <a:cs typeface="Times New Roman"/>
              </a:rPr>
              <a:t>шафи</a:t>
            </a:r>
            <a:r>
              <a:rPr sz="1800" dirty="0">
                <a:latin typeface="Times New Roman"/>
                <a:cs typeface="Times New Roman"/>
              </a:rPr>
              <a:t> є </a:t>
            </a:r>
            <a:r>
              <a:rPr sz="1800" spc="-5" dirty="0">
                <a:latin typeface="Times New Roman"/>
                <a:cs typeface="Times New Roman"/>
              </a:rPr>
              <a:t>більш </a:t>
            </a:r>
            <a:r>
              <a:rPr sz="1800" dirty="0">
                <a:latin typeface="Times New Roman"/>
                <a:cs typeface="Times New Roman"/>
              </a:rPr>
              <a:t>універсальними,</a:t>
            </a:r>
            <a:r>
              <a:rPr sz="1800" spc="-15" dirty="0">
                <a:latin typeface="Times New Roman"/>
                <a:cs typeface="Times New Roman"/>
              </a:rPr>
              <a:t> </a:t>
            </a:r>
            <a:r>
              <a:rPr sz="1800" spc="5" dirty="0">
                <a:latin typeface="Times New Roman"/>
                <a:cs typeface="Times New Roman"/>
              </a:rPr>
              <a:t>але </a:t>
            </a:r>
            <a:r>
              <a:rPr sz="1800" spc="-5" dirty="0">
                <a:latin typeface="Times New Roman"/>
                <a:cs typeface="Times New Roman"/>
              </a:rPr>
              <a:t>поступаються</a:t>
            </a:r>
            <a:r>
              <a:rPr sz="1800" spc="5" dirty="0">
                <a:latin typeface="Times New Roman"/>
                <a:cs typeface="Times New Roman"/>
              </a:rPr>
              <a:t> </a:t>
            </a:r>
            <a:r>
              <a:rPr sz="1800" spc="-5" dirty="0">
                <a:latin typeface="Times New Roman"/>
                <a:cs typeface="Times New Roman"/>
              </a:rPr>
              <a:t>пекарним</a:t>
            </a:r>
            <a:r>
              <a:rPr sz="1800" spc="-10" dirty="0">
                <a:latin typeface="Times New Roman"/>
                <a:cs typeface="Times New Roman"/>
              </a:rPr>
              <a:t> </a:t>
            </a:r>
            <a:r>
              <a:rPr sz="1800" dirty="0">
                <a:latin typeface="Times New Roman"/>
                <a:cs typeface="Times New Roman"/>
              </a:rPr>
              <a:t>по</a:t>
            </a:r>
            <a:r>
              <a:rPr sz="1800" spc="-5" dirty="0">
                <a:latin typeface="Times New Roman"/>
                <a:cs typeface="Times New Roman"/>
              </a:rPr>
              <a:t> </a:t>
            </a:r>
            <a:r>
              <a:rPr sz="1800" dirty="0">
                <a:latin typeface="Times New Roman"/>
                <a:cs typeface="Times New Roman"/>
              </a:rPr>
              <a:t>ефективності</a:t>
            </a:r>
            <a:r>
              <a:rPr sz="1800" spc="-10" dirty="0">
                <a:latin typeface="Times New Roman"/>
                <a:cs typeface="Times New Roman"/>
              </a:rPr>
              <a:t> </a:t>
            </a:r>
            <a:r>
              <a:rPr sz="1800" spc="-35" dirty="0">
                <a:latin typeface="Times New Roman"/>
                <a:cs typeface="Times New Roman"/>
              </a:rPr>
              <a:t>нагріву.</a:t>
            </a:r>
            <a:endParaRPr sz="18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077072"/>
            <a:ext cx="4800612" cy="2295527"/>
          </a:xfrm>
          <a:prstGeom prst="rect">
            <a:avLst/>
          </a:prstGeom>
        </p:spPr>
      </p:pic>
      <p:sp>
        <p:nvSpPr>
          <p:cNvPr id="3" name="object 3"/>
          <p:cNvSpPr txBox="1"/>
          <p:nvPr/>
        </p:nvSpPr>
        <p:spPr>
          <a:xfrm>
            <a:off x="78511" y="0"/>
            <a:ext cx="8988425" cy="3317240"/>
          </a:xfrm>
          <a:prstGeom prst="rect">
            <a:avLst/>
          </a:prstGeom>
        </p:spPr>
        <p:txBody>
          <a:bodyPr vert="horz" wrap="square" lIns="0" tIns="12700" rIns="0" bIns="0" rtlCol="0">
            <a:spAutoFit/>
          </a:bodyPr>
          <a:lstStyle/>
          <a:p>
            <a:pPr marL="12700" marR="5080" indent="542925" algn="just">
              <a:lnSpc>
                <a:spcPct val="100000"/>
              </a:lnSpc>
              <a:spcBef>
                <a:spcPts val="100"/>
              </a:spcBef>
            </a:pPr>
            <a:r>
              <a:rPr sz="1800" spc="-10" dirty="0">
                <a:latin typeface="Times New Roman"/>
                <a:cs typeface="Times New Roman"/>
              </a:rPr>
              <a:t>Конструкція</a:t>
            </a:r>
            <a:r>
              <a:rPr sz="1800" spc="-5" dirty="0">
                <a:latin typeface="Times New Roman"/>
                <a:cs typeface="Times New Roman"/>
              </a:rPr>
              <a:t> </a:t>
            </a:r>
            <a:r>
              <a:rPr sz="1800" spc="-10" dirty="0">
                <a:latin typeface="Times New Roman"/>
                <a:cs typeface="Times New Roman"/>
              </a:rPr>
              <a:t>жарочних</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10" dirty="0">
                <a:latin typeface="Times New Roman"/>
                <a:cs typeface="Times New Roman"/>
              </a:rPr>
              <a:t>пекарних</a:t>
            </a:r>
            <a:r>
              <a:rPr sz="1800" spc="-5" dirty="0">
                <a:latin typeface="Times New Roman"/>
                <a:cs typeface="Times New Roman"/>
              </a:rPr>
              <a:t> шаф</a:t>
            </a:r>
            <a:r>
              <a:rPr sz="1800" dirty="0">
                <a:latin typeface="Times New Roman"/>
                <a:cs typeface="Times New Roman"/>
              </a:rPr>
              <a:t> </a:t>
            </a:r>
            <a:r>
              <a:rPr sz="1800" spc="-5" dirty="0">
                <a:latin typeface="Times New Roman"/>
                <a:cs typeface="Times New Roman"/>
              </a:rPr>
              <a:t>складаються</a:t>
            </a:r>
            <a:r>
              <a:rPr sz="1800" dirty="0">
                <a:latin typeface="Times New Roman"/>
                <a:cs typeface="Times New Roman"/>
              </a:rPr>
              <a:t> з</a:t>
            </a:r>
            <a:r>
              <a:rPr sz="1800" spc="5" dirty="0">
                <a:latin typeface="Times New Roman"/>
                <a:cs typeface="Times New Roman"/>
              </a:rPr>
              <a:t> </a:t>
            </a:r>
            <a:r>
              <a:rPr sz="1800" spc="-15" dirty="0">
                <a:latin typeface="Times New Roman"/>
                <a:cs typeface="Times New Roman"/>
              </a:rPr>
              <a:t>тонкостінного</a:t>
            </a:r>
            <a:r>
              <a:rPr sz="1800" spc="-10" dirty="0">
                <a:latin typeface="Times New Roman"/>
                <a:cs typeface="Times New Roman"/>
              </a:rPr>
              <a:t> </a:t>
            </a:r>
            <a:r>
              <a:rPr sz="1800" spc="-5" dirty="0">
                <a:latin typeface="Times New Roman"/>
                <a:cs typeface="Times New Roman"/>
              </a:rPr>
              <a:t>металевого </a:t>
            </a:r>
            <a:r>
              <a:rPr sz="1800" dirty="0">
                <a:latin typeface="Times New Roman"/>
                <a:cs typeface="Times New Roman"/>
              </a:rPr>
              <a:t> </a:t>
            </a:r>
            <a:r>
              <a:rPr sz="1800" spc="-20" dirty="0">
                <a:latin typeface="Times New Roman"/>
                <a:cs typeface="Times New Roman"/>
              </a:rPr>
              <a:t>корпусу </a:t>
            </a:r>
            <a:r>
              <a:rPr sz="1800" dirty="0">
                <a:latin typeface="Times New Roman"/>
                <a:cs typeface="Times New Roman"/>
              </a:rPr>
              <a:t>1, </a:t>
            </a:r>
            <a:r>
              <a:rPr sz="1800" spc="-5" dirty="0">
                <a:latin typeface="Times New Roman"/>
                <a:cs typeface="Times New Roman"/>
              </a:rPr>
              <a:t>всередині </a:t>
            </a:r>
            <a:r>
              <a:rPr sz="1800" spc="-30" dirty="0">
                <a:latin typeface="Times New Roman"/>
                <a:cs typeface="Times New Roman"/>
              </a:rPr>
              <a:t>якого </a:t>
            </a:r>
            <a:r>
              <a:rPr sz="1800" spc="-5" dirty="0">
                <a:latin typeface="Times New Roman"/>
                <a:cs typeface="Times New Roman"/>
              </a:rPr>
              <a:t>розташована </a:t>
            </a:r>
            <a:r>
              <a:rPr sz="1800" spc="-15" dirty="0">
                <a:latin typeface="Times New Roman"/>
                <a:cs typeface="Times New Roman"/>
              </a:rPr>
              <a:t>одна </a:t>
            </a:r>
            <a:r>
              <a:rPr sz="1800" spc="-5" dirty="0">
                <a:latin typeface="Times New Roman"/>
                <a:cs typeface="Times New Roman"/>
              </a:rPr>
              <a:t>або </a:t>
            </a:r>
            <a:r>
              <a:rPr sz="1800" spc="-10" dirty="0">
                <a:latin typeface="Times New Roman"/>
                <a:cs typeface="Times New Roman"/>
              </a:rPr>
              <a:t>кілька робочих камер </a:t>
            </a:r>
            <a:r>
              <a:rPr sz="1800" dirty="0">
                <a:latin typeface="Times New Roman"/>
                <a:cs typeface="Times New Roman"/>
              </a:rPr>
              <a:t>2. </a:t>
            </a:r>
            <a:r>
              <a:rPr sz="1800" spc="5" dirty="0">
                <a:latin typeface="Times New Roman"/>
                <a:cs typeface="Times New Roman"/>
              </a:rPr>
              <a:t>Простір </a:t>
            </a:r>
            <a:r>
              <a:rPr sz="1800" spc="-5" dirty="0">
                <a:latin typeface="Times New Roman"/>
                <a:cs typeface="Times New Roman"/>
              </a:rPr>
              <a:t>між </a:t>
            </a:r>
            <a:r>
              <a:rPr sz="1800" dirty="0">
                <a:latin typeface="Times New Roman"/>
                <a:cs typeface="Times New Roman"/>
              </a:rPr>
              <a:t> </a:t>
            </a:r>
            <a:r>
              <a:rPr sz="1800" spc="-20" dirty="0">
                <a:latin typeface="Times New Roman"/>
                <a:cs typeface="Times New Roman"/>
              </a:rPr>
              <a:t>корпусом</a:t>
            </a:r>
            <a:r>
              <a:rPr sz="1800" spc="-1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10" dirty="0">
                <a:latin typeface="Times New Roman"/>
                <a:cs typeface="Times New Roman"/>
              </a:rPr>
              <a:t>робочими</a:t>
            </a:r>
            <a:r>
              <a:rPr sz="1800" spc="-5" dirty="0">
                <a:latin typeface="Times New Roman"/>
                <a:cs typeface="Times New Roman"/>
              </a:rPr>
              <a:t> камерами,</a:t>
            </a:r>
            <a:r>
              <a:rPr sz="1800" dirty="0">
                <a:latin typeface="Times New Roman"/>
                <a:cs typeface="Times New Roman"/>
              </a:rPr>
              <a:t> а</a:t>
            </a:r>
            <a:r>
              <a:rPr sz="1800" spc="5" dirty="0">
                <a:latin typeface="Times New Roman"/>
                <a:cs typeface="Times New Roman"/>
              </a:rPr>
              <a:t> </a:t>
            </a:r>
            <a:r>
              <a:rPr sz="1800" spc="-25" dirty="0">
                <a:latin typeface="Times New Roman"/>
                <a:cs typeface="Times New Roman"/>
              </a:rPr>
              <a:t>також</a:t>
            </a:r>
            <a:r>
              <a:rPr sz="1800" spc="-20" dirty="0">
                <a:latin typeface="Times New Roman"/>
                <a:cs typeface="Times New Roman"/>
              </a:rPr>
              <a:t> </a:t>
            </a:r>
            <a:r>
              <a:rPr sz="1800" spc="-5" dirty="0">
                <a:latin typeface="Times New Roman"/>
                <a:cs typeface="Times New Roman"/>
              </a:rPr>
              <a:t>між</a:t>
            </a:r>
            <a:r>
              <a:rPr sz="1800" dirty="0">
                <a:latin typeface="Times New Roman"/>
                <a:cs typeface="Times New Roman"/>
              </a:rPr>
              <a:t> </a:t>
            </a:r>
            <a:r>
              <a:rPr sz="1800" spc="-10" dirty="0">
                <a:latin typeface="Times New Roman"/>
                <a:cs typeface="Times New Roman"/>
              </a:rPr>
              <a:t>камерами</a:t>
            </a:r>
            <a:r>
              <a:rPr sz="1800" spc="-5" dirty="0">
                <a:latin typeface="Times New Roman"/>
                <a:cs typeface="Times New Roman"/>
              </a:rPr>
              <a:t> заповнений</a:t>
            </a:r>
            <a:r>
              <a:rPr sz="1800" dirty="0">
                <a:latin typeface="Times New Roman"/>
                <a:cs typeface="Times New Roman"/>
              </a:rPr>
              <a:t> </a:t>
            </a:r>
            <a:r>
              <a:rPr sz="1800" spc="-5" dirty="0">
                <a:latin typeface="Times New Roman"/>
                <a:cs typeface="Times New Roman"/>
              </a:rPr>
              <a:t>теплоізоляційним </a:t>
            </a:r>
            <a:r>
              <a:rPr sz="1800" dirty="0">
                <a:latin typeface="Times New Roman"/>
                <a:cs typeface="Times New Roman"/>
              </a:rPr>
              <a:t> </a:t>
            </a:r>
            <a:r>
              <a:rPr sz="1800" spc="-10" dirty="0">
                <a:latin typeface="Times New Roman"/>
                <a:cs typeface="Times New Roman"/>
              </a:rPr>
              <a:t>матеріалом. </a:t>
            </a:r>
            <a:r>
              <a:rPr sz="1800" spc="-30" dirty="0">
                <a:latin typeface="Times New Roman"/>
                <a:cs typeface="Times New Roman"/>
              </a:rPr>
              <a:t>Усередині </a:t>
            </a:r>
            <a:r>
              <a:rPr sz="1800" spc="-10" dirty="0">
                <a:latin typeface="Times New Roman"/>
                <a:cs typeface="Times New Roman"/>
              </a:rPr>
              <a:t>камер </a:t>
            </a:r>
            <a:r>
              <a:rPr sz="1800" spc="-5" dirty="0">
                <a:latin typeface="Times New Roman"/>
                <a:cs typeface="Times New Roman"/>
              </a:rPr>
              <a:t>електричних шаф розташовані </a:t>
            </a:r>
            <a:r>
              <a:rPr sz="1800" dirty="0">
                <a:latin typeface="Times New Roman"/>
                <a:cs typeface="Times New Roman"/>
              </a:rPr>
              <a:t>дві </a:t>
            </a:r>
            <a:r>
              <a:rPr sz="1800" spc="-10" dirty="0">
                <a:latin typeface="Times New Roman"/>
                <a:cs typeface="Times New Roman"/>
              </a:rPr>
              <a:t>групи </a:t>
            </a:r>
            <a:r>
              <a:rPr sz="1800" spc="-5" dirty="0">
                <a:latin typeface="Times New Roman"/>
                <a:cs typeface="Times New Roman"/>
              </a:rPr>
              <a:t>ТЕНів </a:t>
            </a:r>
            <a:r>
              <a:rPr sz="1800" dirty="0">
                <a:latin typeface="Times New Roman"/>
                <a:cs typeface="Times New Roman"/>
              </a:rPr>
              <a:t>- </a:t>
            </a:r>
            <a:r>
              <a:rPr sz="1800" spc="-5" dirty="0">
                <a:latin typeface="Times New Roman"/>
                <a:cs typeface="Times New Roman"/>
              </a:rPr>
              <a:t>верхні </a:t>
            </a:r>
            <a:r>
              <a:rPr sz="1800" dirty="0">
                <a:latin typeface="Times New Roman"/>
                <a:cs typeface="Times New Roman"/>
              </a:rPr>
              <a:t>3 і </a:t>
            </a:r>
            <a:r>
              <a:rPr sz="1800" spc="5" dirty="0">
                <a:latin typeface="Times New Roman"/>
                <a:cs typeface="Times New Roman"/>
              </a:rPr>
              <a:t> </a:t>
            </a:r>
            <a:r>
              <a:rPr sz="1800" spc="-5" dirty="0">
                <a:latin typeface="Times New Roman"/>
                <a:cs typeface="Times New Roman"/>
              </a:rPr>
              <a:t>нижні</a:t>
            </a:r>
            <a:r>
              <a:rPr sz="1800" dirty="0">
                <a:latin typeface="Times New Roman"/>
                <a:cs typeface="Times New Roman"/>
              </a:rPr>
              <a:t> 4.</a:t>
            </a:r>
            <a:r>
              <a:rPr sz="1800" spc="5" dirty="0">
                <a:latin typeface="Times New Roman"/>
                <a:cs typeface="Times New Roman"/>
              </a:rPr>
              <a:t> </a:t>
            </a:r>
            <a:r>
              <a:rPr sz="1800" dirty="0">
                <a:latin typeface="Times New Roman"/>
                <a:cs typeface="Times New Roman"/>
              </a:rPr>
              <a:t>У</a:t>
            </a:r>
            <a:r>
              <a:rPr sz="1800" spc="5" dirty="0">
                <a:latin typeface="Times New Roman"/>
                <a:cs typeface="Times New Roman"/>
              </a:rPr>
              <a:t> </a:t>
            </a:r>
            <a:r>
              <a:rPr sz="1800" spc="-30" dirty="0">
                <a:latin typeface="Times New Roman"/>
                <a:cs typeface="Times New Roman"/>
              </a:rPr>
              <a:t>кожній</a:t>
            </a:r>
            <a:r>
              <a:rPr sz="1800" spc="-25" dirty="0">
                <a:latin typeface="Times New Roman"/>
                <a:cs typeface="Times New Roman"/>
              </a:rPr>
              <a:t> </a:t>
            </a:r>
            <a:r>
              <a:rPr sz="1800" spc="-10" dirty="0">
                <a:latin typeface="Times New Roman"/>
                <a:cs typeface="Times New Roman"/>
              </a:rPr>
              <a:t>групі</a:t>
            </a:r>
            <a:r>
              <a:rPr sz="1800" spc="-5" dirty="0">
                <a:latin typeface="Times New Roman"/>
                <a:cs typeface="Times New Roman"/>
              </a:rPr>
              <a:t> </a:t>
            </a:r>
            <a:r>
              <a:rPr sz="1800" spc="-10" dirty="0">
                <a:latin typeface="Times New Roman"/>
                <a:cs typeface="Times New Roman"/>
              </a:rPr>
              <a:t>жарочних</a:t>
            </a:r>
            <a:r>
              <a:rPr sz="1800" spc="-5" dirty="0">
                <a:latin typeface="Times New Roman"/>
                <a:cs typeface="Times New Roman"/>
              </a:rPr>
              <a:t> шаф</a:t>
            </a:r>
            <a:r>
              <a:rPr sz="1800" dirty="0">
                <a:latin typeface="Times New Roman"/>
                <a:cs typeface="Times New Roman"/>
              </a:rPr>
              <a:t> </a:t>
            </a:r>
            <a:r>
              <a:rPr sz="1800" spc="-5" dirty="0">
                <a:latin typeface="Times New Roman"/>
                <a:cs typeface="Times New Roman"/>
              </a:rPr>
              <a:t>зазвичай</a:t>
            </a:r>
            <a:r>
              <a:rPr sz="1800" dirty="0">
                <a:latin typeface="Times New Roman"/>
                <a:cs typeface="Times New Roman"/>
              </a:rPr>
              <a:t> </a:t>
            </a:r>
            <a:r>
              <a:rPr sz="1800" spc="-15" dirty="0">
                <a:latin typeface="Times New Roman"/>
                <a:cs typeface="Times New Roman"/>
              </a:rPr>
              <a:t>знаходиться</a:t>
            </a:r>
            <a:r>
              <a:rPr sz="1800" spc="-10" dirty="0">
                <a:latin typeface="Times New Roman"/>
                <a:cs typeface="Times New Roman"/>
              </a:rPr>
              <a:t> </a:t>
            </a:r>
            <a:r>
              <a:rPr sz="1800" dirty="0">
                <a:latin typeface="Times New Roman"/>
                <a:cs typeface="Times New Roman"/>
              </a:rPr>
              <a:t>по</a:t>
            </a:r>
            <a:r>
              <a:rPr sz="1800" spc="5" dirty="0">
                <a:latin typeface="Times New Roman"/>
                <a:cs typeface="Times New Roman"/>
              </a:rPr>
              <a:t> </a:t>
            </a:r>
            <a:r>
              <a:rPr sz="1800" dirty="0">
                <a:latin typeface="Times New Roman"/>
                <a:cs typeface="Times New Roman"/>
              </a:rPr>
              <a:t>три</a:t>
            </a:r>
            <a:r>
              <a:rPr sz="1800" spc="450" dirty="0">
                <a:latin typeface="Times New Roman"/>
                <a:cs typeface="Times New Roman"/>
              </a:rPr>
              <a:t> </a:t>
            </a:r>
            <a:r>
              <a:rPr sz="1800" spc="-5" dirty="0">
                <a:latin typeface="Times New Roman"/>
                <a:cs typeface="Times New Roman"/>
              </a:rPr>
              <a:t>ТЕНа,</a:t>
            </a:r>
            <a:r>
              <a:rPr sz="1800" spc="440" dirty="0">
                <a:latin typeface="Times New Roman"/>
                <a:cs typeface="Times New Roman"/>
              </a:rPr>
              <a:t> </a:t>
            </a:r>
            <a:r>
              <a:rPr sz="1800" spc="-5" dirty="0">
                <a:latin typeface="Times New Roman"/>
                <a:cs typeface="Times New Roman"/>
              </a:rPr>
              <a:t>пекарних </a:t>
            </a:r>
            <a:r>
              <a:rPr sz="1800" spc="-434" dirty="0">
                <a:latin typeface="Times New Roman"/>
                <a:cs typeface="Times New Roman"/>
              </a:rPr>
              <a:t> </a:t>
            </a:r>
            <a:r>
              <a:rPr sz="1800" spc="-5" dirty="0">
                <a:latin typeface="Times New Roman"/>
                <a:cs typeface="Times New Roman"/>
              </a:rPr>
              <a:t>шафах </a:t>
            </a:r>
            <a:r>
              <a:rPr sz="1800" dirty="0">
                <a:latin typeface="Times New Roman"/>
                <a:cs typeface="Times New Roman"/>
              </a:rPr>
              <a:t>- до 6 і </a:t>
            </a:r>
            <a:r>
              <a:rPr sz="1800" spc="-5" dirty="0">
                <a:latin typeface="Times New Roman"/>
                <a:cs typeface="Times New Roman"/>
              </a:rPr>
              <a:t>більше. Над нижніми ТЕНами встановлюється </a:t>
            </a:r>
            <a:r>
              <a:rPr sz="1800" spc="-10" dirty="0">
                <a:latin typeface="Times New Roman"/>
                <a:cs typeface="Times New Roman"/>
              </a:rPr>
              <a:t>подовий </a:t>
            </a:r>
            <a:r>
              <a:rPr sz="1800" spc="-5" dirty="0">
                <a:latin typeface="Times New Roman"/>
                <a:cs typeface="Times New Roman"/>
              </a:rPr>
              <a:t>лист </a:t>
            </a:r>
            <a:r>
              <a:rPr sz="1800" dirty="0">
                <a:latin typeface="Times New Roman"/>
                <a:cs typeface="Times New Roman"/>
              </a:rPr>
              <a:t>5, який </a:t>
            </a:r>
            <a:r>
              <a:rPr sz="1800" spc="-15" dirty="0">
                <a:latin typeface="Times New Roman"/>
                <a:cs typeface="Times New Roman"/>
              </a:rPr>
              <a:t>виконує </a:t>
            </a:r>
            <a:r>
              <a:rPr sz="1800" spc="-10" dirty="0">
                <a:latin typeface="Times New Roman"/>
                <a:cs typeface="Times New Roman"/>
              </a:rPr>
              <a:t> роль</a:t>
            </a:r>
            <a:r>
              <a:rPr sz="1800" spc="-5" dirty="0">
                <a:latin typeface="Times New Roman"/>
                <a:cs typeface="Times New Roman"/>
              </a:rPr>
              <a:t> </a:t>
            </a:r>
            <a:r>
              <a:rPr sz="1800" spc="-10" dirty="0">
                <a:latin typeface="Times New Roman"/>
                <a:cs typeface="Times New Roman"/>
              </a:rPr>
              <a:t>ІК-відбивача</a:t>
            </a:r>
            <a:r>
              <a:rPr sz="1800" spc="-5" dirty="0">
                <a:latin typeface="Times New Roman"/>
                <a:cs typeface="Times New Roman"/>
              </a:rPr>
              <a:t> для</a:t>
            </a:r>
            <a:r>
              <a:rPr sz="1800" dirty="0">
                <a:latin typeface="Times New Roman"/>
                <a:cs typeface="Times New Roman"/>
              </a:rPr>
              <a:t> </a:t>
            </a:r>
            <a:r>
              <a:rPr sz="1800" spc="-5" dirty="0">
                <a:latin typeface="Times New Roman"/>
                <a:cs typeface="Times New Roman"/>
              </a:rPr>
              <a:t>більш</a:t>
            </a:r>
            <a:r>
              <a:rPr sz="1800" dirty="0">
                <a:latin typeface="Times New Roman"/>
                <a:cs typeface="Times New Roman"/>
              </a:rPr>
              <a:t> </a:t>
            </a:r>
            <a:r>
              <a:rPr sz="1800" spc="-10" dirty="0">
                <a:latin typeface="Times New Roman"/>
                <a:cs typeface="Times New Roman"/>
              </a:rPr>
              <a:t>рівномірного</a:t>
            </a:r>
            <a:r>
              <a:rPr sz="1800" spc="-5" dirty="0">
                <a:latin typeface="Times New Roman"/>
                <a:cs typeface="Times New Roman"/>
              </a:rPr>
              <a:t> </a:t>
            </a:r>
            <a:r>
              <a:rPr sz="1800" spc="-15" dirty="0">
                <a:latin typeface="Times New Roman"/>
                <a:cs typeface="Times New Roman"/>
              </a:rPr>
              <a:t>нагріву</a:t>
            </a:r>
            <a:r>
              <a:rPr sz="1800" spc="-10" dirty="0">
                <a:latin typeface="Times New Roman"/>
                <a:cs typeface="Times New Roman"/>
              </a:rPr>
              <a:t> </a:t>
            </a:r>
            <a:r>
              <a:rPr sz="1800" spc="-5" dirty="0">
                <a:latin typeface="Times New Roman"/>
                <a:cs typeface="Times New Roman"/>
              </a:rPr>
              <a:t>обсягу</a:t>
            </a:r>
            <a:r>
              <a:rPr sz="1800" dirty="0">
                <a:latin typeface="Times New Roman"/>
                <a:cs typeface="Times New Roman"/>
              </a:rPr>
              <a:t> </a:t>
            </a:r>
            <a:r>
              <a:rPr sz="1800" spc="-5" dirty="0">
                <a:latin typeface="Times New Roman"/>
                <a:cs typeface="Times New Roman"/>
              </a:rPr>
              <a:t>камери.</a:t>
            </a:r>
            <a:r>
              <a:rPr sz="1800" dirty="0">
                <a:latin typeface="Times New Roman"/>
                <a:cs typeface="Times New Roman"/>
              </a:rPr>
              <a:t> </a:t>
            </a:r>
            <a:r>
              <a:rPr sz="1800" spc="-5" dirty="0">
                <a:latin typeface="Times New Roman"/>
                <a:cs typeface="Times New Roman"/>
              </a:rPr>
              <a:t>Зазвичай</a:t>
            </a:r>
            <a:r>
              <a:rPr sz="1800" dirty="0">
                <a:latin typeface="Times New Roman"/>
                <a:cs typeface="Times New Roman"/>
              </a:rPr>
              <a:t> </a:t>
            </a:r>
            <a:r>
              <a:rPr sz="1800" spc="-35" dirty="0">
                <a:latin typeface="Times New Roman"/>
                <a:cs typeface="Times New Roman"/>
              </a:rPr>
              <a:t>його </a:t>
            </a:r>
            <a:r>
              <a:rPr sz="1800" spc="-30" dirty="0">
                <a:latin typeface="Times New Roman"/>
                <a:cs typeface="Times New Roman"/>
              </a:rPr>
              <a:t> </a:t>
            </a:r>
            <a:r>
              <a:rPr sz="1800" spc="-15" dirty="0">
                <a:latin typeface="Times New Roman"/>
                <a:cs typeface="Times New Roman"/>
              </a:rPr>
              <a:t>виготовляють </a:t>
            </a:r>
            <a:r>
              <a:rPr sz="1800" dirty="0">
                <a:latin typeface="Times New Roman"/>
                <a:cs typeface="Times New Roman"/>
              </a:rPr>
              <a:t>з </a:t>
            </a:r>
            <a:r>
              <a:rPr sz="1800" spc="-10" dirty="0">
                <a:latin typeface="Times New Roman"/>
                <a:cs typeface="Times New Roman"/>
              </a:rPr>
              <a:t>жароміцної </a:t>
            </a:r>
            <a:r>
              <a:rPr sz="1800" spc="-15" dirty="0">
                <a:latin typeface="Times New Roman"/>
                <a:cs typeface="Times New Roman"/>
              </a:rPr>
              <a:t>тонколистової </a:t>
            </a:r>
            <a:r>
              <a:rPr sz="1800" dirty="0">
                <a:latin typeface="Times New Roman"/>
                <a:cs typeface="Times New Roman"/>
              </a:rPr>
              <a:t>сталі, як і </a:t>
            </a:r>
            <a:r>
              <a:rPr sz="1800" spc="-5" dirty="0">
                <a:latin typeface="Times New Roman"/>
                <a:cs typeface="Times New Roman"/>
              </a:rPr>
              <a:t>стінки </a:t>
            </a:r>
            <a:r>
              <a:rPr sz="1800" spc="-10" dirty="0">
                <a:latin typeface="Times New Roman"/>
                <a:cs typeface="Times New Roman"/>
              </a:rPr>
              <a:t>камер. </a:t>
            </a:r>
            <a:r>
              <a:rPr sz="1800" dirty="0">
                <a:latin typeface="Times New Roman"/>
                <a:cs typeface="Times New Roman"/>
              </a:rPr>
              <a:t>Але в </a:t>
            </a:r>
            <a:r>
              <a:rPr sz="1800" spc="-5" dirty="0">
                <a:latin typeface="Times New Roman"/>
                <a:cs typeface="Times New Roman"/>
              </a:rPr>
              <a:t>деяких шафах </a:t>
            </a:r>
            <a:r>
              <a:rPr sz="1800" dirty="0">
                <a:latin typeface="Times New Roman"/>
                <a:cs typeface="Times New Roman"/>
              </a:rPr>
              <a:t> </a:t>
            </a:r>
            <a:r>
              <a:rPr sz="1800" spc="-5" dirty="0">
                <a:latin typeface="Times New Roman"/>
                <a:cs typeface="Times New Roman"/>
              </a:rPr>
              <a:t>спеціального</a:t>
            </a:r>
            <a:r>
              <a:rPr sz="1800" dirty="0">
                <a:latin typeface="Times New Roman"/>
                <a:cs typeface="Times New Roman"/>
              </a:rPr>
              <a:t> </a:t>
            </a:r>
            <a:r>
              <a:rPr sz="1800" spc="-10" dirty="0">
                <a:latin typeface="Times New Roman"/>
                <a:cs typeface="Times New Roman"/>
              </a:rPr>
              <a:t>призначення,</a:t>
            </a:r>
            <a:r>
              <a:rPr sz="1800" spc="-5" dirty="0">
                <a:latin typeface="Times New Roman"/>
                <a:cs typeface="Times New Roman"/>
              </a:rPr>
              <a:t> наприклад</a:t>
            </a:r>
            <a:r>
              <a:rPr sz="1800" dirty="0">
                <a:latin typeface="Times New Roman"/>
                <a:cs typeface="Times New Roman"/>
              </a:rPr>
              <a:t> в</a:t>
            </a:r>
            <a:r>
              <a:rPr sz="1800" spc="5" dirty="0">
                <a:latin typeface="Times New Roman"/>
                <a:cs typeface="Times New Roman"/>
              </a:rPr>
              <a:t> </a:t>
            </a:r>
            <a:r>
              <a:rPr sz="1800" spc="-5" dirty="0">
                <a:latin typeface="Times New Roman"/>
                <a:cs typeface="Times New Roman"/>
              </a:rPr>
              <a:t>шафах</a:t>
            </a:r>
            <a:r>
              <a:rPr sz="1800" dirty="0">
                <a:latin typeface="Times New Roman"/>
                <a:cs typeface="Times New Roman"/>
              </a:rPr>
              <a:t> </a:t>
            </a:r>
            <a:r>
              <a:rPr sz="1800" spc="-5" dirty="0">
                <a:latin typeface="Times New Roman"/>
                <a:cs typeface="Times New Roman"/>
              </a:rPr>
              <a:t>для</a:t>
            </a:r>
            <a:r>
              <a:rPr sz="1800" dirty="0">
                <a:latin typeface="Times New Roman"/>
                <a:cs typeface="Times New Roman"/>
              </a:rPr>
              <a:t> </a:t>
            </a:r>
            <a:r>
              <a:rPr sz="1800" spc="-5" dirty="0">
                <a:latin typeface="Times New Roman"/>
                <a:cs typeface="Times New Roman"/>
              </a:rPr>
              <a:t>піци,</a:t>
            </a:r>
            <a:r>
              <a:rPr sz="1800" dirty="0">
                <a:latin typeface="Times New Roman"/>
                <a:cs typeface="Times New Roman"/>
              </a:rPr>
              <a:t> </a:t>
            </a:r>
            <a:r>
              <a:rPr sz="1800" spc="-10" dirty="0">
                <a:latin typeface="Times New Roman"/>
                <a:cs typeface="Times New Roman"/>
              </a:rPr>
              <a:t>застосовують</a:t>
            </a:r>
            <a:r>
              <a:rPr sz="1800" spc="-5" dirty="0">
                <a:latin typeface="Times New Roman"/>
                <a:cs typeface="Times New Roman"/>
              </a:rPr>
              <a:t> кам'яну</a:t>
            </a:r>
            <a:r>
              <a:rPr sz="1800" spc="440" dirty="0">
                <a:latin typeface="Times New Roman"/>
                <a:cs typeface="Times New Roman"/>
              </a:rPr>
              <a:t> </a:t>
            </a:r>
            <a:r>
              <a:rPr sz="1800" spc="-25" dirty="0">
                <a:latin typeface="Times New Roman"/>
                <a:cs typeface="Times New Roman"/>
              </a:rPr>
              <a:t>подову </a:t>
            </a:r>
            <a:r>
              <a:rPr sz="1800" spc="-20" dirty="0">
                <a:latin typeface="Times New Roman"/>
                <a:cs typeface="Times New Roman"/>
              </a:rPr>
              <a:t> </a:t>
            </a:r>
            <a:r>
              <a:rPr sz="1800" spc="-10" dirty="0">
                <a:latin typeface="Times New Roman"/>
                <a:cs typeface="Times New Roman"/>
              </a:rPr>
              <a:t>плиту</a:t>
            </a:r>
            <a:r>
              <a:rPr sz="1800" spc="-5"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10" dirty="0">
                <a:latin typeface="Times New Roman"/>
                <a:cs typeface="Times New Roman"/>
              </a:rPr>
              <a:t>натурального</a:t>
            </a:r>
            <a:r>
              <a:rPr sz="1800" spc="-5" dirty="0">
                <a:latin typeface="Times New Roman"/>
                <a:cs typeface="Times New Roman"/>
              </a:rPr>
              <a:t> </a:t>
            </a:r>
            <a:r>
              <a:rPr sz="1800" spc="-10" dirty="0">
                <a:latin typeface="Times New Roman"/>
                <a:cs typeface="Times New Roman"/>
              </a:rPr>
              <a:t>граніту</a:t>
            </a:r>
            <a:r>
              <a:rPr sz="1800" spc="-5" dirty="0">
                <a:latin typeface="Times New Roman"/>
                <a:cs typeface="Times New Roman"/>
              </a:rPr>
              <a:t> або</a:t>
            </a:r>
            <a:r>
              <a:rPr sz="1800" dirty="0">
                <a:latin typeface="Times New Roman"/>
                <a:cs typeface="Times New Roman"/>
              </a:rPr>
              <a:t> </a:t>
            </a:r>
            <a:r>
              <a:rPr sz="1800" spc="-35" dirty="0">
                <a:latin typeface="Times New Roman"/>
                <a:cs typeface="Times New Roman"/>
              </a:rPr>
              <a:t>мармуру.</a:t>
            </a:r>
            <a:r>
              <a:rPr sz="1800" spc="-30" dirty="0">
                <a:latin typeface="Times New Roman"/>
                <a:cs typeface="Times New Roman"/>
              </a:rPr>
              <a:t> </a:t>
            </a:r>
            <a:r>
              <a:rPr sz="1800" spc="-10" dirty="0">
                <a:latin typeface="Times New Roman"/>
                <a:cs typeface="Times New Roman"/>
              </a:rPr>
              <a:t>Необхідно</a:t>
            </a:r>
            <a:r>
              <a:rPr sz="1800" spc="-5" dirty="0">
                <a:latin typeface="Times New Roman"/>
                <a:cs typeface="Times New Roman"/>
              </a:rPr>
              <a:t> </a:t>
            </a:r>
            <a:r>
              <a:rPr sz="1800" spc="-10" dirty="0">
                <a:latin typeface="Times New Roman"/>
                <a:cs typeface="Times New Roman"/>
              </a:rPr>
              <a:t>відзначити,</a:t>
            </a:r>
            <a:r>
              <a:rPr sz="1800" spc="-5" dirty="0">
                <a:latin typeface="Times New Roman"/>
                <a:cs typeface="Times New Roman"/>
              </a:rPr>
              <a:t> </a:t>
            </a:r>
            <a:r>
              <a:rPr sz="1800" dirty="0">
                <a:latin typeface="Times New Roman"/>
                <a:cs typeface="Times New Roman"/>
              </a:rPr>
              <a:t>що</a:t>
            </a:r>
            <a:r>
              <a:rPr sz="1800" spc="5" dirty="0">
                <a:latin typeface="Times New Roman"/>
                <a:cs typeface="Times New Roman"/>
              </a:rPr>
              <a:t> </a:t>
            </a:r>
            <a:r>
              <a:rPr sz="1800" dirty="0">
                <a:latin typeface="Times New Roman"/>
                <a:cs typeface="Times New Roman"/>
              </a:rPr>
              <a:t>на</a:t>
            </a:r>
            <a:r>
              <a:rPr sz="1800" spc="5" dirty="0">
                <a:latin typeface="Times New Roman"/>
                <a:cs typeface="Times New Roman"/>
              </a:rPr>
              <a:t> </a:t>
            </a:r>
            <a:r>
              <a:rPr sz="1800" spc="-5" dirty="0">
                <a:latin typeface="Times New Roman"/>
                <a:cs typeface="Times New Roman"/>
              </a:rPr>
              <a:t>відміну</a:t>
            </a:r>
            <a:r>
              <a:rPr sz="1800" dirty="0">
                <a:latin typeface="Times New Roman"/>
                <a:cs typeface="Times New Roman"/>
              </a:rPr>
              <a:t> </a:t>
            </a:r>
            <a:r>
              <a:rPr sz="1800" spc="-5" dirty="0">
                <a:latin typeface="Times New Roman"/>
                <a:cs typeface="Times New Roman"/>
              </a:rPr>
              <a:t>від </a:t>
            </a:r>
            <a:r>
              <a:rPr sz="1800" dirty="0">
                <a:latin typeface="Times New Roman"/>
                <a:cs typeface="Times New Roman"/>
              </a:rPr>
              <a:t> </a:t>
            </a:r>
            <a:r>
              <a:rPr sz="1800" spc="-10" dirty="0">
                <a:latin typeface="Times New Roman"/>
                <a:cs typeface="Times New Roman"/>
              </a:rPr>
              <a:t>жарочних </a:t>
            </a:r>
            <a:r>
              <a:rPr sz="1800" spc="-5" dirty="0">
                <a:latin typeface="Times New Roman"/>
                <a:cs typeface="Times New Roman"/>
              </a:rPr>
              <a:t>шаф, виріб </a:t>
            </a:r>
            <a:r>
              <a:rPr sz="1800" dirty="0">
                <a:latin typeface="Times New Roman"/>
                <a:cs typeface="Times New Roman"/>
              </a:rPr>
              <a:t>в </a:t>
            </a:r>
            <a:r>
              <a:rPr sz="1800" spc="-5" dirty="0">
                <a:latin typeface="Times New Roman"/>
                <a:cs typeface="Times New Roman"/>
              </a:rPr>
              <a:t>пекарних шафах розміщується </a:t>
            </a:r>
            <a:r>
              <a:rPr sz="1800" dirty="0">
                <a:latin typeface="Times New Roman"/>
                <a:cs typeface="Times New Roman"/>
              </a:rPr>
              <a:t>в листах, </a:t>
            </a:r>
            <a:r>
              <a:rPr sz="1800" spc="-5" dirty="0">
                <a:latin typeface="Times New Roman"/>
                <a:cs typeface="Times New Roman"/>
              </a:rPr>
              <a:t>встановлених </a:t>
            </a:r>
            <a:r>
              <a:rPr sz="1800" dirty="0">
                <a:latin typeface="Times New Roman"/>
                <a:cs typeface="Times New Roman"/>
              </a:rPr>
              <a:t>на </a:t>
            </a:r>
            <a:r>
              <a:rPr sz="1800" spc="-15" dirty="0">
                <a:latin typeface="Times New Roman"/>
                <a:cs typeface="Times New Roman"/>
              </a:rPr>
              <a:t>подовому </a:t>
            </a:r>
            <a:r>
              <a:rPr sz="1800" spc="-10" dirty="0">
                <a:latin typeface="Times New Roman"/>
                <a:cs typeface="Times New Roman"/>
              </a:rPr>
              <a:t> </a:t>
            </a:r>
            <a:r>
              <a:rPr sz="1800" spc="-5" dirty="0">
                <a:latin typeface="Times New Roman"/>
                <a:cs typeface="Times New Roman"/>
              </a:rPr>
              <a:t>листі;</a:t>
            </a:r>
            <a:r>
              <a:rPr sz="1800" dirty="0">
                <a:latin typeface="Times New Roman"/>
                <a:cs typeface="Times New Roman"/>
              </a:rPr>
              <a:t> а</a:t>
            </a:r>
            <a:r>
              <a:rPr sz="1800" spc="-5" dirty="0">
                <a:latin typeface="Times New Roman"/>
                <a:cs typeface="Times New Roman"/>
              </a:rPr>
              <a:t> </a:t>
            </a:r>
            <a:r>
              <a:rPr sz="1800" dirty="0">
                <a:latin typeface="Times New Roman"/>
                <a:cs typeface="Times New Roman"/>
              </a:rPr>
              <a:t>при</a:t>
            </a:r>
            <a:r>
              <a:rPr sz="1800" spc="-5" dirty="0">
                <a:latin typeface="Times New Roman"/>
                <a:cs typeface="Times New Roman"/>
              </a:rPr>
              <a:t> </a:t>
            </a:r>
            <a:r>
              <a:rPr sz="1800" dirty="0">
                <a:latin typeface="Times New Roman"/>
                <a:cs typeface="Times New Roman"/>
              </a:rPr>
              <a:t>наявності</a:t>
            </a:r>
            <a:r>
              <a:rPr sz="1800" spc="-10" dirty="0">
                <a:latin typeface="Times New Roman"/>
                <a:cs typeface="Times New Roman"/>
              </a:rPr>
              <a:t> кам'яного </a:t>
            </a:r>
            <a:r>
              <a:rPr sz="1800" spc="-15" dirty="0">
                <a:latin typeface="Times New Roman"/>
                <a:cs typeface="Times New Roman"/>
              </a:rPr>
              <a:t>пода</a:t>
            </a:r>
            <a:r>
              <a:rPr sz="1800" spc="-5" dirty="0">
                <a:latin typeface="Times New Roman"/>
                <a:cs typeface="Times New Roman"/>
              </a:rPr>
              <a:t> </a:t>
            </a:r>
            <a:r>
              <a:rPr sz="1800" dirty="0">
                <a:latin typeface="Times New Roman"/>
                <a:cs typeface="Times New Roman"/>
              </a:rPr>
              <a:t>- безпосередньо</a:t>
            </a:r>
            <a:r>
              <a:rPr sz="1800" spc="-25" dirty="0">
                <a:latin typeface="Times New Roman"/>
                <a:cs typeface="Times New Roman"/>
              </a:rPr>
              <a:t> </a:t>
            </a:r>
            <a:r>
              <a:rPr sz="1800" dirty="0">
                <a:latin typeface="Times New Roman"/>
                <a:cs typeface="Times New Roman"/>
              </a:rPr>
              <a:t>на</a:t>
            </a:r>
            <a:r>
              <a:rPr sz="1800" spc="-5" dirty="0">
                <a:latin typeface="Times New Roman"/>
                <a:cs typeface="Times New Roman"/>
              </a:rPr>
              <a:t> </a:t>
            </a:r>
            <a:r>
              <a:rPr sz="1800" spc="-40" dirty="0">
                <a:latin typeface="Times New Roman"/>
                <a:cs typeface="Times New Roman"/>
              </a:rPr>
              <a:t>ньому.</a:t>
            </a:r>
            <a:endParaRPr sz="1800">
              <a:latin typeface="Times New Roman"/>
              <a:cs typeface="Times New Roman"/>
            </a:endParaRPr>
          </a:p>
        </p:txBody>
      </p:sp>
      <p:pic>
        <p:nvPicPr>
          <p:cNvPr id="4" name="object 4"/>
          <p:cNvPicPr/>
          <p:nvPr/>
        </p:nvPicPr>
        <p:blipFill>
          <a:blip r:embed="rId3" cstate="print"/>
          <a:stretch>
            <a:fillRect/>
          </a:stretch>
        </p:blipFill>
        <p:spPr>
          <a:xfrm>
            <a:off x="5302372" y="3853071"/>
            <a:ext cx="3542001" cy="23964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520" y="84248"/>
            <a:ext cx="8987790" cy="3317240"/>
          </a:xfrm>
          <a:prstGeom prst="rect">
            <a:avLst/>
          </a:prstGeom>
        </p:spPr>
        <p:txBody>
          <a:bodyPr vert="horz" wrap="square" lIns="0" tIns="12700" rIns="0" bIns="0" rtlCol="0">
            <a:spAutoFit/>
          </a:bodyPr>
          <a:lstStyle/>
          <a:p>
            <a:pPr marL="556895" algn="just">
              <a:lnSpc>
                <a:spcPct val="100000"/>
              </a:lnSpc>
              <a:spcBef>
                <a:spcPts val="100"/>
              </a:spcBef>
            </a:pPr>
            <a:r>
              <a:rPr sz="1800" b="1" i="1" spc="-10" dirty="0">
                <a:latin typeface="Times New Roman"/>
                <a:cs typeface="Times New Roman"/>
              </a:rPr>
              <a:t>Конвекційні</a:t>
            </a:r>
            <a:r>
              <a:rPr sz="1800" b="1" i="1" spc="-95" dirty="0">
                <a:latin typeface="Times New Roman"/>
                <a:cs typeface="Times New Roman"/>
              </a:rPr>
              <a:t> </a:t>
            </a:r>
            <a:r>
              <a:rPr sz="1800" b="1" i="1" spc="-10" dirty="0">
                <a:latin typeface="Times New Roman"/>
                <a:cs typeface="Times New Roman"/>
              </a:rPr>
              <a:t>печі</a:t>
            </a:r>
            <a:endParaRPr sz="1800">
              <a:latin typeface="Times New Roman"/>
              <a:cs typeface="Times New Roman"/>
            </a:endParaRPr>
          </a:p>
          <a:p>
            <a:pPr marL="12700" marR="5080" indent="544195" algn="just">
              <a:lnSpc>
                <a:spcPct val="100000"/>
              </a:lnSpc>
            </a:pPr>
            <a:r>
              <a:rPr sz="1800" spc="-25" dirty="0">
                <a:latin typeface="Times New Roman"/>
                <a:cs typeface="Times New Roman"/>
              </a:rPr>
              <a:t>Головною </a:t>
            </a:r>
            <a:r>
              <a:rPr sz="1800" spc="-5" dirty="0">
                <a:latin typeface="Times New Roman"/>
                <a:cs typeface="Times New Roman"/>
              </a:rPr>
              <a:t>відмінністю </a:t>
            </a:r>
            <a:r>
              <a:rPr sz="1800" spc="-15" dirty="0">
                <a:latin typeface="Times New Roman"/>
                <a:cs typeface="Times New Roman"/>
              </a:rPr>
              <a:t>конвекційних печей </a:t>
            </a:r>
            <a:r>
              <a:rPr sz="1800" spc="-5" dirty="0">
                <a:latin typeface="Times New Roman"/>
                <a:cs typeface="Times New Roman"/>
              </a:rPr>
              <a:t>від </a:t>
            </a:r>
            <a:r>
              <a:rPr sz="1800" spc="-10" dirty="0">
                <a:latin typeface="Times New Roman"/>
                <a:cs typeface="Times New Roman"/>
              </a:rPr>
              <a:t>статичних </a:t>
            </a:r>
            <a:r>
              <a:rPr sz="1800" spc="-5" dirty="0">
                <a:latin typeface="Times New Roman"/>
                <a:cs typeface="Times New Roman"/>
              </a:rPr>
              <a:t>шаф полягає </a:t>
            </a:r>
            <a:r>
              <a:rPr sz="1800" dirty="0">
                <a:latin typeface="Times New Roman"/>
                <a:cs typeface="Times New Roman"/>
              </a:rPr>
              <a:t>в наявності </a:t>
            </a:r>
            <a:r>
              <a:rPr sz="1800" spc="5" dirty="0">
                <a:latin typeface="Times New Roman"/>
                <a:cs typeface="Times New Roman"/>
              </a:rPr>
              <a:t> </a:t>
            </a:r>
            <a:r>
              <a:rPr sz="1800" spc="-20" dirty="0">
                <a:latin typeface="Times New Roman"/>
                <a:cs typeface="Times New Roman"/>
              </a:rPr>
              <a:t>одного </a:t>
            </a:r>
            <a:r>
              <a:rPr sz="1800" spc="-5" dirty="0">
                <a:latin typeface="Times New Roman"/>
                <a:cs typeface="Times New Roman"/>
              </a:rPr>
              <a:t>або </a:t>
            </a:r>
            <a:r>
              <a:rPr sz="1800" spc="-20" dirty="0">
                <a:latin typeface="Times New Roman"/>
                <a:cs typeface="Times New Roman"/>
              </a:rPr>
              <a:t>декількох </a:t>
            </a:r>
            <a:r>
              <a:rPr sz="1800" spc="-5" dirty="0">
                <a:latin typeface="Times New Roman"/>
                <a:cs typeface="Times New Roman"/>
              </a:rPr>
              <a:t>вентиляторів, </a:t>
            </a:r>
            <a:r>
              <a:rPr sz="1800" dirty="0">
                <a:latin typeface="Times New Roman"/>
                <a:cs typeface="Times New Roman"/>
              </a:rPr>
              <a:t>які </a:t>
            </a:r>
            <a:r>
              <a:rPr sz="1800" spc="-5" dirty="0">
                <a:latin typeface="Times New Roman"/>
                <a:cs typeface="Times New Roman"/>
              </a:rPr>
              <a:t>встановлюються </a:t>
            </a:r>
            <a:r>
              <a:rPr sz="1800" dirty="0">
                <a:latin typeface="Times New Roman"/>
                <a:cs typeface="Times New Roman"/>
              </a:rPr>
              <a:t>в </a:t>
            </a:r>
            <a:r>
              <a:rPr sz="1800" spc="-15" dirty="0">
                <a:latin typeface="Times New Roman"/>
                <a:cs typeface="Times New Roman"/>
              </a:rPr>
              <a:t>робочу </a:t>
            </a:r>
            <a:r>
              <a:rPr sz="1800" spc="-10" dirty="0">
                <a:latin typeface="Times New Roman"/>
                <a:cs typeface="Times New Roman"/>
              </a:rPr>
              <a:t>камеру </a:t>
            </a:r>
            <a:r>
              <a:rPr sz="1800" dirty="0">
                <a:latin typeface="Times New Roman"/>
                <a:cs typeface="Times New Roman"/>
              </a:rPr>
              <a:t>і </a:t>
            </a:r>
            <a:r>
              <a:rPr sz="1800" spc="-10" dirty="0">
                <a:latin typeface="Times New Roman"/>
                <a:cs typeface="Times New Roman"/>
              </a:rPr>
              <a:t>забезпечують </a:t>
            </a:r>
            <a:r>
              <a:rPr sz="1800" spc="-5" dirty="0">
                <a:latin typeface="Times New Roman"/>
                <a:cs typeface="Times New Roman"/>
              </a:rPr>
              <a:t> швидкий </a:t>
            </a:r>
            <a:r>
              <a:rPr sz="1800" dirty="0">
                <a:latin typeface="Times New Roman"/>
                <a:cs typeface="Times New Roman"/>
              </a:rPr>
              <a:t>і </a:t>
            </a:r>
            <a:r>
              <a:rPr sz="1800" spc="-5" dirty="0">
                <a:latin typeface="Times New Roman"/>
                <a:cs typeface="Times New Roman"/>
              </a:rPr>
              <a:t>рівномірний нагрів </a:t>
            </a:r>
            <a:r>
              <a:rPr sz="1800" dirty="0">
                <a:latin typeface="Times New Roman"/>
                <a:cs typeface="Times New Roman"/>
              </a:rPr>
              <a:t>за </a:t>
            </a:r>
            <a:r>
              <a:rPr sz="1800" spc="-15" dirty="0">
                <a:latin typeface="Times New Roman"/>
                <a:cs typeface="Times New Roman"/>
              </a:rPr>
              <a:t>рахунок </a:t>
            </a:r>
            <a:r>
              <a:rPr sz="1800" spc="-10" dirty="0">
                <a:latin typeface="Times New Roman"/>
                <a:cs typeface="Times New Roman"/>
              </a:rPr>
              <a:t>примусового </a:t>
            </a:r>
            <a:r>
              <a:rPr sz="1800" spc="-5" dirty="0">
                <a:latin typeface="Times New Roman"/>
                <a:cs typeface="Times New Roman"/>
              </a:rPr>
              <a:t>перемішування </a:t>
            </a:r>
            <a:r>
              <a:rPr sz="1800" spc="-10" dirty="0">
                <a:latin typeface="Times New Roman"/>
                <a:cs typeface="Times New Roman"/>
              </a:rPr>
              <a:t>гарячого </a:t>
            </a:r>
            <a:r>
              <a:rPr sz="1800" dirty="0">
                <a:latin typeface="Times New Roman"/>
                <a:cs typeface="Times New Roman"/>
              </a:rPr>
              <a:t>повітря. </a:t>
            </a:r>
            <a:r>
              <a:rPr sz="1800" spc="5" dirty="0">
                <a:latin typeface="Times New Roman"/>
                <a:cs typeface="Times New Roman"/>
              </a:rPr>
              <a:t> </a:t>
            </a:r>
            <a:r>
              <a:rPr sz="1800" spc="-15" dirty="0">
                <a:latin typeface="Times New Roman"/>
                <a:cs typeface="Times New Roman"/>
              </a:rPr>
              <a:t>Потужний</a:t>
            </a:r>
            <a:r>
              <a:rPr sz="1800" spc="-10" dirty="0">
                <a:latin typeface="Times New Roman"/>
                <a:cs typeface="Times New Roman"/>
              </a:rPr>
              <a:t> потік</a:t>
            </a:r>
            <a:r>
              <a:rPr sz="1800" spc="-5" dirty="0">
                <a:latin typeface="Times New Roman"/>
                <a:cs typeface="Times New Roman"/>
              </a:rPr>
              <a:t> </a:t>
            </a:r>
            <a:r>
              <a:rPr sz="1800" spc="-10" dirty="0">
                <a:latin typeface="Times New Roman"/>
                <a:cs typeface="Times New Roman"/>
              </a:rPr>
              <a:t>гарячого</a:t>
            </a:r>
            <a:r>
              <a:rPr sz="1800" spc="-5" dirty="0">
                <a:latin typeface="Times New Roman"/>
                <a:cs typeface="Times New Roman"/>
              </a:rPr>
              <a:t> </a:t>
            </a:r>
            <a:r>
              <a:rPr sz="1800" dirty="0">
                <a:latin typeface="Times New Roman"/>
                <a:cs typeface="Times New Roman"/>
              </a:rPr>
              <a:t>повітря</a:t>
            </a:r>
            <a:r>
              <a:rPr sz="1800" spc="5" dirty="0">
                <a:latin typeface="Times New Roman"/>
                <a:cs typeface="Times New Roman"/>
              </a:rPr>
              <a:t> </a:t>
            </a:r>
            <a:r>
              <a:rPr sz="1800" spc="-10" dirty="0">
                <a:latin typeface="Times New Roman"/>
                <a:cs typeface="Times New Roman"/>
              </a:rPr>
              <a:t>дозволяє</a:t>
            </a:r>
            <a:r>
              <a:rPr sz="1800" spc="-5" dirty="0">
                <a:latin typeface="Times New Roman"/>
                <a:cs typeface="Times New Roman"/>
              </a:rPr>
              <a:t> </a:t>
            </a:r>
            <a:r>
              <a:rPr sz="1800" spc="-25" dirty="0">
                <a:latin typeface="Times New Roman"/>
                <a:cs typeface="Times New Roman"/>
              </a:rPr>
              <a:t>готувати</a:t>
            </a:r>
            <a:r>
              <a:rPr sz="1800" spc="-20" dirty="0">
                <a:latin typeface="Times New Roman"/>
                <a:cs typeface="Times New Roman"/>
              </a:rPr>
              <a:t> </a:t>
            </a:r>
            <a:r>
              <a:rPr sz="1800" dirty="0">
                <a:latin typeface="Times New Roman"/>
                <a:cs typeface="Times New Roman"/>
              </a:rPr>
              <a:t>страви</a:t>
            </a:r>
            <a:r>
              <a:rPr sz="1800" spc="5" dirty="0">
                <a:latin typeface="Times New Roman"/>
                <a:cs typeface="Times New Roman"/>
              </a:rPr>
              <a:t> </a:t>
            </a:r>
            <a:r>
              <a:rPr sz="1800" spc="-5" dirty="0">
                <a:latin typeface="Times New Roman"/>
                <a:cs typeface="Times New Roman"/>
              </a:rPr>
              <a:t>на</a:t>
            </a:r>
            <a:r>
              <a:rPr sz="1800" dirty="0">
                <a:latin typeface="Times New Roman"/>
                <a:cs typeface="Times New Roman"/>
              </a:rPr>
              <a:t> </a:t>
            </a:r>
            <a:r>
              <a:rPr sz="1800" spc="-20" dirty="0">
                <a:latin typeface="Times New Roman"/>
                <a:cs typeface="Times New Roman"/>
              </a:rPr>
              <a:t>декількох</a:t>
            </a:r>
            <a:r>
              <a:rPr sz="1800" spc="409" dirty="0">
                <a:latin typeface="Times New Roman"/>
                <a:cs typeface="Times New Roman"/>
              </a:rPr>
              <a:t> </a:t>
            </a:r>
            <a:r>
              <a:rPr sz="1800" spc="-5" dirty="0">
                <a:latin typeface="Times New Roman"/>
                <a:cs typeface="Times New Roman"/>
              </a:rPr>
              <a:t>рівнях</a:t>
            </a:r>
            <a:r>
              <a:rPr sz="1800" spc="440" dirty="0">
                <a:latin typeface="Times New Roman"/>
                <a:cs typeface="Times New Roman"/>
              </a:rPr>
              <a:t> </a:t>
            </a:r>
            <a:r>
              <a:rPr sz="1800" spc="-5" dirty="0">
                <a:latin typeface="Times New Roman"/>
                <a:cs typeface="Times New Roman"/>
              </a:rPr>
              <a:t>(їх </a:t>
            </a:r>
            <a:r>
              <a:rPr sz="1800" dirty="0">
                <a:latin typeface="Times New Roman"/>
                <a:cs typeface="Times New Roman"/>
              </a:rPr>
              <a:t> </a:t>
            </a:r>
            <a:r>
              <a:rPr sz="1800" spc="-5" dirty="0">
                <a:latin typeface="Times New Roman"/>
                <a:cs typeface="Times New Roman"/>
              </a:rPr>
              <a:t>кількість </a:t>
            </a:r>
            <a:r>
              <a:rPr sz="1800" dirty="0">
                <a:latin typeface="Times New Roman"/>
                <a:cs typeface="Times New Roman"/>
              </a:rPr>
              <a:t>і </a:t>
            </a:r>
            <a:r>
              <a:rPr sz="1800" spc="-5" dirty="0">
                <a:latin typeface="Times New Roman"/>
                <a:cs typeface="Times New Roman"/>
              </a:rPr>
              <a:t>розмір </a:t>
            </a:r>
            <a:r>
              <a:rPr sz="1800" spc="-10" dirty="0">
                <a:latin typeface="Times New Roman"/>
                <a:cs typeface="Times New Roman"/>
              </a:rPr>
              <a:t>визначається моделлю). </a:t>
            </a:r>
            <a:r>
              <a:rPr sz="1800" spc="-5" dirty="0">
                <a:latin typeface="Times New Roman"/>
                <a:cs typeface="Times New Roman"/>
              </a:rPr>
              <a:t>Оскільки </a:t>
            </a:r>
            <a:r>
              <a:rPr sz="1800" dirty="0">
                <a:latin typeface="Times New Roman"/>
                <a:cs typeface="Times New Roman"/>
              </a:rPr>
              <a:t>повітря </a:t>
            </a:r>
            <a:r>
              <a:rPr sz="1800" spc="-5" dirty="0">
                <a:latin typeface="Times New Roman"/>
                <a:cs typeface="Times New Roman"/>
              </a:rPr>
              <a:t>практично </a:t>
            </a:r>
            <a:r>
              <a:rPr sz="1800" dirty="0">
                <a:latin typeface="Times New Roman"/>
                <a:cs typeface="Times New Roman"/>
              </a:rPr>
              <a:t>не </a:t>
            </a:r>
            <a:r>
              <a:rPr sz="1800" spc="-10" dirty="0">
                <a:latin typeface="Times New Roman"/>
                <a:cs typeface="Times New Roman"/>
              </a:rPr>
              <a:t>передає </a:t>
            </a:r>
            <a:r>
              <a:rPr sz="1800" spc="-5" dirty="0">
                <a:latin typeface="Times New Roman"/>
                <a:cs typeface="Times New Roman"/>
              </a:rPr>
              <a:t>смаків, </a:t>
            </a:r>
            <a:r>
              <a:rPr sz="1800" dirty="0">
                <a:latin typeface="Times New Roman"/>
                <a:cs typeface="Times New Roman"/>
              </a:rPr>
              <a:t>є </a:t>
            </a:r>
            <a:r>
              <a:rPr sz="1800" spc="5" dirty="0">
                <a:latin typeface="Times New Roman"/>
                <a:cs typeface="Times New Roman"/>
              </a:rPr>
              <a:t> </a:t>
            </a:r>
            <a:r>
              <a:rPr sz="1800" spc="-10" dirty="0">
                <a:latin typeface="Times New Roman"/>
                <a:cs typeface="Times New Roman"/>
              </a:rPr>
              <a:t>можливість</a:t>
            </a:r>
            <a:r>
              <a:rPr sz="1800" spc="-5" dirty="0">
                <a:latin typeface="Times New Roman"/>
                <a:cs typeface="Times New Roman"/>
              </a:rPr>
              <a:t> </a:t>
            </a:r>
            <a:r>
              <a:rPr sz="1800" spc="-15" dirty="0">
                <a:latin typeface="Times New Roman"/>
                <a:cs typeface="Times New Roman"/>
              </a:rPr>
              <a:t>приготування</a:t>
            </a:r>
            <a:r>
              <a:rPr sz="1800" spc="-10" dirty="0">
                <a:latin typeface="Times New Roman"/>
                <a:cs typeface="Times New Roman"/>
              </a:rPr>
              <a:t> </a:t>
            </a:r>
            <a:r>
              <a:rPr sz="1800" spc="-5" dirty="0">
                <a:latin typeface="Times New Roman"/>
                <a:cs typeface="Times New Roman"/>
              </a:rPr>
              <a:t>різних</a:t>
            </a:r>
            <a:r>
              <a:rPr sz="1800" dirty="0">
                <a:latin typeface="Times New Roman"/>
                <a:cs typeface="Times New Roman"/>
              </a:rPr>
              <a:t> за</a:t>
            </a:r>
            <a:r>
              <a:rPr sz="1800" spc="5" dirty="0">
                <a:latin typeface="Times New Roman"/>
                <a:cs typeface="Times New Roman"/>
              </a:rPr>
              <a:t> </a:t>
            </a:r>
            <a:r>
              <a:rPr sz="1800" spc="-30" dirty="0">
                <a:latin typeface="Times New Roman"/>
                <a:cs typeface="Times New Roman"/>
              </a:rPr>
              <a:t>смаком</a:t>
            </a:r>
            <a:r>
              <a:rPr sz="1800" spc="-25" dirty="0">
                <a:latin typeface="Times New Roman"/>
                <a:cs typeface="Times New Roman"/>
              </a:rPr>
              <a:t> </a:t>
            </a:r>
            <a:r>
              <a:rPr sz="1800" spc="-15" dirty="0">
                <a:latin typeface="Times New Roman"/>
                <a:cs typeface="Times New Roman"/>
              </a:rPr>
              <a:t>продуктів</a:t>
            </a:r>
            <a:r>
              <a:rPr sz="1800" spc="-10" dirty="0">
                <a:latin typeface="Times New Roman"/>
                <a:cs typeface="Times New Roman"/>
              </a:rPr>
              <a:t> </a:t>
            </a:r>
            <a:r>
              <a:rPr sz="1800" spc="-15" dirty="0">
                <a:latin typeface="Times New Roman"/>
                <a:cs typeface="Times New Roman"/>
              </a:rPr>
              <a:t>одночасно.</a:t>
            </a:r>
            <a:r>
              <a:rPr sz="1800" spc="-10" dirty="0">
                <a:latin typeface="Times New Roman"/>
                <a:cs typeface="Times New Roman"/>
              </a:rPr>
              <a:t> </a:t>
            </a:r>
            <a:r>
              <a:rPr sz="1800" spc="5" dirty="0">
                <a:latin typeface="Times New Roman"/>
                <a:cs typeface="Times New Roman"/>
              </a:rPr>
              <a:t>Процес</a:t>
            </a:r>
            <a:r>
              <a:rPr sz="1800" spc="10" dirty="0">
                <a:latin typeface="Times New Roman"/>
                <a:cs typeface="Times New Roman"/>
              </a:rPr>
              <a:t> </a:t>
            </a:r>
            <a:r>
              <a:rPr sz="1800" spc="-10" dirty="0">
                <a:latin typeface="Times New Roman"/>
                <a:cs typeface="Times New Roman"/>
              </a:rPr>
              <a:t>смаження</a:t>
            </a:r>
            <a:r>
              <a:rPr sz="1800" spc="-5" dirty="0">
                <a:latin typeface="Times New Roman"/>
                <a:cs typeface="Times New Roman"/>
              </a:rPr>
              <a:t> </a:t>
            </a:r>
            <a:r>
              <a:rPr sz="1800" dirty="0">
                <a:latin typeface="Times New Roman"/>
                <a:cs typeface="Times New Roman"/>
              </a:rPr>
              <a:t>з </a:t>
            </a:r>
            <a:r>
              <a:rPr sz="1800" spc="5" dirty="0">
                <a:latin typeface="Times New Roman"/>
                <a:cs typeface="Times New Roman"/>
              </a:rPr>
              <a:t> </a:t>
            </a:r>
            <a:r>
              <a:rPr sz="1800" spc="-15" dirty="0">
                <a:latin typeface="Times New Roman"/>
                <a:cs typeface="Times New Roman"/>
              </a:rPr>
              <a:t>конвекцією </a:t>
            </a:r>
            <a:r>
              <a:rPr sz="1800" spc="-5" dirty="0">
                <a:latin typeface="Times New Roman"/>
                <a:cs typeface="Times New Roman"/>
              </a:rPr>
              <a:t>повністю відтворює </a:t>
            </a:r>
            <a:r>
              <a:rPr sz="1800" spc="5" dirty="0">
                <a:latin typeface="Times New Roman"/>
                <a:cs typeface="Times New Roman"/>
              </a:rPr>
              <a:t>процес </a:t>
            </a:r>
            <a:r>
              <a:rPr sz="1800" spc="-5" dirty="0">
                <a:latin typeface="Times New Roman"/>
                <a:cs typeface="Times New Roman"/>
              </a:rPr>
              <a:t>теплової обробки їжі, </a:t>
            </a:r>
            <a:r>
              <a:rPr sz="1800" spc="-10" dirty="0">
                <a:latin typeface="Times New Roman"/>
                <a:cs typeface="Times New Roman"/>
              </a:rPr>
              <a:t>вміщеній </a:t>
            </a:r>
            <a:r>
              <a:rPr sz="1800" dirty="0">
                <a:latin typeface="Times New Roman"/>
                <a:cs typeface="Times New Roman"/>
              </a:rPr>
              <a:t>в </a:t>
            </a:r>
            <a:r>
              <a:rPr sz="1800" spc="-5" dirty="0">
                <a:latin typeface="Times New Roman"/>
                <a:cs typeface="Times New Roman"/>
              </a:rPr>
              <a:t>статичний </a:t>
            </a:r>
            <a:r>
              <a:rPr sz="1800" spc="-20" dirty="0">
                <a:latin typeface="Times New Roman"/>
                <a:cs typeface="Times New Roman"/>
              </a:rPr>
              <a:t>духова </a:t>
            </a:r>
            <a:r>
              <a:rPr sz="1800" spc="-15" dirty="0">
                <a:latin typeface="Times New Roman"/>
                <a:cs typeface="Times New Roman"/>
              </a:rPr>
              <a:t> </a:t>
            </a:r>
            <a:r>
              <a:rPr sz="1800" spc="-5" dirty="0">
                <a:latin typeface="Times New Roman"/>
                <a:cs typeface="Times New Roman"/>
              </a:rPr>
              <a:t>шафа</a:t>
            </a:r>
            <a:r>
              <a:rPr sz="1800" dirty="0">
                <a:latin typeface="Times New Roman"/>
                <a:cs typeface="Times New Roman"/>
              </a:rPr>
              <a:t> з</a:t>
            </a:r>
            <a:r>
              <a:rPr sz="1800" spc="5" dirty="0">
                <a:latin typeface="Times New Roman"/>
                <a:cs typeface="Times New Roman"/>
              </a:rPr>
              <a:t> </a:t>
            </a:r>
            <a:r>
              <a:rPr sz="1800" spc="-5" dirty="0">
                <a:latin typeface="Times New Roman"/>
                <a:cs typeface="Times New Roman"/>
              </a:rPr>
              <a:t>тією</a:t>
            </a:r>
            <a:r>
              <a:rPr sz="1800" dirty="0">
                <a:latin typeface="Times New Roman"/>
                <a:cs typeface="Times New Roman"/>
              </a:rPr>
              <a:t> лише</a:t>
            </a:r>
            <a:r>
              <a:rPr sz="1800" spc="5" dirty="0">
                <a:latin typeface="Times New Roman"/>
                <a:cs typeface="Times New Roman"/>
              </a:rPr>
              <a:t> </a:t>
            </a:r>
            <a:r>
              <a:rPr sz="1800" spc="-5" dirty="0">
                <a:latin typeface="Times New Roman"/>
                <a:cs typeface="Times New Roman"/>
              </a:rPr>
              <a:t>різницею,</a:t>
            </a:r>
            <a:r>
              <a:rPr sz="1800" dirty="0">
                <a:latin typeface="Times New Roman"/>
                <a:cs typeface="Times New Roman"/>
              </a:rPr>
              <a:t> що</a:t>
            </a:r>
            <a:r>
              <a:rPr sz="1800" spc="5" dirty="0">
                <a:latin typeface="Times New Roman"/>
                <a:cs typeface="Times New Roman"/>
              </a:rPr>
              <a:t> </a:t>
            </a:r>
            <a:r>
              <a:rPr sz="1800" dirty="0">
                <a:latin typeface="Times New Roman"/>
                <a:cs typeface="Times New Roman"/>
              </a:rPr>
              <a:t>при</a:t>
            </a:r>
            <a:r>
              <a:rPr sz="1800" spc="5" dirty="0">
                <a:latin typeface="Times New Roman"/>
                <a:cs typeface="Times New Roman"/>
              </a:rPr>
              <a:t> </a:t>
            </a:r>
            <a:r>
              <a:rPr sz="1800" spc="-15" dirty="0">
                <a:latin typeface="Times New Roman"/>
                <a:cs typeface="Times New Roman"/>
              </a:rPr>
              <a:t>конвективної</a:t>
            </a:r>
            <a:r>
              <a:rPr sz="1800" spc="-10" dirty="0">
                <a:latin typeface="Times New Roman"/>
                <a:cs typeface="Times New Roman"/>
              </a:rPr>
              <a:t> смаженні</a:t>
            </a:r>
            <a:r>
              <a:rPr sz="1800" spc="-5" dirty="0">
                <a:latin typeface="Times New Roman"/>
                <a:cs typeface="Times New Roman"/>
              </a:rPr>
              <a:t> гарантується</a:t>
            </a:r>
            <a:r>
              <a:rPr sz="1800" dirty="0">
                <a:latin typeface="Times New Roman"/>
                <a:cs typeface="Times New Roman"/>
              </a:rPr>
              <a:t> </a:t>
            </a:r>
            <a:r>
              <a:rPr sz="1800" spc="-5" dirty="0">
                <a:latin typeface="Times New Roman"/>
                <a:cs typeface="Times New Roman"/>
              </a:rPr>
              <a:t>рівномірне </a:t>
            </a:r>
            <a:r>
              <a:rPr sz="1800" dirty="0">
                <a:latin typeface="Times New Roman"/>
                <a:cs typeface="Times New Roman"/>
              </a:rPr>
              <a:t> </a:t>
            </a:r>
            <a:r>
              <a:rPr sz="1800" spc="-10" dirty="0">
                <a:latin typeface="Times New Roman"/>
                <a:cs typeface="Times New Roman"/>
              </a:rPr>
              <a:t>обсмажування</a:t>
            </a:r>
            <a:r>
              <a:rPr sz="1800" spc="-5" dirty="0">
                <a:latin typeface="Times New Roman"/>
                <a:cs typeface="Times New Roman"/>
              </a:rPr>
              <a:t> </a:t>
            </a:r>
            <a:r>
              <a:rPr sz="1800" spc="-15" dirty="0">
                <a:latin typeface="Times New Roman"/>
                <a:cs typeface="Times New Roman"/>
              </a:rPr>
              <a:t>продукту</a:t>
            </a:r>
            <a:r>
              <a:rPr sz="1800" spc="-10"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5" dirty="0">
                <a:latin typeface="Times New Roman"/>
                <a:cs typeface="Times New Roman"/>
              </a:rPr>
              <a:t>усіх</a:t>
            </a:r>
            <a:r>
              <a:rPr sz="1800" dirty="0">
                <a:latin typeface="Times New Roman"/>
                <a:cs typeface="Times New Roman"/>
              </a:rPr>
              <a:t> </a:t>
            </a:r>
            <a:r>
              <a:rPr sz="1800" spc="-5" dirty="0">
                <a:latin typeface="Times New Roman"/>
                <a:cs typeface="Times New Roman"/>
              </a:rPr>
              <a:t>боків,</a:t>
            </a:r>
            <a:r>
              <a:rPr sz="1800" dirty="0">
                <a:latin typeface="Times New Roman"/>
                <a:cs typeface="Times New Roman"/>
              </a:rPr>
              <a:t> і</a:t>
            </a:r>
            <a:r>
              <a:rPr sz="1800" spc="5" dirty="0">
                <a:latin typeface="Times New Roman"/>
                <a:cs typeface="Times New Roman"/>
              </a:rPr>
              <a:t> процес</a:t>
            </a:r>
            <a:r>
              <a:rPr sz="1800" spc="10" dirty="0">
                <a:latin typeface="Times New Roman"/>
                <a:cs typeface="Times New Roman"/>
              </a:rPr>
              <a:t> </a:t>
            </a:r>
            <a:r>
              <a:rPr sz="1800" spc="-5" dirty="0">
                <a:latin typeface="Times New Roman"/>
                <a:cs typeface="Times New Roman"/>
              </a:rPr>
              <a:t>займає</a:t>
            </a:r>
            <a:r>
              <a:rPr sz="1800" dirty="0">
                <a:latin typeface="Times New Roman"/>
                <a:cs typeface="Times New Roman"/>
              </a:rPr>
              <a:t> </a:t>
            </a:r>
            <a:r>
              <a:rPr sz="1800" spc="-5" dirty="0">
                <a:latin typeface="Times New Roman"/>
                <a:cs typeface="Times New Roman"/>
              </a:rPr>
              <a:t>менше</a:t>
            </a:r>
            <a:r>
              <a:rPr sz="1800" dirty="0">
                <a:latin typeface="Times New Roman"/>
                <a:cs typeface="Times New Roman"/>
              </a:rPr>
              <a:t> </a:t>
            </a:r>
            <a:r>
              <a:rPr sz="1800" spc="-45" dirty="0">
                <a:latin typeface="Times New Roman"/>
                <a:cs typeface="Times New Roman"/>
              </a:rPr>
              <a:t>часу,</a:t>
            </a:r>
            <a:r>
              <a:rPr sz="1800" spc="-40" dirty="0">
                <a:latin typeface="Times New Roman"/>
                <a:cs typeface="Times New Roman"/>
              </a:rPr>
              <a:t> </a:t>
            </a:r>
            <a:r>
              <a:rPr sz="1800" spc="-20" dirty="0">
                <a:latin typeface="Times New Roman"/>
                <a:cs typeface="Times New Roman"/>
              </a:rPr>
              <a:t>тому</a:t>
            </a:r>
            <a:r>
              <a:rPr sz="1800" spc="-15" dirty="0">
                <a:latin typeface="Times New Roman"/>
                <a:cs typeface="Times New Roman"/>
              </a:rPr>
              <a:t> </a:t>
            </a:r>
            <a:r>
              <a:rPr sz="1800" dirty="0">
                <a:latin typeface="Times New Roman"/>
                <a:cs typeface="Times New Roman"/>
              </a:rPr>
              <a:t>що</a:t>
            </a:r>
            <a:r>
              <a:rPr sz="1800" spc="5" dirty="0">
                <a:latin typeface="Times New Roman"/>
                <a:cs typeface="Times New Roman"/>
              </a:rPr>
              <a:t> </a:t>
            </a:r>
            <a:r>
              <a:rPr sz="1800" spc="-5" dirty="0">
                <a:latin typeface="Times New Roman"/>
                <a:cs typeface="Times New Roman"/>
              </a:rPr>
              <a:t>активно </a:t>
            </a:r>
            <a:r>
              <a:rPr sz="1800" dirty="0">
                <a:latin typeface="Times New Roman"/>
                <a:cs typeface="Times New Roman"/>
              </a:rPr>
              <a:t> </a:t>
            </a:r>
            <a:r>
              <a:rPr sz="1800" spc="-10" dirty="0">
                <a:latin typeface="Times New Roman"/>
                <a:cs typeface="Times New Roman"/>
              </a:rPr>
              <a:t>рухаються</a:t>
            </a:r>
            <a:r>
              <a:rPr sz="1800" spc="-5" dirty="0">
                <a:latin typeface="Times New Roman"/>
                <a:cs typeface="Times New Roman"/>
              </a:rPr>
              <a:t> </a:t>
            </a:r>
            <a:r>
              <a:rPr sz="1800" spc="-10" dirty="0">
                <a:latin typeface="Times New Roman"/>
                <a:cs typeface="Times New Roman"/>
              </a:rPr>
              <a:t>маси</a:t>
            </a:r>
            <a:r>
              <a:rPr sz="1800" spc="-5" dirty="0">
                <a:latin typeface="Times New Roman"/>
                <a:cs typeface="Times New Roman"/>
              </a:rPr>
              <a:t> </a:t>
            </a:r>
            <a:r>
              <a:rPr sz="1800" spc="-10" dirty="0">
                <a:latin typeface="Times New Roman"/>
                <a:cs typeface="Times New Roman"/>
              </a:rPr>
              <a:t>гарячого</a:t>
            </a:r>
            <a:r>
              <a:rPr sz="1800" spc="-5" dirty="0">
                <a:latin typeface="Times New Roman"/>
                <a:cs typeface="Times New Roman"/>
              </a:rPr>
              <a:t> </a:t>
            </a:r>
            <a:r>
              <a:rPr sz="1800" dirty="0">
                <a:latin typeface="Times New Roman"/>
                <a:cs typeface="Times New Roman"/>
              </a:rPr>
              <a:t>повітря</a:t>
            </a:r>
            <a:r>
              <a:rPr sz="1800" spc="5" dirty="0">
                <a:latin typeface="Times New Roman"/>
                <a:cs typeface="Times New Roman"/>
              </a:rPr>
              <a:t> </a:t>
            </a:r>
            <a:r>
              <a:rPr sz="1800" spc="-10" dirty="0">
                <a:latin typeface="Times New Roman"/>
                <a:cs typeface="Times New Roman"/>
              </a:rPr>
              <a:t>забезпечують</a:t>
            </a:r>
            <a:r>
              <a:rPr sz="1800" spc="-5" dirty="0">
                <a:latin typeface="Times New Roman"/>
                <a:cs typeface="Times New Roman"/>
              </a:rPr>
              <a:t> більш</a:t>
            </a:r>
            <a:r>
              <a:rPr sz="1800" dirty="0">
                <a:latin typeface="Times New Roman"/>
                <a:cs typeface="Times New Roman"/>
              </a:rPr>
              <a:t> </a:t>
            </a:r>
            <a:r>
              <a:rPr sz="1800" spc="-5" dirty="0">
                <a:latin typeface="Times New Roman"/>
                <a:cs typeface="Times New Roman"/>
              </a:rPr>
              <a:t>високу</a:t>
            </a:r>
            <a:r>
              <a:rPr sz="1800" dirty="0">
                <a:latin typeface="Times New Roman"/>
                <a:cs typeface="Times New Roman"/>
              </a:rPr>
              <a:t> </a:t>
            </a:r>
            <a:r>
              <a:rPr sz="1800" spc="-10" dirty="0">
                <a:latin typeface="Times New Roman"/>
                <a:cs typeface="Times New Roman"/>
              </a:rPr>
              <a:t>ступінь</a:t>
            </a:r>
            <a:r>
              <a:rPr sz="1800" spc="-5" dirty="0">
                <a:latin typeface="Times New Roman"/>
                <a:cs typeface="Times New Roman"/>
              </a:rPr>
              <a:t> теплообміну</a:t>
            </a:r>
            <a:r>
              <a:rPr sz="1800" dirty="0">
                <a:latin typeface="Times New Roman"/>
                <a:cs typeface="Times New Roman"/>
              </a:rPr>
              <a:t> </a:t>
            </a:r>
            <a:r>
              <a:rPr sz="1800" spc="-10" dirty="0">
                <a:latin typeface="Times New Roman"/>
                <a:cs typeface="Times New Roman"/>
              </a:rPr>
              <a:t>між </a:t>
            </a:r>
            <a:r>
              <a:rPr sz="1800" spc="-434" dirty="0">
                <a:latin typeface="Times New Roman"/>
                <a:cs typeface="Times New Roman"/>
              </a:rPr>
              <a:t> </a:t>
            </a:r>
            <a:r>
              <a:rPr sz="1800" spc="-20" dirty="0">
                <a:latin typeface="Times New Roman"/>
                <a:cs typeface="Times New Roman"/>
              </a:rPr>
              <a:t>продуктом</a:t>
            </a:r>
            <a:r>
              <a:rPr sz="1800" spc="-10"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15" dirty="0">
                <a:latin typeface="Times New Roman"/>
                <a:cs typeface="Times New Roman"/>
              </a:rPr>
              <a:t>навколишнім </a:t>
            </a:r>
            <a:r>
              <a:rPr sz="1800" dirty="0">
                <a:latin typeface="Times New Roman"/>
                <a:cs typeface="Times New Roman"/>
              </a:rPr>
              <a:t>повітрям</a:t>
            </a:r>
            <a:endParaRPr sz="1800">
              <a:latin typeface="Times New Roman"/>
              <a:cs typeface="Times New Roman"/>
            </a:endParaRPr>
          </a:p>
        </p:txBody>
      </p:sp>
      <p:pic>
        <p:nvPicPr>
          <p:cNvPr id="3" name="object 3"/>
          <p:cNvPicPr/>
          <p:nvPr/>
        </p:nvPicPr>
        <p:blipFill>
          <a:blip r:embed="rId2" cstate="print"/>
          <a:stretch>
            <a:fillRect/>
          </a:stretch>
        </p:blipFill>
        <p:spPr>
          <a:xfrm>
            <a:off x="115430" y="3940974"/>
            <a:ext cx="2803659" cy="2152645"/>
          </a:xfrm>
          <a:prstGeom prst="rect">
            <a:avLst/>
          </a:prstGeom>
        </p:spPr>
      </p:pic>
      <p:pic>
        <p:nvPicPr>
          <p:cNvPr id="4" name="object 4"/>
          <p:cNvPicPr/>
          <p:nvPr/>
        </p:nvPicPr>
        <p:blipFill>
          <a:blip r:embed="rId3" cstate="print"/>
          <a:stretch>
            <a:fillRect/>
          </a:stretch>
        </p:blipFill>
        <p:spPr>
          <a:xfrm>
            <a:off x="3812068" y="4029147"/>
            <a:ext cx="5160921" cy="20953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115" y="683973"/>
            <a:ext cx="7827009" cy="5511800"/>
          </a:xfrm>
          <a:prstGeom prst="rect">
            <a:avLst/>
          </a:prstGeom>
        </p:spPr>
        <p:txBody>
          <a:bodyPr vert="horz" wrap="square" lIns="0" tIns="12700" rIns="0" bIns="0" rtlCol="0">
            <a:spAutoFit/>
          </a:bodyPr>
          <a:lstStyle/>
          <a:p>
            <a:pPr marL="3652520">
              <a:lnSpc>
                <a:spcPct val="100000"/>
              </a:lnSpc>
              <a:spcBef>
                <a:spcPts val="100"/>
              </a:spcBef>
            </a:pPr>
            <a:r>
              <a:rPr sz="3600" b="1" spc="-5" dirty="0">
                <a:latin typeface="Times New Roman"/>
                <a:cs typeface="Times New Roman"/>
              </a:rPr>
              <a:t>План</a:t>
            </a:r>
            <a:endParaRPr sz="3600">
              <a:latin typeface="Times New Roman"/>
              <a:cs typeface="Times New Roman"/>
            </a:endParaRPr>
          </a:p>
          <a:p>
            <a:pPr marL="12700" marR="49530">
              <a:lnSpc>
                <a:spcPct val="100000"/>
              </a:lnSpc>
              <a:buAutoNum type="arabicPeriod"/>
              <a:tabLst>
                <a:tab pos="469900" algn="l"/>
              </a:tabLst>
            </a:pPr>
            <a:r>
              <a:rPr sz="3600" b="1" spc="-10" dirty="0">
                <a:latin typeface="Times New Roman"/>
                <a:cs typeface="Times New Roman"/>
              </a:rPr>
              <a:t>Характеристика</a:t>
            </a:r>
            <a:r>
              <a:rPr sz="3600" b="1" spc="-15" dirty="0">
                <a:latin typeface="Times New Roman"/>
                <a:cs typeface="Times New Roman"/>
              </a:rPr>
              <a:t> основних</a:t>
            </a:r>
            <a:r>
              <a:rPr sz="3600" b="1" spc="10" dirty="0">
                <a:latin typeface="Times New Roman"/>
                <a:cs typeface="Times New Roman"/>
              </a:rPr>
              <a:t> </a:t>
            </a:r>
            <a:r>
              <a:rPr sz="3600" b="1" spc="-5" dirty="0">
                <a:latin typeface="Times New Roman"/>
                <a:cs typeface="Times New Roman"/>
              </a:rPr>
              <a:t>способів </a:t>
            </a:r>
            <a:r>
              <a:rPr sz="3600" b="1" spc="-885" dirty="0">
                <a:latin typeface="Times New Roman"/>
                <a:cs typeface="Times New Roman"/>
              </a:rPr>
              <a:t> </a:t>
            </a:r>
            <a:r>
              <a:rPr sz="3600" b="1" spc="-15" dirty="0">
                <a:latin typeface="Times New Roman"/>
                <a:cs typeface="Times New Roman"/>
              </a:rPr>
              <a:t>смаження</a:t>
            </a:r>
            <a:r>
              <a:rPr sz="3600" b="1" dirty="0">
                <a:latin typeface="Times New Roman"/>
                <a:cs typeface="Times New Roman"/>
              </a:rPr>
              <a:t> і</a:t>
            </a:r>
            <a:r>
              <a:rPr sz="3600" b="1" spc="-10" dirty="0">
                <a:latin typeface="Times New Roman"/>
                <a:cs typeface="Times New Roman"/>
              </a:rPr>
              <a:t> випікання</a:t>
            </a:r>
            <a:endParaRPr sz="3600">
              <a:latin typeface="Times New Roman"/>
              <a:cs typeface="Times New Roman"/>
            </a:endParaRPr>
          </a:p>
          <a:p>
            <a:pPr marL="469900" indent="-457200">
              <a:lnSpc>
                <a:spcPct val="100000"/>
              </a:lnSpc>
              <a:buAutoNum type="arabicPeriod"/>
              <a:tabLst>
                <a:tab pos="469900" algn="l"/>
              </a:tabLst>
            </a:pPr>
            <a:r>
              <a:rPr sz="3600" b="1" spc="-5" dirty="0">
                <a:latin typeface="Times New Roman"/>
                <a:cs typeface="Times New Roman"/>
              </a:rPr>
              <a:t>Класифікація</a:t>
            </a:r>
            <a:r>
              <a:rPr sz="3600" b="1" spc="-20" dirty="0">
                <a:latin typeface="Times New Roman"/>
                <a:cs typeface="Times New Roman"/>
              </a:rPr>
              <a:t> </a:t>
            </a:r>
            <a:r>
              <a:rPr sz="3600" b="1" spc="-5" dirty="0">
                <a:latin typeface="Times New Roman"/>
                <a:cs typeface="Times New Roman"/>
              </a:rPr>
              <a:t>жарильних</a:t>
            </a:r>
            <a:r>
              <a:rPr sz="3600" b="1" spc="-35" dirty="0">
                <a:latin typeface="Times New Roman"/>
                <a:cs typeface="Times New Roman"/>
              </a:rPr>
              <a:t> </a:t>
            </a:r>
            <a:r>
              <a:rPr sz="3600" b="1" spc="-20" dirty="0">
                <a:latin typeface="Times New Roman"/>
                <a:cs typeface="Times New Roman"/>
              </a:rPr>
              <a:t>апаратів</a:t>
            </a:r>
            <a:endParaRPr sz="3600">
              <a:latin typeface="Times New Roman"/>
              <a:cs typeface="Times New Roman"/>
            </a:endParaRPr>
          </a:p>
          <a:p>
            <a:pPr marL="469900" indent="-457200">
              <a:lnSpc>
                <a:spcPct val="100000"/>
              </a:lnSpc>
              <a:buAutoNum type="arabicPeriod"/>
              <a:tabLst>
                <a:tab pos="469900" algn="l"/>
              </a:tabLst>
            </a:pPr>
            <a:r>
              <a:rPr sz="3600" b="1" spc="-70" dirty="0">
                <a:latin typeface="Times New Roman"/>
                <a:cs typeface="Times New Roman"/>
              </a:rPr>
              <a:t>Будова</a:t>
            </a:r>
            <a:r>
              <a:rPr sz="3600" b="1" spc="-15" dirty="0">
                <a:latin typeface="Times New Roman"/>
                <a:cs typeface="Times New Roman"/>
              </a:rPr>
              <a:t> </a:t>
            </a:r>
            <a:r>
              <a:rPr sz="3600" b="1" spc="20" dirty="0">
                <a:latin typeface="Times New Roman"/>
                <a:cs typeface="Times New Roman"/>
              </a:rPr>
              <a:t>та</a:t>
            </a:r>
            <a:r>
              <a:rPr sz="3600" b="1" spc="-25" dirty="0">
                <a:latin typeface="Times New Roman"/>
                <a:cs typeface="Times New Roman"/>
              </a:rPr>
              <a:t> </a:t>
            </a:r>
            <a:r>
              <a:rPr sz="3600" b="1" dirty="0">
                <a:latin typeface="Times New Roman"/>
                <a:cs typeface="Times New Roman"/>
              </a:rPr>
              <a:t>принцип</a:t>
            </a:r>
            <a:r>
              <a:rPr sz="3600" b="1" spc="-20" dirty="0">
                <a:latin typeface="Times New Roman"/>
                <a:cs typeface="Times New Roman"/>
              </a:rPr>
              <a:t> роботи</a:t>
            </a:r>
            <a:r>
              <a:rPr sz="3600" b="1" spc="-25" dirty="0">
                <a:latin typeface="Times New Roman"/>
                <a:cs typeface="Times New Roman"/>
              </a:rPr>
              <a:t> сковорід</a:t>
            </a:r>
            <a:endParaRPr sz="3600">
              <a:latin typeface="Times New Roman"/>
              <a:cs typeface="Times New Roman"/>
            </a:endParaRPr>
          </a:p>
          <a:p>
            <a:pPr marL="469900" indent="-457200">
              <a:lnSpc>
                <a:spcPct val="100000"/>
              </a:lnSpc>
              <a:buAutoNum type="arabicPeriod"/>
              <a:tabLst>
                <a:tab pos="469900" algn="l"/>
              </a:tabLst>
            </a:pPr>
            <a:r>
              <a:rPr sz="3600" b="1" spc="-5" dirty="0">
                <a:latin typeface="Times New Roman"/>
                <a:cs typeface="Times New Roman"/>
              </a:rPr>
              <a:t>Фритюрниці</a:t>
            </a:r>
            <a:endParaRPr sz="3600">
              <a:latin typeface="Times New Roman"/>
              <a:cs typeface="Times New Roman"/>
            </a:endParaRPr>
          </a:p>
          <a:p>
            <a:pPr marL="12700" marR="995044">
              <a:lnSpc>
                <a:spcPct val="100000"/>
              </a:lnSpc>
              <a:buAutoNum type="arabicPeriod"/>
              <a:tabLst>
                <a:tab pos="469900" algn="l"/>
              </a:tabLst>
            </a:pPr>
            <a:r>
              <a:rPr sz="3600" b="1" spc="-15" dirty="0">
                <a:latin typeface="Times New Roman"/>
                <a:cs typeface="Times New Roman"/>
              </a:rPr>
              <a:t>Жарильні </a:t>
            </a:r>
            <a:r>
              <a:rPr sz="3600" b="1" dirty="0">
                <a:latin typeface="Times New Roman"/>
                <a:cs typeface="Times New Roman"/>
              </a:rPr>
              <a:t>і</a:t>
            </a:r>
            <a:r>
              <a:rPr sz="3600" b="1" spc="-25" dirty="0">
                <a:latin typeface="Times New Roman"/>
                <a:cs typeface="Times New Roman"/>
              </a:rPr>
              <a:t> </a:t>
            </a:r>
            <a:r>
              <a:rPr sz="3600" b="1" spc="-10" dirty="0">
                <a:latin typeface="Times New Roman"/>
                <a:cs typeface="Times New Roman"/>
              </a:rPr>
              <a:t>пекарські</a:t>
            </a:r>
            <a:r>
              <a:rPr sz="3600" b="1" spc="-15" dirty="0">
                <a:latin typeface="Times New Roman"/>
                <a:cs typeface="Times New Roman"/>
              </a:rPr>
              <a:t> </a:t>
            </a:r>
            <a:r>
              <a:rPr sz="3600" b="1" dirty="0">
                <a:latin typeface="Times New Roman"/>
                <a:cs typeface="Times New Roman"/>
              </a:rPr>
              <a:t>шафи</a:t>
            </a:r>
            <a:r>
              <a:rPr sz="3600" b="1" spc="-25" dirty="0">
                <a:latin typeface="Times New Roman"/>
                <a:cs typeface="Times New Roman"/>
              </a:rPr>
              <a:t> </a:t>
            </a:r>
            <a:r>
              <a:rPr sz="3600" b="1" spc="20" dirty="0">
                <a:latin typeface="Times New Roman"/>
                <a:cs typeface="Times New Roman"/>
              </a:rPr>
              <a:t>та </a:t>
            </a:r>
            <a:r>
              <a:rPr sz="3600" b="1" spc="-885" dirty="0">
                <a:latin typeface="Times New Roman"/>
                <a:cs typeface="Times New Roman"/>
              </a:rPr>
              <a:t> </a:t>
            </a:r>
            <a:r>
              <a:rPr sz="3600" b="1" spc="-25" dirty="0">
                <a:latin typeface="Times New Roman"/>
                <a:cs typeface="Times New Roman"/>
              </a:rPr>
              <a:t>конвектомати</a:t>
            </a:r>
            <a:endParaRPr sz="3600">
              <a:latin typeface="Times New Roman"/>
              <a:cs typeface="Times New Roman"/>
            </a:endParaRPr>
          </a:p>
          <a:p>
            <a:pPr marL="12700" marR="1851025" indent="-635">
              <a:lnSpc>
                <a:spcPct val="100000"/>
              </a:lnSpc>
              <a:buAutoNum type="arabicPeriod"/>
              <a:tabLst>
                <a:tab pos="469900" algn="l"/>
              </a:tabLst>
            </a:pPr>
            <a:r>
              <a:rPr sz="3600" b="1" spc="-15" dirty="0">
                <a:latin typeface="Times New Roman"/>
                <a:cs typeface="Times New Roman"/>
              </a:rPr>
              <a:t>Жарильне</a:t>
            </a:r>
            <a:r>
              <a:rPr sz="3600" b="1" spc="-10" dirty="0">
                <a:latin typeface="Times New Roman"/>
                <a:cs typeface="Times New Roman"/>
              </a:rPr>
              <a:t> обладнання </a:t>
            </a:r>
            <a:r>
              <a:rPr sz="3600" b="1" dirty="0">
                <a:latin typeface="Times New Roman"/>
                <a:cs typeface="Times New Roman"/>
              </a:rPr>
              <a:t>з </a:t>
            </a:r>
            <a:r>
              <a:rPr sz="3600" b="1" spc="5" dirty="0">
                <a:latin typeface="Times New Roman"/>
                <a:cs typeface="Times New Roman"/>
              </a:rPr>
              <a:t> </a:t>
            </a:r>
            <a:r>
              <a:rPr sz="3600" b="1" spc="-15" dirty="0">
                <a:latin typeface="Times New Roman"/>
                <a:cs typeface="Times New Roman"/>
              </a:rPr>
              <a:t>інфрачервоним</a:t>
            </a:r>
            <a:r>
              <a:rPr sz="3600" b="1" spc="-70" dirty="0">
                <a:latin typeface="Times New Roman"/>
                <a:cs typeface="Times New Roman"/>
              </a:rPr>
              <a:t> </a:t>
            </a:r>
            <a:r>
              <a:rPr sz="3600" b="1" spc="-5" dirty="0">
                <a:latin typeface="Times New Roman"/>
                <a:cs typeface="Times New Roman"/>
              </a:rPr>
              <a:t>нагріванням</a:t>
            </a:r>
            <a:endParaRPr sz="36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323" y="0"/>
            <a:ext cx="8988425" cy="4255135"/>
          </a:xfrm>
          <a:prstGeom prst="rect">
            <a:avLst/>
          </a:prstGeom>
        </p:spPr>
        <p:txBody>
          <a:bodyPr vert="horz" wrap="square" lIns="0" tIns="50800" rIns="0" bIns="0" rtlCol="0">
            <a:spAutoFit/>
          </a:bodyPr>
          <a:lstStyle/>
          <a:p>
            <a:pPr marL="462915" algn="just">
              <a:lnSpc>
                <a:spcPct val="100000"/>
              </a:lnSpc>
              <a:spcBef>
                <a:spcPts val="400"/>
              </a:spcBef>
            </a:pPr>
            <a:r>
              <a:rPr sz="1800" b="1" i="1" spc="-5" dirty="0">
                <a:latin typeface="Times New Roman"/>
                <a:cs typeface="Times New Roman"/>
              </a:rPr>
              <a:t>Пароконвекційні</a:t>
            </a:r>
            <a:r>
              <a:rPr sz="1800" b="1" i="1" spc="-70" dirty="0">
                <a:latin typeface="Times New Roman"/>
                <a:cs typeface="Times New Roman"/>
              </a:rPr>
              <a:t> </a:t>
            </a:r>
            <a:r>
              <a:rPr sz="1800" b="1" i="1" spc="-10" dirty="0">
                <a:latin typeface="Times New Roman"/>
                <a:cs typeface="Times New Roman"/>
              </a:rPr>
              <a:t>шафи</a:t>
            </a:r>
            <a:endParaRPr sz="1800">
              <a:latin typeface="Times New Roman"/>
              <a:cs typeface="Times New Roman"/>
            </a:endParaRPr>
          </a:p>
          <a:p>
            <a:pPr marL="12700" marR="7620" indent="450215" algn="just">
              <a:lnSpc>
                <a:spcPct val="100000"/>
              </a:lnSpc>
              <a:spcBef>
                <a:spcPts val="300"/>
              </a:spcBef>
            </a:pPr>
            <a:r>
              <a:rPr sz="1800" spc="-5" dirty="0">
                <a:latin typeface="Times New Roman"/>
                <a:cs typeface="Times New Roman"/>
              </a:rPr>
              <a:t>На </a:t>
            </a:r>
            <a:r>
              <a:rPr sz="1800" spc="-25" dirty="0">
                <a:latin typeface="Times New Roman"/>
                <a:cs typeface="Times New Roman"/>
              </a:rPr>
              <a:t>сьогодні </a:t>
            </a:r>
            <a:r>
              <a:rPr sz="1800" spc="-20" dirty="0">
                <a:latin typeface="Times New Roman"/>
                <a:cs typeface="Times New Roman"/>
              </a:rPr>
              <a:t>можна помітити </a:t>
            </a:r>
            <a:r>
              <a:rPr sz="1800" spc="-15" dirty="0">
                <a:latin typeface="Times New Roman"/>
                <a:cs typeface="Times New Roman"/>
              </a:rPr>
              <a:t>тенденцію </a:t>
            </a:r>
            <a:r>
              <a:rPr sz="1800" spc="-10" dirty="0">
                <a:latin typeface="Times New Roman"/>
                <a:cs typeface="Times New Roman"/>
              </a:rPr>
              <a:t>заміни </a:t>
            </a:r>
            <a:r>
              <a:rPr sz="1800" spc="-15" dirty="0">
                <a:latin typeface="Times New Roman"/>
                <a:cs typeface="Times New Roman"/>
              </a:rPr>
              <a:t>електричних </a:t>
            </a:r>
            <a:r>
              <a:rPr sz="1800" dirty="0">
                <a:latin typeface="Times New Roman"/>
                <a:cs typeface="Times New Roman"/>
              </a:rPr>
              <a:t>жарильних </a:t>
            </a:r>
            <a:r>
              <a:rPr sz="1800" spc="10" dirty="0">
                <a:latin typeface="Times New Roman"/>
                <a:cs typeface="Times New Roman"/>
              </a:rPr>
              <a:t>та </a:t>
            </a:r>
            <a:r>
              <a:rPr sz="1800" dirty="0">
                <a:latin typeface="Times New Roman"/>
                <a:cs typeface="Times New Roman"/>
              </a:rPr>
              <a:t>пекарських </a:t>
            </a:r>
            <a:r>
              <a:rPr sz="1800" spc="5" dirty="0">
                <a:latin typeface="Times New Roman"/>
                <a:cs typeface="Times New Roman"/>
              </a:rPr>
              <a:t> </a:t>
            </a:r>
            <a:r>
              <a:rPr sz="1800" dirty="0">
                <a:latin typeface="Times New Roman"/>
                <a:cs typeface="Times New Roman"/>
              </a:rPr>
              <a:t>шаф</a:t>
            </a:r>
            <a:r>
              <a:rPr sz="1800" spc="229" dirty="0">
                <a:latin typeface="Times New Roman"/>
                <a:cs typeface="Times New Roman"/>
              </a:rPr>
              <a:t> </a:t>
            </a:r>
            <a:r>
              <a:rPr sz="1800" dirty="0">
                <a:latin typeface="Times New Roman"/>
                <a:cs typeface="Times New Roman"/>
              </a:rPr>
              <a:t>на</a:t>
            </a:r>
            <a:r>
              <a:rPr sz="1800" spc="220" dirty="0">
                <a:latin typeface="Times New Roman"/>
                <a:cs typeface="Times New Roman"/>
              </a:rPr>
              <a:t> </a:t>
            </a:r>
            <a:r>
              <a:rPr sz="1800" i="1" spc="-5" dirty="0">
                <a:latin typeface="Times New Roman"/>
                <a:cs typeface="Times New Roman"/>
              </a:rPr>
              <a:t>конвекційні</a:t>
            </a:r>
            <a:r>
              <a:rPr sz="1800" i="1" spc="229" dirty="0">
                <a:latin typeface="Times New Roman"/>
                <a:cs typeface="Times New Roman"/>
              </a:rPr>
              <a:t> </a:t>
            </a:r>
            <a:r>
              <a:rPr sz="1800" spc="10" dirty="0">
                <a:latin typeface="Times New Roman"/>
                <a:cs typeface="Times New Roman"/>
              </a:rPr>
              <a:t>та</a:t>
            </a:r>
            <a:r>
              <a:rPr sz="1800" spc="225" dirty="0">
                <a:latin typeface="Times New Roman"/>
                <a:cs typeface="Times New Roman"/>
              </a:rPr>
              <a:t> </a:t>
            </a:r>
            <a:r>
              <a:rPr sz="1800" i="1" spc="-5" dirty="0">
                <a:latin typeface="Times New Roman"/>
                <a:cs typeface="Times New Roman"/>
              </a:rPr>
              <a:t>пароконвекційні</a:t>
            </a:r>
            <a:r>
              <a:rPr sz="1800" i="1" spc="229" dirty="0">
                <a:latin typeface="Times New Roman"/>
                <a:cs typeface="Times New Roman"/>
              </a:rPr>
              <a:t> </a:t>
            </a:r>
            <a:r>
              <a:rPr sz="1800" i="1" spc="-10" dirty="0">
                <a:latin typeface="Times New Roman"/>
                <a:cs typeface="Times New Roman"/>
              </a:rPr>
              <a:t>шафи</a:t>
            </a:r>
            <a:r>
              <a:rPr sz="1800" spc="-10" dirty="0">
                <a:latin typeface="Times New Roman"/>
                <a:cs typeface="Times New Roman"/>
              </a:rPr>
              <a:t>,</a:t>
            </a:r>
            <a:r>
              <a:rPr sz="1800" spc="215" dirty="0">
                <a:latin typeface="Times New Roman"/>
                <a:cs typeface="Times New Roman"/>
              </a:rPr>
              <a:t> </a:t>
            </a:r>
            <a:r>
              <a:rPr sz="1800" spc="-10" dirty="0">
                <a:latin typeface="Times New Roman"/>
                <a:cs typeface="Times New Roman"/>
              </a:rPr>
              <a:t>які</a:t>
            </a:r>
            <a:r>
              <a:rPr sz="1800" spc="215" dirty="0">
                <a:latin typeface="Times New Roman"/>
                <a:cs typeface="Times New Roman"/>
              </a:rPr>
              <a:t> </a:t>
            </a:r>
            <a:r>
              <a:rPr sz="1800" spc="-15" dirty="0">
                <a:latin typeface="Times New Roman"/>
                <a:cs typeface="Times New Roman"/>
              </a:rPr>
              <a:t>розраховані</a:t>
            </a:r>
            <a:r>
              <a:rPr sz="1800" spc="215" dirty="0">
                <a:latin typeface="Times New Roman"/>
                <a:cs typeface="Times New Roman"/>
              </a:rPr>
              <a:t> </a:t>
            </a:r>
            <a:r>
              <a:rPr sz="1800" spc="-5" dirty="0">
                <a:latin typeface="Times New Roman"/>
                <a:cs typeface="Times New Roman"/>
              </a:rPr>
              <a:t>на</a:t>
            </a:r>
            <a:r>
              <a:rPr sz="1800" spc="225" dirty="0">
                <a:latin typeface="Times New Roman"/>
                <a:cs typeface="Times New Roman"/>
              </a:rPr>
              <a:t> </a:t>
            </a:r>
            <a:r>
              <a:rPr sz="1800" spc="-10" dirty="0">
                <a:latin typeface="Times New Roman"/>
                <a:cs typeface="Times New Roman"/>
              </a:rPr>
              <a:t>встановлення</a:t>
            </a:r>
            <a:r>
              <a:rPr sz="1800" spc="220" dirty="0">
                <a:latin typeface="Times New Roman"/>
                <a:cs typeface="Times New Roman"/>
              </a:rPr>
              <a:t> </a:t>
            </a:r>
            <a:r>
              <a:rPr sz="1800" spc="-20" dirty="0">
                <a:latin typeface="Times New Roman"/>
                <a:cs typeface="Times New Roman"/>
              </a:rPr>
              <a:t>одночасно </a:t>
            </a:r>
            <a:r>
              <a:rPr sz="1800" spc="-434" dirty="0">
                <a:latin typeface="Times New Roman"/>
                <a:cs typeface="Times New Roman"/>
              </a:rPr>
              <a:t> </a:t>
            </a:r>
            <a:r>
              <a:rPr sz="1800" spc="-5" dirty="0">
                <a:latin typeface="Times New Roman"/>
                <a:cs typeface="Times New Roman"/>
              </a:rPr>
              <a:t>від</a:t>
            </a:r>
            <a:r>
              <a:rPr sz="1800" spc="-15" dirty="0">
                <a:latin typeface="Times New Roman"/>
                <a:cs typeface="Times New Roman"/>
              </a:rPr>
              <a:t> </a:t>
            </a:r>
            <a:r>
              <a:rPr sz="1800" dirty="0">
                <a:latin typeface="Times New Roman"/>
                <a:cs typeface="Times New Roman"/>
              </a:rPr>
              <a:t>4</a:t>
            </a:r>
            <a:r>
              <a:rPr sz="1800" spc="-15" dirty="0">
                <a:latin typeface="Times New Roman"/>
                <a:cs typeface="Times New Roman"/>
              </a:rPr>
              <a:t> </a:t>
            </a:r>
            <a:r>
              <a:rPr sz="1800" spc="-5" dirty="0">
                <a:latin typeface="Times New Roman"/>
                <a:cs typeface="Times New Roman"/>
              </a:rPr>
              <a:t>до</a:t>
            </a:r>
            <a:r>
              <a:rPr sz="1800" spc="-15" dirty="0">
                <a:latin typeface="Times New Roman"/>
                <a:cs typeface="Times New Roman"/>
              </a:rPr>
              <a:t> </a:t>
            </a:r>
            <a:r>
              <a:rPr sz="1800" spc="-5" dirty="0">
                <a:latin typeface="Times New Roman"/>
                <a:cs typeface="Times New Roman"/>
              </a:rPr>
              <a:t>40</a:t>
            </a:r>
            <a:r>
              <a:rPr sz="1800" spc="-15" dirty="0">
                <a:latin typeface="Times New Roman"/>
                <a:cs typeface="Times New Roman"/>
              </a:rPr>
              <a:t> </a:t>
            </a:r>
            <a:r>
              <a:rPr sz="1800" spc="-10" dirty="0">
                <a:latin typeface="Times New Roman"/>
                <a:cs typeface="Times New Roman"/>
              </a:rPr>
              <a:t>листів</a:t>
            </a:r>
            <a:r>
              <a:rPr sz="1800" spc="-5" dirty="0">
                <a:latin typeface="Times New Roman"/>
                <a:cs typeface="Times New Roman"/>
              </a:rPr>
              <a:t> </a:t>
            </a:r>
            <a:r>
              <a:rPr sz="1800" spc="25" dirty="0">
                <a:latin typeface="Times New Roman"/>
                <a:cs typeface="Times New Roman"/>
              </a:rPr>
              <a:t>(дек).</a:t>
            </a:r>
            <a:endParaRPr sz="1800">
              <a:latin typeface="Times New Roman"/>
              <a:cs typeface="Times New Roman"/>
            </a:endParaRPr>
          </a:p>
          <a:p>
            <a:pPr marL="12700" marR="6985" indent="450215" algn="just">
              <a:lnSpc>
                <a:spcPct val="100000"/>
              </a:lnSpc>
              <a:spcBef>
                <a:spcPts val="300"/>
              </a:spcBef>
            </a:pPr>
            <a:r>
              <a:rPr sz="1800" i="1" spc="20" dirty="0">
                <a:latin typeface="Times New Roman"/>
                <a:cs typeface="Times New Roman"/>
              </a:rPr>
              <a:t>Пароконвектомати </a:t>
            </a:r>
            <a:r>
              <a:rPr sz="1800" i="1" spc="25" dirty="0">
                <a:latin typeface="Times New Roman"/>
                <a:cs typeface="Times New Roman"/>
              </a:rPr>
              <a:t>об'єднують </a:t>
            </a:r>
            <a:r>
              <a:rPr sz="1800" i="1" dirty="0">
                <a:latin typeface="Times New Roman"/>
                <a:cs typeface="Times New Roman"/>
              </a:rPr>
              <a:t>у</a:t>
            </a:r>
            <a:r>
              <a:rPr sz="1800" i="1" spc="450" dirty="0">
                <a:latin typeface="Times New Roman"/>
                <a:cs typeface="Times New Roman"/>
              </a:rPr>
              <a:t> </a:t>
            </a:r>
            <a:r>
              <a:rPr sz="1800" i="1" spc="5" dirty="0">
                <a:latin typeface="Times New Roman"/>
                <a:cs typeface="Times New Roman"/>
              </a:rPr>
              <a:t>собі </a:t>
            </a:r>
            <a:r>
              <a:rPr sz="1800" i="1" spc="10" dirty="0">
                <a:latin typeface="Times New Roman"/>
                <a:cs typeface="Times New Roman"/>
              </a:rPr>
              <a:t>всі </a:t>
            </a:r>
            <a:r>
              <a:rPr sz="1800" i="1" spc="25" dirty="0">
                <a:latin typeface="Times New Roman"/>
                <a:cs typeface="Times New Roman"/>
              </a:rPr>
              <a:t>переваги </a:t>
            </a:r>
            <a:r>
              <a:rPr sz="1800" i="1" spc="5" dirty="0">
                <a:latin typeface="Times New Roman"/>
                <a:cs typeface="Times New Roman"/>
              </a:rPr>
              <a:t>кондитерських </a:t>
            </a:r>
            <a:r>
              <a:rPr sz="1800" i="1" dirty="0">
                <a:latin typeface="Times New Roman"/>
                <a:cs typeface="Times New Roman"/>
              </a:rPr>
              <a:t>печей, </a:t>
            </a:r>
            <a:r>
              <a:rPr sz="1800" i="1" spc="-10" dirty="0">
                <a:latin typeface="Times New Roman"/>
                <a:cs typeface="Times New Roman"/>
              </a:rPr>
              <a:t>сковорід </a:t>
            </a:r>
            <a:r>
              <a:rPr sz="1800" i="1" spc="-5" dirty="0">
                <a:latin typeface="Times New Roman"/>
                <a:cs typeface="Times New Roman"/>
              </a:rPr>
              <a:t> </a:t>
            </a:r>
            <a:r>
              <a:rPr sz="1800" i="1" spc="15" dirty="0">
                <a:latin typeface="Times New Roman"/>
                <a:cs typeface="Times New Roman"/>
              </a:rPr>
              <a:t>та</a:t>
            </a:r>
            <a:r>
              <a:rPr sz="1800" i="1" spc="20" dirty="0">
                <a:latin typeface="Times New Roman"/>
                <a:cs typeface="Times New Roman"/>
              </a:rPr>
              <a:t> </a:t>
            </a:r>
            <a:r>
              <a:rPr sz="1800" i="1" dirty="0">
                <a:latin typeface="Times New Roman"/>
                <a:cs typeface="Times New Roman"/>
              </a:rPr>
              <a:t>пароварок,</a:t>
            </a:r>
            <a:r>
              <a:rPr sz="1800" i="1" spc="5" dirty="0">
                <a:latin typeface="Times New Roman"/>
                <a:cs typeface="Times New Roman"/>
              </a:rPr>
              <a:t> </a:t>
            </a:r>
            <a:r>
              <a:rPr sz="1800" i="1" spc="-10" dirty="0">
                <a:latin typeface="Times New Roman"/>
                <a:cs typeface="Times New Roman"/>
              </a:rPr>
              <a:t>дозволяючи</a:t>
            </a:r>
            <a:r>
              <a:rPr sz="1800" i="1" spc="-5" dirty="0">
                <a:latin typeface="Times New Roman"/>
                <a:cs typeface="Times New Roman"/>
              </a:rPr>
              <a:t> </a:t>
            </a:r>
            <a:r>
              <a:rPr sz="1800" i="1" spc="5" dirty="0">
                <a:latin typeface="Times New Roman"/>
                <a:cs typeface="Times New Roman"/>
              </a:rPr>
              <a:t>залежно</a:t>
            </a:r>
            <a:r>
              <a:rPr sz="1800" i="1" spc="10" dirty="0">
                <a:latin typeface="Times New Roman"/>
                <a:cs typeface="Times New Roman"/>
              </a:rPr>
              <a:t> </a:t>
            </a:r>
            <a:r>
              <a:rPr sz="1800" i="1" dirty="0">
                <a:latin typeface="Times New Roman"/>
                <a:cs typeface="Times New Roman"/>
              </a:rPr>
              <a:t>від</a:t>
            </a:r>
            <a:r>
              <a:rPr sz="1800" i="1" spc="5" dirty="0">
                <a:latin typeface="Times New Roman"/>
                <a:cs typeface="Times New Roman"/>
              </a:rPr>
              <a:t> </a:t>
            </a:r>
            <a:r>
              <a:rPr sz="1800" i="1" spc="-15" dirty="0">
                <a:latin typeface="Times New Roman"/>
                <a:cs typeface="Times New Roman"/>
              </a:rPr>
              <a:t>обраного</a:t>
            </a:r>
            <a:r>
              <a:rPr sz="1800" i="1" spc="-10" dirty="0">
                <a:latin typeface="Times New Roman"/>
                <a:cs typeface="Times New Roman"/>
              </a:rPr>
              <a:t> </a:t>
            </a:r>
            <a:r>
              <a:rPr sz="1800" i="1" spc="-15" dirty="0">
                <a:latin typeface="Times New Roman"/>
                <a:cs typeface="Times New Roman"/>
              </a:rPr>
              <a:t>режиму</a:t>
            </a:r>
            <a:r>
              <a:rPr sz="1800" i="1" spc="-10" dirty="0">
                <a:latin typeface="Times New Roman"/>
                <a:cs typeface="Times New Roman"/>
              </a:rPr>
              <a:t> </a:t>
            </a:r>
            <a:r>
              <a:rPr sz="1800" i="1" spc="-15" dirty="0">
                <a:latin typeface="Times New Roman"/>
                <a:cs typeface="Times New Roman"/>
              </a:rPr>
              <a:t>випікати</a:t>
            </a:r>
            <a:r>
              <a:rPr sz="1800" i="1" spc="-10" dirty="0">
                <a:latin typeface="Times New Roman"/>
                <a:cs typeface="Times New Roman"/>
              </a:rPr>
              <a:t> </a:t>
            </a:r>
            <a:r>
              <a:rPr sz="1800" i="1" spc="-15" dirty="0">
                <a:latin typeface="Times New Roman"/>
                <a:cs typeface="Times New Roman"/>
              </a:rPr>
              <a:t>торти</a:t>
            </a:r>
            <a:r>
              <a:rPr sz="1800" i="1" spc="-10" dirty="0">
                <a:latin typeface="Times New Roman"/>
                <a:cs typeface="Times New Roman"/>
              </a:rPr>
              <a:t> </a:t>
            </a:r>
            <a:r>
              <a:rPr sz="1800" i="1" dirty="0">
                <a:latin typeface="Times New Roman"/>
                <a:cs typeface="Times New Roman"/>
              </a:rPr>
              <a:t>і</a:t>
            </a:r>
            <a:r>
              <a:rPr sz="1800" i="1" spc="5" dirty="0">
                <a:latin typeface="Times New Roman"/>
                <a:cs typeface="Times New Roman"/>
              </a:rPr>
              <a:t> </a:t>
            </a:r>
            <a:r>
              <a:rPr sz="1800" i="1" spc="-20" dirty="0">
                <a:latin typeface="Times New Roman"/>
                <a:cs typeface="Times New Roman"/>
              </a:rPr>
              <a:t>булочки, </a:t>
            </a:r>
            <a:r>
              <a:rPr sz="1800" i="1" spc="-15" dirty="0">
                <a:latin typeface="Times New Roman"/>
                <a:cs typeface="Times New Roman"/>
              </a:rPr>
              <a:t> обсмажувати </a:t>
            </a:r>
            <a:r>
              <a:rPr sz="1800" i="1" spc="-20" dirty="0">
                <a:latin typeface="Times New Roman"/>
                <a:cs typeface="Times New Roman"/>
              </a:rPr>
              <a:t>м'ясо </a:t>
            </a:r>
            <a:r>
              <a:rPr sz="1800" i="1" spc="5" dirty="0">
                <a:latin typeface="Times New Roman"/>
                <a:cs typeface="Times New Roman"/>
              </a:rPr>
              <a:t>та </a:t>
            </a:r>
            <a:r>
              <a:rPr sz="1800" i="1" spc="-10" dirty="0">
                <a:latin typeface="Times New Roman"/>
                <a:cs typeface="Times New Roman"/>
              </a:rPr>
              <a:t>птицю, </a:t>
            </a:r>
            <a:r>
              <a:rPr sz="1800" i="1" spc="-20" dirty="0">
                <a:latin typeface="Times New Roman"/>
                <a:cs typeface="Times New Roman"/>
              </a:rPr>
              <a:t>готувати </a:t>
            </a:r>
            <a:r>
              <a:rPr sz="1800" i="1" spc="-10" dirty="0">
                <a:latin typeface="Times New Roman"/>
                <a:cs typeface="Times New Roman"/>
              </a:rPr>
              <a:t>парову </a:t>
            </a:r>
            <a:r>
              <a:rPr sz="1800" i="1" spc="-35" dirty="0">
                <a:latin typeface="Times New Roman"/>
                <a:cs typeface="Times New Roman"/>
              </a:rPr>
              <a:t>рибу, </a:t>
            </a:r>
            <a:r>
              <a:rPr sz="1800" i="1" spc="-20" dirty="0">
                <a:latin typeface="Times New Roman"/>
                <a:cs typeface="Times New Roman"/>
              </a:rPr>
              <a:t>тушкувати </a:t>
            </a:r>
            <a:r>
              <a:rPr sz="1800" i="1" spc="-25" dirty="0">
                <a:latin typeface="Times New Roman"/>
                <a:cs typeface="Times New Roman"/>
              </a:rPr>
              <a:t>овочі, </a:t>
            </a:r>
            <a:r>
              <a:rPr sz="1800" i="1" spc="-20" dirty="0">
                <a:latin typeface="Times New Roman"/>
                <a:cs typeface="Times New Roman"/>
              </a:rPr>
              <a:t>готувати </a:t>
            </a:r>
            <a:r>
              <a:rPr sz="1800" i="1" spc="-15" dirty="0">
                <a:latin typeface="Times New Roman"/>
                <a:cs typeface="Times New Roman"/>
              </a:rPr>
              <a:t>гарніри, </a:t>
            </a:r>
            <a:r>
              <a:rPr sz="1800" i="1" spc="-10" dirty="0">
                <a:latin typeface="Times New Roman"/>
                <a:cs typeface="Times New Roman"/>
              </a:rPr>
              <a:t> </a:t>
            </a:r>
            <a:r>
              <a:rPr sz="1800" i="1" spc="-20" dirty="0">
                <a:latin typeface="Times New Roman"/>
                <a:cs typeface="Times New Roman"/>
              </a:rPr>
              <a:t>розігрівати</a:t>
            </a:r>
            <a:r>
              <a:rPr sz="1800" i="1" spc="5" dirty="0">
                <a:latin typeface="Times New Roman"/>
                <a:cs typeface="Times New Roman"/>
              </a:rPr>
              <a:t> </a:t>
            </a:r>
            <a:r>
              <a:rPr sz="1800" i="1" spc="-20" dirty="0">
                <a:latin typeface="Times New Roman"/>
                <a:cs typeface="Times New Roman"/>
              </a:rPr>
              <a:t>напівфабрикати.</a:t>
            </a:r>
            <a:endParaRPr sz="1800">
              <a:latin typeface="Times New Roman"/>
              <a:cs typeface="Times New Roman"/>
            </a:endParaRPr>
          </a:p>
          <a:p>
            <a:pPr marL="13335" marR="5080" indent="449580" algn="just">
              <a:lnSpc>
                <a:spcPct val="100000"/>
              </a:lnSpc>
            </a:pPr>
            <a:r>
              <a:rPr sz="1800" i="1" spc="25" dirty="0">
                <a:latin typeface="Times New Roman"/>
                <a:cs typeface="Times New Roman"/>
              </a:rPr>
              <a:t>Пароконвекційні</a:t>
            </a:r>
            <a:r>
              <a:rPr sz="1800" i="1" spc="30" dirty="0">
                <a:latin typeface="Times New Roman"/>
                <a:cs typeface="Times New Roman"/>
              </a:rPr>
              <a:t> </a:t>
            </a:r>
            <a:r>
              <a:rPr sz="1800" i="1" spc="25" dirty="0">
                <a:latin typeface="Times New Roman"/>
                <a:cs typeface="Times New Roman"/>
              </a:rPr>
              <a:t>шафи</a:t>
            </a:r>
            <a:r>
              <a:rPr sz="1800" i="1" spc="30" dirty="0">
                <a:latin typeface="Times New Roman"/>
                <a:cs typeface="Times New Roman"/>
              </a:rPr>
              <a:t> </a:t>
            </a:r>
            <a:r>
              <a:rPr sz="1800" spc="25" dirty="0">
                <a:latin typeface="Times New Roman"/>
                <a:cs typeface="Times New Roman"/>
              </a:rPr>
              <a:t>надійні,</a:t>
            </a:r>
            <a:r>
              <a:rPr sz="1800" spc="30" dirty="0">
                <a:latin typeface="Times New Roman"/>
                <a:cs typeface="Times New Roman"/>
              </a:rPr>
              <a:t> універсальні,</a:t>
            </a:r>
            <a:r>
              <a:rPr sz="1800" spc="35" dirty="0">
                <a:latin typeface="Times New Roman"/>
                <a:cs typeface="Times New Roman"/>
              </a:rPr>
              <a:t> прості</a:t>
            </a:r>
            <a:r>
              <a:rPr sz="1800" spc="40" dirty="0">
                <a:latin typeface="Times New Roman"/>
                <a:cs typeface="Times New Roman"/>
              </a:rPr>
              <a:t> </a:t>
            </a:r>
            <a:r>
              <a:rPr sz="1800" dirty="0">
                <a:latin typeface="Times New Roman"/>
                <a:cs typeface="Times New Roman"/>
              </a:rPr>
              <a:t>в</a:t>
            </a:r>
            <a:r>
              <a:rPr sz="1800" spc="5" dirty="0">
                <a:latin typeface="Times New Roman"/>
                <a:cs typeface="Times New Roman"/>
              </a:rPr>
              <a:t> </a:t>
            </a:r>
            <a:r>
              <a:rPr sz="1800" spc="-10" dirty="0">
                <a:latin typeface="Times New Roman"/>
                <a:cs typeface="Times New Roman"/>
              </a:rPr>
              <a:t>експлуатації,</a:t>
            </a:r>
            <a:r>
              <a:rPr sz="1800" spc="-5" dirty="0">
                <a:latin typeface="Times New Roman"/>
                <a:cs typeface="Times New Roman"/>
              </a:rPr>
              <a:t> </a:t>
            </a:r>
            <a:r>
              <a:rPr sz="1800" spc="-10" dirty="0">
                <a:latin typeface="Times New Roman"/>
                <a:cs typeface="Times New Roman"/>
              </a:rPr>
              <a:t>безпечні, </a:t>
            </a:r>
            <a:r>
              <a:rPr sz="1800" spc="-5" dirty="0">
                <a:latin typeface="Times New Roman"/>
                <a:cs typeface="Times New Roman"/>
              </a:rPr>
              <a:t> </a:t>
            </a:r>
            <a:r>
              <a:rPr sz="1800" spc="-15" dirty="0">
                <a:latin typeface="Times New Roman"/>
                <a:cs typeface="Times New Roman"/>
              </a:rPr>
              <a:t>потребують</a:t>
            </a:r>
            <a:r>
              <a:rPr sz="1800" spc="-10" dirty="0">
                <a:latin typeface="Times New Roman"/>
                <a:cs typeface="Times New Roman"/>
              </a:rPr>
              <a:t> </a:t>
            </a:r>
            <a:r>
              <a:rPr sz="1800" spc="-5" dirty="0">
                <a:latin typeface="Times New Roman"/>
                <a:cs typeface="Times New Roman"/>
              </a:rPr>
              <a:t>мінімального </a:t>
            </a:r>
            <a:r>
              <a:rPr sz="1800" spc="-40" dirty="0">
                <a:latin typeface="Times New Roman"/>
                <a:cs typeface="Times New Roman"/>
              </a:rPr>
              <a:t>догляду.</a:t>
            </a:r>
            <a:r>
              <a:rPr sz="1800" spc="-35" dirty="0">
                <a:latin typeface="Times New Roman"/>
                <a:cs typeface="Times New Roman"/>
              </a:rPr>
              <a:t> </a:t>
            </a:r>
            <a:r>
              <a:rPr sz="1800" spc="-5" dirty="0">
                <a:latin typeface="Times New Roman"/>
                <a:cs typeface="Times New Roman"/>
              </a:rPr>
              <a:t>На кухні </a:t>
            </a:r>
            <a:r>
              <a:rPr sz="1800" spc="-15" dirty="0">
                <a:latin typeface="Times New Roman"/>
                <a:cs typeface="Times New Roman"/>
              </a:rPr>
              <a:t>вони </a:t>
            </a:r>
            <a:r>
              <a:rPr sz="1800" spc="-20" dirty="0">
                <a:latin typeface="Times New Roman"/>
                <a:cs typeface="Times New Roman"/>
              </a:rPr>
              <a:t>можуть</a:t>
            </a:r>
            <a:r>
              <a:rPr sz="1800" spc="-15" dirty="0">
                <a:latin typeface="Times New Roman"/>
                <a:cs typeface="Times New Roman"/>
              </a:rPr>
              <a:t> замінити </a:t>
            </a:r>
            <a:r>
              <a:rPr sz="1800" spc="-25" dirty="0">
                <a:latin typeface="Times New Roman"/>
                <a:cs typeface="Times New Roman"/>
              </a:rPr>
              <a:t>кухонні</a:t>
            </a:r>
            <a:r>
              <a:rPr sz="1800" spc="-20" dirty="0">
                <a:latin typeface="Times New Roman"/>
                <a:cs typeface="Times New Roman"/>
              </a:rPr>
              <a:t> </a:t>
            </a:r>
            <a:r>
              <a:rPr sz="1800" spc="-10" dirty="0">
                <a:latin typeface="Times New Roman"/>
                <a:cs typeface="Times New Roman"/>
              </a:rPr>
              <a:t>плити, </a:t>
            </a:r>
            <a:r>
              <a:rPr sz="1800" spc="-20" dirty="0">
                <a:latin typeface="Times New Roman"/>
                <a:cs typeface="Times New Roman"/>
              </a:rPr>
              <a:t>печі, </a:t>
            </a:r>
            <a:r>
              <a:rPr sz="1800" spc="-15" dirty="0">
                <a:latin typeface="Times New Roman"/>
                <a:cs typeface="Times New Roman"/>
              </a:rPr>
              <a:t> </a:t>
            </a:r>
            <a:r>
              <a:rPr sz="1800" spc="-30" dirty="0">
                <a:latin typeface="Times New Roman"/>
                <a:cs typeface="Times New Roman"/>
              </a:rPr>
              <a:t>сковороди,</a:t>
            </a:r>
            <a:r>
              <a:rPr sz="1800" spc="-25" dirty="0">
                <a:latin typeface="Times New Roman"/>
                <a:cs typeface="Times New Roman"/>
              </a:rPr>
              <a:t> каструлі</a:t>
            </a:r>
            <a:r>
              <a:rPr sz="1800" spc="-20" dirty="0">
                <a:latin typeface="Times New Roman"/>
                <a:cs typeface="Times New Roman"/>
              </a:rPr>
              <a:t> </a:t>
            </a:r>
            <a:r>
              <a:rPr sz="1800" spc="-15" dirty="0">
                <a:latin typeface="Times New Roman"/>
                <a:cs typeface="Times New Roman"/>
              </a:rPr>
              <a:t>тощо.</a:t>
            </a:r>
            <a:r>
              <a:rPr sz="1800" spc="-10" dirty="0">
                <a:latin typeface="Times New Roman"/>
                <a:cs typeface="Times New Roman"/>
              </a:rPr>
              <a:t> Вони</a:t>
            </a:r>
            <a:r>
              <a:rPr sz="1800" spc="-5" dirty="0">
                <a:latin typeface="Times New Roman"/>
                <a:cs typeface="Times New Roman"/>
              </a:rPr>
              <a:t> </a:t>
            </a:r>
            <a:r>
              <a:rPr sz="1800" spc="-10" dirty="0">
                <a:latin typeface="Times New Roman"/>
                <a:cs typeface="Times New Roman"/>
              </a:rPr>
              <a:t>більш</a:t>
            </a:r>
            <a:r>
              <a:rPr sz="1800" spc="-5" dirty="0">
                <a:latin typeface="Times New Roman"/>
                <a:cs typeface="Times New Roman"/>
              </a:rPr>
              <a:t> </a:t>
            </a:r>
            <a:r>
              <a:rPr sz="1800" spc="-20" dirty="0">
                <a:latin typeface="Times New Roman"/>
                <a:cs typeface="Times New Roman"/>
              </a:rPr>
              <a:t>потужні,</a:t>
            </a:r>
            <a:r>
              <a:rPr sz="1800" spc="-15" dirty="0">
                <a:latin typeface="Times New Roman"/>
                <a:cs typeface="Times New Roman"/>
              </a:rPr>
              <a:t> </a:t>
            </a:r>
            <a:r>
              <a:rPr sz="1800" spc="-25" dirty="0">
                <a:latin typeface="Times New Roman"/>
                <a:cs typeface="Times New Roman"/>
              </a:rPr>
              <a:t>економічні,</a:t>
            </a:r>
            <a:r>
              <a:rPr sz="1800" spc="-20" dirty="0">
                <a:latin typeface="Times New Roman"/>
                <a:cs typeface="Times New Roman"/>
              </a:rPr>
              <a:t> </a:t>
            </a:r>
            <a:r>
              <a:rPr sz="1800" spc="-5" dirty="0">
                <a:latin typeface="Times New Roman"/>
                <a:cs typeface="Times New Roman"/>
              </a:rPr>
              <a:t>не</a:t>
            </a:r>
            <a:r>
              <a:rPr sz="1800" dirty="0">
                <a:latin typeface="Times New Roman"/>
                <a:cs typeface="Times New Roman"/>
              </a:rPr>
              <a:t> </a:t>
            </a:r>
            <a:r>
              <a:rPr sz="1800" spc="-20" dirty="0">
                <a:latin typeface="Times New Roman"/>
                <a:cs typeface="Times New Roman"/>
              </a:rPr>
              <a:t>завдають</a:t>
            </a:r>
            <a:r>
              <a:rPr sz="1800" spc="-15" dirty="0">
                <a:latin typeface="Times New Roman"/>
                <a:cs typeface="Times New Roman"/>
              </a:rPr>
              <a:t> </a:t>
            </a:r>
            <a:r>
              <a:rPr sz="1800" spc="-45" dirty="0">
                <a:latin typeface="Times New Roman"/>
                <a:cs typeface="Times New Roman"/>
              </a:rPr>
              <a:t>шкоди </a:t>
            </a:r>
            <a:r>
              <a:rPr sz="1800" spc="-40" dirty="0">
                <a:latin typeface="Times New Roman"/>
                <a:cs typeface="Times New Roman"/>
              </a:rPr>
              <a:t> </a:t>
            </a:r>
            <a:r>
              <a:rPr sz="1800" spc="-25" dirty="0">
                <a:latin typeface="Times New Roman"/>
                <a:cs typeface="Times New Roman"/>
              </a:rPr>
              <a:t>навколишньому</a:t>
            </a:r>
            <a:r>
              <a:rPr sz="1800" spc="-20" dirty="0">
                <a:latin typeface="Times New Roman"/>
                <a:cs typeface="Times New Roman"/>
              </a:rPr>
              <a:t> </a:t>
            </a:r>
            <a:r>
              <a:rPr sz="1800" spc="-30" dirty="0">
                <a:latin typeface="Times New Roman"/>
                <a:cs typeface="Times New Roman"/>
              </a:rPr>
              <a:t>середовищу.</a:t>
            </a:r>
            <a:r>
              <a:rPr sz="1800" spc="-25" dirty="0">
                <a:latin typeface="Times New Roman"/>
                <a:cs typeface="Times New Roman"/>
              </a:rPr>
              <a:t> Такі</a:t>
            </a:r>
            <a:r>
              <a:rPr sz="1800" spc="-20" dirty="0">
                <a:latin typeface="Times New Roman"/>
                <a:cs typeface="Times New Roman"/>
              </a:rPr>
              <a:t> </a:t>
            </a:r>
            <a:r>
              <a:rPr sz="1800" spc="-15" dirty="0">
                <a:latin typeface="Times New Roman"/>
                <a:cs typeface="Times New Roman"/>
              </a:rPr>
              <a:t>шафи</a:t>
            </a:r>
            <a:r>
              <a:rPr sz="1800" spc="-10" dirty="0">
                <a:latin typeface="Times New Roman"/>
                <a:cs typeface="Times New Roman"/>
              </a:rPr>
              <a:t> </a:t>
            </a:r>
            <a:r>
              <a:rPr sz="1800" spc="-15" dirty="0">
                <a:latin typeface="Times New Roman"/>
                <a:cs typeface="Times New Roman"/>
              </a:rPr>
              <a:t>забезпечені</a:t>
            </a:r>
            <a:r>
              <a:rPr sz="1800" spc="-10" dirty="0">
                <a:latin typeface="Times New Roman"/>
                <a:cs typeface="Times New Roman"/>
              </a:rPr>
              <a:t> </a:t>
            </a:r>
            <a:r>
              <a:rPr sz="1800" spc="-15" dirty="0">
                <a:latin typeface="Times New Roman"/>
                <a:cs typeface="Times New Roman"/>
              </a:rPr>
              <a:t>саморегулювальним</a:t>
            </a:r>
            <a:r>
              <a:rPr sz="1800" spc="-10" dirty="0">
                <a:latin typeface="Times New Roman"/>
                <a:cs typeface="Times New Roman"/>
              </a:rPr>
              <a:t> </a:t>
            </a:r>
            <a:r>
              <a:rPr sz="1800" spc="-25" dirty="0">
                <a:latin typeface="Times New Roman"/>
                <a:cs typeface="Times New Roman"/>
              </a:rPr>
              <a:t>кулінарним </a:t>
            </a:r>
            <a:r>
              <a:rPr sz="1800" spc="-20" dirty="0">
                <a:latin typeface="Times New Roman"/>
                <a:cs typeface="Times New Roman"/>
              </a:rPr>
              <a:t> </a:t>
            </a:r>
            <a:r>
              <a:rPr sz="1800" spc="15" dirty="0">
                <a:latin typeface="Times New Roman"/>
                <a:cs typeface="Times New Roman"/>
              </a:rPr>
              <a:t>профілем,</a:t>
            </a:r>
            <a:r>
              <a:rPr sz="1800" spc="20" dirty="0">
                <a:latin typeface="Times New Roman"/>
                <a:cs typeface="Times New Roman"/>
              </a:rPr>
              <a:t> </a:t>
            </a:r>
            <a:r>
              <a:rPr sz="1800" spc="5" dirty="0">
                <a:latin typeface="Times New Roman"/>
                <a:cs typeface="Times New Roman"/>
              </a:rPr>
              <a:t>що</a:t>
            </a:r>
            <a:r>
              <a:rPr sz="1800" spc="10" dirty="0">
                <a:latin typeface="Times New Roman"/>
                <a:cs typeface="Times New Roman"/>
              </a:rPr>
              <a:t> дозволяє</a:t>
            </a:r>
            <a:r>
              <a:rPr sz="1800" spc="15" dirty="0">
                <a:latin typeface="Times New Roman"/>
                <a:cs typeface="Times New Roman"/>
              </a:rPr>
              <a:t> </a:t>
            </a:r>
            <a:r>
              <a:rPr sz="1800" dirty="0">
                <a:latin typeface="Times New Roman"/>
                <a:cs typeface="Times New Roman"/>
              </a:rPr>
              <a:t>виконувати</a:t>
            </a:r>
            <a:r>
              <a:rPr sz="1800" spc="5" dirty="0">
                <a:latin typeface="Times New Roman"/>
                <a:cs typeface="Times New Roman"/>
              </a:rPr>
              <a:t> </a:t>
            </a:r>
            <a:r>
              <a:rPr sz="1800" spc="20" dirty="0">
                <a:latin typeface="Times New Roman"/>
                <a:cs typeface="Times New Roman"/>
              </a:rPr>
              <a:t>такі</a:t>
            </a:r>
            <a:r>
              <a:rPr sz="1800" spc="25" dirty="0">
                <a:latin typeface="Times New Roman"/>
                <a:cs typeface="Times New Roman"/>
              </a:rPr>
              <a:t> </a:t>
            </a:r>
            <a:r>
              <a:rPr sz="1800" spc="5" dirty="0">
                <a:latin typeface="Times New Roman"/>
                <a:cs typeface="Times New Roman"/>
              </a:rPr>
              <a:t>кулінарні</a:t>
            </a:r>
            <a:r>
              <a:rPr sz="1800" spc="10" dirty="0">
                <a:latin typeface="Times New Roman"/>
                <a:cs typeface="Times New Roman"/>
              </a:rPr>
              <a:t> </a:t>
            </a:r>
            <a:r>
              <a:rPr sz="1800" spc="15" dirty="0">
                <a:latin typeface="Times New Roman"/>
                <a:cs typeface="Times New Roman"/>
              </a:rPr>
              <a:t>операції,</a:t>
            </a:r>
            <a:r>
              <a:rPr sz="1800" spc="20" dirty="0">
                <a:latin typeface="Times New Roman"/>
                <a:cs typeface="Times New Roman"/>
              </a:rPr>
              <a:t> </a:t>
            </a:r>
            <a:r>
              <a:rPr sz="1800" spc="5" dirty="0">
                <a:latin typeface="Times New Roman"/>
                <a:cs typeface="Times New Roman"/>
              </a:rPr>
              <a:t>як</a:t>
            </a:r>
            <a:r>
              <a:rPr sz="1800" spc="10" dirty="0">
                <a:latin typeface="Times New Roman"/>
                <a:cs typeface="Times New Roman"/>
              </a:rPr>
              <a:t> </a:t>
            </a:r>
            <a:r>
              <a:rPr sz="1800" spc="-15" dirty="0">
                <a:latin typeface="Times New Roman"/>
                <a:cs typeface="Times New Roman"/>
              </a:rPr>
              <a:t>випікання,</a:t>
            </a:r>
            <a:r>
              <a:rPr sz="1800" spc="-10" dirty="0">
                <a:latin typeface="Times New Roman"/>
                <a:cs typeface="Times New Roman"/>
              </a:rPr>
              <a:t> </a:t>
            </a:r>
            <a:r>
              <a:rPr sz="1800" spc="-20" dirty="0">
                <a:latin typeface="Times New Roman"/>
                <a:cs typeface="Times New Roman"/>
              </a:rPr>
              <a:t>смаження, </a:t>
            </a:r>
            <a:r>
              <a:rPr sz="1800" spc="-15" dirty="0">
                <a:latin typeface="Times New Roman"/>
                <a:cs typeface="Times New Roman"/>
              </a:rPr>
              <a:t> </a:t>
            </a:r>
            <a:r>
              <a:rPr sz="1800" spc="-20" dirty="0">
                <a:latin typeface="Times New Roman"/>
                <a:cs typeface="Times New Roman"/>
              </a:rPr>
              <a:t>тушкування,</a:t>
            </a:r>
            <a:r>
              <a:rPr sz="1800" spc="-15" dirty="0">
                <a:latin typeface="Times New Roman"/>
                <a:cs typeface="Times New Roman"/>
              </a:rPr>
              <a:t> </a:t>
            </a:r>
            <a:r>
              <a:rPr sz="1800" spc="-10" dirty="0">
                <a:latin typeface="Times New Roman"/>
                <a:cs typeface="Times New Roman"/>
              </a:rPr>
              <a:t>гриль,</a:t>
            </a:r>
            <a:r>
              <a:rPr sz="1800" spc="-5" dirty="0">
                <a:latin typeface="Times New Roman"/>
                <a:cs typeface="Times New Roman"/>
              </a:rPr>
              <a:t> </a:t>
            </a:r>
            <a:r>
              <a:rPr sz="1800" spc="-20" dirty="0">
                <a:latin typeface="Times New Roman"/>
                <a:cs typeface="Times New Roman"/>
              </a:rPr>
              <a:t>бланшування,</a:t>
            </a:r>
            <a:r>
              <a:rPr sz="1800" spc="-15" dirty="0">
                <a:latin typeface="Times New Roman"/>
                <a:cs typeface="Times New Roman"/>
              </a:rPr>
              <a:t> </a:t>
            </a:r>
            <a:r>
              <a:rPr sz="1800" spc="-25" dirty="0">
                <a:latin typeface="Times New Roman"/>
                <a:cs typeface="Times New Roman"/>
              </a:rPr>
              <a:t>глазурування,</a:t>
            </a:r>
            <a:r>
              <a:rPr sz="1800" spc="-20" dirty="0">
                <a:latin typeface="Times New Roman"/>
                <a:cs typeface="Times New Roman"/>
              </a:rPr>
              <a:t> </a:t>
            </a:r>
            <a:r>
              <a:rPr sz="1800" spc="-5" dirty="0">
                <a:latin typeface="Times New Roman"/>
                <a:cs typeface="Times New Roman"/>
              </a:rPr>
              <a:t>вакуумна</a:t>
            </a:r>
            <a:r>
              <a:rPr sz="1800" dirty="0">
                <a:latin typeface="Times New Roman"/>
                <a:cs typeface="Times New Roman"/>
              </a:rPr>
              <a:t> обробка,</a:t>
            </a:r>
            <a:r>
              <a:rPr sz="1800" spc="5" dirty="0">
                <a:latin typeface="Times New Roman"/>
                <a:cs typeface="Times New Roman"/>
              </a:rPr>
              <a:t> пастеризація, </a:t>
            </a:r>
            <a:r>
              <a:rPr sz="1800" spc="10" dirty="0">
                <a:latin typeface="Times New Roman"/>
                <a:cs typeface="Times New Roman"/>
              </a:rPr>
              <a:t> </a:t>
            </a:r>
            <a:r>
              <a:rPr sz="1800" dirty="0">
                <a:latin typeface="Times New Roman"/>
                <a:cs typeface="Times New Roman"/>
              </a:rPr>
              <a:t>розморожування,</a:t>
            </a:r>
            <a:r>
              <a:rPr sz="1800" spc="-10" dirty="0">
                <a:latin typeface="Times New Roman"/>
                <a:cs typeface="Times New Roman"/>
              </a:rPr>
              <a:t> </a:t>
            </a:r>
            <a:r>
              <a:rPr sz="1800" spc="-5" dirty="0">
                <a:latin typeface="Times New Roman"/>
                <a:cs typeface="Times New Roman"/>
              </a:rPr>
              <a:t>консервування.</a:t>
            </a:r>
            <a:endParaRPr sz="18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597" y="358056"/>
            <a:ext cx="8988425" cy="5786120"/>
          </a:xfrm>
          <a:prstGeom prst="rect">
            <a:avLst/>
          </a:prstGeom>
        </p:spPr>
        <p:txBody>
          <a:bodyPr vert="horz" wrap="square" lIns="0" tIns="12700" rIns="0" bIns="0" rtlCol="0">
            <a:spAutoFit/>
          </a:bodyPr>
          <a:lstStyle/>
          <a:p>
            <a:pPr marL="463550">
              <a:lnSpc>
                <a:spcPct val="100000"/>
              </a:lnSpc>
              <a:spcBef>
                <a:spcPts val="100"/>
              </a:spcBef>
            </a:pPr>
            <a:r>
              <a:rPr sz="1800" b="1" dirty="0">
                <a:latin typeface="Times New Roman"/>
                <a:cs typeface="Times New Roman"/>
              </a:rPr>
              <a:t>6.</a:t>
            </a:r>
            <a:r>
              <a:rPr sz="1800" b="1" spc="5" dirty="0">
                <a:latin typeface="Times New Roman"/>
                <a:cs typeface="Times New Roman"/>
              </a:rPr>
              <a:t> </a:t>
            </a:r>
            <a:r>
              <a:rPr sz="1800" b="1" spc="-10" dirty="0">
                <a:latin typeface="Times New Roman"/>
                <a:cs typeface="Times New Roman"/>
              </a:rPr>
              <a:t>Жарильне</a:t>
            </a:r>
            <a:r>
              <a:rPr sz="1800" b="1" spc="-5" dirty="0">
                <a:latin typeface="Times New Roman"/>
                <a:cs typeface="Times New Roman"/>
              </a:rPr>
              <a:t> </a:t>
            </a:r>
            <a:r>
              <a:rPr sz="1800" b="1" spc="-10" dirty="0">
                <a:latin typeface="Times New Roman"/>
                <a:cs typeface="Times New Roman"/>
              </a:rPr>
              <a:t>обладнання</a:t>
            </a:r>
            <a:r>
              <a:rPr sz="1800" b="1" spc="10" dirty="0">
                <a:latin typeface="Times New Roman"/>
                <a:cs typeface="Times New Roman"/>
              </a:rPr>
              <a:t> </a:t>
            </a:r>
            <a:r>
              <a:rPr sz="1800" b="1" dirty="0">
                <a:latin typeface="Times New Roman"/>
                <a:cs typeface="Times New Roman"/>
              </a:rPr>
              <a:t>з</a:t>
            </a:r>
            <a:r>
              <a:rPr sz="1800" b="1" spc="5" dirty="0">
                <a:latin typeface="Times New Roman"/>
                <a:cs typeface="Times New Roman"/>
              </a:rPr>
              <a:t> </a:t>
            </a:r>
            <a:r>
              <a:rPr sz="1800" b="1" spc="-10" dirty="0">
                <a:latin typeface="Times New Roman"/>
                <a:cs typeface="Times New Roman"/>
              </a:rPr>
              <a:t>інфрачервоним</a:t>
            </a:r>
            <a:r>
              <a:rPr sz="1800" b="1" dirty="0">
                <a:latin typeface="Times New Roman"/>
                <a:cs typeface="Times New Roman"/>
              </a:rPr>
              <a:t> </a:t>
            </a:r>
            <a:r>
              <a:rPr sz="1800" b="1" spc="-5" dirty="0">
                <a:latin typeface="Times New Roman"/>
                <a:cs typeface="Times New Roman"/>
              </a:rPr>
              <a:t>нагріванням</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marR="5080" indent="450850" algn="just">
              <a:lnSpc>
                <a:spcPct val="100000"/>
              </a:lnSpc>
            </a:pPr>
            <a:r>
              <a:rPr sz="1800" dirty="0">
                <a:latin typeface="Times New Roman"/>
                <a:cs typeface="Times New Roman"/>
              </a:rPr>
              <a:t>В </a:t>
            </a:r>
            <a:r>
              <a:rPr sz="1800" spc="-5" dirty="0">
                <a:latin typeface="Times New Roman"/>
                <a:cs typeface="Times New Roman"/>
              </a:rPr>
              <a:t>даний час для теплової обробки </a:t>
            </a:r>
            <a:r>
              <a:rPr sz="1800" spc="-15" dirty="0">
                <a:latin typeface="Times New Roman"/>
                <a:cs typeface="Times New Roman"/>
              </a:rPr>
              <a:t>широко </a:t>
            </a:r>
            <a:r>
              <a:rPr sz="1800" spc="-5" dirty="0">
                <a:latin typeface="Times New Roman"/>
                <a:cs typeface="Times New Roman"/>
              </a:rPr>
              <a:t>застосовується </a:t>
            </a:r>
            <a:r>
              <a:rPr sz="1800" spc="-10" dirty="0">
                <a:latin typeface="Times New Roman"/>
                <a:cs typeface="Times New Roman"/>
              </a:rPr>
              <a:t>обладнання </a:t>
            </a:r>
            <a:r>
              <a:rPr sz="1800" dirty="0">
                <a:latin typeface="Times New Roman"/>
                <a:cs typeface="Times New Roman"/>
              </a:rPr>
              <a:t>з </a:t>
            </a:r>
            <a:r>
              <a:rPr sz="1800" spc="-10" dirty="0">
                <a:latin typeface="Times New Roman"/>
                <a:cs typeface="Times New Roman"/>
              </a:rPr>
              <a:t>інфрачервоним </a:t>
            </a:r>
            <a:r>
              <a:rPr sz="1800" spc="-434" dirty="0">
                <a:latin typeface="Times New Roman"/>
                <a:cs typeface="Times New Roman"/>
              </a:rPr>
              <a:t> </a:t>
            </a:r>
            <a:r>
              <a:rPr sz="1800" spc="-5" dirty="0">
                <a:latin typeface="Times New Roman"/>
                <a:cs typeface="Times New Roman"/>
              </a:rPr>
              <a:t>нагріванням. Воно </a:t>
            </a:r>
            <a:r>
              <a:rPr sz="1800" spc="-15" dirty="0">
                <a:latin typeface="Times New Roman"/>
                <a:cs typeface="Times New Roman"/>
              </a:rPr>
              <a:t>використовується </a:t>
            </a:r>
            <a:r>
              <a:rPr sz="1800" dirty="0">
                <a:latin typeface="Times New Roman"/>
                <a:cs typeface="Times New Roman"/>
              </a:rPr>
              <a:t>для </a:t>
            </a:r>
            <a:r>
              <a:rPr sz="1800" spc="-10" dirty="0">
                <a:latin typeface="Times New Roman"/>
                <a:cs typeface="Times New Roman"/>
              </a:rPr>
              <a:t>смаження </a:t>
            </a:r>
            <a:r>
              <a:rPr sz="1800" dirty="0">
                <a:latin typeface="Times New Roman"/>
                <a:cs typeface="Times New Roman"/>
              </a:rPr>
              <a:t>і </a:t>
            </a:r>
            <a:r>
              <a:rPr sz="1800" spc="-10" dirty="0">
                <a:latin typeface="Times New Roman"/>
                <a:cs typeface="Times New Roman"/>
              </a:rPr>
              <a:t>підігріву </a:t>
            </a:r>
            <a:r>
              <a:rPr sz="1800" spc="-15" dirty="0">
                <a:latin typeface="Times New Roman"/>
                <a:cs typeface="Times New Roman"/>
              </a:rPr>
              <a:t>готових </a:t>
            </a:r>
            <a:r>
              <a:rPr sz="1800" dirty="0">
                <a:latin typeface="Times New Roman"/>
                <a:cs typeface="Times New Roman"/>
              </a:rPr>
              <a:t>страв. До </a:t>
            </a:r>
            <a:r>
              <a:rPr sz="1800" spc="-5" dirty="0">
                <a:latin typeface="Times New Roman"/>
                <a:cs typeface="Times New Roman"/>
              </a:rPr>
              <a:t>жарильне </a:t>
            </a:r>
            <a:r>
              <a:rPr sz="1800" dirty="0">
                <a:latin typeface="Times New Roman"/>
                <a:cs typeface="Times New Roman"/>
              </a:rPr>
              <a:t> </a:t>
            </a:r>
            <a:r>
              <a:rPr sz="1800" spc="-10" dirty="0">
                <a:latin typeface="Times New Roman"/>
                <a:cs typeface="Times New Roman"/>
              </a:rPr>
              <a:t>устаткування</a:t>
            </a:r>
            <a:r>
              <a:rPr sz="1800" spc="-5"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5" dirty="0">
                <a:latin typeface="Times New Roman"/>
                <a:cs typeface="Times New Roman"/>
              </a:rPr>
              <a:t>ІК-нагріванням</a:t>
            </a:r>
            <a:r>
              <a:rPr sz="1800" dirty="0">
                <a:latin typeface="Times New Roman"/>
                <a:cs typeface="Times New Roman"/>
              </a:rPr>
              <a:t> відносяться</a:t>
            </a:r>
            <a:r>
              <a:rPr sz="1800" spc="5" dirty="0">
                <a:latin typeface="Times New Roman"/>
                <a:cs typeface="Times New Roman"/>
              </a:rPr>
              <a:t> </a:t>
            </a:r>
            <a:r>
              <a:rPr sz="1800" spc="-5" dirty="0">
                <a:latin typeface="Times New Roman"/>
                <a:cs typeface="Times New Roman"/>
              </a:rPr>
              <a:t>різні</a:t>
            </a:r>
            <a:r>
              <a:rPr sz="1800" dirty="0">
                <a:latin typeface="Times New Roman"/>
                <a:cs typeface="Times New Roman"/>
              </a:rPr>
              <a:t> </a:t>
            </a:r>
            <a:r>
              <a:rPr sz="1800" spc="-5" dirty="0">
                <a:latin typeface="Times New Roman"/>
                <a:cs typeface="Times New Roman"/>
              </a:rPr>
              <a:t>види</a:t>
            </a:r>
            <a:r>
              <a:rPr sz="1800" dirty="0">
                <a:latin typeface="Times New Roman"/>
                <a:cs typeface="Times New Roman"/>
              </a:rPr>
              <a:t> </a:t>
            </a:r>
            <a:r>
              <a:rPr sz="1800" spc="-5" dirty="0">
                <a:latin typeface="Times New Roman"/>
                <a:cs typeface="Times New Roman"/>
              </a:rPr>
              <a:t>грилів,</a:t>
            </a:r>
            <a:r>
              <a:rPr sz="1800" dirty="0">
                <a:latin typeface="Times New Roman"/>
                <a:cs typeface="Times New Roman"/>
              </a:rPr>
              <a:t> тостерів</a:t>
            </a:r>
            <a:r>
              <a:rPr sz="1800" spc="5" dirty="0">
                <a:latin typeface="Times New Roman"/>
                <a:cs typeface="Times New Roman"/>
              </a:rPr>
              <a:t> </a:t>
            </a:r>
            <a:r>
              <a:rPr sz="1800" spc="10" dirty="0">
                <a:latin typeface="Times New Roman"/>
                <a:cs typeface="Times New Roman"/>
              </a:rPr>
              <a:t>та</a:t>
            </a:r>
            <a:r>
              <a:rPr sz="1800" spc="15" dirty="0">
                <a:latin typeface="Times New Roman"/>
                <a:cs typeface="Times New Roman"/>
              </a:rPr>
              <a:t> </a:t>
            </a:r>
            <a:r>
              <a:rPr sz="1800" dirty="0">
                <a:latin typeface="Times New Roman"/>
                <a:cs typeface="Times New Roman"/>
              </a:rPr>
              <a:t>ростерів, </a:t>
            </a:r>
            <a:r>
              <a:rPr sz="1800" spc="5" dirty="0">
                <a:latin typeface="Times New Roman"/>
                <a:cs typeface="Times New Roman"/>
              </a:rPr>
              <a:t> </a:t>
            </a:r>
            <a:r>
              <a:rPr sz="1800" spc="-5" dirty="0">
                <a:latin typeface="Times New Roman"/>
                <a:cs typeface="Times New Roman"/>
              </a:rPr>
              <a:t>шашличницю, жаровень-барбекю, </a:t>
            </a:r>
            <a:r>
              <a:rPr sz="1800" dirty="0">
                <a:latin typeface="Times New Roman"/>
                <a:cs typeface="Times New Roman"/>
              </a:rPr>
              <a:t>а </a:t>
            </a:r>
            <a:r>
              <a:rPr sz="1800" spc="-25" dirty="0">
                <a:latin typeface="Times New Roman"/>
                <a:cs typeface="Times New Roman"/>
              </a:rPr>
              <a:t>також</a:t>
            </a:r>
            <a:r>
              <a:rPr sz="1800" spc="400" dirty="0">
                <a:latin typeface="Times New Roman"/>
                <a:cs typeface="Times New Roman"/>
              </a:rPr>
              <a:t> </a:t>
            </a:r>
            <a:r>
              <a:rPr sz="1800" spc="-5" dirty="0">
                <a:latin typeface="Times New Roman"/>
                <a:cs typeface="Times New Roman"/>
              </a:rPr>
              <a:t>деякі </a:t>
            </a:r>
            <a:r>
              <a:rPr sz="1800" spc="-15" dirty="0">
                <a:latin typeface="Times New Roman"/>
                <a:cs typeface="Times New Roman"/>
              </a:rPr>
              <a:t>моделі </a:t>
            </a:r>
            <a:r>
              <a:rPr sz="1800" spc="-10" dirty="0">
                <a:latin typeface="Times New Roman"/>
                <a:cs typeface="Times New Roman"/>
              </a:rPr>
              <a:t>жарочних </a:t>
            </a:r>
            <a:r>
              <a:rPr sz="1800" spc="-15" dirty="0">
                <a:latin typeface="Times New Roman"/>
                <a:cs typeface="Times New Roman"/>
              </a:rPr>
              <a:t>печей </a:t>
            </a:r>
            <a:r>
              <a:rPr sz="1800" spc="-5" dirty="0">
                <a:latin typeface="Times New Roman"/>
                <a:cs typeface="Times New Roman"/>
              </a:rPr>
              <a:t>безперервної дії. </a:t>
            </a:r>
            <a:r>
              <a:rPr sz="1800" dirty="0">
                <a:latin typeface="Times New Roman"/>
                <a:cs typeface="Times New Roman"/>
              </a:rPr>
              <a:t> Як</a:t>
            </a:r>
            <a:r>
              <a:rPr sz="1800" spc="5" dirty="0">
                <a:latin typeface="Times New Roman"/>
                <a:cs typeface="Times New Roman"/>
              </a:rPr>
              <a:t> </a:t>
            </a:r>
            <a:r>
              <a:rPr sz="1800" spc="-10" dirty="0">
                <a:latin typeface="Times New Roman"/>
                <a:cs typeface="Times New Roman"/>
              </a:rPr>
              <a:t>джерела</a:t>
            </a:r>
            <a:r>
              <a:rPr sz="1800" spc="-5" dirty="0">
                <a:latin typeface="Times New Roman"/>
                <a:cs typeface="Times New Roman"/>
              </a:rPr>
              <a:t> </a:t>
            </a:r>
            <a:r>
              <a:rPr sz="1800" spc="-15" dirty="0">
                <a:latin typeface="Times New Roman"/>
                <a:cs typeface="Times New Roman"/>
              </a:rPr>
              <a:t>інфрачервоного</a:t>
            </a:r>
            <a:r>
              <a:rPr sz="1800" spc="-10" dirty="0">
                <a:latin typeface="Times New Roman"/>
                <a:cs typeface="Times New Roman"/>
              </a:rPr>
              <a:t> випромінювання</a:t>
            </a:r>
            <a:r>
              <a:rPr sz="1800" spc="-5" dirty="0">
                <a:latin typeface="Times New Roman"/>
                <a:cs typeface="Times New Roman"/>
              </a:rPr>
              <a:t> </a:t>
            </a:r>
            <a:r>
              <a:rPr sz="1800" dirty="0">
                <a:latin typeface="Times New Roman"/>
                <a:cs typeface="Times New Roman"/>
              </a:rPr>
              <a:t>в</a:t>
            </a:r>
            <a:r>
              <a:rPr sz="1800" spc="5" dirty="0">
                <a:latin typeface="Times New Roman"/>
                <a:cs typeface="Times New Roman"/>
              </a:rPr>
              <a:t> </a:t>
            </a:r>
            <a:r>
              <a:rPr sz="1800" spc="-5" dirty="0">
                <a:latin typeface="Times New Roman"/>
                <a:cs typeface="Times New Roman"/>
              </a:rPr>
              <a:t>них</a:t>
            </a:r>
            <a:r>
              <a:rPr sz="1800" dirty="0">
                <a:latin typeface="Times New Roman"/>
                <a:cs typeface="Times New Roman"/>
              </a:rPr>
              <a:t> </a:t>
            </a:r>
            <a:r>
              <a:rPr sz="1800" spc="-20" dirty="0">
                <a:latin typeface="Times New Roman"/>
                <a:cs typeface="Times New Roman"/>
              </a:rPr>
              <a:t>використовують</a:t>
            </a:r>
            <a:r>
              <a:rPr sz="1800" spc="-15" dirty="0">
                <a:latin typeface="Times New Roman"/>
                <a:cs typeface="Times New Roman"/>
              </a:rPr>
              <a:t> </a:t>
            </a:r>
            <a:r>
              <a:rPr sz="1800" dirty="0">
                <a:latin typeface="Times New Roman"/>
                <a:cs typeface="Times New Roman"/>
              </a:rPr>
              <a:t>спеціальні </a:t>
            </a:r>
            <a:r>
              <a:rPr sz="1800" spc="5" dirty="0">
                <a:latin typeface="Times New Roman"/>
                <a:cs typeface="Times New Roman"/>
              </a:rPr>
              <a:t> </a:t>
            </a:r>
            <a:r>
              <a:rPr sz="1800" spc="-10" dirty="0">
                <a:latin typeface="Times New Roman"/>
                <a:cs typeface="Times New Roman"/>
              </a:rPr>
              <a:t>електронагрівачі </a:t>
            </a:r>
            <a:r>
              <a:rPr sz="1800" dirty="0">
                <a:latin typeface="Times New Roman"/>
                <a:cs typeface="Times New Roman"/>
              </a:rPr>
              <a:t>ІК </a:t>
            </a:r>
            <a:r>
              <a:rPr sz="1800" spc="-10" dirty="0">
                <a:latin typeface="Times New Roman"/>
                <a:cs typeface="Times New Roman"/>
              </a:rPr>
              <a:t>нагрівання, </a:t>
            </a:r>
            <a:r>
              <a:rPr sz="1800" spc="-5" dirty="0">
                <a:latin typeface="Times New Roman"/>
                <a:cs typeface="Times New Roman"/>
              </a:rPr>
              <a:t>гаряче </a:t>
            </a:r>
            <a:r>
              <a:rPr sz="1800" spc="-10" dirty="0">
                <a:latin typeface="Times New Roman"/>
                <a:cs typeface="Times New Roman"/>
              </a:rPr>
              <a:t>вугілля </a:t>
            </a:r>
            <a:r>
              <a:rPr sz="1800" dirty="0">
                <a:latin typeface="Times New Roman"/>
                <a:cs typeface="Times New Roman"/>
              </a:rPr>
              <a:t>з </a:t>
            </a:r>
            <a:r>
              <a:rPr sz="1800" spc="-10" dirty="0">
                <a:latin typeface="Times New Roman"/>
                <a:cs typeface="Times New Roman"/>
              </a:rPr>
              <a:t>температурою нагріву </a:t>
            </a:r>
            <a:r>
              <a:rPr sz="1800" dirty="0">
                <a:latin typeface="Times New Roman"/>
                <a:cs typeface="Times New Roman"/>
              </a:rPr>
              <a:t>500</a:t>
            </a:r>
            <a:r>
              <a:rPr sz="1800" dirty="0">
                <a:latin typeface="Symbol"/>
                <a:cs typeface="Symbol"/>
              </a:rPr>
              <a:t></a:t>
            </a:r>
            <a:r>
              <a:rPr sz="1800" dirty="0">
                <a:latin typeface="Times New Roman"/>
                <a:cs typeface="Times New Roman"/>
              </a:rPr>
              <a:t>700 0С, а </a:t>
            </a:r>
            <a:r>
              <a:rPr sz="1800" spc="-25" dirty="0">
                <a:latin typeface="Times New Roman"/>
                <a:cs typeface="Times New Roman"/>
              </a:rPr>
              <a:t>також </a:t>
            </a:r>
            <a:r>
              <a:rPr sz="1800" spc="-20" dirty="0">
                <a:latin typeface="Times New Roman"/>
                <a:cs typeface="Times New Roman"/>
              </a:rPr>
              <a:t> </a:t>
            </a:r>
            <a:r>
              <a:rPr sz="1800" spc="-5" dirty="0">
                <a:latin typeface="Times New Roman"/>
                <a:cs typeface="Times New Roman"/>
              </a:rPr>
              <a:t>нагріті</a:t>
            </a:r>
            <a:r>
              <a:rPr sz="1800" dirty="0">
                <a:latin typeface="Times New Roman"/>
                <a:cs typeface="Times New Roman"/>
              </a:rPr>
              <a:t> за</a:t>
            </a:r>
            <a:r>
              <a:rPr sz="1800" spc="5" dirty="0">
                <a:latin typeface="Times New Roman"/>
                <a:cs typeface="Times New Roman"/>
              </a:rPr>
              <a:t> </a:t>
            </a:r>
            <a:r>
              <a:rPr sz="1800" spc="-15" dirty="0">
                <a:latin typeface="Times New Roman"/>
                <a:cs typeface="Times New Roman"/>
              </a:rPr>
              <a:t>допомогою</a:t>
            </a:r>
            <a:r>
              <a:rPr sz="1800" spc="-10" dirty="0">
                <a:latin typeface="Times New Roman"/>
                <a:cs typeface="Times New Roman"/>
              </a:rPr>
              <a:t> </a:t>
            </a:r>
            <a:r>
              <a:rPr sz="1800" spc="-5" dirty="0">
                <a:latin typeface="Times New Roman"/>
                <a:cs typeface="Times New Roman"/>
              </a:rPr>
              <a:t>газових</a:t>
            </a:r>
            <a:r>
              <a:rPr sz="1800" dirty="0">
                <a:latin typeface="Times New Roman"/>
                <a:cs typeface="Times New Roman"/>
              </a:rPr>
              <a:t> пальників</a:t>
            </a:r>
            <a:r>
              <a:rPr sz="1800" spc="5" dirty="0">
                <a:latin typeface="Times New Roman"/>
                <a:cs typeface="Times New Roman"/>
              </a:rPr>
              <a:t> </a:t>
            </a:r>
            <a:r>
              <a:rPr sz="1800" spc="-5" dirty="0">
                <a:latin typeface="Times New Roman"/>
                <a:cs typeface="Times New Roman"/>
              </a:rPr>
              <a:t>або</a:t>
            </a:r>
            <a:r>
              <a:rPr sz="1800" dirty="0">
                <a:latin typeface="Times New Roman"/>
                <a:cs typeface="Times New Roman"/>
              </a:rPr>
              <a:t> </a:t>
            </a:r>
            <a:r>
              <a:rPr sz="1800" spc="-10" dirty="0">
                <a:latin typeface="Times New Roman"/>
                <a:cs typeface="Times New Roman"/>
              </a:rPr>
              <a:t>електронагрівачів</a:t>
            </a:r>
            <a:r>
              <a:rPr sz="1800" spc="-5" dirty="0">
                <a:latin typeface="Times New Roman"/>
                <a:cs typeface="Times New Roman"/>
              </a:rPr>
              <a:t> </a:t>
            </a:r>
            <a:r>
              <a:rPr sz="1800" dirty="0">
                <a:latin typeface="Times New Roman"/>
                <a:cs typeface="Times New Roman"/>
              </a:rPr>
              <a:t>металеві</a:t>
            </a:r>
            <a:r>
              <a:rPr sz="1800" spc="5" dirty="0">
                <a:latin typeface="Times New Roman"/>
                <a:cs typeface="Times New Roman"/>
              </a:rPr>
              <a:t> </a:t>
            </a:r>
            <a:r>
              <a:rPr sz="1800" spc="-5" dirty="0">
                <a:latin typeface="Times New Roman"/>
                <a:cs typeface="Times New Roman"/>
              </a:rPr>
              <a:t>поверхні,</a:t>
            </a:r>
            <a:r>
              <a:rPr sz="1800" dirty="0">
                <a:latin typeface="Times New Roman"/>
                <a:cs typeface="Times New Roman"/>
              </a:rPr>
              <a:t> що </a:t>
            </a:r>
            <a:r>
              <a:rPr sz="1800" spc="5" dirty="0">
                <a:latin typeface="Times New Roman"/>
                <a:cs typeface="Times New Roman"/>
              </a:rPr>
              <a:t> </a:t>
            </a:r>
            <a:r>
              <a:rPr sz="1800" spc="-10" dirty="0">
                <a:latin typeface="Times New Roman"/>
                <a:cs typeface="Times New Roman"/>
              </a:rPr>
              <a:t>випромінюють</a:t>
            </a:r>
            <a:r>
              <a:rPr sz="1800" spc="-5" dirty="0">
                <a:latin typeface="Times New Roman"/>
                <a:cs typeface="Times New Roman"/>
              </a:rPr>
              <a:t> ІК-промені.</a:t>
            </a:r>
            <a:r>
              <a:rPr sz="1800" dirty="0">
                <a:latin typeface="Times New Roman"/>
                <a:cs typeface="Times New Roman"/>
              </a:rPr>
              <a:t> </a:t>
            </a:r>
            <a:r>
              <a:rPr sz="1800" spc="-30" dirty="0">
                <a:latin typeface="Times New Roman"/>
                <a:cs typeface="Times New Roman"/>
              </a:rPr>
              <a:t>Головна</a:t>
            </a:r>
            <a:r>
              <a:rPr sz="1800" spc="-25" dirty="0">
                <a:latin typeface="Times New Roman"/>
                <a:cs typeface="Times New Roman"/>
              </a:rPr>
              <a:t> </a:t>
            </a:r>
            <a:r>
              <a:rPr sz="1800" spc="-5" dirty="0">
                <a:latin typeface="Times New Roman"/>
                <a:cs typeface="Times New Roman"/>
              </a:rPr>
              <a:t>особливість</a:t>
            </a:r>
            <a:r>
              <a:rPr sz="1800" dirty="0">
                <a:latin typeface="Times New Roman"/>
                <a:cs typeface="Times New Roman"/>
              </a:rPr>
              <a:t> </a:t>
            </a:r>
            <a:r>
              <a:rPr sz="1800" spc="-5" dirty="0">
                <a:latin typeface="Times New Roman"/>
                <a:cs typeface="Times New Roman"/>
              </a:rPr>
              <a:t>цієї</a:t>
            </a:r>
            <a:r>
              <a:rPr sz="1800" dirty="0">
                <a:latin typeface="Times New Roman"/>
                <a:cs typeface="Times New Roman"/>
              </a:rPr>
              <a:t> </a:t>
            </a:r>
            <a:r>
              <a:rPr sz="1800" spc="-10" dirty="0">
                <a:latin typeface="Times New Roman"/>
                <a:cs typeface="Times New Roman"/>
              </a:rPr>
              <a:t>групи</a:t>
            </a:r>
            <a:r>
              <a:rPr sz="1800" spc="-5" dirty="0">
                <a:latin typeface="Times New Roman"/>
                <a:cs typeface="Times New Roman"/>
              </a:rPr>
              <a:t> </a:t>
            </a:r>
            <a:r>
              <a:rPr sz="1800" spc="-10" dirty="0">
                <a:latin typeface="Times New Roman"/>
                <a:cs typeface="Times New Roman"/>
              </a:rPr>
              <a:t>устаткування</a:t>
            </a:r>
            <a:r>
              <a:rPr sz="1800" spc="434" dirty="0">
                <a:latin typeface="Times New Roman"/>
                <a:cs typeface="Times New Roman"/>
              </a:rPr>
              <a:t> </a:t>
            </a:r>
            <a:r>
              <a:rPr sz="1800" dirty="0">
                <a:latin typeface="Times New Roman"/>
                <a:cs typeface="Times New Roman"/>
              </a:rPr>
              <a:t>-</a:t>
            </a:r>
            <a:r>
              <a:rPr sz="1800" spc="455" dirty="0">
                <a:latin typeface="Times New Roman"/>
                <a:cs typeface="Times New Roman"/>
              </a:rPr>
              <a:t> </a:t>
            </a:r>
            <a:r>
              <a:rPr sz="1800" spc="-10" dirty="0">
                <a:latin typeface="Times New Roman"/>
                <a:cs typeface="Times New Roman"/>
              </a:rPr>
              <a:t>висока </a:t>
            </a:r>
            <a:r>
              <a:rPr sz="1800" spc="-5" dirty="0">
                <a:latin typeface="Times New Roman"/>
                <a:cs typeface="Times New Roman"/>
              </a:rPr>
              <a:t> швидкість </a:t>
            </a:r>
            <a:r>
              <a:rPr sz="1800" spc="-10" dirty="0">
                <a:latin typeface="Times New Roman"/>
                <a:cs typeface="Times New Roman"/>
              </a:rPr>
              <a:t>смаження, </a:t>
            </a:r>
            <a:r>
              <a:rPr sz="1800" spc="-5" dirty="0">
                <a:latin typeface="Times New Roman"/>
                <a:cs typeface="Times New Roman"/>
              </a:rPr>
              <a:t>гарний зовнішній </a:t>
            </a:r>
            <a:r>
              <a:rPr sz="1800" spc="-20" dirty="0">
                <a:latin typeface="Times New Roman"/>
                <a:cs typeface="Times New Roman"/>
              </a:rPr>
              <a:t>вигляд </a:t>
            </a:r>
            <a:r>
              <a:rPr sz="1800" spc="-10" dirty="0">
                <a:latin typeface="Times New Roman"/>
                <a:cs typeface="Times New Roman"/>
              </a:rPr>
              <a:t>одержуваних </a:t>
            </a:r>
            <a:r>
              <a:rPr sz="1800" spc="-5" dirty="0">
                <a:latin typeface="Times New Roman"/>
                <a:cs typeface="Times New Roman"/>
              </a:rPr>
              <a:t>виробів, </a:t>
            </a:r>
            <a:r>
              <a:rPr sz="1800" dirty="0">
                <a:latin typeface="Times New Roman"/>
                <a:cs typeface="Times New Roman"/>
              </a:rPr>
              <a:t>а </a:t>
            </a:r>
            <a:r>
              <a:rPr sz="1800" spc="-25" dirty="0">
                <a:latin typeface="Times New Roman"/>
                <a:cs typeface="Times New Roman"/>
              </a:rPr>
              <a:t>також </a:t>
            </a:r>
            <a:r>
              <a:rPr sz="1800" spc="-10" dirty="0">
                <a:latin typeface="Times New Roman"/>
                <a:cs typeface="Times New Roman"/>
              </a:rPr>
              <a:t>можливість </a:t>
            </a:r>
            <a:r>
              <a:rPr sz="1800" spc="-5" dirty="0">
                <a:latin typeface="Times New Roman"/>
                <a:cs typeface="Times New Roman"/>
              </a:rPr>
              <a:t> спостерігати</a:t>
            </a:r>
            <a:r>
              <a:rPr sz="1800" dirty="0">
                <a:latin typeface="Times New Roman"/>
                <a:cs typeface="Times New Roman"/>
              </a:rPr>
              <a:t> за</a:t>
            </a:r>
            <a:r>
              <a:rPr sz="1800" spc="5" dirty="0">
                <a:latin typeface="Times New Roman"/>
                <a:cs typeface="Times New Roman"/>
              </a:rPr>
              <a:t> </a:t>
            </a:r>
            <a:r>
              <a:rPr sz="1800" spc="-5" dirty="0">
                <a:latin typeface="Times New Roman"/>
                <a:cs typeface="Times New Roman"/>
              </a:rPr>
              <a:t>процесом</a:t>
            </a:r>
            <a:r>
              <a:rPr sz="1800" dirty="0">
                <a:latin typeface="Times New Roman"/>
                <a:cs typeface="Times New Roman"/>
              </a:rPr>
              <a:t> </a:t>
            </a:r>
            <a:r>
              <a:rPr sz="1800" spc="-15" dirty="0">
                <a:latin typeface="Times New Roman"/>
                <a:cs typeface="Times New Roman"/>
              </a:rPr>
              <a:t>приготування,</a:t>
            </a:r>
            <a:r>
              <a:rPr sz="1800" spc="-10" dirty="0">
                <a:latin typeface="Times New Roman"/>
                <a:cs typeface="Times New Roman"/>
              </a:rPr>
              <a:t> </a:t>
            </a:r>
            <a:r>
              <a:rPr sz="1800" dirty="0">
                <a:latin typeface="Times New Roman"/>
                <a:cs typeface="Times New Roman"/>
              </a:rPr>
              <a:t>що</a:t>
            </a:r>
            <a:r>
              <a:rPr sz="1800" spc="5" dirty="0">
                <a:latin typeface="Times New Roman"/>
                <a:cs typeface="Times New Roman"/>
              </a:rPr>
              <a:t> </a:t>
            </a:r>
            <a:r>
              <a:rPr sz="1800" spc="-5" dirty="0">
                <a:latin typeface="Times New Roman"/>
                <a:cs typeface="Times New Roman"/>
              </a:rPr>
              <a:t>сприяє</a:t>
            </a:r>
            <a:r>
              <a:rPr sz="1800" dirty="0">
                <a:latin typeface="Times New Roman"/>
                <a:cs typeface="Times New Roman"/>
              </a:rPr>
              <a:t> залученню</a:t>
            </a:r>
            <a:r>
              <a:rPr sz="1800" spc="450" dirty="0">
                <a:latin typeface="Times New Roman"/>
                <a:cs typeface="Times New Roman"/>
              </a:rPr>
              <a:t> </a:t>
            </a:r>
            <a:r>
              <a:rPr sz="1800" spc="-10" dirty="0">
                <a:latin typeface="Times New Roman"/>
                <a:cs typeface="Times New Roman"/>
              </a:rPr>
              <a:t>покупців.</a:t>
            </a:r>
            <a:r>
              <a:rPr sz="1800" spc="430" dirty="0">
                <a:latin typeface="Times New Roman"/>
                <a:cs typeface="Times New Roman"/>
              </a:rPr>
              <a:t> </a:t>
            </a:r>
            <a:r>
              <a:rPr sz="1800" spc="-5" dirty="0">
                <a:latin typeface="Times New Roman"/>
                <a:cs typeface="Times New Roman"/>
              </a:rPr>
              <a:t>Найбільший </a:t>
            </a:r>
            <a:r>
              <a:rPr sz="1800" dirty="0">
                <a:latin typeface="Times New Roman"/>
                <a:cs typeface="Times New Roman"/>
              </a:rPr>
              <a:t> </a:t>
            </a:r>
            <a:r>
              <a:rPr sz="1800" spc="-5" dirty="0">
                <a:latin typeface="Times New Roman"/>
                <a:cs typeface="Times New Roman"/>
              </a:rPr>
              <a:t>ефект </a:t>
            </a:r>
            <a:r>
              <a:rPr sz="1800" dirty="0">
                <a:latin typeface="Times New Roman"/>
                <a:cs typeface="Times New Roman"/>
              </a:rPr>
              <a:t>це </a:t>
            </a:r>
            <a:r>
              <a:rPr sz="1800" spc="-10" dirty="0">
                <a:latin typeface="Times New Roman"/>
                <a:cs typeface="Times New Roman"/>
              </a:rPr>
              <a:t>обладнання </a:t>
            </a:r>
            <a:r>
              <a:rPr sz="1800" spc="-5" dirty="0">
                <a:latin typeface="Times New Roman"/>
                <a:cs typeface="Times New Roman"/>
              </a:rPr>
              <a:t>дає </a:t>
            </a:r>
            <a:r>
              <a:rPr sz="1800" dirty="0">
                <a:latin typeface="Times New Roman"/>
                <a:cs typeface="Times New Roman"/>
              </a:rPr>
              <a:t>на </a:t>
            </a:r>
            <a:r>
              <a:rPr sz="1800" spc="-5" dirty="0">
                <a:latin typeface="Times New Roman"/>
                <a:cs typeface="Times New Roman"/>
              </a:rPr>
              <a:t>підприємствах </a:t>
            </a:r>
            <a:r>
              <a:rPr sz="1800" spc="-25" dirty="0">
                <a:latin typeface="Times New Roman"/>
                <a:cs typeface="Times New Roman"/>
              </a:rPr>
              <a:t>фаст-фуд. </a:t>
            </a:r>
            <a:r>
              <a:rPr sz="1800" dirty="0">
                <a:latin typeface="Times New Roman"/>
                <a:cs typeface="Times New Roman"/>
              </a:rPr>
              <a:t>Найчисельнішою </a:t>
            </a:r>
            <a:r>
              <a:rPr sz="1800" spc="-5" dirty="0">
                <a:latin typeface="Times New Roman"/>
                <a:cs typeface="Times New Roman"/>
              </a:rPr>
              <a:t>групою </a:t>
            </a:r>
            <a:r>
              <a:rPr sz="1800" spc="-10" dirty="0">
                <a:latin typeface="Times New Roman"/>
                <a:cs typeface="Times New Roman"/>
              </a:rPr>
              <a:t>обладнання </a:t>
            </a:r>
            <a:r>
              <a:rPr sz="1800" spc="-5" dirty="0">
                <a:latin typeface="Times New Roman"/>
                <a:cs typeface="Times New Roman"/>
              </a:rPr>
              <a:t> </a:t>
            </a:r>
            <a:r>
              <a:rPr sz="1800" spc="-10" dirty="0">
                <a:latin typeface="Times New Roman"/>
                <a:cs typeface="Times New Roman"/>
              </a:rPr>
              <a:t>цього </a:t>
            </a:r>
            <a:r>
              <a:rPr sz="1800" dirty="0">
                <a:latin typeface="Times New Roman"/>
                <a:cs typeface="Times New Roman"/>
              </a:rPr>
              <a:t>типу є </a:t>
            </a:r>
            <a:r>
              <a:rPr sz="1800" spc="-5" dirty="0">
                <a:latin typeface="Times New Roman"/>
                <a:cs typeface="Times New Roman"/>
              </a:rPr>
              <a:t>різні види грилів: ротаційні або </a:t>
            </a:r>
            <a:r>
              <a:rPr sz="1800" dirty="0">
                <a:latin typeface="Times New Roman"/>
                <a:cs typeface="Times New Roman"/>
              </a:rPr>
              <a:t>креслень, </a:t>
            </a:r>
            <a:r>
              <a:rPr sz="1800" spc="-15" dirty="0">
                <a:latin typeface="Times New Roman"/>
                <a:cs typeface="Times New Roman"/>
              </a:rPr>
              <a:t>роликові, гриль-шаурма, </a:t>
            </a:r>
            <a:r>
              <a:rPr sz="1800" spc="-5" dirty="0">
                <a:latin typeface="Times New Roman"/>
                <a:cs typeface="Times New Roman"/>
              </a:rPr>
              <a:t>лава-гриль, </a:t>
            </a:r>
            <a:r>
              <a:rPr sz="1800" spc="-434" dirty="0">
                <a:latin typeface="Times New Roman"/>
                <a:cs typeface="Times New Roman"/>
              </a:rPr>
              <a:t> </a:t>
            </a:r>
            <a:r>
              <a:rPr sz="1800" spc="-15" dirty="0">
                <a:latin typeface="Times New Roman"/>
                <a:cs typeface="Times New Roman"/>
              </a:rPr>
              <a:t>контактні </a:t>
            </a:r>
            <a:r>
              <a:rPr sz="1800" spc="-5" dirty="0">
                <a:latin typeface="Times New Roman"/>
                <a:cs typeface="Times New Roman"/>
              </a:rPr>
              <a:t>грилі, грилі «salamander» </a:t>
            </a:r>
            <a:r>
              <a:rPr sz="1800" dirty="0">
                <a:latin typeface="Times New Roman"/>
                <a:cs typeface="Times New Roman"/>
              </a:rPr>
              <a:t>і </a:t>
            </a:r>
            <a:r>
              <a:rPr sz="1800" spc="-5" dirty="0">
                <a:latin typeface="Times New Roman"/>
                <a:cs typeface="Times New Roman"/>
              </a:rPr>
              <a:t>деякі інші. Слово «гриль» </a:t>
            </a:r>
            <a:r>
              <a:rPr sz="1800" spc="-10" dirty="0">
                <a:latin typeface="Times New Roman"/>
                <a:cs typeface="Times New Roman"/>
              </a:rPr>
              <a:t>має французьке </a:t>
            </a:r>
            <a:r>
              <a:rPr sz="1800" spc="-15" dirty="0">
                <a:latin typeface="Times New Roman"/>
                <a:cs typeface="Times New Roman"/>
              </a:rPr>
              <a:t>коріння </a:t>
            </a:r>
            <a:r>
              <a:rPr sz="1800" dirty="0">
                <a:latin typeface="Times New Roman"/>
                <a:cs typeface="Times New Roman"/>
              </a:rPr>
              <a:t>і </a:t>
            </a:r>
            <a:r>
              <a:rPr sz="1800" spc="5" dirty="0">
                <a:latin typeface="Times New Roman"/>
                <a:cs typeface="Times New Roman"/>
              </a:rPr>
              <a:t> </a:t>
            </a:r>
            <a:r>
              <a:rPr sz="1800" spc="-15" dirty="0">
                <a:latin typeface="Times New Roman"/>
                <a:cs typeface="Times New Roman"/>
              </a:rPr>
              <a:t>означає </a:t>
            </a:r>
            <a:r>
              <a:rPr sz="1800" spc="-10" dirty="0">
                <a:latin typeface="Times New Roman"/>
                <a:cs typeface="Times New Roman"/>
              </a:rPr>
              <a:t>«обпалювати». </a:t>
            </a:r>
            <a:r>
              <a:rPr sz="1800" spc="-20" dirty="0">
                <a:latin typeface="Times New Roman"/>
                <a:cs typeface="Times New Roman"/>
              </a:rPr>
              <a:t>Спочатку </a:t>
            </a:r>
            <a:r>
              <a:rPr sz="1800" dirty="0">
                <a:latin typeface="Times New Roman"/>
                <a:cs typeface="Times New Roman"/>
              </a:rPr>
              <a:t>до </a:t>
            </a:r>
            <a:r>
              <a:rPr sz="1800" spc="-5" dirty="0">
                <a:latin typeface="Times New Roman"/>
                <a:cs typeface="Times New Roman"/>
              </a:rPr>
              <a:t>грилям </a:t>
            </a:r>
            <a:r>
              <a:rPr sz="1800" dirty="0">
                <a:latin typeface="Times New Roman"/>
                <a:cs typeface="Times New Roman"/>
              </a:rPr>
              <a:t>відносили </a:t>
            </a:r>
            <a:r>
              <a:rPr sz="1800" spc="-10" dirty="0">
                <a:latin typeface="Times New Roman"/>
                <a:cs typeface="Times New Roman"/>
              </a:rPr>
              <a:t>таке </a:t>
            </a:r>
            <a:r>
              <a:rPr sz="1800" spc="-5" dirty="0">
                <a:latin typeface="Times New Roman"/>
                <a:cs typeface="Times New Roman"/>
              </a:rPr>
              <a:t>жарильне </a:t>
            </a:r>
            <a:r>
              <a:rPr sz="1800" spc="-10" dirty="0">
                <a:latin typeface="Times New Roman"/>
                <a:cs typeface="Times New Roman"/>
              </a:rPr>
              <a:t>обладнання, </a:t>
            </a:r>
            <a:r>
              <a:rPr sz="1800" dirty="0">
                <a:latin typeface="Times New Roman"/>
                <a:cs typeface="Times New Roman"/>
              </a:rPr>
              <a:t>в </a:t>
            </a:r>
            <a:r>
              <a:rPr sz="1800" spc="-30" dirty="0">
                <a:latin typeface="Times New Roman"/>
                <a:cs typeface="Times New Roman"/>
              </a:rPr>
              <a:t>якому </a:t>
            </a:r>
            <a:r>
              <a:rPr sz="1800" spc="-25" dirty="0">
                <a:latin typeface="Times New Roman"/>
                <a:cs typeface="Times New Roman"/>
              </a:rPr>
              <a:t> </a:t>
            </a:r>
            <a:r>
              <a:rPr sz="1800" dirty="0">
                <a:latin typeface="Times New Roman"/>
                <a:cs typeface="Times New Roman"/>
              </a:rPr>
              <a:t>при </a:t>
            </a:r>
            <a:r>
              <a:rPr sz="1800" spc="-10" dirty="0">
                <a:latin typeface="Times New Roman"/>
                <a:cs typeface="Times New Roman"/>
              </a:rPr>
              <a:t>обсмажуванні </a:t>
            </a:r>
            <a:r>
              <a:rPr sz="1800" spc="-15" dirty="0">
                <a:latin typeface="Times New Roman"/>
                <a:cs typeface="Times New Roman"/>
              </a:rPr>
              <a:t>продукту </a:t>
            </a:r>
            <a:r>
              <a:rPr sz="1800" spc="-10" dirty="0">
                <a:latin typeface="Times New Roman"/>
                <a:cs typeface="Times New Roman"/>
              </a:rPr>
              <a:t>виключений </a:t>
            </a:r>
            <a:r>
              <a:rPr sz="1800" spc="-15" dirty="0">
                <a:latin typeface="Times New Roman"/>
                <a:cs typeface="Times New Roman"/>
              </a:rPr>
              <a:t>його контакт </a:t>
            </a:r>
            <a:r>
              <a:rPr sz="1800" dirty="0">
                <a:latin typeface="Times New Roman"/>
                <a:cs typeface="Times New Roman"/>
              </a:rPr>
              <a:t>з </a:t>
            </a:r>
            <a:r>
              <a:rPr sz="1800" spc="-5" dirty="0">
                <a:latin typeface="Times New Roman"/>
                <a:cs typeface="Times New Roman"/>
              </a:rPr>
              <a:t>нагревающей поверхнею, гарячим </a:t>
            </a:r>
            <a:r>
              <a:rPr sz="1800" dirty="0">
                <a:latin typeface="Times New Roman"/>
                <a:cs typeface="Times New Roman"/>
              </a:rPr>
              <a:t> повітрям,</a:t>
            </a:r>
            <a:r>
              <a:rPr sz="1800" spc="5" dirty="0">
                <a:latin typeface="Times New Roman"/>
                <a:cs typeface="Times New Roman"/>
              </a:rPr>
              <a:t> </a:t>
            </a:r>
            <a:r>
              <a:rPr sz="1800" spc="-10" dirty="0">
                <a:latin typeface="Times New Roman"/>
                <a:cs typeface="Times New Roman"/>
              </a:rPr>
              <a:t>окропом</a:t>
            </a:r>
            <a:r>
              <a:rPr sz="1800" spc="-5" dirty="0">
                <a:latin typeface="Times New Roman"/>
                <a:cs typeface="Times New Roman"/>
              </a:rPr>
              <a:t> або</a:t>
            </a:r>
            <a:r>
              <a:rPr sz="1800" dirty="0">
                <a:latin typeface="Times New Roman"/>
                <a:cs typeface="Times New Roman"/>
              </a:rPr>
              <a:t> </a:t>
            </a:r>
            <a:r>
              <a:rPr sz="1800" spc="-10" dirty="0">
                <a:latin typeface="Times New Roman"/>
                <a:cs typeface="Times New Roman"/>
              </a:rPr>
              <a:t>паром.</a:t>
            </a:r>
            <a:r>
              <a:rPr sz="1800" spc="-5" dirty="0">
                <a:latin typeface="Times New Roman"/>
                <a:cs typeface="Times New Roman"/>
              </a:rPr>
              <a:t> </a:t>
            </a:r>
            <a:r>
              <a:rPr sz="1800" dirty="0">
                <a:latin typeface="Times New Roman"/>
                <a:cs typeface="Times New Roman"/>
              </a:rPr>
              <a:t>Ще</a:t>
            </a:r>
            <a:r>
              <a:rPr sz="1800" spc="5" dirty="0">
                <a:latin typeface="Times New Roman"/>
                <a:cs typeface="Times New Roman"/>
              </a:rPr>
              <a:t> </a:t>
            </a:r>
            <a:r>
              <a:rPr sz="1800" spc="-10" dirty="0">
                <a:latin typeface="Times New Roman"/>
                <a:cs typeface="Times New Roman"/>
              </a:rPr>
              <a:t>однією</a:t>
            </a:r>
            <a:r>
              <a:rPr sz="1800" spc="-5" dirty="0">
                <a:latin typeface="Times New Roman"/>
                <a:cs typeface="Times New Roman"/>
              </a:rPr>
              <a:t> особливістю</a:t>
            </a:r>
            <a:r>
              <a:rPr sz="1800" dirty="0">
                <a:latin typeface="Times New Roman"/>
                <a:cs typeface="Times New Roman"/>
              </a:rPr>
              <a:t> </a:t>
            </a:r>
            <a:r>
              <a:rPr sz="1800" spc="-10" dirty="0">
                <a:latin typeface="Times New Roman"/>
                <a:cs typeface="Times New Roman"/>
              </a:rPr>
              <a:t>цього</a:t>
            </a:r>
            <a:r>
              <a:rPr sz="1800" spc="-5" dirty="0">
                <a:latin typeface="Times New Roman"/>
                <a:cs typeface="Times New Roman"/>
              </a:rPr>
              <a:t> </a:t>
            </a:r>
            <a:r>
              <a:rPr sz="1800" spc="-10" dirty="0">
                <a:latin typeface="Times New Roman"/>
                <a:cs typeface="Times New Roman"/>
              </a:rPr>
              <a:t>обладнання</a:t>
            </a:r>
            <a:r>
              <a:rPr sz="1800" spc="-5" dirty="0">
                <a:latin typeface="Times New Roman"/>
                <a:cs typeface="Times New Roman"/>
              </a:rPr>
              <a:t> </a:t>
            </a:r>
            <a:r>
              <a:rPr sz="1800" spc="-40" dirty="0">
                <a:latin typeface="Times New Roman"/>
                <a:cs typeface="Times New Roman"/>
              </a:rPr>
              <a:t>було</a:t>
            </a:r>
            <a:r>
              <a:rPr sz="1800" spc="-35" dirty="0">
                <a:latin typeface="Times New Roman"/>
                <a:cs typeface="Times New Roman"/>
              </a:rPr>
              <a:t> </a:t>
            </a:r>
            <a:r>
              <a:rPr sz="1800" spc="-5" dirty="0">
                <a:latin typeface="Times New Roman"/>
                <a:cs typeface="Times New Roman"/>
              </a:rPr>
              <a:t>те,</a:t>
            </a:r>
            <a:r>
              <a:rPr sz="1800" dirty="0">
                <a:latin typeface="Times New Roman"/>
                <a:cs typeface="Times New Roman"/>
              </a:rPr>
              <a:t> що </a:t>
            </a:r>
            <a:r>
              <a:rPr sz="1800" spc="5" dirty="0">
                <a:latin typeface="Times New Roman"/>
                <a:cs typeface="Times New Roman"/>
              </a:rPr>
              <a:t> </a:t>
            </a:r>
            <a:r>
              <a:rPr sz="1800" spc="-10" dirty="0">
                <a:latin typeface="Times New Roman"/>
                <a:cs typeface="Times New Roman"/>
              </a:rPr>
              <a:t>обжарюваний</a:t>
            </a:r>
            <a:r>
              <a:rPr sz="1800" spc="-5" dirty="0">
                <a:latin typeface="Times New Roman"/>
                <a:cs typeface="Times New Roman"/>
              </a:rPr>
              <a:t> </a:t>
            </a:r>
            <a:r>
              <a:rPr sz="1800" spc="-15" dirty="0">
                <a:latin typeface="Times New Roman"/>
                <a:cs typeface="Times New Roman"/>
              </a:rPr>
              <a:t>продукт</a:t>
            </a:r>
            <a:r>
              <a:rPr sz="1800" spc="-10" dirty="0">
                <a:latin typeface="Times New Roman"/>
                <a:cs typeface="Times New Roman"/>
              </a:rPr>
              <a:t> </a:t>
            </a:r>
            <a:r>
              <a:rPr sz="1800" spc="-5" dirty="0">
                <a:latin typeface="Times New Roman"/>
                <a:cs typeface="Times New Roman"/>
              </a:rPr>
              <a:t>насаджувався</a:t>
            </a:r>
            <a:r>
              <a:rPr sz="1800" dirty="0">
                <a:latin typeface="Times New Roman"/>
                <a:cs typeface="Times New Roman"/>
              </a:rPr>
              <a:t> на</a:t>
            </a:r>
            <a:r>
              <a:rPr sz="1800" spc="5" dirty="0">
                <a:latin typeface="Times New Roman"/>
                <a:cs typeface="Times New Roman"/>
              </a:rPr>
              <a:t> </a:t>
            </a:r>
            <a:r>
              <a:rPr sz="1800" spc="-5" dirty="0">
                <a:latin typeface="Times New Roman"/>
                <a:cs typeface="Times New Roman"/>
              </a:rPr>
              <a:t>шампура,</a:t>
            </a:r>
            <a:r>
              <a:rPr sz="1800" dirty="0">
                <a:latin typeface="Times New Roman"/>
                <a:cs typeface="Times New Roman"/>
              </a:rPr>
              <a:t> </a:t>
            </a:r>
            <a:r>
              <a:rPr sz="1800" spc="-15" dirty="0">
                <a:latin typeface="Times New Roman"/>
                <a:cs typeface="Times New Roman"/>
              </a:rPr>
              <a:t>гачки,</a:t>
            </a:r>
            <a:r>
              <a:rPr sz="1800" spc="-10" dirty="0">
                <a:latin typeface="Times New Roman"/>
                <a:cs typeface="Times New Roman"/>
              </a:rPr>
              <a:t> </a:t>
            </a:r>
            <a:r>
              <a:rPr sz="1800" spc="-5" dirty="0">
                <a:latin typeface="Times New Roman"/>
                <a:cs typeface="Times New Roman"/>
              </a:rPr>
              <a:t>укладався</a:t>
            </a:r>
            <a:r>
              <a:rPr sz="1800" dirty="0">
                <a:latin typeface="Times New Roman"/>
                <a:cs typeface="Times New Roman"/>
              </a:rPr>
              <a:t> в</a:t>
            </a:r>
            <a:r>
              <a:rPr sz="1800" spc="5" dirty="0">
                <a:latin typeface="Times New Roman"/>
                <a:cs typeface="Times New Roman"/>
              </a:rPr>
              <a:t> </a:t>
            </a:r>
            <a:r>
              <a:rPr sz="1800" spc="-10" dirty="0">
                <a:latin typeface="Times New Roman"/>
                <a:cs typeface="Times New Roman"/>
              </a:rPr>
              <a:t>люльки</a:t>
            </a:r>
            <a:r>
              <a:rPr sz="1800" spc="-5" dirty="0">
                <a:latin typeface="Times New Roman"/>
                <a:cs typeface="Times New Roman"/>
              </a:rPr>
              <a:t> або</a:t>
            </a:r>
            <a:r>
              <a:rPr sz="1800" dirty="0">
                <a:latin typeface="Times New Roman"/>
                <a:cs typeface="Times New Roman"/>
              </a:rPr>
              <a:t> </a:t>
            </a:r>
            <a:r>
              <a:rPr sz="1800" spc="-10" dirty="0">
                <a:latin typeface="Times New Roman"/>
                <a:cs typeface="Times New Roman"/>
              </a:rPr>
              <a:t>інші </a:t>
            </a:r>
            <a:r>
              <a:rPr sz="1800" spc="-5" dirty="0">
                <a:latin typeface="Times New Roman"/>
                <a:cs typeface="Times New Roman"/>
              </a:rPr>
              <a:t> пристосування,</a:t>
            </a:r>
            <a:r>
              <a:rPr sz="1800" spc="75" dirty="0">
                <a:latin typeface="Times New Roman"/>
                <a:cs typeface="Times New Roman"/>
              </a:rPr>
              <a:t> </a:t>
            </a:r>
            <a:r>
              <a:rPr sz="1800" dirty="0">
                <a:latin typeface="Times New Roman"/>
                <a:cs typeface="Times New Roman"/>
              </a:rPr>
              <a:t>за</a:t>
            </a:r>
            <a:r>
              <a:rPr sz="1800" spc="85" dirty="0">
                <a:latin typeface="Times New Roman"/>
                <a:cs typeface="Times New Roman"/>
              </a:rPr>
              <a:t> </a:t>
            </a:r>
            <a:r>
              <a:rPr sz="1800" spc="-15" dirty="0">
                <a:latin typeface="Times New Roman"/>
                <a:cs typeface="Times New Roman"/>
              </a:rPr>
              <a:t>допомогою</a:t>
            </a:r>
            <a:r>
              <a:rPr sz="1800" spc="95" dirty="0">
                <a:latin typeface="Times New Roman"/>
                <a:cs typeface="Times New Roman"/>
              </a:rPr>
              <a:t> </a:t>
            </a:r>
            <a:r>
              <a:rPr sz="1800" dirty="0">
                <a:latin typeface="Times New Roman"/>
                <a:cs typeface="Times New Roman"/>
              </a:rPr>
              <a:t>яких</a:t>
            </a:r>
            <a:r>
              <a:rPr sz="1800" spc="80" dirty="0">
                <a:latin typeface="Times New Roman"/>
                <a:cs typeface="Times New Roman"/>
              </a:rPr>
              <a:t> </a:t>
            </a:r>
            <a:r>
              <a:rPr sz="1800" spc="-5" dirty="0">
                <a:latin typeface="Times New Roman"/>
                <a:cs typeface="Times New Roman"/>
              </a:rPr>
              <a:t>забезпечувалося</a:t>
            </a:r>
            <a:r>
              <a:rPr sz="1800" spc="80" dirty="0">
                <a:latin typeface="Times New Roman"/>
                <a:cs typeface="Times New Roman"/>
              </a:rPr>
              <a:t> </a:t>
            </a:r>
            <a:r>
              <a:rPr sz="1800" spc="-15" dirty="0">
                <a:latin typeface="Times New Roman"/>
                <a:cs typeface="Times New Roman"/>
              </a:rPr>
              <a:t>його</a:t>
            </a:r>
            <a:r>
              <a:rPr sz="1800" spc="85" dirty="0">
                <a:latin typeface="Times New Roman"/>
                <a:cs typeface="Times New Roman"/>
              </a:rPr>
              <a:t> </a:t>
            </a:r>
            <a:r>
              <a:rPr sz="1800" spc="-5" dirty="0">
                <a:latin typeface="Times New Roman"/>
                <a:cs typeface="Times New Roman"/>
              </a:rPr>
              <a:t>обертання</a:t>
            </a:r>
            <a:r>
              <a:rPr sz="1800" spc="85" dirty="0">
                <a:latin typeface="Times New Roman"/>
                <a:cs typeface="Times New Roman"/>
              </a:rPr>
              <a:t> </a:t>
            </a:r>
            <a:r>
              <a:rPr sz="1800" dirty="0">
                <a:latin typeface="Times New Roman"/>
                <a:cs typeface="Times New Roman"/>
              </a:rPr>
              <a:t>в</a:t>
            </a:r>
            <a:r>
              <a:rPr sz="1800" spc="90" dirty="0">
                <a:latin typeface="Times New Roman"/>
                <a:cs typeface="Times New Roman"/>
              </a:rPr>
              <a:t> </a:t>
            </a:r>
            <a:r>
              <a:rPr sz="1800" spc="-10" dirty="0">
                <a:latin typeface="Times New Roman"/>
                <a:cs typeface="Times New Roman"/>
              </a:rPr>
              <a:t>ручну</a:t>
            </a:r>
            <a:r>
              <a:rPr sz="1800" spc="85" dirty="0">
                <a:latin typeface="Times New Roman"/>
                <a:cs typeface="Times New Roman"/>
              </a:rPr>
              <a:t> </a:t>
            </a:r>
            <a:r>
              <a:rPr sz="1800" spc="-5" dirty="0">
                <a:latin typeface="Times New Roman"/>
                <a:cs typeface="Times New Roman"/>
              </a:rPr>
              <a:t>або</a:t>
            </a:r>
            <a:r>
              <a:rPr sz="1800" spc="75" dirty="0">
                <a:latin typeface="Times New Roman"/>
                <a:cs typeface="Times New Roman"/>
              </a:rPr>
              <a:t> </a:t>
            </a:r>
            <a:r>
              <a:rPr sz="1800" spc="-10" dirty="0">
                <a:latin typeface="Times New Roman"/>
                <a:cs typeface="Times New Roman"/>
              </a:rPr>
              <a:t>механічно </a:t>
            </a:r>
            <a:r>
              <a:rPr sz="1800" spc="-434"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10" dirty="0">
                <a:latin typeface="Times New Roman"/>
                <a:cs typeface="Times New Roman"/>
              </a:rPr>
              <a:t>метою</a:t>
            </a:r>
            <a:r>
              <a:rPr sz="1800" spc="5" dirty="0">
                <a:latin typeface="Times New Roman"/>
                <a:cs typeface="Times New Roman"/>
              </a:rPr>
              <a:t> </a:t>
            </a:r>
            <a:r>
              <a:rPr sz="1800" spc="-10" dirty="0">
                <a:latin typeface="Times New Roman"/>
                <a:cs typeface="Times New Roman"/>
              </a:rPr>
              <a:t>рівномірного </a:t>
            </a:r>
            <a:r>
              <a:rPr sz="1800" spc="-35" dirty="0">
                <a:latin typeface="Times New Roman"/>
                <a:cs typeface="Times New Roman"/>
              </a:rPr>
              <a:t>нагріву.</a:t>
            </a:r>
            <a:endParaRPr sz="18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5400"/>
            <a:ext cx="8989695" cy="4688840"/>
          </a:xfrm>
          <a:prstGeom prst="rect">
            <a:avLst/>
          </a:prstGeom>
        </p:spPr>
        <p:txBody>
          <a:bodyPr vert="horz" wrap="square" lIns="0" tIns="12700" rIns="0" bIns="0" rtlCol="0">
            <a:spAutoFit/>
          </a:bodyPr>
          <a:lstStyle/>
          <a:p>
            <a:pPr marL="462915">
              <a:lnSpc>
                <a:spcPct val="100000"/>
              </a:lnSpc>
              <a:spcBef>
                <a:spcPts val="100"/>
              </a:spcBef>
            </a:pPr>
            <a:r>
              <a:rPr sz="1800" b="1" i="1" spc="-10" dirty="0">
                <a:latin typeface="Times New Roman"/>
                <a:cs typeface="Times New Roman"/>
              </a:rPr>
              <a:t>Ротаційні</a:t>
            </a:r>
            <a:r>
              <a:rPr sz="1800" b="1" i="1" spc="-35" dirty="0">
                <a:latin typeface="Times New Roman"/>
                <a:cs typeface="Times New Roman"/>
              </a:rPr>
              <a:t> </a:t>
            </a:r>
            <a:r>
              <a:rPr sz="1800" b="1" i="1" spc="-15" dirty="0">
                <a:latin typeface="Times New Roman"/>
                <a:cs typeface="Times New Roman"/>
              </a:rPr>
              <a:t>(карусельні)</a:t>
            </a:r>
            <a:r>
              <a:rPr sz="1800" b="1" i="1" spc="-20" dirty="0">
                <a:latin typeface="Times New Roman"/>
                <a:cs typeface="Times New Roman"/>
              </a:rPr>
              <a:t> </a:t>
            </a:r>
            <a:r>
              <a:rPr sz="1800" b="1" i="1" spc="-5" dirty="0">
                <a:latin typeface="Times New Roman"/>
                <a:cs typeface="Times New Roman"/>
              </a:rPr>
              <a:t>грилі</a:t>
            </a:r>
            <a:endParaRPr sz="1800">
              <a:latin typeface="Times New Roman"/>
              <a:cs typeface="Times New Roman"/>
            </a:endParaRPr>
          </a:p>
          <a:p>
            <a:pPr marL="12700" marR="69215" indent="449580">
              <a:lnSpc>
                <a:spcPct val="100000"/>
              </a:lnSpc>
            </a:pPr>
            <a:r>
              <a:rPr sz="1800" dirty="0">
                <a:latin typeface="Times New Roman"/>
                <a:cs typeface="Times New Roman"/>
              </a:rPr>
              <a:t>До</a:t>
            </a:r>
            <a:r>
              <a:rPr sz="1800" spc="-5" dirty="0">
                <a:latin typeface="Times New Roman"/>
                <a:cs typeface="Times New Roman"/>
              </a:rPr>
              <a:t> </a:t>
            </a:r>
            <a:r>
              <a:rPr sz="1800" spc="-10" dirty="0">
                <a:latin typeface="Times New Roman"/>
                <a:cs typeface="Times New Roman"/>
              </a:rPr>
              <a:t>недавнього</a:t>
            </a:r>
            <a:r>
              <a:rPr sz="1800" dirty="0">
                <a:latin typeface="Times New Roman"/>
                <a:cs typeface="Times New Roman"/>
              </a:rPr>
              <a:t> </a:t>
            </a:r>
            <a:r>
              <a:rPr sz="1800" spc="-10" dirty="0">
                <a:latin typeface="Times New Roman"/>
                <a:cs typeface="Times New Roman"/>
              </a:rPr>
              <a:t>часу</a:t>
            </a:r>
            <a:r>
              <a:rPr sz="1800" spc="10" dirty="0">
                <a:latin typeface="Times New Roman"/>
                <a:cs typeface="Times New Roman"/>
              </a:rPr>
              <a:t> </a:t>
            </a:r>
            <a:r>
              <a:rPr sz="1800" spc="-5" dirty="0">
                <a:latin typeface="Times New Roman"/>
                <a:cs typeface="Times New Roman"/>
              </a:rPr>
              <a:t>найпоширенішим </a:t>
            </a:r>
            <a:r>
              <a:rPr sz="1800" spc="-10" dirty="0">
                <a:latin typeface="Times New Roman"/>
                <a:cs typeface="Times New Roman"/>
              </a:rPr>
              <a:t>видом</a:t>
            </a:r>
            <a:r>
              <a:rPr sz="1800" spc="-5" dirty="0">
                <a:latin typeface="Times New Roman"/>
                <a:cs typeface="Times New Roman"/>
              </a:rPr>
              <a:t> грилів</a:t>
            </a:r>
            <a:r>
              <a:rPr sz="1800" spc="5" dirty="0">
                <a:latin typeface="Times New Roman"/>
                <a:cs typeface="Times New Roman"/>
              </a:rPr>
              <a:t> </a:t>
            </a:r>
            <a:r>
              <a:rPr sz="1800" dirty="0">
                <a:latin typeface="Times New Roman"/>
                <a:cs typeface="Times New Roman"/>
              </a:rPr>
              <a:t>на</a:t>
            </a:r>
            <a:r>
              <a:rPr sz="1800" spc="5" dirty="0">
                <a:latin typeface="Times New Roman"/>
                <a:cs typeface="Times New Roman"/>
              </a:rPr>
              <a:t> </a:t>
            </a:r>
            <a:r>
              <a:rPr sz="1800" spc="-5" dirty="0">
                <a:latin typeface="Times New Roman"/>
                <a:cs typeface="Times New Roman"/>
              </a:rPr>
              <a:t>підприємствах </a:t>
            </a:r>
            <a:r>
              <a:rPr sz="1800" spc="-15" dirty="0">
                <a:latin typeface="Times New Roman"/>
                <a:cs typeface="Times New Roman"/>
              </a:rPr>
              <a:t>харчування</a:t>
            </a:r>
            <a:r>
              <a:rPr sz="1800" spc="-5" dirty="0">
                <a:latin typeface="Times New Roman"/>
                <a:cs typeface="Times New Roman"/>
              </a:rPr>
              <a:t> </a:t>
            </a:r>
            <a:r>
              <a:rPr sz="1800" spc="-40" dirty="0">
                <a:latin typeface="Times New Roman"/>
                <a:cs typeface="Times New Roman"/>
              </a:rPr>
              <a:t>були </a:t>
            </a:r>
            <a:r>
              <a:rPr sz="1800" spc="-434" dirty="0">
                <a:latin typeface="Times New Roman"/>
                <a:cs typeface="Times New Roman"/>
              </a:rPr>
              <a:t> </a:t>
            </a:r>
            <a:r>
              <a:rPr sz="1800" spc="-5" dirty="0">
                <a:latin typeface="Times New Roman"/>
                <a:cs typeface="Times New Roman"/>
              </a:rPr>
              <a:t>ротаційні грилі.</a:t>
            </a:r>
            <a:r>
              <a:rPr sz="1800" spc="5" dirty="0">
                <a:latin typeface="Times New Roman"/>
                <a:cs typeface="Times New Roman"/>
              </a:rPr>
              <a:t> </a:t>
            </a:r>
            <a:r>
              <a:rPr sz="1800" spc="-5" dirty="0">
                <a:latin typeface="Times New Roman"/>
                <a:cs typeface="Times New Roman"/>
              </a:rPr>
              <a:t>Зазвичай їх</a:t>
            </a:r>
            <a:r>
              <a:rPr sz="1800" spc="5" dirty="0">
                <a:latin typeface="Times New Roman"/>
                <a:cs typeface="Times New Roman"/>
              </a:rPr>
              <a:t> </a:t>
            </a:r>
            <a:r>
              <a:rPr sz="1800" spc="-20" dirty="0">
                <a:latin typeface="Times New Roman"/>
                <a:cs typeface="Times New Roman"/>
              </a:rPr>
              <a:t>використовують</a:t>
            </a:r>
            <a:r>
              <a:rPr sz="1800" spc="10" dirty="0">
                <a:latin typeface="Times New Roman"/>
                <a:cs typeface="Times New Roman"/>
              </a:rPr>
              <a:t> </a:t>
            </a:r>
            <a:r>
              <a:rPr sz="1800" dirty="0">
                <a:latin typeface="Times New Roman"/>
                <a:cs typeface="Times New Roman"/>
              </a:rPr>
              <a:t>для</a:t>
            </a:r>
            <a:r>
              <a:rPr sz="1800" spc="-5" dirty="0">
                <a:latin typeface="Times New Roman"/>
                <a:cs typeface="Times New Roman"/>
              </a:rPr>
              <a:t> обсмажування</a:t>
            </a:r>
            <a:r>
              <a:rPr sz="1800" spc="-15" dirty="0">
                <a:latin typeface="Times New Roman"/>
                <a:cs typeface="Times New Roman"/>
              </a:rPr>
              <a:t> </a:t>
            </a:r>
            <a:r>
              <a:rPr sz="1800" spc="-5" dirty="0">
                <a:latin typeface="Times New Roman"/>
                <a:cs typeface="Times New Roman"/>
              </a:rPr>
              <a:t>курей. </a:t>
            </a:r>
            <a:r>
              <a:rPr sz="1800" spc="-50" dirty="0">
                <a:latin typeface="Times New Roman"/>
                <a:cs typeface="Times New Roman"/>
              </a:rPr>
              <a:t>Тому</a:t>
            </a:r>
            <a:r>
              <a:rPr sz="1800" spc="10" dirty="0">
                <a:latin typeface="Times New Roman"/>
                <a:cs typeface="Times New Roman"/>
              </a:rPr>
              <a:t> </a:t>
            </a:r>
            <a:r>
              <a:rPr sz="1800" dirty="0">
                <a:latin typeface="Times New Roman"/>
                <a:cs typeface="Times New Roman"/>
              </a:rPr>
              <a:t>в</a:t>
            </a:r>
            <a:r>
              <a:rPr sz="1800" spc="5" dirty="0">
                <a:latin typeface="Times New Roman"/>
                <a:cs typeface="Times New Roman"/>
              </a:rPr>
              <a:t> </a:t>
            </a:r>
            <a:r>
              <a:rPr sz="1800" spc="-5" dirty="0">
                <a:latin typeface="Times New Roman"/>
                <a:cs typeface="Times New Roman"/>
              </a:rPr>
              <a:t>іноземних </a:t>
            </a:r>
            <a:r>
              <a:rPr sz="1800" dirty="0">
                <a:latin typeface="Times New Roman"/>
                <a:cs typeface="Times New Roman"/>
              </a:rPr>
              <a:t> </a:t>
            </a:r>
            <a:r>
              <a:rPr sz="1800" spc="-10" dirty="0">
                <a:latin typeface="Times New Roman"/>
                <a:cs typeface="Times New Roman"/>
              </a:rPr>
              <a:t>каталогах</a:t>
            </a:r>
            <a:r>
              <a:rPr sz="1800" spc="5" dirty="0">
                <a:latin typeface="Times New Roman"/>
                <a:cs typeface="Times New Roman"/>
              </a:rPr>
              <a:t> </a:t>
            </a:r>
            <a:r>
              <a:rPr sz="1800" spc="-5" dirty="0">
                <a:latin typeface="Times New Roman"/>
                <a:cs typeface="Times New Roman"/>
              </a:rPr>
              <a:t>їх</a:t>
            </a:r>
            <a:r>
              <a:rPr sz="1800" dirty="0">
                <a:latin typeface="Times New Roman"/>
                <a:cs typeface="Times New Roman"/>
              </a:rPr>
              <a:t> </a:t>
            </a:r>
            <a:r>
              <a:rPr sz="1800" spc="-10" dirty="0">
                <a:latin typeface="Times New Roman"/>
                <a:cs typeface="Times New Roman"/>
              </a:rPr>
              <a:t>часто</a:t>
            </a:r>
            <a:r>
              <a:rPr sz="1800" dirty="0">
                <a:latin typeface="Times New Roman"/>
                <a:cs typeface="Times New Roman"/>
              </a:rPr>
              <a:t> </a:t>
            </a:r>
            <a:r>
              <a:rPr sz="1800" spc="-10" dirty="0">
                <a:latin typeface="Times New Roman"/>
                <a:cs typeface="Times New Roman"/>
              </a:rPr>
              <a:t>називають</a:t>
            </a:r>
            <a:r>
              <a:rPr sz="1800" spc="5" dirty="0">
                <a:latin typeface="Times New Roman"/>
                <a:cs typeface="Times New Roman"/>
              </a:rPr>
              <a:t> </a:t>
            </a:r>
            <a:r>
              <a:rPr sz="1800" spc="-10" dirty="0">
                <a:latin typeface="Times New Roman"/>
                <a:cs typeface="Times New Roman"/>
              </a:rPr>
              <a:t>chicken-roaster.</a:t>
            </a:r>
            <a:endParaRPr sz="1800">
              <a:latin typeface="Times New Roman"/>
              <a:cs typeface="Times New Roman"/>
            </a:endParaRPr>
          </a:p>
          <a:p>
            <a:pPr marL="13335" marR="5080" indent="448309" algn="just">
              <a:lnSpc>
                <a:spcPct val="100000"/>
              </a:lnSpc>
            </a:pPr>
            <a:r>
              <a:rPr sz="1800" dirty="0">
                <a:latin typeface="Times New Roman"/>
                <a:cs typeface="Times New Roman"/>
              </a:rPr>
              <a:t>Вони</a:t>
            </a:r>
            <a:r>
              <a:rPr sz="1800" spc="5" dirty="0">
                <a:latin typeface="Times New Roman"/>
                <a:cs typeface="Times New Roman"/>
              </a:rPr>
              <a:t> </a:t>
            </a:r>
            <a:r>
              <a:rPr sz="1800" spc="-10" dirty="0">
                <a:latin typeface="Times New Roman"/>
                <a:cs typeface="Times New Roman"/>
              </a:rPr>
              <a:t>мають</a:t>
            </a:r>
            <a:r>
              <a:rPr sz="1800" spc="-5" dirty="0">
                <a:latin typeface="Times New Roman"/>
                <a:cs typeface="Times New Roman"/>
              </a:rPr>
              <a:t> </a:t>
            </a:r>
            <a:r>
              <a:rPr sz="1800" dirty="0">
                <a:latin typeface="Times New Roman"/>
                <a:cs typeface="Times New Roman"/>
              </a:rPr>
              <a:t>металевий</a:t>
            </a:r>
            <a:r>
              <a:rPr sz="1800" spc="5" dirty="0">
                <a:latin typeface="Times New Roman"/>
                <a:cs typeface="Times New Roman"/>
              </a:rPr>
              <a:t> </a:t>
            </a:r>
            <a:r>
              <a:rPr sz="1800" spc="-5" dirty="0">
                <a:latin typeface="Times New Roman"/>
                <a:cs typeface="Times New Roman"/>
              </a:rPr>
              <a:t>прямокутний</a:t>
            </a:r>
            <a:r>
              <a:rPr sz="1800" dirty="0">
                <a:latin typeface="Times New Roman"/>
                <a:cs typeface="Times New Roman"/>
              </a:rPr>
              <a:t> </a:t>
            </a:r>
            <a:r>
              <a:rPr sz="1800" spc="-20" dirty="0">
                <a:latin typeface="Times New Roman"/>
                <a:cs typeface="Times New Roman"/>
              </a:rPr>
              <a:t>корпус</a:t>
            </a:r>
            <a:r>
              <a:rPr sz="1800" spc="-15" dirty="0">
                <a:latin typeface="Times New Roman"/>
                <a:cs typeface="Times New Roman"/>
              </a:rPr>
              <a:t> </a:t>
            </a:r>
            <a:r>
              <a:rPr sz="1800" dirty="0">
                <a:latin typeface="Times New Roman"/>
                <a:cs typeface="Times New Roman"/>
              </a:rPr>
              <a:t>1</a:t>
            </a:r>
            <a:r>
              <a:rPr sz="1800" spc="5"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10" dirty="0">
                <a:latin typeface="Times New Roman"/>
                <a:cs typeface="Times New Roman"/>
              </a:rPr>
              <a:t>нержавіючої</a:t>
            </a:r>
            <a:r>
              <a:rPr sz="1800" spc="-5" dirty="0">
                <a:latin typeface="Times New Roman"/>
                <a:cs typeface="Times New Roman"/>
              </a:rPr>
              <a:t> </a:t>
            </a:r>
            <a:r>
              <a:rPr sz="1800" spc="5" dirty="0">
                <a:latin typeface="Times New Roman"/>
                <a:cs typeface="Times New Roman"/>
              </a:rPr>
              <a:t>сталі</a:t>
            </a:r>
            <a:r>
              <a:rPr sz="1800" spc="10"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5" dirty="0">
                <a:latin typeface="Times New Roman"/>
                <a:cs typeface="Times New Roman"/>
              </a:rPr>
              <a:t>заскленими </a:t>
            </a:r>
            <a:r>
              <a:rPr sz="1800" dirty="0">
                <a:latin typeface="Times New Roman"/>
                <a:cs typeface="Times New Roman"/>
              </a:rPr>
              <a:t> </a:t>
            </a:r>
            <a:r>
              <a:rPr sz="1800" spc="-5" dirty="0">
                <a:latin typeface="Times New Roman"/>
                <a:cs typeface="Times New Roman"/>
              </a:rPr>
              <a:t>стінками</a:t>
            </a:r>
            <a:r>
              <a:rPr sz="1800" dirty="0">
                <a:latin typeface="Times New Roman"/>
                <a:cs typeface="Times New Roman"/>
              </a:rPr>
              <a:t> </a:t>
            </a:r>
            <a:r>
              <a:rPr sz="1800" spc="-5" dirty="0">
                <a:latin typeface="Times New Roman"/>
                <a:cs typeface="Times New Roman"/>
              </a:rPr>
              <a:t>(рис.4.13),</a:t>
            </a:r>
            <a:r>
              <a:rPr sz="1800" dirty="0">
                <a:latin typeface="Times New Roman"/>
                <a:cs typeface="Times New Roman"/>
              </a:rPr>
              <a:t> у</a:t>
            </a:r>
            <a:r>
              <a:rPr sz="1800" spc="5" dirty="0">
                <a:latin typeface="Times New Roman"/>
                <a:cs typeface="Times New Roman"/>
              </a:rPr>
              <a:t> </a:t>
            </a:r>
            <a:r>
              <a:rPr sz="1800" spc="-5" dirty="0">
                <a:latin typeface="Times New Roman"/>
                <a:cs typeface="Times New Roman"/>
              </a:rPr>
              <a:t>верхній</a:t>
            </a:r>
            <a:r>
              <a:rPr sz="1800" dirty="0">
                <a:latin typeface="Times New Roman"/>
                <a:cs typeface="Times New Roman"/>
              </a:rPr>
              <a:t> </a:t>
            </a:r>
            <a:r>
              <a:rPr sz="1800" spc="-5" dirty="0">
                <a:latin typeface="Times New Roman"/>
                <a:cs typeface="Times New Roman"/>
              </a:rPr>
              <a:t>частині</a:t>
            </a:r>
            <a:r>
              <a:rPr sz="1800" dirty="0">
                <a:latin typeface="Times New Roman"/>
                <a:cs typeface="Times New Roman"/>
              </a:rPr>
              <a:t> </a:t>
            </a:r>
            <a:r>
              <a:rPr sz="1800" spc="-5" dirty="0">
                <a:latin typeface="Times New Roman"/>
                <a:cs typeface="Times New Roman"/>
              </a:rPr>
              <a:t>або</a:t>
            </a:r>
            <a:r>
              <a:rPr sz="1800" dirty="0">
                <a:latin typeface="Times New Roman"/>
                <a:cs typeface="Times New Roman"/>
              </a:rPr>
              <a:t> на</a:t>
            </a:r>
            <a:r>
              <a:rPr sz="1800" spc="5" dirty="0">
                <a:latin typeface="Times New Roman"/>
                <a:cs typeface="Times New Roman"/>
              </a:rPr>
              <a:t> </a:t>
            </a:r>
            <a:r>
              <a:rPr sz="1800" spc="-5" dirty="0">
                <a:latin typeface="Times New Roman"/>
                <a:cs typeface="Times New Roman"/>
              </a:rPr>
              <a:t>бічних</a:t>
            </a:r>
            <a:r>
              <a:rPr sz="1800" dirty="0">
                <a:latin typeface="Times New Roman"/>
                <a:cs typeface="Times New Roman"/>
              </a:rPr>
              <a:t> </a:t>
            </a:r>
            <a:r>
              <a:rPr sz="1800" spc="-5" dirty="0">
                <a:latin typeface="Times New Roman"/>
                <a:cs typeface="Times New Roman"/>
              </a:rPr>
              <a:t>поверхнях</a:t>
            </a:r>
            <a:r>
              <a:rPr sz="1800" dirty="0">
                <a:latin typeface="Times New Roman"/>
                <a:cs typeface="Times New Roman"/>
              </a:rPr>
              <a:t> </a:t>
            </a:r>
            <a:r>
              <a:rPr sz="1800" spc="-30" dirty="0">
                <a:latin typeface="Times New Roman"/>
                <a:cs typeface="Times New Roman"/>
              </a:rPr>
              <a:t>якого</a:t>
            </a:r>
            <a:r>
              <a:rPr sz="1800" spc="-25" dirty="0">
                <a:latin typeface="Times New Roman"/>
                <a:cs typeface="Times New Roman"/>
              </a:rPr>
              <a:t> </a:t>
            </a:r>
            <a:r>
              <a:rPr sz="1800" spc="-5" dirty="0">
                <a:latin typeface="Times New Roman"/>
                <a:cs typeface="Times New Roman"/>
              </a:rPr>
              <a:t>встановлені</a:t>
            </a:r>
            <a:r>
              <a:rPr sz="1800" dirty="0">
                <a:latin typeface="Times New Roman"/>
                <a:cs typeface="Times New Roman"/>
              </a:rPr>
              <a:t> </a:t>
            </a:r>
            <a:r>
              <a:rPr sz="1800" spc="-5" dirty="0">
                <a:latin typeface="Times New Roman"/>
                <a:cs typeface="Times New Roman"/>
              </a:rPr>
              <a:t>ІК- </a:t>
            </a:r>
            <a:r>
              <a:rPr sz="1800" dirty="0">
                <a:latin typeface="Times New Roman"/>
                <a:cs typeface="Times New Roman"/>
              </a:rPr>
              <a:t> </a:t>
            </a:r>
            <a:r>
              <a:rPr sz="1800" spc="-15" dirty="0">
                <a:latin typeface="Times New Roman"/>
                <a:cs typeface="Times New Roman"/>
              </a:rPr>
              <a:t>випромінювачі</a:t>
            </a:r>
            <a:r>
              <a:rPr sz="1800" spc="-10" dirty="0">
                <a:latin typeface="Times New Roman"/>
                <a:cs typeface="Times New Roman"/>
              </a:rPr>
              <a:t> </a:t>
            </a:r>
            <a:r>
              <a:rPr sz="1800" dirty="0">
                <a:latin typeface="Times New Roman"/>
                <a:cs typeface="Times New Roman"/>
              </a:rPr>
              <a:t>2.</a:t>
            </a:r>
            <a:r>
              <a:rPr sz="1800" spc="5" dirty="0">
                <a:latin typeface="Times New Roman"/>
                <a:cs typeface="Times New Roman"/>
              </a:rPr>
              <a:t> </a:t>
            </a:r>
            <a:r>
              <a:rPr sz="1800" spc="-10" dirty="0">
                <a:latin typeface="Times New Roman"/>
                <a:cs typeface="Times New Roman"/>
              </a:rPr>
              <a:t>ІЧ-випромінювачі</a:t>
            </a:r>
            <a:r>
              <a:rPr sz="1800" spc="-5" dirty="0">
                <a:latin typeface="Times New Roman"/>
                <a:cs typeface="Times New Roman"/>
              </a:rPr>
              <a:t> </a:t>
            </a:r>
            <a:r>
              <a:rPr sz="1800" spc="-10" dirty="0">
                <a:latin typeface="Times New Roman"/>
                <a:cs typeface="Times New Roman"/>
              </a:rPr>
              <a:t>можуть</a:t>
            </a:r>
            <a:r>
              <a:rPr sz="1800" spc="-5" dirty="0">
                <a:latin typeface="Times New Roman"/>
                <a:cs typeface="Times New Roman"/>
              </a:rPr>
              <a:t> </a:t>
            </a:r>
            <a:r>
              <a:rPr sz="1800" spc="-20" dirty="0">
                <a:latin typeface="Times New Roman"/>
                <a:cs typeface="Times New Roman"/>
              </a:rPr>
              <a:t>бути</a:t>
            </a:r>
            <a:r>
              <a:rPr sz="1800" spc="-15" dirty="0">
                <a:latin typeface="Times New Roman"/>
                <a:cs typeface="Times New Roman"/>
              </a:rPr>
              <a:t> </a:t>
            </a:r>
            <a:r>
              <a:rPr sz="1800" dirty="0">
                <a:latin typeface="Times New Roman"/>
                <a:cs typeface="Times New Roman"/>
              </a:rPr>
              <a:t>як</a:t>
            </a:r>
            <a:r>
              <a:rPr sz="1800" spc="5" dirty="0">
                <a:latin typeface="Times New Roman"/>
                <a:cs typeface="Times New Roman"/>
              </a:rPr>
              <a:t> </a:t>
            </a:r>
            <a:r>
              <a:rPr sz="1800" spc="-5" dirty="0">
                <a:latin typeface="Times New Roman"/>
                <a:cs typeface="Times New Roman"/>
              </a:rPr>
              <a:t>електричними</a:t>
            </a:r>
            <a:r>
              <a:rPr sz="1800" dirty="0">
                <a:latin typeface="Times New Roman"/>
                <a:cs typeface="Times New Roman"/>
              </a:rPr>
              <a:t> так</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газовими</a:t>
            </a:r>
            <a:r>
              <a:rPr sz="1800" dirty="0">
                <a:latin typeface="Times New Roman"/>
                <a:cs typeface="Times New Roman"/>
              </a:rPr>
              <a:t> (з </a:t>
            </a:r>
            <a:r>
              <a:rPr sz="1800" spc="5" dirty="0">
                <a:latin typeface="Times New Roman"/>
                <a:cs typeface="Times New Roman"/>
              </a:rPr>
              <a:t> </a:t>
            </a:r>
            <a:r>
              <a:rPr sz="1800" spc="-10" dirty="0">
                <a:latin typeface="Times New Roman"/>
                <a:cs typeface="Times New Roman"/>
              </a:rPr>
              <a:t>відбивачами). </a:t>
            </a:r>
            <a:r>
              <a:rPr sz="1800" dirty="0">
                <a:latin typeface="Times New Roman"/>
                <a:cs typeface="Times New Roman"/>
              </a:rPr>
              <a:t>У </a:t>
            </a:r>
            <a:r>
              <a:rPr sz="1800" spc="-5" dirty="0">
                <a:latin typeface="Times New Roman"/>
                <a:cs typeface="Times New Roman"/>
              </a:rPr>
              <a:t>середній частині </a:t>
            </a:r>
            <a:r>
              <a:rPr sz="1800" spc="-20" dirty="0">
                <a:latin typeface="Times New Roman"/>
                <a:cs typeface="Times New Roman"/>
              </a:rPr>
              <a:t>корпусу </a:t>
            </a:r>
            <a:r>
              <a:rPr sz="1800" dirty="0">
                <a:latin typeface="Times New Roman"/>
                <a:cs typeface="Times New Roman"/>
              </a:rPr>
              <a:t>є </a:t>
            </a:r>
            <a:r>
              <a:rPr sz="1800" spc="-5" dirty="0">
                <a:latin typeface="Times New Roman"/>
                <a:cs typeface="Times New Roman"/>
              </a:rPr>
              <a:t>знімний </a:t>
            </a:r>
            <a:r>
              <a:rPr sz="1800" spc="-20" dirty="0">
                <a:latin typeface="Times New Roman"/>
                <a:cs typeface="Times New Roman"/>
              </a:rPr>
              <a:t>рожен </a:t>
            </a:r>
            <a:r>
              <a:rPr sz="1800" dirty="0">
                <a:latin typeface="Times New Roman"/>
                <a:cs typeface="Times New Roman"/>
              </a:rPr>
              <a:t>3 з </a:t>
            </a:r>
            <a:r>
              <a:rPr sz="1800" spc="-5" dirty="0">
                <a:latin typeface="Times New Roman"/>
                <a:cs typeface="Times New Roman"/>
              </a:rPr>
              <a:t>шампурами </a:t>
            </a:r>
            <a:r>
              <a:rPr sz="1800" dirty="0">
                <a:latin typeface="Times New Roman"/>
                <a:cs typeface="Times New Roman"/>
              </a:rPr>
              <a:t>4. </a:t>
            </a:r>
            <a:r>
              <a:rPr sz="1800" spc="-5" dirty="0">
                <a:latin typeface="Times New Roman"/>
                <a:cs typeface="Times New Roman"/>
              </a:rPr>
              <a:t>Веретено </a:t>
            </a:r>
            <a:r>
              <a:rPr sz="1800" dirty="0">
                <a:latin typeface="Times New Roman"/>
                <a:cs typeface="Times New Roman"/>
              </a:rPr>
              <a:t> </a:t>
            </a:r>
            <a:r>
              <a:rPr sz="1800" spc="-5" dirty="0">
                <a:latin typeface="Times New Roman"/>
                <a:cs typeface="Times New Roman"/>
              </a:rPr>
              <a:t>вставляється </a:t>
            </a:r>
            <a:r>
              <a:rPr sz="1800" dirty="0">
                <a:latin typeface="Times New Roman"/>
                <a:cs typeface="Times New Roman"/>
              </a:rPr>
              <a:t>в </a:t>
            </a:r>
            <a:r>
              <a:rPr sz="1800" spc="-5" dirty="0">
                <a:latin typeface="Times New Roman"/>
                <a:cs typeface="Times New Roman"/>
              </a:rPr>
              <a:t>чотиригранний </a:t>
            </a:r>
            <a:r>
              <a:rPr sz="1800" spc="-10" dirty="0">
                <a:latin typeface="Times New Roman"/>
                <a:cs typeface="Times New Roman"/>
              </a:rPr>
              <a:t>отвір </a:t>
            </a:r>
            <a:r>
              <a:rPr sz="1800" spc="-5" dirty="0">
                <a:latin typeface="Times New Roman"/>
                <a:cs typeface="Times New Roman"/>
              </a:rPr>
              <a:t>Планш-шайби, з'єднаної </a:t>
            </a:r>
            <a:r>
              <a:rPr sz="1800" dirty="0">
                <a:latin typeface="Times New Roman"/>
                <a:cs typeface="Times New Roman"/>
              </a:rPr>
              <a:t>з </a:t>
            </a:r>
            <a:r>
              <a:rPr sz="1800" spc="-15" dirty="0">
                <a:latin typeface="Times New Roman"/>
                <a:cs typeface="Times New Roman"/>
              </a:rPr>
              <a:t>валом </a:t>
            </a:r>
            <a:r>
              <a:rPr sz="1800" spc="-10" dirty="0">
                <a:latin typeface="Times New Roman"/>
                <a:cs typeface="Times New Roman"/>
              </a:rPr>
              <a:t>мотор-редуктора </a:t>
            </a:r>
            <a:r>
              <a:rPr sz="1800" spc="-5" dirty="0">
                <a:latin typeface="Times New Roman"/>
                <a:cs typeface="Times New Roman"/>
              </a:rPr>
              <a:t>5. </a:t>
            </a:r>
            <a:r>
              <a:rPr sz="1800" dirty="0">
                <a:latin typeface="Times New Roman"/>
                <a:cs typeface="Times New Roman"/>
              </a:rPr>
              <a:t> </a:t>
            </a:r>
            <a:r>
              <a:rPr sz="1800" spc="-15" dirty="0">
                <a:latin typeface="Times New Roman"/>
                <a:cs typeface="Times New Roman"/>
              </a:rPr>
              <a:t>Мотор-редуктор</a:t>
            </a:r>
            <a:r>
              <a:rPr sz="1800" spc="110" dirty="0">
                <a:latin typeface="Times New Roman"/>
                <a:cs typeface="Times New Roman"/>
              </a:rPr>
              <a:t> </a:t>
            </a:r>
            <a:r>
              <a:rPr sz="1800" spc="-5" dirty="0">
                <a:latin typeface="Times New Roman"/>
                <a:cs typeface="Times New Roman"/>
              </a:rPr>
              <a:t>встановлений</a:t>
            </a:r>
            <a:r>
              <a:rPr sz="1800" spc="114" dirty="0">
                <a:latin typeface="Times New Roman"/>
                <a:cs typeface="Times New Roman"/>
              </a:rPr>
              <a:t> </a:t>
            </a:r>
            <a:r>
              <a:rPr sz="1800" dirty="0">
                <a:latin typeface="Times New Roman"/>
                <a:cs typeface="Times New Roman"/>
              </a:rPr>
              <a:t>в</a:t>
            </a:r>
            <a:r>
              <a:rPr sz="1800" spc="110" dirty="0">
                <a:latin typeface="Times New Roman"/>
                <a:cs typeface="Times New Roman"/>
              </a:rPr>
              <a:t> </a:t>
            </a:r>
            <a:r>
              <a:rPr sz="1800" spc="-10" dirty="0">
                <a:latin typeface="Times New Roman"/>
                <a:cs typeface="Times New Roman"/>
              </a:rPr>
              <a:t>закритому</a:t>
            </a:r>
            <a:r>
              <a:rPr sz="1800" spc="110" dirty="0">
                <a:latin typeface="Times New Roman"/>
                <a:cs typeface="Times New Roman"/>
              </a:rPr>
              <a:t> </a:t>
            </a:r>
            <a:r>
              <a:rPr sz="1800" spc="-10" dirty="0">
                <a:latin typeface="Times New Roman"/>
                <a:cs typeface="Times New Roman"/>
              </a:rPr>
              <a:t>відсіку</a:t>
            </a:r>
            <a:r>
              <a:rPr sz="1800" spc="110" dirty="0">
                <a:latin typeface="Times New Roman"/>
                <a:cs typeface="Times New Roman"/>
              </a:rPr>
              <a:t> </a:t>
            </a:r>
            <a:r>
              <a:rPr sz="1800" spc="-20" dirty="0">
                <a:latin typeface="Times New Roman"/>
                <a:cs typeface="Times New Roman"/>
              </a:rPr>
              <a:t>корпусу</a:t>
            </a:r>
            <a:r>
              <a:rPr sz="1800" spc="105" dirty="0">
                <a:latin typeface="Times New Roman"/>
                <a:cs typeface="Times New Roman"/>
              </a:rPr>
              <a:t> </a:t>
            </a:r>
            <a:r>
              <a:rPr sz="1800" dirty="0">
                <a:latin typeface="Times New Roman"/>
                <a:cs typeface="Times New Roman"/>
              </a:rPr>
              <a:t>і</a:t>
            </a:r>
            <a:r>
              <a:rPr sz="1800" spc="110" dirty="0">
                <a:latin typeface="Times New Roman"/>
                <a:cs typeface="Times New Roman"/>
              </a:rPr>
              <a:t> </a:t>
            </a:r>
            <a:r>
              <a:rPr sz="1800" spc="-5" dirty="0">
                <a:latin typeface="Times New Roman"/>
                <a:cs typeface="Times New Roman"/>
              </a:rPr>
              <a:t>складається</a:t>
            </a:r>
            <a:r>
              <a:rPr sz="1800" spc="114" dirty="0">
                <a:latin typeface="Times New Roman"/>
                <a:cs typeface="Times New Roman"/>
              </a:rPr>
              <a:t> </a:t>
            </a:r>
            <a:r>
              <a:rPr sz="1800" dirty="0">
                <a:latin typeface="Times New Roman"/>
                <a:cs typeface="Times New Roman"/>
              </a:rPr>
              <a:t>з</a:t>
            </a:r>
            <a:r>
              <a:rPr sz="1800" spc="114" dirty="0">
                <a:latin typeface="Times New Roman"/>
                <a:cs typeface="Times New Roman"/>
              </a:rPr>
              <a:t> </a:t>
            </a:r>
            <a:r>
              <a:rPr sz="1800" spc="-10" dirty="0">
                <a:latin typeface="Times New Roman"/>
                <a:cs typeface="Times New Roman"/>
              </a:rPr>
              <a:t>електродвигуна </a:t>
            </a:r>
            <a:r>
              <a:rPr sz="1800" spc="-440" dirty="0">
                <a:latin typeface="Times New Roman"/>
                <a:cs typeface="Times New Roman"/>
              </a:rPr>
              <a:t> </a:t>
            </a:r>
            <a:r>
              <a:rPr sz="1800" dirty="0">
                <a:latin typeface="Times New Roman"/>
                <a:cs typeface="Times New Roman"/>
              </a:rPr>
              <a:t>і </a:t>
            </a:r>
            <a:r>
              <a:rPr sz="1800" spc="-10" dirty="0">
                <a:latin typeface="Times New Roman"/>
                <a:cs typeface="Times New Roman"/>
              </a:rPr>
              <a:t>черв'ячного редуктора. </a:t>
            </a:r>
            <a:r>
              <a:rPr sz="1800" dirty="0">
                <a:latin typeface="Times New Roman"/>
                <a:cs typeface="Times New Roman"/>
              </a:rPr>
              <a:t>Залежно </a:t>
            </a:r>
            <a:r>
              <a:rPr sz="1800" spc="-5" dirty="0">
                <a:latin typeface="Times New Roman"/>
                <a:cs typeface="Times New Roman"/>
              </a:rPr>
              <a:t>від </a:t>
            </a:r>
            <a:r>
              <a:rPr sz="1800" spc="-10" dirty="0">
                <a:latin typeface="Times New Roman"/>
                <a:cs typeface="Times New Roman"/>
              </a:rPr>
              <a:t>моделі </a:t>
            </a:r>
            <a:r>
              <a:rPr sz="1800" spc="-5" dirty="0">
                <a:latin typeface="Times New Roman"/>
                <a:cs typeface="Times New Roman"/>
              </a:rPr>
              <a:t>гриля швидкість обертання </a:t>
            </a:r>
            <a:r>
              <a:rPr sz="1800" spc="-10" dirty="0">
                <a:latin typeface="Times New Roman"/>
                <a:cs typeface="Times New Roman"/>
              </a:rPr>
              <a:t>вертіла </a:t>
            </a:r>
            <a:r>
              <a:rPr sz="1800" spc="-20" dirty="0">
                <a:latin typeface="Times New Roman"/>
                <a:cs typeface="Times New Roman"/>
              </a:rPr>
              <a:t>може </a:t>
            </a:r>
            <a:r>
              <a:rPr sz="1800" spc="-25" dirty="0">
                <a:latin typeface="Times New Roman"/>
                <a:cs typeface="Times New Roman"/>
              </a:rPr>
              <a:t>бути </a:t>
            </a:r>
            <a:r>
              <a:rPr sz="1800" spc="-20" dirty="0">
                <a:latin typeface="Times New Roman"/>
                <a:cs typeface="Times New Roman"/>
              </a:rPr>
              <a:t> </a:t>
            </a:r>
            <a:r>
              <a:rPr sz="1800" dirty="0">
                <a:latin typeface="Times New Roman"/>
                <a:cs typeface="Times New Roman"/>
              </a:rPr>
              <a:t>постійною </a:t>
            </a:r>
            <a:r>
              <a:rPr sz="1800" spc="-5" dirty="0">
                <a:latin typeface="Times New Roman"/>
                <a:cs typeface="Times New Roman"/>
              </a:rPr>
              <a:t>або </a:t>
            </a:r>
            <a:r>
              <a:rPr sz="1800" spc="-10" dirty="0">
                <a:latin typeface="Times New Roman"/>
                <a:cs typeface="Times New Roman"/>
              </a:rPr>
              <a:t>змінюватися. </a:t>
            </a:r>
            <a:r>
              <a:rPr sz="1800" dirty="0">
                <a:latin typeface="Times New Roman"/>
                <a:cs typeface="Times New Roman"/>
              </a:rPr>
              <a:t>В </a:t>
            </a:r>
            <a:r>
              <a:rPr sz="1800" spc="-5" dirty="0">
                <a:latin typeface="Times New Roman"/>
                <a:cs typeface="Times New Roman"/>
              </a:rPr>
              <a:t>середньому вона </a:t>
            </a:r>
            <a:r>
              <a:rPr sz="1800" dirty="0">
                <a:latin typeface="Times New Roman"/>
                <a:cs typeface="Times New Roman"/>
              </a:rPr>
              <a:t>становить 2</a:t>
            </a:r>
            <a:r>
              <a:rPr sz="1800" dirty="0">
                <a:latin typeface="Symbol"/>
                <a:cs typeface="Symbol"/>
              </a:rPr>
              <a:t></a:t>
            </a:r>
            <a:r>
              <a:rPr sz="1800" dirty="0">
                <a:latin typeface="Times New Roman"/>
                <a:cs typeface="Times New Roman"/>
              </a:rPr>
              <a:t>3 об / хв. У </a:t>
            </a:r>
            <a:r>
              <a:rPr sz="1800" spc="-10" dirty="0">
                <a:latin typeface="Times New Roman"/>
                <a:cs typeface="Times New Roman"/>
              </a:rPr>
              <a:t>відсіку </a:t>
            </a:r>
            <a:r>
              <a:rPr sz="1800" spc="-30" dirty="0">
                <a:latin typeface="Times New Roman"/>
                <a:cs typeface="Times New Roman"/>
              </a:rPr>
              <a:t>також </a:t>
            </a:r>
            <a:r>
              <a:rPr sz="1800" spc="-25" dirty="0">
                <a:latin typeface="Times New Roman"/>
                <a:cs typeface="Times New Roman"/>
              </a:rPr>
              <a:t> </a:t>
            </a:r>
            <a:r>
              <a:rPr sz="1800" spc="-15" dirty="0">
                <a:latin typeface="Times New Roman"/>
                <a:cs typeface="Times New Roman"/>
              </a:rPr>
              <a:t>знаходиться </a:t>
            </a:r>
            <a:r>
              <a:rPr sz="1800" spc="-5" dirty="0">
                <a:latin typeface="Times New Roman"/>
                <a:cs typeface="Times New Roman"/>
              </a:rPr>
              <a:t>електрообладнання для </a:t>
            </a:r>
            <a:r>
              <a:rPr sz="1800" spc="-15" dirty="0">
                <a:latin typeface="Times New Roman"/>
                <a:cs typeface="Times New Roman"/>
              </a:rPr>
              <a:t>харчування ІК-випромінювачів. </a:t>
            </a:r>
            <a:r>
              <a:rPr sz="1800" dirty="0">
                <a:latin typeface="Times New Roman"/>
                <a:cs typeface="Times New Roman"/>
              </a:rPr>
              <a:t>Із </a:t>
            </a:r>
            <a:r>
              <a:rPr sz="1800" spc="-10" dirty="0">
                <a:latin typeface="Times New Roman"/>
                <a:cs typeface="Times New Roman"/>
              </a:rPr>
              <a:t>зовнішнього </a:t>
            </a:r>
            <a:r>
              <a:rPr sz="1800" spc="-20" dirty="0">
                <a:latin typeface="Times New Roman"/>
                <a:cs typeface="Times New Roman"/>
              </a:rPr>
              <a:t>боку </a:t>
            </a:r>
            <a:r>
              <a:rPr sz="1800" spc="-15" dirty="0">
                <a:latin typeface="Times New Roman"/>
                <a:cs typeface="Times New Roman"/>
              </a:rPr>
              <a:t> </a:t>
            </a:r>
            <a:r>
              <a:rPr sz="1800" spc="-10" dirty="0">
                <a:latin typeface="Times New Roman"/>
                <a:cs typeface="Times New Roman"/>
              </a:rPr>
              <a:t>відсіку </a:t>
            </a:r>
            <a:r>
              <a:rPr sz="1800" spc="-5" dirty="0">
                <a:latin typeface="Times New Roman"/>
                <a:cs typeface="Times New Roman"/>
              </a:rPr>
              <a:t>зазвичай </a:t>
            </a:r>
            <a:r>
              <a:rPr sz="1800" spc="-15" dirty="0">
                <a:latin typeface="Times New Roman"/>
                <a:cs typeface="Times New Roman"/>
              </a:rPr>
              <a:t>знаходиться </a:t>
            </a:r>
            <a:r>
              <a:rPr sz="1800" spc="-30" dirty="0">
                <a:latin typeface="Times New Roman"/>
                <a:cs typeface="Times New Roman"/>
              </a:rPr>
              <a:t>пульт</a:t>
            </a:r>
            <a:r>
              <a:rPr sz="1800" spc="-25" dirty="0">
                <a:latin typeface="Times New Roman"/>
                <a:cs typeface="Times New Roman"/>
              </a:rPr>
              <a:t> </a:t>
            </a:r>
            <a:r>
              <a:rPr sz="1800" spc="-5" dirty="0">
                <a:latin typeface="Times New Roman"/>
                <a:cs typeface="Times New Roman"/>
              </a:rPr>
              <a:t>управління </a:t>
            </a:r>
            <a:r>
              <a:rPr sz="1800" dirty="0">
                <a:latin typeface="Times New Roman"/>
                <a:cs typeface="Times New Roman"/>
              </a:rPr>
              <a:t>6. </a:t>
            </a:r>
            <a:r>
              <a:rPr sz="1800" spc="-5" dirty="0">
                <a:latin typeface="Times New Roman"/>
                <a:cs typeface="Times New Roman"/>
              </a:rPr>
              <a:t>На </a:t>
            </a:r>
            <a:r>
              <a:rPr sz="1800" dirty="0">
                <a:latin typeface="Times New Roman"/>
                <a:cs typeface="Times New Roman"/>
              </a:rPr>
              <a:t>дні </a:t>
            </a:r>
            <a:r>
              <a:rPr sz="1800" spc="-10" dirty="0">
                <a:latin typeface="Times New Roman"/>
                <a:cs typeface="Times New Roman"/>
              </a:rPr>
              <a:t>робочої камери </a:t>
            </a:r>
            <a:r>
              <a:rPr sz="1800" spc="-5" dirty="0">
                <a:latin typeface="Times New Roman"/>
                <a:cs typeface="Times New Roman"/>
              </a:rPr>
              <a:t>встановлюють </a:t>
            </a:r>
            <a:r>
              <a:rPr sz="1800" dirty="0">
                <a:latin typeface="Times New Roman"/>
                <a:cs typeface="Times New Roman"/>
              </a:rPr>
              <a:t> </a:t>
            </a:r>
            <a:r>
              <a:rPr sz="1800" spc="-15" dirty="0">
                <a:latin typeface="Times New Roman"/>
                <a:cs typeface="Times New Roman"/>
              </a:rPr>
              <a:t>лоток </a:t>
            </a:r>
            <a:r>
              <a:rPr sz="1800" dirty="0">
                <a:latin typeface="Times New Roman"/>
                <a:cs typeface="Times New Roman"/>
              </a:rPr>
              <a:t>7 </a:t>
            </a:r>
            <a:r>
              <a:rPr sz="1800" spc="-5" dirty="0">
                <a:latin typeface="Times New Roman"/>
                <a:cs typeface="Times New Roman"/>
              </a:rPr>
              <a:t>для </a:t>
            </a:r>
            <a:r>
              <a:rPr sz="1800" spc="-10" dirty="0">
                <a:latin typeface="Times New Roman"/>
                <a:cs typeface="Times New Roman"/>
              </a:rPr>
              <a:t>збору жиру </a:t>
            </a:r>
            <a:r>
              <a:rPr sz="1800" dirty="0">
                <a:latin typeface="Times New Roman"/>
                <a:cs typeface="Times New Roman"/>
              </a:rPr>
              <a:t>і </a:t>
            </a:r>
            <a:r>
              <a:rPr sz="1800" spc="-45" dirty="0">
                <a:latin typeface="Times New Roman"/>
                <a:cs typeface="Times New Roman"/>
              </a:rPr>
              <a:t>соку. </a:t>
            </a:r>
            <a:r>
              <a:rPr sz="1800" spc="-5" dirty="0">
                <a:latin typeface="Times New Roman"/>
                <a:cs typeface="Times New Roman"/>
              </a:rPr>
              <a:t>За </a:t>
            </a:r>
            <a:r>
              <a:rPr sz="1800" spc="-15" dirty="0">
                <a:latin typeface="Times New Roman"/>
                <a:cs typeface="Times New Roman"/>
              </a:rPr>
              <a:t>допомогою </a:t>
            </a:r>
            <a:r>
              <a:rPr sz="1800" spc="-20" dirty="0">
                <a:latin typeface="Times New Roman"/>
                <a:cs typeface="Times New Roman"/>
              </a:rPr>
              <a:t>додаткових </a:t>
            </a:r>
            <a:r>
              <a:rPr sz="1800" spc="-5" dirty="0">
                <a:latin typeface="Times New Roman"/>
                <a:cs typeface="Times New Roman"/>
              </a:rPr>
              <a:t>пристосувань, </a:t>
            </a:r>
            <a:r>
              <a:rPr sz="1800" dirty="0">
                <a:latin typeface="Times New Roman"/>
                <a:cs typeface="Times New Roman"/>
              </a:rPr>
              <a:t>які </a:t>
            </a:r>
            <a:r>
              <a:rPr sz="1800" spc="-5" dirty="0">
                <a:latin typeface="Times New Roman"/>
                <a:cs typeface="Times New Roman"/>
              </a:rPr>
              <a:t>кріпляться </a:t>
            </a:r>
            <a:r>
              <a:rPr sz="1800" dirty="0">
                <a:latin typeface="Times New Roman"/>
                <a:cs typeface="Times New Roman"/>
              </a:rPr>
              <a:t>до </a:t>
            </a:r>
            <a:r>
              <a:rPr sz="1800" spc="5" dirty="0">
                <a:latin typeface="Times New Roman"/>
                <a:cs typeface="Times New Roman"/>
              </a:rPr>
              <a:t> </a:t>
            </a:r>
            <a:r>
              <a:rPr sz="1800" spc="-15" dirty="0">
                <a:latin typeface="Times New Roman"/>
                <a:cs typeface="Times New Roman"/>
              </a:rPr>
              <a:t>рожна </a:t>
            </a:r>
            <a:r>
              <a:rPr sz="1800" dirty="0">
                <a:latin typeface="Times New Roman"/>
                <a:cs typeface="Times New Roman"/>
              </a:rPr>
              <a:t>у </a:t>
            </a:r>
            <a:r>
              <a:rPr sz="1800" spc="-20" dirty="0">
                <a:latin typeface="Times New Roman"/>
                <a:cs typeface="Times New Roman"/>
              </a:rPr>
              <a:t>вигляді колисок, </a:t>
            </a:r>
            <a:r>
              <a:rPr sz="1800" spc="-15" dirty="0">
                <a:latin typeface="Times New Roman"/>
                <a:cs typeface="Times New Roman"/>
              </a:rPr>
              <a:t>гачків, </a:t>
            </a:r>
            <a:r>
              <a:rPr sz="1800" spc="-10" dirty="0">
                <a:latin typeface="Times New Roman"/>
                <a:cs typeface="Times New Roman"/>
              </a:rPr>
              <a:t>ґратчастих </a:t>
            </a:r>
            <a:r>
              <a:rPr sz="1800" spc="-5" dirty="0">
                <a:latin typeface="Times New Roman"/>
                <a:cs typeface="Times New Roman"/>
              </a:rPr>
              <a:t>циліндрів </a:t>
            </a:r>
            <a:r>
              <a:rPr sz="1800" dirty="0">
                <a:latin typeface="Times New Roman"/>
                <a:cs typeface="Times New Roman"/>
              </a:rPr>
              <a:t>і </a:t>
            </a:r>
            <a:r>
              <a:rPr sz="1800" spc="-35" dirty="0">
                <a:latin typeface="Times New Roman"/>
                <a:cs typeface="Times New Roman"/>
              </a:rPr>
              <a:t>т.д. </a:t>
            </a:r>
            <a:r>
              <a:rPr sz="1800" dirty="0">
                <a:latin typeface="Times New Roman"/>
                <a:cs typeface="Times New Roman"/>
              </a:rPr>
              <a:t>в </a:t>
            </a:r>
            <a:r>
              <a:rPr sz="1800" spc="-5" dirty="0">
                <a:latin typeface="Times New Roman"/>
                <a:cs typeface="Times New Roman"/>
              </a:rPr>
              <a:t>ротаційних грилях </a:t>
            </a:r>
            <a:r>
              <a:rPr sz="1800" spc="-15" dirty="0">
                <a:latin typeface="Times New Roman"/>
                <a:cs typeface="Times New Roman"/>
              </a:rPr>
              <a:t>можна </a:t>
            </a:r>
            <a:r>
              <a:rPr sz="1800" spc="-10" dirty="0">
                <a:latin typeface="Times New Roman"/>
                <a:cs typeface="Times New Roman"/>
              </a:rPr>
              <a:t> </a:t>
            </a:r>
            <a:r>
              <a:rPr sz="1800" spc="-5" dirty="0">
                <a:latin typeface="Times New Roman"/>
                <a:cs typeface="Times New Roman"/>
              </a:rPr>
              <a:t>смажити</a:t>
            </a:r>
            <a:r>
              <a:rPr sz="1800" spc="-10" dirty="0">
                <a:latin typeface="Times New Roman"/>
                <a:cs typeface="Times New Roman"/>
              </a:rPr>
              <a:t> </a:t>
            </a:r>
            <a:r>
              <a:rPr sz="1800" dirty="0">
                <a:latin typeface="Times New Roman"/>
                <a:cs typeface="Times New Roman"/>
              </a:rPr>
              <a:t>не</a:t>
            </a:r>
            <a:r>
              <a:rPr sz="1800" spc="-10" dirty="0">
                <a:latin typeface="Times New Roman"/>
                <a:cs typeface="Times New Roman"/>
              </a:rPr>
              <a:t> </a:t>
            </a:r>
            <a:r>
              <a:rPr sz="1800" spc="-5" dirty="0">
                <a:latin typeface="Times New Roman"/>
                <a:cs typeface="Times New Roman"/>
              </a:rPr>
              <a:t>тільки</a:t>
            </a:r>
            <a:r>
              <a:rPr sz="1800" spc="5" dirty="0">
                <a:latin typeface="Times New Roman"/>
                <a:cs typeface="Times New Roman"/>
              </a:rPr>
              <a:t> </a:t>
            </a:r>
            <a:r>
              <a:rPr sz="1800" spc="-40" dirty="0">
                <a:latin typeface="Times New Roman"/>
                <a:cs typeface="Times New Roman"/>
              </a:rPr>
              <a:t>курку,</a:t>
            </a:r>
            <a:r>
              <a:rPr sz="1800" spc="-5" dirty="0">
                <a:latin typeface="Times New Roman"/>
                <a:cs typeface="Times New Roman"/>
              </a:rPr>
              <a:t> </a:t>
            </a:r>
            <a:r>
              <a:rPr sz="1800" dirty="0">
                <a:latin typeface="Times New Roman"/>
                <a:cs typeface="Times New Roman"/>
              </a:rPr>
              <a:t>а</a:t>
            </a:r>
            <a:r>
              <a:rPr sz="1800" spc="-5" dirty="0">
                <a:latin typeface="Times New Roman"/>
                <a:cs typeface="Times New Roman"/>
              </a:rPr>
              <a:t> </a:t>
            </a:r>
            <a:r>
              <a:rPr sz="1800" dirty="0">
                <a:latin typeface="Times New Roman"/>
                <a:cs typeface="Times New Roman"/>
              </a:rPr>
              <a:t>й </a:t>
            </a:r>
            <a:r>
              <a:rPr sz="1800" spc="-5" dirty="0">
                <a:latin typeface="Times New Roman"/>
                <a:cs typeface="Times New Roman"/>
              </a:rPr>
              <a:t>м'ясо,</a:t>
            </a:r>
            <a:r>
              <a:rPr sz="1800" spc="-10" dirty="0">
                <a:latin typeface="Times New Roman"/>
                <a:cs typeface="Times New Roman"/>
              </a:rPr>
              <a:t> </a:t>
            </a:r>
            <a:r>
              <a:rPr sz="1800" spc="-50" dirty="0">
                <a:latin typeface="Times New Roman"/>
                <a:cs typeface="Times New Roman"/>
              </a:rPr>
              <a:t>рибу,</a:t>
            </a:r>
            <a:r>
              <a:rPr sz="1800" spc="-15" dirty="0">
                <a:latin typeface="Times New Roman"/>
                <a:cs typeface="Times New Roman"/>
              </a:rPr>
              <a:t> овочі</a:t>
            </a:r>
            <a:r>
              <a:rPr sz="1800" spc="-10" dirty="0">
                <a:latin typeface="Times New Roman"/>
                <a:cs typeface="Times New Roman"/>
              </a:rPr>
              <a:t> </a:t>
            </a:r>
            <a:r>
              <a:rPr sz="1800" dirty="0">
                <a:latin typeface="Times New Roman"/>
                <a:cs typeface="Times New Roman"/>
              </a:rPr>
              <a:t>і </a:t>
            </a:r>
            <a:r>
              <a:rPr sz="1800" spc="-35" dirty="0">
                <a:latin typeface="Times New Roman"/>
                <a:cs typeface="Times New Roman"/>
              </a:rPr>
              <a:t>т.д.</a:t>
            </a:r>
            <a:endParaRPr sz="1800">
              <a:latin typeface="Times New Roman"/>
              <a:cs typeface="Times New Roman"/>
            </a:endParaRPr>
          </a:p>
        </p:txBody>
      </p:sp>
      <p:pic>
        <p:nvPicPr>
          <p:cNvPr id="3" name="object 3"/>
          <p:cNvPicPr/>
          <p:nvPr/>
        </p:nvPicPr>
        <p:blipFill>
          <a:blip r:embed="rId2" cstate="print"/>
          <a:stretch>
            <a:fillRect/>
          </a:stretch>
        </p:blipFill>
        <p:spPr>
          <a:xfrm>
            <a:off x="4659807" y="4657562"/>
            <a:ext cx="4484192" cy="22004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689" y="312102"/>
            <a:ext cx="6851015" cy="574040"/>
          </a:xfrm>
          <a:prstGeom prst="rect">
            <a:avLst/>
          </a:prstGeom>
        </p:spPr>
        <p:txBody>
          <a:bodyPr vert="horz" wrap="square" lIns="0" tIns="12700" rIns="0" bIns="0" rtlCol="0">
            <a:spAutoFit/>
          </a:bodyPr>
          <a:lstStyle/>
          <a:p>
            <a:pPr marL="12700">
              <a:lnSpc>
                <a:spcPct val="100000"/>
              </a:lnSpc>
              <a:spcBef>
                <a:spcPts val="100"/>
              </a:spcBef>
            </a:pPr>
            <a:r>
              <a:rPr sz="3600" spc="-5" dirty="0"/>
              <a:t>Види, </a:t>
            </a:r>
            <a:r>
              <a:rPr sz="3600" spc="-75" dirty="0"/>
              <a:t>будова</a:t>
            </a:r>
            <a:r>
              <a:rPr sz="3600" spc="15" dirty="0"/>
              <a:t> та</a:t>
            </a:r>
            <a:r>
              <a:rPr sz="3600" spc="-10" dirty="0"/>
              <a:t> </a:t>
            </a:r>
            <a:r>
              <a:rPr sz="3600" spc="-5" dirty="0"/>
              <a:t>принцип</a:t>
            </a:r>
            <a:r>
              <a:rPr sz="3600" spc="-15" dirty="0"/>
              <a:t> </a:t>
            </a:r>
            <a:r>
              <a:rPr sz="3600" spc="-5" dirty="0"/>
              <a:t>дії</a:t>
            </a:r>
            <a:r>
              <a:rPr sz="3600" dirty="0"/>
              <a:t> </a:t>
            </a:r>
            <a:r>
              <a:rPr sz="3600" spc="-5" dirty="0"/>
              <a:t>грилів</a:t>
            </a:r>
            <a:endParaRPr sz="3600"/>
          </a:p>
        </p:txBody>
      </p:sp>
      <p:sp>
        <p:nvSpPr>
          <p:cNvPr id="3" name="object 3"/>
          <p:cNvSpPr txBox="1"/>
          <p:nvPr/>
        </p:nvSpPr>
        <p:spPr>
          <a:xfrm>
            <a:off x="330174" y="1074864"/>
            <a:ext cx="1748155" cy="756920"/>
          </a:xfrm>
          <a:prstGeom prst="rect">
            <a:avLst/>
          </a:prstGeom>
        </p:spPr>
        <p:txBody>
          <a:bodyPr vert="horz" wrap="square" lIns="0" tIns="12700" rIns="0" bIns="0" rtlCol="0">
            <a:spAutoFit/>
          </a:bodyPr>
          <a:lstStyle/>
          <a:p>
            <a:pPr marL="12700" marR="5080" indent="913765">
              <a:lnSpc>
                <a:spcPct val="100000"/>
              </a:lnSpc>
              <a:spcBef>
                <a:spcPts val="100"/>
              </a:spcBef>
            </a:pPr>
            <a:r>
              <a:rPr sz="2400" spc="-35" dirty="0">
                <a:solidFill>
                  <a:srgbClr val="1F497D"/>
                </a:solidFill>
                <a:latin typeface="Times New Roman"/>
                <a:cs typeface="Times New Roman"/>
              </a:rPr>
              <a:t>Грилі </a:t>
            </a:r>
            <a:r>
              <a:rPr sz="2400" spc="-30" dirty="0">
                <a:solidFill>
                  <a:srgbClr val="1F497D"/>
                </a:solidFill>
                <a:latin typeface="Times New Roman"/>
                <a:cs typeface="Times New Roman"/>
              </a:rPr>
              <a:t> </a:t>
            </a:r>
            <a:r>
              <a:rPr sz="2400" dirty="0">
                <a:solidFill>
                  <a:srgbClr val="1F497D"/>
                </a:solidFill>
                <a:latin typeface="Times New Roman"/>
                <a:cs typeface="Times New Roman"/>
              </a:rPr>
              <a:t>ус</a:t>
            </a:r>
            <a:r>
              <a:rPr sz="2400" spc="20" dirty="0">
                <a:solidFill>
                  <a:srgbClr val="1F497D"/>
                </a:solidFill>
                <a:latin typeface="Times New Roman"/>
                <a:cs typeface="Times New Roman"/>
              </a:rPr>
              <a:t>т</a:t>
            </a:r>
            <a:r>
              <a:rPr sz="2400" spc="-60" dirty="0">
                <a:solidFill>
                  <a:srgbClr val="1F497D"/>
                </a:solidFill>
                <a:latin typeface="Times New Roman"/>
                <a:cs typeface="Times New Roman"/>
              </a:rPr>
              <a:t>а</a:t>
            </a:r>
            <a:r>
              <a:rPr sz="2400" spc="-5" dirty="0">
                <a:solidFill>
                  <a:srgbClr val="1F497D"/>
                </a:solidFill>
                <a:latin typeface="Times New Roman"/>
                <a:cs typeface="Times New Roman"/>
              </a:rPr>
              <a:t>т</a:t>
            </a:r>
            <a:r>
              <a:rPr sz="2400" spc="-40" dirty="0">
                <a:solidFill>
                  <a:srgbClr val="1F497D"/>
                </a:solidFill>
                <a:latin typeface="Times New Roman"/>
                <a:cs typeface="Times New Roman"/>
              </a:rPr>
              <a:t>к</a:t>
            </a:r>
            <a:r>
              <a:rPr sz="2400" dirty="0">
                <a:solidFill>
                  <a:srgbClr val="1F497D"/>
                </a:solidFill>
                <a:latin typeface="Times New Roman"/>
                <a:cs typeface="Times New Roman"/>
              </a:rPr>
              <a:t>у</a:t>
            </a:r>
            <a:r>
              <a:rPr sz="2400" spc="-30" dirty="0">
                <a:solidFill>
                  <a:srgbClr val="1F497D"/>
                </a:solidFill>
                <a:latin typeface="Times New Roman"/>
                <a:cs typeface="Times New Roman"/>
              </a:rPr>
              <a:t>в</a:t>
            </a:r>
            <a:r>
              <a:rPr sz="2400" dirty="0">
                <a:solidFill>
                  <a:srgbClr val="1F497D"/>
                </a:solidFill>
                <a:latin typeface="Times New Roman"/>
                <a:cs typeface="Times New Roman"/>
              </a:rPr>
              <a:t>а</a:t>
            </a:r>
            <a:r>
              <a:rPr sz="2400" spc="-5" dirty="0">
                <a:solidFill>
                  <a:srgbClr val="1F497D"/>
                </a:solidFill>
                <a:latin typeface="Times New Roman"/>
                <a:cs typeface="Times New Roman"/>
              </a:rPr>
              <a:t>ння</a:t>
            </a:r>
            <a:endParaRPr sz="2400">
              <a:latin typeface="Times New Roman"/>
              <a:cs typeface="Times New Roman"/>
            </a:endParaRPr>
          </a:p>
        </p:txBody>
      </p:sp>
      <p:sp>
        <p:nvSpPr>
          <p:cNvPr id="4" name="object 4"/>
          <p:cNvSpPr txBox="1"/>
          <p:nvPr/>
        </p:nvSpPr>
        <p:spPr>
          <a:xfrm>
            <a:off x="2364714" y="1074864"/>
            <a:ext cx="2642235" cy="756920"/>
          </a:xfrm>
          <a:prstGeom prst="rect">
            <a:avLst/>
          </a:prstGeom>
        </p:spPr>
        <p:txBody>
          <a:bodyPr vert="horz" wrap="square" lIns="0" tIns="12700" rIns="0" bIns="0" rtlCol="0">
            <a:spAutoFit/>
          </a:bodyPr>
          <a:lstStyle/>
          <a:p>
            <a:pPr marL="12700" marR="5080" indent="21590">
              <a:lnSpc>
                <a:spcPct val="100000"/>
              </a:lnSpc>
              <a:spcBef>
                <a:spcPts val="100"/>
              </a:spcBef>
              <a:tabLst>
                <a:tab pos="772160" algn="l"/>
                <a:tab pos="850900" algn="l"/>
              </a:tabLst>
            </a:pPr>
            <a:r>
              <a:rPr sz="2400" spc="-5" dirty="0">
                <a:solidFill>
                  <a:srgbClr val="1F497D"/>
                </a:solidFill>
                <a:latin typeface="Times New Roman"/>
                <a:cs typeface="Times New Roman"/>
              </a:rPr>
              <a:t>ві</a:t>
            </a:r>
            <a:r>
              <a:rPr sz="2400" dirty="0">
                <a:solidFill>
                  <a:srgbClr val="1F497D"/>
                </a:solidFill>
                <a:latin typeface="Times New Roman"/>
                <a:cs typeface="Times New Roman"/>
              </a:rPr>
              <a:t>д		</a:t>
            </a:r>
            <a:r>
              <a:rPr sz="2400" spc="-5" dirty="0">
                <a:solidFill>
                  <a:srgbClr val="1F497D"/>
                </a:solidFill>
                <a:latin typeface="Times New Roman"/>
                <a:cs typeface="Times New Roman"/>
              </a:rPr>
              <a:t>ф</a:t>
            </a:r>
            <a:r>
              <a:rPr sz="2400" spc="-10" dirty="0">
                <a:solidFill>
                  <a:srgbClr val="1F497D"/>
                </a:solidFill>
                <a:latin typeface="Times New Roman"/>
                <a:cs typeface="Times New Roman"/>
              </a:rPr>
              <a:t>р</a:t>
            </a:r>
            <a:r>
              <a:rPr sz="2400" dirty="0">
                <a:solidFill>
                  <a:srgbClr val="1F497D"/>
                </a:solidFill>
                <a:latin typeface="Times New Roman"/>
                <a:cs typeface="Times New Roman"/>
              </a:rPr>
              <a:t>а</a:t>
            </a:r>
            <a:r>
              <a:rPr sz="2400" spc="-5" dirty="0">
                <a:solidFill>
                  <a:srgbClr val="1F497D"/>
                </a:solidFill>
                <a:latin typeface="Times New Roman"/>
                <a:cs typeface="Times New Roman"/>
              </a:rPr>
              <a:t>нцу</a:t>
            </a:r>
            <a:r>
              <a:rPr sz="2400" dirty="0">
                <a:solidFill>
                  <a:srgbClr val="1F497D"/>
                </a:solidFill>
                <a:latin typeface="Times New Roman"/>
                <a:cs typeface="Times New Roman"/>
              </a:rPr>
              <a:t>з</a:t>
            </a:r>
            <a:r>
              <a:rPr sz="2400" spc="-5" dirty="0">
                <a:solidFill>
                  <a:srgbClr val="1F497D"/>
                </a:solidFill>
                <a:latin typeface="Times New Roman"/>
                <a:cs typeface="Times New Roman"/>
              </a:rPr>
              <a:t>ь</a:t>
            </a:r>
            <a:r>
              <a:rPr sz="2400" spc="-120" dirty="0">
                <a:solidFill>
                  <a:srgbClr val="1F497D"/>
                </a:solidFill>
                <a:latin typeface="Times New Roman"/>
                <a:cs typeface="Times New Roman"/>
              </a:rPr>
              <a:t>к</a:t>
            </a:r>
            <a:r>
              <a:rPr sz="2400" dirty="0">
                <a:solidFill>
                  <a:srgbClr val="1F497D"/>
                </a:solidFill>
                <a:latin typeface="Times New Roman"/>
                <a:cs typeface="Times New Roman"/>
              </a:rPr>
              <a:t>о</a:t>
            </a:r>
            <a:r>
              <a:rPr sz="2400" spc="-60" dirty="0">
                <a:solidFill>
                  <a:srgbClr val="1F497D"/>
                </a:solidFill>
                <a:latin typeface="Times New Roman"/>
                <a:cs typeface="Times New Roman"/>
              </a:rPr>
              <a:t>г</a:t>
            </a:r>
            <a:r>
              <a:rPr sz="2400" dirty="0">
                <a:solidFill>
                  <a:srgbClr val="1F497D"/>
                </a:solidFill>
                <a:latin typeface="Times New Roman"/>
                <a:cs typeface="Times New Roman"/>
              </a:rPr>
              <a:t>о  для	</a:t>
            </a:r>
            <a:r>
              <a:rPr sz="2400" spc="-15" dirty="0">
                <a:solidFill>
                  <a:srgbClr val="1F497D"/>
                </a:solidFill>
                <a:latin typeface="Times New Roman"/>
                <a:cs typeface="Times New Roman"/>
              </a:rPr>
              <a:t>приготування</a:t>
            </a:r>
            <a:endParaRPr sz="2400">
              <a:latin typeface="Times New Roman"/>
              <a:cs typeface="Times New Roman"/>
            </a:endParaRPr>
          </a:p>
        </p:txBody>
      </p:sp>
      <p:sp>
        <p:nvSpPr>
          <p:cNvPr id="5" name="object 5"/>
          <p:cNvSpPr txBox="1"/>
          <p:nvPr/>
        </p:nvSpPr>
        <p:spPr>
          <a:xfrm>
            <a:off x="5205145" y="1074864"/>
            <a:ext cx="3752215" cy="756920"/>
          </a:xfrm>
          <a:prstGeom prst="rect">
            <a:avLst/>
          </a:prstGeom>
        </p:spPr>
        <p:txBody>
          <a:bodyPr vert="horz" wrap="square" lIns="0" tIns="12700" rIns="0" bIns="0" rtlCol="0">
            <a:spAutoFit/>
          </a:bodyPr>
          <a:lstStyle/>
          <a:p>
            <a:pPr marL="12700" marR="5080" indent="210185">
              <a:lnSpc>
                <a:spcPct val="100000"/>
              </a:lnSpc>
              <a:spcBef>
                <a:spcPts val="100"/>
              </a:spcBef>
              <a:tabLst>
                <a:tab pos="1028065" algn="l"/>
                <a:tab pos="1397635" algn="l"/>
                <a:tab pos="3586479" algn="l"/>
              </a:tabLst>
            </a:pPr>
            <a:r>
              <a:rPr sz="2400" dirty="0">
                <a:solidFill>
                  <a:srgbClr val="1F497D"/>
                </a:solidFill>
                <a:latin typeface="Times New Roman"/>
                <a:cs typeface="Times New Roman"/>
              </a:rPr>
              <a:t>g</a:t>
            </a:r>
            <a:r>
              <a:rPr sz="2400" spc="-5" dirty="0">
                <a:solidFill>
                  <a:srgbClr val="1F497D"/>
                </a:solidFill>
                <a:latin typeface="Times New Roman"/>
                <a:cs typeface="Times New Roman"/>
              </a:rPr>
              <a:t>r</a:t>
            </a:r>
            <a:r>
              <a:rPr sz="2400" spc="-10" dirty="0">
                <a:solidFill>
                  <a:srgbClr val="1F497D"/>
                </a:solidFill>
                <a:latin typeface="Times New Roman"/>
                <a:cs typeface="Times New Roman"/>
              </a:rPr>
              <a:t>i</a:t>
            </a:r>
            <a:r>
              <a:rPr sz="2400" spc="-5" dirty="0">
                <a:solidFill>
                  <a:srgbClr val="1F497D"/>
                </a:solidFill>
                <a:latin typeface="Times New Roman"/>
                <a:cs typeface="Times New Roman"/>
              </a:rPr>
              <a:t>l</a:t>
            </a:r>
            <a:r>
              <a:rPr sz="2400" spc="-10" dirty="0">
                <a:solidFill>
                  <a:srgbClr val="1F497D"/>
                </a:solidFill>
                <a:latin typeface="Times New Roman"/>
                <a:cs typeface="Times New Roman"/>
              </a:rPr>
              <a:t>l</a:t>
            </a:r>
            <a:r>
              <a:rPr sz="2400" dirty="0">
                <a:solidFill>
                  <a:srgbClr val="1F497D"/>
                </a:solidFill>
                <a:latin typeface="Times New Roman"/>
                <a:cs typeface="Times New Roman"/>
              </a:rPr>
              <a:t>er		</a:t>
            </a:r>
            <a:r>
              <a:rPr sz="2400" spc="-5" dirty="0">
                <a:solidFill>
                  <a:srgbClr val="1F497D"/>
                </a:solidFill>
                <a:latin typeface="Times New Roman"/>
                <a:cs typeface="Times New Roman"/>
              </a:rPr>
              <a:t>(</a:t>
            </a:r>
            <a:r>
              <a:rPr sz="2400" dirty="0">
                <a:solidFill>
                  <a:srgbClr val="1F497D"/>
                </a:solidFill>
                <a:latin typeface="Times New Roman"/>
                <a:cs typeface="Times New Roman"/>
              </a:rPr>
              <a:t>об</a:t>
            </a:r>
            <a:r>
              <a:rPr sz="2400" spc="-5" dirty="0">
                <a:solidFill>
                  <a:srgbClr val="1F497D"/>
                </a:solidFill>
                <a:latin typeface="Times New Roman"/>
                <a:cs typeface="Times New Roman"/>
              </a:rPr>
              <a:t>п</a:t>
            </a:r>
            <a:r>
              <a:rPr sz="2400" spc="25" dirty="0">
                <a:solidFill>
                  <a:srgbClr val="1F497D"/>
                </a:solidFill>
                <a:latin typeface="Times New Roman"/>
                <a:cs typeface="Times New Roman"/>
              </a:rPr>
              <a:t>а</a:t>
            </a:r>
            <a:r>
              <a:rPr sz="2400" spc="-5" dirty="0">
                <a:solidFill>
                  <a:srgbClr val="1F497D"/>
                </a:solidFill>
                <a:latin typeface="Times New Roman"/>
                <a:cs typeface="Times New Roman"/>
              </a:rPr>
              <a:t>лю</a:t>
            </a:r>
            <a:r>
              <a:rPr sz="2400" spc="-40" dirty="0">
                <a:solidFill>
                  <a:srgbClr val="1F497D"/>
                </a:solidFill>
                <a:latin typeface="Times New Roman"/>
                <a:cs typeface="Times New Roman"/>
              </a:rPr>
              <a:t>в</a:t>
            </a:r>
            <a:r>
              <a:rPr sz="2400" spc="-60" dirty="0">
                <a:solidFill>
                  <a:srgbClr val="1F497D"/>
                </a:solidFill>
                <a:latin typeface="Times New Roman"/>
                <a:cs typeface="Times New Roman"/>
              </a:rPr>
              <a:t>а</a:t>
            </a:r>
            <a:r>
              <a:rPr sz="2400" spc="-5" dirty="0">
                <a:solidFill>
                  <a:srgbClr val="1F497D"/>
                </a:solidFill>
                <a:latin typeface="Times New Roman"/>
                <a:cs typeface="Times New Roman"/>
              </a:rPr>
              <a:t>ти</a:t>
            </a:r>
            <a:r>
              <a:rPr sz="2400" dirty="0">
                <a:solidFill>
                  <a:srgbClr val="1F497D"/>
                </a:solidFill>
                <a:latin typeface="Times New Roman"/>
                <a:cs typeface="Times New Roman"/>
              </a:rPr>
              <a:t>)	–  страв	</a:t>
            </a:r>
            <a:r>
              <a:rPr sz="2400" spc="-25" dirty="0">
                <a:solidFill>
                  <a:srgbClr val="1F497D"/>
                </a:solidFill>
                <a:latin typeface="Times New Roman"/>
                <a:cs typeface="Times New Roman"/>
              </a:rPr>
              <a:t>методом</a:t>
            </a:r>
            <a:endParaRPr sz="2400">
              <a:latin typeface="Times New Roman"/>
              <a:cs typeface="Times New Roman"/>
            </a:endParaRPr>
          </a:p>
        </p:txBody>
      </p:sp>
      <p:sp>
        <p:nvSpPr>
          <p:cNvPr id="6" name="object 6"/>
          <p:cNvSpPr txBox="1"/>
          <p:nvPr/>
        </p:nvSpPr>
        <p:spPr>
          <a:xfrm>
            <a:off x="7630439" y="1440624"/>
            <a:ext cx="132651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F497D"/>
                </a:solidFill>
                <a:latin typeface="Times New Roman"/>
                <a:cs typeface="Times New Roman"/>
              </a:rPr>
              <a:t>те</a:t>
            </a:r>
            <a:r>
              <a:rPr sz="2400" spc="-5" dirty="0">
                <a:solidFill>
                  <a:srgbClr val="1F497D"/>
                </a:solidFill>
                <a:latin typeface="Times New Roman"/>
                <a:cs typeface="Times New Roman"/>
              </a:rPr>
              <a:t>п</a:t>
            </a:r>
            <a:r>
              <a:rPr sz="2400" dirty="0">
                <a:solidFill>
                  <a:srgbClr val="1F497D"/>
                </a:solidFill>
                <a:latin typeface="Times New Roman"/>
                <a:cs typeface="Times New Roman"/>
              </a:rPr>
              <a:t>ло</a:t>
            </a:r>
            <a:r>
              <a:rPr sz="2400" spc="-20" dirty="0">
                <a:solidFill>
                  <a:srgbClr val="1F497D"/>
                </a:solidFill>
                <a:latin typeface="Times New Roman"/>
                <a:cs typeface="Times New Roman"/>
              </a:rPr>
              <a:t>в</a:t>
            </a:r>
            <a:r>
              <a:rPr sz="2400" dirty="0">
                <a:solidFill>
                  <a:srgbClr val="1F497D"/>
                </a:solidFill>
                <a:latin typeface="Times New Roman"/>
                <a:cs typeface="Times New Roman"/>
              </a:rPr>
              <a:t>о</a:t>
            </a:r>
            <a:r>
              <a:rPr sz="2400" spc="-60" dirty="0">
                <a:solidFill>
                  <a:srgbClr val="1F497D"/>
                </a:solidFill>
                <a:latin typeface="Times New Roman"/>
                <a:cs typeface="Times New Roman"/>
              </a:rPr>
              <a:t>г</a:t>
            </a:r>
            <a:r>
              <a:rPr sz="2400" dirty="0">
                <a:solidFill>
                  <a:srgbClr val="1F497D"/>
                </a:solidFill>
                <a:latin typeface="Times New Roman"/>
                <a:cs typeface="Times New Roman"/>
              </a:rPr>
              <a:t>о</a:t>
            </a:r>
            <a:endParaRPr sz="2400">
              <a:latin typeface="Times New Roman"/>
              <a:cs typeface="Times New Roman"/>
            </a:endParaRPr>
          </a:p>
        </p:txBody>
      </p:sp>
      <p:sp>
        <p:nvSpPr>
          <p:cNvPr id="7" name="object 7"/>
          <p:cNvSpPr txBox="1"/>
          <p:nvPr/>
        </p:nvSpPr>
        <p:spPr>
          <a:xfrm>
            <a:off x="329565" y="1806384"/>
            <a:ext cx="8628380" cy="4414520"/>
          </a:xfrm>
          <a:prstGeom prst="rect">
            <a:avLst/>
          </a:prstGeom>
        </p:spPr>
        <p:txBody>
          <a:bodyPr vert="horz" wrap="square" lIns="0" tIns="12700" rIns="0" bIns="0" rtlCol="0">
            <a:spAutoFit/>
          </a:bodyPr>
          <a:lstStyle/>
          <a:p>
            <a:pPr marL="12700" marR="5080" algn="just">
              <a:lnSpc>
                <a:spcPct val="100000"/>
              </a:lnSpc>
              <a:spcBef>
                <a:spcPts val="100"/>
              </a:spcBef>
            </a:pPr>
            <a:r>
              <a:rPr sz="2400" spc="-10" dirty="0">
                <a:solidFill>
                  <a:srgbClr val="1F497D"/>
                </a:solidFill>
                <a:latin typeface="Times New Roman"/>
                <a:cs typeface="Times New Roman"/>
              </a:rPr>
              <a:t>випромінювання.</a:t>
            </a:r>
            <a:r>
              <a:rPr sz="2400" spc="-5" dirty="0">
                <a:solidFill>
                  <a:srgbClr val="1F497D"/>
                </a:solidFill>
                <a:latin typeface="Times New Roman"/>
                <a:cs typeface="Times New Roman"/>
              </a:rPr>
              <a:t> </a:t>
            </a:r>
            <a:r>
              <a:rPr sz="2400" spc="-40" dirty="0">
                <a:solidFill>
                  <a:srgbClr val="1F497D"/>
                </a:solidFill>
                <a:latin typeface="Times New Roman"/>
                <a:cs typeface="Times New Roman"/>
              </a:rPr>
              <a:t>Тобто,</a:t>
            </a:r>
            <a:r>
              <a:rPr sz="2400" spc="-35" dirty="0">
                <a:solidFill>
                  <a:srgbClr val="1F497D"/>
                </a:solidFill>
                <a:latin typeface="Times New Roman"/>
                <a:cs typeface="Times New Roman"/>
              </a:rPr>
              <a:t> </a:t>
            </a:r>
            <a:r>
              <a:rPr sz="2400" spc="-20" dirty="0">
                <a:solidFill>
                  <a:srgbClr val="1F497D"/>
                </a:solidFill>
                <a:latin typeface="Times New Roman"/>
                <a:cs typeface="Times New Roman"/>
              </a:rPr>
              <a:t>спочаткумався</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на</a:t>
            </a:r>
            <a:r>
              <a:rPr sz="2400" dirty="0">
                <a:solidFill>
                  <a:srgbClr val="1F497D"/>
                </a:solidFill>
                <a:latin typeface="Times New Roman"/>
                <a:cs typeface="Times New Roman"/>
              </a:rPr>
              <a:t> </a:t>
            </a:r>
            <a:r>
              <a:rPr sz="2400" spc="-10" dirty="0">
                <a:solidFill>
                  <a:srgbClr val="1F497D"/>
                </a:solidFill>
                <a:latin typeface="Times New Roman"/>
                <a:cs typeface="Times New Roman"/>
              </a:rPr>
              <a:t>увазі</a:t>
            </a:r>
            <a:r>
              <a:rPr sz="2400" spc="-5" dirty="0">
                <a:solidFill>
                  <a:srgbClr val="1F497D"/>
                </a:solidFill>
                <a:latin typeface="Times New Roman"/>
                <a:cs typeface="Times New Roman"/>
              </a:rPr>
              <a:t> </a:t>
            </a:r>
            <a:r>
              <a:rPr sz="2400" dirty="0">
                <a:solidFill>
                  <a:srgbClr val="1F497D"/>
                </a:solidFill>
                <a:latin typeface="Times New Roman"/>
                <a:cs typeface="Times New Roman"/>
              </a:rPr>
              <a:t>такий</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процес </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термообробки,</a:t>
            </a:r>
            <a:r>
              <a:rPr sz="2400" dirty="0">
                <a:solidFill>
                  <a:srgbClr val="1F497D"/>
                </a:solidFill>
                <a:latin typeface="Times New Roman"/>
                <a:cs typeface="Times New Roman"/>
              </a:rPr>
              <a:t> при</a:t>
            </a:r>
            <a:r>
              <a:rPr sz="2400" spc="5" dirty="0">
                <a:solidFill>
                  <a:srgbClr val="1F497D"/>
                </a:solidFill>
                <a:latin typeface="Times New Roman"/>
                <a:cs typeface="Times New Roman"/>
              </a:rPr>
              <a:t> </a:t>
            </a:r>
            <a:r>
              <a:rPr sz="2400" spc="-40" dirty="0">
                <a:solidFill>
                  <a:srgbClr val="1F497D"/>
                </a:solidFill>
                <a:latin typeface="Times New Roman"/>
                <a:cs typeface="Times New Roman"/>
              </a:rPr>
              <a:t>якому</a:t>
            </a:r>
            <a:r>
              <a:rPr sz="2400" spc="525" dirty="0">
                <a:solidFill>
                  <a:srgbClr val="1F497D"/>
                </a:solidFill>
                <a:latin typeface="Times New Roman"/>
                <a:cs typeface="Times New Roman"/>
              </a:rPr>
              <a:t> </a:t>
            </a:r>
            <a:r>
              <a:rPr sz="2400" spc="-15" dirty="0">
                <a:solidFill>
                  <a:srgbClr val="1F497D"/>
                </a:solidFill>
                <a:latin typeface="Times New Roman"/>
                <a:cs typeface="Times New Roman"/>
              </a:rPr>
              <a:t>виключався</a:t>
            </a:r>
            <a:r>
              <a:rPr sz="2400" spc="-10" dirty="0">
                <a:solidFill>
                  <a:srgbClr val="1F497D"/>
                </a:solidFill>
                <a:latin typeface="Times New Roman"/>
                <a:cs typeface="Times New Roman"/>
              </a:rPr>
              <a:t> </a:t>
            </a:r>
            <a:r>
              <a:rPr sz="2400" dirty="0">
                <a:solidFill>
                  <a:srgbClr val="1F497D"/>
                </a:solidFill>
                <a:latin typeface="Times New Roman"/>
                <a:cs typeface="Times New Roman"/>
              </a:rPr>
              <a:t>безпосередній</a:t>
            </a:r>
            <a:r>
              <a:rPr sz="2400" spc="5" dirty="0">
                <a:solidFill>
                  <a:srgbClr val="1F497D"/>
                </a:solidFill>
                <a:latin typeface="Times New Roman"/>
                <a:cs typeface="Times New Roman"/>
              </a:rPr>
              <a:t> </a:t>
            </a:r>
            <a:r>
              <a:rPr sz="2400" spc="-25" dirty="0">
                <a:solidFill>
                  <a:srgbClr val="1F497D"/>
                </a:solidFill>
                <a:latin typeface="Times New Roman"/>
                <a:cs typeface="Times New Roman"/>
              </a:rPr>
              <a:t>контакт </a:t>
            </a:r>
            <a:r>
              <a:rPr sz="2400" spc="-20" dirty="0">
                <a:solidFill>
                  <a:srgbClr val="1F497D"/>
                </a:solidFill>
                <a:latin typeface="Times New Roman"/>
                <a:cs typeface="Times New Roman"/>
              </a:rPr>
              <a:t> продукту </a:t>
            </a:r>
            <a:r>
              <a:rPr sz="2400" dirty="0">
                <a:solidFill>
                  <a:srgbClr val="1F497D"/>
                </a:solidFill>
                <a:latin typeface="Times New Roman"/>
                <a:cs typeface="Times New Roman"/>
              </a:rPr>
              <a:t>з </a:t>
            </a:r>
            <a:r>
              <a:rPr sz="2400" spc="-20" dirty="0">
                <a:solidFill>
                  <a:srgbClr val="1F497D"/>
                </a:solidFill>
                <a:latin typeface="Times New Roman"/>
                <a:cs typeface="Times New Roman"/>
              </a:rPr>
              <a:t>гріючою </a:t>
            </a:r>
            <a:r>
              <a:rPr sz="2400" spc="-5" dirty="0">
                <a:solidFill>
                  <a:srgbClr val="1F497D"/>
                </a:solidFill>
                <a:latin typeface="Times New Roman"/>
                <a:cs typeface="Times New Roman"/>
              </a:rPr>
              <a:t>поверхнею. </a:t>
            </a:r>
            <a:r>
              <a:rPr sz="2400" spc="-10" dirty="0">
                <a:solidFill>
                  <a:srgbClr val="1F497D"/>
                </a:solidFill>
                <a:latin typeface="Times New Roman"/>
                <a:cs typeface="Times New Roman"/>
              </a:rPr>
              <a:t>Однак, сучасний модельний </a:t>
            </a:r>
            <a:r>
              <a:rPr sz="2400" dirty="0">
                <a:solidFill>
                  <a:srgbClr val="1F497D"/>
                </a:solidFill>
                <a:latin typeface="Times New Roman"/>
                <a:cs typeface="Times New Roman"/>
              </a:rPr>
              <a:t>ряд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грилів</a:t>
            </a:r>
            <a:r>
              <a:rPr sz="2400" dirty="0">
                <a:solidFill>
                  <a:srgbClr val="1F497D"/>
                </a:solidFill>
                <a:latin typeface="Times New Roman"/>
                <a:cs typeface="Times New Roman"/>
              </a:rPr>
              <a:t> </a:t>
            </a:r>
            <a:r>
              <a:rPr sz="2400" spc="-10" dirty="0">
                <a:solidFill>
                  <a:srgbClr val="1F497D"/>
                </a:solidFill>
                <a:latin typeface="Times New Roman"/>
                <a:cs typeface="Times New Roman"/>
              </a:rPr>
              <a:t>суттєво</a:t>
            </a:r>
            <a:r>
              <a:rPr sz="2400" spc="-5" dirty="0">
                <a:solidFill>
                  <a:srgbClr val="1F497D"/>
                </a:solidFill>
                <a:latin typeface="Times New Roman"/>
                <a:cs typeface="Times New Roman"/>
              </a:rPr>
              <a:t> розширений</a:t>
            </a:r>
            <a:r>
              <a:rPr sz="2400" dirty="0">
                <a:solidFill>
                  <a:srgbClr val="1F497D"/>
                </a:solidFill>
                <a:latin typeface="Times New Roman"/>
                <a:cs typeface="Times New Roman"/>
              </a:rPr>
              <a:t> і</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включає</a:t>
            </a:r>
            <a:r>
              <a:rPr sz="2400" spc="-15" dirty="0">
                <a:solidFill>
                  <a:srgbClr val="1F497D"/>
                </a:solidFill>
                <a:latin typeface="Times New Roman"/>
                <a:cs typeface="Times New Roman"/>
              </a:rPr>
              <a:t> </a:t>
            </a:r>
            <a:r>
              <a:rPr sz="2400" dirty="0">
                <a:solidFill>
                  <a:srgbClr val="1F497D"/>
                </a:solidFill>
                <a:latin typeface="Times New Roman"/>
                <a:cs typeface="Times New Roman"/>
              </a:rPr>
              <a:t>в</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себе</a:t>
            </a:r>
            <a:r>
              <a:rPr sz="2400" dirty="0">
                <a:solidFill>
                  <a:srgbClr val="1F497D"/>
                </a:solidFill>
                <a:latin typeface="Times New Roman"/>
                <a:cs typeface="Times New Roman"/>
              </a:rPr>
              <a:t> </a:t>
            </a:r>
            <a:r>
              <a:rPr sz="2400" spc="-10" dirty="0">
                <a:solidFill>
                  <a:srgbClr val="1F497D"/>
                </a:solidFill>
                <a:latin typeface="Times New Roman"/>
                <a:cs typeface="Times New Roman"/>
              </a:rPr>
              <a:t>обладнання,</a:t>
            </a:r>
            <a:r>
              <a:rPr sz="2400" spc="-5" dirty="0">
                <a:solidFill>
                  <a:srgbClr val="1F497D"/>
                </a:solidFill>
                <a:latin typeface="Times New Roman"/>
                <a:cs typeface="Times New Roman"/>
              </a:rPr>
              <a:t> </a:t>
            </a:r>
            <a:r>
              <a:rPr sz="2400" dirty="0">
                <a:solidFill>
                  <a:srgbClr val="1F497D"/>
                </a:solidFill>
                <a:latin typeface="Times New Roman"/>
                <a:cs typeface="Times New Roman"/>
              </a:rPr>
              <a:t>що </a:t>
            </a:r>
            <a:r>
              <a:rPr sz="2400" spc="-585" dirty="0">
                <a:solidFill>
                  <a:srgbClr val="1F497D"/>
                </a:solidFill>
                <a:latin typeface="Times New Roman"/>
                <a:cs typeface="Times New Roman"/>
              </a:rPr>
              <a:t> </a:t>
            </a:r>
            <a:r>
              <a:rPr sz="2400" spc="-15" dirty="0">
                <a:solidFill>
                  <a:srgbClr val="1F497D"/>
                </a:solidFill>
                <a:latin typeface="Times New Roman"/>
                <a:cs typeface="Times New Roman"/>
              </a:rPr>
              <a:t>передбачає</a:t>
            </a:r>
            <a:r>
              <a:rPr sz="2400" spc="-25" dirty="0">
                <a:solidFill>
                  <a:srgbClr val="1F497D"/>
                </a:solidFill>
                <a:latin typeface="Times New Roman"/>
                <a:cs typeface="Times New Roman"/>
              </a:rPr>
              <a:t> </a:t>
            </a:r>
            <a:r>
              <a:rPr sz="2400" spc="-20" dirty="0">
                <a:solidFill>
                  <a:srgbClr val="1F497D"/>
                </a:solidFill>
                <a:latin typeface="Times New Roman"/>
                <a:cs typeface="Times New Roman"/>
              </a:rPr>
              <a:t>контакт</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продукту</a:t>
            </a:r>
            <a:r>
              <a:rPr sz="2400" spc="5" dirty="0">
                <a:solidFill>
                  <a:srgbClr val="1F497D"/>
                </a:solidFill>
                <a:latin typeface="Times New Roman"/>
                <a:cs typeface="Times New Roman"/>
              </a:rPr>
              <a:t> </a:t>
            </a:r>
            <a:r>
              <a:rPr sz="2400" dirty="0">
                <a:solidFill>
                  <a:srgbClr val="1F497D"/>
                </a:solidFill>
                <a:latin typeface="Times New Roman"/>
                <a:cs typeface="Times New Roman"/>
              </a:rPr>
              <a:t>з </a:t>
            </a:r>
            <a:r>
              <a:rPr sz="2400" spc="-5" dirty="0">
                <a:solidFill>
                  <a:srgbClr val="1F497D"/>
                </a:solidFill>
                <a:latin typeface="Times New Roman"/>
                <a:cs typeface="Times New Roman"/>
              </a:rPr>
              <a:t>жарильною</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поверхнею.</a:t>
            </a:r>
            <a:endParaRPr sz="2400">
              <a:latin typeface="Times New Roman"/>
              <a:cs typeface="Times New Roman"/>
            </a:endParaRPr>
          </a:p>
          <a:p>
            <a:pPr marL="927100" algn="just">
              <a:lnSpc>
                <a:spcPct val="100000"/>
              </a:lnSpc>
            </a:pPr>
            <a:r>
              <a:rPr sz="2400" spc="-15" dirty="0">
                <a:solidFill>
                  <a:srgbClr val="1F497D"/>
                </a:solidFill>
                <a:latin typeface="Times New Roman"/>
                <a:cs typeface="Times New Roman"/>
              </a:rPr>
              <a:t>Таким</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чином,</a:t>
            </a:r>
            <a:r>
              <a:rPr sz="2400" spc="25" dirty="0">
                <a:solidFill>
                  <a:srgbClr val="1F497D"/>
                </a:solidFill>
                <a:latin typeface="Times New Roman"/>
                <a:cs typeface="Times New Roman"/>
              </a:rPr>
              <a:t> </a:t>
            </a:r>
            <a:r>
              <a:rPr sz="2400" spc="-10" dirty="0">
                <a:solidFill>
                  <a:srgbClr val="1F497D"/>
                </a:solidFill>
                <a:latin typeface="Times New Roman"/>
                <a:cs typeface="Times New Roman"/>
              </a:rPr>
              <a:t>сучасні </a:t>
            </a:r>
            <a:r>
              <a:rPr sz="2400" spc="-5" dirty="0">
                <a:solidFill>
                  <a:srgbClr val="1F497D"/>
                </a:solidFill>
                <a:latin typeface="Times New Roman"/>
                <a:cs typeface="Times New Roman"/>
              </a:rPr>
              <a:t>грилі</a:t>
            </a:r>
            <a:r>
              <a:rPr sz="2400" dirty="0">
                <a:solidFill>
                  <a:srgbClr val="1F497D"/>
                </a:solidFill>
                <a:latin typeface="Times New Roman"/>
                <a:cs typeface="Times New Roman"/>
              </a:rPr>
              <a:t> </a:t>
            </a:r>
            <a:r>
              <a:rPr sz="2400" spc="-15" dirty="0">
                <a:solidFill>
                  <a:srgbClr val="1F497D"/>
                </a:solidFill>
                <a:latin typeface="Times New Roman"/>
                <a:cs typeface="Times New Roman"/>
              </a:rPr>
              <a:t>поділяють</a:t>
            </a:r>
            <a:r>
              <a:rPr sz="2400" dirty="0">
                <a:solidFill>
                  <a:srgbClr val="1F497D"/>
                </a:solidFill>
                <a:latin typeface="Times New Roman"/>
                <a:cs typeface="Times New Roman"/>
              </a:rPr>
              <a:t> </a:t>
            </a:r>
            <a:r>
              <a:rPr sz="2400" spc="-5" dirty="0">
                <a:solidFill>
                  <a:srgbClr val="1F497D"/>
                </a:solidFill>
                <a:latin typeface="Times New Roman"/>
                <a:cs typeface="Times New Roman"/>
              </a:rPr>
              <a:t>на:</a:t>
            </a:r>
            <a:endParaRPr sz="2400">
              <a:latin typeface="Times New Roman"/>
              <a:cs typeface="Times New Roman"/>
            </a:endParaRPr>
          </a:p>
          <a:p>
            <a:pPr marL="13335" marR="5715" indent="228600" algn="just">
              <a:lnSpc>
                <a:spcPct val="100000"/>
              </a:lnSpc>
              <a:buChar char="-"/>
              <a:tabLst>
                <a:tab pos="606425" algn="l"/>
              </a:tabLst>
            </a:pPr>
            <a:r>
              <a:rPr sz="2400" i="1" spc="-15" dirty="0">
                <a:solidFill>
                  <a:srgbClr val="1F497D"/>
                </a:solidFill>
                <a:latin typeface="Times New Roman"/>
                <a:cs typeface="Times New Roman"/>
              </a:rPr>
              <a:t>безконтактні,</a:t>
            </a:r>
            <a:r>
              <a:rPr sz="2400" i="1" spc="575" dirty="0">
                <a:solidFill>
                  <a:srgbClr val="1F497D"/>
                </a:solidFill>
                <a:latin typeface="Times New Roman"/>
                <a:cs typeface="Times New Roman"/>
              </a:rPr>
              <a:t> </a:t>
            </a:r>
            <a:r>
              <a:rPr sz="2400" dirty="0">
                <a:solidFill>
                  <a:srgbClr val="1F497D"/>
                </a:solidFill>
                <a:latin typeface="Times New Roman"/>
                <a:cs typeface="Times New Roman"/>
              </a:rPr>
              <a:t>в</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яких</a:t>
            </a:r>
            <a:r>
              <a:rPr sz="2400" dirty="0">
                <a:solidFill>
                  <a:srgbClr val="1F497D"/>
                </a:solidFill>
                <a:latin typeface="Times New Roman"/>
                <a:cs typeface="Times New Roman"/>
              </a:rPr>
              <a:t> </a:t>
            </a:r>
            <a:r>
              <a:rPr sz="2400" spc="-5" dirty="0">
                <a:solidFill>
                  <a:srgbClr val="1F497D"/>
                </a:solidFill>
                <a:latin typeface="Times New Roman"/>
                <a:cs typeface="Times New Roman"/>
              </a:rPr>
              <a:t>відсутній</a:t>
            </a:r>
            <a:r>
              <a:rPr sz="2400" dirty="0">
                <a:solidFill>
                  <a:srgbClr val="1F497D"/>
                </a:solidFill>
                <a:latin typeface="Times New Roman"/>
                <a:cs typeface="Times New Roman"/>
              </a:rPr>
              <a:t> безпосередній</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контакт </a:t>
            </a:r>
            <a:r>
              <a:rPr sz="2400" spc="-15" dirty="0">
                <a:solidFill>
                  <a:srgbClr val="1F497D"/>
                </a:solidFill>
                <a:latin typeface="Times New Roman"/>
                <a:cs typeface="Times New Roman"/>
              </a:rPr>
              <a:t> </a:t>
            </a:r>
            <a:r>
              <a:rPr sz="2400" spc="-20" dirty="0">
                <a:solidFill>
                  <a:srgbClr val="1F497D"/>
                </a:solidFill>
                <a:latin typeface="Times New Roman"/>
                <a:cs typeface="Times New Roman"/>
              </a:rPr>
              <a:t>продукту</a:t>
            </a:r>
            <a:r>
              <a:rPr sz="2400" spc="-15"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нагріваючою</a:t>
            </a:r>
            <a:r>
              <a:rPr sz="2400" spc="575" dirty="0">
                <a:solidFill>
                  <a:srgbClr val="1F497D"/>
                </a:solidFill>
                <a:latin typeface="Times New Roman"/>
                <a:cs typeface="Times New Roman"/>
              </a:rPr>
              <a:t> </a:t>
            </a:r>
            <a:r>
              <a:rPr sz="2400" spc="-5" dirty="0">
                <a:solidFill>
                  <a:srgbClr val="1F497D"/>
                </a:solidFill>
                <a:latin typeface="Times New Roman"/>
                <a:cs typeface="Times New Roman"/>
              </a:rPr>
              <a:t>поверхнею.</a:t>
            </a:r>
            <a:r>
              <a:rPr sz="2400" dirty="0">
                <a:solidFill>
                  <a:srgbClr val="1F497D"/>
                </a:solidFill>
                <a:latin typeface="Times New Roman"/>
                <a:cs typeface="Times New Roman"/>
              </a:rPr>
              <a:t> </a:t>
            </a:r>
            <a:r>
              <a:rPr sz="2400" spc="-20" dirty="0">
                <a:solidFill>
                  <a:srgbClr val="1F497D"/>
                </a:solidFill>
                <a:latin typeface="Times New Roman"/>
                <a:cs typeface="Times New Roman"/>
              </a:rPr>
              <a:t>Температурний</a:t>
            </a:r>
            <a:r>
              <a:rPr sz="2400" spc="-15" dirty="0">
                <a:solidFill>
                  <a:srgbClr val="1F497D"/>
                </a:solidFill>
                <a:latin typeface="Times New Roman"/>
                <a:cs typeface="Times New Roman"/>
              </a:rPr>
              <a:t> </a:t>
            </a:r>
            <a:r>
              <a:rPr sz="2400" dirty="0">
                <a:solidFill>
                  <a:srgbClr val="1F497D"/>
                </a:solidFill>
                <a:latin typeface="Times New Roman"/>
                <a:cs typeface="Times New Roman"/>
              </a:rPr>
              <a:t>режим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роботи</a:t>
            </a:r>
            <a:r>
              <a:rPr sz="2400" dirty="0">
                <a:solidFill>
                  <a:srgbClr val="1F497D"/>
                </a:solidFill>
                <a:latin typeface="Times New Roman"/>
                <a:cs typeface="Times New Roman"/>
              </a:rPr>
              <a:t> </a:t>
            </a:r>
            <a:r>
              <a:rPr sz="2400" spc="-5" dirty="0">
                <a:solidFill>
                  <a:srgbClr val="1F497D"/>
                </a:solidFill>
                <a:latin typeface="Times New Roman"/>
                <a:cs typeface="Times New Roman"/>
              </a:rPr>
              <a:t>від</a:t>
            </a:r>
            <a:r>
              <a:rPr sz="2400" spc="5" dirty="0">
                <a:solidFill>
                  <a:srgbClr val="1F497D"/>
                </a:solidFill>
                <a:latin typeface="Times New Roman"/>
                <a:cs typeface="Times New Roman"/>
              </a:rPr>
              <a:t> </a:t>
            </a:r>
            <a:r>
              <a:rPr sz="2400" dirty="0">
                <a:solidFill>
                  <a:srgbClr val="1F497D"/>
                </a:solidFill>
                <a:latin typeface="Times New Roman"/>
                <a:cs typeface="Times New Roman"/>
              </a:rPr>
              <a:t>50°С до 300°С;</a:t>
            </a:r>
            <a:endParaRPr sz="2400">
              <a:latin typeface="Times New Roman"/>
              <a:cs typeface="Times New Roman"/>
            </a:endParaRPr>
          </a:p>
          <a:p>
            <a:pPr marL="13335" marR="5080" indent="228600" algn="just">
              <a:lnSpc>
                <a:spcPct val="100000"/>
              </a:lnSpc>
              <a:buChar char="-"/>
              <a:tabLst>
                <a:tab pos="448309" algn="l"/>
              </a:tabLst>
            </a:pPr>
            <a:r>
              <a:rPr sz="2400" i="1" spc="-15" dirty="0">
                <a:solidFill>
                  <a:srgbClr val="1F497D"/>
                </a:solidFill>
                <a:latin typeface="Times New Roman"/>
                <a:cs typeface="Times New Roman"/>
              </a:rPr>
              <a:t>контактні, </a:t>
            </a:r>
            <a:r>
              <a:rPr sz="2400" spc="-15" dirty="0">
                <a:solidFill>
                  <a:srgbClr val="1F497D"/>
                </a:solidFill>
                <a:latin typeface="Times New Roman"/>
                <a:cs typeface="Times New Roman"/>
              </a:rPr>
              <a:t>відбувається </a:t>
            </a:r>
            <a:r>
              <a:rPr sz="2400" spc="-5" dirty="0">
                <a:solidFill>
                  <a:srgbClr val="1F497D"/>
                </a:solidFill>
                <a:latin typeface="Times New Roman"/>
                <a:cs typeface="Times New Roman"/>
              </a:rPr>
              <a:t>прямий </a:t>
            </a:r>
            <a:r>
              <a:rPr sz="2400" spc="-20" dirty="0">
                <a:solidFill>
                  <a:srgbClr val="1F497D"/>
                </a:solidFill>
                <a:latin typeface="Times New Roman"/>
                <a:cs typeface="Times New Roman"/>
              </a:rPr>
              <a:t>контакт продукту </a:t>
            </a:r>
            <a:r>
              <a:rPr sz="2400" dirty="0">
                <a:solidFill>
                  <a:srgbClr val="1F497D"/>
                </a:solidFill>
                <a:latin typeface="Times New Roman"/>
                <a:cs typeface="Times New Roman"/>
              </a:rPr>
              <a:t>з </a:t>
            </a:r>
            <a:r>
              <a:rPr sz="2400" spc="-10" dirty="0">
                <a:solidFill>
                  <a:srgbClr val="1F497D"/>
                </a:solidFill>
                <a:latin typeface="Times New Roman"/>
                <a:cs typeface="Times New Roman"/>
              </a:rPr>
              <a:t>робочою </a:t>
            </a:r>
            <a:r>
              <a:rPr sz="2400" spc="-5" dirty="0">
                <a:solidFill>
                  <a:srgbClr val="1F497D"/>
                </a:solidFill>
                <a:latin typeface="Times New Roman"/>
                <a:cs typeface="Times New Roman"/>
              </a:rPr>
              <a:t> поверхнею,</a:t>
            </a:r>
            <a:r>
              <a:rPr sz="2400" dirty="0">
                <a:solidFill>
                  <a:srgbClr val="1F497D"/>
                </a:solidFill>
                <a:latin typeface="Times New Roman"/>
                <a:cs typeface="Times New Roman"/>
              </a:rPr>
              <a:t> </a:t>
            </a:r>
            <a:r>
              <a:rPr sz="2400" spc="-20" dirty="0">
                <a:solidFill>
                  <a:srgbClr val="1F497D"/>
                </a:solidFill>
                <a:latin typeface="Times New Roman"/>
                <a:cs typeface="Times New Roman"/>
              </a:rPr>
              <a:t>яка</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оснащена</a:t>
            </a:r>
            <a:r>
              <a:rPr sz="2400" spc="10" dirty="0">
                <a:solidFill>
                  <a:srgbClr val="1F497D"/>
                </a:solidFill>
                <a:latin typeface="Times New Roman"/>
                <a:cs typeface="Times New Roman"/>
              </a:rPr>
              <a:t> </a:t>
            </a:r>
            <a:r>
              <a:rPr sz="2400" spc="-10" dirty="0">
                <a:solidFill>
                  <a:srgbClr val="1F497D"/>
                </a:solidFill>
                <a:latin typeface="Times New Roman"/>
                <a:cs typeface="Times New Roman"/>
              </a:rPr>
              <a:t>температурним</a:t>
            </a:r>
            <a:r>
              <a:rPr sz="2400" spc="-5" dirty="0">
                <a:solidFill>
                  <a:srgbClr val="1F497D"/>
                </a:solidFill>
                <a:latin typeface="Times New Roman"/>
                <a:cs typeface="Times New Roman"/>
              </a:rPr>
              <a:t> </a:t>
            </a:r>
            <a:r>
              <a:rPr sz="2400" dirty="0">
                <a:solidFill>
                  <a:srgbClr val="1F497D"/>
                </a:solidFill>
                <a:latin typeface="Times New Roman"/>
                <a:cs typeface="Times New Roman"/>
              </a:rPr>
              <a:t>реле,</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за</a:t>
            </a:r>
            <a:r>
              <a:rPr sz="2400" dirty="0">
                <a:solidFill>
                  <a:srgbClr val="1F497D"/>
                </a:solidFill>
                <a:latin typeface="Times New Roman"/>
                <a:cs typeface="Times New Roman"/>
              </a:rPr>
              <a:t> </a:t>
            </a:r>
            <a:r>
              <a:rPr sz="2400" spc="-15" dirty="0">
                <a:solidFill>
                  <a:srgbClr val="1F497D"/>
                </a:solidFill>
                <a:latin typeface="Times New Roman"/>
                <a:cs typeface="Times New Roman"/>
              </a:rPr>
              <a:t>допомогою </a:t>
            </a:r>
            <a:r>
              <a:rPr sz="2400" spc="-10" dirty="0">
                <a:solidFill>
                  <a:srgbClr val="1F497D"/>
                </a:solidFill>
                <a:latin typeface="Times New Roman"/>
                <a:cs typeface="Times New Roman"/>
              </a:rPr>
              <a:t> </a:t>
            </a:r>
            <a:r>
              <a:rPr sz="2400" spc="-40" dirty="0">
                <a:solidFill>
                  <a:srgbClr val="1F497D"/>
                </a:solidFill>
                <a:latin typeface="Times New Roman"/>
                <a:cs typeface="Times New Roman"/>
              </a:rPr>
              <a:t>якого</a:t>
            </a:r>
            <a:r>
              <a:rPr sz="2400" spc="-10" dirty="0">
                <a:solidFill>
                  <a:srgbClr val="1F497D"/>
                </a:solidFill>
                <a:latin typeface="Times New Roman"/>
                <a:cs typeface="Times New Roman"/>
              </a:rPr>
              <a:t> </a:t>
            </a:r>
            <a:r>
              <a:rPr sz="2400" dirty="0">
                <a:solidFill>
                  <a:srgbClr val="1F497D"/>
                </a:solidFill>
                <a:latin typeface="Times New Roman"/>
                <a:cs typeface="Times New Roman"/>
              </a:rPr>
              <a:t>підтримується</a:t>
            </a:r>
            <a:r>
              <a:rPr sz="2400" spc="10" dirty="0">
                <a:solidFill>
                  <a:srgbClr val="1F497D"/>
                </a:solidFill>
                <a:latin typeface="Times New Roman"/>
                <a:cs typeface="Times New Roman"/>
              </a:rPr>
              <a:t> </a:t>
            </a:r>
            <a:r>
              <a:rPr sz="2400" spc="-10" dirty="0">
                <a:solidFill>
                  <a:srgbClr val="1F497D"/>
                </a:solidFill>
                <a:latin typeface="Times New Roman"/>
                <a:cs typeface="Times New Roman"/>
              </a:rPr>
              <a:t>температура</a:t>
            </a:r>
            <a:r>
              <a:rPr sz="2400" spc="-20" dirty="0">
                <a:solidFill>
                  <a:srgbClr val="1F497D"/>
                </a:solidFill>
                <a:latin typeface="Times New Roman"/>
                <a:cs typeface="Times New Roman"/>
              </a:rPr>
              <a:t> </a:t>
            </a:r>
            <a:r>
              <a:rPr sz="2400" spc="-5" dirty="0">
                <a:solidFill>
                  <a:srgbClr val="1F497D"/>
                </a:solidFill>
                <a:latin typeface="Times New Roman"/>
                <a:cs typeface="Times New Roman"/>
              </a:rPr>
              <a:t>від</a:t>
            </a:r>
            <a:r>
              <a:rPr sz="2400" spc="5" dirty="0">
                <a:solidFill>
                  <a:srgbClr val="1F497D"/>
                </a:solidFill>
                <a:latin typeface="Times New Roman"/>
                <a:cs typeface="Times New Roman"/>
              </a:rPr>
              <a:t> </a:t>
            </a:r>
            <a:r>
              <a:rPr sz="2400" dirty="0">
                <a:solidFill>
                  <a:srgbClr val="1F497D"/>
                </a:solidFill>
                <a:latin typeface="Times New Roman"/>
                <a:cs typeface="Times New Roman"/>
              </a:rPr>
              <a:t>190°С до 250°С.</a:t>
            </a:r>
            <a:endParaRPr sz="24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9377" y="21908"/>
            <a:ext cx="3134360" cy="452755"/>
          </a:xfrm>
          <a:prstGeom prst="rect">
            <a:avLst/>
          </a:prstGeom>
        </p:spPr>
        <p:txBody>
          <a:bodyPr vert="horz" wrap="square" lIns="0" tIns="12700" rIns="0" bIns="0" rtlCol="0">
            <a:spAutoFit/>
          </a:bodyPr>
          <a:lstStyle/>
          <a:p>
            <a:pPr marL="12700">
              <a:lnSpc>
                <a:spcPct val="100000"/>
              </a:lnSpc>
              <a:spcBef>
                <a:spcPts val="100"/>
              </a:spcBef>
            </a:pPr>
            <a:r>
              <a:rPr sz="2800" b="1" spc="-5" dirty="0">
                <a:latin typeface="Times New Roman"/>
                <a:cs typeface="Times New Roman"/>
              </a:rPr>
              <a:t>Безконтактні</a:t>
            </a:r>
            <a:r>
              <a:rPr sz="2800" b="1" spc="-90" dirty="0">
                <a:latin typeface="Times New Roman"/>
                <a:cs typeface="Times New Roman"/>
              </a:rPr>
              <a:t> </a:t>
            </a:r>
            <a:r>
              <a:rPr sz="2800" b="1" spc="-5" dirty="0">
                <a:latin typeface="Times New Roman"/>
                <a:cs typeface="Times New Roman"/>
              </a:rPr>
              <a:t>грилі</a:t>
            </a:r>
            <a:endParaRPr sz="2800">
              <a:latin typeface="Times New Roman"/>
              <a:cs typeface="Times New Roman"/>
            </a:endParaRPr>
          </a:p>
        </p:txBody>
      </p:sp>
      <p:sp>
        <p:nvSpPr>
          <p:cNvPr id="3" name="object 3"/>
          <p:cNvSpPr txBox="1"/>
          <p:nvPr/>
        </p:nvSpPr>
        <p:spPr>
          <a:xfrm>
            <a:off x="76995" y="607569"/>
            <a:ext cx="8632190" cy="6207125"/>
          </a:xfrm>
          <a:prstGeom prst="rect">
            <a:avLst/>
          </a:prstGeom>
        </p:spPr>
        <p:txBody>
          <a:bodyPr vert="horz" wrap="square" lIns="0" tIns="53975" rIns="0" bIns="0" rtlCol="0">
            <a:spAutoFit/>
          </a:bodyPr>
          <a:lstStyle/>
          <a:p>
            <a:pPr marL="12700" marR="5080" indent="914400" algn="just">
              <a:lnSpc>
                <a:spcPts val="2590"/>
              </a:lnSpc>
              <a:spcBef>
                <a:spcPts val="425"/>
              </a:spcBef>
            </a:pPr>
            <a:r>
              <a:rPr sz="2400" b="1" i="1" spc="-20" dirty="0">
                <a:solidFill>
                  <a:srgbClr val="0000FF"/>
                </a:solidFill>
                <a:latin typeface="Times New Roman"/>
                <a:cs typeface="Times New Roman"/>
              </a:rPr>
              <a:t>Безконтактні </a:t>
            </a:r>
            <a:r>
              <a:rPr sz="2400" b="1" i="1" spc="-5" dirty="0">
                <a:solidFill>
                  <a:srgbClr val="0000FF"/>
                </a:solidFill>
                <a:latin typeface="Times New Roman"/>
                <a:cs typeface="Times New Roman"/>
              </a:rPr>
              <a:t>грилі </a:t>
            </a:r>
            <a:r>
              <a:rPr sz="2400" spc="-10" dirty="0">
                <a:solidFill>
                  <a:srgbClr val="1F497D"/>
                </a:solidFill>
                <a:latin typeface="Times New Roman"/>
                <a:cs typeface="Times New Roman"/>
              </a:rPr>
              <a:t>працюють </a:t>
            </a:r>
            <a:r>
              <a:rPr sz="2400" dirty="0">
                <a:solidFill>
                  <a:srgbClr val="1F497D"/>
                </a:solidFill>
                <a:latin typeface="Times New Roman"/>
                <a:cs typeface="Times New Roman"/>
              </a:rPr>
              <a:t>за </a:t>
            </a:r>
            <a:r>
              <a:rPr sz="2400" spc="-15" dirty="0">
                <a:solidFill>
                  <a:srgbClr val="1F497D"/>
                </a:solidFill>
                <a:latin typeface="Times New Roman"/>
                <a:cs typeface="Times New Roman"/>
              </a:rPr>
              <a:t>рахунок </a:t>
            </a:r>
            <a:r>
              <a:rPr sz="2400" spc="-10" dirty="0">
                <a:solidFill>
                  <a:srgbClr val="1F497D"/>
                </a:solidFill>
                <a:latin typeface="Times New Roman"/>
                <a:cs typeface="Times New Roman"/>
              </a:rPr>
              <a:t>використання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інфрачервоної </a:t>
            </a:r>
            <a:r>
              <a:rPr sz="2400" spc="-5" dirty="0">
                <a:solidFill>
                  <a:srgbClr val="1F497D"/>
                </a:solidFill>
                <a:latin typeface="Times New Roman"/>
                <a:cs typeface="Times New Roman"/>
              </a:rPr>
              <a:t>енергії, </a:t>
            </a:r>
            <a:r>
              <a:rPr sz="2400" spc="-15" dirty="0">
                <a:solidFill>
                  <a:srgbClr val="1F497D"/>
                </a:solidFill>
                <a:latin typeface="Times New Roman"/>
                <a:cs typeface="Times New Roman"/>
              </a:rPr>
              <a:t>джерелом </a:t>
            </a:r>
            <a:r>
              <a:rPr sz="2400" spc="-35" dirty="0">
                <a:solidFill>
                  <a:srgbClr val="1F497D"/>
                </a:solidFill>
                <a:latin typeface="Times New Roman"/>
                <a:cs typeface="Times New Roman"/>
              </a:rPr>
              <a:t>якої </a:t>
            </a:r>
            <a:r>
              <a:rPr sz="2400" dirty="0">
                <a:solidFill>
                  <a:srgbClr val="1F497D"/>
                </a:solidFill>
                <a:latin typeface="Times New Roman"/>
                <a:cs typeface="Times New Roman"/>
              </a:rPr>
              <a:t>є</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електричні </a:t>
            </a:r>
            <a:r>
              <a:rPr sz="2400" dirty="0">
                <a:solidFill>
                  <a:srgbClr val="1F497D"/>
                </a:solidFill>
                <a:latin typeface="Times New Roman"/>
                <a:cs typeface="Times New Roman"/>
              </a:rPr>
              <a:t>чи </a:t>
            </a:r>
            <a:r>
              <a:rPr sz="2400" spc="-5" dirty="0">
                <a:solidFill>
                  <a:srgbClr val="1F497D"/>
                </a:solidFill>
                <a:latin typeface="Times New Roman"/>
                <a:cs typeface="Times New Roman"/>
              </a:rPr>
              <a:t>газові </a:t>
            </a:r>
            <a:r>
              <a:rPr sz="2400" dirty="0">
                <a:solidFill>
                  <a:srgbClr val="1F497D"/>
                </a:solidFill>
                <a:latin typeface="Times New Roman"/>
                <a:cs typeface="Times New Roman"/>
              </a:rPr>
              <a:t>ІЧ-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генератори. </a:t>
            </a:r>
            <a:r>
              <a:rPr sz="2400" spc="-25" dirty="0">
                <a:solidFill>
                  <a:srgbClr val="1F497D"/>
                </a:solidFill>
                <a:latin typeface="Times New Roman"/>
                <a:cs typeface="Times New Roman"/>
              </a:rPr>
              <a:t>Робоча </a:t>
            </a:r>
            <a:r>
              <a:rPr sz="2400" spc="-10" dirty="0">
                <a:solidFill>
                  <a:srgbClr val="1F497D"/>
                </a:solidFill>
                <a:latin typeface="Times New Roman"/>
                <a:cs typeface="Times New Roman"/>
              </a:rPr>
              <a:t>камера </a:t>
            </a:r>
            <a:r>
              <a:rPr sz="2400" spc="-5" dirty="0">
                <a:solidFill>
                  <a:srgbClr val="1F497D"/>
                </a:solidFill>
                <a:latin typeface="Times New Roman"/>
                <a:cs typeface="Times New Roman"/>
              </a:rPr>
              <a:t>цих грилів </a:t>
            </a:r>
            <a:r>
              <a:rPr sz="2400" spc="-25" dirty="0">
                <a:solidFill>
                  <a:srgbClr val="1F497D"/>
                </a:solidFill>
                <a:latin typeface="Times New Roman"/>
                <a:cs typeface="Times New Roman"/>
              </a:rPr>
              <a:t>може </a:t>
            </a:r>
            <a:r>
              <a:rPr sz="2400" spc="-5" dirty="0">
                <a:solidFill>
                  <a:srgbClr val="1F497D"/>
                </a:solidFill>
                <a:latin typeface="Times New Roman"/>
                <a:cs typeface="Times New Roman"/>
              </a:rPr>
              <a:t>вільно сполучається </a:t>
            </a:r>
            <a:r>
              <a:rPr sz="2400" dirty="0">
                <a:solidFill>
                  <a:srgbClr val="1F497D"/>
                </a:solidFill>
                <a:latin typeface="Times New Roman"/>
                <a:cs typeface="Times New Roman"/>
              </a:rPr>
              <a:t>з </a:t>
            </a:r>
            <a:r>
              <a:rPr sz="2400" spc="-585" dirty="0">
                <a:solidFill>
                  <a:srgbClr val="1F497D"/>
                </a:solidFill>
                <a:latin typeface="Times New Roman"/>
                <a:cs typeface="Times New Roman"/>
              </a:rPr>
              <a:t> </a:t>
            </a:r>
            <a:r>
              <a:rPr sz="2400" spc="-20" dirty="0">
                <a:solidFill>
                  <a:srgbClr val="1F497D"/>
                </a:solidFill>
                <a:latin typeface="Times New Roman"/>
                <a:cs typeface="Times New Roman"/>
              </a:rPr>
              <a:t>навколишнім</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середовищем</a:t>
            </a:r>
            <a:r>
              <a:rPr sz="2400" dirty="0">
                <a:solidFill>
                  <a:srgbClr val="1F497D"/>
                </a:solidFill>
                <a:latin typeface="Times New Roman"/>
                <a:cs typeface="Times New Roman"/>
              </a:rPr>
              <a:t> </a:t>
            </a:r>
            <a:r>
              <a:rPr sz="2400" spc="-5" dirty="0">
                <a:solidFill>
                  <a:srgbClr val="1F497D"/>
                </a:solidFill>
                <a:latin typeface="Times New Roman"/>
                <a:cs typeface="Times New Roman"/>
              </a:rPr>
              <a:t>чи</a:t>
            </a:r>
            <a:r>
              <a:rPr sz="2400" dirty="0">
                <a:solidFill>
                  <a:srgbClr val="1F497D"/>
                </a:solidFill>
                <a:latin typeface="Times New Roman"/>
                <a:cs typeface="Times New Roman"/>
              </a:rPr>
              <a:t> </a:t>
            </a:r>
            <a:r>
              <a:rPr sz="2400" spc="-25" dirty="0">
                <a:solidFill>
                  <a:srgbClr val="1F497D"/>
                </a:solidFill>
                <a:latin typeface="Times New Roman"/>
                <a:cs typeface="Times New Roman"/>
              </a:rPr>
              <a:t>бути</a:t>
            </a:r>
            <a:r>
              <a:rPr sz="2400" spc="-20" dirty="0">
                <a:solidFill>
                  <a:srgbClr val="1F497D"/>
                </a:solidFill>
                <a:latin typeface="Times New Roman"/>
                <a:cs typeface="Times New Roman"/>
              </a:rPr>
              <a:t> </a:t>
            </a:r>
            <a:r>
              <a:rPr sz="2400" spc="-10" dirty="0">
                <a:solidFill>
                  <a:srgbClr val="1F497D"/>
                </a:solidFill>
                <a:latin typeface="Times New Roman"/>
                <a:cs typeface="Times New Roman"/>
              </a:rPr>
              <a:t>обмеженою</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стінками</a:t>
            </a:r>
            <a:r>
              <a:rPr sz="2400" spc="-5" dirty="0">
                <a:solidFill>
                  <a:srgbClr val="1F497D"/>
                </a:solidFill>
                <a:latin typeface="Times New Roman"/>
                <a:cs typeface="Times New Roman"/>
              </a:rPr>
              <a:t> </a:t>
            </a:r>
            <a:r>
              <a:rPr sz="2400" dirty="0">
                <a:solidFill>
                  <a:srgbClr val="1F497D"/>
                </a:solidFill>
                <a:latin typeface="Times New Roman"/>
                <a:cs typeface="Times New Roman"/>
              </a:rPr>
              <a:t>і </a:t>
            </a:r>
            <a:r>
              <a:rPr sz="2400" spc="5" dirty="0">
                <a:solidFill>
                  <a:srgbClr val="1F497D"/>
                </a:solidFill>
                <a:latin typeface="Times New Roman"/>
                <a:cs typeface="Times New Roman"/>
              </a:rPr>
              <a:t> </a:t>
            </a:r>
            <a:r>
              <a:rPr sz="2400" dirty="0">
                <a:solidFill>
                  <a:srgbClr val="1F497D"/>
                </a:solidFill>
                <a:latin typeface="Times New Roman"/>
                <a:cs typeface="Times New Roman"/>
              </a:rPr>
              <a:t>дверцятами,</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найчастіше</a:t>
            </a:r>
            <a:r>
              <a:rPr sz="2400" dirty="0">
                <a:solidFill>
                  <a:srgbClr val="1F497D"/>
                </a:solidFill>
                <a:latin typeface="Times New Roman"/>
                <a:cs typeface="Times New Roman"/>
              </a:rPr>
              <a:t> </a:t>
            </a:r>
            <a:r>
              <a:rPr sz="2400" spc="-15" dirty="0">
                <a:solidFill>
                  <a:srgbClr val="1F497D"/>
                </a:solidFill>
                <a:latin typeface="Times New Roman"/>
                <a:cs typeface="Times New Roman"/>
              </a:rPr>
              <a:t>виконаними</a:t>
            </a:r>
            <a:r>
              <a:rPr sz="2400" spc="575"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вогнетривкого</a:t>
            </a:r>
            <a:r>
              <a:rPr sz="2400" spc="575" dirty="0">
                <a:solidFill>
                  <a:srgbClr val="1F497D"/>
                </a:solidFill>
                <a:latin typeface="Times New Roman"/>
                <a:cs typeface="Times New Roman"/>
              </a:rPr>
              <a:t> </a:t>
            </a:r>
            <a:r>
              <a:rPr sz="2400" spc="-5" dirty="0">
                <a:solidFill>
                  <a:srgbClr val="1F497D"/>
                </a:solidFill>
                <a:latin typeface="Times New Roman"/>
                <a:cs typeface="Times New Roman"/>
              </a:rPr>
              <a:t>скла, </a:t>
            </a:r>
            <a:r>
              <a:rPr sz="2400" dirty="0">
                <a:solidFill>
                  <a:srgbClr val="1F497D"/>
                </a:solidFill>
                <a:latin typeface="Times New Roman"/>
                <a:cs typeface="Times New Roman"/>
              </a:rPr>
              <a:t> </a:t>
            </a:r>
            <a:r>
              <a:rPr sz="2400" spc="-5" dirty="0">
                <a:solidFill>
                  <a:srgbClr val="1F497D"/>
                </a:solidFill>
                <a:latin typeface="Times New Roman"/>
                <a:cs typeface="Times New Roman"/>
              </a:rPr>
              <a:t>усередині</a:t>
            </a:r>
            <a:r>
              <a:rPr sz="2400" dirty="0">
                <a:solidFill>
                  <a:srgbClr val="1F497D"/>
                </a:solidFill>
                <a:latin typeface="Times New Roman"/>
                <a:cs typeface="Times New Roman"/>
              </a:rPr>
              <a:t> </a:t>
            </a:r>
            <a:r>
              <a:rPr sz="2400" spc="-35" dirty="0">
                <a:solidFill>
                  <a:srgbClr val="1F497D"/>
                </a:solidFill>
                <a:latin typeface="Times New Roman"/>
                <a:cs typeface="Times New Roman"/>
              </a:rPr>
              <a:t>якої</a:t>
            </a:r>
            <a:r>
              <a:rPr sz="2400" spc="-30" dirty="0">
                <a:solidFill>
                  <a:srgbClr val="1F497D"/>
                </a:solidFill>
                <a:latin typeface="Times New Roman"/>
                <a:cs typeface="Times New Roman"/>
              </a:rPr>
              <a:t> </a:t>
            </a:r>
            <a:r>
              <a:rPr sz="2400" spc="-25" dirty="0">
                <a:solidFill>
                  <a:srgbClr val="1F497D"/>
                </a:solidFill>
                <a:latin typeface="Times New Roman"/>
                <a:cs typeface="Times New Roman"/>
              </a:rPr>
              <a:t>може</a:t>
            </a:r>
            <a:r>
              <a:rPr sz="2400" spc="-20" dirty="0">
                <a:solidFill>
                  <a:srgbClr val="1F497D"/>
                </a:solidFill>
                <a:latin typeface="Times New Roman"/>
                <a:cs typeface="Times New Roman"/>
              </a:rPr>
              <a:t> </a:t>
            </a:r>
            <a:r>
              <a:rPr sz="2400" spc="-15" dirty="0">
                <a:solidFill>
                  <a:srgbClr val="1F497D"/>
                </a:solidFill>
                <a:latin typeface="Times New Roman"/>
                <a:cs typeface="Times New Roman"/>
              </a:rPr>
              <a:t>обертатися</a:t>
            </a:r>
            <a:r>
              <a:rPr sz="2400" spc="575" dirty="0">
                <a:solidFill>
                  <a:srgbClr val="1F497D"/>
                </a:solidFill>
                <a:latin typeface="Times New Roman"/>
                <a:cs typeface="Times New Roman"/>
              </a:rPr>
              <a:t> </a:t>
            </a:r>
            <a:r>
              <a:rPr sz="2400" spc="-15" dirty="0">
                <a:solidFill>
                  <a:srgbClr val="1F497D"/>
                </a:solidFill>
                <a:latin typeface="Times New Roman"/>
                <a:cs typeface="Times New Roman"/>
              </a:rPr>
              <a:t>ротор</a:t>
            </a:r>
            <a:r>
              <a:rPr sz="2400" spc="575"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набором</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шпажок </a:t>
            </a:r>
            <a:r>
              <a:rPr sz="2400" spc="-10" dirty="0">
                <a:solidFill>
                  <a:srgbClr val="1F497D"/>
                </a:solidFill>
                <a:latin typeface="Times New Roman"/>
                <a:cs typeface="Times New Roman"/>
              </a:rPr>
              <a:t> (вертелів) </a:t>
            </a:r>
            <a:r>
              <a:rPr sz="2400" dirty="0">
                <a:solidFill>
                  <a:srgbClr val="1F497D"/>
                </a:solidFill>
                <a:latin typeface="Times New Roman"/>
                <a:cs typeface="Times New Roman"/>
              </a:rPr>
              <a:t>чи </a:t>
            </a:r>
            <a:r>
              <a:rPr sz="2400" spc="-20" dirty="0">
                <a:solidFill>
                  <a:srgbClr val="1F497D"/>
                </a:solidFill>
                <a:latin typeface="Times New Roman"/>
                <a:cs typeface="Times New Roman"/>
              </a:rPr>
              <a:t>кошиків. </a:t>
            </a:r>
            <a:r>
              <a:rPr sz="2400" spc="-5" dirty="0">
                <a:solidFill>
                  <a:srgbClr val="1F497D"/>
                </a:solidFill>
                <a:latin typeface="Times New Roman"/>
                <a:cs typeface="Times New Roman"/>
              </a:rPr>
              <a:t>Замість </a:t>
            </a:r>
            <a:r>
              <a:rPr sz="2400" spc="-15" dirty="0">
                <a:solidFill>
                  <a:srgbClr val="1F497D"/>
                </a:solidFill>
                <a:latin typeface="Times New Roman"/>
                <a:cs typeface="Times New Roman"/>
              </a:rPr>
              <a:t>ротора </a:t>
            </a:r>
            <a:r>
              <a:rPr sz="2400" spc="-25" dirty="0">
                <a:solidFill>
                  <a:srgbClr val="1F497D"/>
                </a:solidFill>
                <a:latin typeface="Times New Roman"/>
                <a:cs typeface="Times New Roman"/>
              </a:rPr>
              <a:t>може бути </a:t>
            </a:r>
            <a:r>
              <a:rPr sz="2400" spc="-5" dirty="0">
                <a:solidFill>
                  <a:srgbClr val="1F497D"/>
                </a:solidFill>
                <a:latin typeface="Times New Roman"/>
                <a:cs typeface="Times New Roman"/>
              </a:rPr>
              <a:t>встановлений </a:t>
            </a:r>
            <a:r>
              <a:rPr sz="2400" dirty="0">
                <a:solidFill>
                  <a:srgbClr val="1F497D"/>
                </a:solidFill>
                <a:latin typeface="Times New Roman"/>
                <a:cs typeface="Times New Roman"/>
              </a:rPr>
              <a:t> </a:t>
            </a:r>
            <a:r>
              <a:rPr sz="2400" spc="-10" dirty="0">
                <a:solidFill>
                  <a:srgbClr val="1F497D"/>
                </a:solidFill>
                <a:latin typeface="Times New Roman"/>
                <a:cs typeface="Times New Roman"/>
              </a:rPr>
              <a:t>вертел </a:t>
            </a:r>
            <a:r>
              <a:rPr sz="2400" dirty="0">
                <a:solidFill>
                  <a:srgbClr val="1F497D"/>
                </a:solidFill>
                <a:latin typeface="Times New Roman"/>
                <a:cs typeface="Times New Roman"/>
              </a:rPr>
              <a:t>з </a:t>
            </a:r>
            <a:r>
              <a:rPr sz="2400" spc="-10" dirty="0">
                <a:solidFill>
                  <a:srgbClr val="1F497D"/>
                </a:solidFill>
                <a:latin typeface="Times New Roman"/>
                <a:cs typeface="Times New Roman"/>
              </a:rPr>
              <a:t>набором </a:t>
            </a:r>
            <a:r>
              <a:rPr sz="2400" dirty="0">
                <a:solidFill>
                  <a:srgbClr val="1F497D"/>
                </a:solidFill>
                <a:latin typeface="Times New Roman"/>
                <a:cs typeface="Times New Roman"/>
              </a:rPr>
              <a:t>хрестовин і </a:t>
            </a:r>
            <a:r>
              <a:rPr sz="2400" spc="-15" dirty="0">
                <a:solidFill>
                  <a:srgbClr val="1F497D"/>
                </a:solidFill>
                <a:latin typeface="Times New Roman"/>
                <a:cs typeface="Times New Roman"/>
              </a:rPr>
              <a:t>шпажок, </a:t>
            </a:r>
            <a:r>
              <a:rPr sz="2400" spc="-10" dirty="0">
                <a:solidFill>
                  <a:srgbClr val="1F497D"/>
                </a:solidFill>
                <a:latin typeface="Times New Roman"/>
                <a:cs typeface="Times New Roman"/>
              </a:rPr>
              <a:t>набором </a:t>
            </a:r>
            <a:r>
              <a:rPr sz="2400" spc="-5" dirty="0">
                <a:solidFill>
                  <a:srgbClr val="1F497D"/>
                </a:solidFill>
                <a:latin typeface="Times New Roman"/>
                <a:cs typeface="Times New Roman"/>
              </a:rPr>
              <a:t>вилок чи </a:t>
            </a:r>
            <a:r>
              <a:rPr sz="2400" spc="-10" dirty="0">
                <a:solidFill>
                  <a:srgbClr val="1F497D"/>
                </a:solidFill>
                <a:latin typeface="Times New Roman"/>
                <a:cs typeface="Times New Roman"/>
              </a:rPr>
              <a:t>решіток, </a:t>
            </a:r>
            <a:r>
              <a:rPr sz="2400" spc="-585" dirty="0">
                <a:solidFill>
                  <a:srgbClr val="1F497D"/>
                </a:solidFill>
                <a:latin typeface="Times New Roman"/>
                <a:cs typeface="Times New Roman"/>
              </a:rPr>
              <a:t> </a:t>
            </a:r>
            <a:r>
              <a:rPr sz="2400" dirty="0">
                <a:solidFill>
                  <a:srgbClr val="1F497D"/>
                </a:solidFill>
                <a:latin typeface="Times New Roman"/>
                <a:cs typeface="Times New Roman"/>
              </a:rPr>
              <a:t>що</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можуть</a:t>
            </a:r>
            <a:r>
              <a:rPr sz="2400" spc="-5" dirty="0">
                <a:solidFill>
                  <a:srgbClr val="1F497D"/>
                </a:solidFill>
                <a:latin typeface="Times New Roman"/>
                <a:cs typeface="Times New Roman"/>
              </a:rPr>
              <a:t> робити</a:t>
            </a:r>
            <a:r>
              <a:rPr sz="2400" dirty="0">
                <a:solidFill>
                  <a:srgbClr val="1F497D"/>
                </a:solidFill>
                <a:latin typeface="Times New Roman"/>
                <a:cs typeface="Times New Roman"/>
              </a:rPr>
              <a:t> </a:t>
            </a:r>
            <a:r>
              <a:rPr sz="2400" spc="-5" dirty="0">
                <a:solidFill>
                  <a:srgbClr val="1F497D"/>
                </a:solidFill>
                <a:latin typeface="Times New Roman"/>
                <a:cs typeface="Times New Roman"/>
              </a:rPr>
              <a:t>безупинний</a:t>
            </a:r>
            <a:r>
              <a:rPr sz="2400" dirty="0">
                <a:solidFill>
                  <a:srgbClr val="1F497D"/>
                </a:solidFill>
                <a:latin typeface="Times New Roman"/>
                <a:cs typeface="Times New Roman"/>
              </a:rPr>
              <a:t> </a:t>
            </a:r>
            <a:r>
              <a:rPr sz="2400" spc="-5" dirty="0">
                <a:solidFill>
                  <a:srgbClr val="1F497D"/>
                </a:solidFill>
                <a:latin typeface="Times New Roman"/>
                <a:cs typeface="Times New Roman"/>
              </a:rPr>
              <a:t>обертальний</a:t>
            </a:r>
            <a:r>
              <a:rPr sz="2400" dirty="0">
                <a:solidFill>
                  <a:srgbClr val="1F497D"/>
                </a:solidFill>
                <a:latin typeface="Times New Roman"/>
                <a:cs typeface="Times New Roman"/>
              </a:rPr>
              <a:t> чи</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переривчасто- </a:t>
            </a:r>
            <a:r>
              <a:rPr sz="2400" spc="-5" dirty="0">
                <a:solidFill>
                  <a:srgbClr val="1F497D"/>
                </a:solidFill>
                <a:latin typeface="Times New Roman"/>
                <a:cs typeface="Times New Roman"/>
              </a:rPr>
              <a:t> обертальний</a:t>
            </a:r>
            <a:r>
              <a:rPr sz="2400" dirty="0">
                <a:solidFill>
                  <a:srgbClr val="1F497D"/>
                </a:solidFill>
                <a:latin typeface="Times New Roman"/>
                <a:cs typeface="Times New Roman"/>
              </a:rPr>
              <a:t> </a:t>
            </a:r>
            <a:r>
              <a:rPr sz="2400" spc="-10" dirty="0">
                <a:solidFill>
                  <a:srgbClr val="1F497D"/>
                </a:solidFill>
                <a:latin typeface="Times New Roman"/>
                <a:cs typeface="Times New Roman"/>
              </a:rPr>
              <a:t>рух.</a:t>
            </a:r>
            <a:r>
              <a:rPr sz="2400" spc="-5" dirty="0">
                <a:solidFill>
                  <a:srgbClr val="1F497D"/>
                </a:solidFill>
                <a:latin typeface="Times New Roman"/>
                <a:cs typeface="Times New Roman"/>
              </a:rPr>
              <a:t> Згідно</a:t>
            </a:r>
            <a:r>
              <a:rPr sz="2400" dirty="0">
                <a:solidFill>
                  <a:srgbClr val="1F497D"/>
                </a:solidFill>
                <a:latin typeface="Times New Roman"/>
                <a:cs typeface="Times New Roman"/>
              </a:rPr>
              <a:t> санітарних</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норм</a:t>
            </a:r>
            <a:r>
              <a:rPr sz="2400" spc="-5" dirty="0">
                <a:solidFill>
                  <a:srgbClr val="1F497D"/>
                </a:solidFill>
                <a:latin typeface="Times New Roman"/>
                <a:cs typeface="Times New Roman"/>
              </a:rPr>
              <a:t> </a:t>
            </a:r>
            <a:r>
              <a:rPr sz="2400" dirty="0">
                <a:solidFill>
                  <a:srgbClr val="1F497D"/>
                </a:solidFill>
                <a:latin typeface="Times New Roman"/>
                <a:cs typeface="Times New Roman"/>
              </a:rPr>
              <a:t>і</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правил</a:t>
            </a:r>
            <a:r>
              <a:rPr sz="2400" dirty="0">
                <a:solidFill>
                  <a:srgbClr val="1F497D"/>
                </a:solidFill>
                <a:latin typeface="Times New Roman"/>
                <a:cs typeface="Times New Roman"/>
              </a:rPr>
              <a:t> </a:t>
            </a:r>
            <a:r>
              <a:rPr sz="2400" spc="-5" dirty="0">
                <a:solidFill>
                  <a:srgbClr val="1F497D"/>
                </a:solidFill>
                <a:latin typeface="Times New Roman"/>
                <a:cs typeface="Times New Roman"/>
              </a:rPr>
              <a:t>над </a:t>
            </a:r>
            <a:r>
              <a:rPr sz="2400" dirty="0">
                <a:solidFill>
                  <a:srgbClr val="1F497D"/>
                </a:solidFill>
                <a:latin typeface="Times New Roman"/>
                <a:cs typeface="Times New Roman"/>
              </a:rPr>
              <a:t> </a:t>
            </a:r>
            <a:r>
              <a:rPr sz="2400" spc="-15" dirty="0">
                <a:solidFill>
                  <a:srgbClr val="1F497D"/>
                </a:solidFill>
                <a:latin typeface="Times New Roman"/>
                <a:cs typeface="Times New Roman"/>
              </a:rPr>
              <a:t>безконтактними</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грилями</a:t>
            </a:r>
            <a:r>
              <a:rPr sz="2400" dirty="0">
                <a:solidFill>
                  <a:srgbClr val="1F497D"/>
                </a:solidFill>
                <a:latin typeface="Times New Roman"/>
                <a:cs typeface="Times New Roman"/>
              </a:rPr>
              <a:t> </a:t>
            </a:r>
            <a:r>
              <a:rPr sz="2400" spc="-10" dirty="0">
                <a:solidFill>
                  <a:srgbClr val="1F497D"/>
                </a:solidFill>
                <a:latin typeface="Times New Roman"/>
                <a:cs typeface="Times New Roman"/>
              </a:rPr>
              <a:t>має</a:t>
            </a:r>
            <a:r>
              <a:rPr sz="2400" spc="585" dirty="0">
                <a:solidFill>
                  <a:srgbClr val="1F497D"/>
                </a:solidFill>
                <a:latin typeface="Times New Roman"/>
                <a:cs typeface="Times New Roman"/>
              </a:rPr>
              <a:t> </a:t>
            </a:r>
            <a:r>
              <a:rPr sz="2400" spc="-20" dirty="0">
                <a:solidFill>
                  <a:srgbClr val="1F497D"/>
                </a:solidFill>
                <a:latin typeface="Times New Roman"/>
                <a:cs typeface="Times New Roman"/>
              </a:rPr>
              <a:t>облаштовуватися</a:t>
            </a:r>
            <a:r>
              <a:rPr sz="2400" spc="565" dirty="0">
                <a:solidFill>
                  <a:srgbClr val="1F497D"/>
                </a:solidFill>
                <a:latin typeface="Times New Roman"/>
                <a:cs typeface="Times New Roman"/>
              </a:rPr>
              <a:t> </a:t>
            </a:r>
            <a:r>
              <a:rPr sz="2400" spc="-10" dirty="0">
                <a:solidFill>
                  <a:srgbClr val="1F497D"/>
                </a:solidFill>
                <a:latin typeface="Times New Roman"/>
                <a:cs typeface="Times New Roman"/>
              </a:rPr>
              <a:t>місцева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примусова</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витяжна</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вентиляція.</a:t>
            </a:r>
            <a:endParaRPr sz="2400">
              <a:latin typeface="Times New Roman"/>
              <a:cs typeface="Times New Roman"/>
            </a:endParaRPr>
          </a:p>
          <a:p>
            <a:pPr marL="928369" algn="just">
              <a:lnSpc>
                <a:spcPct val="100000"/>
              </a:lnSpc>
              <a:spcBef>
                <a:spcPts val="1425"/>
              </a:spcBef>
            </a:pPr>
            <a:r>
              <a:rPr sz="2400" spc="-10" dirty="0">
                <a:solidFill>
                  <a:srgbClr val="1F497D"/>
                </a:solidFill>
                <a:latin typeface="Times New Roman"/>
                <a:cs typeface="Times New Roman"/>
              </a:rPr>
              <a:t>Безконтактні</a:t>
            </a:r>
            <a:r>
              <a:rPr sz="2400" spc="-20" dirty="0">
                <a:solidFill>
                  <a:srgbClr val="1F497D"/>
                </a:solidFill>
                <a:latin typeface="Times New Roman"/>
                <a:cs typeface="Times New Roman"/>
              </a:rPr>
              <a:t> </a:t>
            </a:r>
            <a:r>
              <a:rPr sz="2400" spc="-5" dirty="0">
                <a:solidFill>
                  <a:srgbClr val="1F497D"/>
                </a:solidFill>
                <a:latin typeface="Times New Roman"/>
                <a:cs typeface="Times New Roman"/>
              </a:rPr>
              <a:t>грилі</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поділяються</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на</a:t>
            </a:r>
            <a:r>
              <a:rPr sz="2400" dirty="0">
                <a:solidFill>
                  <a:srgbClr val="1F497D"/>
                </a:solidFill>
                <a:latin typeface="Times New Roman"/>
                <a:cs typeface="Times New Roman"/>
              </a:rPr>
              <a:t> </a:t>
            </a:r>
            <a:r>
              <a:rPr sz="2400" spc="-15" dirty="0">
                <a:solidFill>
                  <a:srgbClr val="1F497D"/>
                </a:solidFill>
                <a:latin typeface="Times New Roman"/>
                <a:cs typeface="Times New Roman"/>
              </a:rPr>
              <a:t>апарати:</a:t>
            </a:r>
            <a:endParaRPr sz="2400">
              <a:latin typeface="Times New Roman"/>
              <a:cs typeface="Times New Roman"/>
            </a:endParaRPr>
          </a:p>
          <a:p>
            <a:pPr marL="254000" indent="-240665">
              <a:lnSpc>
                <a:spcPct val="100000"/>
              </a:lnSpc>
              <a:spcBef>
                <a:spcPts val="1440"/>
              </a:spcBef>
              <a:buSzPct val="95833"/>
              <a:buFont typeface="Wingdings"/>
              <a:buChar char=""/>
              <a:tabLst>
                <a:tab pos="254635" algn="l"/>
              </a:tabLst>
            </a:pPr>
            <a:r>
              <a:rPr sz="2400" b="1" i="1" spc="-5" dirty="0">
                <a:solidFill>
                  <a:srgbClr val="1F497D"/>
                </a:solidFill>
                <a:latin typeface="Times New Roman"/>
                <a:cs typeface="Times New Roman"/>
              </a:rPr>
              <a:t>шампурного</a:t>
            </a:r>
            <a:r>
              <a:rPr sz="2400" b="1" i="1" spc="-25" dirty="0">
                <a:solidFill>
                  <a:srgbClr val="1F497D"/>
                </a:solidFill>
                <a:latin typeface="Times New Roman"/>
                <a:cs typeface="Times New Roman"/>
              </a:rPr>
              <a:t> </a:t>
            </a:r>
            <a:r>
              <a:rPr sz="2400" b="1" i="1" spc="-5" dirty="0">
                <a:solidFill>
                  <a:srgbClr val="1F497D"/>
                </a:solidFill>
                <a:latin typeface="Times New Roman"/>
                <a:cs typeface="Times New Roman"/>
              </a:rPr>
              <a:t>типу</a:t>
            </a:r>
            <a:r>
              <a:rPr sz="2400" spc="-5" dirty="0">
                <a:solidFill>
                  <a:srgbClr val="1F497D"/>
                </a:solidFill>
                <a:latin typeface="Times New Roman"/>
                <a:cs typeface="Times New Roman"/>
              </a:rPr>
              <a:t>;</a:t>
            </a:r>
            <a:endParaRPr sz="2400">
              <a:latin typeface="Times New Roman"/>
              <a:cs typeface="Times New Roman"/>
            </a:endParaRPr>
          </a:p>
          <a:p>
            <a:pPr marL="254635" indent="-240665">
              <a:lnSpc>
                <a:spcPct val="100000"/>
              </a:lnSpc>
              <a:spcBef>
                <a:spcPts val="1440"/>
              </a:spcBef>
              <a:buSzPct val="95833"/>
              <a:buFont typeface="Wingdings"/>
              <a:buChar char=""/>
              <a:tabLst>
                <a:tab pos="255270" algn="l"/>
              </a:tabLst>
            </a:pPr>
            <a:r>
              <a:rPr sz="2400" b="1" i="1" spc="-20" dirty="0">
                <a:solidFill>
                  <a:srgbClr val="1F497D"/>
                </a:solidFill>
                <a:latin typeface="Times New Roman"/>
                <a:cs typeface="Times New Roman"/>
              </a:rPr>
              <a:t>карусельного</a:t>
            </a:r>
            <a:r>
              <a:rPr sz="2400" b="1" i="1" spc="-35" dirty="0">
                <a:solidFill>
                  <a:srgbClr val="1F497D"/>
                </a:solidFill>
                <a:latin typeface="Times New Roman"/>
                <a:cs typeface="Times New Roman"/>
              </a:rPr>
              <a:t> </a:t>
            </a:r>
            <a:r>
              <a:rPr sz="2400" b="1" i="1" spc="-5" dirty="0">
                <a:solidFill>
                  <a:srgbClr val="1F497D"/>
                </a:solidFill>
                <a:latin typeface="Times New Roman"/>
                <a:cs typeface="Times New Roman"/>
              </a:rPr>
              <a:t>типу</a:t>
            </a:r>
            <a:r>
              <a:rPr sz="2400" spc="-5" dirty="0">
                <a:solidFill>
                  <a:srgbClr val="1F497D"/>
                </a:solidFill>
                <a:latin typeface="Times New Roman"/>
                <a:cs typeface="Times New Roman"/>
              </a:rPr>
              <a:t>;</a:t>
            </a:r>
            <a:endParaRPr sz="2400">
              <a:latin typeface="Times New Roman"/>
              <a:cs typeface="Times New Roman"/>
            </a:endParaRPr>
          </a:p>
          <a:p>
            <a:pPr marL="254635" indent="-240665">
              <a:lnSpc>
                <a:spcPct val="100000"/>
              </a:lnSpc>
              <a:spcBef>
                <a:spcPts val="1440"/>
              </a:spcBef>
              <a:buSzPct val="95833"/>
              <a:buFont typeface="Wingdings"/>
              <a:buChar char=""/>
              <a:tabLst>
                <a:tab pos="255270" algn="l"/>
              </a:tabLst>
            </a:pPr>
            <a:r>
              <a:rPr sz="2400" b="1" i="1" dirty="0">
                <a:solidFill>
                  <a:srgbClr val="1F497D"/>
                </a:solidFill>
                <a:latin typeface="Times New Roman"/>
                <a:cs typeface="Times New Roman"/>
              </a:rPr>
              <a:t>з</a:t>
            </a:r>
            <a:r>
              <a:rPr sz="2400" b="1" i="1" spc="-10" dirty="0">
                <a:solidFill>
                  <a:srgbClr val="1F497D"/>
                </a:solidFill>
                <a:latin typeface="Times New Roman"/>
                <a:cs typeface="Times New Roman"/>
              </a:rPr>
              <a:t> </a:t>
            </a:r>
            <a:r>
              <a:rPr sz="2400" b="1" i="1" spc="-15" dirty="0">
                <a:solidFill>
                  <a:srgbClr val="1F497D"/>
                </a:solidFill>
                <a:latin typeface="Times New Roman"/>
                <a:cs typeface="Times New Roman"/>
              </a:rPr>
              <a:t>розміщенням</a:t>
            </a:r>
            <a:r>
              <a:rPr sz="2400" b="1" i="1" spc="15" dirty="0">
                <a:solidFill>
                  <a:srgbClr val="1F497D"/>
                </a:solidFill>
                <a:latin typeface="Times New Roman"/>
                <a:cs typeface="Times New Roman"/>
              </a:rPr>
              <a:t> </a:t>
            </a:r>
            <a:r>
              <a:rPr sz="2400" b="1" i="1" spc="-15" dirty="0">
                <a:solidFill>
                  <a:srgbClr val="1F497D"/>
                </a:solidFill>
                <a:latin typeface="Times New Roman"/>
                <a:cs typeface="Times New Roman"/>
              </a:rPr>
              <a:t>продуктів</a:t>
            </a:r>
            <a:r>
              <a:rPr sz="2400" b="1" i="1" spc="-20" dirty="0">
                <a:solidFill>
                  <a:srgbClr val="1F497D"/>
                </a:solidFill>
                <a:latin typeface="Times New Roman"/>
                <a:cs typeface="Times New Roman"/>
              </a:rPr>
              <a:t> </a:t>
            </a:r>
            <a:r>
              <a:rPr sz="2400" b="1" i="1" spc="-5" dirty="0">
                <a:solidFill>
                  <a:srgbClr val="1F497D"/>
                </a:solidFill>
                <a:latin typeface="Times New Roman"/>
                <a:cs typeface="Times New Roman"/>
              </a:rPr>
              <a:t>на</a:t>
            </a:r>
            <a:r>
              <a:rPr sz="2400" b="1" i="1" spc="5" dirty="0">
                <a:solidFill>
                  <a:srgbClr val="1F497D"/>
                </a:solidFill>
                <a:latin typeface="Times New Roman"/>
                <a:cs typeface="Times New Roman"/>
              </a:rPr>
              <a:t> </a:t>
            </a:r>
            <a:r>
              <a:rPr sz="2400" b="1" i="1" spc="-5" dirty="0">
                <a:solidFill>
                  <a:srgbClr val="1F497D"/>
                </a:solidFill>
                <a:latin typeface="Times New Roman"/>
                <a:cs typeface="Times New Roman"/>
              </a:rPr>
              <a:t>решітці.</a:t>
            </a:r>
            <a:endParaRPr sz="24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5587" y="4225935"/>
            <a:ext cx="4681524" cy="2376477"/>
          </a:xfrm>
          <a:prstGeom prst="rect">
            <a:avLst/>
          </a:prstGeom>
        </p:spPr>
      </p:pic>
      <p:pic>
        <p:nvPicPr>
          <p:cNvPr id="3" name="object 3"/>
          <p:cNvPicPr/>
          <p:nvPr/>
        </p:nvPicPr>
        <p:blipFill>
          <a:blip r:embed="rId3" cstate="print"/>
          <a:stretch>
            <a:fillRect/>
          </a:stretch>
        </p:blipFill>
        <p:spPr>
          <a:xfrm>
            <a:off x="5656262" y="3721100"/>
            <a:ext cx="3095625" cy="2809875"/>
          </a:xfrm>
          <a:prstGeom prst="rect">
            <a:avLst/>
          </a:prstGeom>
        </p:spPr>
      </p:pic>
      <p:sp>
        <p:nvSpPr>
          <p:cNvPr id="4" name="object 4"/>
          <p:cNvSpPr txBox="1"/>
          <p:nvPr/>
        </p:nvSpPr>
        <p:spPr>
          <a:xfrm>
            <a:off x="1171088" y="283782"/>
            <a:ext cx="1355725" cy="391160"/>
          </a:xfrm>
          <a:prstGeom prst="rect">
            <a:avLst/>
          </a:prstGeom>
        </p:spPr>
        <p:txBody>
          <a:bodyPr vert="horz" wrap="square" lIns="0" tIns="12700" rIns="0" bIns="0" rtlCol="0">
            <a:spAutoFit/>
          </a:bodyPr>
          <a:lstStyle/>
          <a:p>
            <a:pPr marL="12700">
              <a:lnSpc>
                <a:spcPct val="100000"/>
              </a:lnSpc>
              <a:spcBef>
                <a:spcPts val="100"/>
              </a:spcBef>
              <a:tabLst>
                <a:tab pos="456565" algn="l"/>
              </a:tabLst>
            </a:pPr>
            <a:r>
              <a:rPr sz="2400" dirty="0">
                <a:solidFill>
                  <a:srgbClr val="1F497D"/>
                </a:solidFill>
                <a:latin typeface="Times New Roman"/>
                <a:cs typeface="Times New Roman"/>
              </a:rPr>
              <a:t>В	</a:t>
            </a:r>
            <a:r>
              <a:rPr sz="2400" spc="-5" dirty="0">
                <a:solidFill>
                  <a:srgbClr val="1F497D"/>
                </a:solidFill>
                <a:latin typeface="Times New Roman"/>
                <a:cs typeface="Times New Roman"/>
              </a:rPr>
              <a:t>гри</a:t>
            </a:r>
            <a:r>
              <a:rPr sz="2400" dirty="0">
                <a:solidFill>
                  <a:srgbClr val="1F497D"/>
                </a:solidFill>
                <a:latin typeface="Times New Roman"/>
                <a:cs typeface="Times New Roman"/>
              </a:rPr>
              <a:t>лях</a:t>
            </a:r>
            <a:endParaRPr sz="2400">
              <a:latin typeface="Times New Roman"/>
              <a:cs typeface="Times New Roman"/>
            </a:endParaRPr>
          </a:p>
        </p:txBody>
      </p:sp>
      <p:sp>
        <p:nvSpPr>
          <p:cNvPr id="5" name="object 5"/>
          <p:cNvSpPr txBox="1"/>
          <p:nvPr/>
        </p:nvSpPr>
        <p:spPr>
          <a:xfrm>
            <a:off x="2741722" y="283782"/>
            <a:ext cx="6073140" cy="391160"/>
          </a:xfrm>
          <a:prstGeom prst="rect">
            <a:avLst/>
          </a:prstGeom>
        </p:spPr>
        <p:txBody>
          <a:bodyPr vert="horz" wrap="square" lIns="0" tIns="12700" rIns="0" bIns="0" rtlCol="0">
            <a:spAutoFit/>
          </a:bodyPr>
          <a:lstStyle/>
          <a:p>
            <a:pPr marL="12700">
              <a:lnSpc>
                <a:spcPct val="100000"/>
              </a:lnSpc>
              <a:spcBef>
                <a:spcPts val="100"/>
              </a:spcBef>
              <a:tabLst>
                <a:tab pos="1980564" algn="l"/>
                <a:tab pos="2875280" algn="l"/>
                <a:tab pos="4853305" algn="l"/>
              </a:tabLst>
            </a:pPr>
            <a:r>
              <a:rPr sz="2400" b="1" dirty="0">
                <a:solidFill>
                  <a:srgbClr val="0000FF"/>
                </a:solidFill>
                <a:latin typeface="Times New Roman"/>
                <a:cs typeface="Times New Roman"/>
              </a:rPr>
              <a:t>ш</a:t>
            </a:r>
            <a:r>
              <a:rPr sz="2400" b="1" spc="-10" dirty="0">
                <a:solidFill>
                  <a:srgbClr val="0000FF"/>
                </a:solidFill>
                <a:latin typeface="Times New Roman"/>
                <a:cs typeface="Times New Roman"/>
              </a:rPr>
              <a:t>а</a:t>
            </a:r>
            <a:r>
              <a:rPr sz="2400" b="1" dirty="0">
                <a:solidFill>
                  <a:srgbClr val="0000FF"/>
                </a:solidFill>
                <a:latin typeface="Times New Roman"/>
                <a:cs typeface="Times New Roman"/>
              </a:rPr>
              <a:t>м</a:t>
            </a:r>
            <a:r>
              <a:rPr sz="2400" b="1" spc="-5" dirty="0">
                <a:solidFill>
                  <a:srgbClr val="0000FF"/>
                </a:solidFill>
                <a:latin typeface="Times New Roman"/>
                <a:cs typeface="Times New Roman"/>
              </a:rPr>
              <a:t>п</a:t>
            </a:r>
            <a:r>
              <a:rPr sz="2400" b="1" dirty="0">
                <a:solidFill>
                  <a:srgbClr val="0000FF"/>
                </a:solidFill>
                <a:latin typeface="Times New Roman"/>
                <a:cs typeface="Times New Roman"/>
              </a:rPr>
              <a:t>ур</a:t>
            </a:r>
            <a:r>
              <a:rPr sz="2400" b="1" spc="-5" dirty="0">
                <a:solidFill>
                  <a:srgbClr val="0000FF"/>
                </a:solidFill>
                <a:latin typeface="Times New Roman"/>
                <a:cs typeface="Times New Roman"/>
              </a:rPr>
              <a:t>н</a:t>
            </a:r>
            <a:r>
              <a:rPr sz="2400" b="1" dirty="0">
                <a:solidFill>
                  <a:srgbClr val="0000FF"/>
                </a:solidFill>
                <a:latin typeface="Times New Roman"/>
                <a:cs typeface="Times New Roman"/>
              </a:rPr>
              <a:t>о</a:t>
            </a:r>
            <a:r>
              <a:rPr sz="2400" b="1" spc="-60" dirty="0">
                <a:solidFill>
                  <a:srgbClr val="0000FF"/>
                </a:solidFill>
                <a:latin typeface="Times New Roman"/>
                <a:cs typeface="Times New Roman"/>
              </a:rPr>
              <a:t>г</a:t>
            </a:r>
            <a:r>
              <a:rPr sz="2400" b="1" dirty="0">
                <a:solidFill>
                  <a:srgbClr val="0000FF"/>
                </a:solidFill>
                <a:latin typeface="Times New Roman"/>
                <a:cs typeface="Times New Roman"/>
              </a:rPr>
              <a:t>о	</a:t>
            </a:r>
            <a:r>
              <a:rPr sz="2400" b="1" spc="-5" dirty="0">
                <a:solidFill>
                  <a:srgbClr val="0000FF"/>
                </a:solidFill>
                <a:latin typeface="Times New Roman"/>
                <a:cs typeface="Times New Roman"/>
              </a:rPr>
              <a:t>т</a:t>
            </a:r>
            <a:r>
              <a:rPr sz="2400" b="1" dirty="0">
                <a:solidFill>
                  <a:srgbClr val="0000FF"/>
                </a:solidFill>
                <a:latin typeface="Times New Roman"/>
                <a:cs typeface="Times New Roman"/>
              </a:rPr>
              <a:t>ипу	</a:t>
            </a:r>
            <a:r>
              <a:rPr sz="2400" dirty="0">
                <a:solidFill>
                  <a:srgbClr val="1F497D"/>
                </a:solidFill>
                <a:latin typeface="Times New Roman"/>
                <a:cs typeface="Times New Roman"/>
              </a:rPr>
              <a:t>з</a:t>
            </a:r>
            <a:r>
              <a:rPr sz="2400" spc="-5" dirty="0">
                <a:solidFill>
                  <a:srgbClr val="1F497D"/>
                </a:solidFill>
                <a:latin typeface="Times New Roman"/>
                <a:cs typeface="Times New Roman"/>
              </a:rPr>
              <a:t>а</a:t>
            </a:r>
            <a:r>
              <a:rPr sz="2400" spc="-20" dirty="0">
                <a:solidFill>
                  <a:srgbClr val="1F497D"/>
                </a:solidFill>
                <a:latin typeface="Times New Roman"/>
                <a:cs typeface="Times New Roman"/>
              </a:rPr>
              <a:t>м</a:t>
            </a:r>
            <a:r>
              <a:rPr sz="2400" dirty="0">
                <a:solidFill>
                  <a:srgbClr val="1F497D"/>
                </a:solidFill>
                <a:latin typeface="Times New Roman"/>
                <a:cs typeface="Times New Roman"/>
              </a:rPr>
              <a:t>ари</a:t>
            </a:r>
            <a:r>
              <a:rPr sz="2400" spc="-5" dirty="0">
                <a:solidFill>
                  <a:srgbClr val="1F497D"/>
                </a:solidFill>
                <a:latin typeface="Times New Roman"/>
                <a:cs typeface="Times New Roman"/>
              </a:rPr>
              <a:t>но</a:t>
            </a:r>
            <a:r>
              <a:rPr sz="2400" spc="-30" dirty="0">
                <a:solidFill>
                  <a:srgbClr val="1F497D"/>
                </a:solidFill>
                <a:latin typeface="Times New Roman"/>
                <a:cs typeface="Times New Roman"/>
              </a:rPr>
              <a:t>в</a:t>
            </a:r>
            <a:r>
              <a:rPr sz="2400" dirty="0">
                <a:solidFill>
                  <a:srgbClr val="1F497D"/>
                </a:solidFill>
                <a:latin typeface="Times New Roman"/>
                <a:cs typeface="Times New Roman"/>
              </a:rPr>
              <a:t>ані	</a:t>
            </a:r>
            <a:r>
              <a:rPr sz="2400" spc="-5" dirty="0">
                <a:solidFill>
                  <a:srgbClr val="1F497D"/>
                </a:solidFill>
                <a:latin typeface="Times New Roman"/>
                <a:cs typeface="Times New Roman"/>
              </a:rPr>
              <a:t>пр</a:t>
            </a:r>
            <a:r>
              <a:rPr sz="2400" spc="-75" dirty="0">
                <a:solidFill>
                  <a:srgbClr val="1F497D"/>
                </a:solidFill>
                <a:latin typeface="Times New Roman"/>
                <a:cs typeface="Times New Roman"/>
              </a:rPr>
              <a:t>о</a:t>
            </a:r>
            <a:r>
              <a:rPr sz="2400" dirty="0">
                <a:solidFill>
                  <a:srgbClr val="1F497D"/>
                </a:solidFill>
                <a:latin typeface="Times New Roman"/>
                <a:cs typeface="Times New Roman"/>
              </a:rPr>
              <a:t>ду</a:t>
            </a:r>
            <a:r>
              <a:rPr sz="2400" spc="-35" dirty="0">
                <a:solidFill>
                  <a:srgbClr val="1F497D"/>
                </a:solidFill>
                <a:latin typeface="Times New Roman"/>
                <a:cs typeface="Times New Roman"/>
              </a:rPr>
              <a:t>к</a:t>
            </a:r>
            <a:r>
              <a:rPr sz="2400" dirty="0">
                <a:solidFill>
                  <a:srgbClr val="1F497D"/>
                </a:solidFill>
                <a:latin typeface="Times New Roman"/>
                <a:cs typeface="Times New Roman"/>
              </a:rPr>
              <a:t>ти</a:t>
            </a:r>
            <a:endParaRPr sz="2400">
              <a:latin typeface="Times New Roman"/>
              <a:cs typeface="Times New Roman"/>
            </a:endParaRPr>
          </a:p>
        </p:txBody>
      </p:sp>
      <p:sp>
        <p:nvSpPr>
          <p:cNvPr id="6" name="object 6"/>
          <p:cNvSpPr txBox="1"/>
          <p:nvPr/>
        </p:nvSpPr>
        <p:spPr>
          <a:xfrm>
            <a:off x="256993" y="649542"/>
            <a:ext cx="2206625" cy="391160"/>
          </a:xfrm>
          <a:prstGeom prst="rect">
            <a:avLst/>
          </a:prstGeom>
        </p:spPr>
        <p:txBody>
          <a:bodyPr vert="horz" wrap="square" lIns="0" tIns="12700" rIns="0" bIns="0" rtlCol="0">
            <a:spAutoFit/>
          </a:bodyPr>
          <a:lstStyle/>
          <a:p>
            <a:pPr marL="12700">
              <a:lnSpc>
                <a:spcPct val="100000"/>
              </a:lnSpc>
              <a:spcBef>
                <a:spcPts val="100"/>
              </a:spcBef>
              <a:tabLst>
                <a:tab pos="1255395" algn="l"/>
                <a:tab pos="1776730" algn="l"/>
              </a:tabLst>
            </a:pPr>
            <a:r>
              <a:rPr sz="2400" spc="-5" dirty="0">
                <a:solidFill>
                  <a:srgbClr val="1F497D"/>
                </a:solidFill>
                <a:latin typeface="Times New Roman"/>
                <a:cs typeface="Times New Roman"/>
              </a:rPr>
              <a:t>(ч</a:t>
            </a:r>
            <a:r>
              <a:rPr sz="2400" dirty="0">
                <a:solidFill>
                  <a:srgbClr val="1F497D"/>
                </a:solidFill>
                <a:latin typeface="Times New Roman"/>
                <a:cs typeface="Times New Roman"/>
              </a:rPr>
              <a:t>аст</a:t>
            </a:r>
            <a:r>
              <a:rPr sz="2400" spc="-10" dirty="0">
                <a:solidFill>
                  <a:srgbClr val="1F497D"/>
                </a:solidFill>
                <a:latin typeface="Times New Roman"/>
                <a:cs typeface="Times New Roman"/>
              </a:rPr>
              <a:t>і</a:t>
            </a:r>
            <a:r>
              <a:rPr sz="2400" dirty="0">
                <a:solidFill>
                  <a:srgbClr val="1F497D"/>
                </a:solidFill>
                <a:latin typeface="Times New Roman"/>
                <a:cs typeface="Times New Roman"/>
              </a:rPr>
              <a:t>ш	за	</a:t>
            </a:r>
            <a:r>
              <a:rPr sz="2400" spc="-15" dirty="0">
                <a:solidFill>
                  <a:srgbClr val="1F497D"/>
                </a:solidFill>
                <a:latin typeface="Times New Roman"/>
                <a:cs typeface="Times New Roman"/>
              </a:rPr>
              <a:t>в</a:t>
            </a:r>
            <a:r>
              <a:rPr sz="2400" spc="30" dirty="0">
                <a:solidFill>
                  <a:srgbClr val="1F497D"/>
                </a:solidFill>
                <a:latin typeface="Times New Roman"/>
                <a:cs typeface="Times New Roman"/>
              </a:rPr>
              <a:t>с</a:t>
            </a:r>
            <a:r>
              <a:rPr sz="2400" dirty="0">
                <a:solidFill>
                  <a:srgbClr val="1F497D"/>
                </a:solidFill>
                <a:latin typeface="Times New Roman"/>
                <a:cs typeface="Times New Roman"/>
              </a:rPr>
              <a:t>е</a:t>
            </a:r>
            <a:endParaRPr sz="2400">
              <a:latin typeface="Times New Roman"/>
              <a:cs typeface="Times New Roman"/>
            </a:endParaRPr>
          </a:p>
        </p:txBody>
      </p:sp>
      <p:sp>
        <p:nvSpPr>
          <p:cNvPr id="7" name="object 7"/>
          <p:cNvSpPr txBox="1"/>
          <p:nvPr/>
        </p:nvSpPr>
        <p:spPr>
          <a:xfrm>
            <a:off x="2703013" y="649542"/>
            <a:ext cx="6112510" cy="391160"/>
          </a:xfrm>
          <a:prstGeom prst="rect">
            <a:avLst/>
          </a:prstGeom>
        </p:spPr>
        <p:txBody>
          <a:bodyPr vert="horz" wrap="square" lIns="0" tIns="12700" rIns="0" bIns="0" rtlCol="0">
            <a:spAutoFit/>
          </a:bodyPr>
          <a:lstStyle/>
          <a:p>
            <a:pPr marL="12700">
              <a:lnSpc>
                <a:spcPct val="100000"/>
              </a:lnSpc>
              <a:spcBef>
                <a:spcPts val="100"/>
              </a:spcBef>
              <a:tabLst>
                <a:tab pos="1004569" algn="l"/>
                <a:tab pos="2399665" algn="l"/>
                <a:tab pos="4526280" algn="l"/>
                <a:tab pos="5090160" algn="l"/>
              </a:tabLst>
            </a:pPr>
            <a:r>
              <a:rPr sz="2400" spc="-40" dirty="0">
                <a:solidFill>
                  <a:srgbClr val="1F497D"/>
                </a:solidFill>
                <a:latin typeface="Times New Roman"/>
                <a:cs typeface="Times New Roman"/>
              </a:rPr>
              <a:t>к</a:t>
            </a:r>
            <a:r>
              <a:rPr sz="2400" dirty="0">
                <a:solidFill>
                  <a:srgbClr val="1F497D"/>
                </a:solidFill>
                <a:latin typeface="Times New Roman"/>
                <a:cs typeface="Times New Roman"/>
              </a:rPr>
              <a:t>ур</a:t>
            </a:r>
            <a:r>
              <a:rPr sz="2400" spc="-40" dirty="0">
                <a:solidFill>
                  <a:srgbClr val="1F497D"/>
                </a:solidFill>
                <a:latin typeface="Times New Roman"/>
                <a:cs typeface="Times New Roman"/>
              </a:rPr>
              <a:t>к</a:t>
            </a:r>
            <a:r>
              <a:rPr sz="2400" dirty="0">
                <a:solidFill>
                  <a:srgbClr val="1F497D"/>
                </a:solidFill>
                <a:latin typeface="Times New Roman"/>
                <a:cs typeface="Times New Roman"/>
              </a:rPr>
              <a:t>а	</a:t>
            </a:r>
            <a:r>
              <a:rPr sz="2400" spc="-40" dirty="0">
                <a:solidFill>
                  <a:srgbClr val="1F497D"/>
                </a:solidFill>
                <a:latin typeface="Times New Roman"/>
                <a:cs typeface="Times New Roman"/>
              </a:rPr>
              <a:t>т</a:t>
            </a:r>
            <a:r>
              <a:rPr sz="2400" dirty="0">
                <a:solidFill>
                  <a:srgbClr val="1F497D"/>
                </a:solidFill>
                <a:latin typeface="Times New Roman"/>
                <a:cs typeface="Times New Roman"/>
              </a:rPr>
              <a:t>уш</a:t>
            </a:r>
            <a:r>
              <a:rPr sz="2400" spc="-125" dirty="0">
                <a:solidFill>
                  <a:srgbClr val="1F497D"/>
                </a:solidFill>
                <a:latin typeface="Times New Roman"/>
                <a:cs typeface="Times New Roman"/>
              </a:rPr>
              <a:t>к</a:t>
            </a:r>
            <a:r>
              <a:rPr sz="2400" dirty="0">
                <a:solidFill>
                  <a:srgbClr val="1F497D"/>
                </a:solidFill>
                <a:latin typeface="Times New Roman"/>
                <a:cs typeface="Times New Roman"/>
              </a:rPr>
              <a:t>ою)	</a:t>
            </a:r>
            <a:r>
              <a:rPr sz="2400" spc="-5" dirty="0">
                <a:solidFill>
                  <a:srgbClr val="1F497D"/>
                </a:solidFill>
                <a:latin typeface="Times New Roman"/>
                <a:cs typeface="Times New Roman"/>
              </a:rPr>
              <a:t>на</a:t>
            </a:r>
            <a:r>
              <a:rPr sz="2400" spc="25" dirty="0">
                <a:solidFill>
                  <a:srgbClr val="1F497D"/>
                </a:solidFill>
                <a:latin typeface="Times New Roman"/>
                <a:cs typeface="Times New Roman"/>
              </a:rPr>
              <a:t>с</a:t>
            </a:r>
            <a:r>
              <a:rPr sz="2400" dirty="0">
                <a:solidFill>
                  <a:srgbClr val="1F497D"/>
                </a:solidFill>
                <a:latin typeface="Times New Roman"/>
                <a:cs typeface="Times New Roman"/>
              </a:rPr>
              <a:t>ад</a:t>
            </a:r>
            <a:r>
              <a:rPr sz="2400" spc="-5" dirty="0">
                <a:solidFill>
                  <a:srgbClr val="1F497D"/>
                </a:solidFill>
                <a:latin typeface="Times New Roman"/>
                <a:cs typeface="Times New Roman"/>
              </a:rPr>
              <a:t>ж</a:t>
            </a:r>
            <a:r>
              <a:rPr sz="2400" dirty="0">
                <a:solidFill>
                  <a:srgbClr val="1F497D"/>
                </a:solidFill>
                <a:latin typeface="Times New Roman"/>
                <a:cs typeface="Times New Roman"/>
              </a:rPr>
              <a:t>у</a:t>
            </a:r>
            <a:r>
              <a:rPr sz="2400" spc="-30" dirty="0">
                <a:solidFill>
                  <a:srgbClr val="1F497D"/>
                </a:solidFill>
                <a:latin typeface="Times New Roman"/>
                <a:cs typeface="Times New Roman"/>
              </a:rPr>
              <a:t>ю</a:t>
            </a:r>
            <a:r>
              <a:rPr sz="2400" dirty="0">
                <a:solidFill>
                  <a:srgbClr val="1F497D"/>
                </a:solidFill>
                <a:latin typeface="Times New Roman"/>
                <a:cs typeface="Times New Roman"/>
              </a:rPr>
              <a:t>т</a:t>
            </a:r>
            <a:r>
              <a:rPr sz="2400" spc="-5" dirty="0">
                <a:solidFill>
                  <a:srgbClr val="1F497D"/>
                </a:solidFill>
                <a:latin typeface="Times New Roman"/>
                <a:cs typeface="Times New Roman"/>
              </a:rPr>
              <a:t>ьс</a:t>
            </a:r>
            <a:r>
              <a:rPr sz="2400" dirty="0">
                <a:solidFill>
                  <a:srgbClr val="1F497D"/>
                </a:solidFill>
                <a:latin typeface="Times New Roman"/>
                <a:cs typeface="Times New Roman"/>
              </a:rPr>
              <a:t>я	</a:t>
            </a:r>
            <a:r>
              <a:rPr sz="2400" spc="-5" dirty="0">
                <a:solidFill>
                  <a:srgbClr val="1F497D"/>
                </a:solidFill>
                <a:latin typeface="Times New Roman"/>
                <a:cs typeface="Times New Roman"/>
              </a:rPr>
              <a:t>н</a:t>
            </a:r>
            <a:r>
              <a:rPr sz="2400" dirty="0">
                <a:solidFill>
                  <a:srgbClr val="1F497D"/>
                </a:solidFill>
                <a:latin typeface="Times New Roman"/>
                <a:cs typeface="Times New Roman"/>
              </a:rPr>
              <a:t>а	</a:t>
            </a:r>
            <a:r>
              <a:rPr sz="2400" spc="-15" dirty="0">
                <a:solidFill>
                  <a:srgbClr val="1F497D"/>
                </a:solidFill>
                <a:latin typeface="Times New Roman"/>
                <a:cs typeface="Times New Roman"/>
              </a:rPr>
              <a:t>в</a:t>
            </a:r>
            <a:r>
              <a:rPr sz="2400" spc="-5" dirty="0">
                <a:solidFill>
                  <a:srgbClr val="1F497D"/>
                </a:solidFill>
                <a:latin typeface="Times New Roman"/>
                <a:cs typeface="Times New Roman"/>
              </a:rPr>
              <a:t>е</a:t>
            </a:r>
            <a:r>
              <a:rPr sz="2400" spc="-35" dirty="0">
                <a:solidFill>
                  <a:srgbClr val="1F497D"/>
                </a:solidFill>
                <a:latin typeface="Times New Roman"/>
                <a:cs typeface="Times New Roman"/>
              </a:rPr>
              <a:t>р</a:t>
            </a:r>
            <a:r>
              <a:rPr sz="2400" dirty="0">
                <a:solidFill>
                  <a:srgbClr val="1F497D"/>
                </a:solidFill>
                <a:latin typeface="Times New Roman"/>
                <a:cs typeface="Times New Roman"/>
              </a:rPr>
              <a:t>те</a:t>
            </a:r>
            <a:r>
              <a:rPr sz="2400" spc="-5" dirty="0">
                <a:solidFill>
                  <a:srgbClr val="1F497D"/>
                </a:solidFill>
                <a:latin typeface="Times New Roman"/>
                <a:cs typeface="Times New Roman"/>
              </a:rPr>
              <a:t>л</a:t>
            </a:r>
            <a:r>
              <a:rPr sz="2400" dirty="0">
                <a:solidFill>
                  <a:srgbClr val="1F497D"/>
                </a:solidFill>
                <a:latin typeface="Times New Roman"/>
                <a:cs typeface="Times New Roman"/>
              </a:rPr>
              <a:t>и</a:t>
            </a:r>
            <a:endParaRPr sz="2400">
              <a:latin typeface="Times New Roman"/>
              <a:cs typeface="Times New Roman"/>
            </a:endParaRPr>
          </a:p>
        </p:txBody>
      </p:sp>
      <p:sp>
        <p:nvSpPr>
          <p:cNvPr id="8" name="object 8"/>
          <p:cNvSpPr txBox="1"/>
          <p:nvPr/>
        </p:nvSpPr>
        <p:spPr>
          <a:xfrm>
            <a:off x="256078" y="1015302"/>
            <a:ext cx="8560435" cy="1854200"/>
          </a:xfrm>
          <a:prstGeom prst="rect">
            <a:avLst/>
          </a:prstGeom>
        </p:spPr>
        <p:txBody>
          <a:bodyPr vert="horz" wrap="square" lIns="0" tIns="12700" rIns="0" bIns="0" rtlCol="0">
            <a:spAutoFit/>
          </a:bodyPr>
          <a:lstStyle/>
          <a:p>
            <a:pPr marL="12700" marR="5080" indent="635" algn="just">
              <a:lnSpc>
                <a:spcPct val="100000"/>
              </a:lnSpc>
              <a:spcBef>
                <a:spcPts val="100"/>
              </a:spcBef>
            </a:pPr>
            <a:r>
              <a:rPr sz="2400" spc="-5" dirty="0">
                <a:solidFill>
                  <a:srgbClr val="1F497D"/>
                </a:solidFill>
                <a:latin typeface="Times New Roman"/>
                <a:cs typeface="Times New Roman"/>
              </a:rPr>
              <a:t>(шампури), </a:t>
            </a:r>
            <a:r>
              <a:rPr sz="2400" spc="-10" dirty="0">
                <a:solidFill>
                  <a:srgbClr val="1F497D"/>
                </a:solidFill>
                <a:latin typeface="Times New Roman"/>
                <a:cs typeface="Times New Roman"/>
              </a:rPr>
              <a:t>розміщені </a:t>
            </a:r>
            <a:r>
              <a:rPr sz="2400" spc="-20" dirty="0">
                <a:solidFill>
                  <a:srgbClr val="1F497D"/>
                </a:solidFill>
                <a:latin typeface="Times New Roman"/>
                <a:cs typeface="Times New Roman"/>
              </a:rPr>
              <a:t>один </a:t>
            </a:r>
            <a:r>
              <a:rPr sz="2400" spc="-5" dirty="0">
                <a:solidFill>
                  <a:srgbClr val="1F497D"/>
                </a:solidFill>
                <a:latin typeface="Times New Roman"/>
                <a:cs typeface="Times New Roman"/>
              </a:rPr>
              <a:t>над </a:t>
            </a:r>
            <a:r>
              <a:rPr sz="2400" spc="-15" dirty="0">
                <a:solidFill>
                  <a:srgbClr val="1F497D"/>
                </a:solidFill>
                <a:latin typeface="Times New Roman"/>
                <a:cs typeface="Times New Roman"/>
              </a:rPr>
              <a:t>одним </a:t>
            </a:r>
            <a:r>
              <a:rPr sz="2400" dirty="0">
                <a:solidFill>
                  <a:srgbClr val="1F497D"/>
                </a:solidFill>
                <a:latin typeface="Times New Roman"/>
                <a:cs typeface="Times New Roman"/>
              </a:rPr>
              <a:t>чи в </a:t>
            </a:r>
            <a:r>
              <a:rPr sz="2400" spc="-20" dirty="0">
                <a:solidFill>
                  <a:srgbClr val="1F497D"/>
                </a:solidFill>
                <a:latin typeface="Times New Roman"/>
                <a:cs typeface="Times New Roman"/>
              </a:rPr>
              <a:t>шаховому </a:t>
            </a:r>
            <a:r>
              <a:rPr sz="2400" spc="-40" dirty="0">
                <a:solidFill>
                  <a:srgbClr val="1F497D"/>
                </a:solidFill>
                <a:latin typeface="Times New Roman"/>
                <a:cs typeface="Times New Roman"/>
              </a:rPr>
              <a:t>порядку, </a:t>
            </a:r>
            <a:r>
              <a:rPr sz="2400" dirty="0">
                <a:solidFill>
                  <a:srgbClr val="1F497D"/>
                </a:solidFill>
                <a:latin typeface="Times New Roman"/>
                <a:cs typeface="Times New Roman"/>
              </a:rPr>
              <a:t>і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затискаються</a:t>
            </a:r>
            <a:r>
              <a:rPr sz="2400" spc="575" dirty="0">
                <a:solidFill>
                  <a:srgbClr val="1F497D"/>
                </a:solidFill>
                <a:latin typeface="Times New Roman"/>
                <a:cs typeface="Times New Roman"/>
              </a:rPr>
              <a:t> </a:t>
            </a:r>
            <a:r>
              <a:rPr sz="2400" spc="-5" dirty="0">
                <a:solidFill>
                  <a:srgbClr val="1F497D"/>
                </a:solidFill>
                <a:latin typeface="Times New Roman"/>
                <a:cs typeface="Times New Roman"/>
              </a:rPr>
              <a:t>спеціальними</a:t>
            </a:r>
            <a:r>
              <a:rPr sz="2400" dirty="0">
                <a:solidFill>
                  <a:srgbClr val="1F497D"/>
                </a:solidFill>
                <a:latin typeface="Times New Roman"/>
                <a:cs typeface="Times New Roman"/>
              </a:rPr>
              <a:t> </a:t>
            </a:r>
            <a:r>
              <a:rPr sz="2400" spc="-15" dirty="0">
                <a:solidFill>
                  <a:srgbClr val="1F497D"/>
                </a:solidFill>
                <a:latin typeface="Times New Roman"/>
                <a:cs typeface="Times New Roman"/>
              </a:rPr>
              <a:t>вилками-фіксаторами.</a:t>
            </a:r>
            <a:r>
              <a:rPr sz="2400" spc="575" dirty="0">
                <a:solidFill>
                  <a:srgbClr val="1F497D"/>
                </a:solidFill>
                <a:latin typeface="Times New Roman"/>
                <a:cs typeface="Times New Roman"/>
              </a:rPr>
              <a:t> </a:t>
            </a:r>
            <a:r>
              <a:rPr sz="2400" spc="-10" dirty="0">
                <a:solidFill>
                  <a:srgbClr val="1F497D"/>
                </a:solidFill>
                <a:latin typeface="Times New Roman"/>
                <a:cs typeface="Times New Roman"/>
              </a:rPr>
              <a:t>Обертання </a:t>
            </a:r>
            <a:r>
              <a:rPr sz="2400" spc="-5" dirty="0">
                <a:solidFill>
                  <a:srgbClr val="1F497D"/>
                </a:solidFill>
                <a:latin typeface="Times New Roman"/>
                <a:cs typeface="Times New Roman"/>
              </a:rPr>
              <a:t> шампурів </a:t>
            </a:r>
            <a:r>
              <a:rPr sz="2400" spc="-15" dirty="0">
                <a:solidFill>
                  <a:srgbClr val="1F497D"/>
                </a:solidFill>
                <a:latin typeface="Times New Roman"/>
                <a:cs typeface="Times New Roman"/>
              </a:rPr>
              <a:t>відбувається </a:t>
            </a:r>
            <a:r>
              <a:rPr sz="2400" spc="-5" dirty="0">
                <a:solidFill>
                  <a:srgbClr val="1F497D"/>
                </a:solidFill>
                <a:latin typeface="Times New Roman"/>
                <a:cs typeface="Times New Roman"/>
              </a:rPr>
              <a:t>від </a:t>
            </a:r>
            <a:r>
              <a:rPr sz="2400" spc="-20" dirty="0">
                <a:solidFill>
                  <a:srgbClr val="1F497D"/>
                </a:solidFill>
                <a:latin typeface="Times New Roman"/>
                <a:cs typeface="Times New Roman"/>
              </a:rPr>
              <a:t>приводного </a:t>
            </a:r>
            <a:r>
              <a:rPr sz="2400" spc="-10" dirty="0">
                <a:solidFill>
                  <a:srgbClr val="1F497D"/>
                </a:solidFill>
                <a:latin typeface="Times New Roman"/>
                <a:cs typeface="Times New Roman"/>
              </a:rPr>
              <a:t>елетроприводу </a:t>
            </a:r>
            <a:r>
              <a:rPr sz="2400" dirty="0">
                <a:solidFill>
                  <a:srgbClr val="1F497D"/>
                </a:solidFill>
                <a:latin typeface="Times New Roman"/>
                <a:cs typeface="Times New Roman"/>
              </a:rPr>
              <a:t>чи </a:t>
            </a:r>
            <a:r>
              <a:rPr sz="2400" spc="-40" dirty="0">
                <a:solidFill>
                  <a:srgbClr val="1F497D"/>
                </a:solidFill>
                <a:latin typeface="Times New Roman"/>
                <a:cs typeface="Times New Roman"/>
              </a:rPr>
              <a:t>вручну. </a:t>
            </a:r>
            <a:r>
              <a:rPr sz="2400" spc="-35" dirty="0">
                <a:solidFill>
                  <a:srgbClr val="1F497D"/>
                </a:solidFill>
                <a:latin typeface="Times New Roman"/>
                <a:cs typeface="Times New Roman"/>
              </a:rPr>
              <a:t> </a:t>
            </a:r>
            <a:r>
              <a:rPr sz="2400" spc="-10" dirty="0">
                <a:solidFill>
                  <a:srgbClr val="1F497D"/>
                </a:solidFill>
                <a:latin typeface="Times New Roman"/>
                <a:cs typeface="Times New Roman"/>
              </a:rPr>
              <a:t>Навпроти </a:t>
            </a:r>
            <a:r>
              <a:rPr sz="2400" spc="-40" dirty="0">
                <a:solidFill>
                  <a:srgbClr val="1F497D"/>
                </a:solidFill>
                <a:latin typeface="Times New Roman"/>
                <a:cs typeface="Times New Roman"/>
              </a:rPr>
              <a:t>кожного </a:t>
            </a:r>
            <a:r>
              <a:rPr sz="2400" spc="-5" dirty="0">
                <a:solidFill>
                  <a:srgbClr val="1F497D"/>
                </a:solidFill>
                <a:latin typeface="Times New Roman"/>
                <a:cs typeface="Times New Roman"/>
              </a:rPr>
              <a:t>шампура </a:t>
            </a:r>
            <a:r>
              <a:rPr sz="2400" spc="-10" dirty="0">
                <a:solidFill>
                  <a:srgbClr val="1F497D"/>
                </a:solidFill>
                <a:latin typeface="Times New Roman"/>
                <a:cs typeface="Times New Roman"/>
              </a:rPr>
              <a:t>розміщуються </a:t>
            </a:r>
            <a:r>
              <a:rPr sz="2400" spc="-15" dirty="0">
                <a:solidFill>
                  <a:srgbClr val="1F497D"/>
                </a:solidFill>
                <a:latin typeface="Times New Roman"/>
                <a:cs typeface="Times New Roman"/>
              </a:rPr>
              <a:t>ІЧ-генератори. </a:t>
            </a:r>
            <a:r>
              <a:rPr sz="2400" spc="-35" dirty="0">
                <a:solidFill>
                  <a:srgbClr val="1F497D"/>
                </a:solidFill>
                <a:latin typeface="Times New Roman"/>
                <a:cs typeface="Times New Roman"/>
              </a:rPr>
              <a:t>Грилі </a:t>
            </a:r>
            <a:r>
              <a:rPr sz="2400" spc="-30" dirty="0">
                <a:solidFill>
                  <a:srgbClr val="1F497D"/>
                </a:solidFill>
                <a:latin typeface="Times New Roman"/>
                <a:cs typeface="Times New Roman"/>
              </a:rPr>
              <a:t> </a:t>
            </a:r>
            <a:r>
              <a:rPr sz="2400" spc="-10" dirty="0">
                <a:solidFill>
                  <a:srgbClr val="1F497D"/>
                </a:solidFill>
                <a:latin typeface="Times New Roman"/>
                <a:cs typeface="Times New Roman"/>
              </a:rPr>
              <a:t>мають</a:t>
            </a:r>
            <a:r>
              <a:rPr sz="2400" spc="-5" dirty="0">
                <a:solidFill>
                  <a:srgbClr val="1F497D"/>
                </a:solidFill>
                <a:latin typeface="Times New Roman"/>
                <a:cs typeface="Times New Roman"/>
              </a:rPr>
              <a:t> піддон</a:t>
            </a:r>
            <a:r>
              <a:rPr sz="2400" dirty="0">
                <a:solidFill>
                  <a:srgbClr val="1F497D"/>
                </a:solidFill>
                <a:latin typeface="Times New Roman"/>
                <a:cs typeface="Times New Roman"/>
              </a:rPr>
              <a:t> для </a:t>
            </a:r>
            <a:r>
              <a:rPr sz="2400" spc="-5" dirty="0">
                <a:solidFill>
                  <a:srgbClr val="1F497D"/>
                </a:solidFill>
                <a:latin typeface="Times New Roman"/>
                <a:cs typeface="Times New Roman"/>
              </a:rPr>
              <a:t>збирання</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соку </a:t>
            </a:r>
            <a:r>
              <a:rPr sz="2400" spc="-60" dirty="0">
                <a:solidFill>
                  <a:srgbClr val="1F497D"/>
                </a:solidFill>
                <a:latin typeface="Times New Roman"/>
                <a:cs typeface="Times New Roman"/>
              </a:rPr>
              <a:t>жиру.</a:t>
            </a:r>
            <a:endParaRPr sz="24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8975" y="3794137"/>
            <a:ext cx="2857499" cy="2857488"/>
          </a:xfrm>
          <a:prstGeom prst="rect">
            <a:avLst/>
          </a:prstGeom>
        </p:spPr>
      </p:pic>
      <p:pic>
        <p:nvPicPr>
          <p:cNvPr id="3" name="object 3"/>
          <p:cNvPicPr/>
          <p:nvPr/>
        </p:nvPicPr>
        <p:blipFill>
          <a:blip r:embed="rId3" cstate="print"/>
          <a:stretch>
            <a:fillRect/>
          </a:stretch>
        </p:blipFill>
        <p:spPr>
          <a:xfrm>
            <a:off x="5508625" y="3504844"/>
            <a:ext cx="3321799" cy="2971774"/>
          </a:xfrm>
          <a:prstGeom prst="rect">
            <a:avLst/>
          </a:prstGeom>
        </p:spPr>
      </p:pic>
      <p:sp>
        <p:nvSpPr>
          <p:cNvPr id="4" name="object 4"/>
          <p:cNvSpPr txBox="1"/>
          <p:nvPr/>
        </p:nvSpPr>
        <p:spPr>
          <a:xfrm>
            <a:off x="255164" y="139320"/>
            <a:ext cx="8560435" cy="3683000"/>
          </a:xfrm>
          <a:prstGeom prst="rect">
            <a:avLst/>
          </a:prstGeom>
        </p:spPr>
        <p:txBody>
          <a:bodyPr vert="horz" wrap="square" lIns="0" tIns="12700" rIns="0" bIns="0" rtlCol="0">
            <a:spAutoFit/>
          </a:bodyPr>
          <a:lstStyle/>
          <a:p>
            <a:pPr marL="12700" marR="5080" indent="915669" algn="just">
              <a:lnSpc>
                <a:spcPct val="100000"/>
              </a:lnSpc>
              <a:spcBef>
                <a:spcPts val="100"/>
              </a:spcBef>
            </a:pPr>
            <a:r>
              <a:rPr sz="2400" dirty="0">
                <a:solidFill>
                  <a:srgbClr val="1F497D"/>
                </a:solidFill>
                <a:latin typeface="Times New Roman"/>
                <a:cs typeface="Times New Roman"/>
              </a:rPr>
              <a:t>В </a:t>
            </a:r>
            <a:r>
              <a:rPr sz="2400" spc="-5" dirty="0">
                <a:solidFill>
                  <a:srgbClr val="1F497D"/>
                </a:solidFill>
                <a:latin typeface="Times New Roman"/>
                <a:cs typeface="Times New Roman"/>
              </a:rPr>
              <a:t>грилях </a:t>
            </a:r>
            <a:r>
              <a:rPr sz="2400" b="1" spc="-20" dirty="0">
                <a:solidFill>
                  <a:srgbClr val="0000FF"/>
                </a:solidFill>
                <a:latin typeface="Times New Roman"/>
                <a:cs typeface="Times New Roman"/>
              </a:rPr>
              <a:t>карусельного </a:t>
            </a:r>
            <a:r>
              <a:rPr sz="2400" b="1" spc="-5" dirty="0">
                <a:solidFill>
                  <a:srgbClr val="0000FF"/>
                </a:solidFill>
                <a:latin typeface="Times New Roman"/>
                <a:cs typeface="Times New Roman"/>
              </a:rPr>
              <a:t>типу </a:t>
            </a:r>
            <a:r>
              <a:rPr sz="2400" dirty="0">
                <a:latin typeface="Times New Roman"/>
                <a:cs typeface="Times New Roman"/>
              </a:rPr>
              <a:t>в </a:t>
            </a:r>
            <a:r>
              <a:rPr sz="2400" spc="-5" dirty="0">
                <a:latin typeface="Times New Roman"/>
                <a:cs typeface="Times New Roman"/>
              </a:rPr>
              <a:t>об'ємі </a:t>
            </a:r>
            <a:r>
              <a:rPr sz="2400" spc="-15" dirty="0">
                <a:latin typeface="Times New Roman"/>
                <a:cs typeface="Times New Roman"/>
              </a:rPr>
              <a:t>робочої </a:t>
            </a:r>
            <a:r>
              <a:rPr sz="2400" spc="-10" dirty="0">
                <a:latin typeface="Times New Roman"/>
                <a:cs typeface="Times New Roman"/>
              </a:rPr>
              <a:t>камери </a:t>
            </a:r>
            <a:r>
              <a:rPr sz="2400" spc="-5" dirty="0">
                <a:latin typeface="Times New Roman"/>
                <a:cs typeface="Times New Roman"/>
              </a:rPr>
              <a:t>по </a:t>
            </a:r>
            <a:r>
              <a:rPr sz="2400" dirty="0">
                <a:latin typeface="Times New Roman"/>
                <a:cs typeface="Times New Roman"/>
              </a:rPr>
              <a:t> </a:t>
            </a:r>
            <a:r>
              <a:rPr sz="2400" spc="-5" dirty="0">
                <a:latin typeface="Times New Roman"/>
                <a:cs typeface="Times New Roman"/>
              </a:rPr>
              <a:t>замкнутій</a:t>
            </a:r>
            <a:r>
              <a:rPr sz="2400" dirty="0">
                <a:latin typeface="Times New Roman"/>
                <a:cs typeface="Times New Roman"/>
              </a:rPr>
              <a:t> </a:t>
            </a:r>
            <a:r>
              <a:rPr sz="2400" spc="-5" dirty="0">
                <a:latin typeface="Times New Roman"/>
                <a:cs typeface="Times New Roman"/>
              </a:rPr>
              <a:t>траекторії</a:t>
            </a:r>
            <a:r>
              <a:rPr sz="2400" dirty="0">
                <a:latin typeface="Times New Roman"/>
                <a:cs typeface="Times New Roman"/>
              </a:rPr>
              <a:t> </a:t>
            </a:r>
            <a:r>
              <a:rPr sz="2400" spc="-10" dirty="0">
                <a:latin typeface="Times New Roman"/>
                <a:cs typeface="Times New Roman"/>
              </a:rPr>
              <a:t>обертаються</a:t>
            </a:r>
            <a:r>
              <a:rPr sz="2400" spc="-5" dirty="0">
                <a:latin typeface="Times New Roman"/>
                <a:cs typeface="Times New Roman"/>
              </a:rPr>
              <a:t> з’ємні</a:t>
            </a:r>
            <a:r>
              <a:rPr sz="2400" dirty="0">
                <a:latin typeface="Times New Roman"/>
                <a:cs typeface="Times New Roman"/>
              </a:rPr>
              <a:t> </a:t>
            </a:r>
            <a:r>
              <a:rPr sz="2400" spc="-15" dirty="0">
                <a:latin typeface="Times New Roman"/>
                <a:cs typeface="Times New Roman"/>
              </a:rPr>
              <a:t>корзинки</a:t>
            </a:r>
            <a:r>
              <a:rPr sz="2400" spc="-10" dirty="0">
                <a:latin typeface="Times New Roman"/>
                <a:cs typeface="Times New Roman"/>
              </a:rPr>
              <a:t> (люльки)</a:t>
            </a:r>
            <a:r>
              <a:rPr sz="2400" spc="-5" dirty="0">
                <a:latin typeface="Times New Roman"/>
                <a:cs typeface="Times New Roman"/>
              </a:rPr>
              <a:t> </a:t>
            </a:r>
            <a:r>
              <a:rPr sz="2400" dirty="0">
                <a:latin typeface="Times New Roman"/>
                <a:cs typeface="Times New Roman"/>
              </a:rPr>
              <a:t>з </a:t>
            </a:r>
            <a:r>
              <a:rPr sz="2400" spc="5" dirty="0">
                <a:latin typeface="Times New Roman"/>
                <a:cs typeface="Times New Roman"/>
              </a:rPr>
              <a:t> </a:t>
            </a:r>
            <a:r>
              <a:rPr sz="2400" spc="-5" dirty="0">
                <a:latin typeface="Times New Roman"/>
                <a:cs typeface="Times New Roman"/>
              </a:rPr>
              <a:t>вкладеними</a:t>
            </a:r>
            <a:r>
              <a:rPr sz="2400" dirty="0">
                <a:latin typeface="Times New Roman"/>
                <a:cs typeface="Times New Roman"/>
              </a:rPr>
              <a:t> </a:t>
            </a:r>
            <a:r>
              <a:rPr sz="2400" spc="-15" dirty="0">
                <a:latin typeface="Times New Roman"/>
                <a:cs typeface="Times New Roman"/>
              </a:rPr>
              <a:t>курми,</a:t>
            </a:r>
            <a:r>
              <a:rPr sz="2400" spc="-10" dirty="0">
                <a:latin typeface="Times New Roman"/>
                <a:cs typeface="Times New Roman"/>
              </a:rPr>
              <a:t> стегенцями,</a:t>
            </a:r>
            <a:r>
              <a:rPr sz="2400" spc="-5" dirty="0">
                <a:latin typeface="Times New Roman"/>
                <a:cs typeface="Times New Roman"/>
              </a:rPr>
              <a:t> крильцями</a:t>
            </a:r>
            <a:r>
              <a:rPr sz="2400" dirty="0">
                <a:latin typeface="Times New Roman"/>
                <a:cs typeface="Times New Roman"/>
              </a:rPr>
              <a:t> </a:t>
            </a:r>
            <a:r>
              <a:rPr sz="2400" spc="15" dirty="0">
                <a:latin typeface="Times New Roman"/>
                <a:cs typeface="Times New Roman"/>
              </a:rPr>
              <a:t>та</a:t>
            </a:r>
            <a:r>
              <a:rPr sz="2400" spc="20" dirty="0">
                <a:latin typeface="Times New Roman"/>
                <a:cs typeface="Times New Roman"/>
              </a:rPr>
              <a:t> </a:t>
            </a:r>
            <a:r>
              <a:rPr sz="2400" spc="-5" dirty="0">
                <a:latin typeface="Times New Roman"/>
                <a:cs typeface="Times New Roman"/>
              </a:rPr>
              <a:t>іншими </a:t>
            </a:r>
            <a:r>
              <a:rPr sz="2400" spc="-585" dirty="0">
                <a:latin typeface="Times New Roman"/>
                <a:cs typeface="Times New Roman"/>
              </a:rPr>
              <a:t> </a:t>
            </a:r>
            <a:r>
              <a:rPr sz="2400" spc="-15" dirty="0">
                <a:latin typeface="Times New Roman"/>
                <a:cs typeface="Times New Roman"/>
              </a:rPr>
              <a:t>напівфабрикатами</a:t>
            </a:r>
            <a:r>
              <a:rPr sz="2400" spc="-10" dirty="0">
                <a:latin typeface="Times New Roman"/>
                <a:cs typeface="Times New Roman"/>
              </a:rPr>
              <a:t> </a:t>
            </a:r>
            <a:r>
              <a:rPr sz="2400" dirty="0">
                <a:latin typeface="Times New Roman"/>
                <a:cs typeface="Times New Roman"/>
              </a:rPr>
              <a:t>з</a:t>
            </a:r>
            <a:r>
              <a:rPr sz="2400" spc="5" dirty="0">
                <a:latin typeface="Times New Roman"/>
                <a:cs typeface="Times New Roman"/>
              </a:rPr>
              <a:t> </a:t>
            </a:r>
            <a:r>
              <a:rPr sz="2400" dirty="0">
                <a:latin typeface="Times New Roman"/>
                <a:cs typeface="Times New Roman"/>
              </a:rPr>
              <a:t>мяса,</a:t>
            </a:r>
            <a:r>
              <a:rPr sz="2400" spc="5" dirty="0">
                <a:latin typeface="Times New Roman"/>
                <a:cs typeface="Times New Roman"/>
              </a:rPr>
              <a:t> </a:t>
            </a:r>
            <a:r>
              <a:rPr sz="2400" spc="-5" dirty="0">
                <a:latin typeface="Times New Roman"/>
                <a:cs typeface="Times New Roman"/>
              </a:rPr>
              <a:t>риби,</a:t>
            </a:r>
            <a:r>
              <a:rPr sz="2400" dirty="0">
                <a:latin typeface="Times New Roman"/>
                <a:cs typeface="Times New Roman"/>
              </a:rPr>
              <a:t> </a:t>
            </a:r>
            <a:r>
              <a:rPr sz="2400" spc="-15" dirty="0">
                <a:latin typeface="Times New Roman"/>
                <a:cs typeface="Times New Roman"/>
              </a:rPr>
              <a:t>овочів.</a:t>
            </a:r>
            <a:r>
              <a:rPr sz="2400" spc="-10" dirty="0">
                <a:latin typeface="Times New Roman"/>
                <a:cs typeface="Times New Roman"/>
              </a:rPr>
              <a:t> </a:t>
            </a:r>
            <a:r>
              <a:rPr sz="2400" spc="-5" dirty="0">
                <a:solidFill>
                  <a:srgbClr val="1F497D"/>
                </a:solidFill>
                <a:latin typeface="Times New Roman"/>
                <a:cs typeface="Times New Roman"/>
              </a:rPr>
              <a:t>При</a:t>
            </a:r>
            <a:r>
              <a:rPr sz="2400" dirty="0">
                <a:solidFill>
                  <a:srgbClr val="1F497D"/>
                </a:solidFill>
                <a:latin typeface="Times New Roman"/>
                <a:cs typeface="Times New Roman"/>
              </a:rPr>
              <a:t> </a:t>
            </a:r>
            <a:r>
              <a:rPr sz="2400" spc="-15" dirty="0">
                <a:solidFill>
                  <a:srgbClr val="1F497D"/>
                </a:solidFill>
                <a:latin typeface="Times New Roman"/>
                <a:cs typeface="Times New Roman"/>
              </a:rPr>
              <a:t>цьому</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продукт </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обробляється</a:t>
            </a:r>
            <a:r>
              <a:rPr sz="2400" spc="-5" dirty="0">
                <a:solidFill>
                  <a:srgbClr val="1F497D"/>
                </a:solidFill>
                <a:latin typeface="Times New Roman"/>
                <a:cs typeface="Times New Roman"/>
              </a:rPr>
              <a:t> </a:t>
            </a:r>
            <a:r>
              <a:rPr sz="2400" dirty="0">
                <a:solidFill>
                  <a:srgbClr val="1F497D"/>
                </a:solidFill>
                <a:latin typeface="Times New Roman"/>
                <a:cs typeface="Times New Roman"/>
              </a:rPr>
              <a:t>в</a:t>
            </a:r>
            <a:r>
              <a:rPr sz="2400" spc="5" dirty="0">
                <a:solidFill>
                  <a:srgbClr val="1F497D"/>
                </a:solidFill>
                <a:latin typeface="Times New Roman"/>
                <a:cs typeface="Times New Roman"/>
              </a:rPr>
              <a:t> так</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званому</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імпульсному</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режимі</a:t>
            </a:r>
            <a:r>
              <a:rPr sz="2400" dirty="0">
                <a:solidFill>
                  <a:srgbClr val="1F497D"/>
                </a:solidFill>
                <a:latin typeface="Times New Roman"/>
                <a:cs typeface="Times New Roman"/>
              </a:rPr>
              <a:t> </a:t>
            </a:r>
            <a:r>
              <a:rPr sz="2400" spc="-10" dirty="0">
                <a:solidFill>
                  <a:srgbClr val="1F497D"/>
                </a:solidFill>
                <a:latin typeface="Times New Roman"/>
                <a:cs typeface="Times New Roman"/>
              </a:rPr>
              <a:t>нагрівання.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Обертаючись </a:t>
            </a:r>
            <a:r>
              <a:rPr sz="2400" dirty="0">
                <a:solidFill>
                  <a:srgbClr val="1F497D"/>
                </a:solidFill>
                <a:latin typeface="Times New Roman"/>
                <a:cs typeface="Times New Roman"/>
              </a:rPr>
              <a:t>відносно </a:t>
            </a:r>
            <a:r>
              <a:rPr sz="2400" spc="-25" dirty="0">
                <a:solidFill>
                  <a:srgbClr val="1F497D"/>
                </a:solidFill>
                <a:latin typeface="Times New Roman"/>
                <a:cs typeface="Times New Roman"/>
              </a:rPr>
              <a:t>нерухомого </a:t>
            </a:r>
            <a:r>
              <a:rPr sz="2400" spc="-15" dirty="0">
                <a:solidFill>
                  <a:srgbClr val="1F497D"/>
                </a:solidFill>
                <a:latin typeface="Times New Roman"/>
                <a:cs typeface="Times New Roman"/>
              </a:rPr>
              <a:t>генератора </a:t>
            </a:r>
            <a:r>
              <a:rPr sz="2400" dirty="0">
                <a:solidFill>
                  <a:srgbClr val="1F497D"/>
                </a:solidFill>
                <a:latin typeface="Times New Roman"/>
                <a:cs typeface="Times New Roman"/>
              </a:rPr>
              <a:t>тепла, </a:t>
            </a:r>
            <a:r>
              <a:rPr sz="2400" spc="-5" dirty="0">
                <a:solidFill>
                  <a:srgbClr val="1F497D"/>
                </a:solidFill>
                <a:latin typeface="Times New Roman"/>
                <a:cs typeface="Times New Roman"/>
              </a:rPr>
              <a:t>він отримує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порції теплової енергії перемінної </a:t>
            </a:r>
            <a:r>
              <a:rPr sz="2400" dirty="0">
                <a:solidFill>
                  <a:srgbClr val="1F497D"/>
                </a:solidFill>
                <a:latin typeface="Times New Roman"/>
                <a:cs typeface="Times New Roman"/>
              </a:rPr>
              <a:t>інтенсивності. </a:t>
            </a:r>
            <a:r>
              <a:rPr sz="2400" spc="-30" dirty="0">
                <a:solidFill>
                  <a:srgbClr val="1F497D"/>
                </a:solidFill>
                <a:latin typeface="Times New Roman"/>
                <a:cs typeface="Times New Roman"/>
              </a:rPr>
              <a:t>Така </a:t>
            </a:r>
            <a:r>
              <a:rPr sz="2400" spc="-10" dirty="0">
                <a:solidFill>
                  <a:srgbClr val="1F497D"/>
                </a:solidFill>
                <a:latin typeface="Times New Roman"/>
                <a:cs typeface="Times New Roman"/>
              </a:rPr>
              <a:t>теплова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обробка дозволяє забезпечити рівномірне </a:t>
            </a:r>
            <a:r>
              <a:rPr sz="2400" spc="-5" dirty="0">
                <a:solidFill>
                  <a:srgbClr val="1F497D"/>
                </a:solidFill>
                <a:latin typeface="Times New Roman"/>
                <a:cs typeface="Times New Roman"/>
              </a:rPr>
              <a:t>обсмажування </a:t>
            </a:r>
            <a:r>
              <a:rPr sz="2400" dirty="0">
                <a:solidFill>
                  <a:srgbClr val="1F497D"/>
                </a:solidFill>
                <a:latin typeface="Times New Roman"/>
                <a:cs typeface="Times New Roman"/>
              </a:rPr>
              <a:t>і </a:t>
            </a:r>
            <a:r>
              <a:rPr sz="2400" spc="-5" dirty="0">
                <a:solidFill>
                  <a:srgbClr val="1F497D"/>
                </a:solidFill>
                <a:latin typeface="Times New Roman"/>
                <a:cs typeface="Times New Roman"/>
              </a:rPr>
              <a:t>високі </a:t>
            </a:r>
            <a:r>
              <a:rPr sz="2400" dirty="0">
                <a:solidFill>
                  <a:srgbClr val="1F497D"/>
                </a:solidFill>
                <a:latin typeface="Times New Roman"/>
                <a:cs typeface="Times New Roman"/>
              </a:rPr>
              <a:t> </a:t>
            </a:r>
            <a:r>
              <a:rPr sz="2400" spc="-5" dirty="0">
                <a:solidFill>
                  <a:srgbClr val="1F497D"/>
                </a:solidFill>
                <a:latin typeface="Times New Roman"/>
                <a:cs typeface="Times New Roman"/>
              </a:rPr>
              <a:t>органолептичні</a:t>
            </a:r>
            <a:r>
              <a:rPr sz="2400" dirty="0">
                <a:solidFill>
                  <a:srgbClr val="1F497D"/>
                </a:solidFill>
                <a:latin typeface="Times New Roman"/>
                <a:cs typeface="Times New Roman"/>
              </a:rPr>
              <a:t> </a:t>
            </a:r>
            <a:r>
              <a:rPr sz="2400" spc="-10" dirty="0">
                <a:solidFill>
                  <a:srgbClr val="1F497D"/>
                </a:solidFill>
                <a:latin typeface="Times New Roman"/>
                <a:cs typeface="Times New Roman"/>
              </a:rPr>
              <a:t>показники</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готових</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виробів</a:t>
            </a:r>
            <a:r>
              <a:rPr sz="2400" dirty="0">
                <a:solidFill>
                  <a:srgbClr val="1F497D"/>
                </a:solidFill>
                <a:latin typeface="Times New Roman"/>
                <a:cs typeface="Times New Roman"/>
              </a:rPr>
              <a:t> з</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мінімальними </a:t>
            </a:r>
            <a:r>
              <a:rPr sz="2400" dirty="0">
                <a:solidFill>
                  <a:srgbClr val="1F497D"/>
                </a:solidFill>
                <a:latin typeface="Times New Roman"/>
                <a:cs typeface="Times New Roman"/>
              </a:rPr>
              <a:t> </a:t>
            </a:r>
            <a:r>
              <a:rPr sz="2400" spc="-10" dirty="0">
                <a:solidFill>
                  <a:srgbClr val="1F497D"/>
                </a:solidFill>
                <a:latin typeface="Times New Roman"/>
                <a:cs typeface="Times New Roman"/>
              </a:rPr>
              <a:t>втратами.</a:t>
            </a:r>
            <a:endParaRPr sz="24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64365" y="272543"/>
            <a:ext cx="5823585" cy="3471545"/>
          </a:xfrm>
          <a:prstGeom prst="rect">
            <a:avLst/>
          </a:prstGeom>
        </p:spPr>
        <p:txBody>
          <a:bodyPr vert="horz" wrap="square" lIns="0" tIns="85725" rIns="0" bIns="0" rtlCol="0">
            <a:spAutoFit/>
          </a:bodyPr>
          <a:lstStyle/>
          <a:p>
            <a:pPr marL="12700" marR="5080" indent="914400" algn="just">
              <a:lnSpc>
                <a:spcPct val="80000"/>
              </a:lnSpc>
              <a:spcBef>
                <a:spcPts val="675"/>
              </a:spcBef>
              <a:tabLst>
                <a:tab pos="4797425" algn="l"/>
              </a:tabLst>
            </a:pPr>
            <a:r>
              <a:rPr sz="2400" spc="-5" dirty="0">
                <a:solidFill>
                  <a:srgbClr val="1F497D"/>
                </a:solidFill>
                <a:latin typeface="Times New Roman"/>
                <a:cs typeface="Times New Roman"/>
              </a:rPr>
              <a:t>Д</a:t>
            </a:r>
            <a:r>
              <a:rPr sz="2400" dirty="0">
                <a:solidFill>
                  <a:srgbClr val="1F497D"/>
                </a:solidFill>
                <a:latin typeface="Times New Roman"/>
                <a:cs typeface="Times New Roman"/>
              </a:rPr>
              <a:t>ля         </a:t>
            </a:r>
            <a:r>
              <a:rPr sz="2400" spc="295" dirty="0">
                <a:solidFill>
                  <a:srgbClr val="1F497D"/>
                </a:solidFill>
                <a:latin typeface="Times New Roman"/>
                <a:cs typeface="Times New Roman"/>
              </a:rPr>
              <a:t> </a:t>
            </a:r>
            <a:r>
              <a:rPr sz="2400" spc="-5" dirty="0">
                <a:solidFill>
                  <a:srgbClr val="1F497D"/>
                </a:solidFill>
                <a:latin typeface="Times New Roman"/>
                <a:cs typeface="Times New Roman"/>
              </a:rPr>
              <a:t>пр</a:t>
            </a:r>
            <a:r>
              <a:rPr sz="2400" dirty="0">
                <a:solidFill>
                  <a:srgbClr val="1F497D"/>
                </a:solidFill>
                <a:latin typeface="Times New Roman"/>
                <a:cs typeface="Times New Roman"/>
              </a:rPr>
              <a:t>и</a:t>
            </a:r>
            <a:r>
              <a:rPr sz="2400" spc="-65" dirty="0">
                <a:solidFill>
                  <a:srgbClr val="1F497D"/>
                </a:solidFill>
                <a:latin typeface="Times New Roman"/>
                <a:cs typeface="Times New Roman"/>
              </a:rPr>
              <a:t>г</a:t>
            </a:r>
            <a:r>
              <a:rPr sz="2400" spc="-25" dirty="0">
                <a:solidFill>
                  <a:srgbClr val="1F497D"/>
                </a:solidFill>
                <a:latin typeface="Times New Roman"/>
                <a:cs typeface="Times New Roman"/>
              </a:rPr>
              <a:t>о</a:t>
            </a:r>
            <a:r>
              <a:rPr sz="2400" spc="-30" dirty="0">
                <a:solidFill>
                  <a:srgbClr val="1F497D"/>
                </a:solidFill>
                <a:latin typeface="Times New Roman"/>
                <a:cs typeface="Times New Roman"/>
              </a:rPr>
              <a:t>т</a:t>
            </a:r>
            <a:r>
              <a:rPr sz="2400" dirty="0">
                <a:solidFill>
                  <a:srgbClr val="1F497D"/>
                </a:solidFill>
                <a:latin typeface="Times New Roman"/>
                <a:cs typeface="Times New Roman"/>
              </a:rPr>
              <a:t>у</a:t>
            </a:r>
            <a:r>
              <a:rPr sz="2400" spc="-30" dirty="0">
                <a:solidFill>
                  <a:srgbClr val="1F497D"/>
                </a:solidFill>
                <a:latin typeface="Times New Roman"/>
                <a:cs typeface="Times New Roman"/>
              </a:rPr>
              <a:t>в</a:t>
            </a:r>
            <a:r>
              <a:rPr sz="2400" dirty="0">
                <a:solidFill>
                  <a:srgbClr val="1F497D"/>
                </a:solidFill>
                <a:latin typeface="Times New Roman"/>
                <a:cs typeface="Times New Roman"/>
              </a:rPr>
              <a:t>а</a:t>
            </a:r>
            <a:r>
              <a:rPr sz="2400" spc="-5" dirty="0">
                <a:solidFill>
                  <a:srgbClr val="1F497D"/>
                </a:solidFill>
                <a:latin typeface="Times New Roman"/>
                <a:cs typeface="Times New Roman"/>
              </a:rPr>
              <a:t>нн</a:t>
            </a:r>
            <a:r>
              <a:rPr sz="2400" dirty="0">
                <a:solidFill>
                  <a:srgbClr val="1F497D"/>
                </a:solidFill>
                <a:latin typeface="Times New Roman"/>
                <a:cs typeface="Times New Roman"/>
              </a:rPr>
              <a:t>я	ш</a:t>
            </a:r>
            <a:r>
              <a:rPr sz="2400" spc="-120" dirty="0">
                <a:solidFill>
                  <a:srgbClr val="1F497D"/>
                </a:solidFill>
                <a:latin typeface="Times New Roman"/>
                <a:cs typeface="Times New Roman"/>
              </a:rPr>
              <a:t>а</a:t>
            </a:r>
            <a:r>
              <a:rPr sz="2400" dirty="0">
                <a:solidFill>
                  <a:srgbClr val="1F497D"/>
                </a:solidFill>
                <a:latin typeface="Times New Roman"/>
                <a:cs typeface="Times New Roman"/>
              </a:rPr>
              <a:t>у</a:t>
            </a:r>
            <a:r>
              <a:rPr sz="2400" spc="-45" dirty="0">
                <a:solidFill>
                  <a:srgbClr val="1F497D"/>
                </a:solidFill>
                <a:latin typeface="Times New Roman"/>
                <a:cs typeface="Times New Roman"/>
              </a:rPr>
              <a:t>р</a:t>
            </a:r>
            <a:r>
              <a:rPr sz="2400" spc="5" dirty="0">
                <a:solidFill>
                  <a:srgbClr val="1F497D"/>
                </a:solidFill>
                <a:latin typeface="Times New Roman"/>
                <a:cs typeface="Times New Roman"/>
              </a:rPr>
              <a:t>м</a:t>
            </a:r>
            <a:r>
              <a:rPr sz="2400" dirty="0">
                <a:solidFill>
                  <a:srgbClr val="1F497D"/>
                </a:solidFill>
                <a:latin typeface="Times New Roman"/>
                <a:cs typeface="Times New Roman"/>
              </a:rPr>
              <a:t>и  </a:t>
            </a:r>
            <a:r>
              <a:rPr sz="2400" spc="-20" dirty="0">
                <a:solidFill>
                  <a:srgbClr val="1F497D"/>
                </a:solidFill>
                <a:latin typeface="Times New Roman"/>
                <a:cs typeface="Times New Roman"/>
              </a:rPr>
              <a:t>використовуються </a:t>
            </a:r>
            <a:r>
              <a:rPr sz="2400" i="1" dirty="0">
                <a:solidFill>
                  <a:srgbClr val="1F497D"/>
                </a:solidFill>
                <a:latin typeface="Times New Roman"/>
                <a:cs typeface="Times New Roman"/>
              </a:rPr>
              <a:t>апарати з </a:t>
            </a:r>
            <a:r>
              <a:rPr sz="2400" i="1" spc="-15" dirty="0">
                <a:solidFill>
                  <a:srgbClr val="1F497D"/>
                </a:solidFill>
                <a:latin typeface="Times New Roman"/>
                <a:cs typeface="Times New Roman"/>
              </a:rPr>
              <a:t>вертикальним </a:t>
            </a:r>
            <a:r>
              <a:rPr sz="2400" i="1" spc="-10" dirty="0">
                <a:solidFill>
                  <a:srgbClr val="1F497D"/>
                </a:solidFill>
                <a:latin typeface="Times New Roman"/>
                <a:cs typeface="Times New Roman"/>
              </a:rPr>
              <a:t> розміщенням</a:t>
            </a:r>
            <a:r>
              <a:rPr sz="2400" i="1" spc="-5" dirty="0">
                <a:solidFill>
                  <a:srgbClr val="1F497D"/>
                </a:solidFill>
                <a:latin typeface="Times New Roman"/>
                <a:cs typeface="Times New Roman"/>
              </a:rPr>
              <a:t> шампура</a:t>
            </a:r>
            <a:r>
              <a:rPr sz="2400" spc="-5" dirty="0">
                <a:solidFill>
                  <a:srgbClr val="1F497D"/>
                </a:solidFill>
                <a:latin typeface="Times New Roman"/>
                <a:cs typeface="Times New Roman"/>
              </a:rPr>
              <a:t>.</a:t>
            </a:r>
            <a:r>
              <a:rPr sz="2400" dirty="0">
                <a:solidFill>
                  <a:srgbClr val="1F497D"/>
                </a:solidFill>
                <a:latin typeface="Times New Roman"/>
                <a:cs typeface="Times New Roman"/>
              </a:rPr>
              <a:t> </a:t>
            </a:r>
            <a:r>
              <a:rPr sz="2400" spc="-20" dirty="0">
                <a:solidFill>
                  <a:srgbClr val="1F497D"/>
                </a:solidFill>
                <a:latin typeface="Times New Roman"/>
                <a:cs typeface="Times New Roman"/>
              </a:rPr>
              <a:t>Такі</a:t>
            </a:r>
            <a:r>
              <a:rPr sz="2400" spc="-15" dirty="0">
                <a:solidFill>
                  <a:srgbClr val="1F497D"/>
                </a:solidFill>
                <a:latin typeface="Times New Roman"/>
                <a:cs typeface="Times New Roman"/>
              </a:rPr>
              <a:t> </a:t>
            </a:r>
            <a:r>
              <a:rPr sz="2400" spc="-20" dirty="0">
                <a:solidFill>
                  <a:srgbClr val="1F497D"/>
                </a:solidFill>
                <a:latin typeface="Times New Roman"/>
                <a:cs typeface="Times New Roman"/>
              </a:rPr>
              <a:t>апарати</a:t>
            </a:r>
            <a:r>
              <a:rPr sz="2400" spc="-15" dirty="0">
                <a:solidFill>
                  <a:srgbClr val="1F497D"/>
                </a:solidFill>
                <a:latin typeface="Times New Roman"/>
                <a:cs typeface="Times New Roman"/>
              </a:rPr>
              <a:t> </a:t>
            </a:r>
            <a:r>
              <a:rPr sz="2400" dirty="0">
                <a:solidFill>
                  <a:srgbClr val="1F497D"/>
                </a:solidFill>
                <a:latin typeface="Times New Roman"/>
                <a:cs typeface="Times New Roman"/>
              </a:rPr>
              <a:t>ще </a:t>
            </a:r>
            <a:r>
              <a:rPr sz="2400" spc="-585" dirty="0">
                <a:solidFill>
                  <a:srgbClr val="1F497D"/>
                </a:solidFill>
                <a:latin typeface="Times New Roman"/>
                <a:cs typeface="Times New Roman"/>
              </a:rPr>
              <a:t> </a:t>
            </a:r>
            <a:r>
              <a:rPr sz="2400" spc="-10" dirty="0">
                <a:solidFill>
                  <a:srgbClr val="1F497D"/>
                </a:solidFill>
                <a:latin typeface="Times New Roman"/>
                <a:cs typeface="Times New Roman"/>
              </a:rPr>
              <a:t>називаються</a:t>
            </a:r>
            <a:r>
              <a:rPr sz="2400" spc="-5" dirty="0">
                <a:solidFill>
                  <a:srgbClr val="1F497D"/>
                </a:solidFill>
                <a:latin typeface="Times New Roman"/>
                <a:cs typeface="Times New Roman"/>
              </a:rPr>
              <a:t> </a:t>
            </a:r>
            <a:r>
              <a:rPr sz="2400" b="1" i="1" spc="-15" dirty="0">
                <a:solidFill>
                  <a:srgbClr val="0000FF"/>
                </a:solidFill>
                <a:latin typeface="Times New Roman"/>
                <a:cs typeface="Times New Roman"/>
              </a:rPr>
              <a:t>вертикальними</a:t>
            </a:r>
            <a:r>
              <a:rPr sz="2400" b="1" i="1" spc="-10" dirty="0">
                <a:solidFill>
                  <a:srgbClr val="0000FF"/>
                </a:solidFill>
                <a:latin typeface="Times New Roman"/>
                <a:cs typeface="Times New Roman"/>
              </a:rPr>
              <a:t> </a:t>
            </a:r>
            <a:r>
              <a:rPr sz="2400" b="1" i="1" dirty="0">
                <a:solidFill>
                  <a:srgbClr val="0000FF"/>
                </a:solidFill>
                <a:latin typeface="Times New Roman"/>
                <a:cs typeface="Times New Roman"/>
              </a:rPr>
              <a:t>грилями</a:t>
            </a:r>
            <a:r>
              <a:rPr sz="2400" b="1" i="1" spc="5" dirty="0">
                <a:solidFill>
                  <a:srgbClr val="0000FF"/>
                </a:solidFill>
                <a:latin typeface="Times New Roman"/>
                <a:cs typeface="Times New Roman"/>
              </a:rPr>
              <a:t> </a:t>
            </a:r>
            <a:r>
              <a:rPr sz="2400" dirty="0">
                <a:latin typeface="Times New Roman"/>
                <a:cs typeface="Times New Roman"/>
              </a:rPr>
              <a:t>або </a:t>
            </a:r>
            <a:r>
              <a:rPr sz="2400" spc="-585" dirty="0">
                <a:latin typeface="Times New Roman"/>
                <a:cs typeface="Times New Roman"/>
              </a:rPr>
              <a:t> </a:t>
            </a:r>
            <a:r>
              <a:rPr sz="2400" b="1" i="1" spc="-5" dirty="0">
                <a:solidFill>
                  <a:srgbClr val="0000FF"/>
                </a:solidFill>
                <a:latin typeface="Times New Roman"/>
                <a:cs typeface="Times New Roman"/>
              </a:rPr>
              <a:t>донер-грилями</a:t>
            </a:r>
            <a:r>
              <a:rPr sz="2400" spc="-5" dirty="0">
                <a:solidFill>
                  <a:srgbClr val="1F497D"/>
                </a:solidFill>
                <a:latin typeface="Times New Roman"/>
                <a:cs typeface="Times New Roman"/>
              </a:rPr>
              <a:t>.</a:t>
            </a:r>
            <a:r>
              <a:rPr sz="2400" dirty="0">
                <a:solidFill>
                  <a:srgbClr val="1F497D"/>
                </a:solidFill>
                <a:latin typeface="Times New Roman"/>
                <a:cs typeface="Times New Roman"/>
              </a:rPr>
              <a:t> </a:t>
            </a:r>
            <a:r>
              <a:rPr sz="2400" spc="-5" dirty="0">
                <a:solidFill>
                  <a:srgbClr val="1F497D"/>
                </a:solidFill>
                <a:latin typeface="Times New Roman"/>
                <a:cs typeface="Times New Roman"/>
              </a:rPr>
              <a:t>Вони</a:t>
            </a:r>
            <a:r>
              <a:rPr sz="2400" dirty="0">
                <a:solidFill>
                  <a:srgbClr val="1F497D"/>
                </a:solidFill>
                <a:latin typeface="Times New Roman"/>
                <a:cs typeface="Times New Roman"/>
              </a:rPr>
              <a:t> </a:t>
            </a:r>
            <a:r>
              <a:rPr sz="2400" spc="-10" dirty="0">
                <a:solidFill>
                  <a:srgbClr val="1F497D"/>
                </a:solidFill>
                <a:latin typeface="Times New Roman"/>
                <a:cs typeface="Times New Roman"/>
              </a:rPr>
              <a:t>можуть</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бути </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електричними </a:t>
            </a:r>
            <a:r>
              <a:rPr sz="2400" dirty="0">
                <a:solidFill>
                  <a:srgbClr val="1F497D"/>
                </a:solidFill>
                <a:latin typeface="Times New Roman"/>
                <a:cs typeface="Times New Roman"/>
              </a:rPr>
              <a:t>чи </a:t>
            </a:r>
            <a:r>
              <a:rPr sz="2400" spc="-5" dirty="0">
                <a:solidFill>
                  <a:srgbClr val="1F497D"/>
                </a:solidFill>
                <a:latin typeface="Times New Roman"/>
                <a:cs typeface="Times New Roman"/>
              </a:rPr>
              <a:t>газовими. Дана установка </a:t>
            </a:r>
            <a:r>
              <a:rPr sz="2400" dirty="0">
                <a:solidFill>
                  <a:srgbClr val="1F497D"/>
                </a:solidFill>
                <a:latin typeface="Times New Roman"/>
                <a:cs typeface="Times New Roman"/>
              </a:rPr>
              <a:t> </a:t>
            </a:r>
            <a:r>
              <a:rPr sz="2400" spc="-25" dirty="0">
                <a:solidFill>
                  <a:srgbClr val="1F497D"/>
                </a:solidFill>
                <a:latin typeface="Times New Roman"/>
                <a:cs typeface="Times New Roman"/>
              </a:rPr>
              <a:t>може</a:t>
            </a:r>
            <a:r>
              <a:rPr sz="2400" spc="-20" dirty="0">
                <a:solidFill>
                  <a:srgbClr val="1F497D"/>
                </a:solidFill>
                <a:latin typeface="Times New Roman"/>
                <a:cs typeface="Times New Roman"/>
              </a:rPr>
              <a:t> </a:t>
            </a:r>
            <a:r>
              <a:rPr sz="2400" spc="-25" dirty="0">
                <a:solidFill>
                  <a:srgbClr val="1F497D"/>
                </a:solidFill>
                <a:latin typeface="Times New Roman"/>
                <a:cs typeface="Times New Roman"/>
              </a:rPr>
              <a:t>використовуватися</a:t>
            </a:r>
            <a:r>
              <a:rPr sz="2400" spc="-20" dirty="0">
                <a:solidFill>
                  <a:srgbClr val="1F497D"/>
                </a:solidFill>
                <a:latin typeface="Times New Roman"/>
                <a:cs typeface="Times New Roman"/>
              </a:rPr>
              <a:t> </a:t>
            </a:r>
            <a:r>
              <a:rPr sz="2400" spc="-35" dirty="0">
                <a:solidFill>
                  <a:srgbClr val="1F497D"/>
                </a:solidFill>
                <a:latin typeface="Times New Roman"/>
                <a:cs typeface="Times New Roman"/>
              </a:rPr>
              <a:t>також</a:t>
            </a:r>
            <a:r>
              <a:rPr sz="2400" spc="-30" dirty="0">
                <a:solidFill>
                  <a:srgbClr val="1F497D"/>
                </a:solidFill>
                <a:latin typeface="Times New Roman"/>
                <a:cs typeface="Times New Roman"/>
              </a:rPr>
              <a:t> </a:t>
            </a:r>
            <a:r>
              <a:rPr sz="2400" spc="-5" dirty="0">
                <a:solidFill>
                  <a:srgbClr val="1F497D"/>
                </a:solidFill>
                <a:latin typeface="Times New Roman"/>
                <a:cs typeface="Times New Roman"/>
              </a:rPr>
              <a:t>для </a:t>
            </a:r>
            <a:r>
              <a:rPr sz="2400" dirty="0">
                <a:solidFill>
                  <a:srgbClr val="1F497D"/>
                </a:solidFill>
                <a:latin typeface="Times New Roman"/>
                <a:cs typeface="Times New Roman"/>
              </a:rPr>
              <a:t> </a:t>
            </a:r>
            <a:r>
              <a:rPr sz="2400" spc="-15" dirty="0">
                <a:solidFill>
                  <a:srgbClr val="1F497D"/>
                </a:solidFill>
                <a:latin typeface="Times New Roman"/>
                <a:cs typeface="Times New Roman"/>
              </a:rPr>
              <a:t>приготування </a:t>
            </a:r>
            <a:r>
              <a:rPr sz="2400" spc="-35" dirty="0">
                <a:solidFill>
                  <a:srgbClr val="1F497D"/>
                </a:solidFill>
                <a:latin typeface="Times New Roman"/>
                <a:cs typeface="Times New Roman"/>
              </a:rPr>
              <a:t>шашлику, </a:t>
            </a:r>
            <a:r>
              <a:rPr sz="2400" spc="10" dirty="0">
                <a:solidFill>
                  <a:srgbClr val="1F497D"/>
                </a:solidFill>
                <a:latin typeface="Times New Roman"/>
                <a:cs typeface="Times New Roman"/>
              </a:rPr>
              <a:t>так </a:t>
            </a:r>
            <a:r>
              <a:rPr sz="2400" dirty="0">
                <a:solidFill>
                  <a:srgbClr val="1F497D"/>
                </a:solidFill>
                <a:latin typeface="Times New Roman"/>
                <a:cs typeface="Times New Roman"/>
              </a:rPr>
              <a:t>як в </a:t>
            </a:r>
            <a:r>
              <a:rPr sz="2400" spc="-15" dirty="0">
                <a:solidFill>
                  <a:srgbClr val="1F497D"/>
                </a:solidFill>
                <a:latin typeface="Times New Roman"/>
                <a:cs typeface="Times New Roman"/>
              </a:rPr>
              <a:t>конструкції </a:t>
            </a:r>
            <a:r>
              <a:rPr sz="2400" spc="-585" dirty="0">
                <a:solidFill>
                  <a:srgbClr val="1F497D"/>
                </a:solidFill>
                <a:latin typeface="Times New Roman"/>
                <a:cs typeface="Times New Roman"/>
              </a:rPr>
              <a:t> </a:t>
            </a:r>
            <a:r>
              <a:rPr sz="2400" spc="-15" dirty="0">
                <a:solidFill>
                  <a:srgbClr val="1F497D"/>
                </a:solidFill>
                <a:latin typeface="Times New Roman"/>
                <a:cs typeface="Times New Roman"/>
              </a:rPr>
              <a:t>передбачені</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спеціальні</a:t>
            </a:r>
            <a:r>
              <a:rPr sz="2400" dirty="0">
                <a:solidFill>
                  <a:srgbClr val="1F497D"/>
                </a:solidFill>
                <a:latin typeface="Times New Roman"/>
                <a:cs typeface="Times New Roman"/>
              </a:rPr>
              <a:t> підставки</a:t>
            </a:r>
            <a:r>
              <a:rPr sz="2400" spc="5" dirty="0">
                <a:solidFill>
                  <a:srgbClr val="1F497D"/>
                </a:solidFill>
                <a:latin typeface="Times New Roman"/>
                <a:cs typeface="Times New Roman"/>
              </a:rPr>
              <a:t> </a:t>
            </a:r>
            <a:r>
              <a:rPr sz="2400" dirty="0">
                <a:solidFill>
                  <a:srgbClr val="1F497D"/>
                </a:solidFill>
                <a:latin typeface="Times New Roman"/>
                <a:cs typeface="Times New Roman"/>
              </a:rPr>
              <a:t>для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шампурів.</a:t>
            </a:r>
            <a:endParaRPr sz="2400">
              <a:latin typeface="Times New Roman"/>
              <a:cs typeface="Times New Roman"/>
            </a:endParaRPr>
          </a:p>
          <a:p>
            <a:pPr marL="927100" algn="just">
              <a:lnSpc>
                <a:spcPct val="100000"/>
              </a:lnSpc>
              <a:spcBef>
                <a:spcPts val="635"/>
              </a:spcBef>
            </a:pPr>
            <a:r>
              <a:rPr sz="2400" dirty="0">
                <a:solidFill>
                  <a:srgbClr val="1F497D"/>
                </a:solidFill>
                <a:latin typeface="Times New Roman"/>
                <a:cs typeface="Times New Roman"/>
              </a:rPr>
              <a:t>В   </a:t>
            </a:r>
            <a:r>
              <a:rPr sz="2400" spc="484" dirty="0">
                <a:solidFill>
                  <a:srgbClr val="1F497D"/>
                </a:solidFill>
                <a:latin typeface="Times New Roman"/>
                <a:cs typeface="Times New Roman"/>
              </a:rPr>
              <a:t> </a:t>
            </a:r>
            <a:r>
              <a:rPr sz="2400" dirty="0">
                <a:solidFill>
                  <a:srgbClr val="1F497D"/>
                </a:solidFill>
                <a:latin typeface="Times New Roman"/>
                <a:cs typeface="Times New Roman"/>
              </a:rPr>
              <a:t>в   </a:t>
            </a:r>
            <a:r>
              <a:rPr sz="2400" spc="500" dirty="0">
                <a:solidFill>
                  <a:srgbClr val="1F497D"/>
                </a:solidFill>
                <a:latin typeface="Times New Roman"/>
                <a:cs typeface="Times New Roman"/>
              </a:rPr>
              <a:t> </a:t>
            </a:r>
            <a:r>
              <a:rPr sz="2400" spc="-5" dirty="0">
                <a:solidFill>
                  <a:srgbClr val="1F497D"/>
                </a:solidFill>
                <a:latin typeface="Times New Roman"/>
                <a:cs typeface="Times New Roman"/>
              </a:rPr>
              <a:t>електричних</a:t>
            </a:r>
            <a:r>
              <a:rPr sz="2400" spc="844" dirty="0">
                <a:solidFill>
                  <a:srgbClr val="1F497D"/>
                </a:solidFill>
                <a:latin typeface="Times New Roman"/>
                <a:cs typeface="Times New Roman"/>
              </a:rPr>
              <a:t> </a:t>
            </a:r>
            <a:r>
              <a:rPr sz="2400" spc="850" dirty="0">
                <a:solidFill>
                  <a:srgbClr val="1F497D"/>
                </a:solidFill>
                <a:latin typeface="Times New Roman"/>
                <a:cs typeface="Times New Roman"/>
              </a:rPr>
              <a:t> </a:t>
            </a:r>
            <a:r>
              <a:rPr sz="2400" spc="-10" dirty="0">
                <a:solidFill>
                  <a:srgbClr val="1F497D"/>
                </a:solidFill>
                <a:latin typeface="Times New Roman"/>
                <a:cs typeface="Times New Roman"/>
              </a:rPr>
              <a:t>вертикальних</a:t>
            </a:r>
            <a:endParaRPr sz="2400">
              <a:latin typeface="Times New Roman"/>
              <a:cs typeface="Times New Roman"/>
            </a:endParaRPr>
          </a:p>
        </p:txBody>
      </p:sp>
      <p:sp>
        <p:nvSpPr>
          <p:cNvPr id="3" name="object 3"/>
          <p:cNvSpPr txBox="1"/>
          <p:nvPr/>
        </p:nvSpPr>
        <p:spPr>
          <a:xfrm>
            <a:off x="3064670" y="3608579"/>
            <a:ext cx="5822950" cy="391160"/>
          </a:xfrm>
          <a:prstGeom prst="rect">
            <a:avLst/>
          </a:prstGeom>
        </p:spPr>
        <p:txBody>
          <a:bodyPr vert="horz" wrap="square" lIns="0" tIns="12700" rIns="0" bIns="0" rtlCol="0">
            <a:spAutoFit/>
          </a:bodyPr>
          <a:lstStyle/>
          <a:p>
            <a:pPr marL="12700">
              <a:lnSpc>
                <a:spcPct val="100000"/>
              </a:lnSpc>
              <a:spcBef>
                <a:spcPts val="100"/>
              </a:spcBef>
              <a:tabLst>
                <a:tab pos="1101090" algn="l"/>
              </a:tabLst>
            </a:pPr>
            <a:r>
              <a:rPr sz="2400" spc="-5" dirty="0">
                <a:solidFill>
                  <a:srgbClr val="1F497D"/>
                </a:solidFill>
                <a:latin typeface="Times New Roman"/>
                <a:cs typeface="Times New Roman"/>
              </a:rPr>
              <a:t>грилях	нагрів</a:t>
            </a:r>
            <a:r>
              <a:rPr sz="2400" spc="190" dirty="0">
                <a:solidFill>
                  <a:srgbClr val="1F497D"/>
                </a:solidFill>
                <a:latin typeface="Times New Roman"/>
                <a:cs typeface="Times New Roman"/>
              </a:rPr>
              <a:t> </a:t>
            </a:r>
            <a:r>
              <a:rPr sz="2400" spc="-15" dirty="0">
                <a:solidFill>
                  <a:srgbClr val="1F497D"/>
                </a:solidFill>
                <a:latin typeface="Times New Roman"/>
                <a:cs typeface="Times New Roman"/>
              </a:rPr>
              <a:t>здійснюватись</a:t>
            </a:r>
            <a:r>
              <a:rPr sz="2400" spc="190" dirty="0">
                <a:solidFill>
                  <a:srgbClr val="1F497D"/>
                </a:solidFill>
                <a:latin typeface="Times New Roman"/>
                <a:cs typeface="Times New Roman"/>
              </a:rPr>
              <a:t> </a:t>
            </a:r>
            <a:r>
              <a:rPr sz="2400" dirty="0">
                <a:solidFill>
                  <a:srgbClr val="1F497D"/>
                </a:solidFill>
                <a:latin typeface="Times New Roman"/>
                <a:cs typeface="Times New Roman"/>
              </a:rPr>
              <a:t>за</a:t>
            </a:r>
            <a:r>
              <a:rPr sz="2400" spc="195" dirty="0">
                <a:solidFill>
                  <a:srgbClr val="1F497D"/>
                </a:solidFill>
                <a:latin typeface="Times New Roman"/>
                <a:cs typeface="Times New Roman"/>
              </a:rPr>
              <a:t> </a:t>
            </a:r>
            <a:r>
              <a:rPr sz="2400" spc="-15" dirty="0">
                <a:solidFill>
                  <a:srgbClr val="1F497D"/>
                </a:solidFill>
                <a:latin typeface="Times New Roman"/>
                <a:cs typeface="Times New Roman"/>
              </a:rPr>
              <a:t>допомогою</a:t>
            </a:r>
            <a:endParaRPr sz="2400">
              <a:latin typeface="Times New Roman"/>
              <a:cs typeface="Times New Roman"/>
            </a:endParaRPr>
          </a:p>
        </p:txBody>
      </p:sp>
      <p:sp>
        <p:nvSpPr>
          <p:cNvPr id="4" name="object 4"/>
          <p:cNvSpPr txBox="1"/>
          <p:nvPr/>
        </p:nvSpPr>
        <p:spPr>
          <a:xfrm>
            <a:off x="3065279" y="3864611"/>
            <a:ext cx="5823585" cy="391160"/>
          </a:xfrm>
          <a:prstGeom prst="rect">
            <a:avLst/>
          </a:prstGeom>
        </p:spPr>
        <p:txBody>
          <a:bodyPr vert="horz" wrap="square" lIns="0" tIns="12700" rIns="0" bIns="0" rtlCol="0">
            <a:spAutoFit/>
          </a:bodyPr>
          <a:lstStyle/>
          <a:p>
            <a:pPr marL="12700">
              <a:lnSpc>
                <a:spcPct val="100000"/>
              </a:lnSpc>
              <a:spcBef>
                <a:spcPts val="100"/>
              </a:spcBef>
              <a:tabLst>
                <a:tab pos="1929130" algn="l"/>
                <a:tab pos="4709795" algn="l"/>
              </a:tabLst>
            </a:pPr>
            <a:r>
              <a:rPr sz="2400" spc="-15" dirty="0">
                <a:solidFill>
                  <a:srgbClr val="1F497D"/>
                </a:solidFill>
                <a:latin typeface="Times New Roman"/>
                <a:cs typeface="Times New Roman"/>
              </a:rPr>
              <a:t>трубчастих	електронагрівачів	</a:t>
            </a:r>
            <a:r>
              <a:rPr sz="2400" spc="-5" dirty="0">
                <a:solidFill>
                  <a:srgbClr val="1F497D"/>
                </a:solidFill>
                <a:latin typeface="Times New Roman"/>
                <a:cs typeface="Times New Roman"/>
              </a:rPr>
              <a:t>(ТЕНів).</a:t>
            </a:r>
            <a:endParaRPr sz="2400">
              <a:latin typeface="Times New Roman"/>
              <a:cs typeface="Times New Roman"/>
            </a:endParaRPr>
          </a:p>
        </p:txBody>
      </p:sp>
      <p:sp>
        <p:nvSpPr>
          <p:cNvPr id="5" name="object 5"/>
          <p:cNvSpPr txBox="1"/>
          <p:nvPr/>
        </p:nvSpPr>
        <p:spPr>
          <a:xfrm>
            <a:off x="3065584" y="4120643"/>
            <a:ext cx="78105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1F497D"/>
                </a:solidFill>
                <a:latin typeface="Times New Roman"/>
                <a:cs typeface="Times New Roman"/>
              </a:rPr>
              <a:t>ТЕ</a:t>
            </a:r>
            <a:r>
              <a:rPr sz="2400" dirty="0">
                <a:solidFill>
                  <a:srgbClr val="1F497D"/>
                </a:solidFill>
                <a:latin typeface="Times New Roman"/>
                <a:cs typeface="Times New Roman"/>
              </a:rPr>
              <a:t>Ни</a:t>
            </a:r>
            <a:endParaRPr sz="2400">
              <a:latin typeface="Times New Roman"/>
              <a:cs typeface="Times New Roman"/>
            </a:endParaRPr>
          </a:p>
        </p:txBody>
      </p:sp>
      <p:sp>
        <p:nvSpPr>
          <p:cNvPr id="6" name="object 6"/>
          <p:cNvSpPr txBox="1"/>
          <p:nvPr/>
        </p:nvSpPr>
        <p:spPr>
          <a:xfrm>
            <a:off x="4745946" y="4120643"/>
            <a:ext cx="146431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F497D"/>
                </a:solidFill>
                <a:latin typeface="Times New Roman"/>
                <a:cs typeface="Times New Roman"/>
              </a:rPr>
              <a:t>створюють</a:t>
            </a:r>
            <a:endParaRPr sz="2400">
              <a:latin typeface="Times New Roman"/>
              <a:cs typeface="Times New Roman"/>
            </a:endParaRPr>
          </a:p>
        </p:txBody>
      </p:sp>
      <p:sp>
        <p:nvSpPr>
          <p:cNvPr id="7" name="object 7"/>
          <p:cNvSpPr txBox="1"/>
          <p:nvPr/>
        </p:nvSpPr>
        <p:spPr>
          <a:xfrm>
            <a:off x="7109061" y="4120643"/>
            <a:ext cx="1778635" cy="391160"/>
          </a:xfrm>
          <a:prstGeom prst="rect">
            <a:avLst/>
          </a:prstGeom>
        </p:spPr>
        <p:txBody>
          <a:bodyPr vert="horz" wrap="square" lIns="0" tIns="12700" rIns="0" bIns="0" rtlCol="0">
            <a:spAutoFit/>
          </a:bodyPr>
          <a:lstStyle/>
          <a:p>
            <a:pPr marL="12700">
              <a:lnSpc>
                <a:spcPct val="100000"/>
              </a:lnSpc>
              <a:spcBef>
                <a:spcPts val="100"/>
              </a:spcBef>
            </a:pPr>
            <a:r>
              <a:rPr sz="2400" spc="-15" dirty="0">
                <a:solidFill>
                  <a:srgbClr val="1F497D"/>
                </a:solidFill>
                <a:latin typeface="Times New Roman"/>
                <a:cs typeface="Times New Roman"/>
              </a:rPr>
              <a:t>інфрачервоне</a:t>
            </a:r>
            <a:endParaRPr sz="2400">
              <a:latin typeface="Times New Roman"/>
              <a:cs typeface="Times New Roman"/>
            </a:endParaRPr>
          </a:p>
        </p:txBody>
      </p:sp>
      <p:sp>
        <p:nvSpPr>
          <p:cNvPr id="8" name="object 8"/>
          <p:cNvSpPr txBox="1"/>
          <p:nvPr/>
        </p:nvSpPr>
        <p:spPr>
          <a:xfrm>
            <a:off x="3066194" y="4376675"/>
            <a:ext cx="228155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F497D"/>
                </a:solidFill>
                <a:latin typeface="Times New Roman"/>
                <a:cs typeface="Times New Roman"/>
              </a:rPr>
              <a:t>випромінювання,</a:t>
            </a:r>
            <a:endParaRPr sz="2400">
              <a:latin typeface="Times New Roman"/>
              <a:cs typeface="Times New Roman"/>
            </a:endParaRPr>
          </a:p>
        </p:txBody>
      </p:sp>
      <p:sp>
        <p:nvSpPr>
          <p:cNvPr id="9" name="object 9"/>
          <p:cNvSpPr txBox="1"/>
          <p:nvPr/>
        </p:nvSpPr>
        <p:spPr>
          <a:xfrm>
            <a:off x="6082189" y="4376675"/>
            <a:ext cx="44069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F497D"/>
                </a:solidFill>
                <a:latin typeface="Times New Roman"/>
                <a:cs typeface="Times New Roman"/>
              </a:rPr>
              <a:t>я</a:t>
            </a:r>
            <a:r>
              <a:rPr sz="2400" spc="-70" dirty="0">
                <a:solidFill>
                  <a:srgbClr val="1F497D"/>
                </a:solidFill>
                <a:latin typeface="Times New Roman"/>
                <a:cs typeface="Times New Roman"/>
              </a:rPr>
              <a:t>к</a:t>
            </a:r>
            <a:r>
              <a:rPr sz="2400" dirty="0">
                <a:solidFill>
                  <a:srgbClr val="1F497D"/>
                </a:solidFill>
                <a:latin typeface="Times New Roman"/>
                <a:cs typeface="Times New Roman"/>
              </a:rPr>
              <a:t>е</a:t>
            </a:r>
            <a:endParaRPr sz="2400">
              <a:latin typeface="Times New Roman"/>
              <a:cs typeface="Times New Roman"/>
            </a:endParaRPr>
          </a:p>
        </p:txBody>
      </p:sp>
      <p:sp>
        <p:nvSpPr>
          <p:cNvPr id="10" name="object 10"/>
          <p:cNvSpPr txBox="1"/>
          <p:nvPr/>
        </p:nvSpPr>
        <p:spPr>
          <a:xfrm>
            <a:off x="7255670" y="4376675"/>
            <a:ext cx="1631314"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1F497D"/>
                </a:solidFill>
                <a:latin typeface="Times New Roman"/>
                <a:cs typeface="Times New Roman"/>
              </a:rPr>
              <a:t>ф</a:t>
            </a:r>
            <a:r>
              <a:rPr sz="2400" dirty="0">
                <a:solidFill>
                  <a:srgbClr val="1F497D"/>
                </a:solidFill>
                <a:latin typeface="Times New Roman"/>
                <a:cs typeface="Times New Roman"/>
              </a:rPr>
              <a:t>о</a:t>
            </a:r>
            <a:r>
              <a:rPr sz="2400" spc="-40" dirty="0">
                <a:solidFill>
                  <a:srgbClr val="1F497D"/>
                </a:solidFill>
                <a:latin typeface="Times New Roman"/>
                <a:cs typeface="Times New Roman"/>
              </a:rPr>
              <a:t>к</a:t>
            </a:r>
            <a:r>
              <a:rPr sz="2400" spc="-10" dirty="0">
                <a:solidFill>
                  <a:srgbClr val="1F497D"/>
                </a:solidFill>
                <a:latin typeface="Times New Roman"/>
                <a:cs typeface="Times New Roman"/>
              </a:rPr>
              <a:t>у</a:t>
            </a:r>
            <a:r>
              <a:rPr sz="2400" spc="-35" dirty="0">
                <a:solidFill>
                  <a:srgbClr val="1F497D"/>
                </a:solidFill>
                <a:latin typeface="Times New Roman"/>
                <a:cs typeface="Times New Roman"/>
              </a:rPr>
              <a:t>с</a:t>
            </a:r>
            <a:r>
              <a:rPr sz="2400" dirty="0">
                <a:solidFill>
                  <a:srgbClr val="1F497D"/>
                </a:solidFill>
                <a:latin typeface="Times New Roman"/>
                <a:cs typeface="Times New Roman"/>
              </a:rPr>
              <a:t>уєт</a:t>
            </a:r>
            <a:r>
              <a:rPr sz="2400" spc="-5" dirty="0">
                <a:solidFill>
                  <a:srgbClr val="1F497D"/>
                </a:solidFill>
                <a:latin typeface="Times New Roman"/>
                <a:cs typeface="Times New Roman"/>
              </a:rPr>
              <a:t>ьс</a:t>
            </a:r>
            <a:r>
              <a:rPr sz="2400" dirty="0">
                <a:solidFill>
                  <a:srgbClr val="1F497D"/>
                </a:solidFill>
                <a:latin typeface="Times New Roman"/>
                <a:cs typeface="Times New Roman"/>
              </a:rPr>
              <a:t>я</a:t>
            </a:r>
            <a:endParaRPr sz="2400">
              <a:latin typeface="Times New Roman"/>
              <a:cs typeface="Times New Roman"/>
            </a:endParaRPr>
          </a:p>
        </p:txBody>
      </p:sp>
      <p:sp>
        <p:nvSpPr>
          <p:cNvPr id="11" name="object 11"/>
          <p:cNvSpPr txBox="1"/>
          <p:nvPr/>
        </p:nvSpPr>
        <p:spPr>
          <a:xfrm>
            <a:off x="3066194" y="4632707"/>
            <a:ext cx="5822950" cy="391160"/>
          </a:xfrm>
          <a:prstGeom prst="rect">
            <a:avLst/>
          </a:prstGeom>
        </p:spPr>
        <p:txBody>
          <a:bodyPr vert="horz" wrap="square" lIns="0" tIns="12700" rIns="0" bIns="0" rtlCol="0">
            <a:spAutoFit/>
          </a:bodyPr>
          <a:lstStyle/>
          <a:p>
            <a:pPr marL="12700">
              <a:lnSpc>
                <a:spcPct val="100000"/>
              </a:lnSpc>
              <a:spcBef>
                <a:spcPts val="100"/>
              </a:spcBef>
              <a:tabLst>
                <a:tab pos="1512570" algn="l"/>
                <a:tab pos="3755390" algn="l"/>
                <a:tab pos="4442460" algn="l"/>
                <a:tab pos="5725160" algn="l"/>
              </a:tabLst>
            </a:pPr>
            <a:r>
              <a:rPr sz="2400" dirty="0">
                <a:solidFill>
                  <a:srgbClr val="1F497D"/>
                </a:solidFill>
                <a:latin typeface="Times New Roman"/>
                <a:cs typeface="Times New Roman"/>
              </a:rPr>
              <a:t>е</a:t>
            </a:r>
            <a:r>
              <a:rPr sz="2400" spc="-5" dirty="0">
                <a:solidFill>
                  <a:srgbClr val="1F497D"/>
                </a:solidFill>
                <a:latin typeface="Times New Roman"/>
                <a:cs typeface="Times New Roman"/>
              </a:rPr>
              <a:t>к</a:t>
            </a:r>
            <a:r>
              <a:rPr sz="2400" spc="-10" dirty="0">
                <a:solidFill>
                  <a:srgbClr val="1F497D"/>
                </a:solidFill>
                <a:latin typeface="Times New Roman"/>
                <a:cs typeface="Times New Roman"/>
              </a:rPr>
              <a:t>р</a:t>
            </a:r>
            <a:r>
              <a:rPr sz="2400" dirty="0">
                <a:solidFill>
                  <a:srgbClr val="1F497D"/>
                </a:solidFill>
                <a:latin typeface="Times New Roman"/>
                <a:cs typeface="Times New Roman"/>
              </a:rPr>
              <a:t>а</a:t>
            </a:r>
            <a:r>
              <a:rPr sz="2400" spc="-5" dirty="0">
                <a:solidFill>
                  <a:srgbClr val="1F497D"/>
                </a:solidFill>
                <a:latin typeface="Times New Roman"/>
                <a:cs typeface="Times New Roman"/>
              </a:rPr>
              <a:t>н</a:t>
            </a:r>
            <a:r>
              <a:rPr sz="2400" dirty="0">
                <a:solidFill>
                  <a:srgbClr val="1F497D"/>
                </a:solidFill>
                <a:latin typeface="Times New Roman"/>
                <a:cs typeface="Times New Roman"/>
              </a:rPr>
              <a:t>а</a:t>
            </a:r>
            <a:r>
              <a:rPr sz="2400" spc="-5" dirty="0">
                <a:solidFill>
                  <a:srgbClr val="1F497D"/>
                </a:solidFill>
                <a:latin typeface="Times New Roman"/>
                <a:cs typeface="Times New Roman"/>
              </a:rPr>
              <a:t>ми</a:t>
            </a:r>
            <a:r>
              <a:rPr sz="2400" dirty="0">
                <a:solidFill>
                  <a:srgbClr val="1F497D"/>
                </a:solidFill>
                <a:latin typeface="Times New Roman"/>
                <a:cs typeface="Times New Roman"/>
              </a:rPr>
              <a:t>,	роз</a:t>
            </a:r>
            <a:r>
              <a:rPr sz="2400" spc="30" dirty="0">
                <a:solidFill>
                  <a:srgbClr val="1F497D"/>
                </a:solidFill>
                <a:latin typeface="Times New Roman"/>
                <a:cs typeface="Times New Roman"/>
              </a:rPr>
              <a:t>т</a:t>
            </a:r>
            <a:r>
              <a:rPr sz="2400" spc="-5" dirty="0">
                <a:solidFill>
                  <a:srgbClr val="1F497D"/>
                </a:solidFill>
                <a:latin typeface="Times New Roman"/>
                <a:cs typeface="Times New Roman"/>
              </a:rPr>
              <a:t>а</a:t>
            </a:r>
            <a:r>
              <a:rPr sz="2400" dirty="0">
                <a:solidFill>
                  <a:srgbClr val="1F497D"/>
                </a:solidFill>
                <a:latin typeface="Times New Roman"/>
                <a:cs typeface="Times New Roman"/>
              </a:rPr>
              <a:t>шо</a:t>
            </a:r>
            <a:r>
              <a:rPr sz="2400" spc="-30" dirty="0">
                <a:solidFill>
                  <a:srgbClr val="1F497D"/>
                </a:solidFill>
                <a:latin typeface="Times New Roman"/>
                <a:cs typeface="Times New Roman"/>
              </a:rPr>
              <a:t>в</a:t>
            </a:r>
            <a:r>
              <a:rPr sz="2400" dirty="0">
                <a:solidFill>
                  <a:srgbClr val="1F497D"/>
                </a:solidFill>
                <a:latin typeface="Times New Roman"/>
                <a:cs typeface="Times New Roman"/>
              </a:rPr>
              <a:t>а</a:t>
            </a:r>
            <a:r>
              <a:rPr sz="2400" spc="-5" dirty="0">
                <a:solidFill>
                  <a:srgbClr val="1F497D"/>
                </a:solidFill>
                <a:latin typeface="Times New Roman"/>
                <a:cs typeface="Times New Roman"/>
              </a:rPr>
              <a:t>н</a:t>
            </a:r>
            <a:r>
              <a:rPr sz="2400" dirty="0">
                <a:solidFill>
                  <a:srgbClr val="1F497D"/>
                </a:solidFill>
                <a:latin typeface="Times New Roman"/>
                <a:cs typeface="Times New Roman"/>
              </a:rPr>
              <a:t>и</a:t>
            </a:r>
            <a:r>
              <a:rPr sz="2400" spc="5" dirty="0">
                <a:solidFill>
                  <a:srgbClr val="1F497D"/>
                </a:solidFill>
                <a:latin typeface="Times New Roman"/>
                <a:cs typeface="Times New Roman"/>
              </a:rPr>
              <a:t>м</a:t>
            </a:r>
            <a:r>
              <a:rPr sz="2400" dirty="0">
                <a:solidFill>
                  <a:srgbClr val="1F497D"/>
                </a:solidFill>
                <a:latin typeface="Times New Roman"/>
                <a:cs typeface="Times New Roman"/>
              </a:rPr>
              <a:t>и	</a:t>
            </a:r>
            <a:r>
              <a:rPr sz="2400" spc="-5" dirty="0">
                <a:solidFill>
                  <a:srgbClr val="1F497D"/>
                </a:solidFill>
                <a:latin typeface="Times New Roman"/>
                <a:cs typeface="Times New Roman"/>
              </a:rPr>
              <a:t>м</a:t>
            </a:r>
            <a:r>
              <a:rPr sz="2400" spc="5" dirty="0">
                <a:solidFill>
                  <a:srgbClr val="1F497D"/>
                </a:solidFill>
                <a:latin typeface="Times New Roman"/>
                <a:cs typeface="Times New Roman"/>
              </a:rPr>
              <a:t>і</a:t>
            </a:r>
            <a:r>
              <a:rPr sz="2400" dirty="0">
                <a:solidFill>
                  <a:srgbClr val="1F497D"/>
                </a:solidFill>
                <a:latin typeface="Times New Roman"/>
                <a:cs typeface="Times New Roman"/>
              </a:rPr>
              <a:t>ж	</a:t>
            </a:r>
            <a:r>
              <a:rPr sz="2400" spc="-5" dirty="0">
                <a:solidFill>
                  <a:srgbClr val="1F497D"/>
                </a:solidFill>
                <a:latin typeface="Times New Roman"/>
                <a:cs typeface="Times New Roman"/>
              </a:rPr>
              <a:t>ТЕ</a:t>
            </a:r>
            <a:r>
              <a:rPr sz="2400" dirty="0">
                <a:solidFill>
                  <a:srgbClr val="1F497D"/>
                </a:solidFill>
                <a:latin typeface="Times New Roman"/>
                <a:cs typeface="Times New Roman"/>
              </a:rPr>
              <a:t>На</a:t>
            </a:r>
            <a:r>
              <a:rPr sz="2400" spc="-5" dirty="0">
                <a:solidFill>
                  <a:srgbClr val="1F497D"/>
                </a:solidFill>
                <a:latin typeface="Times New Roman"/>
                <a:cs typeface="Times New Roman"/>
              </a:rPr>
              <a:t>м</a:t>
            </a:r>
            <a:r>
              <a:rPr sz="2400" dirty="0">
                <a:solidFill>
                  <a:srgbClr val="1F497D"/>
                </a:solidFill>
                <a:latin typeface="Times New Roman"/>
                <a:cs typeface="Times New Roman"/>
              </a:rPr>
              <a:t>и	і</a:t>
            </a:r>
            <a:endParaRPr sz="2400">
              <a:latin typeface="Times New Roman"/>
              <a:cs typeface="Times New Roman"/>
            </a:endParaRPr>
          </a:p>
        </p:txBody>
      </p:sp>
      <p:sp>
        <p:nvSpPr>
          <p:cNvPr id="12" name="object 12"/>
          <p:cNvSpPr txBox="1"/>
          <p:nvPr/>
        </p:nvSpPr>
        <p:spPr>
          <a:xfrm>
            <a:off x="3066498" y="4888739"/>
            <a:ext cx="5822950" cy="391160"/>
          </a:xfrm>
          <a:prstGeom prst="rect">
            <a:avLst/>
          </a:prstGeom>
        </p:spPr>
        <p:txBody>
          <a:bodyPr vert="horz" wrap="square" lIns="0" tIns="12700" rIns="0" bIns="0" rtlCol="0">
            <a:spAutoFit/>
          </a:bodyPr>
          <a:lstStyle/>
          <a:p>
            <a:pPr marL="12700">
              <a:lnSpc>
                <a:spcPct val="100000"/>
              </a:lnSpc>
              <a:spcBef>
                <a:spcPts val="100"/>
              </a:spcBef>
              <a:tabLst>
                <a:tab pos="1856105" algn="l"/>
                <a:tab pos="3879215" algn="l"/>
                <a:tab pos="4986020" algn="l"/>
              </a:tabLst>
            </a:pPr>
            <a:r>
              <a:rPr sz="2400" spc="-125" dirty="0">
                <a:solidFill>
                  <a:srgbClr val="1F497D"/>
                </a:solidFill>
                <a:latin typeface="Times New Roman"/>
                <a:cs typeface="Times New Roman"/>
              </a:rPr>
              <a:t>к</a:t>
            </a:r>
            <a:r>
              <a:rPr sz="2400" dirty="0">
                <a:solidFill>
                  <a:srgbClr val="1F497D"/>
                </a:solidFill>
                <a:latin typeface="Times New Roman"/>
                <a:cs typeface="Times New Roman"/>
              </a:rPr>
              <a:t>орпус</a:t>
            </a:r>
            <a:r>
              <a:rPr sz="2400" spc="-50" dirty="0">
                <a:solidFill>
                  <a:srgbClr val="1F497D"/>
                </a:solidFill>
                <a:latin typeface="Times New Roman"/>
                <a:cs typeface="Times New Roman"/>
              </a:rPr>
              <a:t>о</a:t>
            </a:r>
            <a:r>
              <a:rPr sz="2400" dirty="0">
                <a:solidFill>
                  <a:srgbClr val="1F497D"/>
                </a:solidFill>
                <a:latin typeface="Times New Roman"/>
                <a:cs typeface="Times New Roman"/>
              </a:rPr>
              <a:t>м	ус</a:t>
            </a:r>
            <a:r>
              <a:rPr sz="2400" spc="20" dirty="0">
                <a:solidFill>
                  <a:srgbClr val="1F497D"/>
                </a:solidFill>
                <a:latin typeface="Times New Roman"/>
                <a:cs typeface="Times New Roman"/>
              </a:rPr>
              <a:t>т</a:t>
            </a:r>
            <a:r>
              <a:rPr sz="2400" dirty="0">
                <a:solidFill>
                  <a:srgbClr val="1F497D"/>
                </a:solidFill>
                <a:latin typeface="Times New Roman"/>
                <a:cs typeface="Times New Roman"/>
              </a:rPr>
              <a:t>а</a:t>
            </a:r>
            <a:r>
              <a:rPr sz="2400" spc="-5" dirty="0">
                <a:solidFill>
                  <a:srgbClr val="1F497D"/>
                </a:solidFill>
                <a:latin typeface="Times New Roman"/>
                <a:cs typeface="Times New Roman"/>
              </a:rPr>
              <a:t>новки</a:t>
            </a:r>
            <a:r>
              <a:rPr sz="2400" dirty="0">
                <a:solidFill>
                  <a:srgbClr val="1F497D"/>
                </a:solidFill>
                <a:latin typeface="Times New Roman"/>
                <a:cs typeface="Times New Roman"/>
              </a:rPr>
              <a:t>,	тим	</a:t>
            </a:r>
            <a:r>
              <a:rPr sz="2400" spc="25" dirty="0">
                <a:solidFill>
                  <a:srgbClr val="1F497D"/>
                </a:solidFill>
                <a:latin typeface="Times New Roman"/>
                <a:cs typeface="Times New Roman"/>
              </a:rPr>
              <a:t>с</a:t>
            </a:r>
            <a:r>
              <a:rPr sz="2400" dirty="0">
                <a:solidFill>
                  <a:srgbClr val="1F497D"/>
                </a:solidFill>
                <a:latin typeface="Times New Roman"/>
                <a:cs typeface="Times New Roman"/>
              </a:rPr>
              <a:t>а</a:t>
            </a:r>
            <a:r>
              <a:rPr sz="2400" spc="-5" dirty="0">
                <a:solidFill>
                  <a:srgbClr val="1F497D"/>
                </a:solidFill>
                <a:latin typeface="Times New Roman"/>
                <a:cs typeface="Times New Roman"/>
              </a:rPr>
              <a:t>м</a:t>
            </a:r>
            <a:r>
              <a:rPr sz="2400" dirty="0">
                <a:solidFill>
                  <a:srgbClr val="1F497D"/>
                </a:solidFill>
                <a:latin typeface="Times New Roman"/>
                <a:cs typeface="Times New Roman"/>
              </a:rPr>
              <a:t>им</a:t>
            </a:r>
            <a:endParaRPr sz="2400">
              <a:latin typeface="Times New Roman"/>
              <a:cs typeface="Times New Roman"/>
            </a:endParaRPr>
          </a:p>
        </p:txBody>
      </p:sp>
      <p:sp>
        <p:nvSpPr>
          <p:cNvPr id="13" name="object 13"/>
          <p:cNvSpPr txBox="1"/>
          <p:nvPr/>
        </p:nvSpPr>
        <p:spPr>
          <a:xfrm>
            <a:off x="3066194" y="5144771"/>
            <a:ext cx="5822950" cy="1159510"/>
          </a:xfrm>
          <a:prstGeom prst="rect">
            <a:avLst/>
          </a:prstGeom>
        </p:spPr>
        <p:txBody>
          <a:bodyPr vert="horz" wrap="square" lIns="0" tIns="12700" rIns="0" bIns="0" rtlCol="0">
            <a:spAutoFit/>
          </a:bodyPr>
          <a:lstStyle/>
          <a:p>
            <a:pPr marL="12700">
              <a:lnSpc>
                <a:spcPts val="2450"/>
              </a:lnSpc>
              <a:spcBef>
                <a:spcPts val="100"/>
              </a:spcBef>
              <a:tabLst>
                <a:tab pos="1731010" algn="l"/>
                <a:tab pos="3500120" algn="l"/>
                <a:tab pos="4916170" algn="l"/>
                <a:tab pos="5725160" algn="l"/>
              </a:tabLst>
            </a:pPr>
            <a:r>
              <a:rPr sz="2400" dirty="0">
                <a:solidFill>
                  <a:srgbClr val="1F497D"/>
                </a:solidFill>
                <a:latin typeface="Times New Roman"/>
                <a:cs typeface="Times New Roman"/>
              </a:rPr>
              <a:t>зб</a:t>
            </a:r>
            <a:r>
              <a:rPr sz="2400" spc="-5" dirty="0">
                <a:solidFill>
                  <a:srgbClr val="1F497D"/>
                </a:solidFill>
                <a:latin typeface="Times New Roman"/>
                <a:cs typeface="Times New Roman"/>
              </a:rPr>
              <a:t>і</a:t>
            </a:r>
            <a:r>
              <a:rPr sz="2400" dirty="0">
                <a:solidFill>
                  <a:srgbClr val="1F497D"/>
                </a:solidFill>
                <a:latin typeface="Times New Roman"/>
                <a:cs typeface="Times New Roman"/>
              </a:rPr>
              <a:t>льшу</a:t>
            </a:r>
            <a:r>
              <a:rPr sz="2400" spc="-90" dirty="0">
                <a:solidFill>
                  <a:srgbClr val="1F497D"/>
                </a:solidFill>
                <a:latin typeface="Times New Roman"/>
                <a:cs typeface="Times New Roman"/>
              </a:rPr>
              <a:t>ю</a:t>
            </a:r>
            <a:r>
              <a:rPr sz="2400" spc="-5" dirty="0">
                <a:solidFill>
                  <a:srgbClr val="1F497D"/>
                </a:solidFill>
                <a:latin typeface="Times New Roman"/>
                <a:cs typeface="Times New Roman"/>
              </a:rPr>
              <a:t>ч</a:t>
            </a:r>
            <a:r>
              <a:rPr sz="2400" dirty="0">
                <a:solidFill>
                  <a:srgbClr val="1F497D"/>
                </a:solidFill>
                <a:latin typeface="Times New Roman"/>
                <a:cs typeface="Times New Roman"/>
              </a:rPr>
              <a:t>и	те</a:t>
            </a:r>
            <a:r>
              <a:rPr sz="2400" spc="5" dirty="0">
                <a:solidFill>
                  <a:srgbClr val="1F497D"/>
                </a:solidFill>
                <a:latin typeface="Times New Roman"/>
                <a:cs typeface="Times New Roman"/>
              </a:rPr>
              <a:t>м</a:t>
            </a:r>
            <a:r>
              <a:rPr sz="2400" spc="-5" dirty="0">
                <a:solidFill>
                  <a:srgbClr val="1F497D"/>
                </a:solidFill>
                <a:latin typeface="Times New Roman"/>
                <a:cs typeface="Times New Roman"/>
              </a:rPr>
              <a:t>п</a:t>
            </a:r>
            <a:r>
              <a:rPr sz="2400" dirty="0">
                <a:solidFill>
                  <a:srgbClr val="1F497D"/>
                </a:solidFill>
                <a:latin typeface="Times New Roman"/>
                <a:cs typeface="Times New Roman"/>
              </a:rPr>
              <a:t>е</a:t>
            </a:r>
            <a:r>
              <a:rPr sz="2400" spc="-10" dirty="0">
                <a:solidFill>
                  <a:srgbClr val="1F497D"/>
                </a:solidFill>
                <a:latin typeface="Times New Roman"/>
                <a:cs typeface="Times New Roman"/>
              </a:rPr>
              <a:t>р</a:t>
            </a:r>
            <a:r>
              <a:rPr sz="2400" spc="-60" dirty="0">
                <a:solidFill>
                  <a:srgbClr val="1F497D"/>
                </a:solidFill>
                <a:latin typeface="Times New Roman"/>
                <a:cs typeface="Times New Roman"/>
              </a:rPr>
              <a:t>а</a:t>
            </a:r>
            <a:r>
              <a:rPr sz="2400" spc="-40" dirty="0">
                <a:solidFill>
                  <a:srgbClr val="1F497D"/>
                </a:solidFill>
                <a:latin typeface="Times New Roman"/>
                <a:cs typeface="Times New Roman"/>
              </a:rPr>
              <a:t>т</a:t>
            </a:r>
            <a:r>
              <a:rPr sz="2400" dirty="0">
                <a:solidFill>
                  <a:srgbClr val="1F497D"/>
                </a:solidFill>
                <a:latin typeface="Times New Roman"/>
                <a:cs typeface="Times New Roman"/>
              </a:rPr>
              <a:t>у</a:t>
            </a:r>
            <a:r>
              <a:rPr sz="2400" spc="-35" dirty="0">
                <a:solidFill>
                  <a:srgbClr val="1F497D"/>
                </a:solidFill>
                <a:latin typeface="Times New Roman"/>
                <a:cs typeface="Times New Roman"/>
              </a:rPr>
              <a:t>р</a:t>
            </a:r>
            <a:r>
              <a:rPr sz="2400" dirty="0">
                <a:solidFill>
                  <a:srgbClr val="1F497D"/>
                </a:solidFill>
                <a:latin typeface="Times New Roman"/>
                <a:cs typeface="Times New Roman"/>
              </a:rPr>
              <a:t>у	</a:t>
            </a:r>
            <a:r>
              <a:rPr sz="2400" spc="-5" dirty="0">
                <a:solidFill>
                  <a:srgbClr val="1F497D"/>
                </a:solidFill>
                <a:latin typeface="Times New Roman"/>
                <a:cs typeface="Times New Roman"/>
              </a:rPr>
              <a:t>с</a:t>
            </a:r>
            <a:r>
              <a:rPr sz="2400" spc="-20" dirty="0">
                <a:solidFill>
                  <a:srgbClr val="1F497D"/>
                </a:solidFill>
                <a:latin typeface="Times New Roman"/>
                <a:cs typeface="Times New Roman"/>
              </a:rPr>
              <a:t>м</a:t>
            </a:r>
            <a:r>
              <a:rPr sz="2400" dirty="0">
                <a:solidFill>
                  <a:srgbClr val="1F497D"/>
                </a:solidFill>
                <a:latin typeface="Times New Roman"/>
                <a:cs typeface="Times New Roman"/>
              </a:rPr>
              <a:t>а</a:t>
            </a:r>
            <a:r>
              <a:rPr sz="2400" spc="-35" dirty="0">
                <a:solidFill>
                  <a:srgbClr val="1F497D"/>
                </a:solidFill>
                <a:latin typeface="Times New Roman"/>
                <a:cs typeface="Times New Roman"/>
              </a:rPr>
              <a:t>ж</a:t>
            </a:r>
            <a:r>
              <a:rPr sz="2400" dirty="0">
                <a:solidFill>
                  <a:srgbClr val="1F497D"/>
                </a:solidFill>
                <a:latin typeface="Times New Roman"/>
                <a:cs typeface="Times New Roman"/>
              </a:rPr>
              <a:t>е</a:t>
            </a:r>
            <a:r>
              <a:rPr sz="2400" spc="-5" dirty="0">
                <a:solidFill>
                  <a:srgbClr val="1F497D"/>
                </a:solidFill>
                <a:latin typeface="Times New Roman"/>
                <a:cs typeface="Times New Roman"/>
              </a:rPr>
              <a:t>нн</a:t>
            </a:r>
            <a:r>
              <a:rPr sz="2400" dirty="0">
                <a:solidFill>
                  <a:srgbClr val="1F497D"/>
                </a:solidFill>
                <a:latin typeface="Times New Roman"/>
                <a:cs typeface="Times New Roman"/>
              </a:rPr>
              <a:t>я	</a:t>
            </a:r>
            <a:r>
              <a:rPr sz="2400" spc="5" dirty="0">
                <a:solidFill>
                  <a:srgbClr val="1F497D"/>
                </a:solidFill>
                <a:latin typeface="Times New Roman"/>
                <a:cs typeface="Times New Roman"/>
              </a:rPr>
              <a:t>м</a:t>
            </a:r>
            <a:r>
              <a:rPr sz="2400" spc="-5" dirty="0">
                <a:solidFill>
                  <a:srgbClr val="1F497D"/>
                </a:solidFill>
                <a:latin typeface="Times New Roman"/>
                <a:cs typeface="Times New Roman"/>
              </a:rPr>
              <a:t>'я</a:t>
            </a:r>
            <a:r>
              <a:rPr sz="2400" spc="30" dirty="0">
                <a:solidFill>
                  <a:srgbClr val="1F497D"/>
                </a:solidFill>
                <a:latin typeface="Times New Roman"/>
                <a:cs typeface="Times New Roman"/>
              </a:rPr>
              <a:t>с</a:t>
            </a:r>
            <a:r>
              <a:rPr sz="2400" dirty="0">
                <a:solidFill>
                  <a:srgbClr val="1F497D"/>
                </a:solidFill>
                <a:latin typeface="Times New Roman"/>
                <a:cs typeface="Times New Roman"/>
              </a:rPr>
              <a:t>а	і</a:t>
            </a:r>
            <a:endParaRPr sz="2400">
              <a:latin typeface="Times New Roman"/>
              <a:cs typeface="Times New Roman"/>
            </a:endParaRPr>
          </a:p>
          <a:p>
            <a:pPr marL="12700">
              <a:lnSpc>
                <a:spcPts val="2014"/>
              </a:lnSpc>
              <a:tabLst>
                <a:tab pos="1587500" algn="l"/>
                <a:tab pos="2409825" algn="l"/>
                <a:tab pos="4491355" algn="l"/>
              </a:tabLst>
            </a:pPr>
            <a:r>
              <a:rPr sz="2400" spc="-5" dirty="0">
                <a:solidFill>
                  <a:srgbClr val="1F497D"/>
                </a:solidFill>
                <a:latin typeface="Times New Roman"/>
                <a:cs typeface="Times New Roman"/>
              </a:rPr>
              <a:t>швидкість	</a:t>
            </a:r>
            <a:r>
              <a:rPr sz="2400" spc="-20" dirty="0">
                <a:solidFill>
                  <a:srgbClr val="1F497D"/>
                </a:solidFill>
                <a:latin typeface="Times New Roman"/>
                <a:cs typeface="Times New Roman"/>
              </a:rPr>
              <a:t>його	</a:t>
            </a:r>
            <a:r>
              <a:rPr sz="2400" spc="-15" dirty="0">
                <a:solidFill>
                  <a:srgbClr val="1F497D"/>
                </a:solidFill>
                <a:latin typeface="Times New Roman"/>
                <a:cs typeface="Times New Roman"/>
              </a:rPr>
              <a:t>приготування.	</a:t>
            </a:r>
            <a:r>
              <a:rPr sz="2400" spc="-20" dirty="0">
                <a:solidFill>
                  <a:srgbClr val="1F497D"/>
                </a:solidFill>
                <a:latin typeface="Times New Roman"/>
                <a:cs typeface="Times New Roman"/>
              </a:rPr>
              <a:t>Приводом</a:t>
            </a:r>
            <a:endParaRPr sz="2400">
              <a:latin typeface="Times New Roman"/>
              <a:cs typeface="Times New Roman"/>
            </a:endParaRPr>
          </a:p>
          <a:p>
            <a:pPr marL="12700" marR="6350">
              <a:lnSpc>
                <a:spcPct val="70000"/>
              </a:lnSpc>
              <a:spcBef>
                <a:spcPts val="430"/>
              </a:spcBef>
              <a:tabLst>
                <a:tab pos="617220" algn="l"/>
                <a:tab pos="2099310" algn="l"/>
                <a:tab pos="3426460" algn="l"/>
                <a:tab pos="3703320" algn="l"/>
                <a:tab pos="4723765" algn="l"/>
              </a:tabLst>
            </a:pPr>
            <a:r>
              <a:rPr sz="2400" dirty="0">
                <a:solidFill>
                  <a:srgbClr val="1F497D"/>
                </a:solidFill>
                <a:latin typeface="Times New Roman"/>
                <a:cs typeface="Times New Roman"/>
              </a:rPr>
              <a:t>для	</a:t>
            </a:r>
            <a:r>
              <a:rPr sz="2400" spc="-10" dirty="0">
                <a:solidFill>
                  <a:srgbClr val="1F497D"/>
                </a:solidFill>
                <a:latin typeface="Times New Roman"/>
                <a:cs typeface="Times New Roman"/>
              </a:rPr>
              <a:t>о</a:t>
            </a:r>
            <a:r>
              <a:rPr sz="2400" spc="-30" dirty="0">
                <a:solidFill>
                  <a:srgbClr val="1F497D"/>
                </a:solidFill>
                <a:latin typeface="Times New Roman"/>
                <a:cs typeface="Times New Roman"/>
              </a:rPr>
              <a:t>б</a:t>
            </a:r>
            <a:r>
              <a:rPr sz="2400" dirty="0">
                <a:solidFill>
                  <a:srgbClr val="1F497D"/>
                </a:solidFill>
                <a:latin typeface="Times New Roman"/>
                <a:cs typeface="Times New Roman"/>
              </a:rPr>
              <a:t>е</a:t>
            </a:r>
            <a:r>
              <a:rPr sz="2400" spc="-35" dirty="0">
                <a:solidFill>
                  <a:srgbClr val="1F497D"/>
                </a:solidFill>
                <a:latin typeface="Times New Roman"/>
                <a:cs typeface="Times New Roman"/>
              </a:rPr>
              <a:t>р</a:t>
            </a:r>
            <a:r>
              <a:rPr sz="2400" spc="20" dirty="0">
                <a:solidFill>
                  <a:srgbClr val="1F497D"/>
                </a:solidFill>
                <a:latin typeface="Times New Roman"/>
                <a:cs typeface="Times New Roman"/>
              </a:rPr>
              <a:t>т</a:t>
            </a:r>
            <a:r>
              <a:rPr sz="2400" spc="-5" dirty="0">
                <a:solidFill>
                  <a:srgbClr val="1F497D"/>
                </a:solidFill>
                <a:latin typeface="Times New Roman"/>
                <a:cs typeface="Times New Roman"/>
              </a:rPr>
              <a:t>анн</a:t>
            </a:r>
            <a:r>
              <a:rPr sz="2400" dirty="0">
                <a:solidFill>
                  <a:srgbClr val="1F497D"/>
                </a:solidFill>
                <a:latin typeface="Times New Roman"/>
                <a:cs typeface="Times New Roman"/>
              </a:rPr>
              <a:t>я	</a:t>
            </a:r>
            <a:r>
              <a:rPr sz="2400" spc="-5" dirty="0">
                <a:solidFill>
                  <a:srgbClr val="1F497D"/>
                </a:solidFill>
                <a:latin typeface="Times New Roman"/>
                <a:cs typeface="Times New Roman"/>
              </a:rPr>
              <a:t>ци</a:t>
            </a:r>
            <a:r>
              <a:rPr sz="2400" dirty="0">
                <a:solidFill>
                  <a:srgbClr val="1F497D"/>
                </a:solidFill>
                <a:latin typeface="Times New Roman"/>
                <a:cs typeface="Times New Roman"/>
              </a:rPr>
              <a:t>л</a:t>
            </a:r>
            <a:r>
              <a:rPr sz="2400" spc="-5" dirty="0">
                <a:solidFill>
                  <a:srgbClr val="1F497D"/>
                </a:solidFill>
                <a:latin typeface="Times New Roman"/>
                <a:cs typeface="Times New Roman"/>
              </a:rPr>
              <a:t>і</a:t>
            </a:r>
            <a:r>
              <a:rPr sz="2400" dirty="0">
                <a:solidFill>
                  <a:srgbClr val="1F497D"/>
                </a:solidFill>
                <a:latin typeface="Times New Roman"/>
                <a:cs typeface="Times New Roman"/>
              </a:rPr>
              <a:t>ндра	з	</a:t>
            </a:r>
            <a:r>
              <a:rPr sz="2400" spc="5" dirty="0">
                <a:solidFill>
                  <a:srgbClr val="1F497D"/>
                </a:solidFill>
                <a:latin typeface="Times New Roman"/>
                <a:cs typeface="Times New Roman"/>
              </a:rPr>
              <a:t>м</a:t>
            </a:r>
            <a:r>
              <a:rPr sz="2400" spc="-5" dirty="0">
                <a:solidFill>
                  <a:srgbClr val="1F497D"/>
                </a:solidFill>
                <a:latin typeface="Times New Roman"/>
                <a:cs typeface="Times New Roman"/>
              </a:rPr>
              <a:t>'я</a:t>
            </a:r>
            <a:r>
              <a:rPr sz="2400" spc="-10" dirty="0">
                <a:solidFill>
                  <a:srgbClr val="1F497D"/>
                </a:solidFill>
                <a:latin typeface="Times New Roman"/>
                <a:cs typeface="Times New Roman"/>
              </a:rPr>
              <a:t>с</a:t>
            </a:r>
            <a:r>
              <a:rPr sz="2400" spc="-45" dirty="0">
                <a:solidFill>
                  <a:srgbClr val="1F497D"/>
                </a:solidFill>
                <a:latin typeface="Times New Roman"/>
                <a:cs typeface="Times New Roman"/>
              </a:rPr>
              <a:t>о</a:t>
            </a:r>
            <a:r>
              <a:rPr sz="2400" dirty="0">
                <a:solidFill>
                  <a:srgbClr val="1F497D"/>
                </a:solidFill>
                <a:latin typeface="Times New Roman"/>
                <a:cs typeface="Times New Roman"/>
              </a:rPr>
              <a:t>м	сл</a:t>
            </a:r>
            <a:r>
              <a:rPr sz="2400" spc="-35" dirty="0">
                <a:solidFill>
                  <a:srgbClr val="1F497D"/>
                </a:solidFill>
                <a:latin typeface="Times New Roman"/>
                <a:cs typeface="Times New Roman"/>
              </a:rPr>
              <a:t>у</a:t>
            </a:r>
            <a:r>
              <a:rPr sz="2400" spc="-5" dirty="0">
                <a:solidFill>
                  <a:srgbClr val="1F497D"/>
                </a:solidFill>
                <a:latin typeface="Times New Roman"/>
                <a:cs typeface="Times New Roman"/>
              </a:rPr>
              <a:t>ж</a:t>
            </a:r>
            <a:r>
              <a:rPr sz="2400" spc="10" dirty="0">
                <a:solidFill>
                  <a:srgbClr val="1F497D"/>
                </a:solidFill>
                <a:latin typeface="Times New Roman"/>
                <a:cs typeface="Times New Roman"/>
              </a:rPr>
              <a:t>и</a:t>
            </a:r>
            <a:r>
              <a:rPr sz="2400" spc="5" dirty="0">
                <a:solidFill>
                  <a:srgbClr val="1F497D"/>
                </a:solidFill>
                <a:latin typeface="Times New Roman"/>
                <a:cs typeface="Times New Roman"/>
              </a:rPr>
              <a:t>т</a:t>
            </a:r>
            <a:r>
              <a:rPr sz="2400" dirty="0">
                <a:solidFill>
                  <a:srgbClr val="1F497D"/>
                </a:solidFill>
                <a:latin typeface="Times New Roman"/>
                <a:cs typeface="Times New Roman"/>
              </a:rPr>
              <a:t>ь  </a:t>
            </a:r>
            <a:r>
              <a:rPr sz="2400" spc="-10" dirty="0">
                <a:solidFill>
                  <a:srgbClr val="1F497D"/>
                </a:solidFill>
                <a:latin typeface="Times New Roman"/>
                <a:cs typeface="Times New Roman"/>
              </a:rPr>
              <a:t>електродвигун.</a:t>
            </a:r>
            <a:endParaRPr sz="2400">
              <a:latin typeface="Times New Roman"/>
              <a:cs typeface="Times New Roman"/>
            </a:endParaRPr>
          </a:p>
        </p:txBody>
      </p:sp>
      <p:pic>
        <p:nvPicPr>
          <p:cNvPr id="14" name="object 14"/>
          <p:cNvPicPr/>
          <p:nvPr/>
        </p:nvPicPr>
        <p:blipFill>
          <a:blip r:embed="rId2" cstate="print"/>
          <a:stretch>
            <a:fillRect/>
          </a:stretch>
        </p:blipFill>
        <p:spPr>
          <a:xfrm>
            <a:off x="182928" y="3540"/>
            <a:ext cx="2124075" cy="2124075"/>
          </a:xfrm>
          <a:prstGeom prst="rect">
            <a:avLst/>
          </a:prstGeom>
        </p:spPr>
      </p:pic>
      <p:grpSp>
        <p:nvGrpSpPr>
          <p:cNvPr id="15" name="object 15"/>
          <p:cNvGrpSpPr/>
          <p:nvPr/>
        </p:nvGrpSpPr>
        <p:grpSpPr>
          <a:xfrm>
            <a:off x="326466" y="2208542"/>
            <a:ext cx="2087880" cy="4463415"/>
            <a:chOff x="326466" y="2208542"/>
            <a:chExt cx="2087880" cy="4463415"/>
          </a:xfrm>
        </p:grpSpPr>
        <p:pic>
          <p:nvPicPr>
            <p:cNvPr id="16" name="object 16"/>
            <p:cNvPicPr/>
            <p:nvPr/>
          </p:nvPicPr>
          <p:blipFill>
            <a:blip r:embed="rId3" cstate="print"/>
            <a:stretch>
              <a:fillRect/>
            </a:stretch>
          </p:blipFill>
          <p:spPr>
            <a:xfrm>
              <a:off x="398792" y="2208542"/>
              <a:ext cx="1966907" cy="2449506"/>
            </a:xfrm>
            <a:prstGeom prst="rect">
              <a:avLst/>
            </a:prstGeom>
          </p:spPr>
        </p:pic>
        <p:pic>
          <p:nvPicPr>
            <p:cNvPr id="17" name="object 17"/>
            <p:cNvPicPr/>
            <p:nvPr/>
          </p:nvPicPr>
          <p:blipFill>
            <a:blip r:embed="rId4" cstate="print"/>
            <a:stretch>
              <a:fillRect/>
            </a:stretch>
          </p:blipFill>
          <p:spPr>
            <a:xfrm>
              <a:off x="326466" y="4584141"/>
              <a:ext cx="2087556" cy="2087556"/>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5465" y="212345"/>
            <a:ext cx="8629015" cy="4966335"/>
          </a:xfrm>
          <a:prstGeom prst="rect">
            <a:avLst/>
          </a:prstGeom>
        </p:spPr>
        <p:txBody>
          <a:bodyPr vert="horz" wrap="square" lIns="0" tIns="12700" rIns="0" bIns="0" rtlCol="0">
            <a:spAutoFit/>
          </a:bodyPr>
          <a:lstStyle/>
          <a:p>
            <a:pPr marL="12700" marR="5080" indent="914400">
              <a:lnSpc>
                <a:spcPct val="100000"/>
              </a:lnSpc>
              <a:spcBef>
                <a:spcPts val="100"/>
              </a:spcBef>
              <a:tabLst>
                <a:tab pos="3148965" algn="l"/>
                <a:tab pos="4986020" algn="l"/>
                <a:tab pos="6133465" algn="l"/>
                <a:tab pos="6590030" algn="l"/>
                <a:tab pos="8495665" algn="l"/>
              </a:tabLst>
            </a:pPr>
            <a:r>
              <a:rPr sz="2400" spc="-5" dirty="0">
                <a:solidFill>
                  <a:srgbClr val="1F497D"/>
                </a:solidFill>
                <a:latin typeface="Times New Roman"/>
                <a:cs typeface="Times New Roman"/>
              </a:rPr>
              <a:t>Рі</a:t>
            </a:r>
            <a:r>
              <a:rPr sz="2400" dirty="0">
                <a:solidFill>
                  <a:srgbClr val="1F497D"/>
                </a:solidFill>
                <a:latin typeface="Times New Roman"/>
                <a:cs typeface="Times New Roman"/>
              </a:rPr>
              <a:t>зно</a:t>
            </a:r>
            <a:r>
              <a:rPr sz="2400" spc="-5" dirty="0">
                <a:solidFill>
                  <a:srgbClr val="1F497D"/>
                </a:solidFill>
                <a:latin typeface="Times New Roman"/>
                <a:cs typeface="Times New Roman"/>
              </a:rPr>
              <a:t>ви</a:t>
            </a:r>
            <a:r>
              <a:rPr sz="2400" spc="5" dirty="0">
                <a:solidFill>
                  <a:srgbClr val="1F497D"/>
                </a:solidFill>
                <a:latin typeface="Times New Roman"/>
                <a:cs typeface="Times New Roman"/>
              </a:rPr>
              <a:t>д</a:t>
            </a:r>
            <a:r>
              <a:rPr sz="2400" spc="-5" dirty="0">
                <a:solidFill>
                  <a:srgbClr val="1F497D"/>
                </a:solidFill>
                <a:latin typeface="Times New Roman"/>
                <a:cs typeface="Times New Roman"/>
              </a:rPr>
              <a:t>ні</a:t>
            </a:r>
            <a:r>
              <a:rPr sz="2400" dirty="0">
                <a:solidFill>
                  <a:srgbClr val="1F497D"/>
                </a:solidFill>
                <a:latin typeface="Times New Roman"/>
                <a:cs typeface="Times New Roman"/>
              </a:rPr>
              <a:t>с</a:t>
            </a:r>
            <a:r>
              <a:rPr sz="2400" spc="-5" dirty="0">
                <a:solidFill>
                  <a:srgbClr val="1F497D"/>
                </a:solidFill>
                <a:latin typeface="Times New Roman"/>
                <a:cs typeface="Times New Roman"/>
              </a:rPr>
              <a:t>т</a:t>
            </a:r>
            <a:r>
              <a:rPr sz="2400" dirty="0">
                <a:solidFill>
                  <a:srgbClr val="1F497D"/>
                </a:solidFill>
                <a:latin typeface="Times New Roman"/>
                <a:cs typeface="Times New Roman"/>
              </a:rPr>
              <a:t>ю	ша</a:t>
            </a:r>
            <a:r>
              <a:rPr sz="2400" spc="5" dirty="0">
                <a:solidFill>
                  <a:srgbClr val="1F497D"/>
                </a:solidFill>
                <a:latin typeface="Times New Roman"/>
                <a:cs typeface="Times New Roman"/>
              </a:rPr>
              <a:t>м</a:t>
            </a:r>
            <a:r>
              <a:rPr sz="2400" spc="-5" dirty="0">
                <a:solidFill>
                  <a:srgbClr val="1F497D"/>
                </a:solidFill>
                <a:latin typeface="Times New Roman"/>
                <a:cs typeface="Times New Roman"/>
              </a:rPr>
              <a:t>пу</a:t>
            </a:r>
            <a:r>
              <a:rPr sz="2400" dirty="0">
                <a:solidFill>
                  <a:srgbClr val="1F497D"/>
                </a:solidFill>
                <a:latin typeface="Times New Roman"/>
                <a:cs typeface="Times New Roman"/>
              </a:rPr>
              <a:t>р</a:t>
            </a:r>
            <a:r>
              <a:rPr sz="2400" spc="-5" dirty="0">
                <a:solidFill>
                  <a:srgbClr val="1F497D"/>
                </a:solidFill>
                <a:latin typeface="Times New Roman"/>
                <a:cs typeface="Times New Roman"/>
              </a:rPr>
              <a:t>ни</a:t>
            </a:r>
            <a:r>
              <a:rPr sz="2400" dirty="0">
                <a:solidFill>
                  <a:srgbClr val="1F497D"/>
                </a:solidFill>
                <a:latin typeface="Times New Roman"/>
                <a:cs typeface="Times New Roman"/>
              </a:rPr>
              <a:t>х	</a:t>
            </a:r>
            <a:r>
              <a:rPr sz="2400" spc="-5" dirty="0">
                <a:solidFill>
                  <a:srgbClr val="1F497D"/>
                </a:solidFill>
                <a:latin typeface="Times New Roman"/>
                <a:cs typeface="Times New Roman"/>
              </a:rPr>
              <a:t>гр</a:t>
            </a:r>
            <a:r>
              <a:rPr sz="2400" dirty="0">
                <a:solidFill>
                  <a:srgbClr val="1F497D"/>
                </a:solidFill>
                <a:latin typeface="Times New Roman"/>
                <a:cs typeface="Times New Roman"/>
              </a:rPr>
              <a:t>ил</a:t>
            </a:r>
            <a:r>
              <a:rPr sz="2400" spc="-5" dirty="0">
                <a:solidFill>
                  <a:srgbClr val="1F497D"/>
                </a:solidFill>
                <a:latin typeface="Times New Roman"/>
                <a:cs typeface="Times New Roman"/>
              </a:rPr>
              <a:t>і</a:t>
            </a:r>
            <a:r>
              <a:rPr sz="2400" dirty="0">
                <a:solidFill>
                  <a:srgbClr val="1F497D"/>
                </a:solidFill>
                <a:latin typeface="Times New Roman"/>
                <a:cs typeface="Times New Roman"/>
              </a:rPr>
              <a:t>в	є	</a:t>
            </a:r>
            <a:r>
              <a:rPr sz="2400" b="1" i="1" spc="-10" dirty="0">
                <a:solidFill>
                  <a:srgbClr val="0000FF"/>
                </a:solidFill>
                <a:latin typeface="Times New Roman"/>
                <a:cs typeface="Times New Roman"/>
              </a:rPr>
              <a:t>ш</a:t>
            </a:r>
            <a:r>
              <a:rPr sz="2400" b="1" i="1" dirty="0">
                <a:solidFill>
                  <a:srgbClr val="0000FF"/>
                </a:solidFill>
                <a:latin typeface="Times New Roman"/>
                <a:cs typeface="Times New Roman"/>
              </a:rPr>
              <a:t>ашлини</a:t>
            </a:r>
            <a:r>
              <a:rPr sz="2400" b="1" i="1" spc="-5" dirty="0">
                <a:solidFill>
                  <a:srgbClr val="0000FF"/>
                </a:solidFill>
                <a:latin typeface="Times New Roman"/>
                <a:cs typeface="Times New Roman"/>
              </a:rPr>
              <a:t>ц</a:t>
            </a:r>
            <a:r>
              <a:rPr sz="2400" b="1" i="1" dirty="0">
                <a:solidFill>
                  <a:srgbClr val="0000FF"/>
                </a:solidFill>
                <a:latin typeface="Times New Roman"/>
                <a:cs typeface="Times New Roman"/>
              </a:rPr>
              <a:t>і	</a:t>
            </a:r>
            <a:r>
              <a:rPr sz="2400" dirty="0">
                <a:solidFill>
                  <a:srgbClr val="1F497D"/>
                </a:solidFill>
                <a:latin typeface="Times New Roman"/>
                <a:cs typeface="Times New Roman"/>
              </a:rPr>
              <a:t>з  </a:t>
            </a:r>
            <a:r>
              <a:rPr sz="2400" spc="-5" dirty="0">
                <a:solidFill>
                  <a:srgbClr val="1F497D"/>
                </a:solidFill>
                <a:latin typeface="Times New Roman"/>
                <a:cs typeface="Times New Roman"/>
              </a:rPr>
              <a:t>горизонтальним</a:t>
            </a:r>
            <a:r>
              <a:rPr sz="2400" spc="20" dirty="0">
                <a:solidFill>
                  <a:srgbClr val="1F497D"/>
                </a:solidFill>
                <a:latin typeface="Times New Roman"/>
                <a:cs typeface="Times New Roman"/>
              </a:rPr>
              <a:t> </a:t>
            </a:r>
            <a:r>
              <a:rPr sz="2400" spc="15" dirty="0">
                <a:solidFill>
                  <a:srgbClr val="1F497D"/>
                </a:solidFill>
                <a:latin typeface="Times New Roman"/>
                <a:cs typeface="Times New Roman"/>
              </a:rPr>
              <a:t>та</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вертикальним</a:t>
            </a:r>
            <a:r>
              <a:rPr sz="2400" spc="10" dirty="0">
                <a:solidFill>
                  <a:srgbClr val="1F497D"/>
                </a:solidFill>
                <a:latin typeface="Times New Roman"/>
                <a:cs typeface="Times New Roman"/>
              </a:rPr>
              <a:t> </a:t>
            </a:r>
            <a:r>
              <a:rPr sz="2400" spc="-10" dirty="0">
                <a:solidFill>
                  <a:srgbClr val="1F497D"/>
                </a:solidFill>
                <a:latin typeface="Times New Roman"/>
                <a:cs typeface="Times New Roman"/>
              </a:rPr>
              <a:t>розміщенням</a:t>
            </a:r>
            <a:r>
              <a:rPr sz="2400" spc="20" dirty="0">
                <a:solidFill>
                  <a:srgbClr val="1F497D"/>
                </a:solidFill>
                <a:latin typeface="Times New Roman"/>
                <a:cs typeface="Times New Roman"/>
              </a:rPr>
              <a:t> </a:t>
            </a:r>
            <a:r>
              <a:rPr sz="2400" spc="-5" dirty="0">
                <a:solidFill>
                  <a:srgbClr val="1F497D"/>
                </a:solidFill>
                <a:latin typeface="Times New Roman"/>
                <a:cs typeface="Times New Roman"/>
              </a:rPr>
              <a:t>шампурів</a:t>
            </a:r>
            <a:endParaRPr sz="2400">
              <a:latin typeface="Times New Roman"/>
              <a:cs typeface="Times New Roman"/>
            </a:endParaRPr>
          </a:p>
          <a:p>
            <a:pPr marL="48895">
              <a:lnSpc>
                <a:spcPct val="100000"/>
              </a:lnSpc>
              <a:spcBef>
                <a:spcPts val="1465"/>
              </a:spcBef>
            </a:pPr>
            <a:r>
              <a:rPr sz="2400" dirty="0">
                <a:solidFill>
                  <a:srgbClr val="1F497D"/>
                </a:solidFill>
                <a:latin typeface="Times New Roman"/>
                <a:cs typeface="Times New Roman"/>
              </a:rPr>
              <a:t>В</a:t>
            </a:r>
            <a:r>
              <a:rPr sz="2400" spc="-10" dirty="0">
                <a:solidFill>
                  <a:srgbClr val="1F497D"/>
                </a:solidFill>
                <a:latin typeface="Times New Roman"/>
                <a:cs typeface="Times New Roman"/>
              </a:rPr>
              <a:t> апаратах</a:t>
            </a:r>
            <a:r>
              <a:rPr sz="2400" spc="-20" dirty="0">
                <a:solidFill>
                  <a:srgbClr val="1F497D"/>
                </a:solidFill>
                <a:latin typeface="Times New Roman"/>
                <a:cs typeface="Times New Roman"/>
              </a:rPr>
              <a:t> </a:t>
            </a:r>
            <a:r>
              <a:rPr sz="2400" dirty="0">
                <a:solidFill>
                  <a:srgbClr val="1F497D"/>
                </a:solidFill>
                <a:latin typeface="Times New Roman"/>
                <a:cs typeface="Times New Roman"/>
              </a:rPr>
              <a:t>з</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горизонтальними</a:t>
            </a:r>
            <a:r>
              <a:rPr sz="2400" spc="25" dirty="0">
                <a:solidFill>
                  <a:srgbClr val="1F497D"/>
                </a:solidFill>
                <a:latin typeface="Times New Roman"/>
                <a:cs typeface="Times New Roman"/>
              </a:rPr>
              <a:t> </a:t>
            </a:r>
            <a:r>
              <a:rPr sz="2400" spc="-5" dirty="0">
                <a:solidFill>
                  <a:srgbClr val="1F497D"/>
                </a:solidFill>
                <a:latin typeface="Times New Roman"/>
                <a:cs typeface="Times New Roman"/>
              </a:rPr>
              <a:t>шампурами:</a:t>
            </a:r>
            <a:endParaRPr sz="2400">
              <a:latin typeface="Times New Roman"/>
              <a:cs typeface="Times New Roman"/>
            </a:endParaRPr>
          </a:p>
          <a:p>
            <a:pPr marL="48260" marR="186690" algn="just">
              <a:lnSpc>
                <a:spcPct val="100000"/>
              </a:lnSpc>
              <a:spcBef>
                <a:spcPts val="1440"/>
              </a:spcBef>
              <a:buChar char="-"/>
              <a:tabLst>
                <a:tab pos="390525" algn="l"/>
              </a:tabLst>
            </a:pPr>
            <a:r>
              <a:rPr sz="2400" spc="-5" dirty="0">
                <a:solidFill>
                  <a:srgbClr val="1F497D"/>
                </a:solidFill>
                <a:latin typeface="Times New Roman"/>
                <a:cs typeface="Times New Roman"/>
              </a:rPr>
              <a:t>нагрівальні</a:t>
            </a:r>
            <a:r>
              <a:rPr sz="2400" dirty="0">
                <a:solidFill>
                  <a:srgbClr val="1F497D"/>
                </a:solidFill>
                <a:latin typeface="Times New Roman"/>
                <a:cs typeface="Times New Roman"/>
              </a:rPr>
              <a:t> </a:t>
            </a:r>
            <a:r>
              <a:rPr sz="2400" spc="-5" dirty="0">
                <a:solidFill>
                  <a:srgbClr val="1F497D"/>
                </a:solidFill>
                <a:latin typeface="Times New Roman"/>
                <a:cs typeface="Times New Roman"/>
              </a:rPr>
              <a:t>елементи</a:t>
            </a:r>
            <a:r>
              <a:rPr sz="2400" dirty="0">
                <a:solidFill>
                  <a:srgbClr val="1F497D"/>
                </a:solidFill>
                <a:latin typeface="Times New Roman"/>
                <a:cs typeface="Times New Roman"/>
              </a:rPr>
              <a:t> </a:t>
            </a:r>
            <a:r>
              <a:rPr sz="2400" spc="-10" dirty="0">
                <a:solidFill>
                  <a:srgbClr val="1F497D"/>
                </a:solidFill>
                <a:latin typeface="Times New Roman"/>
                <a:cs typeface="Times New Roman"/>
              </a:rPr>
              <a:t>розміщені</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зверху</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над</a:t>
            </a:r>
            <a:r>
              <a:rPr sz="2400" dirty="0">
                <a:solidFill>
                  <a:srgbClr val="1F497D"/>
                </a:solidFill>
                <a:latin typeface="Times New Roman"/>
                <a:cs typeface="Times New Roman"/>
              </a:rPr>
              <a:t> </a:t>
            </a:r>
            <a:r>
              <a:rPr sz="2400" spc="-10" dirty="0">
                <a:solidFill>
                  <a:srgbClr val="1F497D"/>
                </a:solidFill>
                <a:latin typeface="Times New Roman"/>
                <a:cs typeface="Times New Roman"/>
              </a:rPr>
              <a:t>продуктами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харчування,</a:t>
            </a:r>
            <a:r>
              <a:rPr sz="2400" spc="-10" dirty="0">
                <a:solidFill>
                  <a:srgbClr val="1F497D"/>
                </a:solidFill>
                <a:latin typeface="Times New Roman"/>
                <a:cs typeface="Times New Roman"/>
              </a:rPr>
              <a:t> </a:t>
            </a:r>
            <a:r>
              <a:rPr sz="2400" dirty="0">
                <a:solidFill>
                  <a:srgbClr val="1F497D"/>
                </a:solidFill>
                <a:latin typeface="Times New Roman"/>
                <a:cs typeface="Times New Roman"/>
              </a:rPr>
              <a:t>що </a:t>
            </a:r>
            <a:r>
              <a:rPr sz="2400" spc="-15" dirty="0">
                <a:solidFill>
                  <a:srgbClr val="1F497D"/>
                </a:solidFill>
                <a:latin typeface="Times New Roman"/>
                <a:cs typeface="Times New Roman"/>
              </a:rPr>
              <a:t>виключає</a:t>
            </a:r>
            <a:r>
              <a:rPr sz="2400" spc="-5" dirty="0">
                <a:solidFill>
                  <a:srgbClr val="1F497D"/>
                </a:solidFill>
                <a:latin typeface="Times New Roman"/>
                <a:cs typeface="Times New Roman"/>
              </a:rPr>
              <a:t> виникнення</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диму</a:t>
            </a:r>
            <a:r>
              <a:rPr sz="2400" spc="10" dirty="0">
                <a:solidFill>
                  <a:srgbClr val="1F497D"/>
                </a:solidFill>
                <a:latin typeface="Times New Roman"/>
                <a:cs typeface="Times New Roman"/>
              </a:rPr>
              <a:t> </a:t>
            </a:r>
            <a:r>
              <a:rPr sz="2400" dirty="0">
                <a:solidFill>
                  <a:srgbClr val="1F497D"/>
                </a:solidFill>
                <a:latin typeface="Times New Roman"/>
                <a:cs typeface="Times New Roman"/>
              </a:rPr>
              <a:t>і</a:t>
            </a:r>
            <a:r>
              <a:rPr sz="2400" spc="-10" dirty="0">
                <a:solidFill>
                  <a:srgbClr val="1F497D"/>
                </a:solidFill>
                <a:latin typeface="Times New Roman"/>
                <a:cs typeface="Times New Roman"/>
              </a:rPr>
              <a:t> згоряння</a:t>
            </a:r>
            <a:r>
              <a:rPr sz="2400" dirty="0">
                <a:solidFill>
                  <a:srgbClr val="1F497D"/>
                </a:solidFill>
                <a:latin typeface="Times New Roman"/>
                <a:cs typeface="Times New Roman"/>
              </a:rPr>
              <a:t> </a:t>
            </a:r>
            <a:r>
              <a:rPr sz="2400" spc="-5" dirty="0">
                <a:solidFill>
                  <a:srgbClr val="1F497D"/>
                </a:solidFill>
                <a:latin typeface="Times New Roman"/>
                <a:cs typeface="Times New Roman"/>
              </a:rPr>
              <a:t>жирів;</a:t>
            </a:r>
            <a:endParaRPr sz="2400">
              <a:latin typeface="Times New Roman"/>
              <a:cs typeface="Times New Roman"/>
            </a:endParaRPr>
          </a:p>
          <a:p>
            <a:pPr marL="48260" marR="185420" algn="just">
              <a:lnSpc>
                <a:spcPct val="100000"/>
              </a:lnSpc>
              <a:spcBef>
                <a:spcPts val="1440"/>
              </a:spcBef>
              <a:buChar char="-"/>
              <a:tabLst>
                <a:tab pos="226060" algn="l"/>
              </a:tabLst>
            </a:pPr>
            <a:r>
              <a:rPr sz="2400" spc="-10" dirty="0">
                <a:solidFill>
                  <a:srgbClr val="1F497D"/>
                </a:solidFill>
                <a:latin typeface="Times New Roman"/>
                <a:cs typeface="Times New Roman"/>
              </a:rPr>
              <a:t>забезпечена</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можливість</a:t>
            </a:r>
            <a:r>
              <a:rPr sz="2400" spc="-5" dirty="0">
                <a:solidFill>
                  <a:srgbClr val="1F497D"/>
                </a:solidFill>
                <a:latin typeface="Times New Roman"/>
                <a:cs typeface="Times New Roman"/>
              </a:rPr>
              <a:t> </a:t>
            </a:r>
            <a:r>
              <a:rPr sz="2400" spc="-25" dirty="0">
                <a:solidFill>
                  <a:srgbClr val="1F497D"/>
                </a:solidFill>
                <a:latin typeface="Times New Roman"/>
                <a:cs typeface="Times New Roman"/>
              </a:rPr>
              <a:t>швидкого</a:t>
            </a:r>
            <a:r>
              <a:rPr sz="2400" spc="-20" dirty="0">
                <a:solidFill>
                  <a:srgbClr val="1F497D"/>
                </a:solidFill>
                <a:latin typeface="Times New Roman"/>
                <a:cs typeface="Times New Roman"/>
              </a:rPr>
              <a:t> </a:t>
            </a:r>
            <a:r>
              <a:rPr sz="2400" spc="-15" dirty="0">
                <a:solidFill>
                  <a:srgbClr val="1F497D"/>
                </a:solidFill>
                <a:latin typeface="Times New Roman"/>
                <a:cs typeface="Times New Roman"/>
              </a:rPr>
              <a:t>приготування</a:t>
            </a:r>
            <a:r>
              <a:rPr sz="2400" spc="575" dirty="0">
                <a:solidFill>
                  <a:srgbClr val="1F497D"/>
                </a:solidFill>
                <a:latin typeface="Times New Roman"/>
                <a:cs typeface="Times New Roman"/>
              </a:rPr>
              <a:t> </a:t>
            </a:r>
            <a:r>
              <a:rPr sz="2400" dirty="0">
                <a:solidFill>
                  <a:srgbClr val="1F497D"/>
                </a:solidFill>
                <a:latin typeface="Times New Roman"/>
                <a:cs typeface="Times New Roman"/>
              </a:rPr>
              <a:t>в </a:t>
            </a:r>
            <a:r>
              <a:rPr sz="2400" spc="5" dirty="0">
                <a:solidFill>
                  <a:srgbClr val="1F497D"/>
                </a:solidFill>
                <a:latin typeface="Times New Roman"/>
                <a:cs typeface="Times New Roman"/>
              </a:rPr>
              <a:t> </a:t>
            </a:r>
            <a:r>
              <a:rPr sz="2400" spc="-25" dirty="0">
                <a:solidFill>
                  <a:srgbClr val="1F497D"/>
                </a:solidFill>
                <a:latin typeface="Times New Roman"/>
                <a:cs typeface="Times New Roman"/>
              </a:rPr>
              <a:t>автоматичному </a:t>
            </a:r>
            <a:r>
              <a:rPr sz="2400" spc="-5" dirty="0">
                <a:solidFill>
                  <a:srgbClr val="1F497D"/>
                </a:solidFill>
                <a:latin typeface="Times New Roman"/>
                <a:cs typeface="Times New Roman"/>
              </a:rPr>
              <a:t>режимі </a:t>
            </a:r>
            <a:r>
              <a:rPr sz="2400" spc="-25" dirty="0">
                <a:solidFill>
                  <a:srgbClr val="1F497D"/>
                </a:solidFill>
                <a:latin typeface="Times New Roman"/>
                <a:cs typeface="Times New Roman"/>
              </a:rPr>
              <a:t>великої </a:t>
            </a:r>
            <a:r>
              <a:rPr sz="2400" spc="-10" dirty="0">
                <a:solidFill>
                  <a:srgbClr val="1F497D"/>
                </a:solidFill>
                <a:latin typeface="Times New Roman"/>
                <a:cs typeface="Times New Roman"/>
              </a:rPr>
              <a:t>кількості різноманітних </a:t>
            </a:r>
            <a:r>
              <a:rPr sz="2400" spc="-5" dirty="0">
                <a:solidFill>
                  <a:srgbClr val="1F497D"/>
                </a:solidFill>
                <a:latin typeface="Times New Roman"/>
                <a:cs typeface="Times New Roman"/>
              </a:rPr>
              <a:t>м'ясних </a:t>
            </a:r>
            <a:r>
              <a:rPr sz="2400" dirty="0">
                <a:solidFill>
                  <a:srgbClr val="1F497D"/>
                </a:solidFill>
                <a:latin typeface="Times New Roman"/>
                <a:cs typeface="Times New Roman"/>
              </a:rPr>
              <a:t> </a:t>
            </a:r>
            <a:r>
              <a:rPr sz="2400" spc="5" dirty="0">
                <a:solidFill>
                  <a:srgbClr val="1F497D"/>
                </a:solidFill>
                <a:latin typeface="Times New Roman"/>
                <a:cs typeface="Times New Roman"/>
              </a:rPr>
              <a:t>страв;</a:t>
            </a:r>
            <a:endParaRPr sz="2400">
              <a:latin typeface="Times New Roman"/>
              <a:cs typeface="Times New Roman"/>
            </a:endParaRPr>
          </a:p>
          <a:p>
            <a:pPr marL="49530" marR="183515" indent="-635" algn="just">
              <a:lnSpc>
                <a:spcPct val="100000"/>
              </a:lnSpc>
              <a:spcBef>
                <a:spcPts val="1440"/>
              </a:spcBef>
              <a:buChar char="-"/>
              <a:tabLst>
                <a:tab pos="227329" algn="l"/>
              </a:tabLst>
            </a:pPr>
            <a:r>
              <a:rPr sz="2400" spc="-10" dirty="0">
                <a:solidFill>
                  <a:srgbClr val="1F497D"/>
                </a:solidFill>
                <a:latin typeface="Times New Roman"/>
                <a:cs typeface="Times New Roman"/>
              </a:rPr>
              <a:t>можливість використання </a:t>
            </a:r>
            <a:r>
              <a:rPr sz="2400" spc="-25" dirty="0">
                <a:solidFill>
                  <a:srgbClr val="1F497D"/>
                </a:solidFill>
                <a:latin typeface="Times New Roman"/>
                <a:cs typeface="Times New Roman"/>
              </a:rPr>
              <a:t>апарату </a:t>
            </a:r>
            <a:r>
              <a:rPr sz="2400" dirty="0">
                <a:solidFill>
                  <a:srgbClr val="1F497D"/>
                </a:solidFill>
                <a:latin typeface="Times New Roman"/>
                <a:cs typeface="Times New Roman"/>
              </a:rPr>
              <a:t>як </a:t>
            </a:r>
            <a:r>
              <a:rPr sz="2400" spc="-5" dirty="0">
                <a:solidFill>
                  <a:srgbClr val="1F497D"/>
                </a:solidFill>
                <a:latin typeface="Times New Roman"/>
                <a:cs typeface="Times New Roman"/>
              </a:rPr>
              <a:t>гриля, </a:t>
            </a:r>
            <a:r>
              <a:rPr sz="2400" spc="-10" dirty="0">
                <a:solidFill>
                  <a:srgbClr val="1F497D"/>
                </a:solidFill>
                <a:latin typeface="Times New Roman"/>
                <a:cs typeface="Times New Roman"/>
              </a:rPr>
              <a:t>завдяки </a:t>
            </a:r>
            <a:r>
              <a:rPr sz="2400" dirty="0">
                <a:solidFill>
                  <a:srgbClr val="1F497D"/>
                </a:solidFill>
                <a:latin typeface="Times New Roman"/>
                <a:cs typeface="Times New Roman"/>
              </a:rPr>
              <a:t>наявності </a:t>
            </a:r>
            <a:r>
              <a:rPr sz="2400" spc="5" dirty="0">
                <a:solidFill>
                  <a:srgbClr val="1F497D"/>
                </a:solidFill>
                <a:latin typeface="Times New Roman"/>
                <a:cs typeface="Times New Roman"/>
              </a:rPr>
              <a:t> </a:t>
            </a:r>
            <a:r>
              <a:rPr sz="2400" spc="-30" dirty="0">
                <a:solidFill>
                  <a:srgbClr val="1F497D"/>
                </a:solidFill>
                <a:latin typeface="Times New Roman"/>
                <a:cs typeface="Times New Roman"/>
              </a:rPr>
              <a:t>комплекту</a:t>
            </a:r>
            <a:r>
              <a:rPr sz="2400" spc="-5" dirty="0">
                <a:solidFill>
                  <a:srgbClr val="1F497D"/>
                </a:solidFill>
                <a:latin typeface="Times New Roman"/>
                <a:cs typeface="Times New Roman"/>
              </a:rPr>
              <a:t> спеціальних решіток;</a:t>
            </a:r>
            <a:endParaRPr sz="2400">
              <a:latin typeface="Times New Roman"/>
              <a:cs typeface="Times New Roman"/>
            </a:endParaRPr>
          </a:p>
          <a:p>
            <a:pPr marL="227329" indent="-178435">
              <a:lnSpc>
                <a:spcPct val="100000"/>
              </a:lnSpc>
              <a:spcBef>
                <a:spcPts val="1440"/>
              </a:spcBef>
              <a:buChar char="-"/>
              <a:tabLst>
                <a:tab pos="227965" algn="l"/>
              </a:tabLst>
            </a:pPr>
            <a:r>
              <a:rPr sz="2400" spc="-5" dirty="0">
                <a:solidFill>
                  <a:srgbClr val="1F497D"/>
                </a:solidFill>
                <a:latin typeface="Times New Roman"/>
                <a:cs typeface="Times New Roman"/>
              </a:rPr>
              <a:t>обертання</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шампурів</a:t>
            </a:r>
            <a:r>
              <a:rPr sz="2400" spc="10" dirty="0">
                <a:solidFill>
                  <a:srgbClr val="1F497D"/>
                </a:solidFill>
                <a:latin typeface="Times New Roman"/>
                <a:cs typeface="Times New Roman"/>
              </a:rPr>
              <a:t> </a:t>
            </a:r>
            <a:r>
              <a:rPr sz="2400" dirty="0">
                <a:solidFill>
                  <a:srgbClr val="1F497D"/>
                </a:solidFill>
                <a:latin typeface="Times New Roman"/>
                <a:cs typeface="Times New Roman"/>
              </a:rPr>
              <a:t>зі</a:t>
            </a:r>
            <a:r>
              <a:rPr sz="2400" spc="-5" dirty="0">
                <a:solidFill>
                  <a:srgbClr val="1F497D"/>
                </a:solidFill>
                <a:latin typeface="Times New Roman"/>
                <a:cs typeface="Times New Roman"/>
              </a:rPr>
              <a:t> швидкістю </a:t>
            </a:r>
            <a:r>
              <a:rPr sz="2400" dirty="0">
                <a:solidFill>
                  <a:srgbClr val="1F497D"/>
                </a:solidFill>
                <a:latin typeface="Times New Roman"/>
                <a:cs typeface="Times New Roman"/>
              </a:rPr>
              <a:t>2 </a:t>
            </a:r>
            <a:r>
              <a:rPr sz="2400" spc="-15" dirty="0">
                <a:solidFill>
                  <a:srgbClr val="1F497D"/>
                </a:solidFill>
                <a:latin typeface="Times New Roman"/>
                <a:cs typeface="Times New Roman"/>
              </a:rPr>
              <a:t>оберти</a:t>
            </a:r>
            <a:r>
              <a:rPr sz="2400" spc="-5" dirty="0">
                <a:solidFill>
                  <a:srgbClr val="1F497D"/>
                </a:solidFill>
                <a:latin typeface="Times New Roman"/>
                <a:cs typeface="Times New Roman"/>
              </a:rPr>
              <a:t> </a:t>
            </a:r>
            <a:r>
              <a:rPr sz="2400" dirty="0">
                <a:solidFill>
                  <a:srgbClr val="1F497D"/>
                </a:solidFill>
                <a:latin typeface="Times New Roman"/>
                <a:cs typeface="Times New Roman"/>
              </a:rPr>
              <a:t>за </a:t>
            </a:r>
            <a:r>
              <a:rPr sz="2400" spc="-5" dirty="0">
                <a:solidFill>
                  <a:srgbClr val="1F497D"/>
                </a:solidFill>
                <a:latin typeface="Times New Roman"/>
                <a:cs typeface="Times New Roman"/>
              </a:rPr>
              <a:t>хвилину</a:t>
            </a:r>
            <a:r>
              <a:rPr sz="2400" spc="10" dirty="0">
                <a:solidFill>
                  <a:srgbClr val="1F497D"/>
                </a:solidFill>
                <a:latin typeface="Times New Roman"/>
                <a:cs typeface="Times New Roman"/>
              </a:rPr>
              <a:t> </a:t>
            </a:r>
            <a:r>
              <a:rPr sz="2400" dirty="0">
                <a:solidFill>
                  <a:srgbClr val="1F497D"/>
                </a:solidFill>
                <a:latin typeface="Times New Roman"/>
                <a:cs typeface="Times New Roman"/>
              </a:rPr>
              <a:t>.</a:t>
            </a:r>
            <a:endParaRPr sz="24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4794" y="840270"/>
            <a:ext cx="3168644" cy="2312333"/>
          </a:xfrm>
          <a:prstGeom prst="rect">
            <a:avLst/>
          </a:prstGeom>
        </p:spPr>
      </p:pic>
      <p:pic>
        <p:nvPicPr>
          <p:cNvPr id="3" name="object 3"/>
          <p:cNvPicPr/>
          <p:nvPr/>
        </p:nvPicPr>
        <p:blipFill>
          <a:blip r:embed="rId3" cstate="print"/>
          <a:stretch>
            <a:fillRect/>
          </a:stretch>
        </p:blipFill>
        <p:spPr>
          <a:xfrm>
            <a:off x="5333726" y="1200467"/>
            <a:ext cx="2929490" cy="4635461"/>
          </a:xfrm>
          <a:prstGeom prst="rect">
            <a:avLst/>
          </a:prstGeom>
        </p:spPr>
      </p:pic>
      <p:pic>
        <p:nvPicPr>
          <p:cNvPr id="4" name="object 4"/>
          <p:cNvPicPr/>
          <p:nvPr/>
        </p:nvPicPr>
        <p:blipFill>
          <a:blip r:embed="rId4" cstate="print"/>
          <a:stretch>
            <a:fillRect/>
          </a:stretch>
        </p:blipFill>
        <p:spPr>
          <a:xfrm>
            <a:off x="996950" y="3289312"/>
            <a:ext cx="2476499" cy="2847962"/>
          </a:xfrm>
          <a:prstGeom prst="rect">
            <a:avLst/>
          </a:prstGeom>
        </p:spPr>
      </p:pic>
      <p:sp>
        <p:nvSpPr>
          <p:cNvPr id="5" name="object 5"/>
          <p:cNvSpPr txBox="1">
            <a:spLocks noGrp="1"/>
          </p:cNvSpPr>
          <p:nvPr>
            <p:ph type="title"/>
          </p:nvPr>
        </p:nvSpPr>
        <p:spPr>
          <a:xfrm>
            <a:off x="4022883" y="139320"/>
            <a:ext cx="1746250" cy="3911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1F497D"/>
                </a:solidFill>
              </a:rPr>
              <a:t>Шашличниці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282" y="190685"/>
            <a:ext cx="8986520" cy="3380740"/>
          </a:xfrm>
          <a:prstGeom prst="rect">
            <a:avLst/>
          </a:prstGeom>
        </p:spPr>
        <p:txBody>
          <a:bodyPr vert="horz" wrap="square" lIns="0" tIns="12700" rIns="0" bIns="0" rtlCol="0">
            <a:spAutoFit/>
          </a:bodyPr>
          <a:lstStyle/>
          <a:p>
            <a:pPr marL="462915">
              <a:lnSpc>
                <a:spcPct val="100000"/>
              </a:lnSpc>
              <a:spcBef>
                <a:spcPts val="100"/>
              </a:spcBef>
            </a:pPr>
            <a:r>
              <a:rPr sz="1800" dirty="0">
                <a:latin typeface="Times New Roman"/>
                <a:cs typeface="Times New Roman"/>
              </a:rPr>
              <a:t>1. </a:t>
            </a:r>
            <a:r>
              <a:rPr sz="1800" b="1" spc="-5" dirty="0">
                <a:latin typeface="Times New Roman"/>
                <a:cs typeface="Times New Roman"/>
              </a:rPr>
              <a:t>Характеристика</a:t>
            </a:r>
            <a:r>
              <a:rPr sz="1800" b="1" spc="10" dirty="0">
                <a:latin typeface="Times New Roman"/>
                <a:cs typeface="Times New Roman"/>
              </a:rPr>
              <a:t> </a:t>
            </a:r>
            <a:r>
              <a:rPr sz="1800" b="1" spc="-10" dirty="0">
                <a:latin typeface="Times New Roman"/>
                <a:cs typeface="Times New Roman"/>
              </a:rPr>
              <a:t>основних</a:t>
            </a:r>
            <a:r>
              <a:rPr sz="1800" b="1" spc="5" dirty="0">
                <a:latin typeface="Times New Roman"/>
                <a:cs typeface="Times New Roman"/>
              </a:rPr>
              <a:t> </a:t>
            </a:r>
            <a:r>
              <a:rPr sz="1800" b="1" spc="-5" dirty="0">
                <a:latin typeface="Times New Roman"/>
                <a:cs typeface="Times New Roman"/>
              </a:rPr>
              <a:t>способів</a:t>
            </a:r>
            <a:r>
              <a:rPr sz="1800" b="1" spc="5" dirty="0">
                <a:latin typeface="Times New Roman"/>
                <a:cs typeface="Times New Roman"/>
              </a:rPr>
              <a:t> </a:t>
            </a:r>
            <a:r>
              <a:rPr sz="1800" b="1" spc="-10" dirty="0">
                <a:latin typeface="Times New Roman"/>
                <a:cs typeface="Times New Roman"/>
              </a:rPr>
              <a:t>смаження</a:t>
            </a:r>
            <a:r>
              <a:rPr sz="1800" b="1" spc="-5" dirty="0">
                <a:latin typeface="Times New Roman"/>
                <a:cs typeface="Times New Roman"/>
              </a:rPr>
              <a:t> </a:t>
            </a:r>
            <a:r>
              <a:rPr sz="1800" b="1" dirty="0">
                <a:latin typeface="Times New Roman"/>
                <a:cs typeface="Times New Roman"/>
              </a:rPr>
              <a:t>і</a:t>
            </a:r>
            <a:r>
              <a:rPr sz="1800" b="1" spc="-5" dirty="0">
                <a:latin typeface="Times New Roman"/>
                <a:cs typeface="Times New Roman"/>
              </a:rPr>
              <a:t> випікання</a:t>
            </a:r>
            <a:endParaRPr sz="1800">
              <a:latin typeface="Times New Roman"/>
              <a:cs typeface="Times New Roman"/>
            </a:endParaRPr>
          </a:p>
          <a:p>
            <a:pPr>
              <a:lnSpc>
                <a:spcPct val="100000"/>
              </a:lnSpc>
              <a:spcBef>
                <a:spcPts val="30"/>
              </a:spcBef>
            </a:pPr>
            <a:endParaRPr sz="1850">
              <a:latin typeface="Times New Roman"/>
              <a:cs typeface="Times New Roman"/>
            </a:endParaRPr>
          </a:p>
          <a:p>
            <a:pPr marL="12700" marR="5080" indent="450215" algn="just">
              <a:lnSpc>
                <a:spcPct val="100000"/>
              </a:lnSpc>
            </a:pPr>
            <a:r>
              <a:rPr sz="1800" spc="-10" dirty="0">
                <a:latin typeface="Times New Roman"/>
                <a:cs typeface="Times New Roman"/>
              </a:rPr>
              <a:t>Жарильні </a:t>
            </a:r>
            <a:r>
              <a:rPr sz="1800" spc="-15" dirty="0">
                <a:latin typeface="Times New Roman"/>
                <a:cs typeface="Times New Roman"/>
              </a:rPr>
              <a:t>апарати </a:t>
            </a:r>
            <a:r>
              <a:rPr sz="1800" dirty="0">
                <a:latin typeface="Times New Roman"/>
                <a:cs typeface="Times New Roman"/>
              </a:rPr>
              <a:t>відносяться до основних </a:t>
            </a:r>
            <a:r>
              <a:rPr sz="1800" spc="-5" dirty="0">
                <a:latin typeface="Times New Roman"/>
                <a:cs typeface="Times New Roman"/>
              </a:rPr>
              <a:t>типів теплових </a:t>
            </a:r>
            <a:r>
              <a:rPr sz="1800" spc="-10" dirty="0">
                <a:latin typeface="Times New Roman"/>
                <a:cs typeface="Times New Roman"/>
              </a:rPr>
              <a:t>апаратів, </a:t>
            </a:r>
            <a:r>
              <a:rPr sz="1800" dirty="0">
                <a:latin typeface="Times New Roman"/>
                <a:cs typeface="Times New Roman"/>
              </a:rPr>
              <a:t>які </a:t>
            </a:r>
            <a:r>
              <a:rPr sz="1800" spc="-10" dirty="0">
                <a:latin typeface="Times New Roman"/>
                <a:cs typeface="Times New Roman"/>
              </a:rPr>
              <a:t>застосовують </a:t>
            </a:r>
            <a:r>
              <a:rPr sz="1800" spc="-5" dirty="0">
                <a:latin typeface="Times New Roman"/>
                <a:cs typeface="Times New Roman"/>
              </a:rPr>
              <a:t> практично </a:t>
            </a:r>
            <a:r>
              <a:rPr sz="1800" dirty="0">
                <a:latin typeface="Times New Roman"/>
                <a:cs typeface="Times New Roman"/>
              </a:rPr>
              <a:t>у </a:t>
            </a:r>
            <a:r>
              <a:rPr sz="1800" spc="-10" dirty="0">
                <a:latin typeface="Times New Roman"/>
                <a:cs typeface="Times New Roman"/>
              </a:rPr>
              <a:t>всіх </a:t>
            </a:r>
            <a:r>
              <a:rPr sz="1800" spc="-5" dirty="0">
                <a:latin typeface="Times New Roman"/>
                <a:cs typeface="Times New Roman"/>
              </a:rPr>
              <a:t>закладах ресторанного </a:t>
            </a:r>
            <a:r>
              <a:rPr sz="1800" spc="-10" dirty="0">
                <a:latin typeface="Times New Roman"/>
                <a:cs typeface="Times New Roman"/>
              </a:rPr>
              <a:t>господарства </a:t>
            </a:r>
            <a:r>
              <a:rPr sz="1800" dirty="0">
                <a:latin typeface="Times New Roman"/>
                <a:cs typeface="Times New Roman"/>
              </a:rPr>
              <a:t>і </a:t>
            </a:r>
            <a:r>
              <a:rPr sz="1800" spc="-10" dirty="0">
                <a:latin typeface="Times New Roman"/>
                <a:cs typeface="Times New Roman"/>
              </a:rPr>
              <a:t>здійснюють </a:t>
            </a:r>
            <a:r>
              <a:rPr sz="1800" spc="-5" dirty="0">
                <a:latin typeface="Times New Roman"/>
                <a:cs typeface="Times New Roman"/>
              </a:rPr>
              <a:t>доведення виробів до </a:t>
            </a:r>
            <a:r>
              <a:rPr sz="1800" dirty="0">
                <a:latin typeface="Times New Roman"/>
                <a:cs typeface="Times New Roman"/>
              </a:rPr>
              <a:t> </a:t>
            </a:r>
            <a:r>
              <a:rPr sz="1800" spc="-15" dirty="0">
                <a:latin typeface="Times New Roman"/>
                <a:cs typeface="Times New Roman"/>
              </a:rPr>
              <a:t>кулінарної</a:t>
            </a:r>
            <a:r>
              <a:rPr sz="1800" spc="-10" dirty="0">
                <a:latin typeface="Times New Roman"/>
                <a:cs typeface="Times New Roman"/>
              </a:rPr>
              <a:t> готовності.</a:t>
            </a:r>
            <a:r>
              <a:rPr sz="1800" spc="-5" dirty="0">
                <a:latin typeface="Times New Roman"/>
                <a:cs typeface="Times New Roman"/>
              </a:rPr>
              <a:t> Крім</a:t>
            </a:r>
            <a:r>
              <a:rPr sz="1800" dirty="0">
                <a:latin typeface="Times New Roman"/>
                <a:cs typeface="Times New Roman"/>
              </a:rPr>
              <a:t> </a:t>
            </a:r>
            <a:r>
              <a:rPr sz="1800" spc="-10" dirty="0">
                <a:latin typeface="Times New Roman"/>
                <a:cs typeface="Times New Roman"/>
              </a:rPr>
              <a:t>смаження</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випікання,</a:t>
            </a:r>
            <a:r>
              <a:rPr sz="1800" dirty="0">
                <a:latin typeface="Times New Roman"/>
                <a:cs typeface="Times New Roman"/>
              </a:rPr>
              <a:t> </a:t>
            </a:r>
            <a:r>
              <a:rPr sz="1800" spc="-5" dirty="0">
                <a:latin typeface="Times New Roman"/>
                <a:cs typeface="Times New Roman"/>
              </a:rPr>
              <a:t>жарильні</a:t>
            </a:r>
            <a:r>
              <a:rPr sz="1800" dirty="0">
                <a:latin typeface="Times New Roman"/>
                <a:cs typeface="Times New Roman"/>
              </a:rPr>
              <a:t> </a:t>
            </a:r>
            <a:r>
              <a:rPr sz="1800" spc="-15" dirty="0">
                <a:latin typeface="Times New Roman"/>
                <a:cs typeface="Times New Roman"/>
              </a:rPr>
              <a:t>апарати</a:t>
            </a:r>
            <a:r>
              <a:rPr sz="1800" spc="425" dirty="0">
                <a:latin typeface="Times New Roman"/>
                <a:cs typeface="Times New Roman"/>
              </a:rPr>
              <a:t> </a:t>
            </a:r>
            <a:r>
              <a:rPr sz="1800" spc="-15" dirty="0">
                <a:latin typeface="Times New Roman"/>
                <a:cs typeface="Times New Roman"/>
              </a:rPr>
              <a:t>можна </a:t>
            </a:r>
            <a:r>
              <a:rPr sz="1800" spc="-10" dirty="0">
                <a:latin typeface="Times New Roman"/>
                <a:cs typeface="Times New Roman"/>
              </a:rPr>
              <a:t> </a:t>
            </a:r>
            <a:r>
              <a:rPr sz="1800" spc="-20" dirty="0">
                <a:latin typeface="Times New Roman"/>
                <a:cs typeface="Times New Roman"/>
              </a:rPr>
              <a:t>використовувати</a:t>
            </a:r>
            <a:r>
              <a:rPr sz="1800" spc="-15" dirty="0">
                <a:latin typeface="Times New Roman"/>
                <a:cs typeface="Times New Roman"/>
              </a:rPr>
              <a:t> </a:t>
            </a:r>
            <a:r>
              <a:rPr sz="1800" dirty="0">
                <a:latin typeface="Times New Roman"/>
                <a:cs typeface="Times New Roman"/>
              </a:rPr>
              <a:t>для</a:t>
            </a:r>
            <a:r>
              <a:rPr sz="1800" spc="-10" dirty="0">
                <a:latin typeface="Times New Roman"/>
                <a:cs typeface="Times New Roman"/>
              </a:rPr>
              <a:t> запікання, тушкування,</a:t>
            </a:r>
            <a:r>
              <a:rPr sz="1800" spc="-15" dirty="0">
                <a:latin typeface="Times New Roman"/>
                <a:cs typeface="Times New Roman"/>
              </a:rPr>
              <a:t> </a:t>
            </a:r>
            <a:r>
              <a:rPr sz="1800" spc="-5" dirty="0">
                <a:latin typeface="Times New Roman"/>
                <a:cs typeface="Times New Roman"/>
              </a:rPr>
              <a:t>пасерування</a:t>
            </a:r>
            <a:r>
              <a:rPr sz="1800" spc="-10" dirty="0">
                <a:latin typeface="Times New Roman"/>
                <a:cs typeface="Times New Roman"/>
              </a:rPr>
              <a:t> </a:t>
            </a:r>
            <a:r>
              <a:rPr sz="1800" spc="10" dirty="0">
                <a:latin typeface="Times New Roman"/>
                <a:cs typeface="Times New Roman"/>
              </a:rPr>
              <a:t>та</a:t>
            </a:r>
            <a:r>
              <a:rPr sz="1800" spc="-5" dirty="0">
                <a:latin typeface="Times New Roman"/>
                <a:cs typeface="Times New Roman"/>
              </a:rPr>
              <a:t> припускання.</a:t>
            </a:r>
            <a:endParaRPr sz="1800">
              <a:latin typeface="Times New Roman"/>
              <a:cs typeface="Times New Roman"/>
            </a:endParaRPr>
          </a:p>
          <a:p>
            <a:pPr marL="12700" marR="5080" indent="450215" algn="just">
              <a:lnSpc>
                <a:spcPct val="100000"/>
              </a:lnSpc>
              <a:spcBef>
                <a:spcPts val="500"/>
              </a:spcBef>
            </a:pPr>
            <a:r>
              <a:rPr sz="1800" i="1" spc="-10" dirty="0">
                <a:latin typeface="Times New Roman"/>
                <a:cs typeface="Times New Roman"/>
              </a:rPr>
              <a:t>Жарильно-пекарське</a:t>
            </a:r>
            <a:r>
              <a:rPr sz="1800" i="1" spc="-5" dirty="0">
                <a:latin typeface="Times New Roman"/>
                <a:cs typeface="Times New Roman"/>
              </a:rPr>
              <a:t> устаткування</a:t>
            </a:r>
            <a:r>
              <a:rPr sz="1800" i="1" dirty="0">
                <a:latin typeface="Times New Roman"/>
                <a:cs typeface="Times New Roman"/>
              </a:rPr>
              <a:t> </a:t>
            </a:r>
            <a:r>
              <a:rPr sz="1800" spc="-10" dirty="0">
                <a:latin typeface="Times New Roman"/>
                <a:cs typeface="Times New Roman"/>
              </a:rPr>
              <a:t>забезпечує</a:t>
            </a:r>
            <a:r>
              <a:rPr sz="1800" spc="-5" dirty="0">
                <a:latin typeface="Times New Roman"/>
                <a:cs typeface="Times New Roman"/>
              </a:rPr>
              <a:t> проведення</a:t>
            </a:r>
            <a:r>
              <a:rPr sz="1800" dirty="0">
                <a:latin typeface="Times New Roman"/>
                <a:cs typeface="Times New Roman"/>
              </a:rPr>
              <a:t> процесів</a:t>
            </a:r>
            <a:r>
              <a:rPr sz="1800" spc="5" dirty="0">
                <a:latin typeface="Times New Roman"/>
                <a:cs typeface="Times New Roman"/>
              </a:rPr>
              <a:t> </a:t>
            </a:r>
            <a:r>
              <a:rPr sz="1800" spc="-10" dirty="0">
                <a:latin typeface="Times New Roman"/>
                <a:cs typeface="Times New Roman"/>
              </a:rPr>
              <a:t>смаження, </a:t>
            </a:r>
            <a:r>
              <a:rPr sz="1800" spc="-5" dirty="0">
                <a:latin typeface="Times New Roman"/>
                <a:cs typeface="Times New Roman"/>
              </a:rPr>
              <a:t> випікання, </a:t>
            </a:r>
            <a:r>
              <a:rPr sz="1800" spc="-10" dirty="0">
                <a:latin typeface="Times New Roman"/>
                <a:cs typeface="Times New Roman"/>
              </a:rPr>
              <a:t>тушкування </a:t>
            </a:r>
            <a:r>
              <a:rPr sz="1800" dirty="0">
                <a:latin typeface="Times New Roman"/>
                <a:cs typeface="Times New Roman"/>
              </a:rPr>
              <a:t>за </a:t>
            </a:r>
            <a:r>
              <a:rPr sz="1800" spc="-15" dirty="0">
                <a:latin typeface="Times New Roman"/>
                <a:cs typeface="Times New Roman"/>
              </a:rPr>
              <a:t>рахунок </a:t>
            </a:r>
            <a:r>
              <a:rPr sz="1800" spc="-5" dirty="0">
                <a:latin typeface="Times New Roman"/>
                <a:cs typeface="Times New Roman"/>
              </a:rPr>
              <a:t>дії </a:t>
            </a:r>
            <a:r>
              <a:rPr sz="1800" dirty="0">
                <a:latin typeface="Times New Roman"/>
                <a:cs typeface="Times New Roman"/>
              </a:rPr>
              <a:t>на </a:t>
            </a:r>
            <a:r>
              <a:rPr sz="1800" spc="-10" dirty="0">
                <a:latin typeface="Times New Roman"/>
                <a:cs typeface="Times New Roman"/>
              </a:rPr>
              <a:t>продукти проміжних технологічних </a:t>
            </a:r>
            <a:r>
              <a:rPr sz="1800" spc="-5" dirty="0">
                <a:latin typeface="Times New Roman"/>
                <a:cs typeface="Times New Roman"/>
              </a:rPr>
              <a:t>середовищ </a:t>
            </a:r>
            <a:r>
              <a:rPr sz="1800" dirty="0">
                <a:latin typeface="Times New Roman"/>
                <a:cs typeface="Times New Roman"/>
              </a:rPr>
              <a:t> (повітря, </a:t>
            </a:r>
            <a:r>
              <a:rPr sz="1800" spc="-5" dirty="0">
                <a:latin typeface="Times New Roman"/>
                <a:cs typeface="Times New Roman"/>
              </a:rPr>
              <a:t>пароповітряна </a:t>
            </a:r>
            <a:r>
              <a:rPr sz="1800" spc="-10" dirty="0">
                <a:latin typeface="Times New Roman"/>
                <a:cs typeface="Times New Roman"/>
              </a:rPr>
              <a:t>суміш, </a:t>
            </a:r>
            <a:r>
              <a:rPr sz="1800" spc="-5" dirty="0">
                <a:latin typeface="Times New Roman"/>
                <a:cs typeface="Times New Roman"/>
              </a:rPr>
              <a:t>жир, </a:t>
            </a:r>
            <a:r>
              <a:rPr sz="1800" spc="-15" dirty="0">
                <a:latin typeface="Times New Roman"/>
                <a:cs typeface="Times New Roman"/>
              </a:rPr>
              <a:t>соуси), </a:t>
            </a:r>
            <a:r>
              <a:rPr sz="1800" spc="-5" dirty="0">
                <a:latin typeface="Times New Roman"/>
                <a:cs typeface="Times New Roman"/>
              </a:rPr>
              <a:t>нагрітих </a:t>
            </a:r>
            <a:r>
              <a:rPr sz="1800" dirty="0">
                <a:latin typeface="Times New Roman"/>
                <a:cs typeface="Times New Roman"/>
              </a:rPr>
              <a:t>на </a:t>
            </a:r>
            <a:r>
              <a:rPr sz="1800" spc="-10" dirty="0">
                <a:latin typeface="Times New Roman"/>
                <a:cs typeface="Times New Roman"/>
              </a:rPr>
              <a:t>робочих </a:t>
            </a:r>
            <a:r>
              <a:rPr sz="1800" spc="-5" dirty="0">
                <a:latin typeface="Times New Roman"/>
                <a:cs typeface="Times New Roman"/>
              </a:rPr>
              <a:t>поверхнях чи </a:t>
            </a:r>
            <a:r>
              <a:rPr sz="1800" dirty="0">
                <a:latin typeface="Times New Roman"/>
                <a:cs typeface="Times New Roman"/>
              </a:rPr>
              <a:t>в </a:t>
            </a:r>
            <a:r>
              <a:rPr sz="1800" spc="-10" dirty="0">
                <a:latin typeface="Times New Roman"/>
                <a:cs typeface="Times New Roman"/>
              </a:rPr>
              <a:t>робочих </a:t>
            </a:r>
            <a:r>
              <a:rPr sz="1800" spc="-5" dirty="0">
                <a:latin typeface="Times New Roman"/>
                <a:cs typeface="Times New Roman"/>
              </a:rPr>
              <a:t> об’ємах</a:t>
            </a:r>
            <a:r>
              <a:rPr sz="1800" spc="-15" dirty="0">
                <a:latin typeface="Times New Roman"/>
                <a:cs typeface="Times New Roman"/>
              </a:rPr>
              <a:t> апаратів</a:t>
            </a:r>
            <a:r>
              <a:rPr sz="1800" spc="5" dirty="0">
                <a:latin typeface="Times New Roman"/>
                <a:cs typeface="Times New Roman"/>
              </a:rPr>
              <a:t> </a:t>
            </a:r>
            <a:r>
              <a:rPr sz="1800" dirty="0">
                <a:latin typeface="Times New Roman"/>
                <a:cs typeface="Times New Roman"/>
              </a:rPr>
              <a:t>до</a:t>
            </a:r>
            <a:r>
              <a:rPr sz="1800" spc="-10" dirty="0">
                <a:latin typeface="Times New Roman"/>
                <a:cs typeface="Times New Roman"/>
              </a:rPr>
              <a:t> температури</a:t>
            </a:r>
            <a:r>
              <a:rPr sz="1800" dirty="0">
                <a:latin typeface="Times New Roman"/>
                <a:cs typeface="Times New Roman"/>
              </a:rPr>
              <a:t> 150…300°</a:t>
            </a:r>
            <a:r>
              <a:rPr sz="1800" spc="5" dirty="0">
                <a:latin typeface="Times New Roman"/>
                <a:cs typeface="Times New Roman"/>
              </a:rPr>
              <a:t> </a:t>
            </a:r>
            <a:r>
              <a:rPr sz="1800" dirty="0">
                <a:latin typeface="Times New Roman"/>
                <a:cs typeface="Times New Roman"/>
              </a:rPr>
              <a:t>С.</a:t>
            </a:r>
            <a:endParaRPr sz="1800">
              <a:latin typeface="Times New Roman"/>
              <a:cs typeface="Times New Roman"/>
            </a:endParaRPr>
          </a:p>
          <a:p>
            <a:pPr marL="12700" marR="661670" algn="just">
              <a:lnSpc>
                <a:spcPct val="100000"/>
              </a:lnSpc>
            </a:pPr>
            <a:r>
              <a:rPr sz="1800" spc="-15" dirty="0">
                <a:latin typeface="Times New Roman"/>
                <a:cs typeface="Times New Roman"/>
              </a:rPr>
              <a:t>Технологічна </a:t>
            </a:r>
            <a:r>
              <a:rPr sz="1800" spc="-5" dirty="0">
                <a:latin typeface="Times New Roman"/>
                <a:cs typeface="Times New Roman"/>
              </a:rPr>
              <a:t>сутність </a:t>
            </a:r>
            <a:r>
              <a:rPr sz="1800" dirty="0">
                <a:latin typeface="Times New Roman"/>
                <a:cs typeface="Times New Roman"/>
              </a:rPr>
              <a:t>процесу </a:t>
            </a:r>
            <a:r>
              <a:rPr sz="1800" spc="-10" dirty="0">
                <a:latin typeface="Times New Roman"/>
                <a:cs typeface="Times New Roman"/>
              </a:rPr>
              <a:t>смаження </a:t>
            </a:r>
            <a:r>
              <a:rPr sz="1800" dirty="0">
                <a:latin typeface="Times New Roman"/>
                <a:cs typeface="Times New Roman"/>
              </a:rPr>
              <a:t>і </a:t>
            </a:r>
            <a:r>
              <a:rPr sz="1800" spc="-5" dirty="0">
                <a:latin typeface="Times New Roman"/>
                <a:cs typeface="Times New Roman"/>
              </a:rPr>
              <a:t>випікання </a:t>
            </a:r>
            <a:r>
              <a:rPr sz="1800" dirty="0">
                <a:latin typeface="Times New Roman"/>
                <a:cs typeface="Times New Roman"/>
              </a:rPr>
              <a:t>– </a:t>
            </a:r>
            <a:r>
              <a:rPr sz="1800" spc="-5" dirty="0">
                <a:latin typeface="Times New Roman"/>
                <a:cs typeface="Times New Roman"/>
              </a:rPr>
              <a:t>доведення </a:t>
            </a:r>
            <a:r>
              <a:rPr sz="1800" spc="-10" dirty="0">
                <a:latin typeface="Times New Roman"/>
                <a:cs typeface="Times New Roman"/>
              </a:rPr>
              <a:t>продуктів </a:t>
            </a:r>
            <a:r>
              <a:rPr sz="1800" dirty="0">
                <a:latin typeface="Times New Roman"/>
                <a:cs typeface="Times New Roman"/>
              </a:rPr>
              <a:t>до стану </a:t>
            </a:r>
            <a:r>
              <a:rPr sz="1800" spc="-434" dirty="0">
                <a:latin typeface="Times New Roman"/>
                <a:cs typeface="Times New Roman"/>
              </a:rPr>
              <a:t> </a:t>
            </a:r>
            <a:r>
              <a:rPr sz="1800" spc="-15" dirty="0">
                <a:latin typeface="Times New Roman"/>
                <a:cs typeface="Times New Roman"/>
              </a:rPr>
              <a:t>кулінарної </a:t>
            </a:r>
            <a:r>
              <a:rPr sz="1800" spc="-10" dirty="0">
                <a:latin typeface="Times New Roman"/>
                <a:cs typeface="Times New Roman"/>
              </a:rPr>
              <a:t>готовності.</a:t>
            </a:r>
            <a:endParaRPr sz="1800">
              <a:latin typeface="Times New Roman"/>
              <a:cs typeface="Times New Roman"/>
            </a:endParaRPr>
          </a:p>
        </p:txBody>
      </p:sp>
      <p:pic>
        <p:nvPicPr>
          <p:cNvPr id="3" name="object 3"/>
          <p:cNvPicPr/>
          <p:nvPr/>
        </p:nvPicPr>
        <p:blipFill>
          <a:blip r:embed="rId2" cstate="print"/>
          <a:stretch>
            <a:fillRect/>
          </a:stretch>
        </p:blipFill>
        <p:spPr>
          <a:xfrm>
            <a:off x="1281476" y="4009360"/>
            <a:ext cx="6844275" cy="210933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235" y="428245"/>
            <a:ext cx="8412480" cy="756920"/>
          </a:xfrm>
          <a:prstGeom prst="rect">
            <a:avLst/>
          </a:prstGeom>
        </p:spPr>
        <p:txBody>
          <a:bodyPr vert="horz" wrap="square" lIns="0" tIns="12700" rIns="0" bIns="0" rtlCol="0">
            <a:spAutoFit/>
          </a:bodyPr>
          <a:lstStyle/>
          <a:p>
            <a:pPr marL="12700" marR="5080" indent="915035">
              <a:lnSpc>
                <a:spcPct val="100000"/>
              </a:lnSpc>
              <a:spcBef>
                <a:spcPts val="100"/>
              </a:spcBef>
              <a:tabLst>
                <a:tab pos="1476375" algn="l"/>
                <a:tab pos="2487295" algn="l"/>
                <a:tab pos="2795905" algn="l"/>
                <a:tab pos="4961255" algn="l"/>
                <a:tab pos="6292215" algn="l"/>
                <a:tab pos="6600190" algn="l"/>
              </a:tabLst>
            </a:pPr>
            <a:r>
              <a:rPr spc="-5" dirty="0">
                <a:solidFill>
                  <a:srgbClr val="1F497D"/>
                </a:solidFill>
              </a:rPr>
              <a:t>Д</a:t>
            </a:r>
            <a:r>
              <a:rPr dirty="0">
                <a:solidFill>
                  <a:srgbClr val="1F497D"/>
                </a:solidFill>
              </a:rPr>
              <a:t>о	грил</a:t>
            </a:r>
            <a:r>
              <a:rPr spc="-5" dirty="0">
                <a:solidFill>
                  <a:srgbClr val="1F497D"/>
                </a:solidFill>
              </a:rPr>
              <a:t>і</a:t>
            </a:r>
            <a:r>
              <a:rPr dirty="0">
                <a:solidFill>
                  <a:srgbClr val="1F497D"/>
                </a:solidFill>
              </a:rPr>
              <a:t>в	з	</a:t>
            </a:r>
            <a:r>
              <a:rPr spc="-5" dirty="0">
                <a:solidFill>
                  <a:srgbClr val="1F497D"/>
                </a:solidFill>
              </a:rPr>
              <a:t>і</a:t>
            </a:r>
            <a:r>
              <a:rPr dirty="0">
                <a:solidFill>
                  <a:srgbClr val="1F497D"/>
                </a:solidFill>
              </a:rPr>
              <a:t>н</a:t>
            </a:r>
            <a:r>
              <a:rPr spc="-5" dirty="0">
                <a:solidFill>
                  <a:srgbClr val="1F497D"/>
                </a:solidFill>
              </a:rPr>
              <a:t>ф</a:t>
            </a:r>
            <a:r>
              <a:rPr spc="-10" dirty="0">
                <a:solidFill>
                  <a:srgbClr val="1F497D"/>
                </a:solidFill>
              </a:rPr>
              <a:t>р</a:t>
            </a:r>
            <a:r>
              <a:rPr spc="-95" dirty="0">
                <a:solidFill>
                  <a:srgbClr val="1F497D"/>
                </a:solidFill>
              </a:rPr>
              <a:t>а</a:t>
            </a:r>
            <a:r>
              <a:rPr spc="-5" dirty="0">
                <a:solidFill>
                  <a:srgbClr val="1F497D"/>
                </a:solidFill>
              </a:rPr>
              <a:t>ч</a:t>
            </a:r>
            <a:r>
              <a:rPr dirty="0">
                <a:solidFill>
                  <a:srgbClr val="1F497D"/>
                </a:solidFill>
              </a:rPr>
              <a:t>ер</a:t>
            </a:r>
            <a:r>
              <a:rPr spc="-20" dirty="0">
                <a:solidFill>
                  <a:srgbClr val="1F497D"/>
                </a:solidFill>
              </a:rPr>
              <a:t>в</a:t>
            </a:r>
            <a:r>
              <a:rPr dirty="0">
                <a:solidFill>
                  <a:srgbClr val="1F497D"/>
                </a:solidFill>
              </a:rPr>
              <a:t>оним	</a:t>
            </a:r>
            <a:r>
              <a:rPr spc="-5" dirty="0">
                <a:solidFill>
                  <a:srgbClr val="1F497D"/>
                </a:solidFill>
              </a:rPr>
              <a:t>н</a:t>
            </a:r>
            <a:r>
              <a:rPr dirty="0">
                <a:solidFill>
                  <a:srgbClr val="1F497D"/>
                </a:solidFill>
              </a:rPr>
              <a:t>а</a:t>
            </a:r>
            <a:r>
              <a:rPr spc="-5" dirty="0">
                <a:solidFill>
                  <a:srgbClr val="1F497D"/>
                </a:solidFill>
              </a:rPr>
              <a:t>грі</a:t>
            </a:r>
            <a:r>
              <a:rPr spc="-20" dirty="0">
                <a:solidFill>
                  <a:srgbClr val="1F497D"/>
                </a:solidFill>
              </a:rPr>
              <a:t>в</a:t>
            </a:r>
            <a:r>
              <a:rPr spc="-45" dirty="0">
                <a:solidFill>
                  <a:srgbClr val="1F497D"/>
                </a:solidFill>
              </a:rPr>
              <a:t>о</a:t>
            </a:r>
            <a:r>
              <a:rPr dirty="0">
                <a:solidFill>
                  <a:srgbClr val="1F497D"/>
                </a:solidFill>
              </a:rPr>
              <a:t>м	</a:t>
            </a:r>
            <a:r>
              <a:rPr b="1" i="1" dirty="0">
                <a:latin typeface="Times New Roman"/>
                <a:cs typeface="Times New Roman"/>
              </a:rPr>
              <a:t>з	р</a:t>
            </a:r>
            <a:r>
              <a:rPr b="1" i="1" spc="-35" dirty="0">
                <a:latin typeface="Times New Roman"/>
                <a:cs typeface="Times New Roman"/>
              </a:rPr>
              <a:t>о</a:t>
            </a:r>
            <a:r>
              <a:rPr b="1" i="1" spc="-65" dirty="0">
                <a:latin typeface="Times New Roman"/>
                <a:cs typeface="Times New Roman"/>
              </a:rPr>
              <a:t>з</a:t>
            </a:r>
            <a:r>
              <a:rPr b="1" i="1" spc="-5" dirty="0">
                <a:latin typeface="Times New Roman"/>
                <a:cs typeface="Times New Roman"/>
              </a:rPr>
              <a:t>міщ</a:t>
            </a:r>
            <a:r>
              <a:rPr b="1" i="1" dirty="0">
                <a:latin typeface="Times New Roman"/>
                <a:cs typeface="Times New Roman"/>
              </a:rPr>
              <a:t>е</a:t>
            </a:r>
            <a:r>
              <a:rPr b="1" i="1" spc="-5" dirty="0">
                <a:latin typeface="Times New Roman"/>
                <a:cs typeface="Times New Roman"/>
              </a:rPr>
              <a:t>н</a:t>
            </a:r>
            <a:r>
              <a:rPr b="1" i="1" dirty="0">
                <a:latin typeface="Times New Roman"/>
                <a:cs typeface="Times New Roman"/>
              </a:rPr>
              <a:t>н</a:t>
            </a:r>
            <a:r>
              <a:rPr b="1" i="1" spc="-5" dirty="0">
                <a:latin typeface="Times New Roman"/>
                <a:cs typeface="Times New Roman"/>
              </a:rPr>
              <a:t>ям  </a:t>
            </a:r>
            <a:r>
              <a:rPr b="1" i="1" spc="-15" dirty="0">
                <a:latin typeface="Times New Roman"/>
                <a:cs typeface="Times New Roman"/>
              </a:rPr>
              <a:t>продуктів</a:t>
            </a:r>
            <a:r>
              <a:rPr b="1" i="1" spc="-20" dirty="0">
                <a:latin typeface="Times New Roman"/>
                <a:cs typeface="Times New Roman"/>
              </a:rPr>
              <a:t> </a:t>
            </a:r>
            <a:r>
              <a:rPr b="1" i="1" spc="-5" dirty="0">
                <a:latin typeface="Times New Roman"/>
                <a:cs typeface="Times New Roman"/>
              </a:rPr>
              <a:t>на</a:t>
            </a:r>
            <a:r>
              <a:rPr b="1" i="1" spc="5" dirty="0">
                <a:latin typeface="Times New Roman"/>
                <a:cs typeface="Times New Roman"/>
              </a:rPr>
              <a:t> </a:t>
            </a:r>
            <a:r>
              <a:rPr b="1" i="1" spc="-5" dirty="0">
                <a:latin typeface="Times New Roman"/>
                <a:cs typeface="Times New Roman"/>
              </a:rPr>
              <a:t>решітці </a:t>
            </a:r>
            <a:r>
              <a:rPr dirty="0">
                <a:solidFill>
                  <a:srgbClr val="1F497D"/>
                </a:solidFill>
              </a:rPr>
              <a:t>відносяться:</a:t>
            </a:r>
          </a:p>
        </p:txBody>
      </p:sp>
      <p:sp>
        <p:nvSpPr>
          <p:cNvPr id="3" name="object 3"/>
          <p:cNvSpPr txBox="1">
            <a:spLocks noGrp="1"/>
          </p:cNvSpPr>
          <p:nvPr>
            <p:ph type="body" idx="1"/>
          </p:nvPr>
        </p:nvSpPr>
        <p:spPr>
          <a:prstGeom prst="rect">
            <a:avLst/>
          </a:prstGeom>
        </p:spPr>
        <p:txBody>
          <a:bodyPr vert="horz" wrap="square" lIns="0" tIns="195580" rIns="0" bIns="0" rtlCol="0">
            <a:spAutoFit/>
          </a:bodyPr>
          <a:lstStyle/>
          <a:p>
            <a:pPr marL="925830">
              <a:lnSpc>
                <a:spcPct val="100000"/>
              </a:lnSpc>
              <a:spcBef>
                <a:spcPts val="1540"/>
              </a:spcBef>
            </a:pPr>
            <a:r>
              <a:rPr b="0" i="0" dirty="0">
                <a:latin typeface="Times New Roman"/>
                <a:cs typeface="Times New Roman"/>
              </a:rPr>
              <a:t>-</a:t>
            </a:r>
            <a:r>
              <a:rPr b="0" i="0" spc="-40" dirty="0">
                <a:latin typeface="Times New Roman"/>
                <a:cs typeface="Times New Roman"/>
              </a:rPr>
              <a:t> </a:t>
            </a:r>
            <a:r>
              <a:rPr spc="-5" dirty="0"/>
              <a:t>лава-грилі;</a:t>
            </a:r>
          </a:p>
          <a:p>
            <a:pPr marL="1104265" indent="-178435">
              <a:lnSpc>
                <a:spcPct val="100000"/>
              </a:lnSpc>
              <a:spcBef>
                <a:spcPts val="1440"/>
              </a:spcBef>
              <a:buChar char="-"/>
              <a:tabLst>
                <a:tab pos="1104900" algn="l"/>
              </a:tabLst>
            </a:pPr>
            <a:r>
              <a:rPr spc="-5" dirty="0"/>
              <a:t>грилі </a:t>
            </a:r>
            <a:r>
              <a:rPr spc="-10" dirty="0"/>
              <a:t>“саламандер”;</a:t>
            </a:r>
          </a:p>
          <a:p>
            <a:pPr marL="1104265" indent="-178435">
              <a:lnSpc>
                <a:spcPct val="100000"/>
              </a:lnSpc>
              <a:spcBef>
                <a:spcPts val="1440"/>
              </a:spcBef>
              <a:buChar char="-"/>
              <a:tabLst>
                <a:tab pos="1104900" algn="l"/>
              </a:tabLst>
            </a:pPr>
            <a:r>
              <a:rPr spc="-5" dirty="0"/>
              <a:t>мангал-грилі.</a:t>
            </a:r>
          </a:p>
          <a:p>
            <a:pPr marL="12700" marR="5080" indent="-635" algn="just">
              <a:lnSpc>
                <a:spcPct val="100000"/>
              </a:lnSpc>
              <a:spcBef>
                <a:spcPts val="1115"/>
              </a:spcBef>
            </a:pPr>
            <a:r>
              <a:rPr sz="1800" spc="-5" dirty="0">
                <a:solidFill>
                  <a:srgbClr val="0000FF"/>
                </a:solidFill>
                <a:latin typeface="Arial"/>
                <a:cs typeface="Arial"/>
              </a:rPr>
              <a:t>Лава-гриль </a:t>
            </a:r>
            <a:r>
              <a:rPr sz="1800" b="0" dirty="0">
                <a:latin typeface="Arial"/>
                <a:cs typeface="Arial"/>
              </a:rPr>
              <a:t>з </a:t>
            </a:r>
            <a:r>
              <a:rPr sz="1800" b="0" i="0" spc="-20" dirty="0">
                <a:latin typeface="Trebuchet MS"/>
                <a:cs typeface="Trebuchet MS"/>
              </a:rPr>
              <a:t>електричним </a:t>
            </a:r>
            <a:r>
              <a:rPr sz="1800" b="0" i="0" spc="-25" dirty="0">
                <a:latin typeface="Trebuchet MS"/>
                <a:cs typeface="Trebuchet MS"/>
              </a:rPr>
              <a:t>чи </a:t>
            </a:r>
            <a:r>
              <a:rPr sz="1800" b="0" i="0" spc="-15" dirty="0">
                <a:latin typeface="Trebuchet MS"/>
                <a:cs typeface="Trebuchet MS"/>
              </a:rPr>
              <a:t>газовим нагрівом </a:t>
            </a:r>
            <a:r>
              <a:rPr sz="1800" b="0" i="0" spc="-30" dirty="0">
                <a:latin typeface="Trebuchet MS"/>
                <a:cs typeface="Trebuchet MS"/>
              </a:rPr>
              <a:t>імітує </a:t>
            </a:r>
            <a:r>
              <a:rPr sz="1800" b="0" i="0" spc="10" dirty="0">
                <a:latin typeface="Trebuchet MS"/>
                <a:cs typeface="Trebuchet MS"/>
              </a:rPr>
              <a:t>розпалену </a:t>
            </a:r>
            <a:r>
              <a:rPr sz="1800" b="0" i="0" spc="-20" dirty="0">
                <a:latin typeface="Trebuchet MS"/>
                <a:cs typeface="Trebuchet MS"/>
              </a:rPr>
              <a:t>вулканічну </a:t>
            </a:r>
            <a:r>
              <a:rPr sz="1800" b="0" i="0" spc="-15" dirty="0">
                <a:latin typeface="Trebuchet MS"/>
                <a:cs typeface="Trebuchet MS"/>
              </a:rPr>
              <a:t> </a:t>
            </a:r>
            <a:r>
              <a:rPr sz="1800" b="0" i="0" spc="-20" dirty="0">
                <a:latin typeface="Trebuchet MS"/>
                <a:cs typeface="Trebuchet MS"/>
              </a:rPr>
              <a:t>лаву</a:t>
            </a:r>
            <a:r>
              <a:rPr sz="1800" b="0" i="0" spc="-20" dirty="0">
                <a:latin typeface="Microsoft Sans Serif"/>
                <a:cs typeface="Microsoft Sans Serif"/>
              </a:rPr>
              <a:t>.</a:t>
            </a:r>
            <a:r>
              <a:rPr sz="1800" b="0" i="0" spc="-15" dirty="0">
                <a:latin typeface="Microsoft Sans Serif"/>
                <a:cs typeface="Microsoft Sans Serif"/>
              </a:rPr>
              <a:t> </a:t>
            </a:r>
            <a:r>
              <a:rPr sz="1800" b="0" i="0" dirty="0">
                <a:latin typeface="Trebuchet MS"/>
                <a:cs typeface="Trebuchet MS"/>
              </a:rPr>
              <a:t>Електричний</a:t>
            </a:r>
            <a:r>
              <a:rPr sz="1800" b="0" i="0" spc="5" dirty="0">
                <a:latin typeface="Trebuchet MS"/>
                <a:cs typeface="Trebuchet MS"/>
              </a:rPr>
              <a:t> </a:t>
            </a:r>
            <a:r>
              <a:rPr sz="1800" b="0" i="0" spc="-20" dirty="0">
                <a:latin typeface="Trebuchet MS"/>
                <a:cs typeface="Trebuchet MS"/>
              </a:rPr>
              <a:t>нагрівач</a:t>
            </a:r>
            <a:r>
              <a:rPr sz="1800" b="0" i="0" spc="-15" dirty="0">
                <a:latin typeface="Trebuchet MS"/>
                <a:cs typeface="Trebuchet MS"/>
              </a:rPr>
              <a:t> </a:t>
            </a:r>
            <a:r>
              <a:rPr sz="1800" b="0" i="0" spc="-25" dirty="0">
                <a:latin typeface="Trebuchet MS"/>
                <a:cs typeface="Trebuchet MS"/>
              </a:rPr>
              <a:t>чи</a:t>
            </a:r>
            <a:r>
              <a:rPr sz="1800" b="0" i="0" spc="-20" dirty="0">
                <a:latin typeface="Trebuchet MS"/>
                <a:cs typeface="Trebuchet MS"/>
              </a:rPr>
              <a:t> газовий</a:t>
            </a:r>
            <a:r>
              <a:rPr sz="1800" b="0" i="0" spc="-15" dirty="0">
                <a:latin typeface="Trebuchet MS"/>
                <a:cs typeface="Trebuchet MS"/>
              </a:rPr>
              <a:t> </a:t>
            </a:r>
            <a:r>
              <a:rPr sz="1800" b="0" i="0" spc="-10" dirty="0">
                <a:latin typeface="Trebuchet MS"/>
                <a:cs typeface="Trebuchet MS"/>
              </a:rPr>
              <a:t>пальник</a:t>
            </a:r>
            <a:r>
              <a:rPr sz="1800" b="0" i="0" spc="-5" dirty="0">
                <a:latin typeface="Trebuchet MS"/>
                <a:cs typeface="Trebuchet MS"/>
              </a:rPr>
              <a:t> </a:t>
            </a:r>
            <a:r>
              <a:rPr sz="1800" b="0" i="0" spc="15" dirty="0">
                <a:latin typeface="Trebuchet MS"/>
                <a:cs typeface="Trebuchet MS"/>
              </a:rPr>
              <a:t>до</a:t>
            </a:r>
            <a:r>
              <a:rPr sz="1800" b="0" i="0" spc="20" dirty="0">
                <a:latin typeface="Trebuchet MS"/>
                <a:cs typeface="Trebuchet MS"/>
              </a:rPr>
              <a:t> </a:t>
            </a:r>
            <a:r>
              <a:rPr sz="1800" b="0" i="0" spc="-10" dirty="0">
                <a:latin typeface="Trebuchet MS"/>
                <a:cs typeface="Trebuchet MS"/>
              </a:rPr>
              <a:t>високої</a:t>
            </a:r>
            <a:r>
              <a:rPr sz="1800" b="0" i="0" spc="-5" dirty="0">
                <a:latin typeface="Trebuchet MS"/>
                <a:cs typeface="Trebuchet MS"/>
              </a:rPr>
              <a:t> </a:t>
            </a:r>
            <a:r>
              <a:rPr sz="1800" b="0" i="0" dirty="0">
                <a:latin typeface="Trebuchet MS"/>
                <a:cs typeface="Trebuchet MS"/>
              </a:rPr>
              <a:t>температури </a:t>
            </a:r>
            <a:r>
              <a:rPr sz="1800" b="0" i="0" spc="5" dirty="0">
                <a:latin typeface="Trebuchet MS"/>
                <a:cs typeface="Trebuchet MS"/>
              </a:rPr>
              <a:t> </a:t>
            </a:r>
            <a:r>
              <a:rPr sz="1800" b="0" i="0" spc="-20" dirty="0">
                <a:latin typeface="Trebuchet MS"/>
                <a:cs typeface="Trebuchet MS"/>
              </a:rPr>
              <a:t>розігрівають </a:t>
            </a:r>
            <a:r>
              <a:rPr sz="1800" b="0" i="0" spc="-15" dirty="0">
                <a:latin typeface="Trebuchet MS"/>
                <a:cs typeface="Trebuchet MS"/>
              </a:rPr>
              <a:t>шматочки лави, </a:t>
            </a:r>
            <a:r>
              <a:rPr sz="1800" b="0" i="0" spc="75" dirty="0">
                <a:latin typeface="Trebuchet MS"/>
                <a:cs typeface="Trebuchet MS"/>
              </a:rPr>
              <a:t>а </a:t>
            </a:r>
            <a:r>
              <a:rPr sz="1800" b="0" i="0" dirty="0">
                <a:latin typeface="Trebuchet MS"/>
                <a:cs typeface="Trebuchet MS"/>
              </a:rPr>
              <a:t>вони </a:t>
            </a:r>
            <a:r>
              <a:rPr sz="1800" b="0" i="0" spc="-10" dirty="0">
                <a:latin typeface="Trebuchet MS"/>
                <a:cs typeface="Trebuchet MS"/>
              </a:rPr>
              <a:t>завдяки </a:t>
            </a:r>
            <a:r>
              <a:rPr sz="1800" b="0" i="0" dirty="0">
                <a:latin typeface="Trebuchet MS"/>
                <a:cs typeface="Trebuchet MS"/>
              </a:rPr>
              <a:t>своїй </a:t>
            </a:r>
            <a:r>
              <a:rPr sz="1800" b="0" i="0" spc="-20" dirty="0">
                <a:latin typeface="Trebuchet MS"/>
                <a:cs typeface="Trebuchet MS"/>
              </a:rPr>
              <a:t>пористій </a:t>
            </a:r>
            <a:r>
              <a:rPr sz="1800" b="0" i="0" spc="-30" dirty="0">
                <a:latin typeface="Trebuchet MS"/>
                <a:cs typeface="Trebuchet MS"/>
              </a:rPr>
              <a:t>структурі </a:t>
            </a:r>
            <a:r>
              <a:rPr sz="1800" b="0" i="0" spc="-5" dirty="0">
                <a:latin typeface="Trebuchet MS"/>
                <a:cs typeface="Trebuchet MS"/>
              </a:rPr>
              <a:t>слугують </a:t>
            </a:r>
            <a:r>
              <a:rPr sz="1800" b="0" i="0" spc="-530" dirty="0">
                <a:latin typeface="Trebuchet MS"/>
                <a:cs typeface="Trebuchet MS"/>
              </a:rPr>
              <a:t> </a:t>
            </a:r>
            <a:r>
              <a:rPr sz="1800" b="0" i="0" spc="-10" dirty="0">
                <a:latin typeface="Trebuchet MS"/>
                <a:cs typeface="Trebuchet MS"/>
              </a:rPr>
              <a:t>джерелом</a:t>
            </a:r>
            <a:r>
              <a:rPr sz="1800" b="0" i="0" spc="-5" dirty="0">
                <a:latin typeface="Trebuchet MS"/>
                <a:cs typeface="Trebuchet MS"/>
              </a:rPr>
              <a:t> </a:t>
            </a:r>
            <a:r>
              <a:rPr sz="1800" b="0" i="0" spc="-20" dirty="0">
                <a:latin typeface="Trebuchet MS"/>
                <a:cs typeface="Trebuchet MS"/>
              </a:rPr>
              <a:t>інтенсивного</a:t>
            </a:r>
            <a:r>
              <a:rPr sz="1800" b="0" i="0" spc="-15" dirty="0">
                <a:latin typeface="Trebuchet MS"/>
                <a:cs typeface="Trebuchet MS"/>
              </a:rPr>
              <a:t> </a:t>
            </a:r>
            <a:r>
              <a:rPr sz="1800" b="0" i="0" spc="-10" dirty="0">
                <a:latin typeface="Trebuchet MS"/>
                <a:cs typeface="Trebuchet MS"/>
              </a:rPr>
              <a:t>інфрачервоного</a:t>
            </a:r>
            <a:r>
              <a:rPr sz="1800" b="0" i="0" spc="-5" dirty="0">
                <a:latin typeface="Trebuchet MS"/>
                <a:cs typeface="Trebuchet MS"/>
              </a:rPr>
              <a:t> </a:t>
            </a:r>
            <a:r>
              <a:rPr sz="1800" b="0" i="0" dirty="0">
                <a:latin typeface="Trebuchet MS"/>
                <a:cs typeface="Trebuchet MS"/>
              </a:rPr>
              <a:t>випромінювання</a:t>
            </a:r>
            <a:r>
              <a:rPr sz="1800" b="0" i="0" dirty="0">
                <a:latin typeface="Microsoft Sans Serif"/>
                <a:cs typeface="Microsoft Sans Serif"/>
              </a:rPr>
              <a:t>.</a:t>
            </a:r>
            <a:r>
              <a:rPr sz="1800" b="0" i="0" spc="5" dirty="0">
                <a:latin typeface="Microsoft Sans Serif"/>
                <a:cs typeface="Microsoft Sans Serif"/>
              </a:rPr>
              <a:t> </a:t>
            </a:r>
            <a:r>
              <a:rPr sz="1800" b="0" i="0" spc="70" dirty="0">
                <a:latin typeface="Trebuchet MS"/>
                <a:cs typeface="Trebuchet MS"/>
              </a:rPr>
              <a:t>Над</a:t>
            </a:r>
            <a:r>
              <a:rPr sz="1800" b="0" i="0" spc="75" dirty="0">
                <a:latin typeface="Trebuchet MS"/>
                <a:cs typeface="Trebuchet MS"/>
              </a:rPr>
              <a:t> </a:t>
            </a:r>
            <a:r>
              <a:rPr sz="1800" b="0" i="0" spc="20" dirty="0">
                <a:latin typeface="Trebuchet MS"/>
                <a:cs typeface="Trebuchet MS"/>
              </a:rPr>
              <a:t>лавовим </a:t>
            </a:r>
            <a:r>
              <a:rPr sz="1800" b="0" i="0" spc="25" dirty="0">
                <a:latin typeface="Trebuchet MS"/>
                <a:cs typeface="Trebuchet MS"/>
              </a:rPr>
              <a:t> </a:t>
            </a:r>
            <a:r>
              <a:rPr sz="1800" b="0" i="0" spc="-15" dirty="0">
                <a:latin typeface="Trebuchet MS"/>
                <a:cs typeface="Trebuchet MS"/>
              </a:rPr>
              <a:t>камінням</a:t>
            </a:r>
            <a:r>
              <a:rPr sz="1800" b="0" i="0" spc="-35" dirty="0">
                <a:latin typeface="Trebuchet MS"/>
                <a:cs typeface="Trebuchet MS"/>
              </a:rPr>
              <a:t> </a:t>
            </a:r>
            <a:r>
              <a:rPr sz="1800" b="0" i="0" spc="15" dirty="0">
                <a:latin typeface="Trebuchet MS"/>
                <a:cs typeface="Trebuchet MS"/>
              </a:rPr>
              <a:t>встановлюється</a:t>
            </a:r>
            <a:r>
              <a:rPr sz="1800" b="0" i="0" spc="-30" dirty="0">
                <a:latin typeface="Trebuchet MS"/>
                <a:cs typeface="Trebuchet MS"/>
              </a:rPr>
              <a:t> </a:t>
            </a:r>
            <a:r>
              <a:rPr sz="1800" b="0" i="0" spc="-25" dirty="0">
                <a:latin typeface="Trebuchet MS"/>
                <a:cs typeface="Trebuchet MS"/>
              </a:rPr>
              <a:t>решітка,</a:t>
            </a:r>
            <a:r>
              <a:rPr sz="1800" b="0" i="0" spc="-45" dirty="0">
                <a:latin typeface="Trebuchet MS"/>
                <a:cs typeface="Trebuchet MS"/>
              </a:rPr>
              <a:t> </a:t>
            </a:r>
            <a:r>
              <a:rPr sz="1800" b="0" i="0" spc="30" dirty="0">
                <a:latin typeface="Trebuchet MS"/>
                <a:cs typeface="Trebuchet MS"/>
              </a:rPr>
              <a:t>на</a:t>
            </a:r>
            <a:r>
              <a:rPr sz="1800" b="0" i="0" spc="-45" dirty="0">
                <a:latin typeface="Trebuchet MS"/>
                <a:cs typeface="Trebuchet MS"/>
              </a:rPr>
              <a:t> </a:t>
            </a:r>
            <a:r>
              <a:rPr sz="1800" b="0" i="0" spc="-65" dirty="0">
                <a:latin typeface="Trebuchet MS"/>
                <a:cs typeface="Trebuchet MS"/>
              </a:rPr>
              <a:t>якій</a:t>
            </a:r>
            <a:r>
              <a:rPr sz="1800" b="0" i="0" spc="-45" dirty="0">
                <a:latin typeface="Trebuchet MS"/>
                <a:cs typeface="Trebuchet MS"/>
              </a:rPr>
              <a:t> </a:t>
            </a:r>
            <a:r>
              <a:rPr sz="1800" b="0" i="0" spc="15" dirty="0">
                <a:latin typeface="Trebuchet MS"/>
                <a:cs typeface="Trebuchet MS"/>
              </a:rPr>
              <a:t>обробляється</a:t>
            </a:r>
            <a:r>
              <a:rPr sz="1800" b="0" i="0" spc="-55" dirty="0">
                <a:latin typeface="Trebuchet MS"/>
                <a:cs typeface="Trebuchet MS"/>
              </a:rPr>
              <a:t> </a:t>
            </a:r>
            <a:r>
              <a:rPr sz="1800" b="0" i="0" spc="-25" dirty="0">
                <a:latin typeface="Trebuchet MS"/>
                <a:cs typeface="Trebuchet MS"/>
              </a:rPr>
              <a:t>продукція</a:t>
            </a:r>
            <a:r>
              <a:rPr sz="1800" b="0" i="0" spc="-25" dirty="0">
                <a:latin typeface="Microsoft Sans Serif"/>
                <a:cs typeface="Microsoft Sans Serif"/>
              </a:rPr>
              <a:t>.</a:t>
            </a:r>
            <a:endParaRPr sz="1800">
              <a:latin typeface="Microsoft Sans Serif"/>
              <a:cs typeface="Microsoft Sans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24773" y="4011244"/>
            <a:ext cx="3132479" cy="2224084"/>
          </a:xfrm>
          <a:prstGeom prst="rect">
            <a:avLst/>
          </a:prstGeom>
        </p:spPr>
      </p:pic>
      <p:pic>
        <p:nvPicPr>
          <p:cNvPr id="3" name="object 3"/>
          <p:cNvPicPr/>
          <p:nvPr/>
        </p:nvPicPr>
        <p:blipFill>
          <a:blip r:embed="rId3" cstate="print"/>
          <a:stretch>
            <a:fillRect/>
          </a:stretch>
        </p:blipFill>
        <p:spPr>
          <a:xfrm>
            <a:off x="5005882" y="335584"/>
            <a:ext cx="3997317" cy="3000243"/>
          </a:xfrm>
          <a:prstGeom prst="rect">
            <a:avLst/>
          </a:prstGeom>
        </p:spPr>
      </p:pic>
      <p:pic>
        <p:nvPicPr>
          <p:cNvPr id="4" name="object 4"/>
          <p:cNvPicPr/>
          <p:nvPr/>
        </p:nvPicPr>
        <p:blipFill>
          <a:blip r:embed="rId4" cstate="print"/>
          <a:stretch>
            <a:fillRect/>
          </a:stretch>
        </p:blipFill>
        <p:spPr>
          <a:xfrm>
            <a:off x="757732" y="335470"/>
            <a:ext cx="4097333" cy="3073384"/>
          </a:xfrm>
          <a:prstGeom prst="rect">
            <a:avLst/>
          </a:prstGeom>
        </p:spPr>
      </p:pic>
      <p:pic>
        <p:nvPicPr>
          <p:cNvPr id="5" name="object 5"/>
          <p:cNvPicPr/>
          <p:nvPr/>
        </p:nvPicPr>
        <p:blipFill>
          <a:blip r:embed="rId5" cstate="print"/>
          <a:stretch>
            <a:fillRect/>
          </a:stretch>
        </p:blipFill>
        <p:spPr>
          <a:xfrm>
            <a:off x="4074667" y="3744454"/>
            <a:ext cx="3889361" cy="29019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745" y="428245"/>
            <a:ext cx="8271509" cy="2951480"/>
          </a:xfrm>
          <a:prstGeom prst="rect">
            <a:avLst/>
          </a:prstGeom>
        </p:spPr>
        <p:txBody>
          <a:bodyPr vert="horz" wrap="square" lIns="0" tIns="12700" rIns="0" bIns="0" rtlCol="0">
            <a:spAutoFit/>
          </a:bodyPr>
          <a:lstStyle/>
          <a:p>
            <a:pPr marL="12700" marR="5080" indent="914400" algn="just">
              <a:lnSpc>
                <a:spcPct val="100000"/>
              </a:lnSpc>
              <a:spcBef>
                <a:spcPts val="100"/>
              </a:spcBef>
            </a:pPr>
            <a:r>
              <a:rPr sz="2400" b="1" i="1" spc="-15" dirty="0">
                <a:solidFill>
                  <a:srgbClr val="0000FF"/>
                </a:solidFill>
                <a:latin typeface="Times New Roman"/>
                <a:cs typeface="Times New Roman"/>
              </a:rPr>
              <a:t>Грилі</a:t>
            </a:r>
            <a:r>
              <a:rPr sz="2400" b="1" i="1" spc="-10" dirty="0">
                <a:solidFill>
                  <a:srgbClr val="0000FF"/>
                </a:solidFill>
                <a:latin typeface="Times New Roman"/>
                <a:cs typeface="Times New Roman"/>
              </a:rPr>
              <a:t> “саламандер”</a:t>
            </a:r>
            <a:r>
              <a:rPr sz="2400" b="1" i="1" spc="-5" dirty="0">
                <a:solidFill>
                  <a:srgbClr val="0000FF"/>
                </a:solidFill>
                <a:latin typeface="Times New Roman"/>
                <a:cs typeface="Times New Roman"/>
              </a:rPr>
              <a:t> </a:t>
            </a:r>
            <a:r>
              <a:rPr sz="2400" spc="-20" dirty="0">
                <a:solidFill>
                  <a:srgbClr val="1F497D"/>
                </a:solidFill>
                <a:latin typeface="Times New Roman"/>
                <a:cs typeface="Times New Roman"/>
              </a:rPr>
              <a:t>використовуються</a:t>
            </a:r>
            <a:r>
              <a:rPr sz="2400" spc="-15" dirty="0">
                <a:solidFill>
                  <a:srgbClr val="1F497D"/>
                </a:solidFill>
                <a:latin typeface="Times New Roman"/>
                <a:cs typeface="Times New Roman"/>
              </a:rPr>
              <a:t> </a:t>
            </a:r>
            <a:r>
              <a:rPr sz="2400" dirty="0">
                <a:solidFill>
                  <a:srgbClr val="1F497D"/>
                </a:solidFill>
                <a:latin typeface="Times New Roman"/>
                <a:cs typeface="Times New Roman"/>
              </a:rPr>
              <a:t>для</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запікання </a:t>
            </a:r>
            <a:r>
              <a:rPr sz="2400" spc="-585" dirty="0">
                <a:solidFill>
                  <a:srgbClr val="1F497D"/>
                </a:solidFill>
                <a:latin typeface="Times New Roman"/>
                <a:cs typeface="Times New Roman"/>
              </a:rPr>
              <a:t> </a:t>
            </a:r>
            <a:r>
              <a:rPr sz="2400" spc="-15" dirty="0">
                <a:solidFill>
                  <a:srgbClr val="1F497D"/>
                </a:solidFill>
                <a:latin typeface="Times New Roman"/>
                <a:cs typeface="Times New Roman"/>
              </a:rPr>
              <a:t>продуктів,</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приготування</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гарячих</a:t>
            </a:r>
            <a:r>
              <a:rPr sz="2400" dirty="0">
                <a:solidFill>
                  <a:srgbClr val="1F497D"/>
                </a:solidFill>
                <a:latin typeface="Times New Roman"/>
                <a:cs typeface="Times New Roman"/>
              </a:rPr>
              <a:t> </a:t>
            </a:r>
            <a:r>
              <a:rPr sz="2400" spc="-20" dirty="0">
                <a:solidFill>
                  <a:srgbClr val="1F497D"/>
                </a:solidFill>
                <a:latin typeface="Times New Roman"/>
                <a:cs typeface="Times New Roman"/>
              </a:rPr>
              <a:t>бутербродів,</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розігрівання </a:t>
            </a:r>
            <a:r>
              <a:rPr sz="2400" spc="-5" dirty="0">
                <a:solidFill>
                  <a:srgbClr val="1F497D"/>
                </a:solidFill>
                <a:latin typeface="Times New Roman"/>
                <a:cs typeface="Times New Roman"/>
              </a:rPr>
              <a:t> піци, </a:t>
            </a:r>
            <a:r>
              <a:rPr sz="2400" spc="-10" dirty="0">
                <a:solidFill>
                  <a:srgbClr val="1F497D"/>
                </a:solidFill>
                <a:latin typeface="Times New Roman"/>
                <a:cs typeface="Times New Roman"/>
              </a:rPr>
              <a:t>випікання</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та </a:t>
            </a:r>
            <a:r>
              <a:rPr sz="2400" spc="-5" dirty="0">
                <a:solidFill>
                  <a:srgbClr val="1F497D"/>
                </a:solidFill>
                <a:latin typeface="Times New Roman"/>
                <a:cs typeface="Times New Roman"/>
              </a:rPr>
              <a:t>інш. </a:t>
            </a:r>
            <a:r>
              <a:rPr sz="2400" spc="-15" dirty="0">
                <a:solidFill>
                  <a:srgbClr val="1F497D"/>
                </a:solidFill>
                <a:latin typeface="Times New Roman"/>
                <a:cs typeface="Times New Roman"/>
              </a:rPr>
              <a:t>Апарати сконструйовані </a:t>
            </a:r>
            <a:r>
              <a:rPr sz="2400" dirty="0">
                <a:solidFill>
                  <a:srgbClr val="1F497D"/>
                </a:solidFill>
                <a:latin typeface="Times New Roman"/>
                <a:cs typeface="Times New Roman"/>
              </a:rPr>
              <a:t>таким </a:t>
            </a:r>
            <a:r>
              <a:rPr sz="2400" spc="-10" dirty="0">
                <a:solidFill>
                  <a:srgbClr val="1F497D"/>
                </a:solidFill>
                <a:latin typeface="Times New Roman"/>
                <a:cs typeface="Times New Roman"/>
              </a:rPr>
              <a:t>чином, </a:t>
            </a:r>
            <a:r>
              <a:rPr sz="2400" spc="-5" dirty="0">
                <a:solidFill>
                  <a:srgbClr val="1F497D"/>
                </a:solidFill>
                <a:latin typeface="Times New Roman"/>
                <a:cs typeface="Times New Roman"/>
              </a:rPr>
              <a:t> </a:t>
            </a:r>
            <a:r>
              <a:rPr sz="2400" dirty="0">
                <a:solidFill>
                  <a:srgbClr val="1F497D"/>
                </a:solidFill>
                <a:latin typeface="Times New Roman"/>
                <a:cs typeface="Times New Roman"/>
              </a:rPr>
              <a:t>що </a:t>
            </a:r>
            <a:r>
              <a:rPr sz="2400" spc="-5" dirty="0">
                <a:solidFill>
                  <a:srgbClr val="1F497D"/>
                </a:solidFill>
                <a:latin typeface="Times New Roman"/>
                <a:cs typeface="Times New Roman"/>
              </a:rPr>
              <a:t>тепло </a:t>
            </a:r>
            <a:r>
              <a:rPr sz="2400" dirty="0">
                <a:solidFill>
                  <a:srgbClr val="1F497D"/>
                </a:solidFill>
                <a:latin typeface="Times New Roman"/>
                <a:cs typeface="Times New Roman"/>
              </a:rPr>
              <a:t>на </a:t>
            </a:r>
            <a:r>
              <a:rPr sz="2400" spc="-10" dirty="0">
                <a:solidFill>
                  <a:srgbClr val="1F497D"/>
                </a:solidFill>
                <a:latin typeface="Times New Roman"/>
                <a:cs typeface="Times New Roman"/>
              </a:rPr>
              <a:t>решітку </a:t>
            </a:r>
            <a:r>
              <a:rPr sz="2400" dirty="0">
                <a:solidFill>
                  <a:srgbClr val="1F497D"/>
                </a:solidFill>
                <a:latin typeface="Times New Roman"/>
                <a:cs typeface="Times New Roman"/>
              </a:rPr>
              <a:t>з </a:t>
            </a:r>
            <a:r>
              <a:rPr sz="2400" spc="-25" dirty="0">
                <a:solidFill>
                  <a:srgbClr val="1F497D"/>
                </a:solidFill>
                <a:latin typeface="Times New Roman"/>
                <a:cs typeface="Times New Roman"/>
              </a:rPr>
              <a:t>продуктом </a:t>
            </a:r>
            <a:r>
              <a:rPr sz="2400" spc="-5" dirty="0">
                <a:solidFill>
                  <a:srgbClr val="1F497D"/>
                </a:solidFill>
                <a:latin typeface="Times New Roman"/>
                <a:cs typeface="Times New Roman"/>
              </a:rPr>
              <a:t>(в </a:t>
            </a:r>
            <a:r>
              <a:rPr sz="2400" spc="-25" dirty="0">
                <a:solidFill>
                  <a:srgbClr val="1F497D"/>
                </a:solidFill>
                <a:latin typeface="Times New Roman"/>
                <a:cs typeface="Times New Roman"/>
              </a:rPr>
              <a:t>посуді </a:t>
            </a:r>
            <a:r>
              <a:rPr sz="2400" spc="-5" dirty="0">
                <a:solidFill>
                  <a:srgbClr val="1F497D"/>
                </a:solidFill>
                <a:latin typeface="Times New Roman"/>
                <a:cs typeface="Times New Roman"/>
              </a:rPr>
              <a:t>чи </a:t>
            </a:r>
            <a:r>
              <a:rPr sz="2400" dirty="0">
                <a:solidFill>
                  <a:srgbClr val="1F497D"/>
                </a:solidFill>
                <a:latin typeface="Times New Roman"/>
                <a:cs typeface="Times New Roman"/>
              </a:rPr>
              <a:t>без) </a:t>
            </a:r>
            <a:r>
              <a:rPr sz="2400" spc="-20" dirty="0">
                <a:solidFill>
                  <a:srgbClr val="1F497D"/>
                </a:solidFill>
                <a:latin typeface="Times New Roman"/>
                <a:cs typeface="Times New Roman"/>
              </a:rPr>
              <a:t>надходить </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від</a:t>
            </a:r>
            <a:r>
              <a:rPr sz="2400" dirty="0">
                <a:solidFill>
                  <a:srgbClr val="1F497D"/>
                </a:solidFill>
                <a:latin typeface="Times New Roman"/>
                <a:cs typeface="Times New Roman"/>
              </a:rPr>
              <a:t> </a:t>
            </a:r>
            <a:r>
              <a:rPr sz="2400" spc="-10" dirty="0">
                <a:solidFill>
                  <a:srgbClr val="1F497D"/>
                </a:solidFill>
                <a:latin typeface="Times New Roman"/>
                <a:cs typeface="Times New Roman"/>
              </a:rPr>
              <a:t>верхньбого</a:t>
            </a:r>
            <a:r>
              <a:rPr sz="2400" spc="-5" dirty="0">
                <a:solidFill>
                  <a:srgbClr val="1F497D"/>
                </a:solidFill>
                <a:latin typeface="Times New Roman"/>
                <a:cs typeface="Times New Roman"/>
              </a:rPr>
              <a:t> стаціонарного</a:t>
            </a:r>
            <a:r>
              <a:rPr sz="2400" dirty="0">
                <a:solidFill>
                  <a:srgbClr val="1F497D"/>
                </a:solidFill>
                <a:latin typeface="Times New Roman"/>
                <a:cs typeface="Times New Roman"/>
              </a:rPr>
              <a:t> чи</a:t>
            </a:r>
            <a:r>
              <a:rPr sz="2400" spc="5" dirty="0">
                <a:solidFill>
                  <a:srgbClr val="1F497D"/>
                </a:solidFill>
                <a:latin typeface="Times New Roman"/>
                <a:cs typeface="Times New Roman"/>
              </a:rPr>
              <a:t> </a:t>
            </a:r>
            <a:r>
              <a:rPr sz="2400" spc="-35" dirty="0">
                <a:solidFill>
                  <a:srgbClr val="1F497D"/>
                </a:solidFill>
                <a:latin typeface="Times New Roman"/>
                <a:cs typeface="Times New Roman"/>
              </a:rPr>
              <a:t>рухомого</a:t>
            </a:r>
            <a:r>
              <a:rPr sz="2400" spc="-30" dirty="0">
                <a:solidFill>
                  <a:srgbClr val="1F497D"/>
                </a:solidFill>
                <a:latin typeface="Times New Roman"/>
                <a:cs typeface="Times New Roman"/>
              </a:rPr>
              <a:t> </a:t>
            </a:r>
            <a:r>
              <a:rPr sz="2400" spc="-25" dirty="0">
                <a:solidFill>
                  <a:srgbClr val="1F497D"/>
                </a:solidFill>
                <a:latin typeface="Times New Roman"/>
                <a:cs typeface="Times New Roman"/>
              </a:rPr>
              <a:t>гріючого</a:t>
            </a:r>
            <a:r>
              <a:rPr sz="2400" spc="-20" dirty="0">
                <a:solidFill>
                  <a:srgbClr val="1F497D"/>
                </a:solidFill>
                <a:latin typeface="Times New Roman"/>
                <a:cs typeface="Times New Roman"/>
              </a:rPr>
              <a:t> </a:t>
            </a:r>
            <a:r>
              <a:rPr sz="2400" spc="-60" dirty="0">
                <a:solidFill>
                  <a:srgbClr val="1F497D"/>
                </a:solidFill>
                <a:latin typeface="Times New Roman"/>
                <a:cs typeface="Times New Roman"/>
              </a:rPr>
              <a:t>блоку. </a:t>
            </a:r>
            <a:r>
              <a:rPr sz="2400" spc="-55" dirty="0">
                <a:solidFill>
                  <a:srgbClr val="1F497D"/>
                </a:solidFill>
                <a:latin typeface="Times New Roman"/>
                <a:cs typeface="Times New Roman"/>
              </a:rPr>
              <a:t> </a:t>
            </a:r>
            <a:r>
              <a:rPr sz="2400" spc="-10" dirty="0">
                <a:solidFill>
                  <a:srgbClr val="1F497D"/>
                </a:solidFill>
                <a:latin typeface="Times New Roman"/>
                <a:cs typeface="Times New Roman"/>
              </a:rPr>
              <a:t>Випускаються </a:t>
            </a:r>
            <a:r>
              <a:rPr sz="2400" spc="-5" dirty="0">
                <a:solidFill>
                  <a:srgbClr val="1F497D"/>
                </a:solidFill>
                <a:latin typeface="Times New Roman"/>
                <a:cs typeface="Times New Roman"/>
              </a:rPr>
              <a:t>грилі </a:t>
            </a:r>
            <a:r>
              <a:rPr sz="2400" dirty="0">
                <a:solidFill>
                  <a:srgbClr val="1F497D"/>
                </a:solidFill>
                <a:latin typeface="Times New Roman"/>
                <a:cs typeface="Times New Roman"/>
              </a:rPr>
              <a:t>“саламандер” як </a:t>
            </a:r>
            <a:r>
              <a:rPr sz="2400" spc="-10" dirty="0">
                <a:solidFill>
                  <a:srgbClr val="1F497D"/>
                </a:solidFill>
                <a:latin typeface="Times New Roman"/>
                <a:cs typeface="Times New Roman"/>
              </a:rPr>
              <a:t>відкритго, </a:t>
            </a:r>
            <a:r>
              <a:rPr sz="2400" spc="10" dirty="0">
                <a:solidFill>
                  <a:srgbClr val="1F497D"/>
                </a:solidFill>
                <a:latin typeface="Times New Roman"/>
                <a:cs typeface="Times New Roman"/>
              </a:rPr>
              <a:t>так </a:t>
            </a:r>
            <a:r>
              <a:rPr sz="2400" dirty="0">
                <a:solidFill>
                  <a:srgbClr val="1F497D"/>
                </a:solidFill>
                <a:latin typeface="Times New Roman"/>
                <a:cs typeface="Times New Roman"/>
              </a:rPr>
              <a:t>і </a:t>
            </a:r>
            <a:r>
              <a:rPr sz="2400" spc="-15" dirty="0">
                <a:solidFill>
                  <a:srgbClr val="1F497D"/>
                </a:solidFill>
                <a:latin typeface="Times New Roman"/>
                <a:cs typeface="Times New Roman"/>
              </a:rPr>
              <a:t>закритого </a:t>
            </a:r>
            <a:r>
              <a:rPr sz="2400" spc="-585" dirty="0">
                <a:solidFill>
                  <a:srgbClr val="1F497D"/>
                </a:solidFill>
                <a:latin typeface="Times New Roman"/>
                <a:cs typeface="Times New Roman"/>
              </a:rPr>
              <a:t> </a:t>
            </a:r>
            <a:r>
              <a:rPr sz="2400" spc="-50" dirty="0">
                <a:solidFill>
                  <a:srgbClr val="1F497D"/>
                </a:solidFill>
                <a:latin typeface="Times New Roman"/>
                <a:cs typeface="Times New Roman"/>
              </a:rPr>
              <a:t>типу. </a:t>
            </a:r>
            <a:r>
              <a:rPr sz="2400" spc="-20" dirty="0">
                <a:solidFill>
                  <a:srgbClr val="1F497D"/>
                </a:solidFill>
                <a:latin typeface="Times New Roman"/>
                <a:cs typeface="Times New Roman"/>
              </a:rPr>
              <a:t>Температура </a:t>
            </a:r>
            <a:r>
              <a:rPr sz="2400" spc="-10" dirty="0">
                <a:solidFill>
                  <a:srgbClr val="1F497D"/>
                </a:solidFill>
                <a:latin typeface="Times New Roman"/>
                <a:cs typeface="Times New Roman"/>
              </a:rPr>
              <a:t>нагрівання </a:t>
            </a:r>
            <a:r>
              <a:rPr sz="2400" dirty="0">
                <a:solidFill>
                  <a:srgbClr val="1F497D"/>
                </a:solidFill>
                <a:latin typeface="Times New Roman"/>
                <a:cs typeface="Times New Roman"/>
              </a:rPr>
              <a:t>від 50 до 300 °С. </a:t>
            </a:r>
            <a:r>
              <a:rPr sz="2400" spc="-15" dirty="0">
                <a:solidFill>
                  <a:srgbClr val="1F497D"/>
                </a:solidFill>
                <a:latin typeface="Times New Roman"/>
                <a:cs typeface="Times New Roman"/>
              </a:rPr>
              <a:t>передбачений </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піддон</a:t>
            </a:r>
            <a:r>
              <a:rPr sz="2400" dirty="0">
                <a:solidFill>
                  <a:srgbClr val="1F497D"/>
                </a:solidFill>
                <a:latin typeface="Times New Roman"/>
                <a:cs typeface="Times New Roman"/>
              </a:rPr>
              <a:t> для</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збирання</a:t>
            </a:r>
            <a:r>
              <a:rPr sz="2400" spc="5" dirty="0">
                <a:solidFill>
                  <a:srgbClr val="1F497D"/>
                </a:solidFill>
                <a:latin typeface="Times New Roman"/>
                <a:cs typeface="Times New Roman"/>
              </a:rPr>
              <a:t> </a:t>
            </a:r>
            <a:r>
              <a:rPr sz="2400" spc="-60" dirty="0">
                <a:solidFill>
                  <a:srgbClr val="1F497D"/>
                </a:solidFill>
                <a:latin typeface="Times New Roman"/>
                <a:cs typeface="Times New Roman"/>
              </a:rPr>
              <a:t>жиру.</a:t>
            </a:r>
            <a:endParaRPr sz="2400">
              <a:latin typeface="Times New Roman"/>
              <a:cs typeface="Times New Roman"/>
            </a:endParaRPr>
          </a:p>
        </p:txBody>
      </p:sp>
      <p:grpSp>
        <p:nvGrpSpPr>
          <p:cNvPr id="3" name="object 3"/>
          <p:cNvGrpSpPr/>
          <p:nvPr/>
        </p:nvGrpSpPr>
        <p:grpSpPr>
          <a:xfrm>
            <a:off x="3137535" y="3933837"/>
            <a:ext cx="5613400" cy="2277110"/>
            <a:chOff x="3137535" y="3933837"/>
            <a:chExt cx="5613400" cy="2277110"/>
          </a:xfrm>
        </p:grpSpPr>
        <p:pic>
          <p:nvPicPr>
            <p:cNvPr id="4" name="object 4"/>
            <p:cNvPicPr/>
            <p:nvPr/>
          </p:nvPicPr>
          <p:blipFill>
            <a:blip r:embed="rId2" cstate="print"/>
            <a:stretch>
              <a:fillRect/>
            </a:stretch>
          </p:blipFill>
          <p:spPr>
            <a:xfrm>
              <a:off x="3137535" y="3933837"/>
              <a:ext cx="2880039" cy="2276957"/>
            </a:xfrm>
            <a:prstGeom prst="rect">
              <a:avLst/>
            </a:prstGeom>
          </p:spPr>
        </p:pic>
        <p:pic>
          <p:nvPicPr>
            <p:cNvPr id="5" name="object 5"/>
            <p:cNvPicPr/>
            <p:nvPr/>
          </p:nvPicPr>
          <p:blipFill>
            <a:blip r:embed="rId3" cstate="print"/>
            <a:stretch>
              <a:fillRect/>
            </a:stretch>
          </p:blipFill>
          <p:spPr>
            <a:xfrm>
              <a:off x="5795962" y="4005275"/>
              <a:ext cx="2954654" cy="2174656"/>
            </a:xfrm>
            <a:prstGeom prst="rect">
              <a:avLst/>
            </a:prstGeom>
          </p:spPr>
        </p:pic>
      </p:grpSp>
      <p:pic>
        <p:nvPicPr>
          <p:cNvPr id="6" name="object 6"/>
          <p:cNvPicPr/>
          <p:nvPr/>
        </p:nvPicPr>
        <p:blipFill>
          <a:blip r:embed="rId4" cstate="print"/>
          <a:stretch>
            <a:fillRect/>
          </a:stretch>
        </p:blipFill>
        <p:spPr>
          <a:xfrm>
            <a:off x="329551" y="3722039"/>
            <a:ext cx="2611437" cy="27368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8980" y="2354262"/>
            <a:ext cx="3241657" cy="3952875"/>
          </a:xfrm>
          <a:prstGeom prst="rect">
            <a:avLst/>
          </a:prstGeom>
        </p:spPr>
      </p:pic>
      <p:pic>
        <p:nvPicPr>
          <p:cNvPr id="3" name="object 3"/>
          <p:cNvPicPr/>
          <p:nvPr/>
        </p:nvPicPr>
        <p:blipFill>
          <a:blip r:embed="rId3" cstate="print"/>
          <a:stretch>
            <a:fillRect/>
          </a:stretch>
        </p:blipFill>
        <p:spPr>
          <a:xfrm>
            <a:off x="4790871" y="2927146"/>
            <a:ext cx="2994023" cy="3231432"/>
          </a:xfrm>
          <a:prstGeom prst="rect">
            <a:avLst/>
          </a:prstGeom>
        </p:spPr>
      </p:pic>
      <p:sp>
        <p:nvSpPr>
          <p:cNvPr id="4" name="object 4"/>
          <p:cNvSpPr txBox="1"/>
          <p:nvPr/>
        </p:nvSpPr>
        <p:spPr>
          <a:xfrm>
            <a:off x="615830" y="428245"/>
            <a:ext cx="8126730" cy="1854200"/>
          </a:xfrm>
          <a:prstGeom prst="rect">
            <a:avLst/>
          </a:prstGeom>
        </p:spPr>
        <p:txBody>
          <a:bodyPr vert="horz" wrap="square" lIns="0" tIns="12700" rIns="0" bIns="0" rtlCol="0">
            <a:spAutoFit/>
          </a:bodyPr>
          <a:lstStyle/>
          <a:p>
            <a:pPr marL="12700" marR="5080" indent="915035" algn="just">
              <a:lnSpc>
                <a:spcPct val="100000"/>
              </a:lnSpc>
              <a:spcBef>
                <a:spcPts val="100"/>
              </a:spcBef>
            </a:pPr>
            <a:r>
              <a:rPr sz="2400" b="1" i="1" spc="-10" dirty="0">
                <a:solidFill>
                  <a:srgbClr val="0000FF"/>
                </a:solidFill>
                <a:latin typeface="Times New Roman"/>
                <a:cs typeface="Times New Roman"/>
              </a:rPr>
              <a:t>Гриль-мангал</a:t>
            </a:r>
            <a:r>
              <a:rPr sz="2400" b="1" i="1" spc="-5" dirty="0">
                <a:solidFill>
                  <a:srgbClr val="0000FF"/>
                </a:solidFill>
                <a:latin typeface="Times New Roman"/>
                <a:cs typeface="Times New Roman"/>
              </a:rPr>
              <a:t> </a:t>
            </a:r>
            <a:r>
              <a:rPr sz="2400" spc="-10" dirty="0">
                <a:solidFill>
                  <a:srgbClr val="1F497D"/>
                </a:solidFill>
                <a:latin typeface="Times New Roman"/>
                <a:cs typeface="Times New Roman"/>
              </a:rPr>
              <a:t>дозволяє</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здійнювати</a:t>
            </a:r>
            <a:r>
              <a:rPr sz="2400" spc="-15" dirty="0">
                <a:solidFill>
                  <a:srgbClr val="1F497D"/>
                </a:solidFill>
                <a:latin typeface="Times New Roman"/>
                <a:cs typeface="Times New Roman"/>
              </a:rPr>
              <a:t> теплову</a:t>
            </a:r>
            <a:r>
              <a:rPr sz="2400" spc="-10" dirty="0">
                <a:solidFill>
                  <a:srgbClr val="1F497D"/>
                </a:solidFill>
                <a:latin typeface="Times New Roman"/>
                <a:cs typeface="Times New Roman"/>
              </a:rPr>
              <a:t> обробку </a:t>
            </a:r>
            <a:r>
              <a:rPr sz="2400" spc="-585" dirty="0">
                <a:solidFill>
                  <a:srgbClr val="1F497D"/>
                </a:solidFill>
                <a:latin typeface="Times New Roman"/>
                <a:cs typeface="Times New Roman"/>
              </a:rPr>
              <a:t> </a:t>
            </a:r>
            <a:r>
              <a:rPr sz="2400" spc="-15" dirty="0">
                <a:solidFill>
                  <a:srgbClr val="1F497D"/>
                </a:solidFill>
                <a:latin typeface="Times New Roman"/>
                <a:cs typeface="Times New Roman"/>
              </a:rPr>
              <a:t>продуктів</a:t>
            </a:r>
            <a:r>
              <a:rPr sz="2400" spc="-10"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використанням</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деревинного</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вугілля. </a:t>
            </a:r>
            <a:r>
              <a:rPr sz="2400" spc="-585" dirty="0">
                <a:solidFill>
                  <a:srgbClr val="1F497D"/>
                </a:solidFill>
                <a:latin typeface="Times New Roman"/>
                <a:cs typeface="Times New Roman"/>
              </a:rPr>
              <a:t> </a:t>
            </a:r>
            <a:r>
              <a:rPr sz="2400" spc="-15" dirty="0">
                <a:solidFill>
                  <a:srgbClr val="1F497D"/>
                </a:solidFill>
                <a:latin typeface="Times New Roman"/>
                <a:cs typeface="Times New Roman"/>
              </a:rPr>
              <a:t>Передбачається </a:t>
            </a:r>
            <a:r>
              <a:rPr sz="2400" spc="-10" dirty="0">
                <a:solidFill>
                  <a:srgbClr val="1F497D"/>
                </a:solidFill>
                <a:latin typeface="Times New Roman"/>
                <a:cs typeface="Times New Roman"/>
              </a:rPr>
              <a:t>висувний </a:t>
            </a:r>
            <a:r>
              <a:rPr sz="2400" spc="-15" dirty="0">
                <a:solidFill>
                  <a:srgbClr val="1F497D"/>
                </a:solidFill>
                <a:latin typeface="Times New Roman"/>
                <a:cs typeface="Times New Roman"/>
              </a:rPr>
              <a:t>лоток </a:t>
            </a:r>
            <a:r>
              <a:rPr sz="2400" dirty="0">
                <a:solidFill>
                  <a:srgbClr val="1F497D"/>
                </a:solidFill>
                <a:latin typeface="Times New Roman"/>
                <a:cs typeface="Times New Roman"/>
              </a:rPr>
              <a:t>для </a:t>
            </a:r>
            <a:r>
              <a:rPr sz="2400" spc="-10" dirty="0">
                <a:solidFill>
                  <a:srgbClr val="1F497D"/>
                </a:solidFill>
                <a:latin typeface="Times New Roman"/>
                <a:cs typeface="Times New Roman"/>
              </a:rPr>
              <a:t>золи. </a:t>
            </a:r>
            <a:r>
              <a:rPr sz="2400" spc="-5" dirty="0">
                <a:solidFill>
                  <a:srgbClr val="1F497D"/>
                </a:solidFill>
                <a:latin typeface="Times New Roman"/>
                <a:cs typeface="Times New Roman"/>
              </a:rPr>
              <a:t>Зміна </a:t>
            </a:r>
            <a:r>
              <a:rPr sz="2400" spc="-20" dirty="0">
                <a:solidFill>
                  <a:srgbClr val="1F497D"/>
                </a:solidFill>
                <a:latin typeface="Times New Roman"/>
                <a:cs typeface="Times New Roman"/>
              </a:rPr>
              <a:t>положення </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решітки</a:t>
            </a:r>
            <a:r>
              <a:rPr sz="2400" dirty="0">
                <a:solidFill>
                  <a:srgbClr val="1F497D"/>
                </a:solidFill>
                <a:latin typeface="Times New Roman"/>
                <a:cs typeface="Times New Roman"/>
              </a:rPr>
              <a:t> над</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вугіллям</a:t>
            </a:r>
            <a:r>
              <a:rPr sz="2400" spc="575" dirty="0">
                <a:solidFill>
                  <a:srgbClr val="1F497D"/>
                </a:solidFill>
                <a:latin typeface="Times New Roman"/>
                <a:cs typeface="Times New Roman"/>
              </a:rPr>
              <a:t> </a:t>
            </a:r>
            <a:r>
              <a:rPr sz="2400" spc="-10" dirty="0">
                <a:solidFill>
                  <a:srgbClr val="1F497D"/>
                </a:solidFill>
                <a:latin typeface="Times New Roman"/>
                <a:cs typeface="Times New Roman"/>
              </a:rPr>
              <a:t>дозволяє</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змінювати</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інтенсивність </a:t>
            </a:r>
            <a:r>
              <a:rPr sz="2400" dirty="0">
                <a:solidFill>
                  <a:srgbClr val="1F497D"/>
                </a:solidFill>
                <a:latin typeface="Times New Roman"/>
                <a:cs typeface="Times New Roman"/>
              </a:rPr>
              <a:t> </a:t>
            </a:r>
            <a:r>
              <a:rPr sz="2400" spc="-10" dirty="0">
                <a:solidFill>
                  <a:srgbClr val="1F497D"/>
                </a:solidFill>
                <a:latin typeface="Times New Roman"/>
                <a:cs typeface="Times New Roman"/>
              </a:rPr>
              <a:t>нагрівання.</a:t>
            </a:r>
            <a:endParaRPr sz="24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3569" y="355282"/>
            <a:ext cx="2639060" cy="452755"/>
          </a:xfrm>
          <a:prstGeom prst="rect">
            <a:avLst/>
          </a:prstGeom>
        </p:spPr>
        <p:txBody>
          <a:bodyPr vert="horz" wrap="square" lIns="0" tIns="12700" rIns="0" bIns="0" rtlCol="0">
            <a:spAutoFit/>
          </a:bodyPr>
          <a:lstStyle/>
          <a:p>
            <a:pPr marL="12700">
              <a:lnSpc>
                <a:spcPct val="100000"/>
              </a:lnSpc>
              <a:spcBef>
                <a:spcPts val="100"/>
              </a:spcBef>
            </a:pPr>
            <a:r>
              <a:rPr sz="2800" b="1" spc="-15" dirty="0">
                <a:latin typeface="Times New Roman"/>
                <a:cs typeface="Times New Roman"/>
              </a:rPr>
              <a:t>Контактні</a:t>
            </a:r>
            <a:r>
              <a:rPr sz="2800" b="1" spc="-105" dirty="0">
                <a:latin typeface="Times New Roman"/>
                <a:cs typeface="Times New Roman"/>
              </a:rPr>
              <a:t> </a:t>
            </a:r>
            <a:r>
              <a:rPr sz="2800" b="1" spc="-5" dirty="0">
                <a:latin typeface="Times New Roman"/>
                <a:cs typeface="Times New Roman"/>
              </a:rPr>
              <a:t>грилі</a:t>
            </a:r>
            <a:endParaRPr sz="2800">
              <a:latin typeface="Times New Roman"/>
              <a:cs typeface="Times New Roman"/>
            </a:endParaRPr>
          </a:p>
        </p:txBody>
      </p:sp>
      <p:sp>
        <p:nvSpPr>
          <p:cNvPr id="3" name="object 3"/>
          <p:cNvSpPr txBox="1"/>
          <p:nvPr/>
        </p:nvSpPr>
        <p:spPr>
          <a:xfrm>
            <a:off x="580233" y="1332166"/>
            <a:ext cx="8270240" cy="2768600"/>
          </a:xfrm>
          <a:prstGeom prst="rect">
            <a:avLst/>
          </a:prstGeom>
        </p:spPr>
        <p:txBody>
          <a:bodyPr vert="horz" wrap="square" lIns="0" tIns="195580" rIns="0" bIns="0" rtlCol="0">
            <a:spAutoFit/>
          </a:bodyPr>
          <a:lstStyle/>
          <a:p>
            <a:pPr marL="12700">
              <a:lnSpc>
                <a:spcPct val="100000"/>
              </a:lnSpc>
              <a:spcBef>
                <a:spcPts val="1540"/>
              </a:spcBef>
              <a:tabLst>
                <a:tab pos="7026909" algn="l"/>
              </a:tabLst>
            </a:pPr>
            <a:r>
              <a:rPr sz="2400" spc="-120" dirty="0">
                <a:latin typeface="Times New Roman"/>
                <a:cs typeface="Times New Roman"/>
              </a:rPr>
              <a:t>К</a:t>
            </a:r>
            <a:r>
              <a:rPr sz="2400" dirty="0">
                <a:latin typeface="Times New Roman"/>
                <a:cs typeface="Times New Roman"/>
              </a:rPr>
              <a:t>он</a:t>
            </a:r>
            <a:r>
              <a:rPr sz="2400" spc="30" dirty="0">
                <a:latin typeface="Times New Roman"/>
                <a:cs typeface="Times New Roman"/>
              </a:rPr>
              <a:t>т</a:t>
            </a:r>
            <a:r>
              <a:rPr sz="2400" dirty="0">
                <a:latin typeface="Times New Roman"/>
                <a:cs typeface="Times New Roman"/>
              </a:rPr>
              <a:t>а</a:t>
            </a:r>
            <a:r>
              <a:rPr sz="2400" spc="-35" dirty="0">
                <a:latin typeface="Times New Roman"/>
                <a:cs typeface="Times New Roman"/>
              </a:rPr>
              <a:t>к</a:t>
            </a:r>
            <a:r>
              <a:rPr sz="2400" dirty="0">
                <a:latin typeface="Times New Roman"/>
                <a:cs typeface="Times New Roman"/>
              </a:rPr>
              <a:t>тні</a:t>
            </a:r>
            <a:r>
              <a:rPr sz="2400" spc="-10" dirty="0">
                <a:latin typeface="Times New Roman"/>
                <a:cs typeface="Times New Roman"/>
              </a:rPr>
              <a:t> </a:t>
            </a:r>
            <a:r>
              <a:rPr sz="2400" spc="-5" dirty="0">
                <a:latin typeface="Times New Roman"/>
                <a:cs typeface="Times New Roman"/>
              </a:rPr>
              <a:t>гри</a:t>
            </a:r>
            <a:r>
              <a:rPr sz="2400" dirty="0">
                <a:latin typeface="Times New Roman"/>
                <a:cs typeface="Times New Roman"/>
              </a:rPr>
              <a:t>лі</a:t>
            </a:r>
            <a:r>
              <a:rPr sz="2400" spc="-5" dirty="0">
                <a:latin typeface="Times New Roman"/>
                <a:cs typeface="Times New Roman"/>
              </a:rPr>
              <a:t> ві</a:t>
            </a:r>
            <a:r>
              <a:rPr sz="2400" dirty="0">
                <a:latin typeface="Times New Roman"/>
                <a:cs typeface="Times New Roman"/>
              </a:rPr>
              <a:t>др</a:t>
            </a:r>
            <a:r>
              <a:rPr sz="2400" spc="-5" dirty="0">
                <a:latin typeface="Times New Roman"/>
                <a:cs typeface="Times New Roman"/>
              </a:rPr>
              <a:t>і</a:t>
            </a:r>
            <a:r>
              <a:rPr sz="2400" dirty="0">
                <a:latin typeface="Times New Roman"/>
                <a:cs typeface="Times New Roman"/>
              </a:rPr>
              <a:t>зня</a:t>
            </a:r>
            <a:r>
              <a:rPr sz="2400" spc="-30" dirty="0">
                <a:latin typeface="Times New Roman"/>
                <a:cs typeface="Times New Roman"/>
              </a:rPr>
              <a:t>ю</a:t>
            </a:r>
            <a:r>
              <a:rPr sz="2400" dirty="0">
                <a:latin typeface="Times New Roman"/>
                <a:cs typeface="Times New Roman"/>
              </a:rPr>
              <a:t>т</a:t>
            </a:r>
            <a:r>
              <a:rPr sz="2400" spc="-5" dirty="0">
                <a:latin typeface="Times New Roman"/>
                <a:cs typeface="Times New Roman"/>
              </a:rPr>
              <a:t>ь</a:t>
            </a:r>
            <a:r>
              <a:rPr sz="2400" dirty="0">
                <a:latin typeface="Times New Roman"/>
                <a:cs typeface="Times New Roman"/>
              </a:rPr>
              <a:t>ся</a:t>
            </a:r>
            <a:r>
              <a:rPr sz="2400" spc="-10" dirty="0">
                <a:latin typeface="Times New Roman"/>
                <a:cs typeface="Times New Roman"/>
              </a:rPr>
              <a:t> </a:t>
            </a:r>
            <a:r>
              <a:rPr sz="2400" dirty="0">
                <a:latin typeface="Times New Roman"/>
                <a:cs typeface="Times New Roman"/>
              </a:rPr>
              <a:t>за</a:t>
            </a:r>
            <a:r>
              <a:rPr sz="2400" spc="-5" dirty="0">
                <a:latin typeface="Times New Roman"/>
                <a:cs typeface="Times New Roman"/>
              </a:rPr>
              <a:t> ви</a:t>
            </a:r>
            <a:r>
              <a:rPr sz="2400" dirty="0">
                <a:latin typeface="Times New Roman"/>
                <a:cs typeface="Times New Roman"/>
              </a:rPr>
              <a:t>д</a:t>
            </a:r>
            <a:r>
              <a:rPr sz="2400" spc="-50" dirty="0">
                <a:latin typeface="Times New Roman"/>
                <a:cs typeface="Times New Roman"/>
              </a:rPr>
              <a:t>о</a:t>
            </a:r>
            <a:r>
              <a:rPr sz="2400" dirty="0">
                <a:latin typeface="Times New Roman"/>
                <a:cs typeface="Times New Roman"/>
              </a:rPr>
              <a:t>м</a:t>
            </a:r>
            <a:r>
              <a:rPr sz="2400" spc="10" dirty="0">
                <a:latin typeface="Times New Roman"/>
                <a:cs typeface="Times New Roman"/>
              </a:rPr>
              <a:t> </a:t>
            </a:r>
            <a:r>
              <a:rPr sz="2400" spc="-5" dirty="0">
                <a:latin typeface="Times New Roman"/>
                <a:cs typeface="Times New Roman"/>
              </a:rPr>
              <a:t>н</a:t>
            </a:r>
            <a:r>
              <a:rPr sz="2400" dirty="0">
                <a:latin typeface="Times New Roman"/>
                <a:cs typeface="Times New Roman"/>
              </a:rPr>
              <a:t>а</a:t>
            </a:r>
            <a:r>
              <a:rPr sz="2400" spc="-5" dirty="0">
                <a:latin typeface="Times New Roman"/>
                <a:cs typeface="Times New Roman"/>
              </a:rPr>
              <a:t>грі</a:t>
            </a:r>
            <a:r>
              <a:rPr sz="2400" spc="-30" dirty="0">
                <a:latin typeface="Times New Roman"/>
                <a:cs typeface="Times New Roman"/>
              </a:rPr>
              <a:t>в</a:t>
            </a:r>
            <a:r>
              <a:rPr sz="2400" spc="25" dirty="0">
                <a:latin typeface="Times New Roman"/>
                <a:cs typeface="Times New Roman"/>
              </a:rPr>
              <a:t>а</a:t>
            </a:r>
            <a:r>
              <a:rPr sz="2400" dirty="0">
                <a:latin typeface="Times New Roman"/>
                <a:cs typeface="Times New Roman"/>
              </a:rPr>
              <a:t>л</a:t>
            </a:r>
            <a:r>
              <a:rPr sz="2400" spc="-5" dirty="0">
                <a:latin typeface="Times New Roman"/>
                <a:cs typeface="Times New Roman"/>
              </a:rPr>
              <a:t>ьно</a:t>
            </a:r>
            <a:r>
              <a:rPr sz="2400" dirty="0">
                <a:latin typeface="Times New Roman"/>
                <a:cs typeface="Times New Roman"/>
              </a:rPr>
              <a:t>ї	</a:t>
            </a:r>
            <a:r>
              <a:rPr sz="2400" spc="-5" dirty="0">
                <a:latin typeface="Times New Roman"/>
                <a:cs typeface="Times New Roman"/>
              </a:rPr>
              <a:t>по</a:t>
            </a:r>
            <a:r>
              <a:rPr sz="2400" spc="-15" dirty="0">
                <a:latin typeface="Times New Roman"/>
                <a:cs typeface="Times New Roman"/>
              </a:rPr>
              <a:t>в</a:t>
            </a:r>
            <a:r>
              <a:rPr sz="2400" dirty="0">
                <a:latin typeface="Times New Roman"/>
                <a:cs typeface="Times New Roman"/>
              </a:rPr>
              <a:t>ерхн</a:t>
            </a:r>
            <a:r>
              <a:rPr sz="2400" spc="-5" dirty="0">
                <a:latin typeface="Times New Roman"/>
                <a:cs typeface="Times New Roman"/>
              </a:rPr>
              <a:t>і</a:t>
            </a:r>
            <a:r>
              <a:rPr sz="2400" dirty="0">
                <a:latin typeface="Times New Roman"/>
                <a:cs typeface="Times New Roman"/>
              </a:rPr>
              <a:t>:</a:t>
            </a:r>
            <a:endParaRPr sz="2400">
              <a:latin typeface="Times New Roman"/>
              <a:cs typeface="Times New Roman"/>
            </a:endParaRPr>
          </a:p>
          <a:p>
            <a:pPr marL="252729" indent="-240665">
              <a:lnSpc>
                <a:spcPct val="100000"/>
              </a:lnSpc>
              <a:spcBef>
                <a:spcPts val="1440"/>
              </a:spcBef>
              <a:buSzPct val="95833"/>
              <a:buFont typeface="Wingdings"/>
              <a:buChar char=""/>
              <a:tabLst>
                <a:tab pos="253365" algn="l"/>
              </a:tabLst>
            </a:pPr>
            <a:r>
              <a:rPr sz="2400" dirty="0">
                <a:latin typeface="Times New Roman"/>
                <a:cs typeface="Times New Roman"/>
              </a:rPr>
              <a:t>з</a:t>
            </a:r>
            <a:r>
              <a:rPr sz="2400" spc="-35" dirty="0">
                <a:latin typeface="Times New Roman"/>
                <a:cs typeface="Times New Roman"/>
              </a:rPr>
              <a:t> </a:t>
            </a:r>
            <a:r>
              <a:rPr sz="2400" spc="-10" dirty="0">
                <a:latin typeface="Times New Roman"/>
                <a:cs typeface="Times New Roman"/>
              </a:rPr>
              <a:t>решітками;</a:t>
            </a:r>
            <a:endParaRPr sz="2400">
              <a:latin typeface="Times New Roman"/>
              <a:cs typeface="Times New Roman"/>
            </a:endParaRPr>
          </a:p>
          <a:p>
            <a:pPr marL="252729" indent="-240665">
              <a:lnSpc>
                <a:spcPct val="100000"/>
              </a:lnSpc>
              <a:spcBef>
                <a:spcPts val="1440"/>
              </a:spcBef>
              <a:buSzPct val="95833"/>
              <a:buFont typeface="Wingdings"/>
              <a:buChar char=""/>
              <a:tabLst>
                <a:tab pos="253365" algn="l"/>
              </a:tabLst>
            </a:pPr>
            <a:r>
              <a:rPr sz="2400" dirty="0">
                <a:latin typeface="Times New Roman"/>
                <a:cs typeface="Times New Roman"/>
              </a:rPr>
              <a:t>з</a:t>
            </a:r>
            <a:r>
              <a:rPr sz="2400" spc="-15" dirty="0">
                <a:latin typeface="Times New Roman"/>
                <a:cs typeface="Times New Roman"/>
              </a:rPr>
              <a:t> </a:t>
            </a:r>
            <a:r>
              <a:rPr sz="2400" spc="-10" dirty="0">
                <a:latin typeface="Times New Roman"/>
                <a:cs typeface="Times New Roman"/>
              </a:rPr>
              <a:t>плоскою</a:t>
            </a:r>
            <a:r>
              <a:rPr sz="2400" spc="-20" dirty="0">
                <a:latin typeface="Times New Roman"/>
                <a:cs typeface="Times New Roman"/>
              </a:rPr>
              <a:t> </a:t>
            </a:r>
            <a:r>
              <a:rPr sz="2400" spc="-40" dirty="0">
                <a:latin typeface="Times New Roman"/>
                <a:cs typeface="Times New Roman"/>
              </a:rPr>
              <a:t>гладкою</a:t>
            </a:r>
            <a:r>
              <a:rPr sz="2400" spc="-25" dirty="0">
                <a:latin typeface="Times New Roman"/>
                <a:cs typeface="Times New Roman"/>
              </a:rPr>
              <a:t> </a:t>
            </a:r>
            <a:r>
              <a:rPr sz="2400" spc="-5" dirty="0">
                <a:latin typeface="Times New Roman"/>
                <a:cs typeface="Times New Roman"/>
              </a:rPr>
              <a:t>чи</a:t>
            </a:r>
            <a:r>
              <a:rPr sz="2400" spc="5" dirty="0">
                <a:latin typeface="Times New Roman"/>
                <a:cs typeface="Times New Roman"/>
              </a:rPr>
              <a:t> </a:t>
            </a:r>
            <a:r>
              <a:rPr sz="2400" spc="-10" dirty="0">
                <a:latin typeface="Times New Roman"/>
                <a:cs typeface="Times New Roman"/>
              </a:rPr>
              <a:t>рифленою</a:t>
            </a:r>
            <a:r>
              <a:rPr sz="2400" spc="-25" dirty="0">
                <a:latin typeface="Times New Roman"/>
                <a:cs typeface="Times New Roman"/>
              </a:rPr>
              <a:t> </a:t>
            </a:r>
            <a:r>
              <a:rPr sz="2400" spc="-5" dirty="0">
                <a:latin typeface="Times New Roman"/>
                <a:cs typeface="Times New Roman"/>
              </a:rPr>
              <a:t>поверхнею;</a:t>
            </a:r>
            <a:endParaRPr sz="2400">
              <a:latin typeface="Times New Roman"/>
              <a:cs typeface="Times New Roman"/>
            </a:endParaRPr>
          </a:p>
          <a:p>
            <a:pPr marL="252729" indent="-240665">
              <a:lnSpc>
                <a:spcPct val="100000"/>
              </a:lnSpc>
              <a:spcBef>
                <a:spcPts val="1440"/>
              </a:spcBef>
              <a:buSzPct val="95833"/>
              <a:buFont typeface="Wingdings"/>
              <a:buChar char=""/>
              <a:tabLst>
                <a:tab pos="253365" algn="l"/>
              </a:tabLst>
            </a:pPr>
            <a:r>
              <a:rPr sz="2400" dirty="0">
                <a:latin typeface="Times New Roman"/>
                <a:cs typeface="Times New Roman"/>
              </a:rPr>
              <a:t>з</a:t>
            </a:r>
            <a:r>
              <a:rPr sz="2400" spc="-15" dirty="0">
                <a:latin typeface="Times New Roman"/>
                <a:cs typeface="Times New Roman"/>
              </a:rPr>
              <a:t> </a:t>
            </a:r>
            <a:r>
              <a:rPr sz="2400" spc="-10" dirty="0">
                <a:latin typeface="Times New Roman"/>
                <a:cs typeface="Times New Roman"/>
              </a:rPr>
              <a:t>плоскою</a:t>
            </a:r>
            <a:r>
              <a:rPr sz="2400" spc="-25" dirty="0">
                <a:latin typeface="Times New Roman"/>
                <a:cs typeface="Times New Roman"/>
              </a:rPr>
              <a:t> </a:t>
            </a:r>
            <a:r>
              <a:rPr sz="2400" spc="-5" dirty="0">
                <a:latin typeface="Times New Roman"/>
                <a:cs typeface="Times New Roman"/>
              </a:rPr>
              <a:t>поверхнею,</a:t>
            </a:r>
            <a:r>
              <a:rPr sz="2400" spc="-15" dirty="0">
                <a:latin typeface="Times New Roman"/>
                <a:cs typeface="Times New Roman"/>
              </a:rPr>
              <a:t> </a:t>
            </a:r>
            <a:r>
              <a:rPr sz="2400" spc="-5" dirty="0">
                <a:latin typeface="Times New Roman"/>
                <a:cs typeface="Times New Roman"/>
              </a:rPr>
              <a:t>що</a:t>
            </a:r>
            <a:r>
              <a:rPr sz="2400" spc="-15" dirty="0">
                <a:latin typeface="Times New Roman"/>
                <a:cs typeface="Times New Roman"/>
              </a:rPr>
              <a:t> </a:t>
            </a:r>
            <a:r>
              <a:rPr sz="2400" spc="-10" dirty="0">
                <a:latin typeface="Times New Roman"/>
                <a:cs typeface="Times New Roman"/>
              </a:rPr>
              <a:t>має</a:t>
            </a:r>
            <a:r>
              <a:rPr sz="2400" spc="-5" dirty="0">
                <a:latin typeface="Times New Roman"/>
                <a:cs typeface="Times New Roman"/>
              </a:rPr>
              <a:t> </a:t>
            </a:r>
            <a:r>
              <a:rPr sz="2400" spc="-15" dirty="0">
                <a:latin typeface="Times New Roman"/>
                <a:cs typeface="Times New Roman"/>
              </a:rPr>
              <a:t>форму-заглиблення;</a:t>
            </a:r>
            <a:endParaRPr sz="2400">
              <a:latin typeface="Times New Roman"/>
              <a:cs typeface="Times New Roman"/>
            </a:endParaRPr>
          </a:p>
          <a:p>
            <a:pPr marL="252729" indent="-240665">
              <a:lnSpc>
                <a:spcPct val="100000"/>
              </a:lnSpc>
              <a:spcBef>
                <a:spcPts val="1440"/>
              </a:spcBef>
              <a:buSzPct val="95833"/>
              <a:buFont typeface="Wingdings"/>
              <a:buChar char=""/>
              <a:tabLst>
                <a:tab pos="253365" algn="l"/>
              </a:tabLst>
            </a:pPr>
            <a:r>
              <a:rPr sz="2400" dirty="0">
                <a:latin typeface="Times New Roman"/>
                <a:cs typeface="Times New Roman"/>
              </a:rPr>
              <a:t>з</a:t>
            </a:r>
            <a:r>
              <a:rPr sz="2400" spc="-15" dirty="0">
                <a:latin typeface="Times New Roman"/>
                <a:cs typeface="Times New Roman"/>
              </a:rPr>
              <a:t> </a:t>
            </a:r>
            <a:r>
              <a:rPr sz="2400" spc="-5" dirty="0">
                <a:latin typeface="Times New Roman"/>
                <a:cs typeface="Times New Roman"/>
              </a:rPr>
              <a:t>циліндричною</a:t>
            </a:r>
            <a:r>
              <a:rPr sz="2400" spc="10" dirty="0">
                <a:latin typeface="Times New Roman"/>
                <a:cs typeface="Times New Roman"/>
              </a:rPr>
              <a:t> </a:t>
            </a:r>
            <a:r>
              <a:rPr sz="2400" spc="-20" dirty="0">
                <a:latin typeface="Times New Roman"/>
                <a:cs typeface="Times New Roman"/>
              </a:rPr>
              <a:t>(роликовою)</a:t>
            </a:r>
            <a:r>
              <a:rPr sz="2400" spc="-15" dirty="0">
                <a:latin typeface="Times New Roman"/>
                <a:cs typeface="Times New Roman"/>
              </a:rPr>
              <a:t> </a:t>
            </a:r>
            <a:r>
              <a:rPr sz="2400" spc="-5" dirty="0">
                <a:latin typeface="Times New Roman"/>
                <a:cs typeface="Times New Roman"/>
              </a:rPr>
              <a:t>поверхнею.</a:t>
            </a:r>
            <a:endParaRPr sz="24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33287" y="355093"/>
            <a:ext cx="5534025" cy="1854200"/>
          </a:xfrm>
          <a:prstGeom prst="rect">
            <a:avLst/>
          </a:prstGeom>
        </p:spPr>
        <p:txBody>
          <a:bodyPr vert="horz" wrap="square" lIns="0" tIns="85725" rIns="0" bIns="0" rtlCol="0">
            <a:spAutoFit/>
          </a:bodyPr>
          <a:lstStyle/>
          <a:p>
            <a:pPr marL="12700" marR="5080" indent="914400" algn="just">
              <a:lnSpc>
                <a:spcPct val="80000"/>
              </a:lnSpc>
              <a:spcBef>
                <a:spcPts val="675"/>
              </a:spcBef>
            </a:pPr>
            <a:r>
              <a:rPr sz="2400" b="1" i="1" spc="-5" dirty="0">
                <a:solidFill>
                  <a:srgbClr val="0000FF"/>
                </a:solidFill>
                <a:latin typeface="Times New Roman"/>
                <a:cs typeface="Times New Roman"/>
              </a:rPr>
              <a:t>Класичні</a:t>
            </a:r>
            <a:r>
              <a:rPr sz="2400" b="1" i="1" dirty="0">
                <a:solidFill>
                  <a:srgbClr val="0000FF"/>
                </a:solidFill>
                <a:latin typeface="Times New Roman"/>
                <a:cs typeface="Times New Roman"/>
              </a:rPr>
              <a:t> </a:t>
            </a:r>
            <a:r>
              <a:rPr sz="2400" b="1" i="1" spc="-5" dirty="0">
                <a:solidFill>
                  <a:srgbClr val="0000FF"/>
                </a:solidFill>
                <a:latin typeface="Times New Roman"/>
                <a:cs typeface="Times New Roman"/>
              </a:rPr>
              <a:t>грилі</a:t>
            </a:r>
            <a:r>
              <a:rPr sz="2400" b="1" i="1" dirty="0">
                <a:solidFill>
                  <a:srgbClr val="0000FF"/>
                </a:solidFill>
                <a:latin typeface="Times New Roman"/>
                <a:cs typeface="Times New Roman"/>
              </a:rPr>
              <a:t> </a:t>
            </a:r>
            <a:r>
              <a:rPr sz="2400" dirty="0">
                <a:solidFill>
                  <a:srgbClr val="0000FF"/>
                </a:solidFill>
                <a:latin typeface="Times New Roman"/>
                <a:cs typeface="Times New Roman"/>
              </a:rPr>
              <a:t>з</a:t>
            </a:r>
            <a:r>
              <a:rPr sz="2400" spc="5" dirty="0">
                <a:solidFill>
                  <a:srgbClr val="0000FF"/>
                </a:solidFill>
                <a:latin typeface="Times New Roman"/>
                <a:cs typeface="Times New Roman"/>
              </a:rPr>
              <a:t> </a:t>
            </a:r>
            <a:r>
              <a:rPr sz="2400" spc="-10" dirty="0">
                <a:solidFill>
                  <a:srgbClr val="0000FF"/>
                </a:solidFill>
                <a:latin typeface="Times New Roman"/>
                <a:cs typeface="Times New Roman"/>
              </a:rPr>
              <a:t>робочою </a:t>
            </a:r>
            <a:r>
              <a:rPr sz="2400" spc="-585" dirty="0">
                <a:solidFill>
                  <a:srgbClr val="0000FF"/>
                </a:solidFill>
                <a:latin typeface="Times New Roman"/>
                <a:cs typeface="Times New Roman"/>
              </a:rPr>
              <a:t> </a:t>
            </a:r>
            <a:r>
              <a:rPr sz="2400" spc="-5" dirty="0">
                <a:solidFill>
                  <a:srgbClr val="0000FF"/>
                </a:solidFill>
                <a:latin typeface="Times New Roman"/>
                <a:cs typeface="Times New Roman"/>
              </a:rPr>
              <a:t>поверхнею </a:t>
            </a:r>
            <a:r>
              <a:rPr sz="2400" dirty="0">
                <a:solidFill>
                  <a:srgbClr val="0000FF"/>
                </a:solidFill>
                <a:latin typeface="Times New Roman"/>
                <a:cs typeface="Times New Roman"/>
              </a:rPr>
              <a:t>у </a:t>
            </a:r>
            <a:r>
              <a:rPr sz="2400" spc="-20" dirty="0">
                <a:solidFill>
                  <a:srgbClr val="0000FF"/>
                </a:solidFill>
                <a:latin typeface="Times New Roman"/>
                <a:cs typeface="Times New Roman"/>
              </a:rPr>
              <a:t>вигляді </a:t>
            </a:r>
            <a:r>
              <a:rPr sz="2400" spc="-5" dirty="0">
                <a:solidFill>
                  <a:srgbClr val="0000FF"/>
                </a:solidFill>
                <a:latin typeface="Times New Roman"/>
                <a:cs typeface="Times New Roman"/>
              </a:rPr>
              <a:t>з’ємної решітки</a:t>
            </a:r>
            <a:r>
              <a:rPr sz="2400" spc="-5" dirty="0">
                <a:solidFill>
                  <a:srgbClr val="1F497D"/>
                </a:solidFill>
                <a:latin typeface="Times New Roman"/>
                <a:cs typeface="Times New Roman"/>
              </a:rPr>
              <a:t>, </a:t>
            </a:r>
            <a:r>
              <a:rPr sz="2400" spc="-5" dirty="0">
                <a:latin typeface="Times New Roman"/>
                <a:cs typeface="Times New Roman"/>
              </a:rPr>
              <a:t>під </a:t>
            </a:r>
            <a:r>
              <a:rPr sz="2400" dirty="0">
                <a:latin typeface="Times New Roman"/>
                <a:cs typeface="Times New Roman"/>
              </a:rPr>
              <a:t> </a:t>
            </a:r>
            <a:r>
              <a:rPr sz="2400" spc="-35" dirty="0">
                <a:latin typeface="Times New Roman"/>
                <a:cs typeface="Times New Roman"/>
              </a:rPr>
              <a:t>якою</a:t>
            </a:r>
            <a:r>
              <a:rPr sz="2400" spc="-30" dirty="0">
                <a:latin typeface="Times New Roman"/>
                <a:cs typeface="Times New Roman"/>
              </a:rPr>
              <a:t> </a:t>
            </a:r>
            <a:r>
              <a:rPr sz="2400" spc="-10" dirty="0">
                <a:latin typeface="Times New Roman"/>
                <a:cs typeface="Times New Roman"/>
              </a:rPr>
              <a:t>розміщені</a:t>
            </a:r>
            <a:r>
              <a:rPr sz="2400" spc="-5" dirty="0">
                <a:latin typeface="Times New Roman"/>
                <a:cs typeface="Times New Roman"/>
              </a:rPr>
              <a:t> ТЕНи</a:t>
            </a:r>
            <a:r>
              <a:rPr sz="2400" dirty="0">
                <a:latin typeface="Times New Roman"/>
                <a:cs typeface="Times New Roman"/>
              </a:rPr>
              <a:t> </a:t>
            </a:r>
            <a:r>
              <a:rPr sz="2400" spc="-5" dirty="0">
                <a:latin typeface="Times New Roman"/>
                <a:cs typeface="Times New Roman"/>
              </a:rPr>
              <a:t>(електричний </a:t>
            </a:r>
            <a:r>
              <a:rPr sz="2400" dirty="0">
                <a:latin typeface="Times New Roman"/>
                <a:cs typeface="Times New Roman"/>
              </a:rPr>
              <a:t> </a:t>
            </a:r>
            <a:r>
              <a:rPr sz="2400" spc="-5" dirty="0">
                <a:latin typeface="Times New Roman"/>
                <a:cs typeface="Times New Roman"/>
              </a:rPr>
              <a:t>нагрів)</a:t>
            </a:r>
            <a:r>
              <a:rPr sz="2400" spc="315" dirty="0">
                <a:latin typeface="Times New Roman"/>
                <a:cs typeface="Times New Roman"/>
              </a:rPr>
              <a:t> </a:t>
            </a:r>
            <a:r>
              <a:rPr sz="2400" spc="-5" dirty="0">
                <a:latin typeface="Times New Roman"/>
                <a:cs typeface="Times New Roman"/>
              </a:rPr>
              <a:t>чи</a:t>
            </a:r>
            <a:r>
              <a:rPr sz="2400" spc="320" dirty="0">
                <a:latin typeface="Times New Roman"/>
                <a:cs typeface="Times New Roman"/>
              </a:rPr>
              <a:t> </a:t>
            </a:r>
            <a:r>
              <a:rPr sz="2400" spc="-15" dirty="0">
                <a:latin typeface="Times New Roman"/>
                <a:cs typeface="Times New Roman"/>
              </a:rPr>
              <a:t>горілки</a:t>
            </a:r>
            <a:r>
              <a:rPr sz="2400" spc="310" dirty="0">
                <a:latin typeface="Times New Roman"/>
                <a:cs typeface="Times New Roman"/>
              </a:rPr>
              <a:t> </a:t>
            </a:r>
            <a:r>
              <a:rPr sz="2400" spc="-5" dirty="0">
                <a:latin typeface="Times New Roman"/>
                <a:cs typeface="Times New Roman"/>
              </a:rPr>
              <a:t>(газові),</a:t>
            </a:r>
            <a:r>
              <a:rPr sz="2400" spc="315" dirty="0">
                <a:latin typeface="Times New Roman"/>
                <a:cs typeface="Times New Roman"/>
              </a:rPr>
              <a:t> </a:t>
            </a:r>
            <a:r>
              <a:rPr sz="2400" spc="-10" dirty="0">
                <a:latin typeface="Times New Roman"/>
                <a:cs typeface="Times New Roman"/>
              </a:rPr>
              <a:t>випускаються </a:t>
            </a:r>
            <a:r>
              <a:rPr sz="2400" spc="-590"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10" dirty="0">
                <a:latin typeface="Times New Roman"/>
                <a:cs typeface="Times New Roman"/>
              </a:rPr>
              <a:t>настільному</a:t>
            </a:r>
            <a:r>
              <a:rPr sz="2400" spc="-5" dirty="0">
                <a:latin typeface="Times New Roman"/>
                <a:cs typeface="Times New Roman"/>
              </a:rPr>
              <a:t> </a:t>
            </a:r>
            <a:r>
              <a:rPr sz="2400" dirty="0">
                <a:latin typeface="Times New Roman"/>
                <a:cs typeface="Times New Roman"/>
              </a:rPr>
              <a:t>і</a:t>
            </a:r>
            <a:r>
              <a:rPr sz="2400" spc="5" dirty="0">
                <a:latin typeface="Times New Roman"/>
                <a:cs typeface="Times New Roman"/>
              </a:rPr>
              <a:t> </a:t>
            </a:r>
            <a:r>
              <a:rPr sz="2400" spc="-10" dirty="0">
                <a:latin typeface="Times New Roman"/>
                <a:cs typeface="Times New Roman"/>
              </a:rPr>
              <a:t>напільному</a:t>
            </a:r>
            <a:r>
              <a:rPr sz="2400" spc="585" dirty="0">
                <a:latin typeface="Times New Roman"/>
                <a:cs typeface="Times New Roman"/>
              </a:rPr>
              <a:t> </a:t>
            </a:r>
            <a:r>
              <a:rPr sz="2400" spc="-5" dirty="0">
                <a:latin typeface="Times New Roman"/>
                <a:cs typeface="Times New Roman"/>
              </a:rPr>
              <a:t>(з </a:t>
            </a:r>
            <a:r>
              <a:rPr sz="2400" dirty="0">
                <a:latin typeface="Times New Roman"/>
                <a:cs typeface="Times New Roman"/>
              </a:rPr>
              <a:t> інвентарною</a:t>
            </a:r>
            <a:r>
              <a:rPr sz="2400" spc="100" dirty="0">
                <a:latin typeface="Times New Roman"/>
                <a:cs typeface="Times New Roman"/>
              </a:rPr>
              <a:t> </a:t>
            </a:r>
            <a:r>
              <a:rPr sz="2400" spc="-5" dirty="0">
                <a:latin typeface="Times New Roman"/>
                <a:cs typeface="Times New Roman"/>
              </a:rPr>
              <a:t>шафою)</a:t>
            </a:r>
            <a:r>
              <a:rPr sz="2400" spc="114" dirty="0">
                <a:latin typeface="Times New Roman"/>
                <a:cs typeface="Times New Roman"/>
              </a:rPr>
              <a:t> </a:t>
            </a:r>
            <a:r>
              <a:rPr sz="2400" spc="-15" dirty="0">
                <a:latin typeface="Times New Roman"/>
                <a:cs typeface="Times New Roman"/>
              </a:rPr>
              <a:t>виконанні.</a:t>
            </a:r>
            <a:r>
              <a:rPr sz="2400" spc="150" dirty="0">
                <a:latin typeface="Times New Roman"/>
                <a:cs typeface="Times New Roman"/>
              </a:rPr>
              <a:t> </a:t>
            </a:r>
            <a:r>
              <a:rPr sz="2400" spc="-5" dirty="0">
                <a:latin typeface="Times New Roman"/>
                <a:cs typeface="Times New Roman"/>
              </a:rPr>
              <a:t>Під</a:t>
            </a:r>
            <a:endParaRPr sz="2400">
              <a:latin typeface="Times New Roman"/>
              <a:cs typeface="Times New Roman"/>
            </a:endParaRPr>
          </a:p>
        </p:txBody>
      </p:sp>
      <p:sp>
        <p:nvSpPr>
          <p:cNvPr id="3" name="object 3"/>
          <p:cNvSpPr txBox="1"/>
          <p:nvPr/>
        </p:nvSpPr>
        <p:spPr>
          <a:xfrm>
            <a:off x="3533897" y="2110741"/>
            <a:ext cx="3806190" cy="391160"/>
          </a:xfrm>
          <a:prstGeom prst="rect">
            <a:avLst/>
          </a:prstGeom>
        </p:spPr>
        <p:txBody>
          <a:bodyPr vert="horz" wrap="square" lIns="0" tIns="12700" rIns="0" bIns="0" rtlCol="0">
            <a:spAutoFit/>
          </a:bodyPr>
          <a:lstStyle/>
          <a:p>
            <a:pPr marL="12700">
              <a:lnSpc>
                <a:spcPct val="100000"/>
              </a:lnSpc>
              <a:spcBef>
                <a:spcPts val="100"/>
              </a:spcBef>
              <a:tabLst>
                <a:tab pos="1635125" algn="l"/>
              </a:tabLst>
            </a:pPr>
            <a:r>
              <a:rPr sz="2400" dirty="0">
                <a:latin typeface="Times New Roman"/>
                <a:cs typeface="Times New Roman"/>
              </a:rPr>
              <a:t>реш</a:t>
            </a:r>
            <a:r>
              <a:rPr sz="2400" spc="-5" dirty="0">
                <a:latin typeface="Times New Roman"/>
                <a:cs typeface="Times New Roman"/>
              </a:rPr>
              <a:t>іт</a:t>
            </a:r>
            <a:r>
              <a:rPr sz="2400" spc="-125" dirty="0">
                <a:latin typeface="Times New Roman"/>
                <a:cs typeface="Times New Roman"/>
              </a:rPr>
              <a:t>к</a:t>
            </a:r>
            <a:r>
              <a:rPr sz="2400" spc="-10" dirty="0">
                <a:latin typeface="Times New Roman"/>
                <a:cs typeface="Times New Roman"/>
              </a:rPr>
              <a:t>о</a:t>
            </a:r>
            <a:r>
              <a:rPr sz="2400" dirty="0">
                <a:latin typeface="Times New Roman"/>
                <a:cs typeface="Times New Roman"/>
              </a:rPr>
              <a:t>ю	</a:t>
            </a:r>
            <a:r>
              <a:rPr sz="2400" spc="-15" dirty="0">
                <a:latin typeface="Times New Roman"/>
                <a:cs typeface="Times New Roman"/>
              </a:rPr>
              <a:t>в</a:t>
            </a:r>
            <a:r>
              <a:rPr sz="2400" dirty="0">
                <a:latin typeface="Times New Roman"/>
                <a:cs typeface="Times New Roman"/>
              </a:rPr>
              <a:t>с</a:t>
            </a:r>
            <a:r>
              <a:rPr sz="2400" spc="30" dirty="0">
                <a:latin typeface="Times New Roman"/>
                <a:cs typeface="Times New Roman"/>
              </a:rPr>
              <a:t>т</a:t>
            </a:r>
            <a:r>
              <a:rPr sz="2400" dirty="0">
                <a:latin typeface="Times New Roman"/>
                <a:cs typeface="Times New Roman"/>
              </a:rPr>
              <a:t>ано</a:t>
            </a:r>
            <a:r>
              <a:rPr sz="2400" spc="-30" dirty="0">
                <a:latin typeface="Times New Roman"/>
                <a:cs typeface="Times New Roman"/>
              </a:rPr>
              <a:t>в</a:t>
            </a:r>
            <a:r>
              <a:rPr sz="2400" dirty="0">
                <a:latin typeface="Times New Roman"/>
                <a:cs typeface="Times New Roman"/>
              </a:rPr>
              <a:t>л</a:t>
            </a:r>
            <a:r>
              <a:rPr sz="2400" spc="-5" dirty="0">
                <a:latin typeface="Times New Roman"/>
                <a:cs typeface="Times New Roman"/>
              </a:rPr>
              <a:t>ю</a:t>
            </a:r>
            <a:r>
              <a:rPr sz="2400" spc="-30" dirty="0">
                <a:latin typeface="Times New Roman"/>
                <a:cs typeface="Times New Roman"/>
              </a:rPr>
              <a:t>ю</a:t>
            </a:r>
            <a:r>
              <a:rPr sz="2400" spc="-5" dirty="0">
                <a:latin typeface="Times New Roman"/>
                <a:cs typeface="Times New Roman"/>
              </a:rPr>
              <a:t>ть</a:t>
            </a:r>
            <a:r>
              <a:rPr sz="2400" dirty="0">
                <a:latin typeface="Times New Roman"/>
                <a:cs typeface="Times New Roman"/>
              </a:rPr>
              <a:t>ся</a:t>
            </a:r>
            <a:endParaRPr sz="2400">
              <a:latin typeface="Times New Roman"/>
              <a:cs typeface="Times New Roman"/>
            </a:endParaRPr>
          </a:p>
        </p:txBody>
      </p:sp>
      <p:sp>
        <p:nvSpPr>
          <p:cNvPr id="4" name="object 4"/>
          <p:cNvSpPr txBox="1"/>
          <p:nvPr/>
        </p:nvSpPr>
        <p:spPr>
          <a:xfrm>
            <a:off x="8058653" y="2110741"/>
            <a:ext cx="100901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висувні</a:t>
            </a:r>
            <a:endParaRPr sz="2400">
              <a:latin typeface="Times New Roman"/>
              <a:cs typeface="Times New Roman"/>
            </a:endParaRPr>
          </a:p>
        </p:txBody>
      </p:sp>
      <p:sp>
        <p:nvSpPr>
          <p:cNvPr id="5" name="object 5"/>
          <p:cNvSpPr txBox="1"/>
          <p:nvPr/>
        </p:nvSpPr>
        <p:spPr>
          <a:xfrm>
            <a:off x="3533897" y="2403349"/>
            <a:ext cx="193167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жирозбірники,</a:t>
            </a:r>
            <a:endParaRPr sz="2400">
              <a:latin typeface="Times New Roman"/>
              <a:cs typeface="Times New Roman"/>
            </a:endParaRPr>
          </a:p>
        </p:txBody>
      </p:sp>
      <p:sp>
        <p:nvSpPr>
          <p:cNvPr id="6" name="object 6"/>
          <p:cNvSpPr txBox="1"/>
          <p:nvPr/>
        </p:nvSpPr>
        <p:spPr>
          <a:xfrm>
            <a:off x="5910727" y="2403349"/>
            <a:ext cx="128333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заповнені</a:t>
            </a:r>
            <a:endParaRPr sz="2400">
              <a:latin typeface="Times New Roman"/>
              <a:cs typeface="Times New Roman"/>
            </a:endParaRPr>
          </a:p>
        </p:txBody>
      </p:sp>
      <p:sp>
        <p:nvSpPr>
          <p:cNvPr id="7" name="object 7"/>
          <p:cNvSpPr txBox="1"/>
          <p:nvPr/>
        </p:nvSpPr>
        <p:spPr>
          <a:xfrm>
            <a:off x="7638333" y="2403349"/>
            <a:ext cx="142938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Times New Roman"/>
                <a:cs typeface="Times New Roman"/>
              </a:rPr>
              <a:t>невеликою</a:t>
            </a:r>
            <a:endParaRPr sz="2400">
              <a:latin typeface="Times New Roman"/>
              <a:cs typeface="Times New Roman"/>
            </a:endParaRPr>
          </a:p>
        </p:txBody>
      </p:sp>
      <p:sp>
        <p:nvSpPr>
          <p:cNvPr id="8" name="object 8"/>
          <p:cNvSpPr txBox="1"/>
          <p:nvPr/>
        </p:nvSpPr>
        <p:spPr>
          <a:xfrm>
            <a:off x="5232547" y="2695957"/>
            <a:ext cx="3834765" cy="391160"/>
          </a:xfrm>
          <a:prstGeom prst="rect">
            <a:avLst/>
          </a:prstGeom>
        </p:spPr>
        <p:txBody>
          <a:bodyPr vert="horz" wrap="square" lIns="0" tIns="12700" rIns="0" bIns="0" rtlCol="0">
            <a:spAutoFit/>
          </a:bodyPr>
          <a:lstStyle/>
          <a:p>
            <a:pPr marL="12700">
              <a:lnSpc>
                <a:spcPct val="100000"/>
              </a:lnSpc>
              <a:spcBef>
                <a:spcPts val="100"/>
              </a:spcBef>
              <a:tabLst>
                <a:tab pos="1064260" algn="l"/>
                <a:tab pos="1959610" algn="l"/>
              </a:tabLst>
            </a:pPr>
            <a:r>
              <a:rPr sz="2400" spc="-25" dirty="0">
                <a:latin typeface="Times New Roman"/>
                <a:cs typeface="Times New Roman"/>
              </a:rPr>
              <a:t>води	</a:t>
            </a:r>
            <a:r>
              <a:rPr sz="2400" dirty="0">
                <a:latin typeface="Times New Roman"/>
                <a:cs typeface="Times New Roman"/>
              </a:rPr>
              <a:t>для	</a:t>
            </a:r>
            <a:r>
              <a:rPr sz="2400" spc="-10" dirty="0">
                <a:latin typeface="Times New Roman"/>
                <a:cs typeface="Times New Roman"/>
              </a:rPr>
              <a:t>попередження</a:t>
            </a:r>
            <a:endParaRPr sz="2400">
              <a:latin typeface="Times New Roman"/>
              <a:cs typeface="Times New Roman"/>
            </a:endParaRPr>
          </a:p>
        </p:txBody>
      </p:sp>
      <p:sp>
        <p:nvSpPr>
          <p:cNvPr id="9" name="object 9"/>
          <p:cNvSpPr txBox="1"/>
          <p:nvPr/>
        </p:nvSpPr>
        <p:spPr>
          <a:xfrm>
            <a:off x="5140497" y="2988565"/>
            <a:ext cx="2755900" cy="391160"/>
          </a:xfrm>
          <a:prstGeom prst="rect">
            <a:avLst/>
          </a:prstGeom>
        </p:spPr>
        <p:txBody>
          <a:bodyPr vert="horz" wrap="square" lIns="0" tIns="12700" rIns="0" bIns="0" rtlCol="0">
            <a:spAutoFit/>
          </a:bodyPr>
          <a:lstStyle/>
          <a:p>
            <a:pPr marL="12700">
              <a:lnSpc>
                <a:spcPct val="100000"/>
              </a:lnSpc>
              <a:spcBef>
                <a:spcPts val="100"/>
              </a:spcBef>
              <a:tabLst>
                <a:tab pos="1014730" algn="l"/>
                <a:tab pos="1425575" algn="l"/>
              </a:tabLst>
            </a:pPr>
            <a:r>
              <a:rPr sz="2400" dirty="0">
                <a:latin typeface="Times New Roman"/>
                <a:cs typeface="Times New Roman"/>
              </a:rPr>
              <a:t>жи</a:t>
            </a:r>
            <a:r>
              <a:rPr sz="2400" spc="-35" dirty="0">
                <a:latin typeface="Times New Roman"/>
                <a:cs typeface="Times New Roman"/>
              </a:rPr>
              <a:t>р</a:t>
            </a:r>
            <a:r>
              <a:rPr sz="2400" dirty="0">
                <a:latin typeface="Times New Roman"/>
                <a:cs typeface="Times New Roman"/>
              </a:rPr>
              <a:t>у	і	ст</a:t>
            </a:r>
            <a:r>
              <a:rPr sz="2400" spc="-20" dirty="0">
                <a:latin typeface="Times New Roman"/>
                <a:cs typeface="Times New Roman"/>
              </a:rPr>
              <a:t>в</a:t>
            </a:r>
            <a:r>
              <a:rPr sz="2400" dirty="0">
                <a:latin typeface="Times New Roman"/>
                <a:cs typeface="Times New Roman"/>
              </a:rPr>
              <a:t>оре</a:t>
            </a:r>
            <a:r>
              <a:rPr sz="2400" spc="-5" dirty="0">
                <a:latin typeface="Times New Roman"/>
                <a:cs typeface="Times New Roman"/>
              </a:rPr>
              <a:t>ння</a:t>
            </a:r>
            <a:endParaRPr sz="2400">
              <a:latin typeface="Times New Roman"/>
              <a:cs typeface="Times New Roman"/>
            </a:endParaRPr>
          </a:p>
        </p:txBody>
      </p:sp>
      <p:sp>
        <p:nvSpPr>
          <p:cNvPr id="10" name="object 10"/>
          <p:cNvSpPr txBox="1"/>
          <p:nvPr/>
        </p:nvSpPr>
        <p:spPr>
          <a:xfrm>
            <a:off x="5150556" y="2988565"/>
            <a:ext cx="3914775" cy="683895"/>
          </a:xfrm>
          <a:prstGeom prst="rect">
            <a:avLst/>
          </a:prstGeom>
        </p:spPr>
        <p:txBody>
          <a:bodyPr vert="horz" wrap="square" lIns="0" tIns="83820" rIns="0" bIns="0" rtlCol="0">
            <a:spAutoFit/>
          </a:bodyPr>
          <a:lstStyle/>
          <a:p>
            <a:pPr marL="12700" marR="5080" indent="3047365">
              <a:lnSpc>
                <a:spcPts val="2300"/>
              </a:lnSpc>
              <a:spcBef>
                <a:spcPts val="660"/>
              </a:spcBef>
              <a:tabLst>
                <a:tab pos="1376045" algn="l"/>
                <a:tab pos="1911985" algn="l"/>
                <a:tab pos="2821305" algn="l"/>
              </a:tabLst>
            </a:pPr>
            <a:r>
              <a:rPr sz="2400" spc="-5" dirty="0">
                <a:latin typeface="Times New Roman"/>
                <a:cs typeface="Times New Roman"/>
              </a:rPr>
              <a:t>п</a:t>
            </a:r>
            <a:r>
              <a:rPr sz="2400" spc="-10" dirty="0">
                <a:latin typeface="Times New Roman"/>
                <a:cs typeface="Times New Roman"/>
              </a:rPr>
              <a:t>е</a:t>
            </a:r>
            <a:r>
              <a:rPr sz="2400" spc="-5" dirty="0">
                <a:latin typeface="Times New Roman"/>
                <a:cs typeface="Times New Roman"/>
              </a:rPr>
              <a:t>вної  пові</a:t>
            </a:r>
            <a:r>
              <a:rPr sz="2400" spc="30" dirty="0">
                <a:latin typeface="Times New Roman"/>
                <a:cs typeface="Times New Roman"/>
              </a:rPr>
              <a:t>т</a:t>
            </a:r>
            <a:r>
              <a:rPr sz="2400" dirty="0">
                <a:latin typeface="Times New Roman"/>
                <a:cs typeface="Times New Roman"/>
              </a:rPr>
              <a:t>ря	в	</a:t>
            </a:r>
            <a:r>
              <a:rPr sz="2400" spc="-15" dirty="0">
                <a:latin typeface="Times New Roman"/>
                <a:cs typeface="Times New Roman"/>
              </a:rPr>
              <a:t>з</a:t>
            </a:r>
            <a:r>
              <a:rPr sz="2400" dirty="0">
                <a:latin typeface="Times New Roman"/>
                <a:cs typeface="Times New Roman"/>
              </a:rPr>
              <a:t>оні	обробки</a:t>
            </a:r>
            <a:endParaRPr sz="2400">
              <a:latin typeface="Times New Roman"/>
              <a:cs typeface="Times New Roman"/>
            </a:endParaRPr>
          </a:p>
        </p:txBody>
      </p:sp>
      <p:sp>
        <p:nvSpPr>
          <p:cNvPr id="11" name="object 11"/>
          <p:cNvSpPr txBox="1"/>
          <p:nvPr/>
        </p:nvSpPr>
        <p:spPr>
          <a:xfrm>
            <a:off x="3532372" y="2695957"/>
            <a:ext cx="1373505" cy="1269365"/>
          </a:xfrm>
          <a:prstGeom prst="rect">
            <a:avLst/>
          </a:prstGeom>
        </p:spPr>
        <p:txBody>
          <a:bodyPr vert="horz" wrap="square" lIns="0" tIns="83820" rIns="0" bIns="0" rtlCol="0">
            <a:spAutoFit/>
          </a:bodyPr>
          <a:lstStyle/>
          <a:p>
            <a:pPr marL="12700" marR="5080" indent="1270" algn="just">
              <a:lnSpc>
                <a:spcPts val="2300"/>
              </a:lnSpc>
              <a:spcBef>
                <a:spcPts val="660"/>
              </a:spcBef>
            </a:pPr>
            <a:r>
              <a:rPr sz="2400" spc="-5" dirty="0">
                <a:latin typeface="Times New Roman"/>
                <a:cs typeface="Times New Roman"/>
              </a:rPr>
              <a:t>кількістю </a:t>
            </a:r>
            <a:r>
              <a:rPr sz="2400" dirty="0">
                <a:latin typeface="Times New Roman"/>
                <a:cs typeface="Times New Roman"/>
              </a:rPr>
              <a:t> </a:t>
            </a:r>
            <a:r>
              <a:rPr sz="2400" spc="-10" dirty="0">
                <a:latin typeface="Times New Roman"/>
                <a:cs typeface="Times New Roman"/>
              </a:rPr>
              <a:t>загорання </a:t>
            </a:r>
            <a:r>
              <a:rPr sz="2400" spc="-590" dirty="0">
                <a:latin typeface="Times New Roman"/>
                <a:cs typeface="Times New Roman"/>
              </a:rPr>
              <a:t> </a:t>
            </a:r>
            <a:r>
              <a:rPr sz="2400" spc="-10" dirty="0">
                <a:latin typeface="Times New Roman"/>
                <a:cs typeface="Times New Roman"/>
              </a:rPr>
              <a:t>вологості </a:t>
            </a:r>
            <a:r>
              <a:rPr sz="2400" spc="-5" dirty="0">
                <a:latin typeface="Times New Roman"/>
                <a:cs typeface="Times New Roman"/>
              </a:rPr>
              <a:t> пр</a:t>
            </a:r>
            <a:r>
              <a:rPr sz="2400" spc="-75" dirty="0">
                <a:latin typeface="Times New Roman"/>
                <a:cs typeface="Times New Roman"/>
              </a:rPr>
              <a:t>о</a:t>
            </a:r>
            <a:r>
              <a:rPr sz="2400" dirty="0">
                <a:latin typeface="Times New Roman"/>
                <a:cs typeface="Times New Roman"/>
              </a:rPr>
              <a:t>ду</a:t>
            </a:r>
            <a:r>
              <a:rPr sz="2400" spc="-35" dirty="0">
                <a:latin typeface="Times New Roman"/>
                <a:cs typeface="Times New Roman"/>
              </a:rPr>
              <a:t>к</a:t>
            </a:r>
            <a:r>
              <a:rPr sz="2400" dirty="0">
                <a:latin typeface="Times New Roman"/>
                <a:cs typeface="Times New Roman"/>
              </a:rPr>
              <a:t>т</a:t>
            </a:r>
            <a:r>
              <a:rPr sz="2400" spc="-5" dirty="0">
                <a:latin typeface="Times New Roman"/>
                <a:cs typeface="Times New Roman"/>
              </a:rPr>
              <a:t>ів</a:t>
            </a:r>
            <a:r>
              <a:rPr sz="2400" dirty="0">
                <a:latin typeface="Times New Roman"/>
                <a:cs typeface="Times New Roman"/>
              </a:rPr>
              <a:t>.</a:t>
            </a:r>
            <a:endParaRPr sz="2400">
              <a:latin typeface="Times New Roman"/>
              <a:cs typeface="Times New Roman"/>
            </a:endParaRPr>
          </a:p>
        </p:txBody>
      </p:sp>
      <p:sp>
        <p:nvSpPr>
          <p:cNvPr id="12" name="object 12"/>
          <p:cNvSpPr txBox="1"/>
          <p:nvPr/>
        </p:nvSpPr>
        <p:spPr>
          <a:xfrm>
            <a:off x="4446772" y="4049269"/>
            <a:ext cx="461962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Нагрівальні</a:t>
            </a:r>
            <a:r>
              <a:rPr sz="2400" spc="315" dirty="0">
                <a:latin typeface="Times New Roman"/>
                <a:cs typeface="Times New Roman"/>
              </a:rPr>
              <a:t> </a:t>
            </a:r>
            <a:r>
              <a:rPr sz="2400" spc="-5" dirty="0">
                <a:latin typeface="Times New Roman"/>
                <a:cs typeface="Times New Roman"/>
              </a:rPr>
              <a:t>елементи</a:t>
            </a:r>
            <a:r>
              <a:rPr sz="2400" spc="320" dirty="0">
                <a:latin typeface="Times New Roman"/>
                <a:cs typeface="Times New Roman"/>
              </a:rPr>
              <a:t> </a:t>
            </a:r>
            <a:r>
              <a:rPr sz="2400" spc="-5" dirty="0">
                <a:latin typeface="Times New Roman"/>
                <a:cs typeface="Times New Roman"/>
              </a:rPr>
              <a:t>решітчастих</a:t>
            </a:r>
            <a:endParaRPr sz="2400">
              <a:latin typeface="Times New Roman"/>
              <a:cs typeface="Times New Roman"/>
            </a:endParaRPr>
          </a:p>
        </p:txBody>
      </p:sp>
      <p:sp>
        <p:nvSpPr>
          <p:cNvPr id="13" name="object 13"/>
          <p:cNvSpPr txBox="1"/>
          <p:nvPr/>
        </p:nvSpPr>
        <p:spPr>
          <a:xfrm>
            <a:off x="3532982" y="4341877"/>
            <a:ext cx="84772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гри</a:t>
            </a:r>
            <a:r>
              <a:rPr sz="2400" dirty="0">
                <a:latin typeface="Times New Roman"/>
                <a:cs typeface="Times New Roman"/>
              </a:rPr>
              <a:t>л</a:t>
            </a:r>
            <a:r>
              <a:rPr sz="2400" spc="5" dirty="0">
                <a:latin typeface="Times New Roman"/>
                <a:cs typeface="Times New Roman"/>
              </a:rPr>
              <a:t>і</a:t>
            </a:r>
            <a:r>
              <a:rPr sz="2400" dirty="0">
                <a:latin typeface="Times New Roman"/>
                <a:cs typeface="Times New Roman"/>
              </a:rPr>
              <a:t>в</a:t>
            </a:r>
            <a:endParaRPr sz="2400">
              <a:latin typeface="Times New Roman"/>
              <a:cs typeface="Times New Roman"/>
            </a:endParaRPr>
          </a:p>
        </p:txBody>
      </p:sp>
      <p:sp>
        <p:nvSpPr>
          <p:cNvPr id="14" name="object 14"/>
          <p:cNvSpPr txBox="1"/>
          <p:nvPr/>
        </p:nvSpPr>
        <p:spPr>
          <a:xfrm>
            <a:off x="4943597" y="4341877"/>
            <a:ext cx="4123054" cy="391160"/>
          </a:xfrm>
          <a:prstGeom prst="rect">
            <a:avLst/>
          </a:prstGeom>
        </p:spPr>
        <p:txBody>
          <a:bodyPr vert="horz" wrap="square" lIns="0" tIns="12700" rIns="0" bIns="0" rtlCol="0">
            <a:spAutoFit/>
          </a:bodyPr>
          <a:lstStyle/>
          <a:p>
            <a:pPr marL="12700">
              <a:lnSpc>
                <a:spcPct val="100000"/>
              </a:lnSpc>
              <a:spcBef>
                <a:spcPts val="100"/>
              </a:spcBef>
              <a:tabLst>
                <a:tab pos="1788160" algn="l"/>
                <a:tab pos="3989070" algn="l"/>
              </a:tabLst>
            </a:pPr>
            <a:r>
              <a:rPr sz="2400" dirty="0">
                <a:latin typeface="Times New Roman"/>
                <a:cs typeface="Times New Roman"/>
              </a:rPr>
              <a:t>захище</a:t>
            </a:r>
            <a:r>
              <a:rPr sz="2400" spc="-5" dirty="0">
                <a:latin typeface="Times New Roman"/>
                <a:cs typeface="Times New Roman"/>
              </a:rPr>
              <a:t>н</a:t>
            </a:r>
            <a:r>
              <a:rPr sz="2400" dirty="0">
                <a:latin typeface="Times New Roman"/>
                <a:cs typeface="Times New Roman"/>
              </a:rPr>
              <a:t>і	</a:t>
            </a:r>
            <a:r>
              <a:rPr sz="2400" spc="5" dirty="0">
                <a:latin typeface="Times New Roman"/>
                <a:cs typeface="Times New Roman"/>
              </a:rPr>
              <a:t>в</a:t>
            </a:r>
            <a:r>
              <a:rPr sz="2400" spc="-5" dirty="0">
                <a:latin typeface="Times New Roman"/>
                <a:cs typeface="Times New Roman"/>
              </a:rPr>
              <a:t>і</a:t>
            </a:r>
            <a:r>
              <a:rPr sz="2400" dirty="0">
                <a:latin typeface="Times New Roman"/>
                <a:cs typeface="Times New Roman"/>
              </a:rPr>
              <a:t>дб</a:t>
            </a:r>
            <a:r>
              <a:rPr sz="2400" spc="-5" dirty="0">
                <a:latin typeface="Times New Roman"/>
                <a:cs typeface="Times New Roman"/>
              </a:rPr>
              <a:t>и</a:t>
            </a:r>
            <a:r>
              <a:rPr sz="2400" spc="-25" dirty="0">
                <a:latin typeface="Times New Roman"/>
                <a:cs typeface="Times New Roman"/>
              </a:rPr>
              <a:t>в</a:t>
            </a:r>
            <a:r>
              <a:rPr sz="2400" spc="-95" dirty="0">
                <a:latin typeface="Times New Roman"/>
                <a:cs typeface="Times New Roman"/>
              </a:rPr>
              <a:t>а</a:t>
            </a:r>
            <a:r>
              <a:rPr sz="2400" spc="-5" dirty="0">
                <a:latin typeface="Times New Roman"/>
                <a:cs typeface="Times New Roman"/>
              </a:rPr>
              <a:t>ч</a:t>
            </a:r>
            <a:r>
              <a:rPr sz="2400" dirty="0">
                <a:latin typeface="Times New Roman"/>
                <a:cs typeface="Times New Roman"/>
              </a:rPr>
              <a:t>а</a:t>
            </a:r>
            <a:r>
              <a:rPr sz="2400" spc="-5" dirty="0">
                <a:latin typeface="Times New Roman"/>
                <a:cs typeface="Times New Roman"/>
              </a:rPr>
              <a:t>м</a:t>
            </a:r>
            <a:r>
              <a:rPr sz="2400" dirty="0">
                <a:latin typeface="Times New Roman"/>
                <a:cs typeface="Times New Roman"/>
              </a:rPr>
              <a:t>и	з</a:t>
            </a:r>
            <a:endParaRPr sz="2400">
              <a:latin typeface="Times New Roman"/>
              <a:cs typeface="Times New Roman"/>
            </a:endParaRPr>
          </a:p>
        </p:txBody>
      </p:sp>
      <p:sp>
        <p:nvSpPr>
          <p:cNvPr id="15" name="object 15"/>
          <p:cNvSpPr txBox="1"/>
          <p:nvPr/>
        </p:nvSpPr>
        <p:spPr>
          <a:xfrm>
            <a:off x="3532677" y="4634485"/>
            <a:ext cx="5533390" cy="683895"/>
          </a:xfrm>
          <a:prstGeom prst="rect">
            <a:avLst/>
          </a:prstGeom>
        </p:spPr>
        <p:txBody>
          <a:bodyPr vert="horz" wrap="square" lIns="0" tIns="85725" rIns="0" bIns="0" rtlCol="0">
            <a:spAutoFit/>
          </a:bodyPr>
          <a:lstStyle/>
          <a:p>
            <a:pPr marL="12700" marR="5080">
              <a:lnSpc>
                <a:spcPct val="80000"/>
              </a:lnSpc>
              <a:spcBef>
                <a:spcPts val="675"/>
              </a:spcBef>
              <a:tabLst>
                <a:tab pos="1881505" algn="l"/>
                <a:tab pos="2840990" algn="l"/>
                <a:tab pos="3760470" algn="l"/>
              </a:tabLst>
            </a:pPr>
            <a:r>
              <a:rPr sz="2400" spc="-5" dirty="0">
                <a:latin typeface="Times New Roman"/>
                <a:cs typeface="Times New Roman"/>
              </a:rPr>
              <a:t>н</a:t>
            </a:r>
            <a:r>
              <a:rPr sz="2400" dirty="0">
                <a:latin typeface="Times New Roman"/>
                <a:cs typeface="Times New Roman"/>
              </a:rPr>
              <a:t>ержа</a:t>
            </a:r>
            <a:r>
              <a:rPr sz="2400" spc="-5" dirty="0">
                <a:latin typeface="Times New Roman"/>
                <a:cs typeface="Times New Roman"/>
              </a:rPr>
              <a:t>в</a:t>
            </a:r>
            <a:r>
              <a:rPr sz="2400" spc="-10" dirty="0">
                <a:latin typeface="Times New Roman"/>
                <a:cs typeface="Times New Roman"/>
              </a:rPr>
              <a:t>і</a:t>
            </a:r>
            <a:r>
              <a:rPr sz="2400" spc="-90" dirty="0">
                <a:latin typeface="Times New Roman"/>
                <a:cs typeface="Times New Roman"/>
              </a:rPr>
              <a:t>ю</a:t>
            </a:r>
            <a:r>
              <a:rPr sz="2400" spc="-5" dirty="0">
                <a:latin typeface="Times New Roman"/>
                <a:cs typeface="Times New Roman"/>
              </a:rPr>
              <a:t>ч</a:t>
            </a:r>
            <a:r>
              <a:rPr sz="2400" dirty="0">
                <a:latin typeface="Times New Roman"/>
                <a:cs typeface="Times New Roman"/>
              </a:rPr>
              <a:t>ої	с</a:t>
            </a:r>
            <a:r>
              <a:rPr sz="2400" spc="20" dirty="0">
                <a:latin typeface="Times New Roman"/>
                <a:cs typeface="Times New Roman"/>
              </a:rPr>
              <a:t>т</a:t>
            </a:r>
            <a:r>
              <a:rPr sz="2400" spc="25" dirty="0">
                <a:latin typeface="Times New Roman"/>
                <a:cs typeface="Times New Roman"/>
              </a:rPr>
              <a:t>а</a:t>
            </a:r>
            <a:r>
              <a:rPr sz="2400" spc="-5" dirty="0">
                <a:latin typeface="Times New Roman"/>
                <a:cs typeface="Times New Roman"/>
              </a:rPr>
              <a:t>л</a:t>
            </a:r>
            <a:r>
              <a:rPr sz="2400" dirty="0">
                <a:latin typeface="Times New Roman"/>
                <a:cs typeface="Times New Roman"/>
              </a:rPr>
              <a:t>і.	Вони	за</a:t>
            </a:r>
            <a:r>
              <a:rPr sz="2400" spc="-35" dirty="0">
                <a:latin typeface="Times New Roman"/>
                <a:cs typeface="Times New Roman"/>
              </a:rPr>
              <a:t>б</a:t>
            </a:r>
            <a:r>
              <a:rPr sz="2400" spc="30" dirty="0">
                <a:latin typeface="Times New Roman"/>
                <a:cs typeface="Times New Roman"/>
              </a:rPr>
              <a:t>е</a:t>
            </a:r>
            <a:r>
              <a:rPr sz="2400" dirty="0">
                <a:latin typeface="Times New Roman"/>
                <a:cs typeface="Times New Roman"/>
              </a:rPr>
              <a:t>зп</a:t>
            </a:r>
            <a:r>
              <a:rPr sz="2400" spc="-60" dirty="0">
                <a:latin typeface="Times New Roman"/>
                <a:cs typeface="Times New Roman"/>
              </a:rPr>
              <a:t>е</a:t>
            </a:r>
            <a:r>
              <a:rPr sz="2400" spc="-5" dirty="0">
                <a:latin typeface="Times New Roman"/>
                <a:cs typeface="Times New Roman"/>
              </a:rPr>
              <a:t>ч</a:t>
            </a:r>
            <a:r>
              <a:rPr sz="2400" dirty="0">
                <a:latin typeface="Times New Roman"/>
                <a:cs typeface="Times New Roman"/>
              </a:rPr>
              <a:t>у</a:t>
            </a:r>
            <a:r>
              <a:rPr sz="2400" spc="-30" dirty="0">
                <a:latin typeface="Times New Roman"/>
                <a:cs typeface="Times New Roman"/>
              </a:rPr>
              <a:t>ю</a:t>
            </a:r>
            <a:r>
              <a:rPr sz="2400" dirty="0">
                <a:latin typeface="Times New Roman"/>
                <a:cs typeface="Times New Roman"/>
              </a:rPr>
              <a:t>ть  </a:t>
            </a:r>
            <a:r>
              <a:rPr sz="2400" spc="-10" dirty="0">
                <a:latin typeface="Times New Roman"/>
                <a:cs typeface="Times New Roman"/>
              </a:rPr>
              <a:t>рівномірний</a:t>
            </a:r>
            <a:r>
              <a:rPr sz="2400" spc="204" dirty="0">
                <a:latin typeface="Times New Roman"/>
                <a:cs typeface="Times New Roman"/>
              </a:rPr>
              <a:t> </a:t>
            </a:r>
            <a:r>
              <a:rPr sz="2400" spc="-5" dirty="0">
                <a:latin typeface="Times New Roman"/>
                <a:cs typeface="Times New Roman"/>
              </a:rPr>
              <a:t>нагрів</a:t>
            </a:r>
            <a:r>
              <a:rPr sz="2400" spc="200" dirty="0">
                <a:latin typeface="Times New Roman"/>
                <a:cs typeface="Times New Roman"/>
              </a:rPr>
              <a:t> </a:t>
            </a:r>
            <a:r>
              <a:rPr sz="2400" dirty="0">
                <a:latin typeface="Times New Roman"/>
                <a:cs typeface="Times New Roman"/>
              </a:rPr>
              <a:t>і</a:t>
            </a:r>
            <a:r>
              <a:rPr sz="2400" spc="190" dirty="0">
                <a:latin typeface="Times New Roman"/>
                <a:cs typeface="Times New Roman"/>
              </a:rPr>
              <a:t> </a:t>
            </a:r>
            <a:r>
              <a:rPr sz="2400" spc="-5" dirty="0">
                <a:latin typeface="Times New Roman"/>
                <a:cs typeface="Times New Roman"/>
              </a:rPr>
              <a:t>захист</a:t>
            </a:r>
            <a:r>
              <a:rPr sz="2400" spc="200" dirty="0">
                <a:latin typeface="Times New Roman"/>
                <a:cs typeface="Times New Roman"/>
              </a:rPr>
              <a:t> </a:t>
            </a:r>
            <a:r>
              <a:rPr sz="2400" spc="-5" dirty="0">
                <a:latin typeface="Times New Roman"/>
                <a:cs typeface="Times New Roman"/>
              </a:rPr>
              <a:t>елементів</a:t>
            </a:r>
            <a:r>
              <a:rPr sz="2400" spc="200" dirty="0">
                <a:latin typeface="Times New Roman"/>
                <a:cs typeface="Times New Roman"/>
              </a:rPr>
              <a:t> </a:t>
            </a:r>
            <a:r>
              <a:rPr sz="2400" spc="-5" dirty="0">
                <a:latin typeface="Times New Roman"/>
                <a:cs typeface="Times New Roman"/>
              </a:rPr>
              <a:t>від</a:t>
            </a:r>
            <a:endParaRPr sz="2400">
              <a:latin typeface="Times New Roman"/>
              <a:cs typeface="Times New Roman"/>
            </a:endParaRPr>
          </a:p>
        </p:txBody>
      </p:sp>
      <p:sp>
        <p:nvSpPr>
          <p:cNvPr id="16" name="object 16"/>
          <p:cNvSpPr txBox="1"/>
          <p:nvPr/>
        </p:nvSpPr>
        <p:spPr>
          <a:xfrm>
            <a:off x="5516925" y="5219701"/>
            <a:ext cx="3549015" cy="391160"/>
          </a:xfrm>
          <a:prstGeom prst="rect">
            <a:avLst/>
          </a:prstGeom>
        </p:spPr>
        <p:txBody>
          <a:bodyPr vert="horz" wrap="square" lIns="0" tIns="12700" rIns="0" bIns="0" rtlCol="0">
            <a:spAutoFit/>
          </a:bodyPr>
          <a:lstStyle/>
          <a:p>
            <a:pPr marL="12700">
              <a:lnSpc>
                <a:spcPct val="100000"/>
              </a:lnSpc>
              <a:spcBef>
                <a:spcPts val="100"/>
              </a:spcBef>
              <a:tabLst>
                <a:tab pos="1062355" algn="l"/>
                <a:tab pos="1595120" algn="l"/>
                <a:tab pos="2456815" algn="l"/>
              </a:tabLst>
            </a:pPr>
            <a:r>
              <a:rPr sz="2400" spc="-60" dirty="0">
                <a:latin typeface="Times New Roman"/>
                <a:cs typeface="Times New Roman"/>
              </a:rPr>
              <a:t>жиру.	</a:t>
            </a:r>
            <a:r>
              <a:rPr sz="2400" dirty="0">
                <a:latin typeface="Times New Roman"/>
                <a:cs typeface="Times New Roman"/>
              </a:rPr>
              <a:t>В	ряді	</a:t>
            </a:r>
            <a:r>
              <a:rPr sz="2400" spc="-15" dirty="0">
                <a:latin typeface="Times New Roman"/>
                <a:cs typeface="Times New Roman"/>
              </a:rPr>
              <a:t>моделей</a:t>
            </a:r>
            <a:endParaRPr sz="2400">
              <a:latin typeface="Times New Roman"/>
              <a:cs typeface="Times New Roman"/>
            </a:endParaRPr>
          </a:p>
        </p:txBody>
      </p:sp>
      <p:sp>
        <p:nvSpPr>
          <p:cNvPr id="17" name="object 17"/>
          <p:cNvSpPr txBox="1"/>
          <p:nvPr/>
        </p:nvSpPr>
        <p:spPr>
          <a:xfrm>
            <a:off x="5670239" y="5512309"/>
            <a:ext cx="3395979" cy="391160"/>
          </a:xfrm>
          <a:prstGeom prst="rect">
            <a:avLst/>
          </a:prstGeom>
        </p:spPr>
        <p:txBody>
          <a:bodyPr vert="horz" wrap="square" lIns="0" tIns="12700" rIns="0" bIns="0" rtlCol="0">
            <a:spAutoFit/>
          </a:bodyPr>
          <a:lstStyle/>
          <a:p>
            <a:pPr marL="12700">
              <a:lnSpc>
                <a:spcPct val="100000"/>
              </a:lnSpc>
              <a:spcBef>
                <a:spcPts val="100"/>
              </a:spcBef>
              <a:tabLst>
                <a:tab pos="1709420" algn="l"/>
              </a:tabLst>
            </a:pPr>
            <a:r>
              <a:rPr sz="2400" spc="-15" dirty="0">
                <a:latin typeface="Times New Roman"/>
                <a:cs typeface="Times New Roman"/>
              </a:rPr>
              <a:t>з</a:t>
            </a:r>
            <a:r>
              <a:rPr sz="2400" dirty="0">
                <a:latin typeface="Times New Roman"/>
                <a:cs typeface="Times New Roman"/>
              </a:rPr>
              <a:t>он</a:t>
            </a:r>
            <a:r>
              <a:rPr sz="2400" spc="25" dirty="0">
                <a:latin typeface="Times New Roman"/>
                <a:cs typeface="Times New Roman"/>
              </a:rPr>
              <a:t>а</a:t>
            </a:r>
            <a:r>
              <a:rPr sz="2400" spc="-5" dirty="0">
                <a:latin typeface="Times New Roman"/>
                <a:cs typeface="Times New Roman"/>
              </a:rPr>
              <a:t>л</a:t>
            </a:r>
            <a:r>
              <a:rPr sz="2400" dirty="0">
                <a:latin typeface="Times New Roman"/>
                <a:cs typeface="Times New Roman"/>
              </a:rPr>
              <a:t>ь</a:t>
            </a:r>
            <a:r>
              <a:rPr sz="2400" spc="-5" dirty="0">
                <a:latin typeface="Times New Roman"/>
                <a:cs typeface="Times New Roman"/>
              </a:rPr>
              <a:t>н</a:t>
            </a:r>
            <a:r>
              <a:rPr sz="2400" dirty="0">
                <a:latin typeface="Times New Roman"/>
                <a:cs typeface="Times New Roman"/>
              </a:rPr>
              <a:t>е	ре</a:t>
            </a:r>
            <a:r>
              <a:rPr sz="2400" spc="-5" dirty="0">
                <a:latin typeface="Times New Roman"/>
                <a:cs typeface="Times New Roman"/>
              </a:rPr>
              <a:t>г</a:t>
            </a:r>
            <a:r>
              <a:rPr sz="2400" spc="-110" dirty="0">
                <a:latin typeface="Times New Roman"/>
                <a:cs typeface="Times New Roman"/>
              </a:rPr>
              <a:t>у</a:t>
            </a:r>
            <a:r>
              <a:rPr sz="2400" dirty="0">
                <a:latin typeface="Times New Roman"/>
                <a:cs typeface="Times New Roman"/>
              </a:rPr>
              <a:t>л</a:t>
            </a:r>
            <a:r>
              <a:rPr sz="2400" spc="-5" dirty="0">
                <a:latin typeface="Times New Roman"/>
                <a:cs typeface="Times New Roman"/>
              </a:rPr>
              <a:t>ю</a:t>
            </a:r>
            <a:r>
              <a:rPr sz="2400" spc="-30" dirty="0">
                <a:latin typeface="Times New Roman"/>
                <a:cs typeface="Times New Roman"/>
              </a:rPr>
              <a:t>в</a:t>
            </a:r>
            <a:r>
              <a:rPr sz="2400" dirty="0">
                <a:latin typeface="Times New Roman"/>
                <a:cs typeface="Times New Roman"/>
              </a:rPr>
              <a:t>а</a:t>
            </a:r>
            <a:r>
              <a:rPr sz="2400" spc="-5" dirty="0">
                <a:latin typeface="Times New Roman"/>
                <a:cs typeface="Times New Roman"/>
              </a:rPr>
              <a:t>ння</a:t>
            </a:r>
            <a:endParaRPr sz="2400">
              <a:latin typeface="Times New Roman"/>
              <a:cs typeface="Times New Roman"/>
            </a:endParaRPr>
          </a:p>
        </p:txBody>
      </p:sp>
      <p:sp>
        <p:nvSpPr>
          <p:cNvPr id="18" name="object 18"/>
          <p:cNvSpPr txBox="1"/>
          <p:nvPr/>
        </p:nvSpPr>
        <p:spPr>
          <a:xfrm>
            <a:off x="5552892" y="5804917"/>
            <a:ext cx="3513454" cy="391160"/>
          </a:xfrm>
          <a:prstGeom prst="rect">
            <a:avLst/>
          </a:prstGeom>
        </p:spPr>
        <p:txBody>
          <a:bodyPr vert="horz" wrap="square" lIns="0" tIns="12700" rIns="0" bIns="0" rtlCol="0">
            <a:spAutoFit/>
          </a:bodyPr>
          <a:lstStyle/>
          <a:p>
            <a:pPr marL="12700">
              <a:lnSpc>
                <a:spcPct val="100000"/>
              </a:lnSpc>
              <a:spcBef>
                <a:spcPts val="100"/>
              </a:spcBef>
              <a:tabLst>
                <a:tab pos="1365885" algn="l"/>
              </a:tabLst>
            </a:pPr>
            <a:r>
              <a:rPr sz="2400" spc="-10" dirty="0">
                <a:latin typeface="Times New Roman"/>
                <a:cs typeface="Times New Roman"/>
              </a:rPr>
              <a:t>Присутні	</a:t>
            </a:r>
            <a:r>
              <a:rPr sz="2400" spc="-30" dirty="0">
                <a:latin typeface="Times New Roman"/>
                <a:cs typeface="Times New Roman"/>
              </a:rPr>
              <a:t>каплеуловлюючі</a:t>
            </a:r>
            <a:endParaRPr sz="2400">
              <a:latin typeface="Times New Roman"/>
              <a:cs typeface="Times New Roman"/>
            </a:endParaRPr>
          </a:p>
        </p:txBody>
      </p:sp>
      <p:sp>
        <p:nvSpPr>
          <p:cNvPr id="19" name="object 19"/>
          <p:cNvSpPr txBox="1"/>
          <p:nvPr/>
        </p:nvSpPr>
        <p:spPr>
          <a:xfrm>
            <a:off x="3532677" y="5219701"/>
            <a:ext cx="1738630" cy="1269365"/>
          </a:xfrm>
          <a:prstGeom prst="rect">
            <a:avLst/>
          </a:prstGeom>
        </p:spPr>
        <p:txBody>
          <a:bodyPr vert="horz" wrap="square" lIns="0" tIns="85725" rIns="0" bIns="0" rtlCol="0">
            <a:spAutoFit/>
          </a:bodyPr>
          <a:lstStyle/>
          <a:p>
            <a:pPr marL="12700" marR="5080" algn="just">
              <a:lnSpc>
                <a:spcPct val="80000"/>
              </a:lnSpc>
              <a:spcBef>
                <a:spcPts val="675"/>
              </a:spcBef>
            </a:pPr>
            <a:r>
              <a:rPr sz="2400" spc="-10" dirty="0">
                <a:latin typeface="Times New Roman"/>
                <a:cs typeface="Times New Roman"/>
              </a:rPr>
              <a:t>потрапляння </a:t>
            </a:r>
            <a:r>
              <a:rPr sz="2400" spc="-590" dirty="0">
                <a:latin typeface="Times New Roman"/>
                <a:cs typeface="Times New Roman"/>
              </a:rPr>
              <a:t> </a:t>
            </a:r>
            <a:r>
              <a:rPr sz="2400" spc="-15" dirty="0">
                <a:latin typeface="Times New Roman"/>
                <a:cs typeface="Times New Roman"/>
              </a:rPr>
              <a:t>передбачене </a:t>
            </a:r>
            <a:r>
              <a:rPr sz="2400" spc="-10" dirty="0">
                <a:latin typeface="Times New Roman"/>
                <a:cs typeface="Times New Roman"/>
              </a:rPr>
              <a:t> </a:t>
            </a:r>
            <a:r>
              <a:rPr sz="2400" dirty="0">
                <a:latin typeface="Times New Roman"/>
                <a:cs typeface="Times New Roman"/>
              </a:rPr>
              <a:t>те</a:t>
            </a:r>
            <a:r>
              <a:rPr sz="2400" spc="-5" dirty="0">
                <a:latin typeface="Times New Roman"/>
                <a:cs typeface="Times New Roman"/>
              </a:rPr>
              <a:t>мп</a:t>
            </a:r>
            <a:r>
              <a:rPr sz="2400" dirty="0">
                <a:latin typeface="Times New Roman"/>
                <a:cs typeface="Times New Roman"/>
              </a:rPr>
              <a:t>ер</a:t>
            </a:r>
            <a:r>
              <a:rPr sz="2400" spc="-60" dirty="0">
                <a:latin typeface="Times New Roman"/>
                <a:cs typeface="Times New Roman"/>
              </a:rPr>
              <a:t>а</a:t>
            </a:r>
            <a:r>
              <a:rPr sz="2400" spc="-30" dirty="0">
                <a:latin typeface="Times New Roman"/>
                <a:cs typeface="Times New Roman"/>
              </a:rPr>
              <a:t>т</a:t>
            </a:r>
            <a:r>
              <a:rPr sz="2400" dirty="0">
                <a:latin typeface="Times New Roman"/>
                <a:cs typeface="Times New Roman"/>
              </a:rPr>
              <a:t>у</a:t>
            </a:r>
            <a:r>
              <a:rPr sz="2400" spc="-10" dirty="0">
                <a:latin typeface="Times New Roman"/>
                <a:cs typeface="Times New Roman"/>
              </a:rPr>
              <a:t>р</a:t>
            </a:r>
            <a:r>
              <a:rPr sz="2400" spc="-5" dirty="0">
                <a:latin typeface="Times New Roman"/>
                <a:cs typeface="Times New Roman"/>
              </a:rPr>
              <a:t>и</a:t>
            </a:r>
            <a:r>
              <a:rPr sz="2400" dirty="0">
                <a:latin typeface="Times New Roman"/>
                <a:cs typeface="Times New Roman"/>
              </a:rPr>
              <a:t>.  </a:t>
            </a:r>
            <a:r>
              <a:rPr sz="2400" spc="-10" dirty="0">
                <a:latin typeface="Times New Roman"/>
                <a:cs typeface="Times New Roman"/>
              </a:rPr>
              <a:t>бортики.</a:t>
            </a:r>
            <a:endParaRPr sz="2400">
              <a:latin typeface="Times New Roman"/>
              <a:cs typeface="Times New Roman"/>
            </a:endParaRPr>
          </a:p>
        </p:txBody>
      </p:sp>
      <p:grpSp>
        <p:nvGrpSpPr>
          <p:cNvPr id="20" name="object 20"/>
          <p:cNvGrpSpPr/>
          <p:nvPr/>
        </p:nvGrpSpPr>
        <p:grpSpPr>
          <a:xfrm>
            <a:off x="184150" y="192392"/>
            <a:ext cx="3257550" cy="4108450"/>
            <a:chOff x="184150" y="192392"/>
            <a:chExt cx="3257550" cy="4108450"/>
          </a:xfrm>
        </p:grpSpPr>
        <p:pic>
          <p:nvPicPr>
            <p:cNvPr id="21" name="object 21"/>
            <p:cNvPicPr/>
            <p:nvPr/>
          </p:nvPicPr>
          <p:blipFill>
            <a:blip r:embed="rId2" cstate="print"/>
            <a:stretch>
              <a:fillRect/>
            </a:stretch>
          </p:blipFill>
          <p:spPr>
            <a:xfrm>
              <a:off x="184150" y="2281237"/>
              <a:ext cx="3257550" cy="2019300"/>
            </a:xfrm>
            <a:prstGeom prst="rect">
              <a:avLst/>
            </a:prstGeom>
          </p:spPr>
        </p:pic>
        <p:pic>
          <p:nvPicPr>
            <p:cNvPr id="22" name="object 22"/>
            <p:cNvPicPr/>
            <p:nvPr/>
          </p:nvPicPr>
          <p:blipFill>
            <a:blip r:embed="rId3" cstate="print"/>
            <a:stretch>
              <a:fillRect/>
            </a:stretch>
          </p:blipFill>
          <p:spPr>
            <a:xfrm>
              <a:off x="471787" y="192392"/>
              <a:ext cx="2376479" cy="2376474"/>
            </a:xfrm>
            <a:prstGeom prst="rect">
              <a:avLst/>
            </a:prstGeom>
          </p:spPr>
        </p:pic>
      </p:grpSp>
      <p:pic>
        <p:nvPicPr>
          <p:cNvPr id="23" name="object 23"/>
          <p:cNvPicPr/>
          <p:nvPr/>
        </p:nvPicPr>
        <p:blipFill>
          <a:blip r:embed="rId4" cstate="print"/>
          <a:stretch>
            <a:fillRect/>
          </a:stretch>
        </p:blipFill>
        <p:spPr>
          <a:xfrm>
            <a:off x="3873" y="4369490"/>
            <a:ext cx="3563929" cy="226535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448" y="153669"/>
            <a:ext cx="8564245" cy="3987800"/>
          </a:xfrm>
          <a:prstGeom prst="rect">
            <a:avLst/>
          </a:prstGeom>
        </p:spPr>
        <p:txBody>
          <a:bodyPr vert="horz" wrap="square" lIns="0" tIns="71120" rIns="0" bIns="0" rtlCol="0">
            <a:spAutoFit/>
          </a:bodyPr>
          <a:lstStyle/>
          <a:p>
            <a:pPr marL="12700" marR="5080" indent="920750" algn="just">
              <a:lnSpc>
                <a:spcPts val="1920"/>
              </a:lnSpc>
              <a:spcBef>
                <a:spcPts val="560"/>
              </a:spcBef>
            </a:pPr>
            <a:r>
              <a:rPr sz="2000" spc="-5" dirty="0">
                <a:latin typeface="Times New Roman"/>
                <a:cs typeface="Times New Roman"/>
              </a:rPr>
              <a:t>Різновидністю класичних грилів з </a:t>
            </a:r>
            <a:r>
              <a:rPr sz="2000" spc="-20" dirty="0">
                <a:latin typeface="Times New Roman"/>
                <a:cs typeface="Times New Roman"/>
              </a:rPr>
              <a:t>решіткою </a:t>
            </a:r>
            <a:r>
              <a:rPr sz="2000" spc="-5" dirty="0">
                <a:latin typeface="Times New Roman"/>
                <a:cs typeface="Times New Roman"/>
              </a:rPr>
              <a:t>є </a:t>
            </a:r>
            <a:r>
              <a:rPr sz="2000" b="1" i="1" spc="-5" dirty="0">
                <a:solidFill>
                  <a:srgbClr val="0000FF"/>
                </a:solidFill>
                <a:latin typeface="Times New Roman"/>
                <a:cs typeface="Times New Roman"/>
              </a:rPr>
              <a:t>вапо-грилі</a:t>
            </a:r>
            <a:r>
              <a:rPr sz="2000" spc="-5" dirty="0">
                <a:solidFill>
                  <a:srgbClr val="1F497D"/>
                </a:solidFill>
                <a:latin typeface="Times New Roman"/>
                <a:cs typeface="Times New Roman"/>
              </a:rPr>
              <a:t>. </a:t>
            </a:r>
            <a:r>
              <a:rPr sz="2000" spc="-5" dirty="0">
                <a:latin typeface="Times New Roman"/>
                <a:cs typeface="Times New Roman"/>
              </a:rPr>
              <a:t>Основною </a:t>
            </a:r>
            <a:r>
              <a:rPr sz="2000" dirty="0">
                <a:latin typeface="Times New Roman"/>
                <a:cs typeface="Times New Roman"/>
              </a:rPr>
              <a:t> </a:t>
            </a:r>
            <a:r>
              <a:rPr sz="2000" spc="-5" dirty="0">
                <a:latin typeface="Times New Roman"/>
                <a:cs typeface="Times New Roman"/>
              </a:rPr>
              <a:t>особливістю</a:t>
            </a:r>
            <a:r>
              <a:rPr sz="2000" dirty="0">
                <a:latin typeface="Times New Roman"/>
                <a:cs typeface="Times New Roman"/>
              </a:rPr>
              <a:t> </a:t>
            </a:r>
            <a:r>
              <a:rPr sz="2000" spc="-5" dirty="0">
                <a:latin typeface="Times New Roman"/>
                <a:cs typeface="Times New Roman"/>
              </a:rPr>
              <a:t>цих</a:t>
            </a:r>
            <a:r>
              <a:rPr sz="2000" dirty="0">
                <a:latin typeface="Times New Roman"/>
                <a:cs typeface="Times New Roman"/>
              </a:rPr>
              <a:t> </a:t>
            </a:r>
            <a:r>
              <a:rPr sz="2000" spc="-5" dirty="0">
                <a:latin typeface="Times New Roman"/>
                <a:cs typeface="Times New Roman"/>
              </a:rPr>
              <a:t>грилів</a:t>
            </a:r>
            <a:r>
              <a:rPr sz="2000" dirty="0">
                <a:latin typeface="Times New Roman"/>
                <a:cs typeface="Times New Roman"/>
              </a:rPr>
              <a:t> </a:t>
            </a:r>
            <a:r>
              <a:rPr sz="2000" spc="-5" dirty="0">
                <a:latin typeface="Times New Roman"/>
                <a:cs typeface="Times New Roman"/>
              </a:rPr>
              <a:t>є</a:t>
            </a:r>
            <a:r>
              <a:rPr sz="2000" dirty="0">
                <a:latin typeface="Times New Roman"/>
                <a:cs typeface="Times New Roman"/>
              </a:rPr>
              <a:t> </a:t>
            </a:r>
            <a:r>
              <a:rPr sz="2000" spc="-5" dirty="0">
                <a:latin typeface="Times New Roman"/>
                <a:cs typeface="Times New Roman"/>
              </a:rPr>
              <a:t>те,</a:t>
            </a:r>
            <a:r>
              <a:rPr sz="2000" dirty="0">
                <a:latin typeface="Times New Roman"/>
                <a:cs typeface="Times New Roman"/>
              </a:rPr>
              <a:t> </a:t>
            </a:r>
            <a:r>
              <a:rPr sz="2000" spc="-5" dirty="0">
                <a:latin typeface="Times New Roman"/>
                <a:cs typeface="Times New Roman"/>
              </a:rPr>
              <a:t>що</a:t>
            </a:r>
            <a:r>
              <a:rPr sz="2000" dirty="0">
                <a:latin typeface="Times New Roman"/>
                <a:cs typeface="Times New Roman"/>
              </a:rPr>
              <a:t> </a:t>
            </a:r>
            <a:r>
              <a:rPr sz="2000" spc="-5" dirty="0">
                <a:latin typeface="Times New Roman"/>
                <a:cs typeface="Times New Roman"/>
              </a:rPr>
              <a:t>для</a:t>
            </a:r>
            <a:r>
              <a:rPr sz="2000" spc="495" dirty="0">
                <a:latin typeface="Times New Roman"/>
                <a:cs typeface="Times New Roman"/>
              </a:rPr>
              <a:t> </a:t>
            </a:r>
            <a:r>
              <a:rPr sz="2000" spc="-15" dirty="0">
                <a:latin typeface="Times New Roman"/>
                <a:cs typeface="Times New Roman"/>
              </a:rPr>
              <a:t>приготування</a:t>
            </a:r>
            <a:r>
              <a:rPr sz="2000" spc="475" dirty="0">
                <a:latin typeface="Times New Roman"/>
                <a:cs typeface="Times New Roman"/>
              </a:rPr>
              <a:t> </a:t>
            </a:r>
            <a:r>
              <a:rPr sz="2000" spc="-15" dirty="0">
                <a:latin typeface="Times New Roman"/>
                <a:cs typeface="Times New Roman"/>
              </a:rPr>
              <a:t>продуктів </a:t>
            </a:r>
            <a:r>
              <a:rPr sz="2000" spc="-10" dirty="0">
                <a:latin typeface="Times New Roman"/>
                <a:cs typeface="Times New Roman"/>
              </a:rPr>
              <a:t> </a:t>
            </a:r>
            <a:r>
              <a:rPr sz="2000" spc="-15" dirty="0">
                <a:latin typeface="Times New Roman"/>
                <a:cs typeface="Times New Roman"/>
              </a:rPr>
              <a:t>використовується</a:t>
            </a:r>
            <a:r>
              <a:rPr sz="2000" spc="-10" dirty="0">
                <a:latin typeface="Times New Roman"/>
                <a:cs typeface="Times New Roman"/>
              </a:rPr>
              <a:t> </a:t>
            </a:r>
            <a:r>
              <a:rPr sz="2000" spc="-5" dirty="0">
                <a:latin typeface="Times New Roman"/>
                <a:cs typeface="Times New Roman"/>
              </a:rPr>
              <a:t>пара.</a:t>
            </a:r>
            <a:r>
              <a:rPr sz="2000" dirty="0">
                <a:latin typeface="Times New Roman"/>
                <a:cs typeface="Times New Roman"/>
              </a:rPr>
              <a:t> </a:t>
            </a:r>
            <a:r>
              <a:rPr sz="2000" spc="-15" dirty="0">
                <a:latin typeface="Times New Roman"/>
                <a:cs typeface="Times New Roman"/>
              </a:rPr>
              <a:t>Продукти</a:t>
            </a:r>
            <a:r>
              <a:rPr sz="2000" spc="-10" dirty="0">
                <a:latin typeface="Times New Roman"/>
                <a:cs typeface="Times New Roman"/>
              </a:rPr>
              <a:t> </a:t>
            </a:r>
            <a:r>
              <a:rPr sz="2000" spc="-5" dirty="0">
                <a:latin typeface="Times New Roman"/>
                <a:cs typeface="Times New Roman"/>
              </a:rPr>
              <a:t>викладаються</a:t>
            </a:r>
            <a:r>
              <a:rPr sz="2000" dirty="0">
                <a:latin typeface="Times New Roman"/>
                <a:cs typeface="Times New Roman"/>
              </a:rPr>
              <a:t> </a:t>
            </a:r>
            <a:r>
              <a:rPr sz="2000" spc="-5" dirty="0">
                <a:latin typeface="Times New Roman"/>
                <a:cs typeface="Times New Roman"/>
              </a:rPr>
              <a:t>на</a:t>
            </a:r>
            <a:r>
              <a:rPr sz="2000" dirty="0">
                <a:latin typeface="Times New Roman"/>
                <a:cs typeface="Times New Roman"/>
              </a:rPr>
              <a:t> </a:t>
            </a:r>
            <a:r>
              <a:rPr sz="2000" spc="-35" dirty="0">
                <a:latin typeface="Times New Roman"/>
                <a:cs typeface="Times New Roman"/>
              </a:rPr>
              <a:t>решітку,</a:t>
            </a:r>
            <a:r>
              <a:rPr sz="2000" spc="-30" dirty="0">
                <a:latin typeface="Times New Roman"/>
                <a:cs typeface="Times New Roman"/>
              </a:rPr>
              <a:t> </a:t>
            </a:r>
            <a:r>
              <a:rPr sz="2000" spc="-5" dirty="0">
                <a:latin typeface="Times New Roman"/>
                <a:cs typeface="Times New Roman"/>
              </a:rPr>
              <a:t>під</a:t>
            </a:r>
            <a:r>
              <a:rPr sz="2000" dirty="0">
                <a:latin typeface="Times New Roman"/>
                <a:cs typeface="Times New Roman"/>
              </a:rPr>
              <a:t> </a:t>
            </a:r>
            <a:r>
              <a:rPr sz="2000" spc="-30" dirty="0">
                <a:latin typeface="Times New Roman"/>
                <a:cs typeface="Times New Roman"/>
              </a:rPr>
              <a:t>якою </a:t>
            </a:r>
            <a:r>
              <a:rPr sz="2000" spc="-25" dirty="0">
                <a:latin typeface="Times New Roman"/>
                <a:cs typeface="Times New Roman"/>
              </a:rPr>
              <a:t> </a:t>
            </a:r>
            <a:r>
              <a:rPr sz="2000" spc="-20" dirty="0">
                <a:latin typeface="Times New Roman"/>
                <a:cs typeface="Times New Roman"/>
              </a:rPr>
              <a:t>знаходиться </a:t>
            </a:r>
            <a:r>
              <a:rPr sz="2000" spc="-5" dirty="0">
                <a:latin typeface="Times New Roman"/>
                <a:cs typeface="Times New Roman"/>
              </a:rPr>
              <a:t>ємність з </a:t>
            </a:r>
            <a:r>
              <a:rPr sz="2000" spc="-15" dirty="0">
                <a:latin typeface="Times New Roman"/>
                <a:cs typeface="Times New Roman"/>
              </a:rPr>
              <a:t>водою, </a:t>
            </a:r>
            <a:r>
              <a:rPr sz="2000" spc="-5" dirty="0">
                <a:latin typeface="Times New Roman"/>
                <a:cs typeface="Times New Roman"/>
              </a:rPr>
              <a:t>що нагрівається ТЕНами. У </a:t>
            </a:r>
            <a:r>
              <a:rPr sz="2000" dirty="0">
                <a:latin typeface="Times New Roman"/>
                <a:cs typeface="Times New Roman"/>
              </a:rPr>
              <a:t>процесі </a:t>
            </a:r>
            <a:r>
              <a:rPr sz="2000" spc="-5" dirty="0">
                <a:latin typeface="Times New Roman"/>
                <a:cs typeface="Times New Roman"/>
              </a:rPr>
              <a:t>нагрівання </a:t>
            </a:r>
            <a:r>
              <a:rPr sz="2000" dirty="0">
                <a:latin typeface="Times New Roman"/>
                <a:cs typeface="Times New Roman"/>
              </a:rPr>
              <a:t> </a:t>
            </a:r>
            <a:r>
              <a:rPr sz="2000" spc="5" dirty="0">
                <a:latin typeface="Times New Roman"/>
                <a:cs typeface="Times New Roman"/>
              </a:rPr>
              <a:t>ємності </a:t>
            </a:r>
            <a:r>
              <a:rPr sz="2000" spc="-5" dirty="0">
                <a:latin typeface="Times New Roman"/>
                <a:cs typeface="Times New Roman"/>
              </a:rPr>
              <a:t>утворюється</a:t>
            </a:r>
            <a:r>
              <a:rPr sz="2000" dirty="0">
                <a:latin typeface="Times New Roman"/>
                <a:cs typeface="Times New Roman"/>
              </a:rPr>
              <a:t> </a:t>
            </a:r>
            <a:r>
              <a:rPr sz="2000" spc="-5" dirty="0">
                <a:latin typeface="Times New Roman"/>
                <a:cs typeface="Times New Roman"/>
              </a:rPr>
              <a:t>гаряча пара, </a:t>
            </a:r>
            <a:r>
              <a:rPr sz="2000" spc="-10" dirty="0">
                <a:latin typeface="Times New Roman"/>
                <a:cs typeface="Times New Roman"/>
              </a:rPr>
              <a:t>яка,</a:t>
            </a:r>
            <a:r>
              <a:rPr sz="2000" spc="-5" dirty="0">
                <a:latin typeface="Times New Roman"/>
                <a:cs typeface="Times New Roman"/>
              </a:rPr>
              <a:t> у свою </a:t>
            </a:r>
            <a:r>
              <a:rPr sz="2000" spc="-35" dirty="0">
                <a:latin typeface="Times New Roman"/>
                <a:cs typeface="Times New Roman"/>
              </a:rPr>
              <a:t>чергу,</a:t>
            </a:r>
            <a:r>
              <a:rPr sz="2000" spc="-30" dirty="0">
                <a:latin typeface="Times New Roman"/>
                <a:cs typeface="Times New Roman"/>
              </a:rPr>
              <a:t> </a:t>
            </a:r>
            <a:r>
              <a:rPr sz="2000" spc="-5" dirty="0">
                <a:latin typeface="Times New Roman"/>
                <a:cs typeface="Times New Roman"/>
              </a:rPr>
              <a:t>нагріває</a:t>
            </a:r>
            <a:r>
              <a:rPr sz="2000" dirty="0">
                <a:latin typeface="Times New Roman"/>
                <a:cs typeface="Times New Roman"/>
              </a:rPr>
              <a:t> </a:t>
            </a:r>
            <a:r>
              <a:rPr sz="2000" spc="-15" dirty="0">
                <a:latin typeface="Times New Roman"/>
                <a:cs typeface="Times New Roman"/>
              </a:rPr>
              <a:t>продукти</a:t>
            </a:r>
            <a:r>
              <a:rPr sz="2000" spc="-10" dirty="0">
                <a:latin typeface="Times New Roman"/>
                <a:cs typeface="Times New Roman"/>
              </a:rPr>
              <a:t> на </a:t>
            </a:r>
            <a:r>
              <a:rPr sz="2000" spc="-5" dirty="0">
                <a:latin typeface="Times New Roman"/>
                <a:cs typeface="Times New Roman"/>
              </a:rPr>
              <a:t> решітці.</a:t>
            </a:r>
            <a:r>
              <a:rPr sz="2000" dirty="0">
                <a:latin typeface="Times New Roman"/>
                <a:cs typeface="Times New Roman"/>
              </a:rPr>
              <a:t> </a:t>
            </a:r>
            <a:r>
              <a:rPr sz="2000" spc="-10" dirty="0">
                <a:latin typeface="Times New Roman"/>
                <a:cs typeface="Times New Roman"/>
              </a:rPr>
              <a:t>Оброблені</a:t>
            </a:r>
            <a:r>
              <a:rPr sz="2000" spc="-5" dirty="0">
                <a:latin typeface="Times New Roman"/>
                <a:cs typeface="Times New Roman"/>
              </a:rPr>
              <a:t> </a:t>
            </a:r>
            <a:r>
              <a:rPr sz="2000" spc="5" dirty="0">
                <a:latin typeface="Times New Roman"/>
                <a:cs typeface="Times New Roman"/>
              </a:rPr>
              <a:t>таким</a:t>
            </a:r>
            <a:r>
              <a:rPr sz="2000" spc="10" dirty="0">
                <a:latin typeface="Times New Roman"/>
                <a:cs typeface="Times New Roman"/>
              </a:rPr>
              <a:t> </a:t>
            </a:r>
            <a:r>
              <a:rPr sz="2000" spc="-10" dirty="0">
                <a:latin typeface="Times New Roman"/>
                <a:cs typeface="Times New Roman"/>
              </a:rPr>
              <a:t>чином</a:t>
            </a:r>
            <a:r>
              <a:rPr sz="2000" spc="-5" dirty="0">
                <a:latin typeface="Times New Roman"/>
                <a:cs typeface="Times New Roman"/>
              </a:rPr>
              <a:t> </a:t>
            </a:r>
            <a:r>
              <a:rPr sz="2000" spc="-15" dirty="0">
                <a:latin typeface="Times New Roman"/>
                <a:cs typeface="Times New Roman"/>
              </a:rPr>
              <a:t>продукти</a:t>
            </a:r>
            <a:r>
              <a:rPr sz="2000" spc="-10" dirty="0">
                <a:latin typeface="Times New Roman"/>
                <a:cs typeface="Times New Roman"/>
              </a:rPr>
              <a:t> </a:t>
            </a:r>
            <a:r>
              <a:rPr sz="2000" spc="-5" dirty="0">
                <a:latin typeface="Times New Roman"/>
                <a:cs typeface="Times New Roman"/>
              </a:rPr>
              <a:t>не</a:t>
            </a:r>
            <a:r>
              <a:rPr sz="2000" dirty="0">
                <a:latin typeface="Times New Roman"/>
                <a:cs typeface="Times New Roman"/>
              </a:rPr>
              <a:t> </a:t>
            </a:r>
            <a:r>
              <a:rPr sz="2000" spc="-10" dirty="0">
                <a:latin typeface="Times New Roman"/>
                <a:cs typeface="Times New Roman"/>
              </a:rPr>
              <a:t>підгорають,</a:t>
            </a:r>
            <a:r>
              <a:rPr sz="2000" spc="-5" dirty="0">
                <a:latin typeface="Times New Roman"/>
                <a:cs typeface="Times New Roman"/>
              </a:rPr>
              <a:t> практично</a:t>
            </a:r>
            <a:r>
              <a:rPr sz="2000" dirty="0">
                <a:latin typeface="Times New Roman"/>
                <a:cs typeface="Times New Roman"/>
              </a:rPr>
              <a:t> </a:t>
            </a:r>
            <a:r>
              <a:rPr sz="2000" spc="-15" dirty="0">
                <a:latin typeface="Times New Roman"/>
                <a:cs typeface="Times New Roman"/>
              </a:rPr>
              <a:t>не </a:t>
            </a:r>
            <a:r>
              <a:rPr sz="2000" spc="-10" dirty="0">
                <a:latin typeface="Times New Roman"/>
                <a:cs typeface="Times New Roman"/>
              </a:rPr>
              <a:t> </a:t>
            </a:r>
            <a:r>
              <a:rPr sz="2000" spc="-20" dirty="0">
                <a:latin typeface="Times New Roman"/>
                <a:cs typeface="Times New Roman"/>
              </a:rPr>
              <a:t>втрачають</a:t>
            </a:r>
            <a:r>
              <a:rPr sz="2000" spc="-15" dirty="0">
                <a:latin typeface="Times New Roman"/>
                <a:cs typeface="Times New Roman"/>
              </a:rPr>
              <a:t> </a:t>
            </a:r>
            <a:r>
              <a:rPr sz="2000" spc="-5" dirty="0">
                <a:latin typeface="Times New Roman"/>
                <a:cs typeface="Times New Roman"/>
              </a:rPr>
              <a:t>у</a:t>
            </a:r>
            <a:r>
              <a:rPr sz="2000" dirty="0">
                <a:latin typeface="Times New Roman"/>
                <a:cs typeface="Times New Roman"/>
              </a:rPr>
              <a:t> </a:t>
            </a:r>
            <a:r>
              <a:rPr sz="2000" spc="-10" dirty="0">
                <a:latin typeface="Times New Roman"/>
                <a:cs typeface="Times New Roman"/>
              </a:rPr>
              <a:t>вазі</a:t>
            </a:r>
            <a:r>
              <a:rPr sz="2000" spc="-5" dirty="0">
                <a:latin typeface="Times New Roman"/>
                <a:cs typeface="Times New Roman"/>
              </a:rPr>
              <a:t> і</a:t>
            </a:r>
            <a:r>
              <a:rPr sz="2000" dirty="0">
                <a:latin typeface="Times New Roman"/>
                <a:cs typeface="Times New Roman"/>
              </a:rPr>
              <a:t> </a:t>
            </a:r>
            <a:r>
              <a:rPr sz="2000" spc="-5" dirty="0">
                <a:latin typeface="Times New Roman"/>
                <a:cs typeface="Times New Roman"/>
              </a:rPr>
              <a:t>залишаються</a:t>
            </a:r>
            <a:r>
              <a:rPr sz="2000" dirty="0">
                <a:latin typeface="Times New Roman"/>
                <a:cs typeface="Times New Roman"/>
              </a:rPr>
              <a:t> </a:t>
            </a:r>
            <a:r>
              <a:rPr sz="2000" spc="-15" dirty="0">
                <a:latin typeface="Times New Roman"/>
                <a:cs typeface="Times New Roman"/>
              </a:rPr>
              <a:t>соковитими,</a:t>
            </a:r>
            <a:r>
              <a:rPr sz="2000" spc="-10" dirty="0">
                <a:latin typeface="Times New Roman"/>
                <a:cs typeface="Times New Roman"/>
              </a:rPr>
              <a:t> </a:t>
            </a:r>
            <a:r>
              <a:rPr sz="2000" spc="-15" dirty="0">
                <a:latin typeface="Times New Roman"/>
                <a:cs typeface="Times New Roman"/>
              </a:rPr>
              <a:t>зберігаючи</a:t>
            </a:r>
            <a:r>
              <a:rPr sz="2000" spc="-10" dirty="0">
                <a:latin typeface="Times New Roman"/>
                <a:cs typeface="Times New Roman"/>
              </a:rPr>
              <a:t> </a:t>
            </a:r>
            <a:r>
              <a:rPr sz="2000" spc="-5" dirty="0">
                <a:latin typeface="Times New Roman"/>
                <a:cs typeface="Times New Roman"/>
              </a:rPr>
              <a:t>в</a:t>
            </a:r>
            <a:r>
              <a:rPr sz="2000" spc="490" dirty="0">
                <a:latin typeface="Times New Roman"/>
                <a:cs typeface="Times New Roman"/>
              </a:rPr>
              <a:t> </a:t>
            </a:r>
            <a:r>
              <a:rPr sz="2000" spc="-15" dirty="0">
                <a:latin typeface="Times New Roman"/>
                <a:cs typeface="Times New Roman"/>
              </a:rPr>
              <a:t>значній</a:t>
            </a:r>
            <a:r>
              <a:rPr sz="2000" spc="470" dirty="0">
                <a:latin typeface="Times New Roman"/>
                <a:cs typeface="Times New Roman"/>
              </a:rPr>
              <a:t> </a:t>
            </a:r>
            <a:r>
              <a:rPr sz="2000" spc="-10" dirty="0">
                <a:latin typeface="Times New Roman"/>
                <a:cs typeface="Times New Roman"/>
              </a:rPr>
              <a:t>мірі </a:t>
            </a:r>
            <a:r>
              <a:rPr sz="2000" spc="-5" dirty="0">
                <a:latin typeface="Times New Roman"/>
                <a:cs typeface="Times New Roman"/>
              </a:rPr>
              <a:t> </a:t>
            </a:r>
            <a:r>
              <a:rPr sz="2000" spc="-10" dirty="0">
                <a:latin typeface="Times New Roman"/>
                <a:cs typeface="Times New Roman"/>
              </a:rPr>
              <a:t>поживні</a:t>
            </a:r>
            <a:r>
              <a:rPr sz="2000" spc="-5" dirty="0">
                <a:latin typeface="Times New Roman"/>
                <a:cs typeface="Times New Roman"/>
              </a:rPr>
              <a:t> </a:t>
            </a:r>
            <a:r>
              <a:rPr sz="2000" spc="-10" dirty="0">
                <a:latin typeface="Times New Roman"/>
                <a:cs typeface="Times New Roman"/>
              </a:rPr>
              <a:t>речовини.</a:t>
            </a:r>
            <a:r>
              <a:rPr sz="2000" spc="-5" dirty="0">
                <a:latin typeface="Times New Roman"/>
                <a:cs typeface="Times New Roman"/>
              </a:rPr>
              <a:t> </a:t>
            </a:r>
            <a:r>
              <a:rPr sz="2000" spc="-40" dirty="0">
                <a:latin typeface="Times New Roman"/>
                <a:cs typeface="Times New Roman"/>
              </a:rPr>
              <a:t>Готові</a:t>
            </a:r>
            <a:r>
              <a:rPr sz="2000" spc="-35" dirty="0">
                <a:latin typeface="Times New Roman"/>
                <a:cs typeface="Times New Roman"/>
              </a:rPr>
              <a:t> </a:t>
            </a:r>
            <a:r>
              <a:rPr sz="2000" dirty="0">
                <a:latin typeface="Times New Roman"/>
                <a:cs typeface="Times New Roman"/>
              </a:rPr>
              <a:t>страви</a:t>
            </a:r>
            <a:r>
              <a:rPr sz="2000" spc="5" dirty="0">
                <a:latin typeface="Times New Roman"/>
                <a:cs typeface="Times New Roman"/>
              </a:rPr>
              <a:t> </a:t>
            </a:r>
            <a:r>
              <a:rPr sz="2000" spc="-10" dirty="0">
                <a:latin typeface="Times New Roman"/>
                <a:cs typeface="Times New Roman"/>
              </a:rPr>
              <a:t>мають</a:t>
            </a:r>
            <a:r>
              <a:rPr sz="2000" spc="-5" dirty="0">
                <a:latin typeface="Times New Roman"/>
                <a:cs typeface="Times New Roman"/>
              </a:rPr>
              <a:t> ніжний</a:t>
            </a:r>
            <a:r>
              <a:rPr sz="2000" dirty="0">
                <a:latin typeface="Times New Roman"/>
                <a:cs typeface="Times New Roman"/>
              </a:rPr>
              <a:t> </a:t>
            </a:r>
            <a:r>
              <a:rPr sz="2000" spc="-5" dirty="0">
                <a:latin typeface="Times New Roman"/>
                <a:cs typeface="Times New Roman"/>
              </a:rPr>
              <a:t>смак</a:t>
            </a:r>
            <a:r>
              <a:rPr sz="2000" dirty="0">
                <a:latin typeface="Times New Roman"/>
                <a:cs typeface="Times New Roman"/>
              </a:rPr>
              <a:t> </a:t>
            </a:r>
            <a:r>
              <a:rPr sz="2000" spc="-5" dirty="0">
                <a:latin typeface="Times New Roman"/>
                <a:cs typeface="Times New Roman"/>
              </a:rPr>
              <a:t>і</a:t>
            </a:r>
            <a:r>
              <a:rPr sz="2000" dirty="0">
                <a:latin typeface="Times New Roman"/>
                <a:cs typeface="Times New Roman"/>
              </a:rPr>
              <a:t> приємний</a:t>
            </a:r>
            <a:r>
              <a:rPr sz="2000" spc="5" dirty="0">
                <a:latin typeface="Times New Roman"/>
                <a:cs typeface="Times New Roman"/>
              </a:rPr>
              <a:t> </a:t>
            </a:r>
            <a:r>
              <a:rPr sz="2000" spc="-10" dirty="0">
                <a:latin typeface="Times New Roman"/>
                <a:cs typeface="Times New Roman"/>
              </a:rPr>
              <a:t>запах. </a:t>
            </a:r>
            <a:r>
              <a:rPr sz="2000" spc="-5" dirty="0">
                <a:latin typeface="Times New Roman"/>
                <a:cs typeface="Times New Roman"/>
              </a:rPr>
              <a:t> </a:t>
            </a:r>
            <a:r>
              <a:rPr sz="2000" spc="-20" dirty="0">
                <a:latin typeface="Times New Roman"/>
                <a:cs typeface="Times New Roman"/>
              </a:rPr>
              <a:t>Робочий </a:t>
            </a:r>
            <a:r>
              <a:rPr sz="2000" spc="-10" dirty="0">
                <a:latin typeface="Times New Roman"/>
                <a:cs typeface="Times New Roman"/>
              </a:rPr>
              <a:t>діапазон вапо-грилів </a:t>
            </a:r>
            <a:r>
              <a:rPr sz="2000" spc="-5" dirty="0">
                <a:latin typeface="Times New Roman"/>
                <a:cs typeface="Times New Roman"/>
              </a:rPr>
              <a:t>лежить в межах від 45 до 400 ° C, </a:t>
            </a:r>
            <a:r>
              <a:rPr sz="2000" spc="-20" dirty="0">
                <a:latin typeface="Times New Roman"/>
                <a:cs typeface="Times New Roman"/>
              </a:rPr>
              <a:t>тому </a:t>
            </a:r>
            <a:r>
              <a:rPr sz="2000" spc="-5" dirty="0">
                <a:latin typeface="Times New Roman"/>
                <a:cs typeface="Times New Roman"/>
              </a:rPr>
              <a:t>на </a:t>
            </a:r>
            <a:r>
              <a:rPr sz="2000" spc="-15" dirty="0">
                <a:latin typeface="Times New Roman"/>
                <a:cs typeface="Times New Roman"/>
              </a:rPr>
              <a:t>вапо- </a:t>
            </a:r>
            <a:r>
              <a:rPr sz="2000" spc="-10" dirty="0">
                <a:latin typeface="Times New Roman"/>
                <a:cs typeface="Times New Roman"/>
              </a:rPr>
              <a:t> </a:t>
            </a:r>
            <a:r>
              <a:rPr sz="2000" spc="-5" dirty="0">
                <a:latin typeface="Times New Roman"/>
                <a:cs typeface="Times New Roman"/>
              </a:rPr>
              <a:t>грилі </a:t>
            </a:r>
            <a:r>
              <a:rPr sz="2000" spc="-15" dirty="0">
                <a:latin typeface="Times New Roman"/>
                <a:cs typeface="Times New Roman"/>
              </a:rPr>
              <a:t>можна</a:t>
            </a:r>
            <a:r>
              <a:rPr sz="2000" spc="-10" dirty="0">
                <a:latin typeface="Times New Roman"/>
                <a:cs typeface="Times New Roman"/>
              </a:rPr>
              <a:t> </a:t>
            </a:r>
            <a:r>
              <a:rPr sz="2000" spc="-25" dirty="0">
                <a:latin typeface="Times New Roman"/>
                <a:cs typeface="Times New Roman"/>
              </a:rPr>
              <a:t>готувати</a:t>
            </a:r>
            <a:r>
              <a:rPr sz="2000" spc="-20" dirty="0">
                <a:latin typeface="Times New Roman"/>
                <a:cs typeface="Times New Roman"/>
              </a:rPr>
              <a:t> </a:t>
            </a:r>
            <a:r>
              <a:rPr sz="2000" spc="-5" dirty="0">
                <a:latin typeface="Times New Roman"/>
                <a:cs typeface="Times New Roman"/>
              </a:rPr>
              <a:t>різні </a:t>
            </a:r>
            <a:r>
              <a:rPr sz="2000" dirty="0">
                <a:latin typeface="Times New Roman"/>
                <a:cs typeface="Times New Roman"/>
              </a:rPr>
              <a:t>страви </a:t>
            </a:r>
            <a:r>
              <a:rPr sz="2000" spc="-5" dirty="0">
                <a:latin typeface="Times New Roman"/>
                <a:cs typeface="Times New Roman"/>
              </a:rPr>
              <a:t>- від гарячих </a:t>
            </a:r>
            <a:r>
              <a:rPr sz="2000" spc="-15" dirty="0">
                <a:latin typeface="Times New Roman"/>
                <a:cs typeface="Times New Roman"/>
              </a:rPr>
              <a:t>бутербродів</a:t>
            </a:r>
            <a:r>
              <a:rPr sz="2000" spc="470" dirty="0">
                <a:latin typeface="Times New Roman"/>
                <a:cs typeface="Times New Roman"/>
              </a:rPr>
              <a:t> </a:t>
            </a:r>
            <a:r>
              <a:rPr sz="2000" spc="-5" dirty="0">
                <a:latin typeface="Times New Roman"/>
                <a:cs typeface="Times New Roman"/>
              </a:rPr>
              <a:t>до </a:t>
            </a:r>
            <a:r>
              <a:rPr sz="2000" spc="-20" dirty="0">
                <a:latin typeface="Times New Roman"/>
                <a:cs typeface="Times New Roman"/>
              </a:rPr>
              <a:t>смаженого </a:t>
            </a:r>
            <a:r>
              <a:rPr sz="2000" spc="-15" dirty="0">
                <a:latin typeface="Times New Roman"/>
                <a:cs typeface="Times New Roman"/>
              </a:rPr>
              <a:t> </a:t>
            </a:r>
            <a:r>
              <a:rPr sz="2000" dirty="0">
                <a:latin typeface="Times New Roman"/>
                <a:cs typeface="Times New Roman"/>
              </a:rPr>
              <a:t>м'яса </a:t>
            </a:r>
            <a:r>
              <a:rPr sz="2000" spc="-5" dirty="0">
                <a:latin typeface="Times New Roman"/>
                <a:cs typeface="Times New Roman"/>
              </a:rPr>
              <a:t>і </a:t>
            </a:r>
            <a:r>
              <a:rPr sz="2000" spc="-15" dirty="0">
                <a:latin typeface="Times New Roman"/>
                <a:cs typeface="Times New Roman"/>
              </a:rPr>
              <a:t>запеченої</a:t>
            </a:r>
            <a:r>
              <a:rPr sz="2000" spc="-10" dirty="0">
                <a:latin typeface="Times New Roman"/>
                <a:cs typeface="Times New Roman"/>
              </a:rPr>
              <a:t> </a:t>
            </a:r>
            <a:r>
              <a:rPr sz="2000" spc="-5" dirty="0">
                <a:latin typeface="Times New Roman"/>
                <a:cs typeface="Times New Roman"/>
              </a:rPr>
              <a:t>риби. Вапо-гриль </a:t>
            </a:r>
            <a:r>
              <a:rPr sz="2000" spc="-15" dirty="0">
                <a:latin typeface="Times New Roman"/>
                <a:cs typeface="Times New Roman"/>
              </a:rPr>
              <a:t>можна</a:t>
            </a:r>
            <a:r>
              <a:rPr sz="2000" spc="-10" dirty="0">
                <a:latin typeface="Times New Roman"/>
                <a:cs typeface="Times New Roman"/>
              </a:rPr>
              <a:t> </a:t>
            </a:r>
            <a:r>
              <a:rPr sz="2000" dirty="0">
                <a:latin typeface="Times New Roman"/>
                <a:cs typeface="Times New Roman"/>
              </a:rPr>
              <a:t>ставити </a:t>
            </a:r>
            <a:r>
              <a:rPr sz="2000" spc="-5" dirty="0">
                <a:latin typeface="Times New Roman"/>
                <a:cs typeface="Times New Roman"/>
              </a:rPr>
              <a:t>на стіл або на </a:t>
            </a:r>
            <a:r>
              <a:rPr sz="2000" spc="-25" dirty="0">
                <a:latin typeface="Times New Roman"/>
                <a:cs typeface="Times New Roman"/>
              </a:rPr>
              <a:t>підставку,</a:t>
            </a:r>
            <a:r>
              <a:rPr sz="2000" spc="450" dirty="0">
                <a:latin typeface="Times New Roman"/>
                <a:cs typeface="Times New Roman"/>
              </a:rPr>
              <a:t> </a:t>
            </a:r>
            <a:r>
              <a:rPr sz="2000" spc="-5" dirty="0">
                <a:latin typeface="Times New Roman"/>
                <a:cs typeface="Times New Roman"/>
              </a:rPr>
              <a:t>і </a:t>
            </a:r>
            <a:r>
              <a:rPr sz="2000" dirty="0">
                <a:latin typeface="Times New Roman"/>
                <a:cs typeface="Times New Roman"/>
              </a:rPr>
              <a:t> </a:t>
            </a:r>
            <a:r>
              <a:rPr sz="2000" spc="-5" dirty="0">
                <a:latin typeface="Times New Roman"/>
                <a:cs typeface="Times New Roman"/>
              </a:rPr>
              <a:t>без</a:t>
            </a:r>
            <a:r>
              <a:rPr sz="2000" dirty="0">
                <a:latin typeface="Times New Roman"/>
                <a:cs typeface="Times New Roman"/>
              </a:rPr>
              <a:t> </a:t>
            </a:r>
            <a:r>
              <a:rPr sz="2000" spc="-15" dirty="0">
                <a:latin typeface="Times New Roman"/>
                <a:cs typeface="Times New Roman"/>
              </a:rPr>
              <a:t>значних </a:t>
            </a:r>
            <a:r>
              <a:rPr sz="2000" spc="-10" dirty="0">
                <a:latin typeface="Times New Roman"/>
                <a:cs typeface="Times New Roman"/>
              </a:rPr>
              <a:t>зусиль </a:t>
            </a:r>
            <a:r>
              <a:rPr sz="2000" dirty="0">
                <a:latin typeface="Times New Roman"/>
                <a:cs typeface="Times New Roman"/>
              </a:rPr>
              <a:t>переносити </a:t>
            </a:r>
            <a:r>
              <a:rPr sz="2000" spc="-5" dirty="0">
                <a:latin typeface="Times New Roman"/>
                <a:cs typeface="Times New Roman"/>
              </a:rPr>
              <a:t>з </a:t>
            </a:r>
            <a:r>
              <a:rPr sz="2000" spc="-25" dirty="0">
                <a:latin typeface="Times New Roman"/>
                <a:cs typeface="Times New Roman"/>
              </a:rPr>
              <a:t>одного </a:t>
            </a:r>
            <a:r>
              <a:rPr sz="2000" spc="-5" dirty="0">
                <a:latin typeface="Times New Roman"/>
                <a:cs typeface="Times New Roman"/>
              </a:rPr>
              <a:t>місця на інше. </a:t>
            </a:r>
            <a:r>
              <a:rPr sz="2000" spc="-10" dirty="0">
                <a:latin typeface="Times New Roman"/>
                <a:cs typeface="Times New Roman"/>
              </a:rPr>
              <a:t>віжзначити роль, </a:t>
            </a:r>
            <a:r>
              <a:rPr sz="2000" spc="-15" dirty="0">
                <a:latin typeface="Times New Roman"/>
                <a:cs typeface="Times New Roman"/>
              </a:rPr>
              <a:t>яку </a:t>
            </a:r>
            <a:r>
              <a:rPr sz="2000" spc="-10" dirty="0">
                <a:latin typeface="Times New Roman"/>
                <a:cs typeface="Times New Roman"/>
              </a:rPr>
              <a:t> </a:t>
            </a:r>
            <a:r>
              <a:rPr sz="2000" spc="-5" dirty="0">
                <a:latin typeface="Times New Roman"/>
                <a:cs typeface="Times New Roman"/>
              </a:rPr>
              <a:t>відіграє ємність ( </a:t>
            </a:r>
            <a:r>
              <a:rPr sz="2000" spc="-10" dirty="0">
                <a:latin typeface="Times New Roman"/>
                <a:cs typeface="Times New Roman"/>
              </a:rPr>
              <a:t>лоток) </a:t>
            </a:r>
            <a:r>
              <a:rPr sz="2000" spc="-5" dirty="0">
                <a:latin typeface="Times New Roman"/>
                <a:cs typeface="Times New Roman"/>
              </a:rPr>
              <a:t>з </a:t>
            </a:r>
            <a:r>
              <a:rPr sz="2000" spc="-15" dirty="0">
                <a:latin typeface="Times New Roman"/>
                <a:cs typeface="Times New Roman"/>
              </a:rPr>
              <a:t>водою. </a:t>
            </a:r>
            <a:r>
              <a:rPr sz="2000" spc="-5" dirty="0">
                <a:latin typeface="Times New Roman"/>
                <a:cs typeface="Times New Roman"/>
              </a:rPr>
              <a:t>У ємність з </a:t>
            </a:r>
            <a:r>
              <a:rPr sz="2000" spc="-20" dirty="0">
                <a:latin typeface="Times New Roman"/>
                <a:cs typeface="Times New Roman"/>
              </a:rPr>
              <a:t>водою </a:t>
            </a:r>
            <a:r>
              <a:rPr sz="2000" spc="-10" dirty="0">
                <a:latin typeface="Times New Roman"/>
                <a:cs typeface="Times New Roman"/>
              </a:rPr>
              <a:t>стікають </a:t>
            </a:r>
            <a:r>
              <a:rPr sz="2000" spc="-5" dirty="0">
                <a:latin typeface="Times New Roman"/>
                <a:cs typeface="Times New Roman"/>
              </a:rPr>
              <a:t>надлишки </a:t>
            </a:r>
            <a:r>
              <a:rPr sz="2000" spc="-90" dirty="0">
                <a:latin typeface="Times New Roman"/>
                <a:cs typeface="Times New Roman"/>
              </a:rPr>
              <a:t>жиру, </a:t>
            </a:r>
            <a:r>
              <a:rPr sz="2000" spc="-85" dirty="0">
                <a:latin typeface="Times New Roman"/>
                <a:cs typeface="Times New Roman"/>
              </a:rPr>
              <a:t> </a:t>
            </a:r>
            <a:r>
              <a:rPr sz="2000" spc="-5" dirty="0">
                <a:latin typeface="Times New Roman"/>
                <a:cs typeface="Times New Roman"/>
              </a:rPr>
              <a:t>які</a:t>
            </a:r>
            <a:r>
              <a:rPr sz="2000" dirty="0">
                <a:latin typeface="Times New Roman"/>
                <a:cs typeface="Times New Roman"/>
              </a:rPr>
              <a:t> </a:t>
            </a:r>
            <a:r>
              <a:rPr sz="2000" spc="-5" dirty="0">
                <a:latin typeface="Times New Roman"/>
                <a:cs typeface="Times New Roman"/>
              </a:rPr>
              <a:t>утворюються</a:t>
            </a:r>
            <a:r>
              <a:rPr sz="2000" dirty="0">
                <a:latin typeface="Times New Roman"/>
                <a:cs typeface="Times New Roman"/>
              </a:rPr>
              <a:t> при</a:t>
            </a:r>
            <a:r>
              <a:rPr sz="2000" spc="5" dirty="0">
                <a:latin typeface="Times New Roman"/>
                <a:cs typeface="Times New Roman"/>
              </a:rPr>
              <a:t> </a:t>
            </a:r>
            <a:r>
              <a:rPr sz="2000" spc="-5" dirty="0">
                <a:latin typeface="Times New Roman"/>
                <a:cs typeface="Times New Roman"/>
              </a:rPr>
              <a:t>смаженні,</a:t>
            </a:r>
            <a:r>
              <a:rPr sz="2000" dirty="0">
                <a:latin typeface="Times New Roman"/>
                <a:cs typeface="Times New Roman"/>
              </a:rPr>
              <a:t> </a:t>
            </a:r>
            <a:r>
              <a:rPr sz="2000" spc="-10" dirty="0">
                <a:latin typeface="Times New Roman"/>
                <a:cs typeface="Times New Roman"/>
              </a:rPr>
              <a:t>завдяки</a:t>
            </a:r>
            <a:r>
              <a:rPr sz="2000" spc="-5" dirty="0">
                <a:latin typeface="Times New Roman"/>
                <a:cs typeface="Times New Roman"/>
              </a:rPr>
              <a:t> </a:t>
            </a:r>
            <a:r>
              <a:rPr sz="2000" spc="-15" dirty="0">
                <a:latin typeface="Times New Roman"/>
                <a:cs typeface="Times New Roman"/>
              </a:rPr>
              <a:t>чому</a:t>
            </a:r>
            <a:r>
              <a:rPr sz="2000" spc="-10" dirty="0">
                <a:latin typeface="Times New Roman"/>
                <a:cs typeface="Times New Roman"/>
              </a:rPr>
              <a:t> </a:t>
            </a:r>
            <a:r>
              <a:rPr sz="2000" spc="-5" dirty="0">
                <a:latin typeface="Times New Roman"/>
                <a:cs typeface="Times New Roman"/>
              </a:rPr>
              <a:t>зменшується</a:t>
            </a:r>
            <a:r>
              <a:rPr sz="2000" dirty="0">
                <a:latin typeface="Times New Roman"/>
                <a:cs typeface="Times New Roman"/>
              </a:rPr>
              <a:t> </a:t>
            </a:r>
            <a:r>
              <a:rPr sz="2000" spc="-5" dirty="0">
                <a:latin typeface="Times New Roman"/>
                <a:cs typeface="Times New Roman"/>
              </a:rPr>
              <a:t>задимленість </a:t>
            </a:r>
            <a:r>
              <a:rPr sz="2000" dirty="0">
                <a:latin typeface="Times New Roman"/>
                <a:cs typeface="Times New Roman"/>
              </a:rPr>
              <a:t> </a:t>
            </a:r>
            <a:r>
              <a:rPr sz="2000" spc="-5" dirty="0">
                <a:latin typeface="Times New Roman"/>
                <a:cs typeface="Times New Roman"/>
              </a:rPr>
              <a:t>приміщення,</a:t>
            </a:r>
            <a:r>
              <a:rPr sz="2000" dirty="0">
                <a:latin typeface="Times New Roman"/>
                <a:cs typeface="Times New Roman"/>
              </a:rPr>
              <a:t> </a:t>
            </a:r>
            <a:r>
              <a:rPr sz="2000" spc="-5" dirty="0">
                <a:latin typeface="Times New Roman"/>
                <a:cs typeface="Times New Roman"/>
              </a:rPr>
              <a:t>відпадає</a:t>
            </a:r>
            <a:r>
              <a:rPr sz="2000" dirty="0">
                <a:latin typeface="Times New Roman"/>
                <a:cs typeface="Times New Roman"/>
              </a:rPr>
              <a:t> </a:t>
            </a:r>
            <a:r>
              <a:rPr sz="2000" spc="-10" dirty="0">
                <a:latin typeface="Times New Roman"/>
                <a:cs typeface="Times New Roman"/>
              </a:rPr>
              <a:t>необхідність</a:t>
            </a:r>
            <a:r>
              <a:rPr sz="2000" spc="-5" dirty="0">
                <a:latin typeface="Times New Roman"/>
                <a:cs typeface="Times New Roman"/>
              </a:rPr>
              <a:t> у</a:t>
            </a:r>
            <a:r>
              <a:rPr sz="2000" dirty="0">
                <a:latin typeface="Times New Roman"/>
                <a:cs typeface="Times New Roman"/>
              </a:rPr>
              <a:t> </a:t>
            </a:r>
            <a:r>
              <a:rPr sz="2000" spc="-25" dirty="0">
                <a:latin typeface="Times New Roman"/>
                <a:cs typeface="Times New Roman"/>
              </a:rPr>
              <a:t>додатковій</a:t>
            </a:r>
            <a:r>
              <a:rPr sz="2000" spc="-20" dirty="0">
                <a:latin typeface="Times New Roman"/>
                <a:cs typeface="Times New Roman"/>
              </a:rPr>
              <a:t> </a:t>
            </a:r>
            <a:r>
              <a:rPr sz="2000" spc="-5" dirty="0">
                <a:latin typeface="Times New Roman"/>
                <a:cs typeface="Times New Roman"/>
              </a:rPr>
              <a:t>вентиляції,</a:t>
            </a:r>
            <a:r>
              <a:rPr sz="2000" dirty="0">
                <a:latin typeface="Times New Roman"/>
                <a:cs typeface="Times New Roman"/>
              </a:rPr>
              <a:t> </a:t>
            </a:r>
            <a:r>
              <a:rPr sz="2000" spc="-10" dirty="0">
                <a:latin typeface="Times New Roman"/>
                <a:cs typeface="Times New Roman"/>
              </a:rPr>
              <a:t>поліпшуються </a:t>
            </a:r>
            <a:r>
              <a:rPr sz="2000" spc="-5" dirty="0">
                <a:latin typeface="Times New Roman"/>
                <a:cs typeface="Times New Roman"/>
              </a:rPr>
              <a:t> </a:t>
            </a:r>
            <a:r>
              <a:rPr sz="2000" spc="-10" dirty="0">
                <a:latin typeface="Times New Roman"/>
                <a:cs typeface="Times New Roman"/>
              </a:rPr>
              <a:t>умови</a:t>
            </a:r>
            <a:r>
              <a:rPr sz="2000" spc="5" dirty="0">
                <a:latin typeface="Times New Roman"/>
                <a:cs typeface="Times New Roman"/>
              </a:rPr>
              <a:t> </a:t>
            </a:r>
            <a:r>
              <a:rPr sz="2000" spc="-5" dirty="0">
                <a:latin typeface="Times New Roman"/>
                <a:cs typeface="Times New Roman"/>
              </a:rPr>
              <a:t>праці</a:t>
            </a:r>
            <a:r>
              <a:rPr sz="2000" spc="5" dirty="0">
                <a:latin typeface="Times New Roman"/>
                <a:cs typeface="Times New Roman"/>
              </a:rPr>
              <a:t> </a:t>
            </a:r>
            <a:r>
              <a:rPr sz="2000" spc="-10" dirty="0">
                <a:latin typeface="Times New Roman"/>
                <a:cs typeface="Times New Roman"/>
              </a:rPr>
              <a:t>кухаря.</a:t>
            </a:r>
            <a:r>
              <a:rPr sz="2000" dirty="0">
                <a:latin typeface="Times New Roman"/>
                <a:cs typeface="Times New Roman"/>
              </a:rPr>
              <a:t> </a:t>
            </a:r>
            <a:r>
              <a:rPr sz="2000" spc="-5" dirty="0">
                <a:latin typeface="Times New Roman"/>
                <a:cs typeface="Times New Roman"/>
              </a:rPr>
              <a:t>Піддон</a:t>
            </a:r>
            <a:r>
              <a:rPr sz="2000" dirty="0">
                <a:latin typeface="Times New Roman"/>
                <a:cs typeface="Times New Roman"/>
              </a:rPr>
              <a:t> </a:t>
            </a:r>
            <a:r>
              <a:rPr sz="2000" spc="-5" dirty="0">
                <a:latin typeface="Times New Roman"/>
                <a:cs typeface="Times New Roman"/>
              </a:rPr>
              <a:t>для</a:t>
            </a:r>
            <a:r>
              <a:rPr sz="2000" spc="10" dirty="0">
                <a:latin typeface="Times New Roman"/>
                <a:cs typeface="Times New Roman"/>
              </a:rPr>
              <a:t> </a:t>
            </a:r>
            <a:r>
              <a:rPr sz="2000" spc="-25" dirty="0">
                <a:latin typeface="Times New Roman"/>
                <a:cs typeface="Times New Roman"/>
              </a:rPr>
              <a:t>води</a:t>
            </a:r>
            <a:r>
              <a:rPr sz="2000" spc="15" dirty="0">
                <a:latin typeface="Times New Roman"/>
                <a:cs typeface="Times New Roman"/>
              </a:rPr>
              <a:t> </a:t>
            </a:r>
            <a:r>
              <a:rPr sz="2000" spc="-15" dirty="0">
                <a:latin typeface="Times New Roman"/>
                <a:cs typeface="Times New Roman"/>
              </a:rPr>
              <a:t>можна</a:t>
            </a:r>
            <a:r>
              <a:rPr sz="2000" spc="5" dirty="0">
                <a:latin typeface="Times New Roman"/>
                <a:cs typeface="Times New Roman"/>
              </a:rPr>
              <a:t> </a:t>
            </a:r>
            <a:r>
              <a:rPr sz="2000" spc="-5" dirty="0">
                <a:latin typeface="Times New Roman"/>
                <a:cs typeface="Times New Roman"/>
              </a:rPr>
              <a:t>вийняти</a:t>
            </a:r>
            <a:r>
              <a:rPr sz="2000" spc="30" dirty="0">
                <a:latin typeface="Times New Roman"/>
                <a:cs typeface="Times New Roman"/>
              </a:rPr>
              <a:t> </a:t>
            </a:r>
            <a:r>
              <a:rPr sz="2000" spc="-5" dirty="0">
                <a:latin typeface="Times New Roman"/>
                <a:cs typeface="Times New Roman"/>
              </a:rPr>
              <a:t>і</a:t>
            </a:r>
            <a:r>
              <a:rPr sz="2000" spc="-10" dirty="0">
                <a:latin typeface="Times New Roman"/>
                <a:cs typeface="Times New Roman"/>
              </a:rPr>
              <a:t> почистити.</a:t>
            </a:r>
            <a:endParaRPr sz="2000">
              <a:latin typeface="Times New Roman"/>
              <a:cs typeface="Times New Roman"/>
            </a:endParaRPr>
          </a:p>
        </p:txBody>
      </p:sp>
      <p:pic>
        <p:nvPicPr>
          <p:cNvPr id="3" name="object 3"/>
          <p:cNvPicPr/>
          <p:nvPr/>
        </p:nvPicPr>
        <p:blipFill>
          <a:blip r:embed="rId2" cstate="print"/>
          <a:stretch>
            <a:fillRect/>
          </a:stretch>
        </p:blipFill>
        <p:spPr>
          <a:xfrm>
            <a:off x="3710439" y="4655003"/>
            <a:ext cx="2447790" cy="1763703"/>
          </a:xfrm>
          <a:prstGeom prst="rect">
            <a:avLst/>
          </a:prstGeom>
        </p:spPr>
      </p:pic>
      <p:pic>
        <p:nvPicPr>
          <p:cNvPr id="4" name="object 4"/>
          <p:cNvPicPr/>
          <p:nvPr/>
        </p:nvPicPr>
        <p:blipFill>
          <a:blip r:embed="rId3" cstate="print"/>
          <a:stretch>
            <a:fillRect/>
          </a:stretch>
        </p:blipFill>
        <p:spPr>
          <a:xfrm>
            <a:off x="253645" y="4368446"/>
            <a:ext cx="3384550" cy="2347910"/>
          </a:xfrm>
          <a:prstGeom prst="rect">
            <a:avLst/>
          </a:prstGeom>
        </p:spPr>
      </p:pic>
      <p:pic>
        <p:nvPicPr>
          <p:cNvPr id="5" name="object 5"/>
          <p:cNvPicPr/>
          <p:nvPr/>
        </p:nvPicPr>
        <p:blipFill>
          <a:blip r:embed="rId4" cstate="print"/>
          <a:stretch>
            <a:fillRect/>
          </a:stretch>
        </p:blipFill>
        <p:spPr>
          <a:xfrm>
            <a:off x="6235441" y="4373303"/>
            <a:ext cx="2303461" cy="230346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6688" y="428245"/>
            <a:ext cx="8629650" cy="756920"/>
          </a:xfrm>
          <a:prstGeom prst="rect">
            <a:avLst/>
          </a:prstGeom>
        </p:spPr>
        <p:txBody>
          <a:bodyPr vert="horz" wrap="square" lIns="0" tIns="12700" rIns="0" bIns="0" rtlCol="0">
            <a:spAutoFit/>
          </a:bodyPr>
          <a:lstStyle/>
          <a:p>
            <a:pPr marL="12700" marR="5080" indent="914400">
              <a:lnSpc>
                <a:spcPct val="100000"/>
              </a:lnSpc>
              <a:spcBef>
                <a:spcPts val="100"/>
              </a:spcBef>
              <a:tabLst>
                <a:tab pos="1816100" algn="l"/>
                <a:tab pos="2116455" algn="l"/>
                <a:tab pos="3575685" algn="l"/>
                <a:tab pos="5070475" algn="l"/>
                <a:tab pos="6809105" algn="l"/>
              </a:tabLst>
            </a:pPr>
            <a:r>
              <a:rPr sz="2400" spc="-155" dirty="0">
                <a:solidFill>
                  <a:srgbClr val="0000FF"/>
                </a:solidFill>
                <a:latin typeface="Times New Roman"/>
                <a:cs typeface="Times New Roman"/>
              </a:rPr>
              <a:t>Г</a:t>
            </a:r>
            <a:r>
              <a:rPr sz="2400" dirty="0">
                <a:solidFill>
                  <a:srgbClr val="0000FF"/>
                </a:solidFill>
                <a:latin typeface="Times New Roman"/>
                <a:cs typeface="Times New Roman"/>
              </a:rPr>
              <a:t>рилі	з	пл</a:t>
            </a:r>
            <a:r>
              <a:rPr sz="2400" spc="55" dirty="0">
                <a:solidFill>
                  <a:srgbClr val="0000FF"/>
                </a:solidFill>
                <a:latin typeface="Times New Roman"/>
                <a:cs typeface="Times New Roman"/>
              </a:rPr>
              <a:t>о</a:t>
            </a:r>
            <a:r>
              <a:rPr sz="2400" dirty="0">
                <a:solidFill>
                  <a:srgbClr val="0000FF"/>
                </a:solidFill>
                <a:latin typeface="Times New Roman"/>
                <a:cs typeface="Times New Roman"/>
              </a:rPr>
              <a:t>с</a:t>
            </a:r>
            <a:r>
              <a:rPr sz="2400" spc="-5" dirty="0">
                <a:solidFill>
                  <a:srgbClr val="0000FF"/>
                </a:solidFill>
                <a:latin typeface="Times New Roman"/>
                <a:cs typeface="Times New Roman"/>
              </a:rPr>
              <a:t>к</a:t>
            </a:r>
            <a:r>
              <a:rPr sz="2400" spc="-10" dirty="0">
                <a:solidFill>
                  <a:srgbClr val="0000FF"/>
                </a:solidFill>
                <a:latin typeface="Times New Roman"/>
                <a:cs typeface="Times New Roman"/>
              </a:rPr>
              <a:t>и</a:t>
            </a:r>
            <a:r>
              <a:rPr sz="2400" spc="5" dirty="0">
                <a:solidFill>
                  <a:srgbClr val="0000FF"/>
                </a:solidFill>
                <a:latin typeface="Times New Roman"/>
                <a:cs typeface="Times New Roman"/>
              </a:rPr>
              <a:t>м</a:t>
            </a:r>
            <a:r>
              <a:rPr sz="2400" dirty="0">
                <a:solidFill>
                  <a:srgbClr val="0000FF"/>
                </a:solidFill>
                <a:latin typeface="Times New Roman"/>
                <a:cs typeface="Times New Roman"/>
              </a:rPr>
              <a:t>и	жаровими	по</a:t>
            </a:r>
            <a:r>
              <a:rPr sz="2400" spc="-15" dirty="0">
                <a:solidFill>
                  <a:srgbClr val="0000FF"/>
                </a:solidFill>
                <a:latin typeface="Times New Roman"/>
                <a:cs typeface="Times New Roman"/>
              </a:rPr>
              <a:t>в</a:t>
            </a:r>
            <a:r>
              <a:rPr sz="2400" dirty="0">
                <a:solidFill>
                  <a:srgbClr val="0000FF"/>
                </a:solidFill>
                <a:latin typeface="Times New Roman"/>
                <a:cs typeface="Times New Roman"/>
              </a:rPr>
              <a:t>ер</a:t>
            </a:r>
            <a:r>
              <a:rPr sz="2400" spc="-10" dirty="0">
                <a:solidFill>
                  <a:srgbClr val="0000FF"/>
                </a:solidFill>
                <a:latin typeface="Times New Roman"/>
                <a:cs typeface="Times New Roman"/>
              </a:rPr>
              <a:t>х</a:t>
            </a:r>
            <a:r>
              <a:rPr sz="2400" spc="-5" dirty="0">
                <a:solidFill>
                  <a:srgbClr val="0000FF"/>
                </a:solidFill>
                <a:latin typeface="Times New Roman"/>
                <a:cs typeface="Times New Roman"/>
              </a:rPr>
              <a:t>ня</a:t>
            </a:r>
            <a:r>
              <a:rPr sz="2400" dirty="0">
                <a:solidFill>
                  <a:srgbClr val="0000FF"/>
                </a:solidFill>
                <a:latin typeface="Times New Roman"/>
                <a:cs typeface="Times New Roman"/>
              </a:rPr>
              <a:t>ми	</a:t>
            </a:r>
            <a:r>
              <a:rPr sz="2400" spc="-5" dirty="0">
                <a:solidFill>
                  <a:srgbClr val="1F497D"/>
                </a:solidFill>
                <a:latin typeface="Times New Roman"/>
                <a:cs typeface="Times New Roman"/>
              </a:rPr>
              <a:t>в</a:t>
            </a:r>
            <a:r>
              <a:rPr sz="2400" dirty="0">
                <a:solidFill>
                  <a:srgbClr val="1F497D"/>
                </a:solidFill>
                <a:latin typeface="Times New Roman"/>
                <a:cs typeface="Times New Roman"/>
              </a:rPr>
              <a:t>ипус</a:t>
            </a:r>
            <a:r>
              <a:rPr sz="2400" spc="-50" dirty="0">
                <a:solidFill>
                  <a:srgbClr val="1F497D"/>
                </a:solidFill>
                <a:latin typeface="Times New Roman"/>
                <a:cs typeface="Times New Roman"/>
              </a:rPr>
              <a:t>к</a:t>
            </a:r>
            <a:r>
              <a:rPr sz="2400" spc="-5" dirty="0">
                <a:solidFill>
                  <a:srgbClr val="1F497D"/>
                </a:solidFill>
                <a:latin typeface="Times New Roman"/>
                <a:cs typeface="Times New Roman"/>
              </a:rPr>
              <a:t>а</a:t>
            </a:r>
            <a:r>
              <a:rPr sz="2400" spc="-30" dirty="0">
                <a:solidFill>
                  <a:srgbClr val="1F497D"/>
                </a:solidFill>
                <a:latin typeface="Times New Roman"/>
                <a:cs typeface="Times New Roman"/>
              </a:rPr>
              <a:t>ю</a:t>
            </a:r>
            <a:r>
              <a:rPr sz="2400" dirty="0">
                <a:solidFill>
                  <a:srgbClr val="1F497D"/>
                </a:solidFill>
                <a:latin typeface="Times New Roman"/>
                <a:cs typeface="Times New Roman"/>
              </a:rPr>
              <a:t>т</a:t>
            </a:r>
            <a:r>
              <a:rPr sz="2400" spc="-5" dirty="0">
                <a:solidFill>
                  <a:srgbClr val="1F497D"/>
                </a:solidFill>
                <a:latin typeface="Times New Roman"/>
                <a:cs typeface="Times New Roman"/>
              </a:rPr>
              <a:t>ьс</a:t>
            </a:r>
            <a:r>
              <a:rPr sz="2400" dirty="0">
                <a:solidFill>
                  <a:srgbClr val="1F497D"/>
                </a:solidFill>
                <a:latin typeface="Times New Roman"/>
                <a:cs typeface="Times New Roman"/>
              </a:rPr>
              <a:t>я  </a:t>
            </a:r>
            <a:r>
              <a:rPr sz="2400" spc="-20" dirty="0">
                <a:solidFill>
                  <a:srgbClr val="1F497D"/>
                </a:solidFill>
                <a:latin typeface="Times New Roman"/>
                <a:cs typeface="Times New Roman"/>
              </a:rPr>
              <a:t>двох</a:t>
            </a:r>
            <a:r>
              <a:rPr sz="2400" dirty="0">
                <a:solidFill>
                  <a:srgbClr val="1F497D"/>
                </a:solidFill>
                <a:latin typeface="Times New Roman"/>
                <a:cs typeface="Times New Roman"/>
              </a:rPr>
              <a:t> </a:t>
            </a:r>
            <a:r>
              <a:rPr sz="2400" spc="-5" dirty="0">
                <a:solidFill>
                  <a:srgbClr val="1F497D"/>
                </a:solidFill>
                <a:latin typeface="Times New Roman"/>
                <a:cs typeface="Times New Roman"/>
              </a:rPr>
              <a:t>типів:</a:t>
            </a:r>
            <a:endParaRPr sz="2400">
              <a:latin typeface="Times New Roman"/>
              <a:cs typeface="Times New Roman"/>
            </a:endParaRPr>
          </a:p>
        </p:txBody>
      </p:sp>
      <p:pic>
        <p:nvPicPr>
          <p:cNvPr id="3" name="object 3"/>
          <p:cNvPicPr/>
          <p:nvPr/>
        </p:nvPicPr>
        <p:blipFill>
          <a:blip r:embed="rId2" cstate="print"/>
          <a:stretch>
            <a:fillRect/>
          </a:stretch>
        </p:blipFill>
        <p:spPr>
          <a:xfrm>
            <a:off x="4790528" y="1055079"/>
            <a:ext cx="4105211" cy="2504665"/>
          </a:xfrm>
          <a:prstGeom prst="rect">
            <a:avLst/>
          </a:prstGeom>
        </p:spPr>
      </p:pic>
      <p:sp>
        <p:nvSpPr>
          <p:cNvPr id="4" name="object 4"/>
          <p:cNvSpPr txBox="1"/>
          <p:nvPr/>
        </p:nvSpPr>
        <p:spPr>
          <a:xfrm>
            <a:off x="256688" y="1364870"/>
            <a:ext cx="1689735" cy="391160"/>
          </a:xfrm>
          <a:prstGeom prst="rect">
            <a:avLst/>
          </a:prstGeom>
        </p:spPr>
        <p:txBody>
          <a:bodyPr vert="horz" wrap="square" lIns="0" tIns="12700" rIns="0" bIns="0" rtlCol="0">
            <a:spAutoFit/>
          </a:bodyPr>
          <a:lstStyle/>
          <a:p>
            <a:pPr marL="252729" indent="-240665">
              <a:lnSpc>
                <a:spcPct val="100000"/>
              </a:lnSpc>
              <a:spcBef>
                <a:spcPts val="100"/>
              </a:spcBef>
              <a:buSzPct val="95833"/>
              <a:buFont typeface="Wingdings"/>
              <a:buChar char=""/>
              <a:tabLst>
                <a:tab pos="253365" algn="l"/>
                <a:tab pos="774065" algn="l"/>
              </a:tabLst>
            </a:pPr>
            <a:r>
              <a:rPr sz="2400" b="1" i="1" dirty="0">
                <a:solidFill>
                  <a:srgbClr val="1F497D"/>
                </a:solidFill>
                <a:latin typeface="Times New Roman"/>
                <a:cs typeface="Times New Roman"/>
              </a:rPr>
              <a:t>з	</a:t>
            </a:r>
            <a:r>
              <a:rPr sz="2400" b="1" i="1" spc="-35" dirty="0">
                <a:solidFill>
                  <a:srgbClr val="1F497D"/>
                </a:solidFill>
                <a:latin typeface="Times New Roman"/>
                <a:cs typeface="Times New Roman"/>
              </a:rPr>
              <a:t>о</a:t>
            </a:r>
            <a:r>
              <a:rPr sz="2400" b="1" i="1" spc="-5" dirty="0">
                <a:solidFill>
                  <a:srgbClr val="1F497D"/>
                </a:solidFill>
                <a:latin typeface="Times New Roman"/>
                <a:cs typeface="Times New Roman"/>
              </a:rPr>
              <a:t>днією</a:t>
            </a:r>
            <a:endParaRPr sz="2400">
              <a:latin typeface="Times New Roman"/>
              <a:cs typeface="Times New Roman"/>
            </a:endParaRPr>
          </a:p>
        </p:txBody>
      </p:sp>
      <p:sp>
        <p:nvSpPr>
          <p:cNvPr id="5" name="object 5"/>
          <p:cNvSpPr txBox="1"/>
          <p:nvPr/>
        </p:nvSpPr>
        <p:spPr>
          <a:xfrm>
            <a:off x="256688" y="1730630"/>
            <a:ext cx="165417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називаються</a:t>
            </a:r>
            <a:endParaRPr sz="2400">
              <a:latin typeface="Times New Roman"/>
              <a:cs typeface="Times New Roman"/>
            </a:endParaRPr>
          </a:p>
        </p:txBody>
      </p:sp>
      <p:sp>
        <p:nvSpPr>
          <p:cNvPr id="6" name="object 6"/>
          <p:cNvSpPr txBox="1"/>
          <p:nvPr/>
        </p:nvSpPr>
        <p:spPr>
          <a:xfrm>
            <a:off x="256383" y="2096390"/>
            <a:ext cx="3837304" cy="391160"/>
          </a:xfrm>
          <a:prstGeom prst="rect">
            <a:avLst/>
          </a:prstGeom>
        </p:spPr>
        <p:txBody>
          <a:bodyPr vert="horz" wrap="square" lIns="0" tIns="12700" rIns="0" bIns="0" rtlCol="0">
            <a:spAutoFit/>
          </a:bodyPr>
          <a:lstStyle/>
          <a:p>
            <a:pPr marL="12700">
              <a:lnSpc>
                <a:spcPct val="100000"/>
              </a:lnSpc>
              <a:spcBef>
                <a:spcPts val="100"/>
              </a:spcBef>
              <a:tabLst>
                <a:tab pos="2477770" algn="l"/>
              </a:tabLst>
            </a:pPr>
            <a:r>
              <a:rPr sz="2400" spc="-5" dirty="0">
                <a:latin typeface="Times New Roman"/>
                <a:cs typeface="Times New Roman"/>
              </a:rPr>
              <a:t>безпосереднього	</a:t>
            </a:r>
            <a:r>
              <a:rPr sz="2400" spc="-10" dirty="0">
                <a:latin typeface="Times New Roman"/>
                <a:cs typeface="Times New Roman"/>
              </a:rPr>
              <a:t>смаження.</a:t>
            </a:r>
            <a:endParaRPr sz="2400">
              <a:latin typeface="Times New Roman"/>
              <a:cs typeface="Times New Roman"/>
            </a:endParaRPr>
          </a:p>
        </p:txBody>
      </p:sp>
      <p:sp>
        <p:nvSpPr>
          <p:cNvPr id="7" name="object 7"/>
          <p:cNvSpPr txBox="1"/>
          <p:nvPr/>
        </p:nvSpPr>
        <p:spPr>
          <a:xfrm>
            <a:off x="2336338" y="1364870"/>
            <a:ext cx="2303780" cy="1122680"/>
          </a:xfrm>
          <a:prstGeom prst="rect">
            <a:avLst/>
          </a:prstGeom>
        </p:spPr>
        <p:txBody>
          <a:bodyPr vert="horz" wrap="square" lIns="0" tIns="12700" rIns="0" bIns="0" rtlCol="0">
            <a:spAutoFit/>
          </a:bodyPr>
          <a:lstStyle/>
          <a:p>
            <a:pPr marL="156210" marR="5080" indent="-144145" algn="r">
              <a:lnSpc>
                <a:spcPct val="100000"/>
              </a:lnSpc>
              <a:spcBef>
                <a:spcPts val="100"/>
              </a:spcBef>
              <a:tabLst>
                <a:tab pos="1841500" algn="l"/>
                <a:tab pos="1918970" algn="l"/>
              </a:tabLst>
            </a:pPr>
            <a:r>
              <a:rPr sz="2400" b="1" i="1" spc="-5" dirty="0">
                <a:solidFill>
                  <a:srgbClr val="1F497D"/>
                </a:solidFill>
                <a:latin typeface="Times New Roman"/>
                <a:cs typeface="Times New Roman"/>
              </a:rPr>
              <a:t>п</a:t>
            </a:r>
            <a:r>
              <a:rPr sz="2400" b="1" i="1" dirty="0">
                <a:solidFill>
                  <a:srgbClr val="1F497D"/>
                </a:solidFill>
                <a:latin typeface="Times New Roman"/>
                <a:cs typeface="Times New Roman"/>
              </a:rPr>
              <a:t>о</a:t>
            </a:r>
            <a:r>
              <a:rPr sz="2400" b="1" i="1" spc="-30" dirty="0">
                <a:solidFill>
                  <a:srgbClr val="1F497D"/>
                </a:solidFill>
                <a:latin typeface="Times New Roman"/>
                <a:cs typeface="Times New Roman"/>
              </a:rPr>
              <a:t>в</a:t>
            </a:r>
            <a:r>
              <a:rPr sz="2400" b="1" i="1" dirty="0">
                <a:solidFill>
                  <a:srgbClr val="1F497D"/>
                </a:solidFill>
                <a:latin typeface="Times New Roman"/>
                <a:cs typeface="Times New Roman"/>
              </a:rPr>
              <a:t>е</a:t>
            </a:r>
            <a:r>
              <a:rPr sz="2400" b="1" i="1" spc="-50" dirty="0">
                <a:solidFill>
                  <a:srgbClr val="1F497D"/>
                </a:solidFill>
                <a:latin typeface="Times New Roman"/>
                <a:cs typeface="Times New Roman"/>
              </a:rPr>
              <a:t>р</a:t>
            </a:r>
            <a:r>
              <a:rPr sz="2400" b="1" i="1" dirty="0">
                <a:solidFill>
                  <a:srgbClr val="1F497D"/>
                </a:solidFill>
                <a:latin typeface="Times New Roman"/>
                <a:cs typeface="Times New Roman"/>
              </a:rPr>
              <a:t>хнею</a:t>
            </a:r>
            <a:r>
              <a:rPr sz="2400" dirty="0">
                <a:solidFill>
                  <a:srgbClr val="1F497D"/>
                </a:solidFill>
                <a:latin typeface="Times New Roman"/>
                <a:cs typeface="Times New Roman"/>
              </a:rPr>
              <a:t>,		</a:t>
            </a:r>
            <a:r>
              <a:rPr sz="2400" spc="-10" dirty="0">
                <a:latin typeface="Times New Roman"/>
                <a:cs typeface="Times New Roman"/>
              </a:rPr>
              <a:t>як</a:t>
            </a:r>
            <a:r>
              <a:rPr sz="2400" dirty="0">
                <a:latin typeface="Times New Roman"/>
                <a:cs typeface="Times New Roman"/>
              </a:rPr>
              <a:t>і  </a:t>
            </a:r>
            <a:r>
              <a:rPr sz="2400" spc="-5" dirty="0">
                <a:latin typeface="Times New Roman"/>
                <a:cs typeface="Times New Roman"/>
              </a:rPr>
              <a:t>гри</a:t>
            </a:r>
            <a:r>
              <a:rPr sz="2400" dirty="0">
                <a:latin typeface="Times New Roman"/>
                <a:cs typeface="Times New Roman"/>
              </a:rPr>
              <a:t>ля</a:t>
            </a:r>
            <a:r>
              <a:rPr sz="2400" spc="5" dirty="0">
                <a:latin typeface="Times New Roman"/>
                <a:cs typeface="Times New Roman"/>
              </a:rPr>
              <a:t>м</a:t>
            </a:r>
            <a:r>
              <a:rPr sz="2400" dirty="0">
                <a:latin typeface="Times New Roman"/>
                <a:cs typeface="Times New Roman"/>
              </a:rPr>
              <a:t>и	для  </a:t>
            </a:r>
            <a:r>
              <a:rPr sz="2400" spc="-5" dirty="0">
                <a:latin typeface="Times New Roman"/>
                <a:cs typeface="Times New Roman"/>
              </a:rPr>
              <a:t>Їх</a:t>
            </a:r>
            <a:endParaRPr sz="2400">
              <a:latin typeface="Times New Roman"/>
              <a:cs typeface="Times New Roman"/>
            </a:endParaRPr>
          </a:p>
        </p:txBody>
      </p:sp>
      <p:sp>
        <p:nvSpPr>
          <p:cNvPr id="8" name="object 8"/>
          <p:cNvSpPr txBox="1"/>
          <p:nvPr/>
        </p:nvSpPr>
        <p:spPr>
          <a:xfrm>
            <a:off x="256383" y="2462150"/>
            <a:ext cx="4382135" cy="1305560"/>
          </a:xfrm>
          <a:prstGeom prst="rect">
            <a:avLst/>
          </a:prstGeom>
        </p:spPr>
        <p:txBody>
          <a:bodyPr vert="horz" wrap="square" lIns="0" tIns="12700" rIns="0" bIns="0" rtlCol="0">
            <a:spAutoFit/>
          </a:bodyPr>
          <a:lstStyle/>
          <a:p>
            <a:pPr marL="12700" marR="6350">
              <a:lnSpc>
                <a:spcPct val="100000"/>
              </a:lnSpc>
              <a:spcBef>
                <a:spcPts val="100"/>
              </a:spcBef>
            </a:pPr>
            <a:r>
              <a:rPr sz="2400" spc="-50" dirty="0">
                <a:latin typeface="Times New Roman"/>
                <a:cs typeface="Times New Roman"/>
              </a:rPr>
              <a:t>будова</a:t>
            </a:r>
            <a:r>
              <a:rPr sz="2400" spc="140" dirty="0">
                <a:latin typeface="Times New Roman"/>
                <a:cs typeface="Times New Roman"/>
              </a:rPr>
              <a:t> </a:t>
            </a:r>
            <a:r>
              <a:rPr sz="2400" spc="-5" dirty="0">
                <a:latin typeface="Times New Roman"/>
                <a:cs typeface="Times New Roman"/>
              </a:rPr>
              <a:t>ідентична</a:t>
            </a:r>
            <a:r>
              <a:rPr sz="2400" spc="150" dirty="0">
                <a:latin typeface="Times New Roman"/>
                <a:cs typeface="Times New Roman"/>
              </a:rPr>
              <a:t> </a:t>
            </a:r>
            <a:r>
              <a:rPr sz="2400" spc="-45" dirty="0">
                <a:latin typeface="Times New Roman"/>
                <a:cs typeface="Times New Roman"/>
              </a:rPr>
              <a:t>будові</a:t>
            </a:r>
            <a:r>
              <a:rPr sz="2400" spc="145" dirty="0">
                <a:latin typeface="Times New Roman"/>
                <a:cs typeface="Times New Roman"/>
              </a:rPr>
              <a:t> </a:t>
            </a:r>
            <a:r>
              <a:rPr sz="2400" spc="-20" dirty="0">
                <a:latin typeface="Times New Roman"/>
                <a:cs typeface="Times New Roman"/>
              </a:rPr>
              <a:t>сковорід </a:t>
            </a:r>
            <a:r>
              <a:rPr sz="2400" spc="-585" dirty="0">
                <a:latin typeface="Times New Roman"/>
                <a:cs typeface="Times New Roman"/>
              </a:rPr>
              <a:t> </a:t>
            </a:r>
            <a:r>
              <a:rPr sz="2400" dirty="0">
                <a:latin typeface="Times New Roman"/>
                <a:cs typeface="Times New Roman"/>
              </a:rPr>
              <a:t>з</a:t>
            </a:r>
            <a:r>
              <a:rPr sz="2400" spc="-5" dirty="0">
                <a:latin typeface="Times New Roman"/>
                <a:cs typeface="Times New Roman"/>
              </a:rPr>
              <a:t> дренажним</a:t>
            </a:r>
            <a:r>
              <a:rPr sz="2400" spc="10" dirty="0">
                <a:latin typeface="Times New Roman"/>
                <a:cs typeface="Times New Roman"/>
              </a:rPr>
              <a:t> </a:t>
            </a:r>
            <a:r>
              <a:rPr sz="2400" spc="-10" dirty="0">
                <a:latin typeface="Times New Roman"/>
                <a:cs typeface="Times New Roman"/>
              </a:rPr>
              <a:t>зливанням</a:t>
            </a:r>
            <a:r>
              <a:rPr sz="2400" spc="5" dirty="0">
                <a:latin typeface="Times New Roman"/>
                <a:cs typeface="Times New Roman"/>
              </a:rPr>
              <a:t> </a:t>
            </a:r>
            <a:r>
              <a:rPr sz="2400" spc="-10" dirty="0">
                <a:latin typeface="Times New Roman"/>
                <a:cs typeface="Times New Roman"/>
              </a:rPr>
              <a:t>жиру;</a:t>
            </a:r>
            <a:endParaRPr sz="2400">
              <a:latin typeface="Times New Roman"/>
              <a:cs typeface="Times New Roman"/>
            </a:endParaRPr>
          </a:p>
          <a:p>
            <a:pPr marL="252729" indent="-240665">
              <a:lnSpc>
                <a:spcPct val="100000"/>
              </a:lnSpc>
              <a:spcBef>
                <a:spcPts val="1440"/>
              </a:spcBef>
              <a:buSzPct val="95833"/>
              <a:buFont typeface="Wingdings"/>
              <a:buChar char=""/>
              <a:tabLst>
                <a:tab pos="253365" algn="l"/>
              </a:tabLst>
            </a:pPr>
            <a:r>
              <a:rPr sz="2400" b="1" i="1" dirty="0">
                <a:solidFill>
                  <a:srgbClr val="1F497D"/>
                </a:solidFill>
                <a:latin typeface="Times New Roman"/>
                <a:cs typeface="Times New Roman"/>
              </a:rPr>
              <a:t>з</a:t>
            </a:r>
            <a:r>
              <a:rPr sz="2400" b="1" i="1" spc="250" dirty="0">
                <a:solidFill>
                  <a:srgbClr val="1F497D"/>
                </a:solidFill>
                <a:latin typeface="Times New Roman"/>
                <a:cs typeface="Times New Roman"/>
              </a:rPr>
              <a:t> </a:t>
            </a:r>
            <a:r>
              <a:rPr sz="2400" b="1" i="1" spc="-30" dirty="0">
                <a:solidFill>
                  <a:srgbClr val="1F497D"/>
                </a:solidFill>
                <a:latin typeface="Times New Roman"/>
                <a:cs typeface="Times New Roman"/>
              </a:rPr>
              <a:t>двома</a:t>
            </a:r>
            <a:r>
              <a:rPr sz="2400" b="1" i="1" spc="250" dirty="0">
                <a:solidFill>
                  <a:srgbClr val="1F497D"/>
                </a:solidFill>
                <a:latin typeface="Times New Roman"/>
                <a:cs typeface="Times New Roman"/>
              </a:rPr>
              <a:t> </a:t>
            </a:r>
            <a:r>
              <a:rPr sz="2400" b="1" i="1" spc="-10" dirty="0">
                <a:solidFill>
                  <a:srgbClr val="1F497D"/>
                </a:solidFill>
                <a:latin typeface="Times New Roman"/>
                <a:cs typeface="Times New Roman"/>
              </a:rPr>
              <a:t>поверхнями</a:t>
            </a:r>
            <a:r>
              <a:rPr sz="2400" b="1" i="1" spc="260" dirty="0">
                <a:solidFill>
                  <a:srgbClr val="1F497D"/>
                </a:solidFill>
                <a:latin typeface="Times New Roman"/>
                <a:cs typeface="Times New Roman"/>
              </a:rPr>
              <a:t> </a:t>
            </a:r>
            <a:r>
              <a:rPr sz="2400" dirty="0">
                <a:solidFill>
                  <a:srgbClr val="1F497D"/>
                </a:solidFill>
                <a:latin typeface="Times New Roman"/>
                <a:cs typeface="Times New Roman"/>
              </a:rPr>
              <a:t>–</a:t>
            </a:r>
            <a:r>
              <a:rPr sz="2400" spc="254" dirty="0">
                <a:solidFill>
                  <a:srgbClr val="1F497D"/>
                </a:solidFill>
                <a:latin typeface="Times New Roman"/>
                <a:cs typeface="Times New Roman"/>
              </a:rPr>
              <a:t> </a:t>
            </a:r>
            <a:r>
              <a:rPr sz="2400" spc="-20" dirty="0">
                <a:latin typeface="Times New Roman"/>
                <a:cs typeface="Times New Roman"/>
              </a:rPr>
              <a:t>зверху</a:t>
            </a:r>
            <a:r>
              <a:rPr sz="2400" spc="254" dirty="0">
                <a:latin typeface="Times New Roman"/>
                <a:cs typeface="Times New Roman"/>
              </a:rPr>
              <a:t> </a:t>
            </a:r>
            <a:r>
              <a:rPr sz="2400" dirty="0">
                <a:latin typeface="Times New Roman"/>
                <a:cs typeface="Times New Roman"/>
              </a:rPr>
              <a:t>і</a:t>
            </a:r>
            <a:endParaRPr sz="2400">
              <a:latin typeface="Times New Roman"/>
              <a:cs typeface="Times New Roman"/>
            </a:endParaRPr>
          </a:p>
        </p:txBody>
      </p:sp>
      <p:sp>
        <p:nvSpPr>
          <p:cNvPr id="9" name="object 9"/>
          <p:cNvSpPr txBox="1"/>
          <p:nvPr/>
        </p:nvSpPr>
        <p:spPr>
          <a:xfrm>
            <a:off x="255774" y="3742310"/>
            <a:ext cx="1218565" cy="756920"/>
          </a:xfrm>
          <a:prstGeom prst="rect">
            <a:avLst/>
          </a:prstGeom>
        </p:spPr>
        <p:txBody>
          <a:bodyPr vert="horz" wrap="square" lIns="0" tIns="12700" rIns="0" bIns="0" rtlCol="0">
            <a:spAutoFit/>
          </a:bodyPr>
          <a:lstStyle/>
          <a:p>
            <a:pPr marL="12700" marR="5080">
              <a:lnSpc>
                <a:spcPct val="100000"/>
              </a:lnSpc>
              <a:spcBef>
                <a:spcPts val="100"/>
              </a:spcBef>
            </a:pPr>
            <a:r>
              <a:rPr sz="2400" spc="-15" dirty="0">
                <a:latin typeface="Times New Roman"/>
                <a:cs typeface="Times New Roman"/>
              </a:rPr>
              <a:t>знизу </a:t>
            </a:r>
            <a:r>
              <a:rPr sz="2400" spc="-10" dirty="0">
                <a:latin typeface="Times New Roman"/>
                <a:cs typeface="Times New Roman"/>
              </a:rPr>
              <a:t> </a:t>
            </a:r>
            <a:r>
              <a:rPr sz="2400" spc="-5" dirty="0">
                <a:latin typeface="Times New Roman"/>
                <a:cs typeface="Times New Roman"/>
              </a:rPr>
              <a:t>пр</a:t>
            </a:r>
            <a:r>
              <a:rPr sz="2400" spc="-75" dirty="0">
                <a:latin typeface="Times New Roman"/>
                <a:cs typeface="Times New Roman"/>
              </a:rPr>
              <a:t>о</a:t>
            </a:r>
            <a:r>
              <a:rPr sz="2400" dirty="0">
                <a:latin typeface="Times New Roman"/>
                <a:cs typeface="Times New Roman"/>
              </a:rPr>
              <a:t>ду</a:t>
            </a:r>
            <a:r>
              <a:rPr sz="2400" spc="-35" dirty="0">
                <a:latin typeface="Times New Roman"/>
                <a:cs typeface="Times New Roman"/>
              </a:rPr>
              <a:t>к</a:t>
            </a:r>
            <a:r>
              <a:rPr sz="2400" spc="-30" dirty="0">
                <a:latin typeface="Times New Roman"/>
                <a:cs typeface="Times New Roman"/>
              </a:rPr>
              <a:t>т</a:t>
            </a:r>
            <a:r>
              <a:rPr sz="2400" dirty="0">
                <a:latin typeface="Times New Roman"/>
                <a:cs typeface="Times New Roman"/>
              </a:rPr>
              <a:t>у</a:t>
            </a:r>
            <a:endParaRPr sz="2400">
              <a:latin typeface="Times New Roman"/>
              <a:cs typeface="Times New Roman"/>
            </a:endParaRPr>
          </a:p>
        </p:txBody>
      </p:sp>
      <p:sp>
        <p:nvSpPr>
          <p:cNvPr id="10" name="object 10"/>
          <p:cNvSpPr txBox="1"/>
          <p:nvPr/>
        </p:nvSpPr>
        <p:spPr>
          <a:xfrm>
            <a:off x="1598113" y="3742310"/>
            <a:ext cx="3039110" cy="756920"/>
          </a:xfrm>
          <a:prstGeom prst="rect">
            <a:avLst/>
          </a:prstGeom>
        </p:spPr>
        <p:txBody>
          <a:bodyPr vert="horz" wrap="square" lIns="0" tIns="12700" rIns="0" bIns="0" rtlCol="0">
            <a:spAutoFit/>
          </a:bodyPr>
          <a:lstStyle/>
          <a:p>
            <a:pPr marL="222250" marR="5080" indent="-210185">
              <a:lnSpc>
                <a:spcPct val="100000"/>
              </a:lnSpc>
              <a:spcBef>
                <a:spcPts val="100"/>
              </a:spcBef>
              <a:tabLst>
                <a:tab pos="666115" algn="l"/>
                <a:tab pos="1024890" algn="l"/>
                <a:tab pos="1397000" algn="l"/>
              </a:tabLst>
            </a:pPr>
            <a:r>
              <a:rPr sz="2400" spc="5" dirty="0">
                <a:latin typeface="Times New Roman"/>
                <a:cs typeface="Times New Roman"/>
              </a:rPr>
              <a:t>в</a:t>
            </a:r>
            <a:r>
              <a:rPr sz="2400" spc="-5" dirty="0">
                <a:latin typeface="Times New Roman"/>
                <a:cs typeface="Times New Roman"/>
              </a:rPr>
              <a:t>і</a:t>
            </a:r>
            <a:r>
              <a:rPr sz="2400" dirty="0">
                <a:latin typeface="Times New Roman"/>
                <a:cs typeface="Times New Roman"/>
              </a:rPr>
              <a:t>д		обро</a:t>
            </a:r>
            <a:r>
              <a:rPr sz="2400" spc="-60" dirty="0">
                <a:latin typeface="Times New Roman"/>
                <a:cs typeface="Times New Roman"/>
              </a:rPr>
              <a:t>б</a:t>
            </a:r>
            <a:r>
              <a:rPr sz="2400" dirty="0">
                <a:latin typeface="Times New Roman"/>
                <a:cs typeface="Times New Roman"/>
              </a:rPr>
              <a:t>л</a:t>
            </a:r>
            <a:r>
              <a:rPr sz="2400" spc="-5" dirty="0">
                <a:latin typeface="Times New Roman"/>
                <a:cs typeface="Times New Roman"/>
              </a:rPr>
              <a:t>ю</a:t>
            </a:r>
            <a:r>
              <a:rPr sz="2400" spc="-40" dirty="0">
                <a:latin typeface="Times New Roman"/>
                <a:cs typeface="Times New Roman"/>
              </a:rPr>
              <a:t>в</a:t>
            </a:r>
            <a:r>
              <a:rPr sz="2400" spc="-5" dirty="0">
                <a:latin typeface="Times New Roman"/>
                <a:cs typeface="Times New Roman"/>
              </a:rPr>
              <a:t>ано</a:t>
            </a:r>
            <a:r>
              <a:rPr sz="2400" spc="-60" dirty="0">
                <a:latin typeface="Times New Roman"/>
                <a:cs typeface="Times New Roman"/>
              </a:rPr>
              <a:t>г</a:t>
            </a:r>
            <a:r>
              <a:rPr sz="2400" dirty="0">
                <a:latin typeface="Times New Roman"/>
                <a:cs typeface="Times New Roman"/>
              </a:rPr>
              <a:t>о  і	я</a:t>
            </a:r>
            <a:r>
              <a:rPr sz="2400" spc="-10" dirty="0">
                <a:latin typeface="Times New Roman"/>
                <a:cs typeface="Times New Roman"/>
              </a:rPr>
              <a:t>к</a:t>
            </a:r>
            <a:r>
              <a:rPr sz="2400" dirty="0">
                <a:latin typeface="Times New Roman"/>
                <a:cs typeface="Times New Roman"/>
              </a:rPr>
              <a:t>і	</a:t>
            </a:r>
            <a:r>
              <a:rPr sz="2400" spc="-5" dirty="0">
                <a:latin typeface="Times New Roman"/>
                <a:cs typeface="Times New Roman"/>
              </a:rPr>
              <a:t>н</a:t>
            </a:r>
            <a:r>
              <a:rPr sz="2400" dirty="0">
                <a:latin typeface="Times New Roman"/>
                <a:cs typeface="Times New Roman"/>
              </a:rPr>
              <a:t>аз</a:t>
            </a:r>
            <a:r>
              <a:rPr sz="2400" spc="-5" dirty="0">
                <a:latin typeface="Times New Roman"/>
                <a:cs typeface="Times New Roman"/>
              </a:rPr>
              <a:t>и</a:t>
            </a:r>
            <a:r>
              <a:rPr sz="2400" spc="-30" dirty="0">
                <a:latin typeface="Times New Roman"/>
                <a:cs typeface="Times New Roman"/>
              </a:rPr>
              <a:t>в</a:t>
            </a:r>
            <a:r>
              <a:rPr sz="2400" dirty="0">
                <a:latin typeface="Times New Roman"/>
                <a:cs typeface="Times New Roman"/>
              </a:rPr>
              <a:t>а</a:t>
            </a:r>
            <a:r>
              <a:rPr sz="2400" spc="-40" dirty="0">
                <a:latin typeface="Times New Roman"/>
                <a:cs typeface="Times New Roman"/>
              </a:rPr>
              <a:t>ю</a:t>
            </a:r>
            <a:r>
              <a:rPr sz="2400" dirty="0">
                <a:latin typeface="Times New Roman"/>
                <a:cs typeface="Times New Roman"/>
              </a:rPr>
              <a:t>т</a:t>
            </a:r>
            <a:r>
              <a:rPr sz="2400" spc="-5" dirty="0">
                <a:latin typeface="Times New Roman"/>
                <a:cs typeface="Times New Roman"/>
              </a:rPr>
              <a:t>ь</a:t>
            </a:r>
            <a:r>
              <a:rPr sz="2400" dirty="0">
                <a:latin typeface="Times New Roman"/>
                <a:cs typeface="Times New Roman"/>
              </a:rPr>
              <a:t>ся</a:t>
            </a:r>
            <a:endParaRPr sz="2400">
              <a:latin typeface="Times New Roman"/>
              <a:cs typeface="Times New Roman"/>
            </a:endParaRPr>
          </a:p>
        </p:txBody>
      </p:sp>
      <p:sp>
        <p:nvSpPr>
          <p:cNvPr id="11" name="object 11"/>
          <p:cNvSpPr txBox="1"/>
          <p:nvPr/>
        </p:nvSpPr>
        <p:spPr>
          <a:xfrm>
            <a:off x="255774" y="4473830"/>
            <a:ext cx="4381500" cy="756920"/>
          </a:xfrm>
          <a:prstGeom prst="rect">
            <a:avLst/>
          </a:prstGeom>
        </p:spPr>
        <p:txBody>
          <a:bodyPr vert="horz" wrap="square" lIns="0" tIns="12700" rIns="0" bIns="0" rtlCol="0">
            <a:spAutoFit/>
          </a:bodyPr>
          <a:lstStyle/>
          <a:p>
            <a:pPr marL="12700" marR="5080" indent="-635">
              <a:lnSpc>
                <a:spcPct val="100000"/>
              </a:lnSpc>
              <a:spcBef>
                <a:spcPts val="100"/>
              </a:spcBef>
            </a:pPr>
            <a:r>
              <a:rPr sz="2400" b="1" i="1" spc="-5" dirty="0">
                <a:solidFill>
                  <a:srgbClr val="0000FF"/>
                </a:solidFill>
                <a:latin typeface="Times New Roman"/>
                <a:cs typeface="Times New Roman"/>
              </a:rPr>
              <a:t>сендвіч-грилями</a:t>
            </a:r>
            <a:r>
              <a:rPr sz="2400" b="1" i="1" spc="25" dirty="0">
                <a:solidFill>
                  <a:srgbClr val="0000FF"/>
                </a:solidFill>
                <a:latin typeface="Times New Roman"/>
                <a:cs typeface="Times New Roman"/>
              </a:rPr>
              <a:t> </a:t>
            </a:r>
            <a:r>
              <a:rPr sz="2400" dirty="0">
                <a:latin typeface="Times New Roman"/>
                <a:cs typeface="Times New Roman"/>
              </a:rPr>
              <a:t>чи</a:t>
            </a:r>
            <a:r>
              <a:rPr sz="2400" spc="20" dirty="0">
                <a:latin typeface="Times New Roman"/>
                <a:cs typeface="Times New Roman"/>
              </a:rPr>
              <a:t> </a:t>
            </a:r>
            <a:r>
              <a:rPr sz="2400" b="1" i="1" dirty="0">
                <a:solidFill>
                  <a:srgbClr val="0000FF"/>
                </a:solidFill>
                <a:latin typeface="Times New Roman"/>
                <a:cs typeface="Times New Roman"/>
              </a:rPr>
              <a:t>грилями</a:t>
            </a:r>
            <a:r>
              <a:rPr sz="2400" b="1" i="1" spc="25" dirty="0">
                <a:solidFill>
                  <a:srgbClr val="0000FF"/>
                </a:solidFill>
                <a:latin typeface="Times New Roman"/>
                <a:cs typeface="Times New Roman"/>
              </a:rPr>
              <a:t> </a:t>
            </a:r>
            <a:r>
              <a:rPr sz="2400" b="1" i="1" dirty="0">
                <a:solidFill>
                  <a:srgbClr val="0000FF"/>
                </a:solidFill>
                <a:latin typeface="Times New Roman"/>
                <a:cs typeface="Times New Roman"/>
              </a:rPr>
              <a:t>для </a:t>
            </a:r>
            <a:r>
              <a:rPr sz="2400" b="1" i="1" spc="-585" dirty="0">
                <a:solidFill>
                  <a:srgbClr val="0000FF"/>
                </a:solidFill>
                <a:latin typeface="Times New Roman"/>
                <a:cs typeface="Times New Roman"/>
              </a:rPr>
              <a:t> </a:t>
            </a:r>
            <a:r>
              <a:rPr sz="2400" b="1" i="1" spc="-10" dirty="0">
                <a:solidFill>
                  <a:srgbClr val="0000FF"/>
                </a:solidFill>
                <a:latin typeface="Times New Roman"/>
                <a:cs typeface="Times New Roman"/>
              </a:rPr>
              <a:t>двостороннього</a:t>
            </a:r>
            <a:r>
              <a:rPr sz="2400" b="1" i="1" spc="70" dirty="0">
                <a:solidFill>
                  <a:srgbClr val="0000FF"/>
                </a:solidFill>
                <a:latin typeface="Times New Roman"/>
                <a:cs typeface="Times New Roman"/>
              </a:rPr>
              <a:t> </a:t>
            </a:r>
            <a:r>
              <a:rPr sz="2400" b="1" i="1" spc="-10" dirty="0">
                <a:solidFill>
                  <a:srgbClr val="0000FF"/>
                </a:solidFill>
                <a:latin typeface="Times New Roman"/>
                <a:cs typeface="Times New Roman"/>
              </a:rPr>
              <a:t>смаження.</a:t>
            </a:r>
            <a:r>
              <a:rPr sz="2400" b="1" i="1" spc="70" dirty="0">
                <a:solidFill>
                  <a:srgbClr val="0000FF"/>
                </a:solidFill>
                <a:latin typeface="Times New Roman"/>
                <a:cs typeface="Times New Roman"/>
              </a:rPr>
              <a:t> </a:t>
            </a:r>
            <a:r>
              <a:rPr sz="2400" spc="-5" dirty="0">
                <a:latin typeface="Times New Roman"/>
                <a:cs typeface="Times New Roman"/>
              </a:rPr>
              <a:t>При</a:t>
            </a:r>
            <a:endParaRPr sz="2400">
              <a:latin typeface="Times New Roman"/>
              <a:cs typeface="Times New Roman"/>
            </a:endParaRPr>
          </a:p>
        </p:txBody>
      </p:sp>
      <p:sp>
        <p:nvSpPr>
          <p:cNvPr id="12" name="object 12"/>
          <p:cNvSpPr txBox="1"/>
          <p:nvPr/>
        </p:nvSpPr>
        <p:spPr>
          <a:xfrm>
            <a:off x="3533593" y="5205350"/>
            <a:ext cx="1103630" cy="756920"/>
          </a:xfrm>
          <a:prstGeom prst="rect">
            <a:avLst/>
          </a:prstGeom>
        </p:spPr>
        <p:txBody>
          <a:bodyPr vert="horz" wrap="square" lIns="0" tIns="12700" rIns="0" bIns="0" rtlCol="0">
            <a:spAutoFit/>
          </a:bodyPr>
          <a:lstStyle/>
          <a:p>
            <a:pPr marL="12700" marR="5080" indent="255904">
              <a:lnSpc>
                <a:spcPct val="100000"/>
              </a:lnSpc>
              <a:spcBef>
                <a:spcPts val="100"/>
              </a:spcBef>
            </a:pPr>
            <a:r>
              <a:rPr sz="2400" dirty="0">
                <a:latin typeface="Times New Roman"/>
                <a:cs typeface="Times New Roman"/>
              </a:rPr>
              <a:t>грил</a:t>
            </a:r>
            <a:r>
              <a:rPr sz="2400" spc="-5" dirty="0">
                <a:latin typeface="Times New Roman"/>
                <a:cs typeface="Times New Roman"/>
              </a:rPr>
              <a:t>і</a:t>
            </a:r>
            <a:r>
              <a:rPr sz="2400" dirty="0">
                <a:latin typeface="Times New Roman"/>
                <a:cs typeface="Times New Roman"/>
              </a:rPr>
              <a:t>в  </a:t>
            </a:r>
            <a:r>
              <a:rPr sz="2400" spc="-10" dirty="0">
                <a:latin typeface="Times New Roman"/>
                <a:cs typeface="Times New Roman"/>
              </a:rPr>
              <a:t>о</a:t>
            </a:r>
            <a:r>
              <a:rPr sz="2400" dirty="0">
                <a:latin typeface="Times New Roman"/>
                <a:cs typeface="Times New Roman"/>
              </a:rPr>
              <a:t>броб</a:t>
            </a:r>
            <a:r>
              <a:rPr sz="2400" spc="-5" dirty="0">
                <a:latin typeface="Times New Roman"/>
                <a:cs typeface="Times New Roman"/>
              </a:rPr>
              <a:t>к</a:t>
            </a:r>
            <a:r>
              <a:rPr sz="2400" dirty="0">
                <a:latin typeface="Times New Roman"/>
                <a:cs typeface="Times New Roman"/>
              </a:rPr>
              <a:t>и</a:t>
            </a:r>
            <a:endParaRPr sz="2400">
              <a:latin typeface="Times New Roman"/>
              <a:cs typeface="Times New Roman"/>
            </a:endParaRPr>
          </a:p>
        </p:txBody>
      </p:sp>
      <p:sp>
        <p:nvSpPr>
          <p:cNvPr id="13" name="object 13"/>
          <p:cNvSpPr txBox="1"/>
          <p:nvPr/>
        </p:nvSpPr>
        <p:spPr>
          <a:xfrm>
            <a:off x="255774" y="5205350"/>
            <a:ext cx="3037205" cy="1122680"/>
          </a:xfrm>
          <a:prstGeom prst="rect">
            <a:avLst/>
          </a:prstGeom>
        </p:spPr>
        <p:txBody>
          <a:bodyPr vert="horz" wrap="square" lIns="0" tIns="12700" rIns="0" bIns="0" rtlCol="0">
            <a:spAutoFit/>
          </a:bodyPr>
          <a:lstStyle/>
          <a:p>
            <a:pPr marL="12700" marR="5080" indent="-635" algn="just">
              <a:lnSpc>
                <a:spcPct val="100000"/>
              </a:lnSpc>
              <a:spcBef>
                <a:spcPts val="100"/>
              </a:spcBef>
            </a:pPr>
            <a:r>
              <a:rPr sz="2400" spc="-15" dirty="0">
                <a:latin typeface="Times New Roman"/>
                <a:cs typeface="Times New Roman"/>
              </a:rPr>
              <a:t>використанні</a:t>
            </a:r>
            <a:r>
              <a:rPr sz="2400" spc="-10" dirty="0">
                <a:latin typeface="Times New Roman"/>
                <a:cs typeface="Times New Roman"/>
              </a:rPr>
              <a:t> </a:t>
            </a:r>
            <a:r>
              <a:rPr sz="2400" spc="5" dirty="0">
                <a:latin typeface="Times New Roman"/>
                <a:cs typeface="Times New Roman"/>
              </a:rPr>
              <a:t>таких </a:t>
            </a:r>
            <a:r>
              <a:rPr sz="2400" spc="-585" dirty="0">
                <a:latin typeface="Times New Roman"/>
                <a:cs typeface="Times New Roman"/>
              </a:rPr>
              <a:t> </a:t>
            </a:r>
            <a:r>
              <a:rPr sz="2400" dirty="0">
                <a:latin typeface="Times New Roman"/>
                <a:cs typeface="Times New Roman"/>
              </a:rPr>
              <a:t>тривалість</a:t>
            </a:r>
            <a:r>
              <a:rPr sz="2400" spc="5" dirty="0">
                <a:latin typeface="Times New Roman"/>
                <a:cs typeface="Times New Roman"/>
              </a:rPr>
              <a:t> </a:t>
            </a:r>
            <a:r>
              <a:rPr sz="2400" spc="-20" dirty="0">
                <a:latin typeface="Times New Roman"/>
                <a:cs typeface="Times New Roman"/>
              </a:rPr>
              <a:t>кулінарної </a:t>
            </a:r>
            <a:r>
              <a:rPr sz="2400" spc="-585" dirty="0">
                <a:latin typeface="Times New Roman"/>
                <a:cs typeface="Times New Roman"/>
              </a:rPr>
              <a:t> </a:t>
            </a:r>
            <a:r>
              <a:rPr sz="2400" spc="-10" dirty="0">
                <a:latin typeface="Times New Roman"/>
                <a:cs typeface="Times New Roman"/>
              </a:rPr>
              <a:t>суттєво</a:t>
            </a:r>
            <a:r>
              <a:rPr sz="2400" spc="-30" dirty="0">
                <a:latin typeface="Times New Roman"/>
                <a:cs typeface="Times New Roman"/>
              </a:rPr>
              <a:t> </a:t>
            </a:r>
            <a:r>
              <a:rPr sz="2400" spc="-15" dirty="0">
                <a:latin typeface="Times New Roman"/>
                <a:cs typeface="Times New Roman"/>
              </a:rPr>
              <a:t>скорочується.</a:t>
            </a:r>
            <a:endParaRPr sz="2400">
              <a:latin typeface="Times New Roman"/>
              <a:cs typeface="Times New Roman"/>
            </a:endParaRPr>
          </a:p>
        </p:txBody>
      </p:sp>
      <p:pic>
        <p:nvPicPr>
          <p:cNvPr id="14" name="object 14"/>
          <p:cNvPicPr/>
          <p:nvPr/>
        </p:nvPicPr>
        <p:blipFill>
          <a:blip r:embed="rId3" cstate="print"/>
          <a:stretch>
            <a:fillRect/>
          </a:stretch>
        </p:blipFill>
        <p:spPr>
          <a:xfrm>
            <a:off x="5727419" y="3719939"/>
            <a:ext cx="2664530" cy="293833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1088" y="356806"/>
            <a:ext cx="764476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До</a:t>
            </a:r>
            <a:r>
              <a:rPr sz="2400" spc="190" dirty="0">
                <a:latin typeface="Times New Roman"/>
                <a:cs typeface="Times New Roman"/>
              </a:rPr>
              <a:t> </a:t>
            </a:r>
            <a:r>
              <a:rPr sz="2400" spc="-5" dirty="0">
                <a:latin typeface="Times New Roman"/>
                <a:cs typeface="Times New Roman"/>
              </a:rPr>
              <a:t>грилів</a:t>
            </a:r>
            <a:r>
              <a:rPr sz="2400" spc="195" dirty="0">
                <a:latin typeface="Times New Roman"/>
                <a:cs typeface="Times New Roman"/>
              </a:rPr>
              <a:t> </a:t>
            </a:r>
            <a:r>
              <a:rPr sz="2400" dirty="0">
                <a:latin typeface="Times New Roman"/>
                <a:cs typeface="Times New Roman"/>
              </a:rPr>
              <a:t>з</a:t>
            </a:r>
            <a:r>
              <a:rPr sz="2400" spc="200" dirty="0">
                <a:latin typeface="Times New Roman"/>
                <a:cs typeface="Times New Roman"/>
              </a:rPr>
              <a:t> </a:t>
            </a:r>
            <a:r>
              <a:rPr sz="2400" spc="5" dirty="0">
                <a:latin typeface="Times New Roman"/>
                <a:cs typeface="Times New Roman"/>
              </a:rPr>
              <a:t>плоскими</a:t>
            </a:r>
            <a:r>
              <a:rPr sz="2400" spc="200" dirty="0">
                <a:latin typeface="Times New Roman"/>
                <a:cs typeface="Times New Roman"/>
              </a:rPr>
              <a:t> </a:t>
            </a:r>
            <a:r>
              <a:rPr sz="2400" dirty="0">
                <a:latin typeface="Times New Roman"/>
                <a:cs typeface="Times New Roman"/>
              </a:rPr>
              <a:t>жаровими</a:t>
            </a:r>
            <a:r>
              <a:rPr sz="2400" spc="200" dirty="0">
                <a:latin typeface="Times New Roman"/>
                <a:cs typeface="Times New Roman"/>
              </a:rPr>
              <a:t> </a:t>
            </a:r>
            <a:r>
              <a:rPr sz="2400" spc="-5" dirty="0">
                <a:latin typeface="Times New Roman"/>
                <a:cs typeface="Times New Roman"/>
              </a:rPr>
              <a:t>поверхнями</a:t>
            </a:r>
            <a:r>
              <a:rPr sz="2400" spc="195" dirty="0">
                <a:latin typeface="Times New Roman"/>
                <a:cs typeface="Times New Roman"/>
              </a:rPr>
              <a:t> </a:t>
            </a:r>
            <a:r>
              <a:rPr sz="2400" dirty="0">
                <a:latin typeface="Times New Roman"/>
                <a:cs typeface="Times New Roman"/>
              </a:rPr>
              <a:t>відноситься</a:t>
            </a:r>
            <a:endParaRPr sz="2400">
              <a:latin typeface="Times New Roman"/>
              <a:cs typeface="Times New Roman"/>
            </a:endParaRPr>
          </a:p>
        </p:txBody>
      </p:sp>
      <p:sp>
        <p:nvSpPr>
          <p:cNvPr id="3" name="object 3"/>
          <p:cNvSpPr txBox="1"/>
          <p:nvPr/>
        </p:nvSpPr>
        <p:spPr>
          <a:xfrm>
            <a:off x="256993" y="722566"/>
            <a:ext cx="1070610" cy="391160"/>
          </a:xfrm>
          <a:prstGeom prst="rect">
            <a:avLst/>
          </a:prstGeom>
        </p:spPr>
        <p:txBody>
          <a:bodyPr vert="horz" wrap="square" lIns="0" tIns="12700" rIns="0" bIns="0" rtlCol="0">
            <a:spAutoFit/>
          </a:bodyPr>
          <a:lstStyle/>
          <a:p>
            <a:pPr marL="12700">
              <a:lnSpc>
                <a:spcPct val="100000"/>
              </a:lnSpc>
              <a:spcBef>
                <a:spcPts val="100"/>
              </a:spcBef>
              <a:tabLst>
                <a:tab pos="325120" algn="l"/>
              </a:tabLst>
            </a:pPr>
            <a:r>
              <a:rPr sz="2400" dirty="0">
                <a:latin typeface="Times New Roman"/>
                <a:cs typeface="Times New Roman"/>
              </a:rPr>
              <a:t>і	</a:t>
            </a:r>
            <a:r>
              <a:rPr sz="2400" spc="-5" dirty="0">
                <a:latin typeface="Times New Roman"/>
                <a:cs typeface="Times New Roman"/>
              </a:rPr>
              <a:t>гр</a:t>
            </a:r>
            <a:r>
              <a:rPr sz="2400" dirty="0">
                <a:latin typeface="Times New Roman"/>
                <a:cs typeface="Times New Roman"/>
              </a:rPr>
              <a:t>иль</a:t>
            </a:r>
            <a:endParaRPr sz="2400">
              <a:latin typeface="Times New Roman"/>
              <a:cs typeface="Times New Roman"/>
            </a:endParaRPr>
          </a:p>
        </p:txBody>
      </p:sp>
      <p:sp>
        <p:nvSpPr>
          <p:cNvPr id="4" name="object 4"/>
          <p:cNvSpPr txBox="1"/>
          <p:nvPr/>
        </p:nvSpPr>
        <p:spPr>
          <a:xfrm>
            <a:off x="257907" y="722566"/>
            <a:ext cx="8558530" cy="756920"/>
          </a:xfrm>
          <a:prstGeom prst="rect">
            <a:avLst/>
          </a:prstGeom>
        </p:spPr>
        <p:txBody>
          <a:bodyPr vert="horz" wrap="square" lIns="0" tIns="12700" rIns="0" bIns="0" rtlCol="0">
            <a:spAutoFit/>
          </a:bodyPr>
          <a:lstStyle/>
          <a:p>
            <a:pPr marL="12700" marR="5080" indent="1271905">
              <a:lnSpc>
                <a:spcPct val="100000"/>
              </a:lnSpc>
              <a:spcBef>
                <a:spcPts val="100"/>
              </a:spcBef>
              <a:tabLst>
                <a:tab pos="1218565" algn="l"/>
                <a:tab pos="2890520" algn="l"/>
                <a:tab pos="3116580" algn="l"/>
                <a:tab pos="3415665" algn="l"/>
                <a:tab pos="3547745" algn="l"/>
                <a:tab pos="4754880" algn="l"/>
                <a:tab pos="5036820" algn="l"/>
                <a:tab pos="5384800" algn="l"/>
                <a:tab pos="5907405" algn="l"/>
                <a:tab pos="6766559" algn="l"/>
                <a:tab pos="6875780" algn="l"/>
                <a:tab pos="7622540" algn="l"/>
              </a:tabLst>
            </a:pPr>
            <a:r>
              <a:rPr sz="2400" b="1" i="1" spc="-30" dirty="0">
                <a:solidFill>
                  <a:srgbClr val="0000FF"/>
                </a:solidFill>
                <a:latin typeface="Times New Roman"/>
                <a:cs typeface="Times New Roman"/>
              </a:rPr>
              <a:t>т</a:t>
            </a:r>
            <a:r>
              <a:rPr sz="2400" b="1" i="1" dirty="0">
                <a:solidFill>
                  <a:srgbClr val="0000FF"/>
                </a:solidFill>
                <a:latin typeface="Times New Roman"/>
                <a:cs typeface="Times New Roman"/>
              </a:rPr>
              <a:t>е</a:t>
            </a:r>
            <a:r>
              <a:rPr sz="2400" b="1" i="1" spc="-5" dirty="0">
                <a:solidFill>
                  <a:srgbClr val="0000FF"/>
                </a:solidFill>
                <a:latin typeface="Times New Roman"/>
                <a:cs typeface="Times New Roman"/>
              </a:rPr>
              <a:t>пп</a:t>
            </a:r>
            <a:r>
              <a:rPr sz="2400" b="1" i="1" dirty="0">
                <a:solidFill>
                  <a:srgbClr val="0000FF"/>
                </a:solidFill>
                <a:latin typeface="Times New Roman"/>
                <a:cs typeface="Times New Roman"/>
              </a:rPr>
              <a:t>ан-</a:t>
            </a:r>
            <a:r>
              <a:rPr sz="2400" b="1" i="1" spc="-5" dirty="0">
                <a:solidFill>
                  <a:srgbClr val="0000FF"/>
                </a:solidFill>
                <a:latin typeface="Times New Roman"/>
                <a:cs typeface="Times New Roman"/>
              </a:rPr>
              <a:t>як</a:t>
            </a:r>
            <a:r>
              <a:rPr sz="2400" b="1" i="1" dirty="0">
                <a:solidFill>
                  <a:srgbClr val="0000FF"/>
                </a:solidFill>
                <a:latin typeface="Times New Roman"/>
                <a:cs typeface="Times New Roman"/>
              </a:rPr>
              <a:t>і</a:t>
            </a:r>
            <a:r>
              <a:rPr sz="2400" dirty="0">
                <a:solidFill>
                  <a:srgbClr val="1F497D"/>
                </a:solidFill>
                <a:latin typeface="Times New Roman"/>
                <a:cs typeface="Times New Roman"/>
              </a:rPr>
              <a:t>.		</a:t>
            </a:r>
            <a:r>
              <a:rPr sz="2400" dirty="0">
                <a:latin typeface="Times New Roman"/>
                <a:cs typeface="Times New Roman"/>
              </a:rPr>
              <a:t>В		</a:t>
            </a:r>
            <a:r>
              <a:rPr sz="2400" spc="-5" dirty="0">
                <a:latin typeface="Times New Roman"/>
                <a:cs typeface="Times New Roman"/>
              </a:rPr>
              <a:t>п</a:t>
            </a:r>
            <a:r>
              <a:rPr sz="2400" dirty="0">
                <a:latin typeface="Times New Roman"/>
                <a:cs typeface="Times New Roman"/>
              </a:rPr>
              <a:t>ере</a:t>
            </a:r>
            <a:r>
              <a:rPr sz="2400" spc="-10" dirty="0">
                <a:latin typeface="Times New Roman"/>
                <a:cs typeface="Times New Roman"/>
              </a:rPr>
              <a:t>к</a:t>
            </a:r>
            <a:r>
              <a:rPr sz="2400" dirty="0">
                <a:latin typeface="Times New Roman"/>
                <a:cs typeface="Times New Roman"/>
              </a:rPr>
              <a:t>ладі	з	японс</a:t>
            </a:r>
            <a:r>
              <a:rPr sz="2400" spc="-5" dirty="0">
                <a:latin typeface="Times New Roman"/>
                <a:cs typeface="Times New Roman"/>
              </a:rPr>
              <a:t>ь</a:t>
            </a:r>
            <a:r>
              <a:rPr sz="2400" spc="-125" dirty="0">
                <a:latin typeface="Times New Roman"/>
                <a:cs typeface="Times New Roman"/>
              </a:rPr>
              <a:t>к</a:t>
            </a:r>
            <a:r>
              <a:rPr sz="2400" dirty="0">
                <a:latin typeface="Times New Roman"/>
                <a:cs typeface="Times New Roman"/>
              </a:rPr>
              <a:t>ої		«</a:t>
            </a:r>
            <a:r>
              <a:rPr sz="2400" spc="-5" dirty="0">
                <a:latin typeface="Times New Roman"/>
                <a:cs typeface="Times New Roman"/>
              </a:rPr>
              <a:t>т</a:t>
            </a:r>
            <a:r>
              <a:rPr sz="2400" dirty="0">
                <a:latin typeface="Times New Roman"/>
                <a:cs typeface="Times New Roman"/>
              </a:rPr>
              <a:t>е</a:t>
            </a:r>
            <a:r>
              <a:rPr sz="2400" spc="-5" dirty="0">
                <a:latin typeface="Times New Roman"/>
                <a:cs typeface="Times New Roman"/>
              </a:rPr>
              <a:t>пп</a:t>
            </a:r>
            <a:r>
              <a:rPr sz="2400" dirty="0">
                <a:latin typeface="Times New Roman"/>
                <a:cs typeface="Times New Roman"/>
              </a:rPr>
              <a:t>а</a:t>
            </a:r>
            <a:r>
              <a:rPr sz="2400" spc="-5" dirty="0">
                <a:latin typeface="Times New Roman"/>
                <a:cs typeface="Times New Roman"/>
              </a:rPr>
              <a:t>н</a:t>
            </a:r>
            <a:r>
              <a:rPr sz="2400" dirty="0">
                <a:latin typeface="Times New Roman"/>
                <a:cs typeface="Times New Roman"/>
              </a:rPr>
              <a:t>-я</a:t>
            </a:r>
            <a:r>
              <a:rPr sz="2400" spc="-10" dirty="0">
                <a:latin typeface="Times New Roman"/>
                <a:cs typeface="Times New Roman"/>
              </a:rPr>
              <a:t>кі»  </a:t>
            </a:r>
            <a:r>
              <a:rPr sz="2400" dirty="0">
                <a:latin typeface="Times New Roman"/>
                <a:cs typeface="Times New Roman"/>
              </a:rPr>
              <a:t>озн</a:t>
            </a:r>
            <a:r>
              <a:rPr sz="2400" spc="-95" dirty="0">
                <a:latin typeface="Times New Roman"/>
                <a:cs typeface="Times New Roman"/>
              </a:rPr>
              <a:t>а</a:t>
            </a:r>
            <a:r>
              <a:rPr sz="2400" spc="5" dirty="0">
                <a:latin typeface="Times New Roman"/>
                <a:cs typeface="Times New Roman"/>
              </a:rPr>
              <a:t>ч</a:t>
            </a:r>
            <a:r>
              <a:rPr sz="2400" spc="-5" dirty="0">
                <a:latin typeface="Times New Roman"/>
                <a:cs typeface="Times New Roman"/>
              </a:rPr>
              <a:t>а</a:t>
            </a:r>
            <a:r>
              <a:rPr sz="2400" dirty="0">
                <a:latin typeface="Times New Roman"/>
                <a:cs typeface="Times New Roman"/>
              </a:rPr>
              <a:t>є	</a:t>
            </a:r>
            <a:r>
              <a:rPr sz="2400" spc="-10" dirty="0">
                <a:latin typeface="Times New Roman"/>
                <a:cs typeface="Times New Roman"/>
              </a:rPr>
              <a:t>«</a:t>
            </a:r>
            <a:r>
              <a:rPr sz="2400" spc="-5" dirty="0">
                <a:latin typeface="Times New Roman"/>
                <a:cs typeface="Times New Roman"/>
              </a:rPr>
              <a:t>с</a:t>
            </a:r>
            <a:r>
              <a:rPr sz="2400" spc="-20" dirty="0">
                <a:latin typeface="Times New Roman"/>
                <a:cs typeface="Times New Roman"/>
              </a:rPr>
              <a:t>м</a:t>
            </a:r>
            <a:r>
              <a:rPr sz="2400" dirty="0">
                <a:latin typeface="Times New Roman"/>
                <a:cs typeface="Times New Roman"/>
              </a:rPr>
              <a:t>а</a:t>
            </a:r>
            <a:r>
              <a:rPr sz="2400" spc="-35" dirty="0">
                <a:latin typeface="Times New Roman"/>
                <a:cs typeface="Times New Roman"/>
              </a:rPr>
              <a:t>ж</a:t>
            </a:r>
            <a:r>
              <a:rPr sz="2400" dirty="0">
                <a:latin typeface="Times New Roman"/>
                <a:cs typeface="Times New Roman"/>
              </a:rPr>
              <a:t>ений	</a:t>
            </a:r>
            <a:r>
              <a:rPr sz="2400" spc="-5" dirty="0">
                <a:latin typeface="Times New Roman"/>
                <a:cs typeface="Times New Roman"/>
              </a:rPr>
              <a:t>н</a:t>
            </a:r>
            <a:r>
              <a:rPr sz="2400" dirty="0">
                <a:latin typeface="Times New Roman"/>
                <a:cs typeface="Times New Roman"/>
              </a:rPr>
              <a:t>а	</a:t>
            </a:r>
            <a:r>
              <a:rPr sz="2400" spc="-5" dirty="0">
                <a:latin typeface="Times New Roman"/>
                <a:cs typeface="Times New Roman"/>
              </a:rPr>
              <a:t>с</a:t>
            </a:r>
            <a:r>
              <a:rPr sz="2400" spc="30" dirty="0">
                <a:latin typeface="Times New Roman"/>
                <a:cs typeface="Times New Roman"/>
              </a:rPr>
              <a:t>т</a:t>
            </a:r>
            <a:r>
              <a:rPr sz="2400" spc="25" dirty="0">
                <a:latin typeface="Times New Roman"/>
                <a:cs typeface="Times New Roman"/>
              </a:rPr>
              <a:t>а</a:t>
            </a:r>
            <a:r>
              <a:rPr sz="2400" dirty="0">
                <a:latin typeface="Times New Roman"/>
                <a:cs typeface="Times New Roman"/>
              </a:rPr>
              <a:t>л</a:t>
            </a:r>
            <a:r>
              <a:rPr sz="2400" spc="-5" dirty="0">
                <a:latin typeface="Times New Roman"/>
                <a:cs typeface="Times New Roman"/>
              </a:rPr>
              <a:t>ьн</a:t>
            </a:r>
            <a:r>
              <a:rPr sz="2400" dirty="0">
                <a:latin typeface="Times New Roman"/>
                <a:cs typeface="Times New Roman"/>
              </a:rPr>
              <a:t>ій	</a:t>
            </a:r>
            <a:r>
              <a:rPr sz="2400" spc="-5" dirty="0">
                <a:latin typeface="Times New Roman"/>
                <a:cs typeface="Times New Roman"/>
              </a:rPr>
              <a:t>п</a:t>
            </a:r>
            <a:r>
              <a:rPr sz="2400" dirty="0">
                <a:latin typeface="Times New Roman"/>
                <a:cs typeface="Times New Roman"/>
              </a:rPr>
              <a:t>л</a:t>
            </a:r>
            <a:r>
              <a:rPr sz="2400" spc="-5" dirty="0">
                <a:latin typeface="Times New Roman"/>
                <a:cs typeface="Times New Roman"/>
              </a:rPr>
              <a:t>иті</a:t>
            </a:r>
            <a:r>
              <a:rPr sz="2400" dirty="0">
                <a:latin typeface="Times New Roman"/>
                <a:cs typeface="Times New Roman"/>
              </a:rPr>
              <a:t>».	Кр</a:t>
            </a:r>
            <a:r>
              <a:rPr sz="2400" spc="-10" dirty="0">
                <a:latin typeface="Times New Roman"/>
                <a:cs typeface="Times New Roman"/>
              </a:rPr>
              <a:t>і</a:t>
            </a:r>
            <a:r>
              <a:rPr sz="2400" dirty="0">
                <a:latin typeface="Times New Roman"/>
                <a:cs typeface="Times New Roman"/>
              </a:rPr>
              <a:t>м	</a:t>
            </a:r>
            <a:r>
              <a:rPr sz="2400" spc="-30" dirty="0">
                <a:latin typeface="Times New Roman"/>
                <a:cs typeface="Times New Roman"/>
              </a:rPr>
              <a:t>т</a:t>
            </a:r>
            <a:r>
              <a:rPr sz="2400" dirty="0">
                <a:latin typeface="Times New Roman"/>
                <a:cs typeface="Times New Roman"/>
              </a:rPr>
              <a:t>о</a:t>
            </a:r>
            <a:r>
              <a:rPr sz="2400" spc="-65" dirty="0">
                <a:latin typeface="Times New Roman"/>
                <a:cs typeface="Times New Roman"/>
              </a:rPr>
              <a:t>г</a:t>
            </a:r>
            <a:r>
              <a:rPr sz="2400" spc="-5" dirty="0">
                <a:latin typeface="Times New Roman"/>
                <a:cs typeface="Times New Roman"/>
              </a:rPr>
              <a:t>о</a:t>
            </a:r>
            <a:r>
              <a:rPr sz="2400" dirty="0">
                <a:latin typeface="Times New Roman"/>
                <a:cs typeface="Times New Roman"/>
              </a:rPr>
              <a:t>,	</a:t>
            </a:r>
            <a:r>
              <a:rPr sz="2400" spc="-5" dirty="0">
                <a:latin typeface="Times New Roman"/>
                <a:cs typeface="Times New Roman"/>
              </a:rPr>
              <a:t>с</a:t>
            </a:r>
            <a:r>
              <a:rPr sz="2400" dirty="0">
                <a:latin typeface="Times New Roman"/>
                <a:cs typeface="Times New Roman"/>
              </a:rPr>
              <a:t>ло</a:t>
            </a:r>
            <a:r>
              <a:rPr sz="2400" spc="-20" dirty="0">
                <a:latin typeface="Times New Roman"/>
                <a:cs typeface="Times New Roman"/>
              </a:rPr>
              <a:t>в</a:t>
            </a:r>
            <a:r>
              <a:rPr sz="2400" spc="-40" dirty="0">
                <a:latin typeface="Times New Roman"/>
                <a:cs typeface="Times New Roman"/>
              </a:rPr>
              <a:t>ом</a:t>
            </a:r>
            <a:endParaRPr sz="2400">
              <a:latin typeface="Times New Roman"/>
              <a:cs typeface="Times New Roman"/>
            </a:endParaRPr>
          </a:p>
        </p:txBody>
      </p:sp>
      <p:sp>
        <p:nvSpPr>
          <p:cNvPr id="5" name="object 5"/>
          <p:cNvSpPr txBox="1"/>
          <p:nvPr/>
        </p:nvSpPr>
        <p:spPr>
          <a:xfrm>
            <a:off x="258212" y="1271206"/>
            <a:ext cx="8559165" cy="1854200"/>
          </a:xfrm>
          <a:prstGeom prst="rect">
            <a:avLst/>
          </a:prstGeom>
        </p:spPr>
        <p:txBody>
          <a:bodyPr vert="horz" wrap="square" lIns="0" tIns="195580" rIns="0" bIns="0" rtlCol="0">
            <a:spAutoFit/>
          </a:bodyPr>
          <a:lstStyle/>
          <a:p>
            <a:pPr marL="12700">
              <a:lnSpc>
                <a:spcPct val="100000"/>
              </a:lnSpc>
              <a:spcBef>
                <a:spcPts val="1540"/>
              </a:spcBef>
            </a:pPr>
            <a:r>
              <a:rPr sz="2400" spc="-5" dirty="0">
                <a:latin typeface="Times New Roman"/>
                <a:cs typeface="Times New Roman"/>
              </a:rPr>
              <a:t>«теппан»</a:t>
            </a:r>
            <a:r>
              <a:rPr sz="2400" spc="-10" dirty="0">
                <a:latin typeface="Times New Roman"/>
                <a:cs typeface="Times New Roman"/>
              </a:rPr>
              <a:t> називають</a:t>
            </a:r>
            <a:r>
              <a:rPr sz="2400" dirty="0">
                <a:latin typeface="Times New Roman"/>
                <a:cs typeface="Times New Roman"/>
              </a:rPr>
              <a:t> і</a:t>
            </a:r>
            <a:r>
              <a:rPr sz="2400" spc="-10" dirty="0">
                <a:latin typeface="Times New Roman"/>
                <a:cs typeface="Times New Roman"/>
              </a:rPr>
              <a:t> </a:t>
            </a:r>
            <a:r>
              <a:rPr sz="2400" spc="10" dirty="0">
                <a:latin typeface="Times New Roman"/>
                <a:cs typeface="Times New Roman"/>
              </a:rPr>
              <a:t>сам</a:t>
            </a:r>
            <a:r>
              <a:rPr sz="2400" spc="-5" dirty="0">
                <a:latin typeface="Times New Roman"/>
                <a:cs typeface="Times New Roman"/>
              </a:rPr>
              <a:t> </a:t>
            </a:r>
            <a:r>
              <a:rPr sz="2400" spc="5" dirty="0">
                <a:latin typeface="Times New Roman"/>
                <a:cs typeface="Times New Roman"/>
              </a:rPr>
              <a:t>процес</a:t>
            </a:r>
            <a:r>
              <a:rPr sz="2400" spc="-5" dirty="0">
                <a:latin typeface="Times New Roman"/>
                <a:cs typeface="Times New Roman"/>
              </a:rPr>
              <a:t> </a:t>
            </a:r>
            <a:r>
              <a:rPr sz="2400" spc="-10" dirty="0">
                <a:latin typeface="Times New Roman"/>
                <a:cs typeface="Times New Roman"/>
              </a:rPr>
              <a:t>смаження.</a:t>
            </a:r>
            <a:endParaRPr sz="2400">
              <a:latin typeface="Times New Roman"/>
              <a:cs typeface="Times New Roman"/>
            </a:endParaRPr>
          </a:p>
          <a:p>
            <a:pPr marL="12700" marR="5080" indent="913765" algn="just">
              <a:lnSpc>
                <a:spcPct val="100000"/>
              </a:lnSpc>
              <a:spcBef>
                <a:spcPts val="1440"/>
              </a:spcBef>
            </a:pPr>
            <a:r>
              <a:rPr sz="2400" spc="-5" dirty="0">
                <a:latin typeface="Times New Roman"/>
                <a:cs typeface="Times New Roman"/>
              </a:rPr>
              <a:t>Поверхня </a:t>
            </a:r>
            <a:r>
              <a:rPr sz="2400" dirty="0">
                <a:latin typeface="Times New Roman"/>
                <a:cs typeface="Times New Roman"/>
              </a:rPr>
              <a:t>для </a:t>
            </a:r>
            <a:r>
              <a:rPr sz="2400" spc="-10" dirty="0">
                <a:latin typeface="Times New Roman"/>
                <a:cs typeface="Times New Roman"/>
              </a:rPr>
              <a:t>смаження </a:t>
            </a:r>
            <a:r>
              <a:rPr sz="2400" spc="-5" dirty="0">
                <a:latin typeface="Times New Roman"/>
                <a:cs typeface="Times New Roman"/>
              </a:rPr>
              <a:t>теппан зазвичай </a:t>
            </a:r>
            <a:r>
              <a:rPr sz="2400" spc="-10" dirty="0">
                <a:latin typeface="Times New Roman"/>
                <a:cs typeface="Times New Roman"/>
              </a:rPr>
              <a:t>має прямокутну </a:t>
            </a:r>
            <a:r>
              <a:rPr sz="2400" spc="-5" dirty="0">
                <a:latin typeface="Times New Roman"/>
                <a:cs typeface="Times New Roman"/>
              </a:rPr>
              <a:t> </a:t>
            </a:r>
            <a:r>
              <a:rPr sz="2400" spc="-50" dirty="0">
                <a:latin typeface="Times New Roman"/>
                <a:cs typeface="Times New Roman"/>
              </a:rPr>
              <a:t>форму,</a:t>
            </a:r>
            <a:r>
              <a:rPr sz="2400" spc="-45" dirty="0">
                <a:latin typeface="Times New Roman"/>
                <a:cs typeface="Times New Roman"/>
              </a:rPr>
              <a:t> </a:t>
            </a:r>
            <a:r>
              <a:rPr sz="2400" spc="-15" dirty="0">
                <a:latin typeface="Times New Roman"/>
                <a:cs typeface="Times New Roman"/>
              </a:rPr>
              <a:t>виготовлену</a:t>
            </a:r>
            <a:r>
              <a:rPr sz="2400" spc="-10" dirty="0">
                <a:latin typeface="Times New Roman"/>
                <a:cs typeface="Times New Roman"/>
              </a:rPr>
              <a:t> </a:t>
            </a:r>
            <a:r>
              <a:rPr sz="2400" dirty="0">
                <a:latin typeface="Times New Roman"/>
                <a:cs typeface="Times New Roman"/>
              </a:rPr>
              <a:t>з</a:t>
            </a:r>
            <a:r>
              <a:rPr sz="2400" spc="5" dirty="0">
                <a:latin typeface="Times New Roman"/>
                <a:cs typeface="Times New Roman"/>
              </a:rPr>
              <a:t> </a:t>
            </a:r>
            <a:r>
              <a:rPr sz="2400" spc="-15" dirty="0">
                <a:latin typeface="Times New Roman"/>
                <a:cs typeface="Times New Roman"/>
              </a:rPr>
              <a:t>нержавіючої</a:t>
            </a:r>
            <a:r>
              <a:rPr sz="2400" spc="-10" dirty="0">
                <a:latin typeface="Times New Roman"/>
                <a:cs typeface="Times New Roman"/>
              </a:rPr>
              <a:t> </a:t>
            </a:r>
            <a:r>
              <a:rPr sz="2400" spc="5" dirty="0">
                <a:latin typeface="Times New Roman"/>
                <a:cs typeface="Times New Roman"/>
              </a:rPr>
              <a:t>сталі</a:t>
            </a:r>
            <a:r>
              <a:rPr sz="2400" spc="10" dirty="0">
                <a:latin typeface="Times New Roman"/>
                <a:cs typeface="Times New Roman"/>
              </a:rPr>
              <a:t> </a:t>
            </a:r>
            <a:r>
              <a:rPr sz="2400" dirty="0">
                <a:latin typeface="Times New Roman"/>
                <a:cs typeface="Times New Roman"/>
              </a:rPr>
              <a:t>з</a:t>
            </a:r>
            <a:r>
              <a:rPr sz="2400" spc="5" dirty="0">
                <a:latin typeface="Times New Roman"/>
                <a:cs typeface="Times New Roman"/>
              </a:rPr>
              <a:t> </a:t>
            </a:r>
            <a:r>
              <a:rPr sz="2400" spc="-5" dirty="0">
                <a:latin typeface="Times New Roman"/>
                <a:cs typeface="Times New Roman"/>
              </a:rPr>
              <a:t>високим</a:t>
            </a:r>
            <a:r>
              <a:rPr sz="2400" dirty="0">
                <a:latin typeface="Times New Roman"/>
                <a:cs typeface="Times New Roman"/>
              </a:rPr>
              <a:t> </a:t>
            </a:r>
            <a:r>
              <a:rPr sz="2400" spc="-5" dirty="0">
                <a:latin typeface="Times New Roman"/>
                <a:cs typeface="Times New Roman"/>
              </a:rPr>
              <a:t>ступенем </a:t>
            </a:r>
            <a:r>
              <a:rPr sz="2400" dirty="0">
                <a:latin typeface="Times New Roman"/>
                <a:cs typeface="Times New Roman"/>
              </a:rPr>
              <a:t> теплопровідності,</a:t>
            </a:r>
            <a:r>
              <a:rPr sz="2400" spc="114" dirty="0">
                <a:latin typeface="Times New Roman"/>
                <a:cs typeface="Times New Roman"/>
              </a:rPr>
              <a:t> </a:t>
            </a:r>
            <a:r>
              <a:rPr sz="2400" dirty="0">
                <a:latin typeface="Times New Roman"/>
                <a:cs typeface="Times New Roman"/>
              </a:rPr>
              <a:t>а</a:t>
            </a:r>
            <a:r>
              <a:rPr sz="2400" spc="120" dirty="0">
                <a:latin typeface="Times New Roman"/>
                <a:cs typeface="Times New Roman"/>
              </a:rPr>
              <a:t> </a:t>
            </a:r>
            <a:r>
              <a:rPr sz="2400" dirty="0">
                <a:latin typeface="Times New Roman"/>
                <a:cs typeface="Times New Roman"/>
              </a:rPr>
              <a:t>в</a:t>
            </a:r>
            <a:r>
              <a:rPr sz="2400" spc="110" dirty="0">
                <a:latin typeface="Times New Roman"/>
                <a:cs typeface="Times New Roman"/>
              </a:rPr>
              <a:t> </a:t>
            </a:r>
            <a:r>
              <a:rPr sz="2400" spc="5" dirty="0">
                <a:latin typeface="Times New Roman"/>
                <a:cs typeface="Times New Roman"/>
              </a:rPr>
              <a:t>ідеалі</a:t>
            </a:r>
            <a:r>
              <a:rPr sz="2400" spc="114" dirty="0">
                <a:latin typeface="Times New Roman"/>
                <a:cs typeface="Times New Roman"/>
              </a:rPr>
              <a:t> </a:t>
            </a:r>
            <a:r>
              <a:rPr sz="2400" spc="-10" dirty="0">
                <a:latin typeface="Times New Roman"/>
                <a:cs typeface="Times New Roman"/>
              </a:rPr>
              <a:t>має</a:t>
            </a:r>
            <a:r>
              <a:rPr sz="2400" spc="120" dirty="0">
                <a:latin typeface="Times New Roman"/>
                <a:cs typeface="Times New Roman"/>
              </a:rPr>
              <a:t> </a:t>
            </a:r>
            <a:r>
              <a:rPr sz="2400" spc="-5" dirty="0">
                <a:latin typeface="Times New Roman"/>
                <a:cs typeface="Times New Roman"/>
              </a:rPr>
              <a:t>дзеркальне</a:t>
            </a:r>
            <a:r>
              <a:rPr sz="2400" spc="125" dirty="0">
                <a:latin typeface="Times New Roman"/>
                <a:cs typeface="Times New Roman"/>
              </a:rPr>
              <a:t> </a:t>
            </a:r>
            <a:r>
              <a:rPr sz="2400" spc="-10" dirty="0">
                <a:latin typeface="Times New Roman"/>
                <a:cs typeface="Times New Roman"/>
              </a:rPr>
              <a:t>хромоване</a:t>
            </a:r>
            <a:r>
              <a:rPr sz="2400" spc="110" dirty="0">
                <a:latin typeface="Times New Roman"/>
                <a:cs typeface="Times New Roman"/>
              </a:rPr>
              <a:t> </a:t>
            </a:r>
            <a:r>
              <a:rPr sz="2400" spc="-10" dirty="0">
                <a:latin typeface="Times New Roman"/>
                <a:cs typeface="Times New Roman"/>
              </a:rPr>
              <a:t>покриття,</a:t>
            </a:r>
            <a:endParaRPr sz="2400">
              <a:latin typeface="Times New Roman"/>
              <a:cs typeface="Times New Roman"/>
            </a:endParaRPr>
          </a:p>
        </p:txBody>
      </p:sp>
      <p:sp>
        <p:nvSpPr>
          <p:cNvPr id="6" name="object 6"/>
          <p:cNvSpPr txBox="1"/>
          <p:nvPr/>
        </p:nvSpPr>
        <p:spPr>
          <a:xfrm>
            <a:off x="258212" y="3100006"/>
            <a:ext cx="855916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Times New Roman"/>
                <a:cs typeface="Times New Roman"/>
              </a:rPr>
              <a:t>що</a:t>
            </a:r>
            <a:r>
              <a:rPr sz="2400" spc="5" dirty="0">
                <a:latin typeface="Times New Roman"/>
                <a:cs typeface="Times New Roman"/>
              </a:rPr>
              <a:t> </a:t>
            </a:r>
            <a:r>
              <a:rPr sz="2400" spc="-5" dirty="0">
                <a:latin typeface="Times New Roman"/>
                <a:cs typeface="Times New Roman"/>
              </a:rPr>
              <a:t>захищає</a:t>
            </a:r>
            <a:r>
              <a:rPr sz="2400" dirty="0">
                <a:latin typeface="Times New Roman"/>
                <a:cs typeface="Times New Roman"/>
              </a:rPr>
              <a:t> </a:t>
            </a:r>
            <a:r>
              <a:rPr sz="2400" spc="-15" dirty="0">
                <a:latin typeface="Times New Roman"/>
                <a:cs typeface="Times New Roman"/>
              </a:rPr>
              <a:t>продукти</a:t>
            </a:r>
            <a:r>
              <a:rPr sz="2400" spc="575" dirty="0">
                <a:latin typeface="Times New Roman"/>
                <a:cs typeface="Times New Roman"/>
              </a:rPr>
              <a:t> </a:t>
            </a:r>
            <a:r>
              <a:rPr sz="2400" spc="-5" dirty="0">
                <a:latin typeface="Times New Roman"/>
                <a:cs typeface="Times New Roman"/>
              </a:rPr>
              <a:t>від</a:t>
            </a:r>
            <a:r>
              <a:rPr sz="2400" dirty="0">
                <a:latin typeface="Times New Roman"/>
                <a:cs typeface="Times New Roman"/>
              </a:rPr>
              <a:t> </a:t>
            </a:r>
            <a:r>
              <a:rPr sz="2400" spc="-5" dirty="0">
                <a:latin typeface="Times New Roman"/>
                <a:cs typeface="Times New Roman"/>
              </a:rPr>
              <a:t>прилипання</a:t>
            </a:r>
            <a:r>
              <a:rPr sz="2400" dirty="0">
                <a:latin typeface="Times New Roman"/>
                <a:cs typeface="Times New Roman"/>
              </a:rPr>
              <a:t> </a:t>
            </a:r>
            <a:r>
              <a:rPr sz="2400" spc="-5" dirty="0">
                <a:latin typeface="Times New Roman"/>
                <a:cs typeface="Times New Roman"/>
              </a:rPr>
              <a:t>під</a:t>
            </a:r>
            <a:r>
              <a:rPr sz="2400" dirty="0">
                <a:latin typeface="Times New Roman"/>
                <a:cs typeface="Times New Roman"/>
              </a:rPr>
              <a:t> </a:t>
            </a:r>
            <a:r>
              <a:rPr sz="2400" spc="-5" dirty="0">
                <a:latin typeface="Times New Roman"/>
                <a:cs typeface="Times New Roman"/>
              </a:rPr>
              <a:t>час</a:t>
            </a:r>
            <a:r>
              <a:rPr sz="2400" dirty="0">
                <a:latin typeface="Times New Roman"/>
                <a:cs typeface="Times New Roman"/>
              </a:rPr>
              <a:t> </a:t>
            </a:r>
            <a:r>
              <a:rPr sz="2400" spc="-10" dirty="0">
                <a:latin typeface="Times New Roman"/>
                <a:cs typeface="Times New Roman"/>
              </a:rPr>
              <a:t>смаження. </a:t>
            </a:r>
            <a:r>
              <a:rPr sz="2400" spc="-5" dirty="0">
                <a:latin typeface="Times New Roman"/>
                <a:cs typeface="Times New Roman"/>
              </a:rPr>
              <a:t> </a:t>
            </a:r>
            <a:r>
              <a:rPr sz="2400" spc="-10" dirty="0">
                <a:latin typeface="Times New Roman"/>
                <a:cs typeface="Times New Roman"/>
              </a:rPr>
              <a:t>Хромована </a:t>
            </a:r>
            <a:r>
              <a:rPr sz="2400" spc="-5" dirty="0">
                <a:latin typeface="Times New Roman"/>
                <a:cs typeface="Times New Roman"/>
              </a:rPr>
              <a:t>поверхня </a:t>
            </a:r>
            <a:r>
              <a:rPr sz="2400" spc="-10" dirty="0">
                <a:latin typeface="Times New Roman"/>
                <a:cs typeface="Times New Roman"/>
              </a:rPr>
              <a:t>має високу </a:t>
            </a:r>
            <a:r>
              <a:rPr sz="2400" spc="-5" dirty="0">
                <a:latin typeface="Times New Roman"/>
                <a:cs typeface="Times New Roman"/>
              </a:rPr>
              <a:t>стійкість </a:t>
            </a:r>
            <a:r>
              <a:rPr sz="2400" dirty="0">
                <a:latin typeface="Times New Roman"/>
                <a:cs typeface="Times New Roman"/>
              </a:rPr>
              <a:t>до </a:t>
            </a:r>
            <a:r>
              <a:rPr sz="2400" spc="-10" dirty="0">
                <a:latin typeface="Times New Roman"/>
                <a:cs typeface="Times New Roman"/>
              </a:rPr>
              <a:t>подряпин </a:t>
            </a:r>
            <a:r>
              <a:rPr sz="2400" dirty="0">
                <a:latin typeface="Times New Roman"/>
                <a:cs typeface="Times New Roman"/>
              </a:rPr>
              <a:t>і </a:t>
            </a:r>
            <a:r>
              <a:rPr sz="2400" spc="-30" dirty="0">
                <a:latin typeface="Times New Roman"/>
                <a:cs typeface="Times New Roman"/>
              </a:rPr>
              <a:t>ударів </a:t>
            </a:r>
            <a:r>
              <a:rPr sz="2400" spc="-25" dirty="0">
                <a:latin typeface="Times New Roman"/>
                <a:cs typeface="Times New Roman"/>
              </a:rPr>
              <a:t> </a:t>
            </a:r>
            <a:r>
              <a:rPr sz="2400" spc="-15" dirty="0">
                <a:latin typeface="Times New Roman"/>
                <a:cs typeface="Times New Roman"/>
              </a:rPr>
              <a:t>ножа.</a:t>
            </a:r>
            <a:r>
              <a:rPr sz="2400" dirty="0">
                <a:latin typeface="Times New Roman"/>
                <a:cs typeface="Times New Roman"/>
              </a:rPr>
              <a:t> </a:t>
            </a:r>
            <a:r>
              <a:rPr sz="2400" spc="-15" dirty="0">
                <a:latin typeface="Times New Roman"/>
                <a:cs typeface="Times New Roman"/>
              </a:rPr>
              <a:t>Апарат</a:t>
            </a:r>
            <a:r>
              <a:rPr sz="2400" spc="-5" dirty="0">
                <a:latin typeface="Times New Roman"/>
                <a:cs typeface="Times New Roman"/>
              </a:rPr>
              <a:t> </a:t>
            </a:r>
            <a:r>
              <a:rPr sz="2400" spc="-10" dirty="0">
                <a:latin typeface="Times New Roman"/>
                <a:cs typeface="Times New Roman"/>
              </a:rPr>
              <a:t>має декілька</a:t>
            </a:r>
            <a:r>
              <a:rPr sz="2400" spc="-5" dirty="0">
                <a:latin typeface="Times New Roman"/>
                <a:cs typeface="Times New Roman"/>
              </a:rPr>
              <a:t> зон </a:t>
            </a:r>
            <a:r>
              <a:rPr sz="2400" spc="-10" dirty="0">
                <a:latin typeface="Times New Roman"/>
                <a:cs typeface="Times New Roman"/>
              </a:rPr>
              <a:t>нагрівання.</a:t>
            </a:r>
            <a:endParaRPr sz="2400">
              <a:latin typeface="Times New Roman"/>
              <a:cs typeface="Times New Roman"/>
            </a:endParaRPr>
          </a:p>
        </p:txBody>
      </p:sp>
      <p:pic>
        <p:nvPicPr>
          <p:cNvPr id="7" name="object 7"/>
          <p:cNvPicPr/>
          <p:nvPr/>
        </p:nvPicPr>
        <p:blipFill>
          <a:blip r:embed="rId2" cstate="print"/>
          <a:stretch>
            <a:fillRect/>
          </a:stretch>
        </p:blipFill>
        <p:spPr>
          <a:xfrm>
            <a:off x="1471612" y="4318825"/>
            <a:ext cx="3104388" cy="2491265"/>
          </a:xfrm>
          <a:prstGeom prst="rect">
            <a:avLst/>
          </a:prstGeom>
        </p:spPr>
      </p:pic>
      <p:pic>
        <p:nvPicPr>
          <p:cNvPr id="8" name="object 8"/>
          <p:cNvPicPr/>
          <p:nvPr/>
        </p:nvPicPr>
        <p:blipFill>
          <a:blip r:embed="rId3" cstate="print"/>
          <a:stretch>
            <a:fillRect/>
          </a:stretch>
        </p:blipFill>
        <p:spPr>
          <a:xfrm>
            <a:off x="5224462" y="4297362"/>
            <a:ext cx="1905000" cy="23812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1088" y="9780"/>
            <a:ext cx="7644130" cy="391160"/>
          </a:xfrm>
          <a:prstGeom prst="rect">
            <a:avLst/>
          </a:prstGeom>
        </p:spPr>
        <p:txBody>
          <a:bodyPr vert="horz" wrap="square" lIns="0" tIns="12700" rIns="0" bIns="0" rtlCol="0">
            <a:spAutoFit/>
          </a:bodyPr>
          <a:lstStyle/>
          <a:p>
            <a:pPr marL="12700">
              <a:lnSpc>
                <a:spcPct val="100000"/>
              </a:lnSpc>
              <a:spcBef>
                <a:spcPts val="100"/>
              </a:spcBef>
              <a:tabLst>
                <a:tab pos="2042160" algn="l"/>
              </a:tabLst>
            </a:pPr>
            <a:r>
              <a:rPr sz="2400" b="1" i="1" spc="-5" dirty="0">
                <a:solidFill>
                  <a:srgbClr val="0000FF"/>
                </a:solidFill>
                <a:latin typeface="Times New Roman"/>
                <a:cs typeface="Times New Roman"/>
              </a:rPr>
              <a:t>Сендвіч-грилі	</a:t>
            </a:r>
            <a:r>
              <a:rPr sz="2400" spc="-10" dirty="0">
                <a:latin typeface="Times New Roman"/>
                <a:cs typeface="Times New Roman"/>
              </a:rPr>
              <a:t>випускаються</a:t>
            </a:r>
            <a:r>
              <a:rPr sz="2400" spc="220" dirty="0">
                <a:latin typeface="Times New Roman"/>
                <a:cs typeface="Times New Roman"/>
              </a:rPr>
              <a:t> </a:t>
            </a:r>
            <a:r>
              <a:rPr sz="2400" dirty="0">
                <a:latin typeface="Times New Roman"/>
                <a:cs typeface="Times New Roman"/>
              </a:rPr>
              <a:t>з</a:t>
            </a:r>
            <a:r>
              <a:rPr sz="2400" spc="220" dirty="0">
                <a:latin typeface="Times New Roman"/>
                <a:cs typeface="Times New Roman"/>
              </a:rPr>
              <a:t> </a:t>
            </a:r>
            <a:r>
              <a:rPr sz="2400" spc="-10" dirty="0">
                <a:latin typeface="Times New Roman"/>
                <a:cs typeface="Times New Roman"/>
              </a:rPr>
              <a:t>рифленою,</a:t>
            </a:r>
            <a:r>
              <a:rPr sz="2400" spc="220" dirty="0">
                <a:latin typeface="Times New Roman"/>
                <a:cs typeface="Times New Roman"/>
              </a:rPr>
              <a:t> </a:t>
            </a:r>
            <a:r>
              <a:rPr sz="2400" spc="-5" dirty="0">
                <a:latin typeface="Times New Roman"/>
                <a:cs typeface="Times New Roman"/>
              </a:rPr>
              <a:t>рідше</a:t>
            </a:r>
            <a:r>
              <a:rPr sz="2400" spc="220" dirty="0">
                <a:latin typeface="Times New Roman"/>
                <a:cs typeface="Times New Roman"/>
              </a:rPr>
              <a:t> </a:t>
            </a:r>
            <a:r>
              <a:rPr sz="2400" spc="-40" dirty="0">
                <a:latin typeface="Times New Roman"/>
                <a:cs typeface="Times New Roman"/>
              </a:rPr>
              <a:t>гладкою</a:t>
            </a:r>
            <a:endParaRPr sz="2400">
              <a:latin typeface="Times New Roman"/>
              <a:cs typeface="Times New Roman"/>
            </a:endParaRPr>
          </a:p>
        </p:txBody>
      </p:sp>
      <p:sp>
        <p:nvSpPr>
          <p:cNvPr id="3" name="object 3"/>
          <p:cNvSpPr txBox="1"/>
          <p:nvPr/>
        </p:nvSpPr>
        <p:spPr>
          <a:xfrm>
            <a:off x="256383" y="229236"/>
            <a:ext cx="8559165" cy="391160"/>
          </a:xfrm>
          <a:prstGeom prst="rect">
            <a:avLst/>
          </a:prstGeom>
        </p:spPr>
        <p:txBody>
          <a:bodyPr vert="horz" wrap="square" lIns="0" tIns="12700" rIns="0" bIns="0" rtlCol="0">
            <a:spAutoFit/>
          </a:bodyPr>
          <a:lstStyle/>
          <a:p>
            <a:pPr marL="12700">
              <a:lnSpc>
                <a:spcPct val="100000"/>
              </a:lnSpc>
              <a:spcBef>
                <a:spcPts val="100"/>
              </a:spcBef>
              <a:tabLst>
                <a:tab pos="1727835" algn="l"/>
                <a:tab pos="3445510" algn="l"/>
                <a:tab pos="3782060" algn="l"/>
                <a:tab pos="6007100" algn="l"/>
                <a:tab pos="7600315" algn="l"/>
                <a:tab pos="8134350" algn="l"/>
              </a:tabLst>
            </a:pPr>
            <a:r>
              <a:rPr sz="2400" spc="-5" dirty="0">
                <a:latin typeface="Times New Roman"/>
                <a:cs typeface="Times New Roman"/>
              </a:rPr>
              <a:t>ж</a:t>
            </a:r>
            <a:r>
              <a:rPr sz="2400" dirty="0">
                <a:latin typeface="Times New Roman"/>
                <a:cs typeface="Times New Roman"/>
              </a:rPr>
              <a:t>ариль</a:t>
            </a:r>
            <a:r>
              <a:rPr sz="2400" spc="-5" dirty="0">
                <a:latin typeface="Times New Roman"/>
                <a:cs typeface="Times New Roman"/>
              </a:rPr>
              <a:t>н</a:t>
            </a:r>
            <a:r>
              <a:rPr sz="2400" dirty="0">
                <a:latin typeface="Times New Roman"/>
                <a:cs typeface="Times New Roman"/>
              </a:rPr>
              <a:t>ою	</a:t>
            </a:r>
            <a:r>
              <a:rPr sz="2400" spc="-5" dirty="0">
                <a:latin typeface="Times New Roman"/>
                <a:cs typeface="Times New Roman"/>
              </a:rPr>
              <a:t>по</a:t>
            </a:r>
            <a:r>
              <a:rPr sz="2400" spc="-15" dirty="0">
                <a:latin typeface="Times New Roman"/>
                <a:cs typeface="Times New Roman"/>
              </a:rPr>
              <a:t>в</a:t>
            </a:r>
            <a:r>
              <a:rPr sz="2400" dirty="0">
                <a:latin typeface="Times New Roman"/>
                <a:cs typeface="Times New Roman"/>
              </a:rPr>
              <a:t>ерхн</a:t>
            </a:r>
            <a:r>
              <a:rPr sz="2400" spc="-5" dirty="0">
                <a:latin typeface="Times New Roman"/>
                <a:cs typeface="Times New Roman"/>
              </a:rPr>
              <a:t>ею</a:t>
            </a:r>
            <a:r>
              <a:rPr sz="2400" dirty="0">
                <a:latin typeface="Times New Roman"/>
                <a:cs typeface="Times New Roman"/>
              </a:rPr>
              <a:t>,	з	а</a:t>
            </a:r>
            <a:r>
              <a:rPr sz="2400" spc="-5" dirty="0">
                <a:latin typeface="Times New Roman"/>
                <a:cs typeface="Times New Roman"/>
              </a:rPr>
              <a:t>нтип</a:t>
            </a:r>
            <a:r>
              <a:rPr sz="2400" dirty="0">
                <a:latin typeface="Times New Roman"/>
                <a:cs typeface="Times New Roman"/>
              </a:rPr>
              <a:t>р</a:t>
            </a:r>
            <a:r>
              <a:rPr sz="2400" spc="-5" dirty="0">
                <a:latin typeface="Times New Roman"/>
                <a:cs typeface="Times New Roman"/>
              </a:rPr>
              <a:t>и</a:t>
            </a:r>
            <a:r>
              <a:rPr sz="2400" dirty="0">
                <a:latin typeface="Times New Roman"/>
                <a:cs typeface="Times New Roman"/>
              </a:rPr>
              <a:t>гарним	</a:t>
            </a:r>
            <a:r>
              <a:rPr sz="2400" spc="-5" dirty="0">
                <a:latin typeface="Times New Roman"/>
                <a:cs typeface="Times New Roman"/>
              </a:rPr>
              <a:t>п</a:t>
            </a:r>
            <a:r>
              <a:rPr sz="2400" dirty="0">
                <a:latin typeface="Times New Roman"/>
                <a:cs typeface="Times New Roman"/>
              </a:rPr>
              <a:t>о</a:t>
            </a:r>
            <a:r>
              <a:rPr sz="2400" spc="-5" dirty="0">
                <a:latin typeface="Times New Roman"/>
                <a:cs typeface="Times New Roman"/>
              </a:rPr>
              <a:t>к</a:t>
            </a:r>
            <a:r>
              <a:rPr sz="2400" dirty="0">
                <a:latin typeface="Times New Roman"/>
                <a:cs typeface="Times New Roman"/>
              </a:rPr>
              <a:t>рит</a:t>
            </a:r>
            <a:r>
              <a:rPr sz="2400" spc="-30" dirty="0">
                <a:latin typeface="Times New Roman"/>
                <a:cs typeface="Times New Roman"/>
              </a:rPr>
              <a:t>т</a:t>
            </a:r>
            <a:r>
              <a:rPr sz="2400" dirty="0">
                <a:latin typeface="Times New Roman"/>
                <a:cs typeface="Times New Roman"/>
              </a:rPr>
              <a:t>ям	</a:t>
            </a:r>
            <a:r>
              <a:rPr sz="2400" spc="5" dirty="0">
                <a:latin typeface="Times New Roman"/>
                <a:cs typeface="Times New Roman"/>
              </a:rPr>
              <a:t>ч</a:t>
            </a:r>
            <a:r>
              <a:rPr sz="2400" dirty="0">
                <a:latin typeface="Times New Roman"/>
                <a:cs typeface="Times New Roman"/>
              </a:rPr>
              <a:t>и	</a:t>
            </a:r>
            <a:r>
              <a:rPr sz="2400" spc="-30" dirty="0">
                <a:latin typeface="Times New Roman"/>
                <a:cs typeface="Times New Roman"/>
              </a:rPr>
              <a:t>б</a:t>
            </a:r>
            <a:r>
              <a:rPr sz="2400" spc="30" dirty="0">
                <a:latin typeface="Times New Roman"/>
                <a:cs typeface="Times New Roman"/>
              </a:rPr>
              <a:t>е</a:t>
            </a:r>
            <a:r>
              <a:rPr sz="2400" dirty="0">
                <a:latin typeface="Times New Roman"/>
                <a:cs typeface="Times New Roman"/>
              </a:rPr>
              <a:t>з</a:t>
            </a:r>
            <a:endParaRPr sz="2400">
              <a:latin typeface="Times New Roman"/>
              <a:cs typeface="Times New Roman"/>
            </a:endParaRPr>
          </a:p>
        </p:txBody>
      </p:sp>
      <p:sp>
        <p:nvSpPr>
          <p:cNvPr id="4" name="object 4"/>
          <p:cNvSpPr txBox="1"/>
          <p:nvPr/>
        </p:nvSpPr>
        <p:spPr>
          <a:xfrm>
            <a:off x="256078" y="448692"/>
            <a:ext cx="8559165" cy="391160"/>
          </a:xfrm>
          <a:prstGeom prst="rect">
            <a:avLst/>
          </a:prstGeom>
        </p:spPr>
        <p:txBody>
          <a:bodyPr vert="horz" wrap="square" lIns="0" tIns="12700" rIns="0" bIns="0" rtlCol="0">
            <a:spAutoFit/>
          </a:bodyPr>
          <a:lstStyle/>
          <a:p>
            <a:pPr marL="12700">
              <a:lnSpc>
                <a:spcPct val="100000"/>
              </a:lnSpc>
              <a:spcBef>
                <a:spcPts val="100"/>
              </a:spcBef>
              <a:tabLst>
                <a:tab pos="971550" algn="l"/>
                <a:tab pos="1665605" algn="l"/>
                <a:tab pos="2619375" algn="l"/>
                <a:tab pos="2921000" algn="l"/>
                <a:tab pos="3971925" algn="l"/>
                <a:tab pos="5262245" algn="l"/>
                <a:tab pos="6261735" algn="l"/>
                <a:tab pos="7345045" algn="l"/>
              </a:tabLst>
            </a:pPr>
            <a:r>
              <a:rPr sz="2400" dirty="0">
                <a:latin typeface="Times New Roman"/>
                <a:cs typeface="Times New Roman"/>
              </a:rPr>
              <a:t>н</a:t>
            </a:r>
            <a:r>
              <a:rPr sz="2400" spc="-5" dirty="0">
                <a:latin typeface="Times New Roman"/>
                <a:cs typeface="Times New Roman"/>
              </a:rPr>
              <a:t>ь</a:t>
            </a:r>
            <a:r>
              <a:rPr sz="2400" dirty="0">
                <a:latin typeface="Times New Roman"/>
                <a:cs typeface="Times New Roman"/>
              </a:rPr>
              <a:t>о</a:t>
            </a:r>
            <a:r>
              <a:rPr sz="2400" spc="-65" dirty="0">
                <a:latin typeface="Times New Roman"/>
                <a:cs typeface="Times New Roman"/>
              </a:rPr>
              <a:t>г</a:t>
            </a:r>
            <a:r>
              <a:rPr sz="2400" spc="5" dirty="0">
                <a:latin typeface="Times New Roman"/>
                <a:cs typeface="Times New Roman"/>
              </a:rPr>
              <a:t>о</a:t>
            </a:r>
            <a:r>
              <a:rPr sz="2400" dirty="0">
                <a:latin typeface="Times New Roman"/>
                <a:cs typeface="Times New Roman"/>
              </a:rPr>
              <a:t>.	</a:t>
            </a:r>
            <a:r>
              <a:rPr sz="2400" spc="-5" dirty="0">
                <a:latin typeface="Times New Roman"/>
                <a:cs typeface="Times New Roman"/>
              </a:rPr>
              <a:t>П</a:t>
            </a:r>
            <a:r>
              <a:rPr sz="2400" dirty="0">
                <a:latin typeface="Times New Roman"/>
                <a:cs typeface="Times New Roman"/>
              </a:rPr>
              <a:t>ри	ць</a:t>
            </a:r>
            <a:r>
              <a:rPr sz="2400" spc="-45" dirty="0">
                <a:latin typeface="Times New Roman"/>
                <a:cs typeface="Times New Roman"/>
              </a:rPr>
              <a:t>о</a:t>
            </a:r>
            <a:r>
              <a:rPr sz="2400" spc="-5" dirty="0">
                <a:latin typeface="Times New Roman"/>
                <a:cs typeface="Times New Roman"/>
              </a:rPr>
              <a:t>м</a:t>
            </a:r>
            <a:r>
              <a:rPr sz="2400" dirty="0">
                <a:latin typeface="Times New Roman"/>
                <a:cs typeface="Times New Roman"/>
              </a:rPr>
              <a:t>у	в	дея</a:t>
            </a:r>
            <a:r>
              <a:rPr sz="2400" spc="-10" dirty="0">
                <a:latin typeface="Times New Roman"/>
                <a:cs typeface="Times New Roman"/>
              </a:rPr>
              <a:t>к</a:t>
            </a:r>
            <a:r>
              <a:rPr sz="2400" spc="-5" dirty="0">
                <a:latin typeface="Times New Roman"/>
                <a:cs typeface="Times New Roman"/>
              </a:rPr>
              <a:t>и</a:t>
            </a:r>
            <a:r>
              <a:rPr sz="2400" dirty="0">
                <a:latin typeface="Times New Roman"/>
                <a:cs typeface="Times New Roman"/>
              </a:rPr>
              <a:t>х	</a:t>
            </a:r>
            <a:r>
              <a:rPr sz="2400" spc="-30" dirty="0">
                <a:latin typeface="Times New Roman"/>
                <a:cs typeface="Times New Roman"/>
              </a:rPr>
              <a:t>а</a:t>
            </a:r>
            <a:r>
              <a:rPr sz="2400" spc="-5" dirty="0">
                <a:latin typeface="Times New Roman"/>
                <a:cs typeface="Times New Roman"/>
              </a:rPr>
              <a:t>п</a:t>
            </a:r>
            <a:r>
              <a:rPr sz="2400" dirty="0">
                <a:latin typeface="Times New Roman"/>
                <a:cs typeface="Times New Roman"/>
              </a:rPr>
              <a:t>а</a:t>
            </a:r>
            <a:r>
              <a:rPr sz="2400" spc="-10" dirty="0">
                <a:latin typeface="Times New Roman"/>
                <a:cs typeface="Times New Roman"/>
              </a:rPr>
              <a:t>р</a:t>
            </a:r>
            <a:r>
              <a:rPr sz="2400" spc="-60" dirty="0">
                <a:latin typeface="Times New Roman"/>
                <a:cs typeface="Times New Roman"/>
              </a:rPr>
              <a:t>а</a:t>
            </a:r>
            <a:r>
              <a:rPr sz="2400" spc="20" dirty="0">
                <a:latin typeface="Times New Roman"/>
                <a:cs typeface="Times New Roman"/>
              </a:rPr>
              <a:t>т</a:t>
            </a:r>
            <a:r>
              <a:rPr sz="2400" spc="-5" dirty="0">
                <a:latin typeface="Times New Roman"/>
                <a:cs typeface="Times New Roman"/>
              </a:rPr>
              <a:t>а</a:t>
            </a:r>
            <a:r>
              <a:rPr sz="2400" dirty="0">
                <a:latin typeface="Times New Roman"/>
                <a:cs typeface="Times New Roman"/>
              </a:rPr>
              <a:t>х	ниж</a:t>
            </a:r>
            <a:r>
              <a:rPr sz="2400" spc="-5" dirty="0">
                <a:latin typeface="Times New Roman"/>
                <a:cs typeface="Times New Roman"/>
              </a:rPr>
              <a:t>н</a:t>
            </a:r>
            <a:r>
              <a:rPr sz="2400" dirty="0">
                <a:latin typeface="Times New Roman"/>
                <a:cs typeface="Times New Roman"/>
              </a:rPr>
              <a:t>я	</a:t>
            </a:r>
            <a:r>
              <a:rPr sz="2400" spc="-5" dirty="0">
                <a:latin typeface="Times New Roman"/>
                <a:cs typeface="Times New Roman"/>
              </a:rPr>
              <a:t>ж</a:t>
            </a:r>
            <a:r>
              <a:rPr sz="2400" dirty="0">
                <a:latin typeface="Times New Roman"/>
                <a:cs typeface="Times New Roman"/>
              </a:rPr>
              <a:t>аро</a:t>
            </a:r>
            <a:r>
              <a:rPr sz="2400" spc="-30" dirty="0">
                <a:latin typeface="Times New Roman"/>
                <a:cs typeface="Times New Roman"/>
              </a:rPr>
              <a:t>в</a:t>
            </a:r>
            <a:r>
              <a:rPr sz="2400" dirty="0">
                <a:latin typeface="Times New Roman"/>
                <a:cs typeface="Times New Roman"/>
              </a:rPr>
              <a:t>а	</a:t>
            </a:r>
            <a:r>
              <a:rPr sz="2400" spc="-5" dirty="0">
                <a:latin typeface="Times New Roman"/>
                <a:cs typeface="Times New Roman"/>
              </a:rPr>
              <a:t>по</a:t>
            </a:r>
            <a:r>
              <a:rPr sz="2400" spc="-15" dirty="0">
                <a:latin typeface="Times New Roman"/>
                <a:cs typeface="Times New Roman"/>
              </a:rPr>
              <a:t>в</a:t>
            </a:r>
            <a:r>
              <a:rPr sz="2400" dirty="0">
                <a:latin typeface="Times New Roman"/>
                <a:cs typeface="Times New Roman"/>
              </a:rPr>
              <a:t>ерх</a:t>
            </a:r>
            <a:r>
              <a:rPr sz="2400" spc="-10" dirty="0">
                <a:latin typeface="Times New Roman"/>
                <a:cs typeface="Times New Roman"/>
              </a:rPr>
              <a:t>н</a:t>
            </a:r>
            <a:r>
              <a:rPr sz="2400" dirty="0">
                <a:latin typeface="Times New Roman"/>
                <a:cs typeface="Times New Roman"/>
              </a:rPr>
              <a:t>я</a:t>
            </a:r>
            <a:endParaRPr sz="2400">
              <a:latin typeface="Times New Roman"/>
              <a:cs typeface="Times New Roman"/>
            </a:endParaRPr>
          </a:p>
        </p:txBody>
      </p:sp>
      <p:sp>
        <p:nvSpPr>
          <p:cNvPr id="5" name="object 5"/>
          <p:cNvSpPr txBox="1"/>
          <p:nvPr/>
        </p:nvSpPr>
        <p:spPr>
          <a:xfrm>
            <a:off x="256383" y="668148"/>
            <a:ext cx="8559165" cy="391160"/>
          </a:xfrm>
          <a:prstGeom prst="rect">
            <a:avLst/>
          </a:prstGeom>
        </p:spPr>
        <p:txBody>
          <a:bodyPr vert="horz" wrap="square" lIns="0" tIns="12700" rIns="0" bIns="0" rtlCol="0">
            <a:spAutoFit/>
          </a:bodyPr>
          <a:lstStyle/>
          <a:p>
            <a:pPr marL="12700">
              <a:lnSpc>
                <a:spcPct val="100000"/>
              </a:lnSpc>
              <a:spcBef>
                <a:spcPts val="100"/>
              </a:spcBef>
              <a:tabLst>
                <a:tab pos="824230" algn="l"/>
                <a:tab pos="1548765" algn="l"/>
                <a:tab pos="2821305" algn="l"/>
                <a:tab pos="3088005" algn="l"/>
                <a:tab pos="4134485" algn="l"/>
                <a:tab pos="5151755" algn="l"/>
                <a:tab pos="5436235" algn="l"/>
                <a:tab pos="6734809" algn="l"/>
                <a:tab pos="7326630" algn="l"/>
              </a:tabLst>
            </a:pPr>
            <a:r>
              <a:rPr sz="2400" spc="-5" dirty="0">
                <a:latin typeface="Times New Roman"/>
                <a:cs typeface="Times New Roman"/>
              </a:rPr>
              <a:t>м</a:t>
            </a:r>
            <a:r>
              <a:rPr sz="2400" spc="-60" dirty="0">
                <a:latin typeface="Times New Roman"/>
                <a:cs typeface="Times New Roman"/>
              </a:rPr>
              <a:t>о</a:t>
            </a:r>
            <a:r>
              <a:rPr sz="2400" spc="-35" dirty="0">
                <a:latin typeface="Times New Roman"/>
                <a:cs typeface="Times New Roman"/>
              </a:rPr>
              <a:t>ж</a:t>
            </a:r>
            <a:r>
              <a:rPr sz="2400" dirty="0">
                <a:latin typeface="Times New Roman"/>
                <a:cs typeface="Times New Roman"/>
              </a:rPr>
              <a:t>е	</a:t>
            </a:r>
            <a:r>
              <a:rPr sz="2400" spc="-90" dirty="0">
                <a:latin typeface="Times New Roman"/>
                <a:cs typeface="Times New Roman"/>
              </a:rPr>
              <a:t>б</a:t>
            </a:r>
            <a:r>
              <a:rPr sz="2400" dirty="0">
                <a:latin typeface="Times New Roman"/>
                <a:cs typeface="Times New Roman"/>
              </a:rPr>
              <a:t>ути	</a:t>
            </a:r>
            <a:r>
              <a:rPr sz="2400" spc="-125" dirty="0">
                <a:latin typeface="Times New Roman"/>
                <a:cs typeface="Times New Roman"/>
              </a:rPr>
              <a:t>г</a:t>
            </a:r>
            <a:r>
              <a:rPr sz="2400" dirty="0">
                <a:latin typeface="Times New Roman"/>
                <a:cs typeface="Times New Roman"/>
              </a:rPr>
              <a:t>лад</a:t>
            </a:r>
            <a:r>
              <a:rPr sz="2400" spc="-125" dirty="0">
                <a:latin typeface="Times New Roman"/>
                <a:cs typeface="Times New Roman"/>
              </a:rPr>
              <a:t>к</a:t>
            </a:r>
            <a:r>
              <a:rPr sz="2400" spc="-10" dirty="0">
                <a:latin typeface="Times New Roman"/>
                <a:cs typeface="Times New Roman"/>
              </a:rPr>
              <a:t>о</a:t>
            </a:r>
            <a:r>
              <a:rPr sz="2400" spc="-5" dirty="0">
                <a:latin typeface="Times New Roman"/>
                <a:cs typeface="Times New Roman"/>
              </a:rPr>
              <a:t>ю</a:t>
            </a:r>
            <a:r>
              <a:rPr sz="2400" dirty="0">
                <a:latin typeface="Times New Roman"/>
                <a:cs typeface="Times New Roman"/>
              </a:rPr>
              <a:t>,	а	</a:t>
            </a:r>
            <a:r>
              <a:rPr sz="2400" spc="-35" dirty="0">
                <a:latin typeface="Times New Roman"/>
                <a:cs typeface="Times New Roman"/>
              </a:rPr>
              <a:t>р</a:t>
            </a:r>
            <a:r>
              <a:rPr sz="2400" dirty="0">
                <a:latin typeface="Times New Roman"/>
                <a:cs typeface="Times New Roman"/>
              </a:rPr>
              <a:t>у</a:t>
            </a:r>
            <a:r>
              <a:rPr sz="2400" spc="-100" dirty="0">
                <a:latin typeface="Times New Roman"/>
                <a:cs typeface="Times New Roman"/>
              </a:rPr>
              <a:t>х</a:t>
            </a:r>
            <a:r>
              <a:rPr sz="2400" spc="-45" dirty="0">
                <a:latin typeface="Times New Roman"/>
                <a:cs typeface="Times New Roman"/>
              </a:rPr>
              <a:t>о</a:t>
            </a:r>
            <a:r>
              <a:rPr sz="2400" spc="-20" dirty="0">
                <a:latin typeface="Times New Roman"/>
                <a:cs typeface="Times New Roman"/>
              </a:rPr>
              <a:t>м</a:t>
            </a:r>
            <a:r>
              <a:rPr sz="2400" dirty="0">
                <a:latin typeface="Times New Roman"/>
                <a:cs typeface="Times New Roman"/>
              </a:rPr>
              <a:t>а	</a:t>
            </a:r>
            <a:r>
              <a:rPr sz="2400" spc="-15" dirty="0">
                <a:latin typeface="Times New Roman"/>
                <a:cs typeface="Times New Roman"/>
              </a:rPr>
              <a:t>в</a:t>
            </a:r>
            <a:r>
              <a:rPr sz="2400" dirty="0">
                <a:latin typeface="Times New Roman"/>
                <a:cs typeface="Times New Roman"/>
              </a:rPr>
              <a:t>ерхня	–	ри</a:t>
            </a:r>
            <a:r>
              <a:rPr sz="2400" spc="-65" dirty="0">
                <a:latin typeface="Times New Roman"/>
                <a:cs typeface="Times New Roman"/>
              </a:rPr>
              <a:t>ф</a:t>
            </a:r>
            <a:r>
              <a:rPr sz="2400" spc="-5" dirty="0">
                <a:latin typeface="Times New Roman"/>
                <a:cs typeface="Times New Roman"/>
              </a:rPr>
              <a:t>л</a:t>
            </a:r>
            <a:r>
              <a:rPr sz="2400" dirty="0">
                <a:latin typeface="Times New Roman"/>
                <a:cs typeface="Times New Roman"/>
              </a:rPr>
              <a:t>е</a:t>
            </a:r>
            <a:r>
              <a:rPr sz="2400" spc="-5" dirty="0">
                <a:latin typeface="Times New Roman"/>
                <a:cs typeface="Times New Roman"/>
              </a:rPr>
              <a:t>н</a:t>
            </a:r>
            <a:r>
              <a:rPr sz="2400" dirty="0">
                <a:latin typeface="Times New Roman"/>
                <a:cs typeface="Times New Roman"/>
              </a:rPr>
              <a:t>а.	</a:t>
            </a:r>
            <a:r>
              <a:rPr sz="2400" spc="-5" dirty="0">
                <a:solidFill>
                  <a:srgbClr val="1F497D"/>
                </a:solidFill>
                <a:latin typeface="Times New Roman"/>
                <a:cs typeface="Times New Roman"/>
              </a:rPr>
              <a:t>Пі</a:t>
            </a:r>
            <a:r>
              <a:rPr sz="2400" dirty="0">
                <a:solidFill>
                  <a:srgbClr val="1F497D"/>
                </a:solidFill>
                <a:latin typeface="Times New Roman"/>
                <a:cs typeface="Times New Roman"/>
              </a:rPr>
              <a:t>д	</a:t>
            </a:r>
            <a:r>
              <a:rPr sz="2400" spc="-5" dirty="0">
                <a:solidFill>
                  <a:srgbClr val="1F497D"/>
                </a:solidFill>
                <a:latin typeface="Times New Roman"/>
                <a:cs typeface="Times New Roman"/>
              </a:rPr>
              <a:t>н</a:t>
            </a:r>
            <a:r>
              <a:rPr sz="2400" dirty="0">
                <a:solidFill>
                  <a:srgbClr val="1F497D"/>
                </a:solidFill>
                <a:latin typeface="Times New Roman"/>
                <a:cs typeface="Times New Roman"/>
              </a:rPr>
              <a:t>ижн</a:t>
            </a:r>
            <a:r>
              <a:rPr sz="2400" spc="-5" dirty="0">
                <a:solidFill>
                  <a:srgbClr val="1F497D"/>
                </a:solidFill>
                <a:latin typeface="Times New Roman"/>
                <a:cs typeface="Times New Roman"/>
              </a:rPr>
              <a:t>ь</a:t>
            </a:r>
            <a:r>
              <a:rPr sz="2400" spc="-10" dirty="0">
                <a:solidFill>
                  <a:srgbClr val="1F497D"/>
                </a:solidFill>
                <a:latin typeface="Times New Roman"/>
                <a:cs typeface="Times New Roman"/>
              </a:rPr>
              <a:t>о</a:t>
            </a:r>
            <a:r>
              <a:rPr sz="2400" dirty="0">
                <a:solidFill>
                  <a:srgbClr val="1F497D"/>
                </a:solidFill>
                <a:latin typeface="Times New Roman"/>
                <a:cs typeface="Times New Roman"/>
              </a:rPr>
              <a:t>ю</a:t>
            </a:r>
            <a:endParaRPr sz="2400">
              <a:latin typeface="Times New Roman"/>
              <a:cs typeface="Times New Roman"/>
            </a:endParaRPr>
          </a:p>
        </p:txBody>
      </p:sp>
      <p:sp>
        <p:nvSpPr>
          <p:cNvPr id="6" name="object 6"/>
          <p:cNvSpPr txBox="1"/>
          <p:nvPr/>
        </p:nvSpPr>
        <p:spPr>
          <a:xfrm>
            <a:off x="257298" y="887604"/>
            <a:ext cx="793750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1F497D"/>
                </a:solidFill>
                <a:latin typeface="Times New Roman"/>
                <a:cs typeface="Times New Roman"/>
              </a:rPr>
              <a:t>поверхнею встановлено</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піддон</a:t>
            </a:r>
            <a:r>
              <a:rPr sz="2400" spc="10" dirty="0">
                <a:solidFill>
                  <a:srgbClr val="1F497D"/>
                </a:solidFill>
                <a:latin typeface="Times New Roman"/>
                <a:cs typeface="Times New Roman"/>
              </a:rPr>
              <a:t> </a:t>
            </a:r>
            <a:r>
              <a:rPr sz="2400" dirty="0">
                <a:solidFill>
                  <a:srgbClr val="1F497D"/>
                </a:solidFill>
                <a:latin typeface="Times New Roman"/>
                <a:cs typeface="Times New Roman"/>
              </a:rPr>
              <a:t>для</a:t>
            </a:r>
            <a:r>
              <a:rPr sz="2400" spc="-5" dirty="0">
                <a:solidFill>
                  <a:srgbClr val="1F497D"/>
                </a:solidFill>
                <a:latin typeface="Times New Roman"/>
                <a:cs typeface="Times New Roman"/>
              </a:rPr>
              <a:t> збирання</a:t>
            </a:r>
            <a:r>
              <a:rPr sz="2400" spc="10" dirty="0">
                <a:solidFill>
                  <a:srgbClr val="1F497D"/>
                </a:solidFill>
                <a:latin typeface="Times New Roman"/>
                <a:cs typeface="Times New Roman"/>
              </a:rPr>
              <a:t> </a:t>
            </a:r>
            <a:r>
              <a:rPr sz="2400" dirty="0">
                <a:solidFill>
                  <a:srgbClr val="1F497D"/>
                </a:solidFill>
                <a:latin typeface="Times New Roman"/>
                <a:cs typeface="Times New Roman"/>
              </a:rPr>
              <a:t>залишків</a:t>
            </a:r>
            <a:r>
              <a:rPr sz="2400" spc="-5" dirty="0">
                <a:solidFill>
                  <a:srgbClr val="1F497D"/>
                </a:solidFill>
                <a:latin typeface="Times New Roman"/>
                <a:cs typeface="Times New Roman"/>
              </a:rPr>
              <a:t> </a:t>
            </a:r>
            <a:r>
              <a:rPr sz="2400" spc="-60" dirty="0">
                <a:solidFill>
                  <a:srgbClr val="1F497D"/>
                </a:solidFill>
                <a:latin typeface="Times New Roman"/>
                <a:cs typeface="Times New Roman"/>
              </a:rPr>
              <a:t>жиру.</a:t>
            </a:r>
            <a:endParaRPr sz="2400">
              <a:latin typeface="Times New Roman"/>
              <a:cs typeface="Times New Roman"/>
            </a:endParaRPr>
          </a:p>
        </p:txBody>
      </p:sp>
      <p:sp>
        <p:nvSpPr>
          <p:cNvPr id="7" name="object 7"/>
          <p:cNvSpPr txBox="1"/>
          <p:nvPr/>
        </p:nvSpPr>
        <p:spPr>
          <a:xfrm>
            <a:off x="1171698" y="1289940"/>
            <a:ext cx="7644130" cy="391160"/>
          </a:xfrm>
          <a:prstGeom prst="rect">
            <a:avLst/>
          </a:prstGeom>
        </p:spPr>
        <p:txBody>
          <a:bodyPr vert="horz" wrap="square" lIns="0" tIns="12700" rIns="0" bIns="0" rtlCol="0">
            <a:spAutoFit/>
          </a:bodyPr>
          <a:lstStyle/>
          <a:p>
            <a:pPr marL="12700">
              <a:lnSpc>
                <a:spcPct val="100000"/>
              </a:lnSpc>
              <a:spcBef>
                <a:spcPts val="100"/>
              </a:spcBef>
              <a:tabLst>
                <a:tab pos="1385570" algn="l"/>
                <a:tab pos="2851785" algn="l"/>
                <a:tab pos="3850004" algn="l"/>
                <a:tab pos="5255260" algn="l"/>
                <a:tab pos="6736080" algn="l"/>
              </a:tabLst>
            </a:pPr>
            <a:r>
              <a:rPr sz="2400" spc="-15" dirty="0">
                <a:latin typeface="Times New Roman"/>
                <a:cs typeface="Times New Roman"/>
              </a:rPr>
              <a:t>Рифлена	</a:t>
            </a:r>
            <a:r>
              <a:rPr sz="2400" spc="-5" dirty="0">
                <a:latin typeface="Times New Roman"/>
                <a:cs typeface="Times New Roman"/>
              </a:rPr>
              <a:t>поверхня	гриля	</a:t>
            </a:r>
            <a:r>
              <a:rPr sz="2400" spc="-10" dirty="0">
                <a:latin typeface="Times New Roman"/>
                <a:cs typeface="Times New Roman"/>
              </a:rPr>
              <a:t>дозволяє	</a:t>
            </a:r>
            <a:r>
              <a:rPr sz="2400" spc="-15" dirty="0">
                <a:latin typeface="Times New Roman"/>
                <a:cs typeface="Times New Roman"/>
              </a:rPr>
              <a:t>отримати	світло-</a:t>
            </a:r>
            <a:endParaRPr sz="2400">
              <a:latin typeface="Times New Roman"/>
              <a:cs typeface="Times New Roman"/>
            </a:endParaRPr>
          </a:p>
        </p:txBody>
      </p:sp>
      <p:sp>
        <p:nvSpPr>
          <p:cNvPr id="8" name="object 8"/>
          <p:cNvSpPr txBox="1"/>
          <p:nvPr/>
        </p:nvSpPr>
        <p:spPr>
          <a:xfrm>
            <a:off x="256993" y="1509396"/>
            <a:ext cx="8558530" cy="391160"/>
          </a:xfrm>
          <a:prstGeom prst="rect">
            <a:avLst/>
          </a:prstGeom>
        </p:spPr>
        <p:txBody>
          <a:bodyPr vert="horz" wrap="square" lIns="0" tIns="12700" rIns="0" bIns="0" rtlCol="0">
            <a:spAutoFit/>
          </a:bodyPr>
          <a:lstStyle/>
          <a:p>
            <a:pPr marL="12700">
              <a:lnSpc>
                <a:spcPct val="100000"/>
              </a:lnSpc>
              <a:spcBef>
                <a:spcPts val="100"/>
              </a:spcBef>
            </a:pPr>
            <a:r>
              <a:rPr sz="2400" spc="-15" dirty="0">
                <a:latin typeface="Times New Roman"/>
                <a:cs typeface="Times New Roman"/>
              </a:rPr>
              <a:t>коричневі</a:t>
            </a:r>
            <a:r>
              <a:rPr sz="2400" spc="125" dirty="0">
                <a:latin typeface="Times New Roman"/>
                <a:cs typeface="Times New Roman"/>
              </a:rPr>
              <a:t> </a:t>
            </a:r>
            <a:r>
              <a:rPr sz="2400" dirty="0">
                <a:latin typeface="Times New Roman"/>
                <a:cs typeface="Times New Roman"/>
              </a:rPr>
              <a:t>полоси</a:t>
            </a:r>
            <a:r>
              <a:rPr sz="2400" spc="140" dirty="0">
                <a:latin typeface="Times New Roman"/>
                <a:cs typeface="Times New Roman"/>
              </a:rPr>
              <a:t> </a:t>
            </a:r>
            <a:r>
              <a:rPr sz="2400" spc="-5" dirty="0">
                <a:latin typeface="Times New Roman"/>
                <a:cs typeface="Times New Roman"/>
              </a:rPr>
              <a:t>на</a:t>
            </a:r>
            <a:r>
              <a:rPr sz="2400" spc="140" dirty="0">
                <a:latin typeface="Times New Roman"/>
                <a:cs typeface="Times New Roman"/>
              </a:rPr>
              <a:t> </a:t>
            </a:r>
            <a:r>
              <a:rPr sz="2400" spc="-25" dirty="0">
                <a:latin typeface="Times New Roman"/>
                <a:cs typeface="Times New Roman"/>
              </a:rPr>
              <a:t>готовому</a:t>
            </a:r>
            <a:r>
              <a:rPr sz="2400" spc="140" dirty="0">
                <a:latin typeface="Times New Roman"/>
                <a:cs typeface="Times New Roman"/>
              </a:rPr>
              <a:t> </a:t>
            </a:r>
            <a:r>
              <a:rPr sz="2400" spc="-15" dirty="0">
                <a:latin typeface="Times New Roman"/>
                <a:cs typeface="Times New Roman"/>
              </a:rPr>
              <a:t>продукті,</a:t>
            </a:r>
            <a:r>
              <a:rPr sz="2400" spc="135" dirty="0">
                <a:latin typeface="Times New Roman"/>
                <a:cs typeface="Times New Roman"/>
              </a:rPr>
              <a:t> </a:t>
            </a:r>
            <a:r>
              <a:rPr sz="2400" dirty="0">
                <a:latin typeface="Times New Roman"/>
                <a:cs typeface="Times New Roman"/>
              </a:rPr>
              <a:t>що</a:t>
            </a:r>
            <a:r>
              <a:rPr sz="2400" spc="130" dirty="0">
                <a:latin typeface="Times New Roman"/>
                <a:cs typeface="Times New Roman"/>
              </a:rPr>
              <a:t> </a:t>
            </a:r>
            <a:r>
              <a:rPr sz="2400" spc="-10" dirty="0">
                <a:latin typeface="Times New Roman"/>
                <a:cs typeface="Times New Roman"/>
              </a:rPr>
              <a:t>надають</a:t>
            </a:r>
            <a:r>
              <a:rPr sz="2400" spc="135" dirty="0">
                <a:latin typeface="Times New Roman"/>
                <a:cs typeface="Times New Roman"/>
              </a:rPr>
              <a:t> </a:t>
            </a:r>
            <a:r>
              <a:rPr sz="2400" spc="-15" dirty="0">
                <a:latin typeface="Times New Roman"/>
                <a:cs typeface="Times New Roman"/>
              </a:rPr>
              <a:t>йому</a:t>
            </a:r>
            <a:r>
              <a:rPr sz="2400" spc="140" dirty="0">
                <a:latin typeface="Times New Roman"/>
                <a:cs typeface="Times New Roman"/>
              </a:rPr>
              <a:t> </a:t>
            </a:r>
            <a:r>
              <a:rPr sz="2400" spc="-5" dirty="0">
                <a:latin typeface="Times New Roman"/>
                <a:cs typeface="Times New Roman"/>
              </a:rPr>
              <a:t>більш</a:t>
            </a:r>
            <a:endParaRPr sz="2400">
              <a:latin typeface="Times New Roman"/>
              <a:cs typeface="Times New Roman"/>
            </a:endParaRPr>
          </a:p>
        </p:txBody>
      </p:sp>
      <p:sp>
        <p:nvSpPr>
          <p:cNvPr id="9" name="object 9"/>
          <p:cNvSpPr txBox="1"/>
          <p:nvPr/>
        </p:nvSpPr>
        <p:spPr>
          <a:xfrm>
            <a:off x="257907" y="1728852"/>
            <a:ext cx="8558530" cy="391160"/>
          </a:xfrm>
          <a:prstGeom prst="rect">
            <a:avLst/>
          </a:prstGeom>
        </p:spPr>
        <p:txBody>
          <a:bodyPr vert="horz" wrap="square" lIns="0" tIns="12700" rIns="0" bIns="0" rtlCol="0">
            <a:spAutoFit/>
          </a:bodyPr>
          <a:lstStyle/>
          <a:p>
            <a:pPr marL="12700">
              <a:lnSpc>
                <a:spcPct val="100000"/>
              </a:lnSpc>
              <a:spcBef>
                <a:spcPts val="100"/>
              </a:spcBef>
              <a:tabLst>
                <a:tab pos="1864360" algn="l"/>
                <a:tab pos="2968625" algn="l"/>
                <a:tab pos="3876040" algn="l"/>
                <a:tab pos="5201285" algn="l"/>
                <a:tab pos="6367145" algn="l"/>
                <a:tab pos="7549515" algn="l"/>
                <a:tab pos="8460105" algn="l"/>
              </a:tabLst>
            </a:pPr>
            <a:r>
              <a:rPr sz="2400" spc="-5" dirty="0">
                <a:latin typeface="Times New Roman"/>
                <a:cs typeface="Times New Roman"/>
              </a:rPr>
              <a:t>пр</a:t>
            </a:r>
            <a:r>
              <a:rPr sz="2400" dirty="0">
                <a:latin typeface="Times New Roman"/>
                <a:cs typeface="Times New Roman"/>
              </a:rPr>
              <a:t>и</a:t>
            </a:r>
            <a:r>
              <a:rPr sz="2400" spc="-30" dirty="0">
                <a:latin typeface="Times New Roman"/>
                <a:cs typeface="Times New Roman"/>
              </a:rPr>
              <a:t>в</a:t>
            </a:r>
            <a:r>
              <a:rPr sz="2400" dirty="0">
                <a:latin typeface="Times New Roman"/>
                <a:cs typeface="Times New Roman"/>
              </a:rPr>
              <a:t>а</a:t>
            </a:r>
            <a:r>
              <a:rPr sz="2400" spc="-60" dirty="0">
                <a:latin typeface="Times New Roman"/>
                <a:cs typeface="Times New Roman"/>
              </a:rPr>
              <a:t>б</a:t>
            </a:r>
            <a:r>
              <a:rPr sz="2400" dirty="0">
                <a:latin typeface="Times New Roman"/>
                <a:cs typeface="Times New Roman"/>
              </a:rPr>
              <a:t>л</a:t>
            </a:r>
            <a:r>
              <a:rPr sz="2400" spc="-5" dirty="0">
                <a:latin typeface="Times New Roman"/>
                <a:cs typeface="Times New Roman"/>
              </a:rPr>
              <a:t>и</a:t>
            </a:r>
            <a:r>
              <a:rPr sz="2400" spc="5" dirty="0">
                <a:latin typeface="Times New Roman"/>
                <a:cs typeface="Times New Roman"/>
              </a:rPr>
              <a:t>в</a:t>
            </a:r>
            <a:r>
              <a:rPr sz="2400" dirty="0">
                <a:latin typeface="Times New Roman"/>
                <a:cs typeface="Times New Roman"/>
              </a:rPr>
              <a:t>ий	</a:t>
            </a:r>
            <a:r>
              <a:rPr sz="2400" spc="5" dirty="0">
                <a:latin typeface="Times New Roman"/>
                <a:cs typeface="Times New Roman"/>
              </a:rPr>
              <a:t>в</a:t>
            </a:r>
            <a:r>
              <a:rPr sz="2400" spc="-5" dirty="0">
                <a:latin typeface="Times New Roman"/>
                <a:cs typeface="Times New Roman"/>
              </a:rPr>
              <a:t>и</a:t>
            </a:r>
            <a:r>
              <a:rPr sz="2400" spc="-120" dirty="0">
                <a:latin typeface="Times New Roman"/>
                <a:cs typeface="Times New Roman"/>
              </a:rPr>
              <a:t>г</a:t>
            </a:r>
            <a:r>
              <a:rPr sz="2400" dirty="0">
                <a:latin typeface="Times New Roman"/>
                <a:cs typeface="Times New Roman"/>
              </a:rPr>
              <a:t>ляд,	</a:t>
            </a:r>
            <a:r>
              <a:rPr sz="2400" spc="-75" dirty="0">
                <a:latin typeface="Times New Roman"/>
                <a:cs typeface="Times New Roman"/>
              </a:rPr>
              <a:t>о</a:t>
            </a:r>
            <a:r>
              <a:rPr sz="2400" dirty="0">
                <a:latin typeface="Times New Roman"/>
                <a:cs typeface="Times New Roman"/>
              </a:rPr>
              <a:t>днак	</a:t>
            </a:r>
            <a:r>
              <a:rPr sz="2400" spc="-5" dirty="0">
                <a:latin typeface="Times New Roman"/>
                <a:cs typeface="Times New Roman"/>
              </a:rPr>
              <a:t>п</a:t>
            </a:r>
            <a:r>
              <a:rPr sz="2400" spc="-35" dirty="0">
                <a:latin typeface="Times New Roman"/>
                <a:cs typeface="Times New Roman"/>
              </a:rPr>
              <a:t>о</a:t>
            </a:r>
            <a:r>
              <a:rPr sz="2400" spc="30" dirty="0">
                <a:latin typeface="Times New Roman"/>
                <a:cs typeface="Times New Roman"/>
              </a:rPr>
              <a:t>т</a:t>
            </a:r>
            <a:r>
              <a:rPr sz="2400" dirty="0">
                <a:latin typeface="Times New Roman"/>
                <a:cs typeface="Times New Roman"/>
              </a:rPr>
              <a:t>ре</a:t>
            </a:r>
            <a:r>
              <a:rPr sz="2400" spc="-90" dirty="0">
                <a:latin typeface="Times New Roman"/>
                <a:cs typeface="Times New Roman"/>
              </a:rPr>
              <a:t>б</a:t>
            </a:r>
            <a:r>
              <a:rPr sz="2400" spc="-10" dirty="0">
                <a:latin typeface="Times New Roman"/>
                <a:cs typeface="Times New Roman"/>
              </a:rPr>
              <a:t>у</a:t>
            </a:r>
            <a:r>
              <a:rPr sz="2400" dirty="0">
                <a:latin typeface="Times New Roman"/>
                <a:cs typeface="Times New Roman"/>
              </a:rPr>
              <a:t>є	б</a:t>
            </a:r>
            <a:r>
              <a:rPr sz="2400" spc="-5" dirty="0">
                <a:latin typeface="Times New Roman"/>
                <a:cs typeface="Times New Roman"/>
              </a:rPr>
              <a:t>і</a:t>
            </a:r>
            <a:r>
              <a:rPr sz="2400" dirty="0">
                <a:latin typeface="Times New Roman"/>
                <a:cs typeface="Times New Roman"/>
              </a:rPr>
              <a:t>л</a:t>
            </a:r>
            <a:r>
              <a:rPr sz="2400" spc="-5" dirty="0">
                <a:latin typeface="Times New Roman"/>
                <a:cs typeface="Times New Roman"/>
              </a:rPr>
              <a:t>ь</a:t>
            </a:r>
            <a:r>
              <a:rPr sz="2400" dirty="0">
                <a:latin typeface="Times New Roman"/>
                <a:cs typeface="Times New Roman"/>
              </a:rPr>
              <a:t>шої	</a:t>
            </a:r>
            <a:r>
              <a:rPr sz="2400" spc="-5" dirty="0">
                <a:latin typeface="Times New Roman"/>
                <a:cs typeface="Times New Roman"/>
              </a:rPr>
              <a:t>ви</a:t>
            </a:r>
            <a:r>
              <a:rPr sz="2400" spc="30" dirty="0">
                <a:latin typeface="Times New Roman"/>
                <a:cs typeface="Times New Roman"/>
              </a:rPr>
              <a:t>т</a:t>
            </a:r>
            <a:r>
              <a:rPr sz="2400" dirty="0">
                <a:latin typeface="Times New Roman"/>
                <a:cs typeface="Times New Roman"/>
              </a:rPr>
              <a:t>р</a:t>
            </a:r>
            <a:r>
              <a:rPr sz="2400" spc="-60" dirty="0">
                <a:latin typeface="Times New Roman"/>
                <a:cs typeface="Times New Roman"/>
              </a:rPr>
              <a:t>а</a:t>
            </a:r>
            <a:r>
              <a:rPr sz="2400" dirty="0">
                <a:latin typeface="Times New Roman"/>
                <a:cs typeface="Times New Roman"/>
              </a:rPr>
              <a:t>ти	</a:t>
            </a:r>
            <a:r>
              <a:rPr sz="2400" spc="-20" dirty="0">
                <a:latin typeface="Times New Roman"/>
                <a:cs typeface="Times New Roman"/>
              </a:rPr>
              <a:t>м</a:t>
            </a:r>
            <a:r>
              <a:rPr sz="2400" dirty="0">
                <a:latin typeface="Times New Roman"/>
                <a:cs typeface="Times New Roman"/>
              </a:rPr>
              <a:t>ас</a:t>
            </a:r>
            <a:r>
              <a:rPr sz="2400" spc="-5" dirty="0">
                <a:latin typeface="Times New Roman"/>
                <a:cs typeface="Times New Roman"/>
              </a:rPr>
              <a:t>л</a:t>
            </a:r>
            <a:r>
              <a:rPr sz="2400" dirty="0">
                <a:latin typeface="Times New Roman"/>
                <a:cs typeface="Times New Roman"/>
              </a:rPr>
              <a:t>а	і</a:t>
            </a:r>
            <a:endParaRPr sz="2400">
              <a:latin typeface="Times New Roman"/>
              <a:cs typeface="Times New Roman"/>
            </a:endParaRPr>
          </a:p>
        </p:txBody>
      </p:sp>
      <p:sp>
        <p:nvSpPr>
          <p:cNvPr id="10" name="object 10"/>
          <p:cNvSpPr txBox="1"/>
          <p:nvPr/>
        </p:nvSpPr>
        <p:spPr>
          <a:xfrm>
            <a:off x="257603" y="1948308"/>
            <a:ext cx="6763384" cy="391160"/>
          </a:xfrm>
          <a:prstGeom prst="rect">
            <a:avLst/>
          </a:prstGeom>
        </p:spPr>
        <p:txBody>
          <a:bodyPr vert="horz" wrap="square" lIns="0" tIns="12700" rIns="0" bIns="0" rtlCol="0">
            <a:spAutoFit/>
          </a:bodyPr>
          <a:lstStyle/>
          <a:p>
            <a:pPr marL="12700">
              <a:lnSpc>
                <a:spcPct val="100000"/>
              </a:lnSpc>
              <a:spcBef>
                <a:spcPts val="100"/>
              </a:spcBef>
            </a:pPr>
            <a:r>
              <a:rPr sz="2400" spc="-35" dirty="0">
                <a:latin typeface="Times New Roman"/>
                <a:cs typeface="Times New Roman"/>
              </a:rPr>
              <a:t>додаткового</a:t>
            </a:r>
            <a:r>
              <a:rPr sz="2400" spc="-5" dirty="0">
                <a:latin typeface="Times New Roman"/>
                <a:cs typeface="Times New Roman"/>
              </a:rPr>
              <a:t> </a:t>
            </a:r>
            <a:r>
              <a:rPr sz="2400" spc="-10" dirty="0">
                <a:latin typeface="Times New Roman"/>
                <a:cs typeface="Times New Roman"/>
              </a:rPr>
              <a:t>часу</a:t>
            </a:r>
            <a:r>
              <a:rPr sz="2400" spc="-5" dirty="0">
                <a:latin typeface="Times New Roman"/>
                <a:cs typeface="Times New Roman"/>
              </a:rPr>
              <a:t> </a:t>
            </a:r>
            <a:r>
              <a:rPr sz="2400" dirty="0">
                <a:latin typeface="Times New Roman"/>
                <a:cs typeface="Times New Roman"/>
              </a:rPr>
              <a:t>для</a:t>
            </a:r>
            <a:r>
              <a:rPr sz="2400" spc="-10" dirty="0">
                <a:latin typeface="Times New Roman"/>
                <a:cs typeface="Times New Roman"/>
              </a:rPr>
              <a:t> </a:t>
            </a:r>
            <a:r>
              <a:rPr sz="2400" spc="-15" dirty="0">
                <a:latin typeface="Times New Roman"/>
                <a:cs typeface="Times New Roman"/>
              </a:rPr>
              <a:t>очистки</a:t>
            </a:r>
            <a:r>
              <a:rPr sz="2400" spc="10" dirty="0">
                <a:latin typeface="Times New Roman"/>
                <a:cs typeface="Times New Roman"/>
              </a:rPr>
              <a:t> </a:t>
            </a:r>
            <a:r>
              <a:rPr sz="2400" dirty="0">
                <a:latin typeface="Times New Roman"/>
                <a:cs typeface="Times New Roman"/>
              </a:rPr>
              <a:t>в</a:t>
            </a:r>
            <a:r>
              <a:rPr sz="2400" spc="-10" dirty="0">
                <a:latin typeface="Times New Roman"/>
                <a:cs typeface="Times New Roman"/>
              </a:rPr>
              <a:t> </a:t>
            </a:r>
            <a:r>
              <a:rPr sz="2400" spc="-5" dirty="0">
                <a:latin typeface="Times New Roman"/>
                <a:cs typeface="Times New Roman"/>
              </a:rPr>
              <a:t>кінці</a:t>
            </a:r>
            <a:r>
              <a:rPr sz="2400" dirty="0">
                <a:latin typeface="Times New Roman"/>
                <a:cs typeface="Times New Roman"/>
              </a:rPr>
              <a:t> </a:t>
            </a:r>
            <a:r>
              <a:rPr sz="2400" spc="-10" dirty="0">
                <a:latin typeface="Times New Roman"/>
                <a:cs typeface="Times New Roman"/>
              </a:rPr>
              <a:t>робочої</a:t>
            </a:r>
            <a:r>
              <a:rPr sz="2400" dirty="0">
                <a:latin typeface="Times New Roman"/>
                <a:cs typeface="Times New Roman"/>
              </a:rPr>
              <a:t> </a:t>
            </a:r>
            <a:r>
              <a:rPr sz="2400" spc="-10" dirty="0">
                <a:latin typeface="Times New Roman"/>
                <a:cs typeface="Times New Roman"/>
              </a:rPr>
              <a:t>зміни.</a:t>
            </a:r>
            <a:endParaRPr sz="2400">
              <a:latin typeface="Times New Roman"/>
              <a:cs typeface="Times New Roman"/>
            </a:endParaRPr>
          </a:p>
        </p:txBody>
      </p:sp>
      <p:sp>
        <p:nvSpPr>
          <p:cNvPr id="11" name="object 11"/>
          <p:cNvSpPr txBox="1"/>
          <p:nvPr/>
        </p:nvSpPr>
        <p:spPr>
          <a:xfrm>
            <a:off x="1172307" y="2350644"/>
            <a:ext cx="7645400" cy="391160"/>
          </a:xfrm>
          <a:prstGeom prst="rect">
            <a:avLst/>
          </a:prstGeom>
        </p:spPr>
        <p:txBody>
          <a:bodyPr vert="horz" wrap="square" lIns="0" tIns="12700" rIns="0" bIns="0" rtlCol="0">
            <a:spAutoFit/>
          </a:bodyPr>
          <a:lstStyle/>
          <a:p>
            <a:pPr marL="12700">
              <a:lnSpc>
                <a:spcPct val="100000"/>
              </a:lnSpc>
              <a:spcBef>
                <a:spcPts val="100"/>
              </a:spcBef>
              <a:tabLst>
                <a:tab pos="528320" algn="l"/>
                <a:tab pos="2803525" algn="l"/>
                <a:tab pos="4668520" algn="l"/>
                <a:tab pos="7183120" algn="l"/>
              </a:tabLst>
            </a:pPr>
            <a:r>
              <a:rPr sz="2400" dirty="0">
                <a:latin typeface="Times New Roman"/>
                <a:cs typeface="Times New Roman"/>
              </a:rPr>
              <a:t>В	</a:t>
            </a:r>
            <a:r>
              <a:rPr sz="2400" spc="25" dirty="0">
                <a:latin typeface="Times New Roman"/>
                <a:cs typeface="Times New Roman"/>
              </a:rPr>
              <a:t>с</a:t>
            </a:r>
            <a:r>
              <a:rPr sz="2400" dirty="0">
                <a:latin typeface="Times New Roman"/>
                <a:cs typeface="Times New Roman"/>
              </a:rPr>
              <a:t>е</a:t>
            </a:r>
            <a:r>
              <a:rPr sz="2400" spc="-5" dirty="0">
                <a:latin typeface="Times New Roman"/>
                <a:cs typeface="Times New Roman"/>
              </a:rPr>
              <a:t>н</a:t>
            </a:r>
            <a:r>
              <a:rPr sz="2400" dirty="0">
                <a:latin typeface="Times New Roman"/>
                <a:cs typeface="Times New Roman"/>
              </a:rPr>
              <a:t>д</a:t>
            </a:r>
            <a:r>
              <a:rPr sz="2400" spc="-5" dirty="0">
                <a:latin typeface="Times New Roman"/>
                <a:cs typeface="Times New Roman"/>
              </a:rPr>
              <a:t>ві</a:t>
            </a:r>
            <a:r>
              <a:rPr sz="2400" dirty="0">
                <a:latin typeface="Times New Roman"/>
                <a:cs typeface="Times New Roman"/>
              </a:rPr>
              <a:t>ч-</a:t>
            </a:r>
            <a:r>
              <a:rPr sz="2400" spc="-5" dirty="0">
                <a:latin typeface="Times New Roman"/>
                <a:cs typeface="Times New Roman"/>
              </a:rPr>
              <a:t>г</a:t>
            </a:r>
            <a:r>
              <a:rPr sz="2400" dirty="0">
                <a:latin typeface="Times New Roman"/>
                <a:cs typeface="Times New Roman"/>
              </a:rPr>
              <a:t>рилях	</a:t>
            </a:r>
            <a:r>
              <a:rPr sz="2400" spc="-5" dirty="0">
                <a:latin typeface="Times New Roman"/>
                <a:cs typeface="Times New Roman"/>
              </a:rPr>
              <a:t>п</a:t>
            </a:r>
            <a:r>
              <a:rPr sz="2400" dirty="0">
                <a:latin typeface="Times New Roman"/>
                <a:cs typeface="Times New Roman"/>
              </a:rPr>
              <a:t>ер</a:t>
            </a:r>
            <a:r>
              <a:rPr sz="2400" spc="-30" dirty="0">
                <a:latin typeface="Times New Roman"/>
                <a:cs typeface="Times New Roman"/>
              </a:rPr>
              <a:t>е</a:t>
            </a:r>
            <a:r>
              <a:rPr sz="2400" spc="-5" dirty="0">
                <a:latin typeface="Times New Roman"/>
                <a:cs typeface="Times New Roman"/>
              </a:rPr>
              <a:t>д</a:t>
            </a:r>
            <a:r>
              <a:rPr sz="2400" dirty="0">
                <a:latin typeface="Times New Roman"/>
                <a:cs typeface="Times New Roman"/>
              </a:rPr>
              <a:t>б</a:t>
            </a:r>
            <a:r>
              <a:rPr sz="2400" spc="-95" dirty="0">
                <a:latin typeface="Times New Roman"/>
                <a:cs typeface="Times New Roman"/>
              </a:rPr>
              <a:t>а</a:t>
            </a:r>
            <a:r>
              <a:rPr sz="2400" spc="-5" dirty="0">
                <a:latin typeface="Times New Roman"/>
                <a:cs typeface="Times New Roman"/>
              </a:rPr>
              <a:t>ч</a:t>
            </a:r>
            <a:r>
              <a:rPr sz="2400" dirty="0">
                <a:latin typeface="Times New Roman"/>
                <a:cs typeface="Times New Roman"/>
              </a:rPr>
              <a:t>е</a:t>
            </a:r>
            <a:r>
              <a:rPr sz="2400" spc="-5" dirty="0">
                <a:latin typeface="Times New Roman"/>
                <a:cs typeface="Times New Roman"/>
              </a:rPr>
              <a:t>н</a:t>
            </a:r>
            <a:r>
              <a:rPr sz="2400" dirty="0">
                <a:latin typeface="Times New Roman"/>
                <a:cs typeface="Times New Roman"/>
              </a:rPr>
              <a:t>і	</a:t>
            </a:r>
            <a:r>
              <a:rPr sz="2400" spc="-5" dirty="0">
                <a:latin typeface="Times New Roman"/>
                <a:cs typeface="Times New Roman"/>
              </a:rPr>
              <a:t>те</a:t>
            </a:r>
            <a:r>
              <a:rPr sz="2400" spc="-40" dirty="0">
                <a:latin typeface="Times New Roman"/>
                <a:cs typeface="Times New Roman"/>
              </a:rPr>
              <a:t>р</a:t>
            </a:r>
            <a:r>
              <a:rPr sz="2400" spc="-5" dirty="0">
                <a:latin typeface="Times New Roman"/>
                <a:cs typeface="Times New Roman"/>
              </a:rPr>
              <a:t>м</a:t>
            </a:r>
            <a:r>
              <a:rPr sz="2400" dirty="0">
                <a:latin typeface="Times New Roman"/>
                <a:cs typeface="Times New Roman"/>
              </a:rPr>
              <a:t>оре</a:t>
            </a:r>
            <a:r>
              <a:rPr sz="2400" spc="-5" dirty="0">
                <a:latin typeface="Times New Roman"/>
                <a:cs typeface="Times New Roman"/>
              </a:rPr>
              <a:t>г</a:t>
            </a:r>
            <a:r>
              <a:rPr sz="2400" spc="-110" dirty="0">
                <a:latin typeface="Times New Roman"/>
                <a:cs typeface="Times New Roman"/>
              </a:rPr>
              <a:t>у</a:t>
            </a:r>
            <a:r>
              <a:rPr sz="2400" dirty="0">
                <a:latin typeface="Times New Roman"/>
                <a:cs typeface="Times New Roman"/>
              </a:rPr>
              <a:t>л</a:t>
            </a:r>
            <a:r>
              <a:rPr sz="2400" spc="-10" dirty="0">
                <a:latin typeface="Times New Roman"/>
                <a:cs typeface="Times New Roman"/>
              </a:rPr>
              <a:t>я</a:t>
            </a:r>
            <a:r>
              <a:rPr sz="2400" spc="-30" dirty="0">
                <a:latin typeface="Times New Roman"/>
                <a:cs typeface="Times New Roman"/>
              </a:rPr>
              <a:t>т</a:t>
            </a:r>
            <a:r>
              <a:rPr sz="2400" dirty="0">
                <a:latin typeface="Times New Roman"/>
                <a:cs typeface="Times New Roman"/>
              </a:rPr>
              <a:t>ори	для</a:t>
            </a:r>
            <a:endParaRPr sz="2400">
              <a:latin typeface="Times New Roman"/>
              <a:cs typeface="Times New Roman"/>
            </a:endParaRPr>
          </a:p>
        </p:txBody>
      </p:sp>
      <p:sp>
        <p:nvSpPr>
          <p:cNvPr id="12" name="object 12"/>
          <p:cNvSpPr txBox="1"/>
          <p:nvPr/>
        </p:nvSpPr>
        <p:spPr>
          <a:xfrm>
            <a:off x="257603" y="2570100"/>
            <a:ext cx="855916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плавного</a:t>
            </a:r>
            <a:r>
              <a:rPr sz="2400" spc="10" dirty="0">
                <a:latin typeface="Times New Roman"/>
                <a:cs typeface="Times New Roman"/>
              </a:rPr>
              <a:t> </a:t>
            </a:r>
            <a:r>
              <a:rPr sz="2400" spc="-15" dirty="0">
                <a:latin typeface="Times New Roman"/>
                <a:cs typeface="Times New Roman"/>
              </a:rPr>
              <a:t>регулювання</a:t>
            </a:r>
            <a:r>
              <a:rPr sz="2400" spc="10" dirty="0">
                <a:latin typeface="Times New Roman"/>
                <a:cs typeface="Times New Roman"/>
              </a:rPr>
              <a:t> </a:t>
            </a:r>
            <a:r>
              <a:rPr sz="2400" spc="-15" dirty="0">
                <a:latin typeface="Times New Roman"/>
                <a:cs typeface="Times New Roman"/>
              </a:rPr>
              <a:t>температури</a:t>
            </a:r>
            <a:r>
              <a:rPr sz="2400" spc="20" dirty="0">
                <a:latin typeface="Times New Roman"/>
                <a:cs typeface="Times New Roman"/>
              </a:rPr>
              <a:t> </a:t>
            </a:r>
            <a:r>
              <a:rPr sz="2400" spc="-10" dirty="0">
                <a:latin typeface="Times New Roman"/>
                <a:cs typeface="Times New Roman"/>
              </a:rPr>
              <a:t>нагрівання</a:t>
            </a:r>
            <a:r>
              <a:rPr sz="2400" spc="20" dirty="0">
                <a:latin typeface="Times New Roman"/>
                <a:cs typeface="Times New Roman"/>
              </a:rPr>
              <a:t> </a:t>
            </a:r>
            <a:r>
              <a:rPr sz="2400" spc="-5" dirty="0">
                <a:latin typeface="Times New Roman"/>
                <a:cs typeface="Times New Roman"/>
              </a:rPr>
              <a:t>жарової</a:t>
            </a:r>
            <a:r>
              <a:rPr sz="2400" spc="10" dirty="0">
                <a:latin typeface="Times New Roman"/>
                <a:cs typeface="Times New Roman"/>
              </a:rPr>
              <a:t> </a:t>
            </a:r>
            <a:r>
              <a:rPr sz="2400" spc="-5" dirty="0">
                <a:latin typeface="Times New Roman"/>
                <a:cs typeface="Times New Roman"/>
              </a:rPr>
              <a:t>поверхні,</a:t>
            </a:r>
            <a:endParaRPr sz="2400">
              <a:latin typeface="Times New Roman"/>
              <a:cs typeface="Times New Roman"/>
            </a:endParaRPr>
          </a:p>
        </p:txBody>
      </p:sp>
      <p:sp>
        <p:nvSpPr>
          <p:cNvPr id="13" name="object 13"/>
          <p:cNvSpPr txBox="1"/>
          <p:nvPr/>
        </p:nvSpPr>
        <p:spPr>
          <a:xfrm>
            <a:off x="257907" y="2789556"/>
            <a:ext cx="855662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а</a:t>
            </a:r>
            <a:r>
              <a:rPr sz="2400" spc="235" dirty="0">
                <a:latin typeface="Times New Roman"/>
                <a:cs typeface="Times New Roman"/>
              </a:rPr>
              <a:t> </a:t>
            </a:r>
            <a:r>
              <a:rPr sz="2400" spc="-35" dirty="0">
                <a:latin typeface="Times New Roman"/>
                <a:cs typeface="Times New Roman"/>
              </a:rPr>
              <a:t>також</a:t>
            </a:r>
            <a:r>
              <a:rPr sz="2400" spc="245" dirty="0">
                <a:latin typeface="Times New Roman"/>
                <a:cs typeface="Times New Roman"/>
              </a:rPr>
              <a:t> </a:t>
            </a:r>
            <a:r>
              <a:rPr sz="2400" spc="-10" dirty="0">
                <a:latin typeface="Times New Roman"/>
                <a:cs typeface="Times New Roman"/>
              </a:rPr>
              <a:t>зміна</a:t>
            </a:r>
            <a:r>
              <a:rPr sz="2400" spc="240" dirty="0">
                <a:latin typeface="Times New Roman"/>
                <a:cs typeface="Times New Roman"/>
              </a:rPr>
              <a:t> </a:t>
            </a:r>
            <a:r>
              <a:rPr sz="2400" spc="-15" dirty="0">
                <a:latin typeface="Times New Roman"/>
                <a:cs typeface="Times New Roman"/>
              </a:rPr>
              <a:t>зазору</a:t>
            </a:r>
            <a:r>
              <a:rPr sz="2400" spc="240" dirty="0">
                <a:latin typeface="Times New Roman"/>
                <a:cs typeface="Times New Roman"/>
              </a:rPr>
              <a:t> </a:t>
            </a:r>
            <a:r>
              <a:rPr sz="2400" spc="-5" dirty="0">
                <a:latin typeface="Times New Roman"/>
                <a:cs typeface="Times New Roman"/>
              </a:rPr>
              <a:t>при</a:t>
            </a:r>
            <a:r>
              <a:rPr sz="2400" spc="245" dirty="0">
                <a:latin typeface="Times New Roman"/>
                <a:cs typeface="Times New Roman"/>
              </a:rPr>
              <a:t> </a:t>
            </a:r>
            <a:r>
              <a:rPr sz="2400" spc="-5" dirty="0">
                <a:latin typeface="Times New Roman"/>
                <a:cs typeface="Times New Roman"/>
              </a:rPr>
              <a:t>притисканні</a:t>
            </a:r>
            <a:r>
              <a:rPr sz="2400" spc="229" dirty="0">
                <a:latin typeface="Times New Roman"/>
                <a:cs typeface="Times New Roman"/>
              </a:rPr>
              <a:t> </a:t>
            </a:r>
            <a:r>
              <a:rPr sz="2400" spc="-5" dirty="0">
                <a:latin typeface="Times New Roman"/>
                <a:cs typeface="Times New Roman"/>
              </a:rPr>
              <a:t>верхньої</a:t>
            </a:r>
            <a:r>
              <a:rPr sz="2400" spc="240" dirty="0">
                <a:latin typeface="Times New Roman"/>
                <a:cs typeface="Times New Roman"/>
              </a:rPr>
              <a:t> </a:t>
            </a:r>
            <a:r>
              <a:rPr sz="2400" spc="-5" dirty="0">
                <a:latin typeface="Times New Roman"/>
                <a:cs typeface="Times New Roman"/>
              </a:rPr>
              <a:t>панелі.</a:t>
            </a:r>
            <a:r>
              <a:rPr sz="2400" spc="240" dirty="0">
                <a:latin typeface="Times New Roman"/>
                <a:cs typeface="Times New Roman"/>
              </a:rPr>
              <a:t> </a:t>
            </a:r>
            <a:r>
              <a:rPr sz="2400" dirty="0">
                <a:latin typeface="Times New Roman"/>
                <a:cs typeface="Times New Roman"/>
              </a:rPr>
              <a:t>Відстань</a:t>
            </a:r>
            <a:endParaRPr sz="2400">
              <a:latin typeface="Times New Roman"/>
              <a:cs typeface="Times New Roman"/>
            </a:endParaRPr>
          </a:p>
        </p:txBody>
      </p:sp>
      <p:sp>
        <p:nvSpPr>
          <p:cNvPr id="14" name="object 14"/>
          <p:cNvSpPr txBox="1"/>
          <p:nvPr/>
        </p:nvSpPr>
        <p:spPr>
          <a:xfrm>
            <a:off x="257907" y="3009012"/>
            <a:ext cx="7420609"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слід</a:t>
            </a:r>
            <a:r>
              <a:rPr sz="2400" spc="-10" dirty="0">
                <a:latin typeface="Times New Roman"/>
                <a:cs typeface="Times New Roman"/>
              </a:rPr>
              <a:t> встановлювати</a:t>
            </a:r>
            <a:r>
              <a:rPr sz="2400" spc="-15"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5" dirty="0">
                <a:latin typeface="Times New Roman"/>
                <a:cs typeface="Times New Roman"/>
              </a:rPr>
              <a:t>залежності</a:t>
            </a:r>
            <a:r>
              <a:rPr sz="2400" spc="-20" dirty="0">
                <a:latin typeface="Times New Roman"/>
                <a:cs typeface="Times New Roman"/>
              </a:rPr>
              <a:t> </a:t>
            </a:r>
            <a:r>
              <a:rPr sz="2400" spc="-5" dirty="0">
                <a:latin typeface="Times New Roman"/>
                <a:cs typeface="Times New Roman"/>
              </a:rPr>
              <a:t>від</a:t>
            </a:r>
            <a:r>
              <a:rPr sz="2400" spc="5" dirty="0">
                <a:latin typeface="Times New Roman"/>
                <a:cs typeface="Times New Roman"/>
              </a:rPr>
              <a:t> </a:t>
            </a:r>
            <a:r>
              <a:rPr sz="2400" spc="-5" dirty="0">
                <a:latin typeface="Times New Roman"/>
                <a:cs typeface="Times New Roman"/>
              </a:rPr>
              <a:t>товщини</a:t>
            </a:r>
            <a:r>
              <a:rPr sz="2400" spc="15" dirty="0">
                <a:latin typeface="Times New Roman"/>
                <a:cs typeface="Times New Roman"/>
              </a:rPr>
              <a:t> </a:t>
            </a:r>
            <a:r>
              <a:rPr sz="2400" spc="-15" dirty="0">
                <a:latin typeface="Times New Roman"/>
                <a:cs typeface="Times New Roman"/>
              </a:rPr>
              <a:t>продуктів.</a:t>
            </a:r>
            <a:endParaRPr sz="2400">
              <a:latin typeface="Times New Roman"/>
              <a:cs typeface="Times New Roman"/>
            </a:endParaRPr>
          </a:p>
        </p:txBody>
      </p:sp>
      <p:pic>
        <p:nvPicPr>
          <p:cNvPr id="15" name="object 15"/>
          <p:cNvPicPr/>
          <p:nvPr/>
        </p:nvPicPr>
        <p:blipFill>
          <a:blip r:embed="rId2" cstate="print"/>
          <a:stretch>
            <a:fillRect/>
          </a:stretch>
        </p:blipFill>
        <p:spPr>
          <a:xfrm>
            <a:off x="327590" y="3720077"/>
            <a:ext cx="2708242" cy="3137921"/>
          </a:xfrm>
          <a:prstGeom prst="rect">
            <a:avLst/>
          </a:prstGeom>
        </p:spPr>
      </p:pic>
      <p:sp>
        <p:nvSpPr>
          <p:cNvPr id="16" name="object 16"/>
          <p:cNvSpPr txBox="1"/>
          <p:nvPr/>
        </p:nvSpPr>
        <p:spPr>
          <a:xfrm>
            <a:off x="3569494" y="4460494"/>
            <a:ext cx="5173345" cy="112268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Times New Roman"/>
                <a:cs typeface="Times New Roman"/>
              </a:rPr>
              <a:t>Останнім</a:t>
            </a:r>
            <a:r>
              <a:rPr sz="2400" spc="5" dirty="0">
                <a:latin typeface="Times New Roman"/>
                <a:cs typeface="Times New Roman"/>
              </a:rPr>
              <a:t> </a:t>
            </a:r>
            <a:r>
              <a:rPr sz="2400" spc="-15" dirty="0">
                <a:latin typeface="Times New Roman"/>
                <a:cs typeface="Times New Roman"/>
              </a:rPr>
              <a:t>часом</a:t>
            </a:r>
            <a:r>
              <a:rPr sz="2400" spc="575" dirty="0">
                <a:latin typeface="Times New Roman"/>
                <a:cs typeface="Times New Roman"/>
              </a:rPr>
              <a:t> </a:t>
            </a:r>
            <a:r>
              <a:rPr sz="2400" spc="-5" dirty="0">
                <a:latin typeface="Times New Roman"/>
                <a:cs typeface="Times New Roman"/>
              </a:rPr>
              <a:t>з'явилися</a:t>
            </a:r>
            <a:r>
              <a:rPr sz="2400" dirty="0">
                <a:latin typeface="Times New Roman"/>
                <a:cs typeface="Times New Roman"/>
              </a:rPr>
              <a:t> сендвіч- </a:t>
            </a:r>
            <a:r>
              <a:rPr sz="2400" spc="5" dirty="0">
                <a:latin typeface="Times New Roman"/>
                <a:cs typeface="Times New Roman"/>
              </a:rPr>
              <a:t> </a:t>
            </a:r>
            <a:r>
              <a:rPr sz="2400" spc="-5" dirty="0">
                <a:latin typeface="Times New Roman"/>
                <a:cs typeface="Times New Roman"/>
              </a:rPr>
              <a:t>грилі</a:t>
            </a:r>
            <a:r>
              <a:rPr sz="2400" dirty="0">
                <a:latin typeface="Times New Roman"/>
                <a:cs typeface="Times New Roman"/>
              </a:rPr>
              <a:t> з</a:t>
            </a:r>
            <a:r>
              <a:rPr sz="2400" spc="5" dirty="0">
                <a:latin typeface="Times New Roman"/>
                <a:cs typeface="Times New Roman"/>
              </a:rPr>
              <a:t> </a:t>
            </a:r>
            <a:r>
              <a:rPr sz="2400" spc="-10" dirty="0">
                <a:latin typeface="Times New Roman"/>
                <a:cs typeface="Times New Roman"/>
              </a:rPr>
              <a:t>склокерамічним</a:t>
            </a:r>
            <a:r>
              <a:rPr sz="2400" spc="-5" dirty="0">
                <a:latin typeface="Times New Roman"/>
                <a:cs typeface="Times New Roman"/>
              </a:rPr>
              <a:t> покриттям</a:t>
            </a:r>
            <a:r>
              <a:rPr sz="2400" dirty="0">
                <a:latin typeface="Times New Roman"/>
                <a:cs typeface="Times New Roman"/>
              </a:rPr>
              <a:t> і </a:t>
            </a:r>
            <a:r>
              <a:rPr sz="2400" spc="5" dirty="0">
                <a:latin typeface="Times New Roman"/>
                <a:cs typeface="Times New Roman"/>
              </a:rPr>
              <a:t> </a:t>
            </a:r>
            <a:r>
              <a:rPr sz="2400" spc="-15" dirty="0">
                <a:latin typeface="Times New Roman"/>
                <a:cs typeface="Times New Roman"/>
              </a:rPr>
              <a:t>інфрачервоним</a:t>
            </a:r>
            <a:r>
              <a:rPr sz="2400" spc="-5" dirty="0">
                <a:latin typeface="Times New Roman"/>
                <a:cs typeface="Times New Roman"/>
              </a:rPr>
              <a:t> </a:t>
            </a:r>
            <a:r>
              <a:rPr sz="2400" dirty="0">
                <a:latin typeface="Times New Roman"/>
                <a:cs typeface="Times New Roman"/>
              </a:rPr>
              <a:t>двостороннім</a:t>
            </a:r>
            <a:r>
              <a:rPr sz="2400" spc="-10" dirty="0">
                <a:latin typeface="Times New Roman"/>
                <a:cs typeface="Times New Roman"/>
              </a:rPr>
              <a:t> нагрівом.</a:t>
            </a:r>
            <a:endParaRPr sz="24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044" y="355008"/>
            <a:ext cx="8769985" cy="2951480"/>
          </a:xfrm>
          <a:prstGeom prst="rect">
            <a:avLst/>
          </a:prstGeom>
        </p:spPr>
        <p:txBody>
          <a:bodyPr vert="horz" wrap="square" lIns="0" tIns="12700" rIns="0" bIns="0" rtlCol="0">
            <a:spAutoFit/>
          </a:bodyPr>
          <a:lstStyle/>
          <a:p>
            <a:pPr marL="447675" algn="ctr">
              <a:lnSpc>
                <a:spcPct val="100000"/>
              </a:lnSpc>
              <a:spcBef>
                <a:spcPts val="100"/>
              </a:spcBef>
            </a:pPr>
            <a:r>
              <a:rPr sz="2400" b="1" dirty="0">
                <a:latin typeface="Times New Roman"/>
                <a:cs typeface="Times New Roman"/>
              </a:rPr>
              <a:t>Процес</a:t>
            </a:r>
            <a:r>
              <a:rPr sz="2400" b="1" spc="-5" dirty="0">
                <a:latin typeface="Times New Roman"/>
                <a:cs typeface="Times New Roman"/>
              </a:rPr>
              <a:t> </a:t>
            </a:r>
            <a:r>
              <a:rPr sz="2400" b="1" spc="-10" dirty="0">
                <a:latin typeface="Times New Roman"/>
                <a:cs typeface="Times New Roman"/>
              </a:rPr>
              <a:t>смаження</a:t>
            </a:r>
            <a:r>
              <a:rPr sz="2400" b="1" dirty="0">
                <a:latin typeface="Times New Roman"/>
                <a:cs typeface="Times New Roman"/>
              </a:rPr>
              <a:t> </a:t>
            </a:r>
            <a:r>
              <a:rPr sz="2400" b="1" spc="-10" dirty="0">
                <a:latin typeface="Times New Roman"/>
                <a:cs typeface="Times New Roman"/>
              </a:rPr>
              <a:t>здійснюється </a:t>
            </a:r>
            <a:r>
              <a:rPr sz="2400" b="1" dirty="0">
                <a:latin typeface="Times New Roman"/>
                <a:cs typeface="Times New Roman"/>
              </a:rPr>
              <a:t>такими</a:t>
            </a:r>
            <a:r>
              <a:rPr sz="2400" b="1" spc="20" dirty="0">
                <a:latin typeface="Times New Roman"/>
                <a:cs typeface="Times New Roman"/>
              </a:rPr>
              <a:t> </a:t>
            </a:r>
            <a:r>
              <a:rPr sz="2400" b="1" spc="-10" dirty="0">
                <a:latin typeface="Times New Roman"/>
                <a:cs typeface="Times New Roman"/>
              </a:rPr>
              <a:t>основними</a:t>
            </a:r>
            <a:endParaRPr sz="2400">
              <a:latin typeface="Times New Roman"/>
              <a:cs typeface="Times New Roman"/>
            </a:endParaRPr>
          </a:p>
          <a:p>
            <a:pPr algn="ctr">
              <a:lnSpc>
                <a:spcPct val="100000"/>
              </a:lnSpc>
            </a:pPr>
            <a:r>
              <a:rPr sz="2400" b="1" spc="-5" dirty="0">
                <a:latin typeface="Times New Roman"/>
                <a:cs typeface="Times New Roman"/>
              </a:rPr>
              <a:t>способами:</a:t>
            </a:r>
            <a:endParaRPr sz="2400">
              <a:latin typeface="Times New Roman"/>
              <a:cs typeface="Times New Roman"/>
            </a:endParaRPr>
          </a:p>
          <a:p>
            <a:pPr>
              <a:lnSpc>
                <a:spcPct val="100000"/>
              </a:lnSpc>
              <a:spcBef>
                <a:spcPts val="5"/>
              </a:spcBef>
            </a:pPr>
            <a:endParaRPr sz="2500">
              <a:latin typeface="Times New Roman"/>
              <a:cs typeface="Times New Roman"/>
            </a:endParaRPr>
          </a:p>
          <a:p>
            <a:pPr marL="354330" marR="5080" indent="-342265" algn="just">
              <a:lnSpc>
                <a:spcPct val="100000"/>
              </a:lnSpc>
              <a:buFont typeface="Symbol"/>
              <a:buChar char=""/>
              <a:tabLst>
                <a:tab pos="355600" algn="l"/>
              </a:tabLst>
            </a:pPr>
            <a:r>
              <a:rPr sz="2400" spc="-5" dirty="0">
                <a:latin typeface="Times New Roman"/>
                <a:cs typeface="Times New Roman"/>
              </a:rPr>
              <a:t>на</a:t>
            </a:r>
            <a:r>
              <a:rPr sz="2400" dirty="0">
                <a:latin typeface="Times New Roman"/>
                <a:cs typeface="Times New Roman"/>
              </a:rPr>
              <a:t> </a:t>
            </a:r>
            <a:r>
              <a:rPr sz="2400" spc="-5" dirty="0">
                <a:latin typeface="Times New Roman"/>
                <a:cs typeface="Times New Roman"/>
              </a:rPr>
              <a:t>нагрітій</a:t>
            </a:r>
            <a:r>
              <a:rPr sz="2400" dirty="0">
                <a:latin typeface="Times New Roman"/>
                <a:cs typeface="Times New Roman"/>
              </a:rPr>
              <a:t> </a:t>
            </a:r>
            <a:r>
              <a:rPr sz="2400" spc="-5" dirty="0">
                <a:latin typeface="Times New Roman"/>
                <a:cs typeface="Times New Roman"/>
              </a:rPr>
              <a:t>поверхні;</a:t>
            </a:r>
            <a:r>
              <a:rPr sz="2400" dirty="0">
                <a:latin typeface="Times New Roman"/>
                <a:cs typeface="Times New Roman"/>
              </a:rPr>
              <a:t> дане</a:t>
            </a:r>
            <a:r>
              <a:rPr sz="2400" spc="5" dirty="0">
                <a:latin typeface="Times New Roman"/>
                <a:cs typeface="Times New Roman"/>
              </a:rPr>
              <a:t> </a:t>
            </a:r>
            <a:r>
              <a:rPr sz="2400" spc="-10" dirty="0">
                <a:latin typeface="Times New Roman"/>
                <a:cs typeface="Times New Roman"/>
              </a:rPr>
              <a:t>нагрівання</a:t>
            </a:r>
            <a:r>
              <a:rPr sz="2400" spc="-5" dirty="0">
                <a:latin typeface="Times New Roman"/>
                <a:cs typeface="Times New Roman"/>
              </a:rPr>
              <a:t> </a:t>
            </a:r>
            <a:r>
              <a:rPr sz="2400" spc="-10" dirty="0">
                <a:latin typeface="Times New Roman"/>
                <a:cs typeface="Times New Roman"/>
              </a:rPr>
              <a:t>проводиться</a:t>
            </a:r>
            <a:r>
              <a:rPr sz="2400" spc="-5" dirty="0">
                <a:latin typeface="Times New Roman"/>
                <a:cs typeface="Times New Roman"/>
              </a:rPr>
              <a:t> </a:t>
            </a:r>
            <a:r>
              <a:rPr sz="2400" dirty="0">
                <a:latin typeface="Times New Roman"/>
                <a:cs typeface="Times New Roman"/>
              </a:rPr>
              <a:t>за </a:t>
            </a:r>
            <a:r>
              <a:rPr sz="2400" spc="5" dirty="0">
                <a:latin typeface="Times New Roman"/>
                <a:cs typeface="Times New Roman"/>
              </a:rPr>
              <a:t> </a:t>
            </a:r>
            <a:r>
              <a:rPr sz="2400" dirty="0">
                <a:latin typeface="Times New Roman"/>
                <a:cs typeface="Times New Roman"/>
              </a:rPr>
              <a:t>присутності </a:t>
            </a:r>
            <a:r>
              <a:rPr sz="2400" spc="-20" dirty="0">
                <a:latin typeface="Times New Roman"/>
                <a:cs typeface="Times New Roman"/>
              </a:rPr>
              <a:t>невеликої </a:t>
            </a:r>
            <a:r>
              <a:rPr sz="2400" spc="-10" dirty="0">
                <a:latin typeface="Times New Roman"/>
                <a:cs typeface="Times New Roman"/>
              </a:rPr>
              <a:t>кількості </a:t>
            </a:r>
            <a:r>
              <a:rPr sz="2400" spc="-20" dirty="0">
                <a:latin typeface="Times New Roman"/>
                <a:cs typeface="Times New Roman"/>
              </a:rPr>
              <a:t>харчового </a:t>
            </a:r>
            <a:r>
              <a:rPr sz="2400" spc="-10" dirty="0">
                <a:latin typeface="Times New Roman"/>
                <a:cs typeface="Times New Roman"/>
              </a:rPr>
              <a:t>жиру </a:t>
            </a:r>
            <a:r>
              <a:rPr sz="2400" dirty="0">
                <a:latin typeface="Times New Roman"/>
                <a:cs typeface="Times New Roman"/>
              </a:rPr>
              <a:t>або </a:t>
            </a:r>
            <a:r>
              <a:rPr sz="2400" spc="-5" dirty="0">
                <a:latin typeface="Times New Roman"/>
                <a:cs typeface="Times New Roman"/>
              </a:rPr>
              <a:t>без </a:t>
            </a:r>
            <a:r>
              <a:rPr sz="2400" spc="-10" dirty="0">
                <a:latin typeface="Times New Roman"/>
                <a:cs typeface="Times New Roman"/>
              </a:rPr>
              <a:t>нього. </a:t>
            </a:r>
            <a:r>
              <a:rPr sz="2400" spc="-5" dirty="0">
                <a:latin typeface="Times New Roman"/>
                <a:cs typeface="Times New Roman"/>
              </a:rPr>
              <a:t> </a:t>
            </a:r>
            <a:r>
              <a:rPr sz="2400" spc="-35" dirty="0">
                <a:latin typeface="Times New Roman"/>
                <a:cs typeface="Times New Roman"/>
              </a:rPr>
              <a:t>Тонкий</a:t>
            </a:r>
            <a:r>
              <a:rPr sz="2400" spc="-30" dirty="0">
                <a:latin typeface="Times New Roman"/>
                <a:cs typeface="Times New Roman"/>
              </a:rPr>
              <a:t> </a:t>
            </a:r>
            <a:r>
              <a:rPr sz="2400" dirty="0">
                <a:latin typeface="Times New Roman"/>
                <a:cs typeface="Times New Roman"/>
              </a:rPr>
              <a:t>шар</a:t>
            </a:r>
            <a:r>
              <a:rPr sz="2400" spc="5" dirty="0">
                <a:latin typeface="Times New Roman"/>
                <a:cs typeface="Times New Roman"/>
              </a:rPr>
              <a:t> </a:t>
            </a:r>
            <a:r>
              <a:rPr sz="2400" spc="-15" dirty="0">
                <a:latin typeface="Times New Roman"/>
                <a:cs typeface="Times New Roman"/>
              </a:rPr>
              <a:t>жиру</a:t>
            </a:r>
            <a:r>
              <a:rPr sz="2400" spc="-10" dirty="0">
                <a:latin typeface="Times New Roman"/>
                <a:cs typeface="Times New Roman"/>
              </a:rPr>
              <a:t> </a:t>
            </a:r>
            <a:r>
              <a:rPr sz="2400" dirty="0">
                <a:latin typeface="Times New Roman"/>
                <a:cs typeface="Times New Roman"/>
              </a:rPr>
              <a:t>слугує</a:t>
            </a:r>
            <a:r>
              <a:rPr sz="2400" spc="5" dirty="0">
                <a:latin typeface="Times New Roman"/>
                <a:cs typeface="Times New Roman"/>
              </a:rPr>
              <a:t> </a:t>
            </a:r>
            <a:r>
              <a:rPr sz="2400" spc="-10" dirty="0">
                <a:latin typeface="Times New Roman"/>
                <a:cs typeface="Times New Roman"/>
              </a:rPr>
              <a:t>проміжним</a:t>
            </a:r>
            <a:r>
              <a:rPr sz="2400" spc="-5" dirty="0">
                <a:latin typeface="Times New Roman"/>
                <a:cs typeface="Times New Roman"/>
              </a:rPr>
              <a:t> </a:t>
            </a:r>
            <a:r>
              <a:rPr sz="2400" dirty="0">
                <a:latin typeface="Times New Roman"/>
                <a:cs typeface="Times New Roman"/>
              </a:rPr>
              <a:t>теплоносієм</a:t>
            </a:r>
            <a:r>
              <a:rPr sz="2400" spc="5" dirty="0">
                <a:latin typeface="Times New Roman"/>
                <a:cs typeface="Times New Roman"/>
              </a:rPr>
              <a:t> </a:t>
            </a:r>
            <a:r>
              <a:rPr sz="2400" dirty="0">
                <a:latin typeface="Times New Roman"/>
                <a:cs typeface="Times New Roman"/>
              </a:rPr>
              <a:t>і</a:t>
            </a:r>
            <a:r>
              <a:rPr sz="2400" spc="5" dirty="0">
                <a:latin typeface="Times New Roman"/>
                <a:cs typeface="Times New Roman"/>
              </a:rPr>
              <a:t> </a:t>
            </a:r>
            <a:r>
              <a:rPr sz="2400" spc="-5" dirty="0">
                <a:latin typeface="Times New Roman"/>
                <a:cs typeface="Times New Roman"/>
              </a:rPr>
              <a:t>обмежує </a:t>
            </a:r>
            <a:r>
              <a:rPr sz="2400" dirty="0">
                <a:latin typeface="Times New Roman"/>
                <a:cs typeface="Times New Roman"/>
              </a:rPr>
              <a:t> </a:t>
            </a:r>
            <a:r>
              <a:rPr sz="2400" spc="-15" dirty="0">
                <a:latin typeface="Times New Roman"/>
                <a:cs typeface="Times New Roman"/>
              </a:rPr>
              <a:t>температуру</a:t>
            </a:r>
            <a:r>
              <a:rPr sz="2400" spc="-10" dirty="0">
                <a:latin typeface="Times New Roman"/>
                <a:cs typeface="Times New Roman"/>
              </a:rPr>
              <a:t> </a:t>
            </a:r>
            <a:r>
              <a:rPr sz="2400" spc="-5" dirty="0">
                <a:latin typeface="Times New Roman"/>
                <a:cs typeface="Times New Roman"/>
              </a:rPr>
              <a:t>нагрівальної</a:t>
            </a:r>
            <a:r>
              <a:rPr sz="2400" dirty="0">
                <a:latin typeface="Times New Roman"/>
                <a:cs typeface="Times New Roman"/>
              </a:rPr>
              <a:t> </a:t>
            </a:r>
            <a:r>
              <a:rPr sz="2400" spc="-5" dirty="0">
                <a:latin typeface="Times New Roman"/>
                <a:cs typeface="Times New Roman"/>
              </a:rPr>
              <a:t>поверхні,</a:t>
            </a:r>
            <a:r>
              <a:rPr sz="2400" dirty="0">
                <a:latin typeface="Times New Roman"/>
                <a:cs typeface="Times New Roman"/>
              </a:rPr>
              <a:t> чим</a:t>
            </a:r>
            <a:r>
              <a:rPr sz="2400" spc="5" dirty="0">
                <a:latin typeface="Times New Roman"/>
                <a:cs typeface="Times New Roman"/>
              </a:rPr>
              <a:t> </a:t>
            </a:r>
            <a:r>
              <a:rPr sz="2400" spc="-10" dirty="0">
                <a:latin typeface="Times New Roman"/>
                <a:cs typeface="Times New Roman"/>
              </a:rPr>
              <a:t>пом'якшує</a:t>
            </a:r>
            <a:r>
              <a:rPr sz="2400" spc="-5" dirty="0">
                <a:latin typeface="Times New Roman"/>
                <a:cs typeface="Times New Roman"/>
              </a:rPr>
              <a:t> </a:t>
            </a:r>
            <a:r>
              <a:rPr sz="2400" spc="-10" dirty="0">
                <a:latin typeface="Times New Roman"/>
                <a:cs typeface="Times New Roman"/>
              </a:rPr>
              <a:t>жорсткий </a:t>
            </a:r>
            <a:r>
              <a:rPr sz="2400" spc="-585" dirty="0">
                <a:latin typeface="Times New Roman"/>
                <a:cs typeface="Times New Roman"/>
              </a:rPr>
              <a:t> </a:t>
            </a:r>
            <a:r>
              <a:rPr sz="2400" spc="-5" dirty="0">
                <a:latin typeface="Times New Roman"/>
                <a:cs typeface="Times New Roman"/>
              </a:rPr>
              <a:t>тепловий</a:t>
            </a:r>
            <a:r>
              <a:rPr sz="2400" dirty="0">
                <a:latin typeface="Times New Roman"/>
                <a:cs typeface="Times New Roman"/>
              </a:rPr>
              <a:t> </a:t>
            </a:r>
            <a:r>
              <a:rPr sz="2400" spc="-5" dirty="0">
                <a:latin typeface="Times New Roman"/>
                <a:cs typeface="Times New Roman"/>
              </a:rPr>
              <a:t>вплив;</a:t>
            </a:r>
            <a:endParaRPr sz="2400">
              <a:latin typeface="Times New Roman"/>
              <a:cs typeface="Times New Roman"/>
            </a:endParaRPr>
          </a:p>
        </p:txBody>
      </p:sp>
      <p:sp>
        <p:nvSpPr>
          <p:cNvPr id="3" name="object 3"/>
          <p:cNvSpPr txBox="1"/>
          <p:nvPr/>
        </p:nvSpPr>
        <p:spPr>
          <a:xfrm>
            <a:off x="2472334" y="3281088"/>
            <a:ext cx="6376035" cy="391160"/>
          </a:xfrm>
          <a:prstGeom prst="rect">
            <a:avLst/>
          </a:prstGeom>
        </p:spPr>
        <p:txBody>
          <a:bodyPr vert="horz" wrap="square" lIns="0" tIns="12700" rIns="0" bIns="0" rtlCol="0">
            <a:spAutoFit/>
          </a:bodyPr>
          <a:lstStyle/>
          <a:p>
            <a:pPr marL="12700">
              <a:lnSpc>
                <a:spcPct val="100000"/>
              </a:lnSpc>
              <a:spcBef>
                <a:spcPts val="100"/>
              </a:spcBef>
              <a:tabLst>
                <a:tab pos="1432560" algn="l"/>
                <a:tab pos="2614930" algn="l"/>
                <a:tab pos="2942590" algn="l"/>
                <a:tab pos="4624070" algn="l"/>
                <a:tab pos="5148580" algn="l"/>
              </a:tabLst>
            </a:pPr>
            <a:r>
              <a:rPr sz="2400" spc="-15" dirty="0">
                <a:latin typeface="Times New Roman"/>
                <a:cs typeface="Times New Roman"/>
              </a:rPr>
              <a:t>нагрітого	</a:t>
            </a:r>
            <a:r>
              <a:rPr sz="2400" dirty="0">
                <a:latin typeface="Times New Roman"/>
                <a:cs typeface="Times New Roman"/>
              </a:rPr>
              <a:t>повітря	з	</a:t>
            </a:r>
            <a:r>
              <a:rPr sz="2400" spc="-15" dirty="0">
                <a:latin typeface="Times New Roman"/>
                <a:cs typeface="Times New Roman"/>
              </a:rPr>
              <a:t>природною	</a:t>
            </a:r>
            <a:r>
              <a:rPr sz="2400" dirty="0">
                <a:latin typeface="Times New Roman"/>
                <a:cs typeface="Times New Roman"/>
              </a:rPr>
              <a:t>чи	</a:t>
            </a:r>
            <a:r>
              <a:rPr sz="2400" spc="-10" dirty="0">
                <a:latin typeface="Times New Roman"/>
                <a:cs typeface="Times New Roman"/>
              </a:rPr>
              <a:t>штучною</a:t>
            </a:r>
            <a:endParaRPr sz="2400">
              <a:latin typeface="Times New Roman"/>
              <a:cs typeface="Times New Roman"/>
            </a:endParaRPr>
          </a:p>
        </p:txBody>
      </p:sp>
      <p:sp>
        <p:nvSpPr>
          <p:cNvPr id="4" name="object 4"/>
          <p:cNvSpPr txBox="1"/>
          <p:nvPr/>
        </p:nvSpPr>
        <p:spPr>
          <a:xfrm>
            <a:off x="78130" y="3281088"/>
            <a:ext cx="2212340" cy="1122680"/>
          </a:xfrm>
          <a:prstGeom prst="rect">
            <a:avLst/>
          </a:prstGeom>
        </p:spPr>
        <p:txBody>
          <a:bodyPr vert="horz" wrap="square" lIns="0" tIns="12700" rIns="0" bIns="0" rtlCol="0">
            <a:spAutoFit/>
          </a:bodyPr>
          <a:lstStyle/>
          <a:p>
            <a:pPr marL="355600" marR="5080" indent="-342900">
              <a:lnSpc>
                <a:spcPct val="100000"/>
              </a:lnSpc>
              <a:spcBef>
                <a:spcPts val="100"/>
              </a:spcBef>
              <a:buFont typeface="Symbol"/>
              <a:buChar char=""/>
              <a:tabLst>
                <a:tab pos="354965" algn="l"/>
                <a:tab pos="355600" algn="l"/>
                <a:tab pos="706755" algn="l"/>
              </a:tabLst>
            </a:pPr>
            <a:r>
              <a:rPr sz="2400" dirty="0">
                <a:latin typeface="Times New Roman"/>
                <a:cs typeface="Times New Roman"/>
              </a:rPr>
              <a:t>в	</a:t>
            </a:r>
            <a:r>
              <a:rPr sz="2400" spc="30" dirty="0">
                <a:latin typeface="Times New Roman"/>
                <a:cs typeface="Times New Roman"/>
              </a:rPr>
              <a:t>с</a:t>
            </a:r>
            <a:r>
              <a:rPr sz="2400" dirty="0">
                <a:latin typeface="Times New Roman"/>
                <a:cs typeface="Times New Roman"/>
              </a:rPr>
              <a:t>е</a:t>
            </a:r>
            <a:r>
              <a:rPr sz="2400" spc="-10" dirty="0">
                <a:latin typeface="Times New Roman"/>
                <a:cs typeface="Times New Roman"/>
              </a:rPr>
              <a:t>р</a:t>
            </a:r>
            <a:r>
              <a:rPr sz="2400" spc="-30" dirty="0">
                <a:latin typeface="Times New Roman"/>
                <a:cs typeface="Times New Roman"/>
              </a:rPr>
              <a:t>е</a:t>
            </a:r>
            <a:r>
              <a:rPr sz="2400" dirty="0">
                <a:latin typeface="Times New Roman"/>
                <a:cs typeface="Times New Roman"/>
              </a:rPr>
              <a:t>довищі  </a:t>
            </a:r>
            <a:r>
              <a:rPr sz="2400" spc="-15" dirty="0">
                <a:latin typeface="Times New Roman"/>
                <a:cs typeface="Times New Roman"/>
              </a:rPr>
              <a:t>конвекцією;</a:t>
            </a:r>
            <a:endParaRPr sz="2400">
              <a:latin typeface="Times New Roman"/>
              <a:cs typeface="Times New Roman"/>
            </a:endParaRPr>
          </a:p>
          <a:p>
            <a:pPr marL="355600" indent="-342900">
              <a:lnSpc>
                <a:spcPct val="100000"/>
              </a:lnSpc>
              <a:buFont typeface="Symbol"/>
              <a:buChar char=""/>
              <a:tabLst>
                <a:tab pos="354965" algn="l"/>
                <a:tab pos="355600" algn="l"/>
                <a:tab pos="1071245" algn="l"/>
              </a:tabLst>
            </a:pPr>
            <a:r>
              <a:rPr sz="2400" spc="-5" dirty="0">
                <a:latin typeface="Times New Roman"/>
                <a:cs typeface="Times New Roman"/>
              </a:rPr>
              <a:t>під	</a:t>
            </a:r>
            <a:r>
              <a:rPr sz="2400" spc="-10" dirty="0">
                <a:latin typeface="Times New Roman"/>
                <a:cs typeface="Times New Roman"/>
              </a:rPr>
              <a:t>впливом</a:t>
            </a:r>
            <a:endParaRPr sz="2400">
              <a:latin typeface="Times New Roman"/>
              <a:cs typeface="Times New Roman"/>
            </a:endParaRPr>
          </a:p>
        </p:txBody>
      </p:sp>
      <p:sp>
        <p:nvSpPr>
          <p:cNvPr id="5" name="object 5"/>
          <p:cNvSpPr txBox="1"/>
          <p:nvPr/>
        </p:nvSpPr>
        <p:spPr>
          <a:xfrm>
            <a:off x="2557068" y="4012608"/>
            <a:ext cx="6290945" cy="391160"/>
          </a:xfrm>
          <a:prstGeom prst="rect">
            <a:avLst/>
          </a:prstGeom>
        </p:spPr>
        <p:txBody>
          <a:bodyPr vert="horz" wrap="square" lIns="0" tIns="12700" rIns="0" bIns="0" rtlCol="0">
            <a:spAutoFit/>
          </a:bodyPr>
          <a:lstStyle/>
          <a:p>
            <a:pPr marL="12700">
              <a:lnSpc>
                <a:spcPct val="100000"/>
              </a:lnSpc>
              <a:spcBef>
                <a:spcPts val="100"/>
              </a:spcBef>
              <a:tabLst>
                <a:tab pos="1656080" algn="l"/>
                <a:tab pos="3627120" algn="l"/>
                <a:tab pos="5085715" algn="l"/>
              </a:tabLst>
            </a:pPr>
            <a:r>
              <a:rPr sz="2400" spc="-65" dirty="0">
                <a:latin typeface="Times New Roman"/>
                <a:cs typeface="Times New Roman"/>
              </a:rPr>
              <a:t>ж</a:t>
            </a:r>
            <a:r>
              <a:rPr sz="2400" dirty="0">
                <a:latin typeface="Times New Roman"/>
                <a:cs typeface="Times New Roman"/>
              </a:rPr>
              <a:t>орст</a:t>
            </a:r>
            <a:r>
              <a:rPr sz="2400" spc="-125" dirty="0">
                <a:latin typeface="Times New Roman"/>
                <a:cs typeface="Times New Roman"/>
              </a:rPr>
              <a:t>к</a:t>
            </a:r>
            <a:r>
              <a:rPr sz="2400" dirty="0">
                <a:latin typeface="Times New Roman"/>
                <a:cs typeface="Times New Roman"/>
              </a:rPr>
              <a:t>о</a:t>
            </a:r>
            <a:r>
              <a:rPr sz="2400" spc="-60" dirty="0">
                <a:latin typeface="Times New Roman"/>
                <a:cs typeface="Times New Roman"/>
              </a:rPr>
              <a:t>г</a:t>
            </a:r>
            <a:r>
              <a:rPr sz="2400" dirty="0">
                <a:latin typeface="Times New Roman"/>
                <a:cs typeface="Times New Roman"/>
              </a:rPr>
              <a:t>о	опр</a:t>
            </a:r>
            <a:r>
              <a:rPr sz="2400" spc="-45" dirty="0">
                <a:latin typeface="Times New Roman"/>
                <a:cs typeface="Times New Roman"/>
              </a:rPr>
              <a:t>о</a:t>
            </a:r>
            <a:r>
              <a:rPr sz="2400" spc="-5" dirty="0">
                <a:latin typeface="Times New Roman"/>
                <a:cs typeface="Times New Roman"/>
              </a:rPr>
              <a:t>мі</a:t>
            </a:r>
            <a:r>
              <a:rPr sz="2400" dirty="0">
                <a:latin typeface="Times New Roman"/>
                <a:cs typeface="Times New Roman"/>
              </a:rPr>
              <a:t>не</a:t>
            </a:r>
            <a:r>
              <a:rPr sz="2400" spc="-5" dirty="0">
                <a:latin typeface="Times New Roman"/>
                <a:cs typeface="Times New Roman"/>
              </a:rPr>
              <a:t>нн</a:t>
            </a:r>
            <a:r>
              <a:rPr sz="2400" dirty="0">
                <a:latin typeface="Times New Roman"/>
                <a:cs typeface="Times New Roman"/>
              </a:rPr>
              <a:t>я	</a:t>
            </a:r>
            <a:r>
              <a:rPr sz="2400" spc="-5" dirty="0">
                <a:latin typeface="Times New Roman"/>
                <a:cs typeface="Times New Roman"/>
              </a:rPr>
              <a:t>по</a:t>
            </a:r>
            <a:r>
              <a:rPr sz="2400" spc="-10" dirty="0">
                <a:latin typeface="Times New Roman"/>
                <a:cs typeface="Times New Roman"/>
              </a:rPr>
              <a:t>в</a:t>
            </a:r>
            <a:r>
              <a:rPr sz="2400" dirty="0">
                <a:latin typeface="Times New Roman"/>
                <a:cs typeface="Times New Roman"/>
              </a:rPr>
              <a:t>ерхні	</a:t>
            </a:r>
            <a:r>
              <a:rPr sz="2400" spc="-5" dirty="0">
                <a:latin typeface="Times New Roman"/>
                <a:cs typeface="Times New Roman"/>
              </a:rPr>
              <a:t>пр</a:t>
            </a:r>
            <a:r>
              <a:rPr sz="2400" spc="-70" dirty="0">
                <a:latin typeface="Times New Roman"/>
                <a:cs typeface="Times New Roman"/>
              </a:rPr>
              <a:t>о</a:t>
            </a:r>
            <a:r>
              <a:rPr sz="2400" dirty="0">
                <a:latin typeface="Times New Roman"/>
                <a:cs typeface="Times New Roman"/>
              </a:rPr>
              <a:t>ду</a:t>
            </a:r>
            <a:r>
              <a:rPr sz="2400" spc="-35" dirty="0">
                <a:latin typeface="Times New Roman"/>
                <a:cs typeface="Times New Roman"/>
              </a:rPr>
              <a:t>к</a:t>
            </a:r>
            <a:r>
              <a:rPr sz="2400" spc="-40" dirty="0">
                <a:latin typeface="Times New Roman"/>
                <a:cs typeface="Times New Roman"/>
              </a:rPr>
              <a:t>т</a:t>
            </a:r>
            <a:r>
              <a:rPr sz="2400" dirty="0">
                <a:latin typeface="Times New Roman"/>
                <a:cs typeface="Times New Roman"/>
              </a:rPr>
              <a:t>у</a:t>
            </a:r>
            <a:endParaRPr sz="2400">
              <a:latin typeface="Times New Roman"/>
              <a:cs typeface="Times New Roman"/>
            </a:endParaRPr>
          </a:p>
        </p:txBody>
      </p:sp>
      <p:sp>
        <p:nvSpPr>
          <p:cNvPr id="6" name="object 6"/>
          <p:cNvSpPr txBox="1"/>
          <p:nvPr/>
        </p:nvSpPr>
        <p:spPr>
          <a:xfrm>
            <a:off x="52425" y="4378368"/>
            <a:ext cx="8816340" cy="1122680"/>
          </a:xfrm>
          <a:prstGeom prst="rect">
            <a:avLst/>
          </a:prstGeom>
        </p:spPr>
        <p:txBody>
          <a:bodyPr vert="horz" wrap="square" lIns="0" tIns="12700" rIns="0" bIns="0" rtlCol="0">
            <a:spAutoFit/>
          </a:bodyPr>
          <a:lstStyle/>
          <a:p>
            <a:pPr marL="381000">
              <a:lnSpc>
                <a:spcPct val="100000"/>
              </a:lnSpc>
              <a:spcBef>
                <a:spcPts val="100"/>
              </a:spcBef>
            </a:pPr>
            <a:r>
              <a:rPr sz="2400" spc="-10" dirty="0">
                <a:latin typeface="Times New Roman"/>
                <a:cs typeface="Times New Roman"/>
              </a:rPr>
              <a:t>інфрачервоними</a:t>
            </a:r>
            <a:r>
              <a:rPr sz="2400" spc="-25" dirty="0">
                <a:latin typeface="Times New Roman"/>
                <a:cs typeface="Times New Roman"/>
              </a:rPr>
              <a:t> </a:t>
            </a:r>
            <a:r>
              <a:rPr sz="2400" spc="-10" dirty="0">
                <a:latin typeface="Times New Roman"/>
                <a:cs typeface="Times New Roman"/>
              </a:rPr>
              <a:t>променями;</a:t>
            </a:r>
            <a:endParaRPr sz="2400">
              <a:latin typeface="Times New Roman"/>
              <a:cs typeface="Times New Roman"/>
            </a:endParaRPr>
          </a:p>
          <a:p>
            <a:pPr marL="381000" marR="30480" indent="-342900">
              <a:lnSpc>
                <a:spcPct val="100000"/>
              </a:lnSpc>
              <a:buFont typeface="Symbol"/>
              <a:buChar char=""/>
              <a:tabLst>
                <a:tab pos="380365" algn="l"/>
                <a:tab pos="381000" algn="l"/>
                <a:tab pos="1647825" algn="l"/>
                <a:tab pos="3714115" algn="l"/>
                <a:tab pos="5286375" algn="l"/>
                <a:tab pos="5608320" algn="l"/>
                <a:tab pos="6766559" algn="l"/>
                <a:tab pos="8105140" algn="l"/>
              </a:tabLst>
            </a:pPr>
            <a:r>
              <a:rPr sz="2400" spc="-5" dirty="0">
                <a:latin typeface="Times New Roman"/>
                <a:cs typeface="Times New Roman"/>
              </a:rPr>
              <a:t>м</a:t>
            </a:r>
            <a:r>
              <a:rPr sz="2400" dirty="0">
                <a:latin typeface="Times New Roman"/>
                <a:cs typeface="Times New Roman"/>
              </a:rPr>
              <a:t>е</a:t>
            </a:r>
            <a:r>
              <a:rPr sz="2400" spc="-30" dirty="0">
                <a:latin typeface="Times New Roman"/>
                <a:cs typeface="Times New Roman"/>
              </a:rPr>
              <a:t>т</a:t>
            </a:r>
            <a:r>
              <a:rPr sz="2400" spc="-75" dirty="0">
                <a:latin typeface="Times New Roman"/>
                <a:cs typeface="Times New Roman"/>
              </a:rPr>
              <a:t>о</a:t>
            </a:r>
            <a:r>
              <a:rPr sz="2400" spc="5" dirty="0">
                <a:latin typeface="Times New Roman"/>
                <a:cs typeface="Times New Roman"/>
              </a:rPr>
              <a:t>д</a:t>
            </a:r>
            <a:r>
              <a:rPr sz="2400" spc="-45" dirty="0">
                <a:latin typeface="Times New Roman"/>
                <a:cs typeface="Times New Roman"/>
              </a:rPr>
              <a:t>о</a:t>
            </a:r>
            <a:r>
              <a:rPr sz="2400" dirty="0">
                <a:latin typeface="Times New Roman"/>
                <a:cs typeface="Times New Roman"/>
              </a:rPr>
              <a:t>м	</a:t>
            </a:r>
            <a:r>
              <a:rPr sz="2400" spc="-125" dirty="0">
                <a:latin typeface="Times New Roman"/>
                <a:cs typeface="Times New Roman"/>
              </a:rPr>
              <a:t>к</a:t>
            </a:r>
            <a:r>
              <a:rPr sz="2400" dirty="0">
                <a:latin typeface="Times New Roman"/>
                <a:cs typeface="Times New Roman"/>
              </a:rPr>
              <a:t>он</a:t>
            </a:r>
            <a:r>
              <a:rPr sz="2400" spc="-15" dirty="0">
                <a:latin typeface="Times New Roman"/>
                <a:cs typeface="Times New Roman"/>
              </a:rPr>
              <a:t>в</a:t>
            </a:r>
            <a:r>
              <a:rPr sz="2400" dirty="0">
                <a:latin typeface="Times New Roman"/>
                <a:cs typeface="Times New Roman"/>
              </a:rPr>
              <a:t>е</a:t>
            </a:r>
            <a:r>
              <a:rPr sz="2400" spc="-40" dirty="0">
                <a:latin typeface="Times New Roman"/>
                <a:cs typeface="Times New Roman"/>
              </a:rPr>
              <a:t>к</a:t>
            </a:r>
            <a:r>
              <a:rPr sz="2400" dirty="0">
                <a:latin typeface="Times New Roman"/>
                <a:cs typeface="Times New Roman"/>
              </a:rPr>
              <a:t>ти</a:t>
            </a:r>
            <a:r>
              <a:rPr sz="2400" spc="5" dirty="0">
                <a:latin typeface="Times New Roman"/>
                <a:cs typeface="Times New Roman"/>
              </a:rPr>
              <a:t>в</a:t>
            </a:r>
            <a:r>
              <a:rPr sz="2400" spc="-5" dirty="0">
                <a:latin typeface="Times New Roman"/>
                <a:cs typeface="Times New Roman"/>
              </a:rPr>
              <a:t>н</a:t>
            </a:r>
            <a:r>
              <a:rPr sz="2400" dirty="0">
                <a:latin typeface="Times New Roman"/>
                <a:cs typeface="Times New Roman"/>
              </a:rPr>
              <a:t>о</a:t>
            </a:r>
            <a:r>
              <a:rPr sz="2400" spc="-65" dirty="0">
                <a:latin typeface="Times New Roman"/>
                <a:cs typeface="Times New Roman"/>
              </a:rPr>
              <a:t>г</a:t>
            </a:r>
            <a:r>
              <a:rPr sz="2400" dirty="0">
                <a:latin typeface="Times New Roman"/>
                <a:cs typeface="Times New Roman"/>
              </a:rPr>
              <a:t>о	</a:t>
            </a:r>
            <a:r>
              <a:rPr sz="2400" spc="-5" dirty="0">
                <a:latin typeface="Times New Roman"/>
                <a:cs typeface="Times New Roman"/>
              </a:rPr>
              <a:t>н</a:t>
            </a:r>
            <a:r>
              <a:rPr sz="2400" dirty="0">
                <a:latin typeface="Times New Roman"/>
                <a:cs typeface="Times New Roman"/>
              </a:rPr>
              <a:t>а</a:t>
            </a:r>
            <a:r>
              <a:rPr sz="2400" spc="-5" dirty="0">
                <a:latin typeface="Times New Roman"/>
                <a:cs typeface="Times New Roman"/>
              </a:rPr>
              <a:t>грі</a:t>
            </a:r>
            <a:r>
              <a:rPr sz="2400" spc="-30" dirty="0">
                <a:latin typeface="Times New Roman"/>
                <a:cs typeface="Times New Roman"/>
              </a:rPr>
              <a:t>в</a:t>
            </a:r>
            <a:r>
              <a:rPr sz="2400" spc="-5" dirty="0">
                <a:latin typeface="Times New Roman"/>
                <a:cs typeface="Times New Roman"/>
              </a:rPr>
              <a:t>анн</a:t>
            </a:r>
            <a:r>
              <a:rPr sz="2400" dirty="0">
                <a:latin typeface="Times New Roman"/>
                <a:cs typeface="Times New Roman"/>
              </a:rPr>
              <a:t>я	у	</a:t>
            </a:r>
            <a:r>
              <a:rPr sz="2400" spc="-15" dirty="0">
                <a:latin typeface="Times New Roman"/>
                <a:cs typeface="Times New Roman"/>
              </a:rPr>
              <a:t>в</a:t>
            </a:r>
            <a:r>
              <a:rPr sz="2400" dirty="0">
                <a:latin typeface="Times New Roman"/>
                <a:cs typeface="Times New Roman"/>
              </a:rPr>
              <a:t>е</a:t>
            </a:r>
            <a:r>
              <a:rPr sz="2400" spc="-5" dirty="0">
                <a:latin typeface="Times New Roman"/>
                <a:cs typeface="Times New Roman"/>
              </a:rPr>
              <a:t>ликі</a:t>
            </a:r>
            <a:r>
              <a:rPr sz="2400" dirty="0">
                <a:latin typeface="Times New Roman"/>
                <a:cs typeface="Times New Roman"/>
              </a:rPr>
              <a:t>й	</a:t>
            </a:r>
            <a:r>
              <a:rPr sz="2400" spc="-5" dirty="0">
                <a:latin typeface="Times New Roman"/>
                <a:cs typeface="Times New Roman"/>
              </a:rPr>
              <a:t>кі</a:t>
            </a:r>
            <a:r>
              <a:rPr sz="2400" dirty="0">
                <a:latin typeface="Times New Roman"/>
                <a:cs typeface="Times New Roman"/>
              </a:rPr>
              <a:t>л</a:t>
            </a:r>
            <a:r>
              <a:rPr sz="2400" spc="-5" dirty="0">
                <a:latin typeface="Times New Roman"/>
                <a:cs typeface="Times New Roman"/>
              </a:rPr>
              <a:t>ь</a:t>
            </a:r>
            <a:r>
              <a:rPr sz="2400" spc="-125" dirty="0">
                <a:latin typeface="Times New Roman"/>
                <a:cs typeface="Times New Roman"/>
              </a:rPr>
              <a:t>к</a:t>
            </a:r>
            <a:r>
              <a:rPr sz="2400" spc="60" dirty="0">
                <a:latin typeface="Times New Roman"/>
                <a:cs typeface="Times New Roman"/>
              </a:rPr>
              <a:t>о</a:t>
            </a:r>
            <a:r>
              <a:rPr sz="2400" dirty="0">
                <a:latin typeface="Times New Roman"/>
                <a:cs typeface="Times New Roman"/>
              </a:rPr>
              <a:t>сті	ж</a:t>
            </a:r>
            <a:r>
              <a:rPr sz="2400" spc="-5" dirty="0">
                <a:latin typeface="Times New Roman"/>
                <a:cs typeface="Times New Roman"/>
              </a:rPr>
              <a:t>и</a:t>
            </a:r>
            <a:r>
              <a:rPr sz="2400" spc="-25" dirty="0">
                <a:latin typeface="Times New Roman"/>
                <a:cs typeface="Times New Roman"/>
              </a:rPr>
              <a:t>ру  </a:t>
            </a:r>
            <a:r>
              <a:rPr sz="2400" spc="-5" dirty="0">
                <a:latin typeface="Times New Roman"/>
                <a:cs typeface="Times New Roman"/>
              </a:rPr>
              <a:t>(фритюрі)</a:t>
            </a:r>
            <a:r>
              <a:rPr sz="2400" spc="-10" dirty="0">
                <a:latin typeface="Times New Roman"/>
                <a:cs typeface="Times New Roman"/>
              </a:rPr>
              <a:t> </a:t>
            </a:r>
            <a:r>
              <a:rPr sz="2400" spc="-5" dirty="0">
                <a:latin typeface="Times New Roman"/>
                <a:cs typeface="Times New Roman"/>
              </a:rPr>
              <a:t>при</a:t>
            </a:r>
            <a:r>
              <a:rPr sz="2400" spc="5" dirty="0">
                <a:latin typeface="Times New Roman"/>
                <a:cs typeface="Times New Roman"/>
              </a:rPr>
              <a:t> </a:t>
            </a:r>
            <a:r>
              <a:rPr sz="2400" spc="-5" dirty="0">
                <a:latin typeface="Times New Roman"/>
                <a:cs typeface="Times New Roman"/>
              </a:rPr>
              <a:t>високих</a:t>
            </a:r>
            <a:r>
              <a:rPr sz="2400" spc="5" dirty="0">
                <a:latin typeface="Times New Roman"/>
                <a:cs typeface="Times New Roman"/>
              </a:rPr>
              <a:t> </a:t>
            </a:r>
            <a:r>
              <a:rPr sz="2400" spc="-10" dirty="0">
                <a:latin typeface="Times New Roman"/>
                <a:cs typeface="Times New Roman"/>
              </a:rPr>
              <a:t>температурах</a:t>
            </a:r>
            <a:r>
              <a:rPr sz="2400" spc="-15" dirty="0">
                <a:latin typeface="Times New Roman"/>
                <a:cs typeface="Times New Roman"/>
              </a:rPr>
              <a:t> </a:t>
            </a:r>
            <a:r>
              <a:rPr sz="2400" dirty="0">
                <a:latin typeface="Times New Roman"/>
                <a:cs typeface="Times New Roman"/>
              </a:rPr>
              <a:t>(150…190</a:t>
            </a:r>
            <a:r>
              <a:rPr sz="2400" spc="5" dirty="0">
                <a:latin typeface="Times New Roman"/>
                <a:cs typeface="Times New Roman"/>
              </a:rPr>
              <a:t> </a:t>
            </a:r>
            <a:r>
              <a:rPr sz="2400" baseline="24305" dirty="0">
                <a:latin typeface="Times New Roman"/>
                <a:cs typeface="Times New Roman"/>
              </a:rPr>
              <a:t>0</a:t>
            </a:r>
            <a:r>
              <a:rPr sz="2400" spc="292" baseline="24305" dirty="0">
                <a:latin typeface="Times New Roman"/>
                <a:cs typeface="Times New Roman"/>
              </a:rPr>
              <a:t> </a:t>
            </a:r>
            <a:r>
              <a:rPr sz="2400" dirty="0">
                <a:latin typeface="Times New Roman"/>
                <a:cs typeface="Times New Roman"/>
              </a:rPr>
              <a:t>С).</a:t>
            </a:r>
            <a:endParaRPr sz="24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84455" marR="241300" indent="914400">
              <a:lnSpc>
                <a:spcPct val="100000"/>
              </a:lnSpc>
              <a:spcBef>
                <a:spcPts val="100"/>
              </a:spcBef>
              <a:tabLst>
                <a:tab pos="2574925" algn="l"/>
              </a:tabLst>
            </a:pPr>
            <a:r>
              <a:rPr spc="-5" dirty="0">
                <a:solidFill>
                  <a:srgbClr val="1F497D"/>
                </a:solidFill>
              </a:rPr>
              <a:t>До </a:t>
            </a:r>
            <a:r>
              <a:rPr spc="-15" dirty="0"/>
              <a:t>контактних </a:t>
            </a:r>
            <a:r>
              <a:rPr spc="-5" dirty="0"/>
              <a:t>грилів </a:t>
            </a:r>
            <a:r>
              <a:rPr dirty="0"/>
              <a:t>з </a:t>
            </a:r>
            <a:r>
              <a:rPr spc="-10" dirty="0"/>
              <a:t>плоскою </a:t>
            </a:r>
            <a:r>
              <a:rPr spc="-5" dirty="0"/>
              <a:t>поверхнею, що </a:t>
            </a:r>
            <a:r>
              <a:rPr spc="-10" dirty="0"/>
              <a:t>має </a:t>
            </a:r>
            <a:r>
              <a:rPr spc="-5" dirty="0"/>
              <a:t> </a:t>
            </a:r>
            <a:r>
              <a:rPr spc="-15" dirty="0"/>
              <a:t>форму-заглиблення </a:t>
            </a:r>
            <a:r>
              <a:rPr dirty="0">
                <a:solidFill>
                  <a:srgbClr val="000000"/>
                </a:solidFill>
              </a:rPr>
              <a:t>відносяться сендвіч-грилі для </a:t>
            </a:r>
            <a:r>
              <a:rPr spc="-20" dirty="0">
                <a:solidFill>
                  <a:srgbClr val="000000"/>
                </a:solidFill>
              </a:rPr>
              <a:t>приготування </a:t>
            </a:r>
            <a:r>
              <a:rPr spc="-585" dirty="0">
                <a:solidFill>
                  <a:srgbClr val="000000"/>
                </a:solidFill>
              </a:rPr>
              <a:t> </a:t>
            </a:r>
            <a:r>
              <a:rPr b="1" i="1" spc="-15" dirty="0">
                <a:latin typeface="Times New Roman"/>
                <a:cs typeface="Times New Roman"/>
              </a:rPr>
              <a:t>вафель,</a:t>
            </a:r>
            <a:r>
              <a:rPr b="1" i="1" spc="5" dirty="0">
                <a:latin typeface="Times New Roman"/>
                <a:cs typeface="Times New Roman"/>
              </a:rPr>
              <a:t> </a:t>
            </a:r>
            <a:r>
              <a:rPr b="1" i="1" spc="-5" dirty="0">
                <a:latin typeface="Times New Roman"/>
                <a:cs typeface="Times New Roman"/>
              </a:rPr>
              <a:t>млинців</a:t>
            </a:r>
            <a:r>
              <a:rPr b="1" i="1" spc="35" dirty="0">
                <a:latin typeface="Times New Roman"/>
                <a:cs typeface="Times New Roman"/>
              </a:rPr>
              <a:t> </a:t>
            </a:r>
            <a:r>
              <a:rPr dirty="0"/>
              <a:t>і	</a:t>
            </a:r>
            <a:r>
              <a:rPr b="1" i="1" spc="-10" dirty="0">
                <a:latin typeface="Times New Roman"/>
                <a:cs typeface="Times New Roman"/>
              </a:rPr>
              <a:t>сосиски</a:t>
            </a:r>
            <a:r>
              <a:rPr b="1" i="1" spc="-15" dirty="0">
                <a:latin typeface="Times New Roman"/>
                <a:cs typeface="Times New Roman"/>
              </a:rPr>
              <a:t> </a:t>
            </a:r>
            <a:r>
              <a:rPr b="1" i="1" dirty="0">
                <a:latin typeface="Times New Roman"/>
                <a:cs typeface="Times New Roman"/>
              </a:rPr>
              <a:t>в</a:t>
            </a:r>
            <a:r>
              <a:rPr b="1" i="1" spc="-5" dirty="0">
                <a:latin typeface="Times New Roman"/>
                <a:cs typeface="Times New Roman"/>
              </a:rPr>
              <a:t> тісті</a:t>
            </a:r>
            <a:r>
              <a:rPr b="1" i="1" spc="-15" dirty="0">
                <a:latin typeface="Times New Roman"/>
                <a:cs typeface="Times New Roman"/>
              </a:rPr>
              <a:t> </a:t>
            </a:r>
            <a:r>
              <a:rPr b="1" i="1" spc="-5" dirty="0">
                <a:latin typeface="Times New Roman"/>
                <a:cs typeface="Times New Roman"/>
              </a:rPr>
              <a:t>Corn </a:t>
            </a:r>
            <a:r>
              <a:rPr b="1" i="1" dirty="0">
                <a:latin typeface="Times New Roman"/>
                <a:cs typeface="Times New Roman"/>
              </a:rPr>
              <a:t>Dog.</a:t>
            </a:r>
          </a:p>
          <a:p>
            <a:pPr marL="12700" marR="5080" indent="914400" algn="just">
              <a:lnSpc>
                <a:spcPct val="80000"/>
              </a:lnSpc>
              <a:spcBef>
                <a:spcPts val="434"/>
              </a:spcBef>
            </a:pPr>
            <a:r>
              <a:rPr b="1" spc="-5" dirty="0">
                <a:latin typeface="Times New Roman"/>
                <a:cs typeface="Times New Roman"/>
              </a:rPr>
              <a:t>Вафельниці </a:t>
            </a:r>
            <a:r>
              <a:rPr b="1" dirty="0">
                <a:latin typeface="Times New Roman"/>
                <a:cs typeface="Times New Roman"/>
              </a:rPr>
              <a:t>сендвіч-гриль </a:t>
            </a:r>
            <a:r>
              <a:rPr spc="-15" dirty="0">
                <a:solidFill>
                  <a:srgbClr val="1F497D"/>
                </a:solidFill>
              </a:rPr>
              <a:t>призначені </a:t>
            </a:r>
            <a:r>
              <a:rPr dirty="0">
                <a:solidFill>
                  <a:srgbClr val="1F497D"/>
                </a:solidFill>
              </a:rPr>
              <a:t>для </a:t>
            </a:r>
            <a:r>
              <a:rPr spc="-20" dirty="0">
                <a:solidFill>
                  <a:srgbClr val="1F497D"/>
                </a:solidFill>
              </a:rPr>
              <a:t>приготування </a:t>
            </a:r>
            <a:r>
              <a:rPr spc="-15" dirty="0">
                <a:solidFill>
                  <a:srgbClr val="1F497D"/>
                </a:solidFill>
              </a:rPr>
              <a:t> </a:t>
            </a:r>
            <a:r>
              <a:rPr dirty="0">
                <a:solidFill>
                  <a:srgbClr val="1F497D"/>
                </a:solidFill>
              </a:rPr>
              <a:t>традиційних </a:t>
            </a:r>
            <a:r>
              <a:rPr spc="-10" dirty="0">
                <a:solidFill>
                  <a:srgbClr val="1F497D"/>
                </a:solidFill>
              </a:rPr>
              <a:t>вафель, </a:t>
            </a:r>
            <a:r>
              <a:rPr spc="-5" dirty="0">
                <a:solidFill>
                  <a:srgbClr val="1F497D"/>
                </a:solidFill>
              </a:rPr>
              <a:t>«бельгійських» </a:t>
            </a:r>
            <a:r>
              <a:rPr spc="-10" dirty="0">
                <a:solidFill>
                  <a:srgbClr val="1F497D"/>
                </a:solidFill>
              </a:rPr>
              <a:t>вафель, вафельних </a:t>
            </a:r>
            <a:r>
              <a:rPr spc="-20" dirty="0">
                <a:solidFill>
                  <a:srgbClr val="1F497D"/>
                </a:solidFill>
              </a:rPr>
              <a:t>заготовок </a:t>
            </a:r>
            <a:r>
              <a:rPr spc="-15" dirty="0">
                <a:solidFill>
                  <a:srgbClr val="1F497D"/>
                </a:solidFill>
              </a:rPr>
              <a:t> </a:t>
            </a:r>
            <a:r>
              <a:rPr dirty="0">
                <a:solidFill>
                  <a:srgbClr val="1F497D"/>
                </a:solidFill>
              </a:rPr>
              <a:t>для</a:t>
            </a:r>
            <a:r>
              <a:rPr spc="5" dirty="0">
                <a:solidFill>
                  <a:srgbClr val="1F497D"/>
                </a:solidFill>
              </a:rPr>
              <a:t> </a:t>
            </a:r>
            <a:r>
              <a:rPr spc="-15" dirty="0">
                <a:solidFill>
                  <a:srgbClr val="1F497D"/>
                </a:solidFill>
              </a:rPr>
              <a:t>приготування</a:t>
            </a:r>
            <a:r>
              <a:rPr spc="-10" dirty="0">
                <a:solidFill>
                  <a:srgbClr val="1F497D"/>
                </a:solidFill>
              </a:rPr>
              <a:t> </a:t>
            </a:r>
            <a:r>
              <a:rPr spc="-5" dirty="0">
                <a:solidFill>
                  <a:srgbClr val="1F497D"/>
                </a:solidFill>
              </a:rPr>
              <a:t>фігурних</a:t>
            </a:r>
            <a:r>
              <a:rPr dirty="0">
                <a:solidFill>
                  <a:srgbClr val="1F497D"/>
                </a:solidFill>
              </a:rPr>
              <a:t> </a:t>
            </a:r>
            <a:r>
              <a:rPr spc="-15" dirty="0">
                <a:solidFill>
                  <a:srgbClr val="1F497D"/>
                </a:solidFill>
              </a:rPr>
              <a:t>корзинок</a:t>
            </a:r>
            <a:r>
              <a:rPr spc="-10" dirty="0">
                <a:solidFill>
                  <a:srgbClr val="1F497D"/>
                </a:solidFill>
              </a:rPr>
              <a:t> </a:t>
            </a:r>
            <a:r>
              <a:rPr dirty="0">
                <a:solidFill>
                  <a:srgbClr val="1F497D"/>
                </a:solidFill>
              </a:rPr>
              <a:t>для</a:t>
            </a:r>
            <a:r>
              <a:rPr spc="5" dirty="0">
                <a:solidFill>
                  <a:srgbClr val="1F497D"/>
                </a:solidFill>
              </a:rPr>
              <a:t> </a:t>
            </a:r>
            <a:r>
              <a:rPr spc="-5" dirty="0">
                <a:solidFill>
                  <a:srgbClr val="1F497D"/>
                </a:solidFill>
              </a:rPr>
              <a:t>різних</a:t>
            </a:r>
            <a:r>
              <a:rPr dirty="0">
                <a:solidFill>
                  <a:srgbClr val="1F497D"/>
                </a:solidFill>
              </a:rPr>
              <a:t> </a:t>
            </a:r>
            <a:r>
              <a:rPr spc="-20" dirty="0">
                <a:solidFill>
                  <a:srgbClr val="1F497D"/>
                </a:solidFill>
              </a:rPr>
              <a:t>наповнювачів </a:t>
            </a:r>
            <a:r>
              <a:rPr spc="-15" dirty="0">
                <a:solidFill>
                  <a:srgbClr val="1F497D"/>
                </a:solidFill>
              </a:rPr>
              <a:t> </a:t>
            </a:r>
            <a:r>
              <a:rPr spc="-5" dirty="0">
                <a:solidFill>
                  <a:srgbClr val="1F497D"/>
                </a:solidFill>
              </a:rPr>
              <a:t>(морозиво, крем, </a:t>
            </a:r>
            <a:r>
              <a:rPr spc="-15" dirty="0">
                <a:solidFill>
                  <a:srgbClr val="1F497D"/>
                </a:solidFill>
              </a:rPr>
              <a:t>фрукти) </a:t>
            </a:r>
            <a:r>
              <a:rPr dirty="0">
                <a:solidFill>
                  <a:srgbClr val="1F497D"/>
                </a:solidFill>
              </a:rPr>
              <a:t>або </a:t>
            </a:r>
            <a:r>
              <a:rPr spc="-15" dirty="0">
                <a:solidFill>
                  <a:srgbClr val="1F497D"/>
                </a:solidFill>
              </a:rPr>
              <a:t>приготування </a:t>
            </a:r>
            <a:r>
              <a:rPr spc="-5" dirty="0">
                <a:solidFill>
                  <a:srgbClr val="1F497D"/>
                </a:solidFill>
              </a:rPr>
              <a:t>бісквітної </a:t>
            </a:r>
            <a:r>
              <a:rPr spc="5" dirty="0">
                <a:solidFill>
                  <a:srgbClr val="1F497D"/>
                </a:solidFill>
              </a:rPr>
              <a:t>основи </a:t>
            </a:r>
            <a:r>
              <a:rPr dirty="0">
                <a:solidFill>
                  <a:srgbClr val="1F497D"/>
                </a:solidFill>
              </a:rPr>
              <a:t>для </a:t>
            </a:r>
            <a:r>
              <a:rPr spc="5" dirty="0">
                <a:solidFill>
                  <a:srgbClr val="1F497D"/>
                </a:solidFill>
              </a:rPr>
              <a:t> </a:t>
            </a:r>
            <a:r>
              <a:rPr spc="-10" dirty="0">
                <a:solidFill>
                  <a:srgbClr val="1F497D"/>
                </a:solidFill>
              </a:rPr>
              <a:t>тістечок.</a:t>
            </a:r>
            <a:r>
              <a:rPr spc="210" dirty="0">
                <a:solidFill>
                  <a:srgbClr val="1F497D"/>
                </a:solidFill>
              </a:rPr>
              <a:t> </a:t>
            </a:r>
            <a:r>
              <a:rPr spc="-20" dirty="0">
                <a:solidFill>
                  <a:srgbClr val="1F497D"/>
                </a:solidFill>
              </a:rPr>
              <a:t>Робочий</a:t>
            </a:r>
            <a:r>
              <a:rPr spc="215" dirty="0">
                <a:solidFill>
                  <a:srgbClr val="1F497D"/>
                </a:solidFill>
              </a:rPr>
              <a:t> </a:t>
            </a:r>
            <a:r>
              <a:rPr spc="-5" dirty="0">
                <a:solidFill>
                  <a:srgbClr val="1F497D"/>
                </a:solidFill>
              </a:rPr>
              <a:t>зазор</a:t>
            </a:r>
            <a:r>
              <a:rPr spc="210" dirty="0">
                <a:solidFill>
                  <a:srgbClr val="1F497D"/>
                </a:solidFill>
              </a:rPr>
              <a:t> </a:t>
            </a:r>
            <a:r>
              <a:rPr spc="-5" dirty="0">
                <a:solidFill>
                  <a:srgbClr val="1F497D"/>
                </a:solidFill>
              </a:rPr>
              <a:t>між</a:t>
            </a:r>
            <a:r>
              <a:rPr spc="215" dirty="0">
                <a:solidFill>
                  <a:srgbClr val="1F497D"/>
                </a:solidFill>
              </a:rPr>
              <a:t> </a:t>
            </a:r>
            <a:r>
              <a:rPr dirty="0">
                <a:solidFill>
                  <a:srgbClr val="1F497D"/>
                </a:solidFill>
              </a:rPr>
              <a:t>ними</a:t>
            </a:r>
            <a:r>
              <a:rPr spc="210" dirty="0">
                <a:solidFill>
                  <a:srgbClr val="1F497D"/>
                </a:solidFill>
              </a:rPr>
              <a:t> </a:t>
            </a:r>
            <a:r>
              <a:rPr spc="-5" dirty="0">
                <a:solidFill>
                  <a:srgbClr val="1F497D"/>
                </a:solidFill>
              </a:rPr>
              <a:t>задається</a:t>
            </a:r>
            <a:r>
              <a:rPr spc="215" dirty="0">
                <a:solidFill>
                  <a:srgbClr val="1F497D"/>
                </a:solidFill>
              </a:rPr>
              <a:t> </a:t>
            </a:r>
            <a:r>
              <a:rPr spc="-15" dirty="0">
                <a:solidFill>
                  <a:srgbClr val="1F497D"/>
                </a:solidFill>
              </a:rPr>
              <a:t>конструктивно</a:t>
            </a:r>
            <a:r>
              <a:rPr spc="220" dirty="0">
                <a:solidFill>
                  <a:srgbClr val="1F497D"/>
                </a:solidFill>
              </a:rPr>
              <a:t> </a:t>
            </a:r>
            <a:r>
              <a:rPr spc="-25" dirty="0">
                <a:solidFill>
                  <a:srgbClr val="1F497D"/>
                </a:solidFill>
              </a:rPr>
              <a:t>може</a:t>
            </a:r>
          </a:p>
        </p:txBody>
      </p:sp>
      <p:pic>
        <p:nvPicPr>
          <p:cNvPr id="3" name="object 3"/>
          <p:cNvPicPr/>
          <p:nvPr/>
        </p:nvPicPr>
        <p:blipFill>
          <a:blip r:embed="rId2" cstate="print"/>
          <a:stretch>
            <a:fillRect/>
          </a:stretch>
        </p:blipFill>
        <p:spPr>
          <a:xfrm>
            <a:off x="5508662" y="4076712"/>
            <a:ext cx="1659390" cy="2368663"/>
          </a:xfrm>
          <a:prstGeom prst="rect">
            <a:avLst/>
          </a:prstGeom>
        </p:spPr>
      </p:pic>
      <p:grpSp>
        <p:nvGrpSpPr>
          <p:cNvPr id="4" name="object 4"/>
          <p:cNvGrpSpPr/>
          <p:nvPr/>
        </p:nvGrpSpPr>
        <p:grpSpPr>
          <a:xfrm>
            <a:off x="0" y="4076725"/>
            <a:ext cx="5452110" cy="2155825"/>
            <a:chOff x="0" y="4076725"/>
            <a:chExt cx="5452110" cy="2155825"/>
          </a:xfrm>
        </p:grpSpPr>
        <p:pic>
          <p:nvPicPr>
            <p:cNvPr id="5" name="object 5"/>
            <p:cNvPicPr/>
            <p:nvPr/>
          </p:nvPicPr>
          <p:blipFill>
            <a:blip r:embed="rId3" cstate="print"/>
            <a:stretch>
              <a:fillRect/>
            </a:stretch>
          </p:blipFill>
          <p:spPr>
            <a:xfrm>
              <a:off x="0" y="4076725"/>
              <a:ext cx="2429725" cy="2155534"/>
            </a:xfrm>
            <a:prstGeom prst="rect">
              <a:avLst/>
            </a:prstGeom>
          </p:spPr>
        </p:pic>
        <p:pic>
          <p:nvPicPr>
            <p:cNvPr id="6" name="object 6"/>
            <p:cNvPicPr/>
            <p:nvPr/>
          </p:nvPicPr>
          <p:blipFill>
            <a:blip r:embed="rId4" cstate="print"/>
            <a:stretch>
              <a:fillRect/>
            </a:stretch>
          </p:blipFill>
          <p:spPr>
            <a:xfrm>
              <a:off x="2418321" y="4156615"/>
              <a:ext cx="3033698" cy="2025643"/>
            </a:xfrm>
            <a:prstGeom prst="rect">
              <a:avLst/>
            </a:prstGeom>
          </p:spPr>
        </p:pic>
      </p:grpSp>
      <p:sp>
        <p:nvSpPr>
          <p:cNvPr id="7" name="object 7"/>
          <p:cNvSpPr txBox="1"/>
          <p:nvPr/>
        </p:nvSpPr>
        <p:spPr>
          <a:xfrm>
            <a:off x="255469" y="2754758"/>
            <a:ext cx="8667115" cy="976630"/>
          </a:xfrm>
          <a:prstGeom prst="rect">
            <a:avLst/>
          </a:prstGeom>
        </p:spPr>
        <p:txBody>
          <a:bodyPr vert="horz" wrap="square" lIns="0" tIns="83820" rIns="0" bIns="0" rtlCol="0">
            <a:spAutoFit/>
          </a:bodyPr>
          <a:lstStyle/>
          <a:p>
            <a:pPr marL="12700" marR="5080" algn="just">
              <a:lnSpc>
                <a:spcPts val="2300"/>
              </a:lnSpc>
              <a:spcBef>
                <a:spcPts val="660"/>
              </a:spcBef>
            </a:pPr>
            <a:r>
              <a:rPr sz="2400" spc="-20" dirty="0">
                <a:solidFill>
                  <a:srgbClr val="1F497D"/>
                </a:solidFill>
                <a:latin typeface="Times New Roman"/>
                <a:cs typeface="Times New Roman"/>
              </a:rPr>
              <a:t>регулюватися.</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При</a:t>
            </a:r>
            <a:r>
              <a:rPr sz="2400" dirty="0">
                <a:solidFill>
                  <a:srgbClr val="1F497D"/>
                </a:solidFill>
                <a:latin typeface="Times New Roman"/>
                <a:cs typeface="Times New Roman"/>
              </a:rPr>
              <a:t> </a:t>
            </a:r>
            <a:r>
              <a:rPr sz="2400" spc="-15" dirty="0">
                <a:solidFill>
                  <a:srgbClr val="1F497D"/>
                </a:solidFill>
                <a:latin typeface="Times New Roman"/>
                <a:cs typeface="Times New Roman"/>
              </a:rPr>
              <a:t>зближенні</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поверхонь</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надлишки</a:t>
            </a:r>
            <a:r>
              <a:rPr sz="2400" dirty="0">
                <a:solidFill>
                  <a:srgbClr val="1F497D"/>
                </a:solidFill>
                <a:latin typeface="Times New Roman"/>
                <a:cs typeface="Times New Roman"/>
              </a:rPr>
              <a:t> тіста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видавлюються</a:t>
            </a:r>
            <a:r>
              <a:rPr sz="2400" spc="-5"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робочого</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простору</a:t>
            </a:r>
            <a:r>
              <a:rPr sz="2400" dirty="0">
                <a:solidFill>
                  <a:srgbClr val="1F497D"/>
                </a:solidFill>
                <a:latin typeface="Times New Roman"/>
                <a:cs typeface="Times New Roman"/>
              </a:rPr>
              <a:t> </a:t>
            </a:r>
            <a:r>
              <a:rPr sz="2400" spc="-5" dirty="0">
                <a:solidFill>
                  <a:srgbClr val="1F497D"/>
                </a:solidFill>
                <a:latin typeface="Times New Roman"/>
                <a:cs typeface="Times New Roman"/>
              </a:rPr>
              <a:t>(у</a:t>
            </a:r>
            <a:r>
              <a:rPr sz="2400" dirty="0">
                <a:solidFill>
                  <a:srgbClr val="1F497D"/>
                </a:solidFill>
                <a:latin typeface="Times New Roman"/>
                <a:cs typeface="Times New Roman"/>
              </a:rPr>
              <a:t> </a:t>
            </a:r>
            <a:r>
              <a:rPr sz="2400" spc="-5" dirty="0">
                <a:solidFill>
                  <a:srgbClr val="1F497D"/>
                </a:solidFill>
                <a:latin typeface="Times New Roman"/>
                <a:cs typeface="Times New Roman"/>
              </a:rPr>
              <a:t>спеціальні</a:t>
            </a:r>
            <a:r>
              <a:rPr sz="2400" dirty="0">
                <a:solidFill>
                  <a:srgbClr val="1F497D"/>
                </a:solidFill>
                <a:latin typeface="Times New Roman"/>
                <a:cs typeface="Times New Roman"/>
              </a:rPr>
              <a:t> </a:t>
            </a:r>
            <a:r>
              <a:rPr sz="2400" spc="-10" dirty="0">
                <a:solidFill>
                  <a:srgbClr val="1F497D"/>
                </a:solidFill>
                <a:latin typeface="Times New Roman"/>
                <a:cs typeface="Times New Roman"/>
              </a:rPr>
              <a:t>канавки),</a:t>
            </a:r>
            <a:r>
              <a:rPr sz="2400" spc="-5" dirty="0">
                <a:solidFill>
                  <a:srgbClr val="1F497D"/>
                </a:solidFill>
                <a:latin typeface="Times New Roman"/>
                <a:cs typeface="Times New Roman"/>
              </a:rPr>
              <a:t> </a:t>
            </a:r>
            <a:r>
              <a:rPr sz="2400" dirty="0">
                <a:solidFill>
                  <a:srgbClr val="1F497D"/>
                </a:solidFill>
                <a:latin typeface="Times New Roman"/>
                <a:cs typeface="Times New Roman"/>
              </a:rPr>
              <a:t>а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вироби</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із</a:t>
            </a:r>
            <a:r>
              <a:rPr sz="2400" dirty="0">
                <a:solidFill>
                  <a:srgbClr val="1F497D"/>
                </a:solidFill>
                <a:latin typeface="Times New Roman"/>
                <a:cs typeface="Times New Roman"/>
              </a:rPr>
              <a:t> </a:t>
            </a:r>
            <a:r>
              <a:rPr sz="2400" spc="-20" dirty="0">
                <a:solidFill>
                  <a:srgbClr val="1F497D"/>
                </a:solidFill>
                <a:latin typeface="Times New Roman"/>
                <a:cs typeface="Times New Roman"/>
              </a:rPr>
              <a:t>пружного</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тіста</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деформуються</a:t>
            </a:r>
            <a:r>
              <a:rPr sz="2400" spc="-10" dirty="0">
                <a:solidFill>
                  <a:srgbClr val="1F497D"/>
                </a:solidFill>
                <a:latin typeface="Times New Roman"/>
                <a:cs typeface="Times New Roman"/>
              </a:rPr>
              <a:t> </a:t>
            </a:r>
            <a:r>
              <a:rPr sz="2400" dirty="0">
                <a:solidFill>
                  <a:srgbClr val="1F497D"/>
                </a:solidFill>
                <a:latin typeface="Times New Roman"/>
                <a:cs typeface="Times New Roman"/>
              </a:rPr>
              <a:t>і</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тісно</a:t>
            </a:r>
            <a:r>
              <a:rPr sz="2400" spc="-10" dirty="0">
                <a:solidFill>
                  <a:srgbClr val="1F497D"/>
                </a:solidFill>
                <a:latin typeface="Times New Roman"/>
                <a:cs typeface="Times New Roman"/>
              </a:rPr>
              <a:t> притискаються.</a:t>
            </a:r>
            <a:endParaRPr sz="2400">
              <a:latin typeface="Times New Roman"/>
              <a:cs typeface="Times New Roman"/>
            </a:endParaRPr>
          </a:p>
        </p:txBody>
      </p:sp>
      <p:sp>
        <p:nvSpPr>
          <p:cNvPr id="8" name="object 8"/>
          <p:cNvSpPr txBox="1"/>
          <p:nvPr/>
        </p:nvSpPr>
        <p:spPr>
          <a:xfrm>
            <a:off x="3076543" y="6334442"/>
            <a:ext cx="1907539" cy="330200"/>
          </a:xfrm>
          <a:prstGeom prst="rect">
            <a:avLst/>
          </a:prstGeom>
        </p:spPr>
        <p:txBody>
          <a:bodyPr vert="horz" wrap="square" lIns="0" tIns="12065" rIns="0" bIns="0" rtlCol="0">
            <a:spAutoFit/>
          </a:bodyPr>
          <a:lstStyle/>
          <a:p>
            <a:pPr marL="12700">
              <a:lnSpc>
                <a:spcPct val="100000"/>
              </a:lnSpc>
              <a:spcBef>
                <a:spcPts val="95"/>
              </a:spcBef>
            </a:pPr>
            <a:r>
              <a:rPr sz="2000" spc="-5" dirty="0">
                <a:solidFill>
                  <a:srgbClr val="0000FF"/>
                </a:solidFill>
                <a:latin typeface="Times New Roman"/>
                <a:cs typeface="Times New Roman"/>
              </a:rPr>
              <a:t>Бельгійські</a:t>
            </a:r>
            <a:r>
              <a:rPr sz="2000" spc="-50" dirty="0">
                <a:solidFill>
                  <a:srgbClr val="0000FF"/>
                </a:solidFill>
                <a:latin typeface="Times New Roman"/>
                <a:cs typeface="Times New Roman"/>
              </a:rPr>
              <a:t> </a:t>
            </a:r>
            <a:r>
              <a:rPr sz="2000" spc="-20" dirty="0">
                <a:solidFill>
                  <a:srgbClr val="0000FF"/>
                </a:solidFill>
                <a:latin typeface="Times New Roman"/>
                <a:cs typeface="Times New Roman"/>
              </a:rPr>
              <a:t>вафлі</a:t>
            </a:r>
            <a:endParaRPr sz="2000">
              <a:latin typeface="Times New Roman"/>
              <a:cs typeface="Times New Roman"/>
            </a:endParaRPr>
          </a:p>
        </p:txBody>
      </p:sp>
      <p:pic>
        <p:nvPicPr>
          <p:cNvPr id="9" name="object 9"/>
          <p:cNvPicPr/>
          <p:nvPr/>
        </p:nvPicPr>
        <p:blipFill>
          <a:blip r:embed="rId5" cstate="print"/>
          <a:stretch>
            <a:fillRect/>
          </a:stretch>
        </p:blipFill>
        <p:spPr>
          <a:xfrm>
            <a:off x="7243762" y="4441825"/>
            <a:ext cx="1900237" cy="192404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6514" y="4152391"/>
            <a:ext cx="2808239" cy="2457437"/>
          </a:xfrm>
          <a:prstGeom prst="rect">
            <a:avLst/>
          </a:prstGeom>
        </p:spPr>
      </p:pic>
      <p:pic>
        <p:nvPicPr>
          <p:cNvPr id="3" name="object 3"/>
          <p:cNvPicPr/>
          <p:nvPr/>
        </p:nvPicPr>
        <p:blipFill>
          <a:blip r:embed="rId3" cstate="print"/>
          <a:stretch>
            <a:fillRect/>
          </a:stretch>
        </p:blipFill>
        <p:spPr>
          <a:xfrm>
            <a:off x="4759703" y="4212577"/>
            <a:ext cx="2286547" cy="2645422"/>
          </a:xfrm>
          <a:prstGeom prst="rect">
            <a:avLst/>
          </a:prstGeom>
        </p:spPr>
      </p:pic>
      <p:sp>
        <p:nvSpPr>
          <p:cNvPr id="4" name="object 4"/>
          <p:cNvSpPr txBox="1"/>
          <p:nvPr/>
        </p:nvSpPr>
        <p:spPr>
          <a:xfrm>
            <a:off x="76690" y="212345"/>
            <a:ext cx="8666480" cy="3829685"/>
          </a:xfrm>
          <a:prstGeom prst="rect">
            <a:avLst/>
          </a:prstGeom>
        </p:spPr>
        <p:txBody>
          <a:bodyPr vert="horz" wrap="square" lIns="0" tIns="12700" rIns="0" bIns="0" rtlCol="0">
            <a:spAutoFit/>
          </a:bodyPr>
          <a:lstStyle/>
          <a:p>
            <a:pPr marL="12700" marR="5080" indent="990600" algn="just">
              <a:lnSpc>
                <a:spcPct val="100000"/>
              </a:lnSpc>
              <a:spcBef>
                <a:spcPts val="100"/>
              </a:spcBef>
            </a:pPr>
            <a:r>
              <a:rPr sz="2400" spc="-5" dirty="0">
                <a:solidFill>
                  <a:srgbClr val="1F497D"/>
                </a:solidFill>
                <a:latin typeface="Times New Roman"/>
                <a:cs typeface="Times New Roman"/>
              </a:rPr>
              <a:t>За</a:t>
            </a:r>
            <a:r>
              <a:rPr sz="2400" dirty="0">
                <a:solidFill>
                  <a:srgbClr val="1F497D"/>
                </a:solidFill>
                <a:latin typeface="Times New Roman"/>
                <a:cs typeface="Times New Roman"/>
              </a:rPr>
              <a:t> </a:t>
            </a:r>
            <a:r>
              <a:rPr sz="2400" spc="-15" dirty="0">
                <a:solidFill>
                  <a:srgbClr val="1F497D"/>
                </a:solidFill>
                <a:latin typeface="Times New Roman"/>
                <a:cs typeface="Times New Roman"/>
              </a:rPr>
              <a:t>допомогою</a:t>
            </a:r>
            <a:r>
              <a:rPr sz="2400" spc="-10" dirty="0">
                <a:solidFill>
                  <a:srgbClr val="1F497D"/>
                </a:solidFill>
                <a:latin typeface="Times New Roman"/>
                <a:cs typeface="Times New Roman"/>
              </a:rPr>
              <a:t> </a:t>
            </a:r>
            <a:r>
              <a:rPr sz="2400" b="1" dirty="0">
                <a:solidFill>
                  <a:srgbClr val="0000FF"/>
                </a:solidFill>
                <a:latin typeface="Times New Roman"/>
                <a:cs typeface="Times New Roman"/>
              </a:rPr>
              <a:t>сендвіч-грилів</a:t>
            </a:r>
            <a:r>
              <a:rPr sz="2400" b="1" spc="5" dirty="0">
                <a:solidFill>
                  <a:srgbClr val="0000FF"/>
                </a:solidFill>
                <a:latin typeface="Times New Roman"/>
                <a:cs typeface="Times New Roman"/>
              </a:rPr>
              <a:t> </a:t>
            </a:r>
            <a:r>
              <a:rPr sz="2400" b="1" spc="-5" dirty="0">
                <a:solidFill>
                  <a:srgbClr val="0000FF"/>
                </a:solidFill>
                <a:latin typeface="Times New Roman"/>
                <a:cs typeface="Times New Roman"/>
              </a:rPr>
              <a:t>для</a:t>
            </a:r>
            <a:r>
              <a:rPr sz="2400" b="1" dirty="0">
                <a:solidFill>
                  <a:srgbClr val="0000FF"/>
                </a:solidFill>
                <a:latin typeface="Times New Roman"/>
                <a:cs typeface="Times New Roman"/>
              </a:rPr>
              <a:t> </a:t>
            </a:r>
            <a:r>
              <a:rPr sz="2400" b="1" spc="-5" dirty="0">
                <a:solidFill>
                  <a:srgbClr val="0000FF"/>
                </a:solidFill>
                <a:latin typeface="Times New Roman"/>
                <a:cs typeface="Times New Roman"/>
              </a:rPr>
              <a:t>“корн-догів”</a:t>
            </a:r>
            <a:r>
              <a:rPr sz="2400" b="1" dirty="0">
                <a:solidFill>
                  <a:srgbClr val="0000FF"/>
                </a:solidFill>
                <a:latin typeface="Times New Roman"/>
                <a:cs typeface="Times New Roman"/>
              </a:rPr>
              <a:t> </a:t>
            </a:r>
            <a:r>
              <a:rPr sz="2400" spc="-5" dirty="0">
                <a:solidFill>
                  <a:srgbClr val="1F497D"/>
                </a:solidFill>
                <a:latin typeface="Times New Roman"/>
                <a:cs typeface="Times New Roman"/>
              </a:rPr>
              <a:t>окрім </a:t>
            </a:r>
            <a:r>
              <a:rPr sz="2400" dirty="0">
                <a:solidFill>
                  <a:srgbClr val="1F497D"/>
                </a:solidFill>
                <a:latin typeface="Times New Roman"/>
                <a:cs typeface="Times New Roman"/>
              </a:rPr>
              <a:t> </a:t>
            </a:r>
            <a:r>
              <a:rPr sz="2400" spc="5" dirty="0">
                <a:solidFill>
                  <a:srgbClr val="1F497D"/>
                </a:solidFill>
                <a:latin typeface="Times New Roman"/>
                <a:cs typeface="Times New Roman"/>
              </a:rPr>
              <a:t>сосоисок </a:t>
            </a:r>
            <a:r>
              <a:rPr sz="2400" dirty="0">
                <a:solidFill>
                  <a:srgbClr val="1F497D"/>
                </a:solidFill>
                <a:latin typeface="Times New Roman"/>
                <a:cs typeface="Times New Roman"/>
              </a:rPr>
              <a:t>в </a:t>
            </a:r>
            <a:r>
              <a:rPr sz="2400" spc="-5" dirty="0">
                <a:solidFill>
                  <a:srgbClr val="1F497D"/>
                </a:solidFill>
                <a:latin typeface="Times New Roman"/>
                <a:cs typeface="Times New Roman"/>
              </a:rPr>
              <a:t>тісті (клярі) </a:t>
            </a:r>
            <a:r>
              <a:rPr sz="2400" spc="-15" dirty="0">
                <a:solidFill>
                  <a:srgbClr val="1F497D"/>
                </a:solidFill>
                <a:latin typeface="Times New Roman"/>
                <a:cs typeface="Times New Roman"/>
              </a:rPr>
              <a:t>можна підсмажувати </a:t>
            </a:r>
            <a:r>
              <a:rPr sz="2400" spc="-25" dirty="0">
                <a:solidFill>
                  <a:srgbClr val="1F497D"/>
                </a:solidFill>
                <a:latin typeface="Times New Roman"/>
                <a:cs typeface="Times New Roman"/>
              </a:rPr>
              <a:t>шматочки </a:t>
            </a:r>
            <a:r>
              <a:rPr sz="2400" spc="5" dirty="0">
                <a:solidFill>
                  <a:srgbClr val="1F497D"/>
                </a:solidFill>
                <a:latin typeface="Times New Roman"/>
                <a:cs typeface="Times New Roman"/>
              </a:rPr>
              <a:t>м'яса </a:t>
            </a:r>
            <a:r>
              <a:rPr sz="2400" spc="10" dirty="0">
                <a:solidFill>
                  <a:srgbClr val="1F497D"/>
                </a:solidFill>
                <a:latin typeface="Times New Roman"/>
                <a:cs typeface="Times New Roman"/>
              </a:rPr>
              <a:t>та </a:t>
            </a:r>
            <a:r>
              <a:rPr sz="2400" spc="15" dirty="0">
                <a:solidFill>
                  <a:srgbClr val="1F497D"/>
                </a:solidFill>
                <a:latin typeface="Times New Roman"/>
                <a:cs typeface="Times New Roman"/>
              </a:rPr>
              <a:t> </a:t>
            </a:r>
            <a:r>
              <a:rPr sz="2400" dirty="0">
                <a:solidFill>
                  <a:srgbClr val="1F497D"/>
                </a:solidFill>
                <a:latin typeface="Times New Roman"/>
                <a:cs typeface="Times New Roman"/>
              </a:rPr>
              <a:t>риби </a:t>
            </a:r>
            <a:r>
              <a:rPr sz="2400" spc="-5" dirty="0">
                <a:solidFill>
                  <a:srgbClr val="1F497D"/>
                </a:solidFill>
                <a:latin typeface="Times New Roman"/>
                <a:cs typeface="Times New Roman"/>
              </a:rPr>
              <a:t>на </a:t>
            </a:r>
            <a:r>
              <a:rPr sz="2400" dirty="0">
                <a:solidFill>
                  <a:srgbClr val="1F497D"/>
                </a:solidFill>
                <a:latin typeface="Times New Roman"/>
                <a:cs typeface="Times New Roman"/>
              </a:rPr>
              <a:t>в </a:t>
            </a:r>
            <a:r>
              <a:rPr sz="2400" spc="-5" dirty="0">
                <a:solidFill>
                  <a:srgbClr val="1F497D"/>
                </a:solidFill>
                <a:latin typeface="Times New Roman"/>
                <a:cs typeface="Times New Roman"/>
              </a:rPr>
              <a:t>тісті </a:t>
            </a:r>
            <a:r>
              <a:rPr sz="2400" dirty="0">
                <a:solidFill>
                  <a:srgbClr val="1F497D"/>
                </a:solidFill>
                <a:latin typeface="Times New Roman"/>
                <a:cs typeface="Times New Roman"/>
              </a:rPr>
              <a:t>чи без </a:t>
            </a:r>
            <a:r>
              <a:rPr sz="2400" spc="-15" dirty="0">
                <a:solidFill>
                  <a:srgbClr val="1F497D"/>
                </a:solidFill>
                <a:latin typeface="Times New Roman"/>
                <a:cs typeface="Times New Roman"/>
              </a:rPr>
              <a:t>нього, </a:t>
            </a:r>
            <a:r>
              <a:rPr sz="2400" dirty="0">
                <a:solidFill>
                  <a:srgbClr val="1F497D"/>
                </a:solidFill>
                <a:latin typeface="Times New Roman"/>
                <a:cs typeface="Times New Roman"/>
              </a:rPr>
              <a:t>а </a:t>
            </a:r>
            <a:r>
              <a:rPr sz="2400" spc="-35" dirty="0">
                <a:solidFill>
                  <a:srgbClr val="1F497D"/>
                </a:solidFill>
                <a:latin typeface="Times New Roman"/>
                <a:cs typeface="Times New Roman"/>
              </a:rPr>
              <a:t>також </a:t>
            </a:r>
            <a:r>
              <a:rPr sz="2400" spc="-5" dirty="0">
                <a:solidFill>
                  <a:srgbClr val="1F497D"/>
                </a:solidFill>
                <a:latin typeface="Times New Roman"/>
                <a:cs typeface="Times New Roman"/>
              </a:rPr>
              <a:t>на </a:t>
            </a:r>
            <a:r>
              <a:rPr sz="2400" spc="-10" dirty="0">
                <a:solidFill>
                  <a:srgbClr val="1F497D"/>
                </a:solidFill>
                <a:latin typeface="Times New Roman"/>
                <a:cs typeface="Times New Roman"/>
              </a:rPr>
              <a:t>палочках. </a:t>
            </a:r>
            <a:r>
              <a:rPr sz="2400" spc="-20" dirty="0">
                <a:solidFill>
                  <a:srgbClr val="1F497D"/>
                </a:solidFill>
                <a:latin typeface="Times New Roman"/>
                <a:cs typeface="Times New Roman"/>
              </a:rPr>
              <a:t>Температура </a:t>
            </a:r>
            <a:r>
              <a:rPr sz="2400" spc="-15" dirty="0">
                <a:solidFill>
                  <a:srgbClr val="1F497D"/>
                </a:solidFill>
                <a:latin typeface="Times New Roman"/>
                <a:cs typeface="Times New Roman"/>
              </a:rPr>
              <a:t> </a:t>
            </a:r>
            <a:r>
              <a:rPr sz="2400" spc="-20" dirty="0">
                <a:solidFill>
                  <a:srgbClr val="1F497D"/>
                </a:solidFill>
                <a:latin typeface="Times New Roman"/>
                <a:cs typeface="Times New Roman"/>
              </a:rPr>
              <a:t>гріючої</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поверхні</a:t>
            </a:r>
            <a:r>
              <a:rPr sz="2400" dirty="0">
                <a:solidFill>
                  <a:srgbClr val="1F497D"/>
                </a:solidFill>
                <a:latin typeface="Times New Roman"/>
                <a:cs typeface="Times New Roman"/>
              </a:rPr>
              <a:t> </a:t>
            </a:r>
            <a:r>
              <a:rPr sz="2400" spc="-15" dirty="0">
                <a:solidFill>
                  <a:srgbClr val="1F497D"/>
                </a:solidFill>
                <a:latin typeface="Times New Roman"/>
                <a:cs typeface="Times New Roman"/>
              </a:rPr>
              <a:t>регулюється</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від</a:t>
            </a:r>
            <a:r>
              <a:rPr sz="2400" spc="5" dirty="0">
                <a:solidFill>
                  <a:srgbClr val="1F497D"/>
                </a:solidFill>
                <a:latin typeface="Times New Roman"/>
                <a:cs typeface="Times New Roman"/>
              </a:rPr>
              <a:t> </a:t>
            </a:r>
            <a:r>
              <a:rPr sz="2400" dirty="0">
                <a:solidFill>
                  <a:srgbClr val="1F497D"/>
                </a:solidFill>
                <a:latin typeface="Times New Roman"/>
                <a:cs typeface="Times New Roman"/>
              </a:rPr>
              <a:t>100 до 300 °С.</a:t>
            </a:r>
            <a:endParaRPr sz="2400">
              <a:latin typeface="Times New Roman"/>
              <a:cs typeface="Times New Roman"/>
            </a:endParaRPr>
          </a:p>
          <a:p>
            <a:pPr marL="12700" marR="5715" indent="915035" algn="just">
              <a:lnSpc>
                <a:spcPct val="80000"/>
              </a:lnSpc>
            </a:pPr>
            <a:r>
              <a:rPr sz="2400" spc="-5" dirty="0">
                <a:solidFill>
                  <a:srgbClr val="1F497D"/>
                </a:solidFill>
                <a:latin typeface="Times New Roman"/>
                <a:cs typeface="Times New Roman"/>
              </a:rPr>
              <a:t>На</a:t>
            </a:r>
            <a:r>
              <a:rPr sz="2400" dirty="0">
                <a:solidFill>
                  <a:srgbClr val="1F497D"/>
                </a:solidFill>
                <a:latin typeface="Times New Roman"/>
                <a:cs typeface="Times New Roman"/>
              </a:rPr>
              <a:t> </a:t>
            </a:r>
            <a:r>
              <a:rPr sz="2400" spc="-5" dirty="0">
                <a:solidFill>
                  <a:srgbClr val="1F497D"/>
                </a:solidFill>
                <a:latin typeface="Times New Roman"/>
                <a:cs typeface="Times New Roman"/>
              </a:rPr>
              <a:t>панелі</a:t>
            </a:r>
            <a:r>
              <a:rPr sz="2400" dirty="0">
                <a:solidFill>
                  <a:srgbClr val="1F497D"/>
                </a:solidFill>
                <a:latin typeface="Times New Roman"/>
                <a:cs typeface="Times New Roman"/>
              </a:rPr>
              <a:t> </a:t>
            </a:r>
            <a:r>
              <a:rPr sz="2400" spc="-5" dirty="0">
                <a:solidFill>
                  <a:srgbClr val="1F497D"/>
                </a:solidFill>
                <a:latin typeface="Times New Roman"/>
                <a:cs typeface="Times New Roman"/>
              </a:rPr>
              <a:t>управління</a:t>
            </a:r>
            <a:r>
              <a:rPr sz="2400" dirty="0">
                <a:solidFill>
                  <a:srgbClr val="1F497D"/>
                </a:solidFill>
                <a:latin typeface="Times New Roman"/>
                <a:cs typeface="Times New Roman"/>
              </a:rPr>
              <a:t> сендвіч-грилів</a:t>
            </a:r>
            <a:r>
              <a:rPr sz="2400" spc="5" dirty="0">
                <a:solidFill>
                  <a:srgbClr val="1F497D"/>
                </a:solidFill>
                <a:latin typeface="Times New Roman"/>
                <a:cs typeface="Times New Roman"/>
              </a:rPr>
              <a:t> </a:t>
            </a:r>
            <a:r>
              <a:rPr sz="2400" dirty="0">
                <a:solidFill>
                  <a:srgbClr val="1F497D"/>
                </a:solidFill>
                <a:latin typeface="Times New Roman"/>
                <a:cs typeface="Times New Roman"/>
              </a:rPr>
              <a:t>для</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“корн-догів” </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розташовані </a:t>
            </a:r>
            <a:r>
              <a:rPr sz="2400" dirty="0">
                <a:solidFill>
                  <a:srgbClr val="1F497D"/>
                </a:solidFill>
                <a:latin typeface="Times New Roman"/>
                <a:cs typeface="Times New Roman"/>
              </a:rPr>
              <a:t>таймер і </a:t>
            </a:r>
            <a:r>
              <a:rPr sz="2400" spc="-10" dirty="0">
                <a:solidFill>
                  <a:srgbClr val="1F497D"/>
                </a:solidFill>
                <a:latin typeface="Times New Roman"/>
                <a:cs typeface="Times New Roman"/>
              </a:rPr>
              <a:t>температурне </a:t>
            </a:r>
            <a:r>
              <a:rPr sz="2400" spc="-5" dirty="0">
                <a:solidFill>
                  <a:srgbClr val="1F497D"/>
                </a:solidFill>
                <a:latin typeface="Times New Roman"/>
                <a:cs typeface="Times New Roman"/>
              </a:rPr>
              <a:t>реле. Принцип </a:t>
            </a:r>
            <a:r>
              <a:rPr sz="2400" spc="-10" dirty="0">
                <a:solidFill>
                  <a:srgbClr val="1F497D"/>
                </a:solidFill>
                <a:latin typeface="Times New Roman"/>
                <a:cs typeface="Times New Roman"/>
              </a:rPr>
              <a:t>роботи </a:t>
            </a:r>
            <a:r>
              <a:rPr sz="2400" spc="-30" dirty="0">
                <a:solidFill>
                  <a:srgbClr val="1F497D"/>
                </a:solidFill>
                <a:latin typeface="Times New Roman"/>
                <a:cs typeface="Times New Roman"/>
              </a:rPr>
              <a:t>такого </a:t>
            </a:r>
            <a:r>
              <a:rPr sz="2400" spc="-25" dirty="0">
                <a:solidFill>
                  <a:srgbClr val="1F497D"/>
                </a:solidFill>
                <a:latin typeface="Times New Roman"/>
                <a:cs typeface="Times New Roman"/>
              </a:rPr>
              <a:t> </a:t>
            </a:r>
            <a:r>
              <a:rPr sz="2400" spc="-15" dirty="0">
                <a:solidFill>
                  <a:srgbClr val="1F497D"/>
                </a:solidFill>
                <a:latin typeface="Times New Roman"/>
                <a:cs typeface="Times New Roman"/>
              </a:rPr>
              <a:t>апарата</a:t>
            </a:r>
            <a:r>
              <a:rPr sz="2400" spc="-10" dirty="0">
                <a:solidFill>
                  <a:srgbClr val="1F497D"/>
                </a:solidFill>
                <a:latin typeface="Times New Roman"/>
                <a:cs typeface="Times New Roman"/>
              </a:rPr>
              <a:t> полягає</a:t>
            </a:r>
            <a:r>
              <a:rPr sz="2400" spc="-5" dirty="0">
                <a:solidFill>
                  <a:srgbClr val="1F497D"/>
                </a:solidFill>
                <a:latin typeface="Times New Roman"/>
                <a:cs typeface="Times New Roman"/>
              </a:rPr>
              <a:t> </a:t>
            </a:r>
            <a:r>
              <a:rPr sz="2400" dirty="0">
                <a:solidFill>
                  <a:srgbClr val="1F497D"/>
                </a:solidFill>
                <a:latin typeface="Times New Roman"/>
                <a:cs typeface="Times New Roman"/>
              </a:rPr>
              <a:t>в</a:t>
            </a:r>
            <a:r>
              <a:rPr sz="2400" spc="5" dirty="0">
                <a:solidFill>
                  <a:srgbClr val="1F497D"/>
                </a:solidFill>
                <a:latin typeface="Times New Roman"/>
                <a:cs typeface="Times New Roman"/>
              </a:rPr>
              <a:t> </a:t>
            </a:r>
            <a:r>
              <a:rPr sz="2400" spc="-70" dirty="0">
                <a:solidFill>
                  <a:srgbClr val="1F497D"/>
                </a:solidFill>
                <a:latin typeface="Times New Roman"/>
                <a:cs typeface="Times New Roman"/>
              </a:rPr>
              <a:t>тому,</a:t>
            </a:r>
            <a:r>
              <a:rPr sz="2400" spc="-65" dirty="0">
                <a:solidFill>
                  <a:srgbClr val="1F497D"/>
                </a:solidFill>
                <a:latin typeface="Times New Roman"/>
                <a:cs typeface="Times New Roman"/>
              </a:rPr>
              <a:t> </a:t>
            </a:r>
            <a:r>
              <a:rPr sz="2400" dirty="0">
                <a:solidFill>
                  <a:srgbClr val="1F497D"/>
                </a:solidFill>
                <a:latin typeface="Times New Roman"/>
                <a:cs typeface="Times New Roman"/>
              </a:rPr>
              <a:t>що</a:t>
            </a:r>
            <a:r>
              <a:rPr sz="2400" spc="5" dirty="0">
                <a:solidFill>
                  <a:srgbClr val="1F497D"/>
                </a:solidFill>
                <a:latin typeface="Times New Roman"/>
                <a:cs typeface="Times New Roman"/>
              </a:rPr>
              <a:t> сосиски</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нанизують</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на</a:t>
            </a:r>
            <a:r>
              <a:rPr sz="2400" dirty="0">
                <a:solidFill>
                  <a:srgbClr val="1F497D"/>
                </a:solidFill>
                <a:latin typeface="Times New Roman"/>
                <a:cs typeface="Times New Roman"/>
              </a:rPr>
              <a:t> </a:t>
            </a:r>
            <a:r>
              <a:rPr sz="2400" spc="-5" dirty="0">
                <a:solidFill>
                  <a:srgbClr val="1F497D"/>
                </a:solidFill>
                <a:latin typeface="Times New Roman"/>
                <a:cs typeface="Times New Roman"/>
              </a:rPr>
              <a:t>дерев’яні </a:t>
            </a:r>
            <a:r>
              <a:rPr sz="2400" dirty="0">
                <a:solidFill>
                  <a:srgbClr val="1F497D"/>
                </a:solidFill>
                <a:latin typeface="Times New Roman"/>
                <a:cs typeface="Times New Roman"/>
              </a:rPr>
              <a:t> палички, </a:t>
            </a:r>
            <a:r>
              <a:rPr sz="2400" spc="-15" dirty="0">
                <a:solidFill>
                  <a:srgbClr val="1F497D"/>
                </a:solidFill>
                <a:latin typeface="Times New Roman"/>
                <a:cs typeface="Times New Roman"/>
              </a:rPr>
              <a:t>рідке </a:t>
            </a:r>
            <a:r>
              <a:rPr sz="2400" spc="-10" dirty="0">
                <a:solidFill>
                  <a:srgbClr val="1F497D"/>
                </a:solidFill>
                <a:latin typeface="Times New Roman"/>
                <a:cs typeface="Times New Roman"/>
              </a:rPr>
              <a:t>тісто заливають </a:t>
            </a:r>
            <a:r>
              <a:rPr sz="2400" dirty="0">
                <a:solidFill>
                  <a:srgbClr val="1F497D"/>
                </a:solidFill>
                <a:latin typeface="Times New Roman"/>
                <a:cs typeface="Times New Roman"/>
              </a:rPr>
              <a:t>в </a:t>
            </a:r>
            <a:r>
              <a:rPr sz="2400" spc="-5" dirty="0">
                <a:solidFill>
                  <a:srgbClr val="1F497D"/>
                </a:solidFill>
                <a:latin typeface="Times New Roman"/>
                <a:cs typeface="Times New Roman"/>
              </a:rPr>
              <a:t>нижні частини </a:t>
            </a:r>
            <a:r>
              <a:rPr sz="2400" spc="-10" dirty="0">
                <a:solidFill>
                  <a:srgbClr val="1F497D"/>
                </a:solidFill>
                <a:latin typeface="Times New Roman"/>
                <a:cs typeface="Times New Roman"/>
              </a:rPr>
              <a:t>форми, </a:t>
            </a:r>
            <a:r>
              <a:rPr sz="2400" spc="-5" dirty="0">
                <a:solidFill>
                  <a:srgbClr val="1F497D"/>
                </a:solidFill>
                <a:latin typeface="Times New Roman"/>
                <a:cs typeface="Times New Roman"/>
              </a:rPr>
              <a:t>поверх </a:t>
            </a:r>
            <a:r>
              <a:rPr sz="2400" dirty="0">
                <a:solidFill>
                  <a:srgbClr val="1F497D"/>
                </a:solidFill>
                <a:latin typeface="Times New Roman"/>
                <a:cs typeface="Times New Roman"/>
              </a:rPr>
              <a:t> </a:t>
            </a:r>
            <a:r>
              <a:rPr sz="2400" spc="-5" dirty="0">
                <a:solidFill>
                  <a:srgbClr val="1F497D"/>
                </a:solidFill>
                <a:latin typeface="Times New Roman"/>
                <a:cs typeface="Times New Roman"/>
              </a:rPr>
              <a:t>яких </a:t>
            </a:r>
            <a:r>
              <a:rPr sz="2400" spc="-10" dirty="0">
                <a:solidFill>
                  <a:srgbClr val="1F497D"/>
                </a:solidFill>
                <a:latin typeface="Times New Roman"/>
                <a:cs typeface="Times New Roman"/>
              </a:rPr>
              <a:t>закладають </a:t>
            </a:r>
            <a:r>
              <a:rPr sz="2400" spc="5" dirty="0">
                <a:solidFill>
                  <a:srgbClr val="1F497D"/>
                </a:solidFill>
                <a:latin typeface="Times New Roman"/>
                <a:cs typeface="Times New Roman"/>
              </a:rPr>
              <a:t>сосиски. </a:t>
            </a:r>
            <a:r>
              <a:rPr sz="2400" spc="-10" dirty="0">
                <a:solidFill>
                  <a:srgbClr val="1F497D"/>
                </a:solidFill>
                <a:latin typeface="Times New Roman"/>
                <a:cs typeface="Times New Roman"/>
              </a:rPr>
              <a:t>Закривають </a:t>
            </a:r>
            <a:r>
              <a:rPr sz="2400" spc="-5" dirty="0">
                <a:solidFill>
                  <a:srgbClr val="1F497D"/>
                </a:solidFill>
                <a:latin typeface="Times New Roman"/>
                <a:cs typeface="Times New Roman"/>
              </a:rPr>
              <a:t>верхню частину </a:t>
            </a:r>
            <a:r>
              <a:rPr sz="2400" spc="-15" dirty="0">
                <a:solidFill>
                  <a:srgbClr val="1F497D"/>
                </a:solidFill>
                <a:latin typeface="Times New Roman"/>
                <a:cs typeface="Times New Roman"/>
              </a:rPr>
              <a:t>апарата </a:t>
            </a:r>
            <a:r>
              <a:rPr sz="2400" dirty="0">
                <a:solidFill>
                  <a:srgbClr val="1F497D"/>
                </a:solidFill>
                <a:latin typeface="Times New Roman"/>
                <a:cs typeface="Times New Roman"/>
              </a:rPr>
              <a:t>і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гриль</a:t>
            </a:r>
            <a:r>
              <a:rPr sz="2400" dirty="0">
                <a:solidFill>
                  <a:srgbClr val="1F497D"/>
                </a:solidFill>
                <a:latin typeface="Times New Roman"/>
                <a:cs typeface="Times New Roman"/>
              </a:rPr>
              <a:t> </a:t>
            </a:r>
            <a:r>
              <a:rPr sz="2400" spc="-10" dirty="0">
                <a:solidFill>
                  <a:srgbClr val="1F497D"/>
                </a:solidFill>
                <a:latin typeface="Times New Roman"/>
                <a:cs typeface="Times New Roman"/>
              </a:rPr>
              <a:t>перевертають</a:t>
            </a:r>
            <a:r>
              <a:rPr sz="2400" spc="-5" dirty="0">
                <a:solidFill>
                  <a:srgbClr val="1F497D"/>
                </a:solidFill>
                <a:latin typeface="Times New Roman"/>
                <a:cs typeface="Times New Roman"/>
              </a:rPr>
              <a:t> на</a:t>
            </a:r>
            <a:r>
              <a:rPr sz="2400" dirty="0">
                <a:solidFill>
                  <a:srgbClr val="1F497D"/>
                </a:solidFill>
                <a:latin typeface="Times New Roman"/>
                <a:cs typeface="Times New Roman"/>
              </a:rPr>
              <a:t> </a:t>
            </a:r>
            <a:r>
              <a:rPr sz="2400" spc="-5" dirty="0">
                <a:solidFill>
                  <a:srgbClr val="1F497D"/>
                </a:solidFill>
                <a:latin typeface="Times New Roman"/>
                <a:cs typeface="Times New Roman"/>
              </a:rPr>
              <a:t>180</a:t>
            </a:r>
            <a:r>
              <a:rPr sz="2400" dirty="0">
                <a:solidFill>
                  <a:srgbClr val="1F497D"/>
                </a:solidFill>
                <a:latin typeface="Times New Roman"/>
                <a:cs typeface="Times New Roman"/>
              </a:rPr>
              <a:t>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внаслідок</a:t>
            </a:r>
            <a:r>
              <a:rPr sz="2400" dirty="0">
                <a:solidFill>
                  <a:srgbClr val="1F497D"/>
                </a:solidFill>
                <a:latin typeface="Times New Roman"/>
                <a:cs typeface="Times New Roman"/>
              </a:rPr>
              <a:t> </a:t>
            </a:r>
            <a:r>
              <a:rPr sz="2400" spc="-20" dirty="0">
                <a:solidFill>
                  <a:srgbClr val="1F497D"/>
                </a:solidFill>
                <a:latin typeface="Times New Roman"/>
                <a:cs typeface="Times New Roman"/>
              </a:rPr>
              <a:t>чого</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тісто</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рівномірно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розповсюджується </a:t>
            </a:r>
            <a:r>
              <a:rPr sz="2400" spc="-5" dirty="0">
                <a:solidFill>
                  <a:srgbClr val="1F497D"/>
                </a:solidFill>
                <a:latin typeface="Times New Roman"/>
                <a:cs typeface="Times New Roman"/>
              </a:rPr>
              <a:t>по </a:t>
            </a:r>
            <a:r>
              <a:rPr sz="2400" spc="-15" dirty="0">
                <a:solidFill>
                  <a:srgbClr val="1F497D"/>
                </a:solidFill>
                <a:latin typeface="Times New Roman"/>
                <a:cs typeface="Times New Roman"/>
              </a:rPr>
              <a:t>формі </a:t>
            </a:r>
            <a:r>
              <a:rPr sz="2400" dirty="0">
                <a:solidFill>
                  <a:srgbClr val="1F497D"/>
                </a:solidFill>
                <a:latin typeface="Times New Roman"/>
                <a:cs typeface="Times New Roman"/>
              </a:rPr>
              <a:t>і </a:t>
            </a:r>
            <a:r>
              <a:rPr sz="2400" spc="-10" dirty="0">
                <a:solidFill>
                  <a:srgbClr val="1F497D"/>
                </a:solidFill>
                <a:latin typeface="Times New Roman"/>
                <a:cs typeface="Times New Roman"/>
              </a:rPr>
              <a:t>покриває </a:t>
            </a:r>
            <a:r>
              <a:rPr sz="2400" spc="5" dirty="0">
                <a:solidFill>
                  <a:srgbClr val="1F497D"/>
                </a:solidFill>
                <a:latin typeface="Times New Roman"/>
                <a:cs typeface="Times New Roman"/>
              </a:rPr>
              <a:t>сосиски </a:t>
            </a:r>
            <a:r>
              <a:rPr sz="2400" spc="-10" dirty="0">
                <a:solidFill>
                  <a:srgbClr val="1F497D"/>
                </a:solidFill>
                <a:latin typeface="Times New Roman"/>
                <a:cs typeface="Times New Roman"/>
              </a:rPr>
              <a:t>тонким шаром. </a:t>
            </a:r>
            <a:r>
              <a:rPr sz="2400" spc="-5" dirty="0">
                <a:solidFill>
                  <a:srgbClr val="1F497D"/>
                </a:solidFill>
                <a:latin typeface="Times New Roman"/>
                <a:cs typeface="Times New Roman"/>
              </a:rPr>
              <a:t> </a:t>
            </a:r>
            <a:r>
              <a:rPr sz="2400" dirty="0">
                <a:solidFill>
                  <a:srgbClr val="1F497D"/>
                </a:solidFill>
                <a:latin typeface="Times New Roman"/>
                <a:cs typeface="Times New Roman"/>
              </a:rPr>
              <a:t>Час</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приготування</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не перевищує</a:t>
            </a:r>
            <a:r>
              <a:rPr sz="2400" spc="5" dirty="0">
                <a:solidFill>
                  <a:srgbClr val="1F497D"/>
                </a:solidFill>
                <a:latin typeface="Times New Roman"/>
                <a:cs typeface="Times New Roman"/>
              </a:rPr>
              <a:t> </a:t>
            </a:r>
            <a:r>
              <a:rPr sz="2400" dirty="0">
                <a:solidFill>
                  <a:srgbClr val="1F497D"/>
                </a:solidFill>
                <a:latin typeface="Times New Roman"/>
                <a:cs typeface="Times New Roman"/>
              </a:rPr>
              <a:t>10 </a:t>
            </a:r>
            <a:r>
              <a:rPr sz="2400" spc="-5" dirty="0">
                <a:solidFill>
                  <a:srgbClr val="1F497D"/>
                </a:solidFill>
                <a:latin typeface="Times New Roman"/>
                <a:cs typeface="Times New Roman"/>
              </a:rPr>
              <a:t>хвилин.</a:t>
            </a:r>
            <a:endParaRPr sz="24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1832" y="2209"/>
            <a:ext cx="2736824" cy="2747835"/>
          </a:xfrm>
          <a:prstGeom prst="rect">
            <a:avLst/>
          </a:prstGeom>
        </p:spPr>
      </p:pic>
      <p:pic>
        <p:nvPicPr>
          <p:cNvPr id="3" name="object 3"/>
          <p:cNvPicPr/>
          <p:nvPr/>
        </p:nvPicPr>
        <p:blipFill>
          <a:blip r:embed="rId3" cstate="print"/>
          <a:stretch>
            <a:fillRect/>
          </a:stretch>
        </p:blipFill>
        <p:spPr>
          <a:xfrm>
            <a:off x="186948" y="3292119"/>
            <a:ext cx="3024186" cy="2025627"/>
          </a:xfrm>
          <a:prstGeom prst="rect">
            <a:avLst/>
          </a:prstGeom>
        </p:spPr>
      </p:pic>
      <p:sp>
        <p:nvSpPr>
          <p:cNvPr id="4" name="object 4"/>
          <p:cNvSpPr txBox="1"/>
          <p:nvPr/>
        </p:nvSpPr>
        <p:spPr>
          <a:xfrm>
            <a:off x="3209132" y="247206"/>
            <a:ext cx="5605780" cy="6283325"/>
          </a:xfrm>
          <a:prstGeom prst="rect">
            <a:avLst/>
          </a:prstGeom>
        </p:spPr>
        <p:txBody>
          <a:bodyPr vert="horz" wrap="square" lIns="0" tIns="40005" rIns="0" bIns="0" rtlCol="0">
            <a:spAutoFit/>
          </a:bodyPr>
          <a:lstStyle/>
          <a:p>
            <a:pPr marL="804545" marR="5080" indent="914400">
              <a:lnSpc>
                <a:spcPct val="92500"/>
              </a:lnSpc>
              <a:spcBef>
                <a:spcPts val="315"/>
              </a:spcBef>
              <a:tabLst>
                <a:tab pos="2609850" algn="l"/>
                <a:tab pos="3061335" algn="l"/>
                <a:tab pos="3648710" algn="l"/>
                <a:tab pos="4141470" algn="l"/>
                <a:tab pos="4292600" algn="l"/>
                <a:tab pos="4383405" algn="l"/>
                <a:tab pos="5127625" algn="l"/>
              </a:tabLst>
            </a:pPr>
            <a:r>
              <a:rPr sz="2400" b="1" dirty="0">
                <a:solidFill>
                  <a:srgbClr val="0000FF"/>
                </a:solidFill>
                <a:latin typeface="Times New Roman"/>
                <a:cs typeface="Times New Roman"/>
              </a:rPr>
              <a:t>М</a:t>
            </a:r>
            <a:r>
              <a:rPr sz="2400" b="1" spc="-5" dirty="0">
                <a:solidFill>
                  <a:srgbClr val="0000FF"/>
                </a:solidFill>
                <a:latin typeface="Times New Roman"/>
                <a:cs typeface="Times New Roman"/>
              </a:rPr>
              <a:t>л</a:t>
            </a:r>
            <a:r>
              <a:rPr sz="2400" b="1" dirty="0">
                <a:solidFill>
                  <a:srgbClr val="0000FF"/>
                </a:solidFill>
                <a:latin typeface="Times New Roman"/>
                <a:cs typeface="Times New Roman"/>
              </a:rPr>
              <a:t>инни</a:t>
            </a:r>
            <a:r>
              <a:rPr sz="2400" b="1" spc="5" dirty="0">
                <a:solidFill>
                  <a:srgbClr val="0000FF"/>
                </a:solidFill>
                <a:latin typeface="Times New Roman"/>
                <a:cs typeface="Times New Roman"/>
              </a:rPr>
              <a:t>ц</a:t>
            </a:r>
            <a:r>
              <a:rPr sz="2400" b="1" dirty="0">
                <a:solidFill>
                  <a:srgbClr val="0000FF"/>
                </a:solidFill>
                <a:latin typeface="Times New Roman"/>
                <a:cs typeface="Times New Roman"/>
              </a:rPr>
              <a:t>я	</a:t>
            </a:r>
            <a:r>
              <a:rPr sz="2400" b="1" spc="25" dirty="0">
                <a:solidFill>
                  <a:srgbClr val="0000FF"/>
                </a:solidFill>
                <a:latin typeface="Times New Roman"/>
                <a:cs typeface="Times New Roman"/>
              </a:rPr>
              <a:t>с</a:t>
            </a:r>
            <a:r>
              <a:rPr sz="2400" b="1" dirty="0">
                <a:solidFill>
                  <a:srgbClr val="0000FF"/>
                </a:solidFill>
                <a:latin typeface="Times New Roman"/>
                <a:cs typeface="Times New Roman"/>
              </a:rPr>
              <a:t>е</a:t>
            </a:r>
            <a:r>
              <a:rPr sz="2400" b="1" spc="-5" dirty="0">
                <a:solidFill>
                  <a:srgbClr val="0000FF"/>
                </a:solidFill>
                <a:latin typeface="Times New Roman"/>
                <a:cs typeface="Times New Roman"/>
              </a:rPr>
              <a:t>ндв</a:t>
            </a:r>
            <a:r>
              <a:rPr sz="2400" b="1" spc="5" dirty="0">
                <a:solidFill>
                  <a:srgbClr val="0000FF"/>
                </a:solidFill>
                <a:latin typeface="Times New Roman"/>
                <a:cs typeface="Times New Roman"/>
              </a:rPr>
              <a:t>і</a:t>
            </a:r>
            <a:r>
              <a:rPr sz="2400" b="1" dirty="0">
                <a:solidFill>
                  <a:srgbClr val="0000FF"/>
                </a:solidFill>
                <a:latin typeface="Times New Roman"/>
                <a:cs typeface="Times New Roman"/>
              </a:rPr>
              <a:t>ч-г</a:t>
            </a:r>
            <a:r>
              <a:rPr sz="2400" b="1" spc="-5" dirty="0">
                <a:solidFill>
                  <a:srgbClr val="0000FF"/>
                </a:solidFill>
                <a:latin typeface="Times New Roman"/>
                <a:cs typeface="Times New Roman"/>
              </a:rPr>
              <a:t>р</a:t>
            </a:r>
            <a:r>
              <a:rPr sz="2400" b="1" dirty="0">
                <a:solidFill>
                  <a:srgbClr val="0000FF"/>
                </a:solidFill>
                <a:latin typeface="Times New Roman"/>
                <a:cs typeface="Times New Roman"/>
              </a:rPr>
              <a:t>иль  </a:t>
            </a:r>
            <a:r>
              <a:rPr sz="2400" spc="-5" dirty="0">
                <a:solidFill>
                  <a:srgbClr val="1F497D"/>
                </a:solidFill>
                <a:latin typeface="Times New Roman"/>
                <a:cs typeface="Times New Roman"/>
              </a:rPr>
              <a:t>пр</a:t>
            </a:r>
            <a:r>
              <a:rPr sz="2400" dirty="0">
                <a:solidFill>
                  <a:srgbClr val="1F497D"/>
                </a:solidFill>
                <a:latin typeface="Times New Roman"/>
                <a:cs typeface="Times New Roman"/>
              </a:rPr>
              <a:t>изн</a:t>
            </a:r>
            <a:r>
              <a:rPr sz="2400" spc="-95" dirty="0">
                <a:solidFill>
                  <a:srgbClr val="1F497D"/>
                </a:solidFill>
                <a:latin typeface="Times New Roman"/>
                <a:cs typeface="Times New Roman"/>
              </a:rPr>
              <a:t>а</a:t>
            </a:r>
            <a:r>
              <a:rPr sz="2400" spc="-5" dirty="0">
                <a:solidFill>
                  <a:srgbClr val="1F497D"/>
                </a:solidFill>
                <a:latin typeface="Times New Roman"/>
                <a:cs typeface="Times New Roman"/>
              </a:rPr>
              <a:t>ч</a:t>
            </a:r>
            <a:r>
              <a:rPr sz="2400" dirty="0">
                <a:solidFill>
                  <a:srgbClr val="1F497D"/>
                </a:solidFill>
                <a:latin typeface="Times New Roman"/>
                <a:cs typeface="Times New Roman"/>
              </a:rPr>
              <a:t>е</a:t>
            </a:r>
            <a:r>
              <a:rPr sz="2400" spc="-5" dirty="0">
                <a:solidFill>
                  <a:srgbClr val="1F497D"/>
                </a:solidFill>
                <a:latin typeface="Times New Roman"/>
                <a:cs typeface="Times New Roman"/>
              </a:rPr>
              <a:t>н</a:t>
            </a:r>
            <a:r>
              <a:rPr sz="2400" dirty="0">
                <a:solidFill>
                  <a:srgbClr val="1F497D"/>
                </a:solidFill>
                <a:latin typeface="Times New Roman"/>
                <a:cs typeface="Times New Roman"/>
              </a:rPr>
              <a:t>а		для			</a:t>
            </a:r>
            <a:r>
              <a:rPr sz="2400" spc="-5" dirty="0">
                <a:solidFill>
                  <a:srgbClr val="1F497D"/>
                </a:solidFill>
                <a:latin typeface="Times New Roman"/>
                <a:cs typeface="Times New Roman"/>
              </a:rPr>
              <a:t>в</a:t>
            </a:r>
            <a:r>
              <a:rPr sz="2400" dirty="0">
                <a:solidFill>
                  <a:srgbClr val="1F497D"/>
                </a:solidFill>
                <a:latin typeface="Times New Roman"/>
                <a:cs typeface="Times New Roman"/>
              </a:rPr>
              <a:t>и</a:t>
            </a:r>
            <a:r>
              <a:rPr sz="2400" spc="-5" dirty="0">
                <a:solidFill>
                  <a:srgbClr val="1F497D"/>
                </a:solidFill>
                <a:latin typeface="Times New Roman"/>
                <a:cs typeface="Times New Roman"/>
              </a:rPr>
              <a:t>пі</a:t>
            </a:r>
            <a:r>
              <a:rPr sz="2400" spc="-40" dirty="0">
                <a:solidFill>
                  <a:srgbClr val="1F497D"/>
                </a:solidFill>
                <a:latin typeface="Times New Roman"/>
                <a:cs typeface="Times New Roman"/>
              </a:rPr>
              <a:t>к</a:t>
            </a:r>
            <a:r>
              <a:rPr sz="2400" dirty="0">
                <a:solidFill>
                  <a:srgbClr val="1F497D"/>
                </a:solidFill>
                <a:latin typeface="Times New Roman"/>
                <a:cs typeface="Times New Roman"/>
              </a:rPr>
              <a:t>а</a:t>
            </a:r>
            <a:r>
              <a:rPr sz="2400" spc="-5" dirty="0">
                <a:solidFill>
                  <a:srgbClr val="1F497D"/>
                </a:solidFill>
                <a:latin typeface="Times New Roman"/>
                <a:cs typeface="Times New Roman"/>
              </a:rPr>
              <a:t>н</a:t>
            </a:r>
            <a:r>
              <a:rPr sz="2400" spc="-10" dirty="0">
                <a:solidFill>
                  <a:srgbClr val="1F497D"/>
                </a:solidFill>
                <a:latin typeface="Times New Roman"/>
                <a:cs typeface="Times New Roman"/>
              </a:rPr>
              <a:t>н</a:t>
            </a:r>
            <a:r>
              <a:rPr sz="2400" dirty="0">
                <a:solidFill>
                  <a:srgbClr val="1F497D"/>
                </a:solidFill>
                <a:latin typeface="Times New Roman"/>
                <a:cs typeface="Times New Roman"/>
              </a:rPr>
              <a:t>я  </a:t>
            </a:r>
            <a:r>
              <a:rPr sz="2400" spc="-5" dirty="0">
                <a:solidFill>
                  <a:srgbClr val="1F497D"/>
                </a:solidFill>
                <a:latin typeface="Times New Roman"/>
                <a:cs typeface="Times New Roman"/>
              </a:rPr>
              <a:t>м</a:t>
            </a:r>
            <a:r>
              <a:rPr sz="2400" spc="5" dirty="0">
                <a:solidFill>
                  <a:srgbClr val="1F497D"/>
                </a:solidFill>
                <a:latin typeface="Times New Roman"/>
                <a:cs typeface="Times New Roman"/>
              </a:rPr>
              <a:t>л</a:t>
            </a:r>
            <a:r>
              <a:rPr sz="2400" spc="-5" dirty="0">
                <a:solidFill>
                  <a:srgbClr val="1F497D"/>
                </a:solidFill>
                <a:latin typeface="Times New Roman"/>
                <a:cs typeface="Times New Roman"/>
              </a:rPr>
              <a:t>и</a:t>
            </a:r>
            <a:r>
              <a:rPr sz="2400" dirty="0">
                <a:solidFill>
                  <a:srgbClr val="1F497D"/>
                </a:solidFill>
                <a:latin typeface="Times New Roman"/>
                <a:cs typeface="Times New Roman"/>
              </a:rPr>
              <a:t>н</a:t>
            </a:r>
            <a:r>
              <a:rPr sz="2400" spc="5" dirty="0">
                <a:solidFill>
                  <a:srgbClr val="1F497D"/>
                </a:solidFill>
                <a:latin typeface="Times New Roman"/>
                <a:cs typeface="Times New Roman"/>
              </a:rPr>
              <a:t>ч</a:t>
            </a:r>
            <a:r>
              <a:rPr sz="2400" spc="-5" dirty="0">
                <a:solidFill>
                  <a:srgbClr val="1F497D"/>
                </a:solidFill>
                <a:latin typeface="Times New Roman"/>
                <a:cs typeface="Times New Roman"/>
              </a:rPr>
              <a:t>икі</a:t>
            </a:r>
            <a:r>
              <a:rPr sz="2400" dirty="0">
                <a:solidFill>
                  <a:srgbClr val="1F497D"/>
                </a:solidFill>
                <a:latin typeface="Times New Roman"/>
                <a:cs typeface="Times New Roman"/>
              </a:rPr>
              <a:t>в	д</a:t>
            </a:r>
            <a:r>
              <a:rPr sz="2400" spc="-5" dirty="0">
                <a:solidFill>
                  <a:srgbClr val="1F497D"/>
                </a:solidFill>
                <a:latin typeface="Times New Roman"/>
                <a:cs typeface="Times New Roman"/>
              </a:rPr>
              <a:t>і</a:t>
            </a:r>
            <a:r>
              <a:rPr sz="2400" dirty="0">
                <a:solidFill>
                  <a:srgbClr val="1F497D"/>
                </a:solidFill>
                <a:latin typeface="Times New Roman"/>
                <a:cs typeface="Times New Roman"/>
              </a:rPr>
              <a:t>а</a:t>
            </a:r>
            <a:r>
              <a:rPr sz="2400" spc="-5" dirty="0">
                <a:solidFill>
                  <a:srgbClr val="1F497D"/>
                </a:solidFill>
                <a:latin typeface="Times New Roman"/>
                <a:cs typeface="Times New Roman"/>
              </a:rPr>
              <a:t>м</a:t>
            </a:r>
            <a:r>
              <a:rPr sz="2400" dirty="0">
                <a:solidFill>
                  <a:srgbClr val="1F497D"/>
                </a:solidFill>
                <a:latin typeface="Times New Roman"/>
                <a:cs typeface="Times New Roman"/>
              </a:rPr>
              <a:t>е</a:t>
            </a:r>
            <a:r>
              <a:rPr sz="2400" spc="30" dirty="0">
                <a:solidFill>
                  <a:srgbClr val="1F497D"/>
                </a:solidFill>
                <a:latin typeface="Times New Roman"/>
                <a:cs typeface="Times New Roman"/>
              </a:rPr>
              <a:t>т</a:t>
            </a:r>
            <a:r>
              <a:rPr sz="2400" spc="-10" dirty="0">
                <a:solidFill>
                  <a:srgbClr val="1F497D"/>
                </a:solidFill>
                <a:latin typeface="Times New Roman"/>
                <a:cs typeface="Times New Roman"/>
              </a:rPr>
              <a:t>р</a:t>
            </a:r>
            <a:r>
              <a:rPr sz="2400" spc="-45" dirty="0">
                <a:solidFill>
                  <a:srgbClr val="1F497D"/>
                </a:solidFill>
                <a:latin typeface="Times New Roman"/>
                <a:cs typeface="Times New Roman"/>
              </a:rPr>
              <a:t>о</a:t>
            </a:r>
            <a:r>
              <a:rPr sz="2400" dirty="0">
                <a:solidFill>
                  <a:srgbClr val="1F497D"/>
                </a:solidFill>
                <a:latin typeface="Times New Roman"/>
                <a:cs typeface="Times New Roman"/>
              </a:rPr>
              <a:t>м			35	</a:t>
            </a:r>
            <a:r>
              <a:rPr sz="2400" spc="5" dirty="0">
                <a:solidFill>
                  <a:srgbClr val="1F497D"/>
                </a:solidFill>
                <a:latin typeface="Times New Roman"/>
                <a:cs typeface="Times New Roman"/>
              </a:rPr>
              <a:t>мм</a:t>
            </a:r>
            <a:r>
              <a:rPr sz="2400" dirty="0">
                <a:solidFill>
                  <a:srgbClr val="1F497D"/>
                </a:solidFill>
                <a:latin typeface="Times New Roman"/>
                <a:cs typeface="Times New Roman"/>
              </a:rPr>
              <a:t>.  </a:t>
            </a:r>
            <a:r>
              <a:rPr sz="2400" spc="-15" dirty="0">
                <a:solidFill>
                  <a:srgbClr val="1F497D"/>
                </a:solidFill>
                <a:latin typeface="Times New Roman"/>
                <a:cs typeface="Times New Roman"/>
              </a:rPr>
              <a:t>Температурний</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діапазон	</a:t>
            </a:r>
            <a:r>
              <a:rPr sz="2400" dirty="0">
                <a:solidFill>
                  <a:srgbClr val="1F497D"/>
                </a:solidFill>
                <a:latin typeface="Times New Roman"/>
                <a:cs typeface="Times New Roman"/>
              </a:rPr>
              <a:t>до 300 °C.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Потужність</a:t>
            </a:r>
            <a:r>
              <a:rPr sz="2400" spc="5" dirty="0">
                <a:solidFill>
                  <a:srgbClr val="1F497D"/>
                </a:solidFill>
                <a:latin typeface="Times New Roman"/>
                <a:cs typeface="Times New Roman"/>
              </a:rPr>
              <a:t> </a:t>
            </a:r>
            <a:r>
              <a:rPr sz="2400" dirty="0">
                <a:solidFill>
                  <a:srgbClr val="1F497D"/>
                </a:solidFill>
                <a:latin typeface="Times New Roman"/>
                <a:cs typeface="Times New Roman"/>
              </a:rPr>
              <a:t>2 </a:t>
            </a:r>
            <a:r>
              <a:rPr sz="2400" spc="-50" dirty="0">
                <a:solidFill>
                  <a:srgbClr val="1F497D"/>
                </a:solidFill>
                <a:latin typeface="Times New Roman"/>
                <a:cs typeface="Times New Roman"/>
              </a:rPr>
              <a:t>кВт.</a:t>
            </a:r>
            <a:endParaRPr sz="2400">
              <a:latin typeface="Times New Roman"/>
              <a:cs typeface="Times New Roman"/>
            </a:endParaRPr>
          </a:p>
          <a:p>
            <a:pPr marL="12700" marR="5080" indent="914400" algn="just">
              <a:lnSpc>
                <a:spcPts val="2300"/>
              </a:lnSpc>
              <a:spcBef>
                <a:spcPts val="1160"/>
              </a:spcBef>
            </a:pPr>
            <a:r>
              <a:rPr sz="2400" b="1" spc="-15" dirty="0">
                <a:solidFill>
                  <a:srgbClr val="0000FF"/>
                </a:solidFill>
                <a:latin typeface="Times New Roman"/>
                <a:cs typeface="Times New Roman"/>
              </a:rPr>
              <a:t>Контактні </a:t>
            </a:r>
            <a:r>
              <a:rPr sz="2400" b="1" dirty="0">
                <a:solidFill>
                  <a:srgbClr val="0000FF"/>
                </a:solidFill>
                <a:latin typeface="Times New Roman"/>
                <a:cs typeface="Times New Roman"/>
              </a:rPr>
              <a:t>грилі з </a:t>
            </a:r>
            <a:r>
              <a:rPr sz="2400" b="1" spc="-5" dirty="0">
                <a:solidFill>
                  <a:srgbClr val="0000FF"/>
                </a:solidFill>
                <a:latin typeface="Times New Roman"/>
                <a:cs typeface="Times New Roman"/>
              </a:rPr>
              <a:t>циліндричною </a:t>
            </a:r>
            <a:r>
              <a:rPr sz="2400" b="1" dirty="0">
                <a:solidFill>
                  <a:srgbClr val="0000FF"/>
                </a:solidFill>
                <a:latin typeface="Times New Roman"/>
                <a:cs typeface="Times New Roman"/>
              </a:rPr>
              <a:t> </a:t>
            </a:r>
            <a:r>
              <a:rPr sz="2400" b="1" spc="-15" dirty="0">
                <a:solidFill>
                  <a:srgbClr val="0000FF"/>
                </a:solidFill>
                <a:latin typeface="Times New Roman"/>
                <a:cs typeface="Times New Roman"/>
              </a:rPr>
              <a:t>(роликовою)</a:t>
            </a:r>
            <a:r>
              <a:rPr sz="2400" b="1" spc="-10" dirty="0">
                <a:solidFill>
                  <a:srgbClr val="0000FF"/>
                </a:solidFill>
                <a:latin typeface="Times New Roman"/>
                <a:cs typeface="Times New Roman"/>
              </a:rPr>
              <a:t> поверхнею</a:t>
            </a:r>
            <a:r>
              <a:rPr sz="2400" b="1" spc="-5" dirty="0">
                <a:solidFill>
                  <a:srgbClr val="0000FF"/>
                </a:solidFill>
                <a:latin typeface="Times New Roman"/>
                <a:cs typeface="Times New Roman"/>
              </a:rPr>
              <a:t> </a:t>
            </a:r>
            <a:r>
              <a:rPr sz="2400" spc="-15" dirty="0">
                <a:solidFill>
                  <a:srgbClr val="1F497D"/>
                </a:solidFill>
                <a:latin typeface="Times New Roman"/>
                <a:cs typeface="Times New Roman"/>
              </a:rPr>
              <a:t>призначені</a:t>
            </a:r>
            <a:r>
              <a:rPr sz="2400" spc="-10" dirty="0">
                <a:solidFill>
                  <a:srgbClr val="1F497D"/>
                </a:solidFill>
                <a:latin typeface="Times New Roman"/>
                <a:cs typeface="Times New Roman"/>
              </a:rPr>
              <a:t> </a:t>
            </a:r>
            <a:r>
              <a:rPr sz="2400" dirty="0">
                <a:solidFill>
                  <a:srgbClr val="1F497D"/>
                </a:solidFill>
                <a:latin typeface="Times New Roman"/>
                <a:cs typeface="Times New Roman"/>
              </a:rPr>
              <a:t>для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обсмажування</a:t>
            </a:r>
            <a:r>
              <a:rPr sz="2400" dirty="0">
                <a:solidFill>
                  <a:srgbClr val="1F497D"/>
                </a:solidFill>
                <a:latin typeface="Times New Roman"/>
                <a:cs typeface="Times New Roman"/>
              </a:rPr>
              <a:t> </a:t>
            </a:r>
            <a:r>
              <a:rPr sz="2400" spc="5" dirty="0">
                <a:solidFill>
                  <a:srgbClr val="1F497D"/>
                </a:solidFill>
                <a:latin typeface="Times New Roman"/>
                <a:cs typeface="Times New Roman"/>
              </a:rPr>
              <a:t>сосисок</a:t>
            </a:r>
            <a:r>
              <a:rPr sz="2400" spc="10" dirty="0">
                <a:solidFill>
                  <a:srgbClr val="1F497D"/>
                </a:solidFill>
                <a:latin typeface="Times New Roman"/>
                <a:cs typeface="Times New Roman"/>
              </a:rPr>
              <a:t> </a:t>
            </a:r>
            <a:r>
              <a:rPr sz="2400" dirty="0">
                <a:solidFill>
                  <a:srgbClr val="1F497D"/>
                </a:solidFill>
                <a:latin typeface="Times New Roman"/>
                <a:cs typeface="Times New Roman"/>
              </a:rPr>
              <a:t>і</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сардельок</a:t>
            </a:r>
            <a:r>
              <a:rPr sz="2400" dirty="0">
                <a:solidFill>
                  <a:srgbClr val="1F497D"/>
                </a:solidFill>
                <a:latin typeface="Times New Roman"/>
                <a:cs typeface="Times New Roman"/>
              </a:rPr>
              <a:t> </a:t>
            </a:r>
            <a:r>
              <a:rPr sz="2400" spc="-5" dirty="0">
                <a:solidFill>
                  <a:srgbClr val="1F497D"/>
                </a:solidFill>
                <a:latin typeface="Times New Roman"/>
                <a:cs typeface="Times New Roman"/>
              </a:rPr>
              <a:t>при </a:t>
            </a:r>
            <a:r>
              <a:rPr sz="2400" dirty="0">
                <a:solidFill>
                  <a:srgbClr val="1F497D"/>
                </a:solidFill>
                <a:latin typeface="Times New Roman"/>
                <a:cs typeface="Times New Roman"/>
              </a:rPr>
              <a:t> </a:t>
            </a:r>
            <a:r>
              <a:rPr sz="2400" spc="-20" dirty="0">
                <a:solidFill>
                  <a:srgbClr val="1F497D"/>
                </a:solidFill>
                <a:latin typeface="Times New Roman"/>
                <a:cs typeface="Times New Roman"/>
              </a:rPr>
              <a:t>контакті</a:t>
            </a:r>
            <a:r>
              <a:rPr sz="2400" spc="-15"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поверхнею</a:t>
            </a:r>
            <a:r>
              <a:rPr sz="2400" dirty="0">
                <a:solidFill>
                  <a:srgbClr val="1F497D"/>
                </a:solidFill>
                <a:latin typeface="Times New Roman"/>
                <a:cs typeface="Times New Roman"/>
              </a:rPr>
              <a:t> </a:t>
            </a:r>
            <a:r>
              <a:rPr sz="2400" spc="-5" dirty="0">
                <a:solidFill>
                  <a:srgbClr val="1F497D"/>
                </a:solidFill>
                <a:latin typeface="Times New Roman"/>
                <a:cs typeface="Times New Roman"/>
              </a:rPr>
              <a:t>добре</a:t>
            </a:r>
            <a:r>
              <a:rPr sz="2400" dirty="0">
                <a:solidFill>
                  <a:srgbClr val="1F497D"/>
                </a:solidFill>
                <a:latin typeface="Times New Roman"/>
                <a:cs typeface="Times New Roman"/>
              </a:rPr>
              <a:t> </a:t>
            </a:r>
            <a:r>
              <a:rPr sz="2400" spc="-5" dirty="0">
                <a:solidFill>
                  <a:srgbClr val="1F497D"/>
                </a:solidFill>
                <a:latin typeface="Times New Roman"/>
                <a:cs typeface="Times New Roman"/>
              </a:rPr>
              <a:t>розігрітих </a:t>
            </a:r>
            <a:r>
              <a:rPr sz="2400" dirty="0">
                <a:solidFill>
                  <a:srgbClr val="1F497D"/>
                </a:solidFill>
                <a:latin typeface="Times New Roman"/>
                <a:cs typeface="Times New Roman"/>
              </a:rPr>
              <a:t> </a:t>
            </a:r>
            <a:r>
              <a:rPr sz="2400" spc="-10" dirty="0">
                <a:solidFill>
                  <a:srgbClr val="1F497D"/>
                </a:solidFill>
                <a:latin typeface="Times New Roman"/>
                <a:cs typeface="Times New Roman"/>
              </a:rPr>
              <a:t>роликів,</a:t>
            </a:r>
            <a:r>
              <a:rPr sz="2400" spc="-5" dirty="0">
                <a:solidFill>
                  <a:srgbClr val="1F497D"/>
                </a:solidFill>
                <a:latin typeface="Times New Roman"/>
                <a:cs typeface="Times New Roman"/>
              </a:rPr>
              <a:t> </a:t>
            </a:r>
            <a:r>
              <a:rPr sz="2400" dirty="0">
                <a:solidFill>
                  <a:srgbClr val="1F497D"/>
                </a:solidFill>
                <a:latin typeface="Times New Roman"/>
                <a:cs typeface="Times New Roman"/>
              </a:rPr>
              <a:t>що</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обертаються.</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Тривалість </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обсмажування</a:t>
            </a:r>
            <a:r>
              <a:rPr sz="2400" dirty="0">
                <a:solidFill>
                  <a:srgbClr val="1F497D"/>
                </a:solidFill>
                <a:latin typeface="Times New Roman"/>
                <a:cs typeface="Times New Roman"/>
              </a:rPr>
              <a:t> </a:t>
            </a:r>
            <a:r>
              <a:rPr sz="2400" spc="5" dirty="0">
                <a:solidFill>
                  <a:srgbClr val="1F497D"/>
                </a:solidFill>
                <a:latin typeface="Times New Roman"/>
                <a:cs typeface="Times New Roman"/>
              </a:rPr>
              <a:t>сосисок</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при</a:t>
            </a:r>
            <a:r>
              <a:rPr sz="2400" dirty="0">
                <a:solidFill>
                  <a:srgbClr val="1F497D"/>
                </a:solidFill>
                <a:latin typeface="Times New Roman"/>
                <a:cs typeface="Times New Roman"/>
              </a:rPr>
              <a:t> </a:t>
            </a:r>
            <a:r>
              <a:rPr sz="2400" spc="-10" dirty="0">
                <a:solidFill>
                  <a:srgbClr val="1F497D"/>
                </a:solidFill>
                <a:latin typeface="Times New Roman"/>
                <a:cs typeface="Times New Roman"/>
              </a:rPr>
              <a:t>температурі </a:t>
            </a:r>
            <a:r>
              <a:rPr sz="2400" spc="-5" dirty="0">
                <a:solidFill>
                  <a:srgbClr val="1F497D"/>
                </a:solidFill>
                <a:latin typeface="Times New Roman"/>
                <a:cs typeface="Times New Roman"/>
              </a:rPr>
              <a:t> </a:t>
            </a:r>
            <a:r>
              <a:rPr sz="2400" dirty="0">
                <a:solidFill>
                  <a:srgbClr val="1F497D"/>
                </a:solidFill>
                <a:latin typeface="Times New Roman"/>
                <a:cs typeface="Times New Roman"/>
              </a:rPr>
              <a:t>190 °С </a:t>
            </a:r>
            <a:r>
              <a:rPr sz="2400" spc="-5" dirty="0">
                <a:solidFill>
                  <a:srgbClr val="1F497D"/>
                </a:solidFill>
                <a:latin typeface="Times New Roman"/>
                <a:cs typeface="Times New Roman"/>
              </a:rPr>
              <a:t>на поверхні </a:t>
            </a:r>
            <a:r>
              <a:rPr sz="2400" spc="-10" dirty="0">
                <a:solidFill>
                  <a:srgbClr val="1F497D"/>
                </a:solidFill>
                <a:latin typeface="Times New Roman"/>
                <a:cs typeface="Times New Roman"/>
              </a:rPr>
              <a:t>роликів </a:t>
            </a:r>
            <a:r>
              <a:rPr sz="2400" dirty="0">
                <a:solidFill>
                  <a:srgbClr val="1F497D"/>
                </a:solidFill>
                <a:latin typeface="Times New Roman"/>
                <a:cs typeface="Times New Roman"/>
              </a:rPr>
              <a:t>становить </a:t>
            </a:r>
            <a:r>
              <a:rPr sz="2400" spc="-5" dirty="0">
                <a:solidFill>
                  <a:srgbClr val="1F497D"/>
                </a:solidFill>
                <a:latin typeface="Times New Roman"/>
                <a:cs typeface="Times New Roman"/>
              </a:rPr>
              <a:t>не </a:t>
            </a:r>
            <a:r>
              <a:rPr sz="2400" dirty="0">
                <a:solidFill>
                  <a:srgbClr val="1F497D"/>
                </a:solidFill>
                <a:latin typeface="Times New Roman"/>
                <a:cs typeface="Times New Roman"/>
              </a:rPr>
              <a:t> </a:t>
            </a:r>
            <a:r>
              <a:rPr sz="2400" spc="-5" dirty="0">
                <a:solidFill>
                  <a:srgbClr val="1F497D"/>
                </a:solidFill>
                <a:latin typeface="Times New Roman"/>
                <a:cs typeface="Times New Roman"/>
              </a:rPr>
              <a:t>більше</a:t>
            </a:r>
            <a:r>
              <a:rPr sz="2400" dirty="0">
                <a:solidFill>
                  <a:srgbClr val="1F497D"/>
                </a:solidFill>
                <a:latin typeface="Times New Roman"/>
                <a:cs typeface="Times New Roman"/>
              </a:rPr>
              <a:t> </a:t>
            </a:r>
            <a:r>
              <a:rPr sz="2400" spc="-5" dirty="0">
                <a:solidFill>
                  <a:srgbClr val="1F497D"/>
                </a:solidFill>
                <a:latin typeface="Times New Roman"/>
                <a:cs typeface="Times New Roman"/>
              </a:rPr>
              <a:t>5…10</a:t>
            </a:r>
            <a:r>
              <a:rPr sz="2400" dirty="0">
                <a:solidFill>
                  <a:srgbClr val="1F497D"/>
                </a:solidFill>
                <a:latin typeface="Times New Roman"/>
                <a:cs typeface="Times New Roman"/>
              </a:rPr>
              <a:t> хв.</a:t>
            </a:r>
            <a:r>
              <a:rPr sz="2400" spc="5" dirty="0">
                <a:solidFill>
                  <a:srgbClr val="1F497D"/>
                </a:solidFill>
                <a:latin typeface="Times New Roman"/>
                <a:cs typeface="Times New Roman"/>
              </a:rPr>
              <a:t> </a:t>
            </a:r>
            <a:r>
              <a:rPr sz="2400" dirty="0">
                <a:solidFill>
                  <a:srgbClr val="1F497D"/>
                </a:solidFill>
                <a:latin typeface="Times New Roman"/>
                <a:cs typeface="Times New Roman"/>
              </a:rPr>
              <a:t>В</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середині</a:t>
            </a:r>
            <a:r>
              <a:rPr sz="2400" dirty="0">
                <a:solidFill>
                  <a:srgbClr val="1F497D"/>
                </a:solidFill>
                <a:latin typeface="Times New Roman"/>
                <a:cs typeface="Times New Roman"/>
              </a:rPr>
              <a:t> </a:t>
            </a:r>
            <a:r>
              <a:rPr sz="2400" spc="-10" dirty="0">
                <a:solidFill>
                  <a:srgbClr val="1F497D"/>
                </a:solidFill>
                <a:latin typeface="Times New Roman"/>
                <a:cs typeface="Times New Roman"/>
              </a:rPr>
              <a:t>роликів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(трубок) </a:t>
            </a:r>
            <a:r>
              <a:rPr sz="2400" spc="-5" dirty="0">
                <a:solidFill>
                  <a:srgbClr val="1F497D"/>
                </a:solidFill>
                <a:latin typeface="Times New Roman"/>
                <a:cs typeface="Times New Roman"/>
              </a:rPr>
              <a:t>встановлено </a:t>
            </a:r>
            <a:r>
              <a:rPr sz="2400" spc="-25" dirty="0">
                <a:solidFill>
                  <a:srgbClr val="1F497D"/>
                </a:solidFill>
                <a:latin typeface="Times New Roman"/>
                <a:cs typeface="Times New Roman"/>
              </a:rPr>
              <a:t>нерухомі </a:t>
            </a:r>
            <a:r>
              <a:rPr sz="2400" spc="-5" dirty="0">
                <a:solidFill>
                  <a:srgbClr val="1F497D"/>
                </a:solidFill>
                <a:latin typeface="Times New Roman"/>
                <a:cs typeface="Times New Roman"/>
              </a:rPr>
              <a:t>електричні </a:t>
            </a:r>
            <a:r>
              <a:rPr sz="2400" dirty="0">
                <a:solidFill>
                  <a:srgbClr val="1F497D"/>
                </a:solidFill>
                <a:latin typeface="Times New Roman"/>
                <a:cs typeface="Times New Roman"/>
              </a:rPr>
              <a:t> </a:t>
            </a:r>
            <a:r>
              <a:rPr sz="2400" spc="-5" dirty="0">
                <a:solidFill>
                  <a:srgbClr val="1F497D"/>
                </a:solidFill>
                <a:latin typeface="Times New Roman"/>
                <a:cs typeface="Times New Roman"/>
              </a:rPr>
              <a:t>спіралі, під </a:t>
            </a:r>
            <a:r>
              <a:rPr sz="2400" spc="-10" dirty="0">
                <a:solidFill>
                  <a:srgbClr val="1F497D"/>
                </a:solidFill>
                <a:latin typeface="Times New Roman"/>
                <a:cs typeface="Times New Roman"/>
              </a:rPr>
              <a:t>роликами </a:t>
            </a:r>
            <a:r>
              <a:rPr sz="2400" spc="-5" dirty="0">
                <a:solidFill>
                  <a:srgbClr val="1F497D"/>
                </a:solidFill>
                <a:latin typeface="Times New Roman"/>
                <a:cs typeface="Times New Roman"/>
              </a:rPr>
              <a:t>встановлено піддон </a:t>
            </a:r>
            <a:r>
              <a:rPr sz="2400" dirty="0">
                <a:solidFill>
                  <a:srgbClr val="1F497D"/>
                </a:solidFill>
                <a:latin typeface="Times New Roman"/>
                <a:cs typeface="Times New Roman"/>
              </a:rPr>
              <a:t> для </a:t>
            </a:r>
            <a:r>
              <a:rPr sz="2400" spc="-5" dirty="0">
                <a:solidFill>
                  <a:srgbClr val="1F497D"/>
                </a:solidFill>
                <a:latin typeface="Times New Roman"/>
                <a:cs typeface="Times New Roman"/>
              </a:rPr>
              <a:t>збирання </a:t>
            </a:r>
            <a:r>
              <a:rPr sz="2400" spc="-25" dirty="0">
                <a:solidFill>
                  <a:srgbClr val="1F497D"/>
                </a:solidFill>
                <a:latin typeface="Times New Roman"/>
                <a:cs typeface="Times New Roman"/>
              </a:rPr>
              <a:t>відходів. </a:t>
            </a:r>
            <a:r>
              <a:rPr sz="2400" spc="-5" dirty="0">
                <a:solidFill>
                  <a:srgbClr val="1F497D"/>
                </a:solidFill>
                <a:latin typeface="Times New Roman"/>
                <a:cs typeface="Times New Roman"/>
              </a:rPr>
              <a:t>Основний </a:t>
            </a:r>
            <a:r>
              <a:rPr sz="2400" spc="-15" dirty="0">
                <a:solidFill>
                  <a:srgbClr val="1F497D"/>
                </a:solidFill>
                <a:latin typeface="Times New Roman"/>
                <a:cs typeface="Times New Roman"/>
              </a:rPr>
              <a:t>недолік </a:t>
            </a:r>
            <a:r>
              <a:rPr sz="2400" spc="-10" dirty="0">
                <a:solidFill>
                  <a:srgbClr val="1F497D"/>
                </a:solidFill>
                <a:latin typeface="Times New Roman"/>
                <a:cs typeface="Times New Roman"/>
              </a:rPr>
              <a:t> </a:t>
            </a:r>
            <a:r>
              <a:rPr sz="2400" spc="-30" dirty="0">
                <a:solidFill>
                  <a:srgbClr val="1F497D"/>
                </a:solidFill>
                <a:latin typeface="Times New Roman"/>
                <a:cs typeface="Times New Roman"/>
              </a:rPr>
              <a:t>такого</a:t>
            </a:r>
            <a:r>
              <a:rPr sz="2400" spc="-25" dirty="0">
                <a:solidFill>
                  <a:srgbClr val="1F497D"/>
                </a:solidFill>
                <a:latin typeface="Times New Roman"/>
                <a:cs typeface="Times New Roman"/>
              </a:rPr>
              <a:t> </a:t>
            </a:r>
            <a:r>
              <a:rPr sz="2400" dirty="0">
                <a:solidFill>
                  <a:srgbClr val="1F497D"/>
                </a:solidFill>
                <a:latin typeface="Times New Roman"/>
                <a:cs typeface="Times New Roman"/>
              </a:rPr>
              <a:t>гриля</a:t>
            </a:r>
            <a:r>
              <a:rPr sz="2400" spc="5" dirty="0">
                <a:solidFill>
                  <a:srgbClr val="1F497D"/>
                </a:solidFill>
                <a:latin typeface="Times New Roman"/>
                <a:cs typeface="Times New Roman"/>
              </a:rPr>
              <a:t> </a:t>
            </a:r>
            <a:r>
              <a:rPr sz="2400" dirty="0">
                <a:solidFill>
                  <a:srgbClr val="1F497D"/>
                </a:solidFill>
                <a:latin typeface="Times New Roman"/>
                <a:cs typeface="Times New Roman"/>
              </a:rPr>
              <a:t>–</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низький</a:t>
            </a:r>
            <a:r>
              <a:rPr sz="2400" spc="595" dirty="0">
                <a:solidFill>
                  <a:srgbClr val="1F497D"/>
                </a:solidFill>
                <a:latin typeface="Times New Roman"/>
                <a:cs typeface="Times New Roman"/>
              </a:rPr>
              <a:t> </a:t>
            </a:r>
            <a:r>
              <a:rPr sz="2400" spc="-15" dirty="0">
                <a:solidFill>
                  <a:srgbClr val="1F497D"/>
                </a:solidFill>
                <a:latin typeface="Times New Roman"/>
                <a:cs typeface="Times New Roman"/>
              </a:rPr>
              <a:t>коефіцієнт </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корисної</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дії,</a:t>
            </a:r>
            <a:r>
              <a:rPr sz="2400" dirty="0">
                <a:solidFill>
                  <a:srgbClr val="1F497D"/>
                </a:solidFill>
                <a:latin typeface="Times New Roman"/>
                <a:cs typeface="Times New Roman"/>
              </a:rPr>
              <a:t> що</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пояснюється</a:t>
            </a:r>
            <a:r>
              <a:rPr sz="2400" spc="-5" dirty="0">
                <a:solidFill>
                  <a:srgbClr val="1F497D"/>
                </a:solidFill>
                <a:latin typeface="Times New Roman"/>
                <a:cs typeface="Times New Roman"/>
              </a:rPr>
              <a:t> малою </a:t>
            </a:r>
            <a:r>
              <a:rPr sz="2400" dirty="0">
                <a:solidFill>
                  <a:srgbClr val="1F497D"/>
                </a:solidFill>
                <a:latin typeface="Times New Roman"/>
                <a:cs typeface="Times New Roman"/>
              </a:rPr>
              <a:t> </a:t>
            </a:r>
            <a:r>
              <a:rPr sz="2400" spc="-5" dirty="0">
                <a:solidFill>
                  <a:srgbClr val="1F497D"/>
                </a:solidFill>
                <a:latin typeface="Times New Roman"/>
                <a:cs typeface="Times New Roman"/>
              </a:rPr>
              <a:t>площею </a:t>
            </a:r>
            <a:r>
              <a:rPr sz="2400" spc="-25" dirty="0">
                <a:solidFill>
                  <a:srgbClr val="1F497D"/>
                </a:solidFill>
                <a:latin typeface="Times New Roman"/>
                <a:cs typeface="Times New Roman"/>
              </a:rPr>
              <a:t>контакту </a:t>
            </a:r>
            <a:r>
              <a:rPr sz="2400" spc="-15" dirty="0">
                <a:solidFill>
                  <a:srgbClr val="1F497D"/>
                </a:solidFill>
                <a:latin typeface="Times New Roman"/>
                <a:cs typeface="Times New Roman"/>
              </a:rPr>
              <a:t>(відбувається </a:t>
            </a:r>
            <a:r>
              <a:rPr sz="2400" spc="-5" dirty="0">
                <a:solidFill>
                  <a:srgbClr val="1F497D"/>
                </a:solidFill>
                <a:latin typeface="Times New Roman"/>
                <a:cs typeface="Times New Roman"/>
              </a:rPr>
              <a:t>по </a:t>
            </a:r>
            <a:r>
              <a:rPr sz="2400" spc="-10" dirty="0">
                <a:solidFill>
                  <a:srgbClr val="1F497D"/>
                </a:solidFill>
                <a:latin typeface="Times New Roman"/>
                <a:cs typeface="Times New Roman"/>
              </a:rPr>
              <a:t>тонкій </a:t>
            </a:r>
            <a:r>
              <a:rPr sz="2400" spc="-5" dirty="0">
                <a:solidFill>
                  <a:srgbClr val="1F497D"/>
                </a:solidFill>
                <a:latin typeface="Times New Roman"/>
                <a:cs typeface="Times New Roman"/>
              </a:rPr>
              <a:t> лінії)</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сосиски</a:t>
            </a:r>
            <a:r>
              <a:rPr sz="2400" spc="-15" dirty="0">
                <a:solidFill>
                  <a:srgbClr val="1F497D"/>
                </a:solidFill>
                <a:latin typeface="Times New Roman"/>
                <a:cs typeface="Times New Roman"/>
              </a:rPr>
              <a:t> </a:t>
            </a:r>
            <a:r>
              <a:rPr sz="2400" dirty="0">
                <a:solidFill>
                  <a:srgbClr val="1F497D"/>
                </a:solidFill>
                <a:latin typeface="Times New Roman"/>
                <a:cs typeface="Times New Roman"/>
              </a:rPr>
              <a:t>з </a:t>
            </a:r>
            <a:r>
              <a:rPr sz="2400" spc="-30" dirty="0">
                <a:solidFill>
                  <a:srgbClr val="1F497D"/>
                </a:solidFill>
                <a:latin typeface="Times New Roman"/>
                <a:cs typeface="Times New Roman"/>
              </a:rPr>
              <a:t>роликом.</a:t>
            </a:r>
            <a:endParaRPr sz="24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8211" y="0"/>
            <a:ext cx="6482715" cy="1013460"/>
          </a:xfrm>
          <a:prstGeom prst="rect">
            <a:avLst/>
          </a:prstGeom>
        </p:spPr>
        <p:txBody>
          <a:bodyPr vert="horz" wrap="square" lIns="0" tIns="121920" rIns="0" bIns="0" rtlCol="0">
            <a:spAutoFit/>
          </a:bodyPr>
          <a:lstStyle/>
          <a:p>
            <a:pPr marL="1052830" marR="5080" indent="-1040130">
              <a:lnSpc>
                <a:spcPct val="80000"/>
              </a:lnSpc>
              <a:spcBef>
                <a:spcPts val="960"/>
              </a:spcBef>
            </a:pPr>
            <a:r>
              <a:rPr sz="3600" dirty="0"/>
              <a:t>4.</a:t>
            </a:r>
            <a:r>
              <a:rPr sz="3600" spc="-300" dirty="0"/>
              <a:t> </a:t>
            </a:r>
            <a:r>
              <a:rPr sz="3600" spc="-90" dirty="0"/>
              <a:t>Б</a:t>
            </a:r>
            <a:r>
              <a:rPr sz="3600" spc="-229" dirty="0"/>
              <a:t>у</a:t>
            </a:r>
            <a:r>
              <a:rPr sz="3600" spc="-5" dirty="0"/>
              <a:t>д</a:t>
            </a:r>
            <a:r>
              <a:rPr sz="3600" dirty="0"/>
              <a:t>о</a:t>
            </a:r>
            <a:r>
              <a:rPr sz="3600" spc="-55" dirty="0"/>
              <a:t>в</a:t>
            </a:r>
            <a:r>
              <a:rPr sz="3600" dirty="0"/>
              <a:t>а </a:t>
            </a:r>
            <a:r>
              <a:rPr sz="3600" spc="35" dirty="0"/>
              <a:t>т</a:t>
            </a:r>
            <a:r>
              <a:rPr sz="3600" dirty="0"/>
              <a:t>а</a:t>
            </a:r>
            <a:r>
              <a:rPr sz="3600" spc="5" dirty="0"/>
              <a:t> </a:t>
            </a:r>
            <a:r>
              <a:rPr sz="3600" spc="-5" dirty="0"/>
              <a:t>принци</a:t>
            </a:r>
            <a:r>
              <a:rPr sz="3600" dirty="0"/>
              <a:t>п</a:t>
            </a:r>
            <a:r>
              <a:rPr sz="3600" spc="-10" dirty="0"/>
              <a:t> </a:t>
            </a:r>
            <a:r>
              <a:rPr sz="3600" spc="-5" dirty="0"/>
              <a:t>д</a:t>
            </a:r>
            <a:r>
              <a:rPr sz="3600" dirty="0"/>
              <a:t>ії ж</a:t>
            </a:r>
            <a:r>
              <a:rPr sz="3600" spc="-5" dirty="0"/>
              <a:t>а</a:t>
            </a:r>
            <a:r>
              <a:rPr sz="3600" dirty="0"/>
              <a:t>рових  </a:t>
            </a:r>
            <a:r>
              <a:rPr sz="3600" spc="15" dirty="0"/>
              <a:t>та</a:t>
            </a:r>
            <a:r>
              <a:rPr sz="3600" dirty="0"/>
              <a:t> </a:t>
            </a:r>
            <a:r>
              <a:rPr sz="3600" spc="-20" dirty="0"/>
              <a:t>кондитерських</a:t>
            </a:r>
            <a:r>
              <a:rPr sz="3600" dirty="0"/>
              <a:t> </a:t>
            </a:r>
            <a:r>
              <a:rPr sz="3600" spc="-5" dirty="0"/>
              <a:t>шаф.</a:t>
            </a:r>
            <a:endParaRPr sz="3600"/>
          </a:p>
        </p:txBody>
      </p:sp>
      <p:pic>
        <p:nvPicPr>
          <p:cNvPr id="3" name="object 3"/>
          <p:cNvPicPr/>
          <p:nvPr/>
        </p:nvPicPr>
        <p:blipFill>
          <a:blip r:embed="rId2" cstate="print"/>
          <a:stretch>
            <a:fillRect/>
          </a:stretch>
        </p:blipFill>
        <p:spPr>
          <a:xfrm>
            <a:off x="486020" y="3240100"/>
            <a:ext cx="3042956" cy="3613746"/>
          </a:xfrm>
          <a:prstGeom prst="rect">
            <a:avLst/>
          </a:prstGeom>
        </p:spPr>
      </p:pic>
      <p:sp>
        <p:nvSpPr>
          <p:cNvPr id="4" name="object 4"/>
          <p:cNvSpPr txBox="1"/>
          <p:nvPr/>
        </p:nvSpPr>
        <p:spPr>
          <a:xfrm>
            <a:off x="507818" y="931354"/>
            <a:ext cx="8561070" cy="3718560"/>
          </a:xfrm>
          <a:prstGeom prst="rect">
            <a:avLst/>
          </a:prstGeom>
        </p:spPr>
        <p:txBody>
          <a:bodyPr vert="horz" wrap="square" lIns="0" tIns="83820" rIns="0" bIns="0" rtlCol="0">
            <a:spAutoFit/>
          </a:bodyPr>
          <a:lstStyle/>
          <a:p>
            <a:pPr marL="12700" marR="5715" indent="913765" algn="just">
              <a:lnSpc>
                <a:spcPts val="2300"/>
              </a:lnSpc>
              <a:spcBef>
                <a:spcPts val="660"/>
              </a:spcBef>
            </a:pPr>
            <a:r>
              <a:rPr sz="2400" b="1" i="1" spc="-5" dirty="0">
                <a:solidFill>
                  <a:srgbClr val="0000FF"/>
                </a:solidFill>
                <a:latin typeface="Times New Roman"/>
                <a:cs typeface="Times New Roman"/>
              </a:rPr>
              <a:t>Жарові</a:t>
            </a:r>
            <a:r>
              <a:rPr sz="2400" b="1" i="1" dirty="0">
                <a:solidFill>
                  <a:srgbClr val="0000FF"/>
                </a:solidFill>
                <a:latin typeface="Times New Roman"/>
                <a:cs typeface="Times New Roman"/>
              </a:rPr>
              <a:t> </a:t>
            </a:r>
            <a:r>
              <a:rPr sz="2400" b="1" i="1" spc="-5" dirty="0">
                <a:solidFill>
                  <a:srgbClr val="0000FF"/>
                </a:solidFill>
                <a:latin typeface="Times New Roman"/>
                <a:cs typeface="Times New Roman"/>
              </a:rPr>
              <a:t>та</a:t>
            </a:r>
            <a:r>
              <a:rPr sz="2400" b="1" i="1" dirty="0">
                <a:solidFill>
                  <a:srgbClr val="0000FF"/>
                </a:solidFill>
                <a:latin typeface="Times New Roman"/>
                <a:cs typeface="Times New Roman"/>
              </a:rPr>
              <a:t> </a:t>
            </a:r>
            <a:r>
              <a:rPr sz="2400" b="1" i="1" spc="-10" dirty="0">
                <a:solidFill>
                  <a:srgbClr val="0000FF"/>
                </a:solidFill>
                <a:latin typeface="Times New Roman"/>
                <a:cs typeface="Times New Roman"/>
              </a:rPr>
              <a:t>пекарські</a:t>
            </a:r>
            <a:r>
              <a:rPr sz="2400" b="1" i="1" spc="-5" dirty="0">
                <a:solidFill>
                  <a:srgbClr val="0000FF"/>
                </a:solidFill>
                <a:latin typeface="Times New Roman"/>
                <a:cs typeface="Times New Roman"/>
              </a:rPr>
              <a:t> шафи</a:t>
            </a:r>
            <a:r>
              <a:rPr sz="2400" b="1" i="1" dirty="0">
                <a:solidFill>
                  <a:srgbClr val="0000FF"/>
                </a:solidFill>
                <a:latin typeface="Times New Roman"/>
                <a:cs typeface="Times New Roman"/>
              </a:rPr>
              <a:t> </a:t>
            </a:r>
            <a:r>
              <a:rPr sz="2400" spc="-10" dirty="0">
                <a:solidFill>
                  <a:srgbClr val="1F497D"/>
                </a:solidFill>
                <a:latin typeface="Times New Roman"/>
                <a:cs typeface="Times New Roman"/>
              </a:rPr>
              <a:t>являють</a:t>
            </a:r>
            <a:r>
              <a:rPr sz="2400" spc="-5" dirty="0">
                <a:solidFill>
                  <a:srgbClr val="1F497D"/>
                </a:solidFill>
                <a:latin typeface="Times New Roman"/>
                <a:cs typeface="Times New Roman"/>
              </a:rPr>
              <a:t> собою</a:t>
            </a:r>
            <a:r>
              <a:rPr sz="2400" dirty="0">
                <a:solidFill>
                  <a:srgbClr val="1F497D"/>
                </a:solidFill>
                <a:latin typeface="Times New Roman"/>
                <a:cs typeface="Times New Roman"/>
              </a:rPr>
              <a:t> </a:t>
            </a:r>
            <a:r>
              <a:rPr sz="2400" spc="-5" dirty="0">
                <a:solidFill>
                  <a:srgbClr val="1F497D"/>
                </a:solidFill>
                <a:latin typeface="Times New Roman"/>
                <a:cs typeface="Times New Roman"/>
              </a:rPr>
              <a:t>замкнений </a:t>
            </a:r>
            <a:r>
              <a:rPr sz="2400" spc="-585" dirty="0">
                <a:solidFill>
                  <a:srgbClr val="1F497D"/>
                </a:solidFill>
                <a:latin typeface="Times New Roman"/>
                <a:cs typeface="Times New Roman"/>
              </a:rPr>
              <a:t> </a:t>
            </a:r>
            <a:r>
              <a:rPr sz="2400" spc="-10" dirty="0">
                <a:solidFill>
                  <a:srgbClr val="1F497D"/>
                </a:solidFill>
                <a:latin typeface="Times New Roman"/>
                <a:cs typeface="Times New Roman"/>
              </a:rPr>
              <a:t>теплоізольований прямокутний вертикальний </a:t>
            </a:r>
            <a:r>
              <a:rPr sz="2400" dirty="0">
                <a:solidFill>
                  <a:srgbClr val="1F497D"/>
                </a:solidFill>
                <a:latin typeface="Times New Roman"/>
                <a:cs typeface="Times New Roman"/>
              </a:rPr>
              <a:t>чи </a:t>
            </a:r>
            <a:r>
              <a:rPr sz="2400" spc="-5" dirty="0">
                <a:solidFill>
                  <a:srgbClr val="1F497D"/>
                </a:solidFill>
                <a:latin typeface="Times New Roman"/>
                <a:cs typeface="Times New Roman"/>
              </a:rPr>
              <a:t>горизонтальний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об’єм </a:t>
            </a:r>
            <a:r>
              <a:rPr sz="2400" spc="-10" dirty="0">
                <a:solidFill>
                  <a:srgbClr val="1F497D"/>
                </a:solidFill>
                <a:latin typeface="Times New Roman"/>
                <a:cs typeface="Times New Roman"/>
              </a:rPr>
              <a:t>(робочу </a:t>
            </a:r>
            <a:r>
              <a:rPr sz="2400" spc="-15" dirty="0">
                <a:solidFill>
                  <a:srgbClr val="1F497D"/>
                </a:solidFill>
                <a:latin typeface="Times New Roman"/>
                <a:cs typeface="Times New Roman"/>
              </a:rPr>
              <a:t>камеру), </a:t>
            </a:r>
            <a:r>
              <a:rPr sz="2400" dirty="0">
                <a:solidFill>
                  <a:srgbClr val="1F497D"/>
                </a:solidFill>
                <a:latin typeface="Times New Roman"/>
                <a:cs typeface="Times New Roman"/>
              </a:rPr>
              <a:t>в </a:t>
            </a:r>
            <a:r>
              <a:rPr sz="2400" spc="-5" dirty="0">
                <a:solidFill>
                  <a:srgbClr val="1F497D"/>
                </a:solidFill>
                <a:latin typeface="Times New Roman"/>
                <a:cs typeface="Times New Roman"/>
              </a:rPr>
              <a:t>якій встановлюються </a:t>
            </a:r>
            <a:r>
              <a:rPr sz="2400" spc="-25" dirty="0">
                <a:solidFill>
                  <a:srgbClr val="1F497D"/>
                </a:solidFill>
                <a:latin typeface="Times New Roman"/>
                <a:cs typeface="Times New Roman"/>
              </a:rPr>
              <a:t>нерухомі </a:t>
            </a:r>
            <a:r>
              <a:rPr sz="2400" spc="-10" dirty="0">
                <a:solidFill>
                  <a:srgbClr val="1F497D"/>
                </a:solidFill>
                <a:latin typeface="Times New Roman"/>
                <a:cs typeface="Times New Roman"/>
              </a:rPr>
              <a:t>противні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(деки).</a:t>
            </a:r>
            <a:r>
              <a:rPr sz="2400" dirty="0">
                <a:solidFill>
                  <a:srgbClr val="1F497D"/>
                </a:solidFill>
                <a:latin typeface="Times New Roman"/>
                <a:cs typeface="Times New Roman"/>
              </a:rPr>
              <a:t> </a:t>
            </a:r>
            <a:r>
              <a:rPr sz="2400" spc="-25" dirty="0">
                <a:solidFill>
                  <a:srgbClr val="1F497D"/>
                </a:solidFill>
                <a:latin typeface="Times New Roman"/>
                <a:cs typeface="Times New Roman"/>
              </a:rPr>
              <a:t>Робоча</a:t>
            </a:r>
            <a:r>
              <a:rPr sz="2400" spc="-20" dirty="0">
                <a:solidFill>
                  <a:srgbClr val="1F497D"/>
                </a:solidFill>
                <a:latin typeface="Times New Roman"/>
                <a:cs typeface="Times New Roman"/>
              </a:rPr>
              <a:t> </a:t>
            </a:r>
            <a:r>
              <a:rPr sz="2400" spc="-10" dirty="0">
                <a:solidFill>
                  <a:srgbClr val="1F497D"/>
                </a:solidFill>
                <a:latin typeface="Times New Roman"/>
                <a:cs typeface="Times New Roman"/>
              </a:rPr>
              <a:t>камера</a:t>
            </a:r>
            <a:r>
              <a:rPr sz="2400" spc="-5" dirty="0">
                <a:solidFill>
                  <a:srgbClr val="1F497D"/>
                </a:solidFill>
                <a:latin typeface="Times New Roman"/>
                <a:cs typeface="Times New Roman"/>
              </a:rPr>
              <a:t> щільно</a:t>
            </a:r>
            <a:r>
              <a:rPr sz="2400" dirty="0">
                <a:solidFill>
                  <a:srgbClr val="1F497D"/>
                </a:solidFill>
                <a:latin typeface="Times New Roman"/>
                <a:cs typeface="Times New Roman"/>
              </a:rPr>
              <a:t> </a:t>
            </a:r>
            <a:r>
              <a:rPr sz="2400" spc="-5" dirty="0">
                <a:solidFill>
                  <a:srgbClr val="1F497D"/>
                </a:solidFill>
                <a:latin typeface="Times New Roman"/>
                <a:cs typeface="Times New Roman"/>
              </a:rPr>
              <a:t>закривається</a:t>
            </a:r>
            <a:r>
              <a:rPr sz="2400" dirty="0">
                <a:solidFill>
                  <a:srgbClr val="1F497D"/>
                </a:solidFill>
                <a:latin typeface="Times New Roman"/>
                <a:cs typeface="Times New Roman"/>
              </a:rPr>
              <a:t> </a:t>
            </a:r>
            <a:r>
              <a:rPr sz="2400" spc="-10" dirty="0">
                <a:solidFill>
                  <a:srgbClr val="1F497D"/>
                </a:solidFill>
                <a:latin typeface="Times New Roman"/>
                <a:cs typeface="Times New Roman"/>
              </a:rPr>
              <a:t>теплоізольованими </a:t>
            </a:r>
            <a:r>
              <a:rPr sz="2400" spc="-585" dirty="0">
                <a:solidFill>
                  <a:srgbClr val="1F497D"/>
                </a:solidFill>
                <a:latin typeface="Times New Roman"/>
                <a:cs typeface="Times New Roman"/>
              </a:rPr>
              <a:t> </a:t>
            </a:r>
            <a:r>
              <a:rPr sz="2400" dirty="0">
                <a:solidFill>
                  <a:srgbClr val="1F497D"/>
                </a:solidFill>
                <a:latin typeface="Times New Roman"/>
                <a:cs typeface="Times New Roman"/>
              </a:rPr>
              <a:t>дверцятами.</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Температура</a:t>
            </a:r>
            <a:r>
              <a:rPr sz="2400" spc="5" dirty="0">
                <a:solidFill>
                  <a:srgbClr val="1F497D"/>
                </a:solidFill>
                <a:latin typeface="Times New Roman"/>
                <a:cs typeface="Times New Roman"/>
              </a:rPr>
              <a:t> </a:t>
            </a:r>
            <a:r>
              <a:rPr sz="2400" spc="-25" dirty="0">
                <a:solidFill>
                  <a:srgbClr val="1F497D"/>
                </a:solidFill>
                <a:latin typeface="Times New Roman"/>
                <a:cs typeface="Times New Roman"/>
              </a:rPr>
              <a:t>гріючого</a:t>
            </a:r>
            <a:r>
              <a:rPr sz="2400" spc="-5" dirty="0">
                <a:solidFill>
                  <a:srgbClr val="1F497D"/>
                </a:solidFill>
                <a:latin typeface="Times New Roman"/>
                <a:cs typeface="Times New Roman"/>
              </a:rPr>
              <a:t> середовища</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складає</a:t>
            </a:r>
            <a:r>
              <a:rPr sz="2400" spc="5" dirty="0">
                <a:solidFill>
                  <a:srgbClr val="1F497D"/>
                </a:solidFill>
                <a:latin typeface="Times New Roman"/>
                <a:cs typeface="Times New Roman"/>
              </a:rPr>
              <a:t> </a:t>
            </a:r>
            <a:r>
              <a:rPr sz="2400" dirty="0">
                <a:solidFill>
                  <a:srgbClr val="1F497D"/>
                </a:solidFill>
                <a:latin typeface="Times New Roman"/>
                <a:cs typeface="Times New Roman"/>
              </a:rPr>
              <a:t>180…300</a:t>
            </a:r>
            <a:endParaRPr sz="2400">
              <a:latin typeface="Times New Roman"/>
              <a:cs typeface="Times New Roman"/>
            </a:endParaRPr>
          </a:p>
          <a:p>
            <a:pPr marL="14604" marR="5080" indent="-635" algn="just">
              <a:lnSpc>
                <a:spcPts val="2300"/>
              </a:lnSpc>
              <a:spcBef>
                <a:spcPts val="20"/>
              </a:spcBef>
            </a:pPr>
            <a:r>
              <a:rPr sz="2400" dirty="0">
                <a:solidFill>
                  <a:srgbClr val="1F497D"/>
                </a:solidFill>
                <a:latin typeface="Times New Roman"/>
                <a:cs typeface="Times New Roman"/>
              </a:rPr>
              <a:t>°С.</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Передбачається</a:t>
            </a:r>
            <a:r>
              <a:rPr sz="2400" spc="575" dirty="0">
                <a:solidFill>
                  <a:srgbClr val="1F497D"/>
                </a:solidFill>
                <a:latin typeface="Times New Roman"/>
                <a:cs typeface="Times New Roman"/>
              </a:rPr>
              <a:t> </a:t>
            </a:r>
            <a:r>
              <a:rPr sz="2400" spc="-5" dirty="0">
                <a:solidFill>
                  <a:srgbClr val="1F497D"/>
                </a:solidFill>
                <a:latin typeface="Times New Roman"/>
                <a:cs typeface="Times New Roman"/>
              </a:rPr>
              <a:t>окреме</a:t>
            </a:r>
            <a:r>
              <a:rPr sz="2400" dirty="0">
                <a:solidFill>
                  <a:srgbClr val="1F497D"/>
                </a:solidFill>
                <a:latin typeface="Times New Roman"/>
                <a:cs typeface="Times New Roman"/>
              </a:rPr>
              <a:t> </a:t>
            </a:r>
            <a:r>
              <a:rPr sz="2400" spc="-20" dirty="0">
                <a:solidFill>
                  <a:srgbClr val="1F497D"/>
                </a:solidFill>
                <a:latin typeface="Times New Roman"/>
                <a:cs typeface="Times New Roman"/>
              </a:rPr>
              <a:t>регулювання</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роботи</a:t>
            </a:r>
            <a:r>
              <a:rPr sz="2400" spc="-5" dirty="0">
                <a:solidFill>
                  <a:srgbClr val="1F497D"/>
                </a:solidFill>
                <a:latin typeface="Times New Roman"/>
                <a:cs typeface="Times New Roman"/>
              </a:rPr>
              <a:t> верхніх</a:t>
            </a:r>
            <a:r>
              <a:rPr sz="2400" dirty="0">
                <a:solidFill>
                  <a:srgbClr val="1F497D"/>
                </a:solidFill>
                <a:latin typeface="Times New Roman"/>
                <a:cs typeface="Times New Roman"/>
              </a:rPr>
              <a:t> </a:t>
            </a:r>
            <a:r>
              <a:rPr sz="2400" spc="10" dirty="0">
                <a:solidFill>
                  <a:srgbClr val="1F497D"/>
                </a:solidFill>
                <a:latin typeface="Times New Roman"/>
                <a:cs typeface="Times New Roman"/>
              </a:rPr>
              <a:t>та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нижніх</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ТЕНів.</a:t>
            </a:r>
            <a:endParaRPr sz="2400">
              <a:latin typeface="Times New Roman"/>
              <a:cs typeface="Times New Roman"/>
            </a:endParaRPr>
          </a:p>
          <a:p>
            <a:pPr>
              <a:lnSpc>
                <a:spcPct val="100000"/>
              </a:lnSpc>
              <a:spcBef>
                <a:spcPts val="20"/>
              </a:spcBef>
            </a:pPr>
            <a:endParaRPr sz="3250">
              <a:latin typeface="Times New Roman"/>
              <a:cs typeface="Times New Roman"/>
            </a:endParaRPr>
          </a:p>
          <a:p>
            <a:pPr marL="3505835" marR="185420" algn="just">
              <a:lnSpc>
                <a:spcPct val="100000"/>
              </a:lnSpc>
            </a:pPr>
            <a:r>
              <a:rPr sz="1800" spc="-5" dirty="0">
                <a:solidFill>
                  <a:srgbClr val="1F497D"/>
                </a:solidFill>
                <a:latin typeface="Times New Roman"/>
                <a:cs typeface="Times New Roman"/>
              </a:rPr>
              <a:t>Рис.</a:t>
            </a:r>
            <a:r>
              <a:rPr sz="1800" dirty="0">
                <a:solidFill>
                  <a:srgbClr val="1F497D"/>
                </a:solidFill>
                <a:latin typeface="Times New Roman"/>
                <a:cs typeface="Times New Roman"/>
              </a:rPr>
              <a:t> </a:t>
            </a:r>
            <a:r>
              <a:rPr sz="1800" spc="-10" dirty="0">
                <a:solidFill>
                  <a:srgbClr val="1F497D"/>
                </a:solidFill>
                <a:latin typeface="Times New Roman"/>
                <a:cs typeface="Times New Roman"/>
              </a:rPr>
              <a:t>Принципова</a:t>
            </a:r>
            <a:r>
              <a:rPr sz="1800" spc="-5" dirty="0">
                <a:solidFill>
                  <a:srgbClr val="1F497D"/>
                </a:solidFill>
                <a:latin typeface="Times New Roman"/>
                <a:cs typeface="Times New Roman"/>
              </a:rPr>
              <a:t> </a:t>
            </a:r>
            <a:r>
              <a:rPr sz="1800" spc="-20" dirty="0">
                <a:solidFill>
                  <a:srgbClr val="1F497D"/>
                </a:solidFill>
                <a:latin typeface="Times New Roman"/>
                <a:cs typeface="Times New Roman"/>
              </a:rPr>
              <a:t>схема</a:t>
            </a:r>
            <a:r>
              <a:rPr sz="1800" spc="-15" dirty="0">
                <a:solidFill>
                  <a:srgbClr val="1F497D"/>
                </a:solidFill>
                <a:latin typeface="Times New Roman"/>
                <a:cs typeface="Times New Roman"/>
              </a:rPr>
              <a:t> </a:t>
            </a:r>
            <a:r>
              <a:rPr sz="1800" spc="-5" dirty="0">
                <a:solidFill>
                  <a:srgbClr val="1F497D"/>
                </a:solidFill>
                <a:latin typeface="Times New Roman"/>
                <a:cs typeface="Times New Roman"/>
              </a:rPr>
              <a:t>жарових</a:t>
            </a:r>
            <a:r>
              <a:rPr sz="1800" dirty="0">
                <a:solidFill>
                  <a:srgbClr val="1F497D"/>
                </a:solidFill>
                <a:latin typeface="Times New Roman"/>
                <a:cs typeface="Times New Roman"/>
              </a:rPr>
              <a:t> і</a:t>
            </a:r>
            <a:r>
              <a:rPr sz="1800" spc="450" dirty="0">
                <a:solidFill>
                  <a:srgbClr val="1F497D"/>
                </a:solidFill>
                <a:latin typeface="Times New Roman"/>
                <a:cs typeface="Times New Roman"/>
              </a:rPr>
              <a:t> </a:t>
            </a:r>
            <a:r>
              <a:rPr sz="1800" spc="-5" dirty="0">
                <a:solidFill>
                  <a:srgbClr val="1F497D"/>
                </a:solidFill>
                <a:latin typeface="Times New Roman"/>
                <a:cs typeface="Times New Roman"/>
              </a:rPr>
              <a:t>пекарських </a:t>
            </a:r>
            <a:r>
              <a:rPr sz="1800" dirty="0">
                <a:solidFill>
                  <a:srgbClr val="1F497D"/>
                </a:solidFill>
                <a:latin typeface="Times New Roman"/>
                <a:cs typeface="Times New Roman"/>
              </a:rPr>
              <a:t> </a:t>
            </a:r>
            <a:r>
              <a:rPr sz="1800" spc="-5" dirty="0">
                <a:solidFill>
                  <a:srgbClr val="1F497D"/>
                </a:solidFill>
                <a:latin typeface="Times New Roman"/>
                <a:cs typeface="Times New Roman"/>
              </a:rPr>
              <a:t>шаф</a:t>
            </a:r>
            <a:r>
              <a:rPr sz="1800" dirty="0">
                <a:solidFill>
                  <a:srgbClr val="1F497D"/>
                </a:solidFill>
                <a:latin typeface="Times New Roman"/>
                <a:cs typeface="Times New Roman"/>
              </a:rPr>
              <a:t> </a:t>
            </a:r>
            <a:r>
              <a:rPr sz="1800" spc="-5" dirty="0">
                <a:solidFill>
                  <a:srgbClr val="1F497D"/>
                </a:solidFill>
                <a:latin typeface="Times New Roman"/>
                <a:cs typeface="Times New Roman"/>
              </a:rPr>
              <a:t>із</a:t>
            </a:r>
            <a:r>
              <a:rPr sz="1800" dirty="0">
                <a:solidFill>
                  <a:srgbClr val="1F497D"/>
                </a:solidFill>
                <a:latin typeface="Times New Roman"/>
                <a:cs typeface="Times New Roman"/>
              </a:rPr>
              <a:t> </a:t>
            </a:r>
            <a:r>
              <a:rPr sz="1800" spc="-10" dirty="0">
                <a:solidFill>
                  <a:srgbClr val="1F497D"/>
                </a:solidFill>
                <a:latin typeface="Times New Roman"/>
                <a:cs typeface="Times New Roman"/>
              </a:rPr>
              <a:t>природною</a:t>
            </a:r>
            <a:r>
              <a:rPr sz="1800" spc="-5" dirty="0">
                <a:solidFill>
                  <a:srgbClr val="1F497D"/>
                </a:solidFill>
                <a:latin typeface="Times New Roman"/>
                <a:cs typeface="Times New Roman"/>
              </a:rPr>
              <a:t> </a:t>
            </a:r>
            <a:r>
              <a:rPr sz="1800" spc="-15" dirty="0">
                <a:solidFill>
                  <a:srgbClr val="1F497D"/>
                </a:solidFill>
                <a:latin typeface="Times New Roman"/>
                <a:cs typeface="Times New Roman"/>
              </a:rPr>
              <a:t>конвекцією</a:t>
            </a:r>
            <a:r>
              <a:rPr sz="1800" spc="-10" dirty="0">
                <a:solidFill>
                  <a:srgbClr val="1F497D"/>
                </a:solidFill>
                <a:latin typeface="Times New Roman"/>
                <a:cs typeface="Times New Roman"/>
              </a:rPr>
              <a:t> </a:t>
            </a:r>
            <a:r>
              <a:rPr sz="1800" spc="-20" dirty="0">
                <a:solidFill>
                  <a:srgbClr val="1F497D"/>
                </a:solidFill>
                <a:latin typeface="Times New Roman"/>
                <a:cs typeface="Times New Roman"/>
              </a:rPr>
              <a:t>гріючого </a:t>
            </a:r>
            <a:r>
              <a:rPr sz="1800" spc="-15" dirty="0">
                <a:solidFill>
                  <a:srgbClr val="1F497D"/>
                </a:solidFill>
                <a:latin typeface="Times New Roman"/>
                <a:cs typeface="Times New Roman"/>
              </a:rPr>
              <a:t> </a:t>
            </a:r>
            <a:r>
              <a:rPr sz="1800" spc="-5" dirty="0">
                <a:solidFill>
                  <a:srgbClr val="1F497D"/>
                </a:solidFill>
                <a:latin typeface="Times New Roman"/>
                <a:cs typeface="Times New Roman"/>
              </a:rPr>
              <a:t>середовища</a:t>
            </a:r>
            <a:r>
              <a:rPr sz="1800" spc="-10" dirty="0">
                <a:solidFill>
                  <a:srgbClr val="1F497D"/>
                </a:solidFill>
                <a:latin typeface="Times New Roman"/>
                <a:cs typeface="Times New Roman"/>
              </a:rPr>
              <a:t> </a:t>
            </a:r>
            <a:r>
              <a:rPr sz="1800" dirty="0">
                <a:solidFill>
                  <a:srgbClr val="1F497D"/>
                </a:solidFill>
                <a:latin typeface="Times New Roman"/>
                <a:cs typeface="Times New Roman"/>
              </a:rPr>
              <a:t>у </a:t>
            </a:r>
            <a:r>
              <a:rPr sz="1800" spc="-10" dirty="0">
                <a:solidFill>
                  <a:srgbClr val="1F497D"/>
                </a:solidFill>
                <a:latin typeface="Times New Roman"/>
                <a:cs typeface="Times New Roman"/>
              </a:rPr>
              <a:t>робочій камері:</a:t>
            </a:r>
            <a:endParaRPr sz="1800">
              <a:latin typeface="Times New Roman"/>
              <a:cs typeface="Times New Roman"/>
            </a:endParaRPr>
          </a:p>
          <a:p>
            <a:pPr marL="3505835" algn="just">
              <a:lnSpc>
                <a:spcPct val="100000"/>
              </a:lnSpc>
            </a:pPr>
            <a:r>
              <a:rPr sz="1800" i="1" dirty="0">
                <a:solidFill>
                  <a:srgbClr val="1F497D"/>
                </a:solidFill>
                <a:latin typeface="Times New Roman"/>
                <a:cs typeface="Times New Roman"/>
              </a:rPr>
              <a:t>а</a:t>
            </a:r>
            <a:r>
              <a:rPr sz="1800" i="1" spc="225" dirty="0">
                <a:solidFill>
                  <a:srgbClr val="1F497D"/>
                </a:solidFill>
                <a:latin typeface="Times New Roman"/>
                <a:cs typeface="Times New Roman"/>
              </a:rPr>
              <a:t> </a:t>
            </a:r>
            <a:r>
              <a:rPr sz="1800" i="1" dirty="0">
                <a:solidFill>
                  <a:srgbClr val="1F497D"/>
                </a:solidFill>
                <a:latin typeface="Times New Roman"/>
                <a:cs typeface="Times New Roman"/>
              </a:rPr>
              <a:t>–</a:t>
            </a:r>
            <a:r>
              <a:rPr sz="1800" i="1" spc="670" dirty="0">
                <a:solidFill>
                  <a:srgbClr val="1F497D"/>
                </a:solidFill>
                <a:latin typeface="Times New Roman"/>
                <a:cs typeface="Times New Roman"/>
              </a:rPr>
              <a:t> </a:t>
            </a:r>
            <a:r>
              <a:rPr sz="1800" spc="-5" dirty="0">
                <a:solidFill>
                  <a:srgbClr val="1F497D"/>
                </a:solidFill>
                <a:latin typeface="Times New Roman"/>
                <a:cs typeface="Times New Roman"/>
              </a:rPr>
              <a:t>жарові</a:t>
            </a:r>
            <a:r>
              <a:rPr sz="1800" spc="670" dirty="0">
                <a:solidFill>
                  <a:srgbClr val="1F497D"/>
                </a:solidFill>
                <a:latin typeface="Times New Roman"/>
                <a:cs typeface="Times New Roman"/>
              </a:rPr>
              <a:t> </a:t>
            </a:r>
            <a:r>
              <a:rPr sz="1800" spc="-5" dirty="0">
                <a:solidFill>
                  <a:srgbClr val="1F497D"/>
                </a:solidFill>
                <a:latin typeface="Times New Roman"/>
                <a:cs typeface="Times New Roman"/>
              </a:rPr>
              <a:t>шафи;</a:t>
            </a:r>
            <a:r>
              <a:rPr sz="1800" spc="670" dirty="0">
                <a:solidFill>
                  <a:srgbClr val="1F497D"/>
                </a:solidFill>
                <a:latin typeface="Times New Roman"/>
                <a:cs typeface="Times New Roman"/>
              </a:rPr>
              <a:t> </a:t>
            </a:r>
            <a:r>
              <a:rPr sz="1800" i="1" dirty="0">
                <a:solidFill>
                  <a:srgbClr val="1F497D"/>
                </a:solidFill>
                <a:latin typeface="Times New Roman"/>
                <a:cs typeface="Times New Roman"/>
              </a:rPr>
              <a:t>б</a:t>
            </a:r>
            <a:r>
              <a:rPr sz="1800" i="1" spc="670" dirty="0">
                <a:solidFill>
                  <a:srgbClr val="1F497D"/>
                </a:solidFill>
                <a:latin typeface="Times New Roman"/>
                <a:cs typeface="Times New Roman"/>
              </a:rPr>
              <a:t> </a:t>
            </a:r>
            <a:r>
              <a:rPr sz="1800" i="1" spc="-5" dirty="0">
                <a:solidFill>
                  <a:srgbClr val="1F497D"/>
                </a:solidFill>
                <a:latin typeface="Times New Roman"/>
                <a:cs typeface="Times New Roman"/>
              </a:rPr>
              <a:t>—</a:t>
            </a:r>
            <a:r>
              <a:rPr sz="1800" i="1" spc="675" dirty="0">
                <a:solidFill>
                  <a:srgbClr val="1F497D"/>
                </a:solidFill>
                <a:latin typeface="Times New Roman"/>
                <a:cs typeface="Times New Roman"/>
              </a:rPr>
              <a:t> </a:t>
            </a:r>
            <a:r>
              <a:rPr sz="1800" spc="-5" dirty="0">
                <a:solidFill>
                  <a:srgbClr val="1F497D"/>
                </a:solidFill>
                <a:latin typeface="Times New Roman"/>
                <a:cs typeface="Times New Roman"/>
              </a:rPr>
              <a:t>пекарські</a:t>
            </a:r>
            <a:r>
              <a:rPr sz="1800" spc="675" dirty="0">
                <a:solidFill>
                  <a:srgbClr val="1F497D"/>
                </a:solidFill>
                <a:latin typeface="Times New Roman"/>
                <a:cs typeface="Times New Roman"/>
              </a:rPr>
              <a:t> </a:t>
            </a:r>
            <a:r>
              <a:rPr sz="1800" spc="-5" dirty="0">
                <a:solidFill>
                  <a:srgbClr val="1F497D"/>
                </a:solidFill>
                <a:latin typeface="Times New Roman"/>
                <a:cs typeface="Times New Roman"/>
              </a:rPr>
              <a:t>шафи;</a:t>
            </a:r>
            <a:r>
              <a:rPr sz="1800" spc="670" dirty="0">
                <a:solidFill>
                  <a:srgbClr val="1F497D"/>
                </a:solidFill>
                <a:latin typeface="Times New Roman"/>
                <a:cs typeface="Times New Roman"/>
              </a:rPr>
              <a:t> </a:t>
            </a:r>
            <a:r>
              <a:rPr sz="1800" i="1" dirty="0">
                <a:solidFill>
                  <a:srgbClr val="1F497D"/>
                </a:solidFill>
                <a:latin typeface="Times New Roman"/>
                <a:cs typeface="Times New Roman"/>
              </a:rPr>
              <a:t>в</a:t>
            </a:r>
            <a:r>
              <a:rPr sz="1800" i="1" spc="675" dirty="0">
                <a:solidFill>
                  <a:srgbClr val="1F497D"/>
                </a:solidFill>
                <a:latin typeface="Times New Roman"/>
                <a:cs typeface="Times New Roman"/>
              </a:rPr>
              <a:t> </a:t>
            </a:r>
            <a:r>
              <a:rPr sz="1800" i="1" dirty="0">
                <a:solidFill>
                  <a:srgbClr val="1F497D"/>
                </a:solidFill>
                <a:latin typeface="Times New Roman"/>
                <a:cs typeface="Times New Roman"/>
              </a:rPr>
              <a:t>–</a:t>
            </a:r>
            <a:endParaRPr sz="1800">
              <a:latin typeface="Times New Roman"/>
              <a:cs typeface="Times New Roman"/>
            </a:endParaRPr>
          </a:p>
        </p:txBody>
      </p:sp>
      <p:sp>
        <p:nvSpPr>
          <p:cNvPr id="5" name="object 5"/>
          <p:cNvSpPr txBox="1"/>
          <p:nvPr/>
        </p:nvSpPr>
        <p:spPr>
          <a:xfrm>
            <a:off x="5433778" y="4624196"/>
            <a:ext cx="3453765" cy="299720"/>
          </a:xfrm>
          <a:prstGeom prst="rect">
            <a:avLst/>
          </a:prstGeom>
        </p:spPr>
        <p:txBody>
          <a:bodyPr vert="horz" wrap="square" lIns="0" tIns="12700" rIns="0" bIns="0" rtlCol="0">
            <a:spAutoFit/>
          </a:bodyPr>
          <a:lstStyle/>
          <a:p>
            <a:pPr marL="12700">
              <a:lnSpc>
                <a:spcPct val="100000"/>
              </a:lnSpc>
              <a:spcBef>
                <a:spcPts val="100"/>
              </a:spcBef>
              <a:tabLst>
                <a:tab pos="387985" algn="l"/>
                <a:tab pos="1852930" algn="l"/>
                <a:tab pos="2874010" algn="l"/>
              </a:tabLst>
            </a:pPr>
            <a:r>
              <a:rPr sz="1800" dirty="0">
                <a:solidFill>
                  <a:srgbClr val="1F497D"/>
                </a:solidFill>
                <a:latin typeface="Times New Roman"/>
                <a:cs typeface="Times New Roman"/>
              </a:rPr>
              <a:t>і	по</a:t>
            </a:r>
            <a:r>
              <a:rPr sz="1800" spc="-5" dirty="0">
                <a:solidFill>
                  <a:srgbClr val="1F497D"/>
                </a:solidFill>
                <a:latin typeface="Times New Roman"/>
                <a:cs typeface="Times New Roman"/>
              </a:rPr>
              <a:t>пе</a:t>
            </a:r>
            <a:r>
              <a:rPr sz="1800" dirty="0">
                <a:solidFill>
                  <a:srgbClr val="1F497D"/>
                </a:solidFill>
                <a:latin typeface="Times New Roman"/>
                <a:cs typeface="Times New Roman"/>
              </a:rPr>
              <a:t>р</a:t>
            </a:r>
            <a:r>
              <a:rPr sz="1800" spc="-50" dirty="0">
                <a:solidFill>
                  <a:srgbClr val="1F497D"/>
                </a:solidFill>
                <a:latin typeface="Times New Roman"/>
                <a:cs typeface="Times New Roman"/>
              </a:rPr>
              <a:t>е</a:t>
            </a:r>
            <a:r>
              <a:rPr sz="1800" dirty="0">
                <a:solidFill>
                  <a:srgbClr val="1F497D"/>
                </a:solidFill>
                <a:latin typeface="Times New Roman"/>
                <a:cs typeface="Times New Roman"/>
              </a:rPr>
              <a:t>чн</a:t>
            </a:r>
            <a:r>
              <a:rPr sz="1800" spc="-5" dirty="0">
                <a:solidFill>
                  <a:srgbClr val="1F497D"/>
                </a:solidFill>
                <a:latin typeface="Times New Roman"/>
                <a:cs typeface="Times New Roman"/>
              </a:rPr>
              <a:t>и</a:t>
            </a:r>
            <a:r>
              <a:rPr sz="1800" dirty="0">
                <a:solidFill>
                  <a:srgbClr val="1F497D"/>
                </a:solidFill>
                <a:latin typeface="Times New Roman"/>
                <a:cs typeface="Times New Roman"/>
              </a:rPr>
              <a:t>й	ро</a:t>
            </a:r>
            <a:r>
              <a:rPr sz="1800" spc="-5" dirty="0">
                <a:solidFill>
                  <a:srgbClr val="1F497D"/>
                </a:solidFill>
                <a:latin typeface="Times New Roman"/>
                <a:cs typeface="Times New Roman"/>
              </a:rPr>
              <a:t>з</a:t>
            </a:r>
            <a:r>
              <a:rPr sz="1800" dirty="0">
                <a:solidFill>
                  <a:srgbClr val="1F497D"/>
                </a:solidFill>
                <a:latin typeface="Times New Roman"/>
                <a:cs typeface="Times New Roman"/>
              </a:rPr>
              <a:t>р</a:t>
            </a:r>
            <a:r>
              <a:rPr sz="1800" spc="-5" dirty="0">
                <a:solidFill>
                  <a:srgbClr val="1F497D"/>
                </a:solidFill>
                <a:latin typeface="Times New Roman"/>
                <a:cs typeface="Times New Roman"/>
              </a:rPr>
              <a:t>і</a:t>
            </a:r>
            <a:r>
              <a:rPr sz="1800" dirty="0">
                <a:solidFill>
                  <a:srgbClr val="1F497D"/>
                </a:solidFill>
                <a:latin typeface="Times New Roman"/>
                <a:cs typeface="Times New Roman"/>
              </a:rPr>
              <a:t>зи	</a:t>
            </a:r>
            <a:r>
              <a:rPr sz="1800" spc="20" dirty="0">
                <a:solidFill>
                  <a:srgbClr val="1F497D"/>
                </a:solidFill>
                <a:latin typeface="Times New Roman"/>
                <a:cs typeface="Times New Roman"/>
              </a:rPr>
              <a:t>с</a:t>
            </a:r>
            <a:r>
              <a:rPr sz="1800" spc="-5" dirty="0">
                <a:solidFill>
                  <a:srgbClr val="1F497D"/>
                </a:solidFill>
                <a:latin typeface="Times New Roman"/>
                <a:cs typeface="Times New Roman"/>
              </a:rPr>
              <a:t>е</a:t>
            </a:r>
            <a:r>
              <a:rPr sz="1800" dirty="0">
                <a:solidFill>
                  <a:srgbClr val="1F497D"/>
                </a:solidFill>
                <a:latin typeface="Times New Roman"/>
                <a:cs typeface="Times New Roman"/>
              </a:rPr>
              <a:t>кц</a:t>
            </a:r>
            <a:r>
              <a:rPr sz="1800" spc="-5" dirty="0">
                <a:solidFill>
                  <a:srgbClr val="1F497D"/>
                </a:solidFill>
                <a:latin typeface="Times New Roman"/>
                <a:cs typeface="Times New Roman"/>
              </a:rPr>
              <a:t>ії</a:t>
            </a:r>
            <a:endParaRPr sz="1800">
              <a:latin typeface="Times New Roman"/>
              <a:cs typeface="Times New Roman"/>
            </a:endParaRPr>
          </a:p>
        </p:txBody>
      </p:sp>
      <p:sp>
        <p:nvSpPr>
          <p:cNvPr id="6" name="object 6"/>
          <p:cNvSpPr txBox="1"/>
          <p:nvPr/>
        </p:nvSpPr>
        <p:spPr>
          <a:xfrm>
            <a:off x="4002056" y="4624196"/>
            <a:ext cx="1145540" cy="84836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1F497D"/>
                </a:solidFill>
                <a:latin typeface="Times New Roman"/>
                <a:cs typeface="Times New Roman"/>
              </a:rPr>
              <a:t>по</a:t>
            </a:r>
            <a:r>
              <a:rPr sz="1800" spc="-35" dirty="0">
                <a:solidFill>
                  <a:srgbClr val="1F497D"/>
                </a:solidFill>
                <a:latin typeface="Times New Roman"/>
                <a:cs typeface="Times New Roman"/>
              </a:rPr>
              <a:t>з</a:t>
            </a:r>
            <a:r>
              <a:rPr sz="1800" dirty="0">
                <a:solidFill>
                  <a:srgbClr val="1F497D"/>
                </a:solidFill>
                <a:latin typeface="Times New Roman"/>
                <a:cs typeface="Times New Roman"/>
              </a:rPr>
              <a:t>до</a:t>
            </a:r>
            <a:r>
              <a:rPr sz="1800" spc="-60" dirty="0">
                <a:solidFill>
                  <a:srgbClr val="1F497D"/>
                </a:solidFill>
                <a:latin typeface="Times New Roman"/>
                <a:cs typeface="Times New Roman"/>
              </a:rPr>
              <a:t>в</a:t>
            </a:r>
            <a:r>
              <a:rPr sz="1800" spc="-5" dirty="0">
                <a:solidFill>
                  <a:srgbClr val="1F497D"/>
                </a:solidFill>
                <a:latin typeface="Times New Roman"/>
                <a:cs typeface="Times New Roman"/>
              </a:rPr>
              <a:t>ж</a:t>
            </a:r>
            <a:r>
              <a:rPr sz="1800" dirty="0">
                <a:solidFill>
                  <a:srgbClr val="1F497D"/>
                </a:solidFill>
                <a:latin typeface="Times New Roman"/>
                <a:cs typeface="Times New Roman"/>
              </a:rPr>
              <a:t>н</a:t>
            </a:r>
            <a:r>
              <a:rPr sz="1800" spc="-10" dirty="0">
                <a:solidFill>
                  <a:srgbClr val="1F497D"/>
                </a:solidFill>
                <a:latin typeface="Times New Roman"/>
                <a:cs typeface="Times New Roman"/>
              </a:rPr>
              <a:t>і</a:t>
            </a:r>
            <a:r>
              <a:rPr sz="1800" dirty="0">
                <a:solidFill>
                  <a:srgbClr val="1F497D"/>
                </a:solidFill>
                <a:latin typeface="Times New Roman"/>
                <a:cs typeface="Times New Roman"/>
              </a:rPr>
              <a:t>й  </a:t>
            </a:r>
            <a:r>
              <a:rPr sz="1800" spc="-5" dirty="0">
                <a:solidFill>
                  <a:srgbClr val="1F497D"/>
                </a:solidFill>
                <a:latin typeface="Times New Roman"/>
                <a:cs typeface="Times New Roman"/>
              </a:rPr>
              <a:t>жарильної </a:t>
            </a:r>
            <a:r>
              <a:rPr sz="1800" dirty="0">
                <a:solidFill>
                  <a:srgbClr val="1F497D"/>
                </a:solidFill>
                <a:latin typeface="Times New Roman"/>
                <a:cs typeface="Times New Roman"/>
              </a:rPr>
              <a:t> </a:t>
            </a:r>
            <a:r>
              <a:rPr sz="1800" spc="-5" dirty="0">
                <a:solidFill>
                  <a:srgbClr val="1F497D"/>
                </a:solidFill>
                <a:latin typeface="Times New Roman"/>
                <a:cs typeface="Times New Roman"/>
              </a:rPr>
              <a:t>інвентарна</a:t>
            </a:r>
            <a:endParaRPr sz="1800">
              <a:latin typeface="Times New Roman"/>
              <a:cs typeface="Times New Roman"/>
            </a:endParaRPr>
          </a:p>
        </p:txBody>
      </p:sp>
      <p:sp>
        <p:nvSpPr>
          <p:cNvPr id="7" name="object 7"/>
          <p:cNvSpPr txBox="1"/>
          <p:nvPr/>
        </p:nvSpPr>
        <p:spPr>
          <a:xfrm>
            <a:off x="5213637" y="4898517"/>
            <a:ext cx="3674110" cy="574040"/>
          </a:xfrm>
          <a:prstGeom prst="rect">
            <a:avLst/>
          </a:prstGeom>
        </p:spPr>
        <p:txBody>
          <a:bodyPr vert="horz" wrap="square" lIns="0" tIns="12700" rIns="0" bIns="0" rtlCol="0">
            <a:spAutoFit/>
          </a:bodyPr>
          <a:lstStyle/>
          <a:p>
            <a:pPr marL="12700">
              <a:lnSpc>
                <a:spcPct val="100000"/>
              </a:lnSpc>
              <a:spcBef>
                <a:spcPts val="100"/>
              </a:spcBef>
              <a:tabLst>
                <a:tab pos="820419" algn="l"/>
                <a:tab pos="1130300" algn="l"/>
                <a:tab pos="1441450" algn="l"/>
                <a:tab pos="2305685" algn="l"/>
                <a:tab pos="3235960" algn="l"/>
                <a:tab pos="3545840" algn="l"/>
              </a:tabLst>
            </a:pPr>
            <a:r>
              <a:rPr sz="1800" dirty="0">
                <a:solidFill>
                  <a:srgbClr val="1F497D"/>
                </a:solidFill>
                <a:latin typeface="Times New Roman"/>
                <a:cs typeface="Times New Roman"/>
              </a:rPr>
              <a:t>ш</a:t>
            </a:r>
            <a:r>
              <a:rPr sz="1800" spc="-5" dirty="0">
                <a:solidFill>
                  <a:srgbClr val="1F497D"/>
                </a:solidFill>
                <a:latin typeface="Times New Roman"/>
                <a:cs typeface="Times New Roman"/>
              </a:rPr>
              <a:t>аф</a:t>
            </a:r>
            <a:r>
              <a:rPr sz="1800" dirty="0">
                <a:solidFill>
                  <a:srgbClr val="1F497D"/>
                </a:solidFill>
                <a:latin typeface="Times New Roman"/>
                <a:cs typeface="Times New Roman"/>
              </a:rPr>
              <a:t>и;	</a:t>
            </a:r>
            <a:r>
              <a:rPr sz="1800" i="1" dirty="0">
                <a:solidFill>
                  <a:srgbClr val="1F497D"/>
                </a:solidFill>
                <a:latin typeface="Times New Roman"/>
                <a:cs typeface="Times New Roman"/>
              </a:rPr>
              <a:t>1	–	</a:t>
            </a:r>
            <a:r>
              <a:rPr sz="1800" dirty="0">
                <a:solidFill>
                  <a:srgbClr val="1F497D"/>
                </a:solidFill>
                <a:latin typeface="Times New Roman"/>
                <a:cs typeface="Times New Roman"/>
              </a:rPr>
              <a:t>р</a:t>
            </a:r>
            <a:r>
              <a:rPr sz="1800" spc="-10" dirty="0">
                <a:solidFill>
                  <a:srgbClr val="1F497D"/>
                </a:solidFill>
                <a:latin typeface="Times New Roman"/>
                <a:cs typeface="Times New Roman"/>
              </a:rPr>
              <a:t>о</a:t>
            </a:r>
            <a:r>
              <a:rPr sz="1800" dirty="0">
                <a:solidFill>
                  <a:srgbClr val="1F497D"/>
                </a:solidFill>
                <a:latin typeface="Times New Roman"/>
                <a:cs typeface="Times New Roman"/>
              </a:rPr>
              <a:t>б</a:t>
            </a:r>
            <a:r>
              <a:rPr sz="1800" spc="-55" dirty="0">
                <a:solidFill>
                  <a:srgbClr val="1F497D"/>
                </a:solidFill>
                <a:latin typeface="Times New Roman"/>
                <a:cs typeface="Times New Roman"/>
              </a:rPr>
              <a:t>о</a:t>
            </a:r>
            <a:r>
              <a:rPr sz="1800" dirty="0">
                <a:solidFill>
                  <a:srgbClr val="1F497D"/>
                </a:solidFill>
                <a:latin typeface="Times New Roman"/>
                <a:cs typeface="Times New Roman"/>
              </a:rPr>
              <a:t>ча	</a:t>
            </a:r>
            <a:r>
              <a:rPr sz="1800" spc="-30" dirty="0">
                <a:solidFill>
                  <a:srgbClr val="1F497D"/>
                </a:solidFill>
                <a:latin typeface="Times New Roman"/>
                <a:cs typeface="Times New Roman"/>
              </a:rPr>
              <a:t>к</a:t>
            </a:r>
            <a:r>
              <a:rPr sz="1800" spc="-5" dirty="0">
                <a:solidFill>
                  <a:srgbClr val="1F497D"/>
                </a:solidFill>
                <a:latin typeface="Times New Roman"/>
                <a:cs typeface="Times New Roman"/>
              </a:rPr>
              <a:t>а</a:t>
            </a:r>
            <a:r>
              <a:rPr sz="1800" dirty="0">
                <a:solidFill>
                  <a:srgbClr val="1F497D"/>
                </a:solidFill>
                <a:latin typeface="Times New Roman"/>
                <a:cs typeface="Times New Roman"/>
              </a:rPr>
              <a:t>м</a:t>
            </a:r>
            <a:r>
              <a:rPr sz="1800" spc="-5" dirty="0">
                <a:solidFill>
                  <a:srgbClr val="1F497D"/>
                </a:solidFill>
                <a:latin typeface="Times New Roman"/>
                <a:cs typeface="Times New Roman"/>
              </a:rPr>
              <a:t>е</a:t>
            </a:r>
            <a:r>
              <a:rPr sz="1800" dirty="0">
                <a:solidFill>
                  <a:srgbClr val="1F497D"/>
                </a:solidFill>
                <a:latin typeface="Times New Roman"/>
                <a:cs typeface="Times New Roman"/>
              </a:rPr>
              <a:t>ра;	</a:t>
            </a:r>
            <a:r>
              <a:rPr sz="1800" i="1" dirty="0">
                <a:solidFill>
                  <a:srgbClr val="1F497D"/>
                </a:solidFill>
                <a:latin typeface="Times New Roman"/>
                <a:cs typeface="Times New Roman"/>
              </a:rPr>
              <a:t>2	–</a:t>
            </a:r>
            <a:endParaRPr sz="1800">
              <a:latin typeface="Times New Roman"/>
              <a:cs typeface="Times New Roman"/>
            </a:endParaRPr>
          </a:p>
          <a:p>
            <a:pPr marL="26034">
              <a:lnSpc>
                <a:spcPct val="100000"/>
              </a:lnSpc>
              <a:tabLst>
                <a:tab pos="782320" algn="l"/>
                <a:tab pos="1063625" algn="l"/>
                <a:tab pos="1343660" algn="l"/>
                <a:tab pos="2047239" algn="l"/>
                <a:tab pos="3265804" algn="l"/>
                <a:tab pos="3546475" algn="l"/>
              </a:tabLst>
            </a:pPr>
            <a:r>
              <a:rPr sz="1800" dirty="0">
                <a:solidFill>
                  <a:srgbClr val="1F497D"/>
                </a:solidFill>
                <a:latin typeface="Times New Roman"/>
                <a:cs typeface="Times New Roman"/>
              </a:rPr>
              <a:t>ш</a:t>
            </a:r>
            <a:r>
              <a:rPr sz="1800" spc="-5" dirty="0">
                <a:solidFill>
                  <a:srgbClr val="1F497D"/>
                </a:solidFill>
                <a:latin typeface="Times New Roman"/>
                <a:cs typeface="Times New Roman"/>
              </a:rPr>
              <a:t>афа</a:t>
            </a:r>
            <a:r>
              <a:rPr sz="1800" dirty="0">
                <a:solidFill>
                  <a:srgbClr val="1F497D"/>
                </a:solidFill>
                <a:latin typeface="Times New Roman"/>
                <a:cs typeface="Times New Roman"/>
              </a:rPr>
              <a:t>;	</a:t>
            </a:r>
            <a:r>
              <a:rPr sz="1800" i="1" dirty="0">
                <a:solidFill>
                  <a:srgbClr val="1F497D"/>
                </a:solidFill>
                <a:latin typeface="Times New Roman"/>
                <a:cs typeface="Times New Roman"/>
              </a:rPr>
              <a:t>3	–	</a:t>
            </a:r>
            <a:r>
              <a:rPr sz="1800" dirty="0">
                <a:solidFill>
                  <a:srgbClr val="1F497D"/>
                </a:solidFill>
                <a:latin typeface="Times New Roman"/>
                <a:cs typeface="Times New Roman"/>
              </a:rPr>
              <a:t>п</a:t>
            </a:r>
            <a:r>
              <a:rPr sz="1800" spc="-80" dirty="0">
                <a:solidFill>
                  <a:srgbClr val="1F497D"/>
                </a:solidFill>
                <a:latin typeface="Times New Roman"/>
                <a:cs typeface="Times New Roman"/>
              </a:rPr>
              <a:t>у</a:t>
            </a:r>
            <a:r>
              <a:rPr sz="1800" dirty="0">
                <a:solidFill>
                  <a:srgbClr val="1F497D"/>
                </a:solidFill>
                <a:latin typeface="Times New Roman"/>
                <a:cs typeface="Times New Roman"/>
              </a:rPr>
              <a:t>л</a:t>
            </a:r>
            <a:r>
              <a:rPr sz="1800" spc="-65" dirty="0">
                <a:solidFill>
                  <a:srgbClr val="1F497D"/>
                </a:solidFill>
                <a:latin typeface="Times New Roman"/>
                <a:cs typeface="Times New Roman"/>
              </a:rPr>
              <a:t>ь</a:t>
            </a:r>
            <a:r>
              <a:rPr sz="1800" dirty="0">
                <a:solidFill>
                  <a:srgbClr val="1F497D"/>
                </a:solidFill>
                <a:latin typeface="Times New Roman"/>
                <a:cs typeface="Times New Roman"/>
              </a:rPr>
              <a:t>т	</a:t>
            </a:r>
            <a:r>
              <a:rPr sz="1800" spc="-50" dirty="0">
                <a:solidFill>
                  <a:srgbClr val="1F497D"/>
                </a:solidFill>
                <a:latin typeface="Times New Roman"/>
                <a:cs typeface="Times New Roman"/>
              </a:rPr>
              <a:t>к</a:t>
            </a:r>
            <a:r>
              <a:rPr sz="1800" spc="5" dirty="0">
                <a:solidFill>
                  <a:srgbClr val="1F497D"/>
                </a:solidFill>
                <a:latin typeface="Times New Roman"/>
                <a:cs typeface="Times New Roman"/>
              </a:rPr>
              <a:t>е</a:t>
            </a:r>
            <a:r>
              <a:rPr sz="1800" spc="-25" dirty="0">
                <a:solidFill>
                  <a:srgbClr val="1F497D"/>
                </a:solidFill>
                <a:latin typeface="Times New Roman"/>
                <a:cs typeface="Times New Roman"/>
              </a:rPr>
              <a:t>р</a:t>
            </a:r>
            <a:r>
              <a:rPr sz="1800" dirty="0">
                <a:solidFill>
                  <a:srgbClr val="1F497D"/>
                </a:solidFill>
                <a:latin typeface="Times New Roman"/>
                <a:cs typeface="Times New Roman"/>
              </a:rPr>
              <a:t>у</a:t>
            </a:r>
            <a:r>
              <a:rPr sz="1800" spc="-25" dirty="0">
                <a:solidFill>
                  <a:srgbClr val="1F497D"/>
                </a:solidFill>
                <a:latin typeface="Times New Roman"/>
                <a:cs typeface="Times New Roman"/>
              </a:rPr>
              <a:t>в</a:t>
            </a:r>
            <a:r>
              <a:rPr sz="1800" spc="-5" dirty="0">
                <a:solidFill>
                  <a:srgbClr val="1F497D"/>
                </a:solidFill>
                <a:latin typeface="Times New Roman"/>
                <a:cs typeface="Times New Roman"/>
              </a:rPr>
              <a:t>а</a:t>
            </a:r>
            <a:r>
              <a:rPr sz="1800" dirty="0">
                <a:solidFill>
                  <a:srgbClr val="1F497D"/>
                </a:solidFill>
                <a:latin typeface="Times New Roman"/>
                <a:cs typeface="Times New Roman"/>
              </a:rPr>
              <a:t>н</a:t>
            </a:r>
            <a:r>
              <a:rPr sz="1800" spc="-5" dirty="0">
                <a:solidFill>
                  <a:srgbClr val="1F497D"/>
                </a:solidFill>
                <a:latin typeface="Times New Roman"/>
                <a:cs typeface="Times New Roman"/>
              </a:rPr>
              <a:t>н</a:t>
            </a:r>
            <a:r>
              <a:rPr sz="1800" dirty="0">
                <a:solidFill>
                  <a:srgbClr val="1F497D"/>
                </a:solidFill>
                <a:latin typeface="Times New Roman"/>
                <a:cs typeface="Times New Roman"/>
              </a:rPr>
              <a:t>я;	</a:t>
            </a:r>
            <a:r>
              <a:rPr sz="1800" i="1" dirty="0">
                <a:solidFill>
                  <a:srgbClr val="1F497D"/>
                </a:solidFill>
                <a:latin typeface="Times New Roman"/>
                <a:cs typeface="Times New Roman"/>
              </a:rPr>
              <a:t>4	–</a:t>
            </a:r>
            <a:endParaRPr sz="1800">
              <a:latin typeface="Times New Roman"/>
              <a:cs typeface="Times New Roman"/>
            </a:endParaRPr>
          </a:p>
        </p:txBody>
      </p:sp>
      <p:sp>
        <p:nvSpPr>
          <p:cNvPr id="8" name="object 8"/>
          <p:cNvSpPr txBox="1"/>
          <p:nvPr/>
        </p:nvSpPr>
        <p:spPr>
          <a:xfrm>
            <a:off x="4002514" y="5447157"/>
            <a:ext cx="4886960" cy="1122680"/>
          </a:xfrm>
          <a:prstGeom prst="rect">
            <a:avLst/>
          </a:prstGeom>
        </p:spPr>
        <p:txBody>
          <a:bodyPr vert="horz" wrap="square" lIns="0" tIns="12700" rIns="0" bIns="0" rtlCol="0">
            <a:spAutoFit/>
          </a:bodyPr>
          <a:lstStyle/>
          <a:p>
            <a:pPr marL="12700" marR="5080" indent="-635" algn="just">
              <a:lnSpc>
                <a:spcPct val="100000"/>
              </a:lnSpc>
              <a:spcBef>
                <a:spcPts val="100"/>
              </a:spcBef>
            </a:pPr>
            <a:r>
              <a:rPr sz="1800" spc="-5" dirty="0">
                <a:solidFill>
                  <a:srgbClr val="1F497D"/>
                </a:solidFill>
                <a:latin typeface="Times New Roman"/>
                <a:cs typeface="Times New Roman"/>
              </a:rPr>
              <a:t>підставка; </a:t>
            </a:r>
            <a:r>
              <a:rPr sz="1800" i="1" dirty="0">
                <a:solidFill>
                  <a:srgbClr val="1F497D"/>
                </a:solidFill>
                <a:latin typeface="Times New Roman"/>
                <a:cs typeface="Times New Roman"/>
              </a:rPr>
              <a:t>5 – </a:t>
            </a:r>
            <a:r>
              <a:rPr sz="1800" spc="-10" dirty="0">
                <a:solidFill>
                  <a:srgbClr val="1F497D"/>
                </a:solidFill>
                <a:latin typeface="Times New Roman"/>
                <a:cs typeface="Times New Roman"/>
              </a:rPr>
              <a:t>облицювання; </a:t>
            </a:r>
            <a:r>
              <a:rPr sz="1800" i="1" dirty="0">
                <a:solidFill>
                  <a:srgbClr val="1F497D"/>
                </a:solidFill>
                <a:latin typeface="Times New Roman"/>
                <a:cs typeface="Times New Roman"/>
              </a:rPr>
              <a:t>6 – </a:t>
            </a:r>
            <a:r>
              <a:rPr sz="1800" spc="-5" dirty="0">
                <a:solidFill>
                  <a:srgbClr val="1F497D"/>
                </a:solidFill>
                <a:latin typeface="Times New Roman"/>
                <a:cs typeface="Times New Roman"/>
              </a:rPr>
              <a:t>теплова ізоляція; </a:t>
            </a:r>
            <a:r>
              <a:rPr sz="1800" spc="-434" dirty="0">
                <a:solidFill>
                  <a:srgbClr val="1F497D"/>
                </a:solidFill>
                <a:latin typeface="Times New Roman"/>
                <a:cs typeface="Times New Roman"/>
              </a:rPr>
              <a:t> </a:t>
            </a:r>
            <a:r>
              <a:rPr sz="1800" i="1" dirty="0">
                <a:solidFill>
                  <a:srgbClr val="1F497D"/>
                </a:solidFill>
                <a:latin typeface="Times New Roman"/>
                <a:cs typeface="Times New Roman"/>
              </a:rPr>
              <a:t>7 </a:t>
            </a:r>
            <a:r>
              <a:rPr sz="1800" dirty="0">
                <a:solidFill>
                  <a:srgbClr val="1F497D"/>
                </a:solidFill>
                <a:latin typeface="Times New Roman"/>
                <a:cs typeface="Times New Roman"/>
              </a:rPr>
              <a:t>– </a:t>
            </a:r>
            <a:r>
              <a:rPr sz="1800" spc="-5" dirty="0">
                <a:solidFill>
                  <a:srgbClr val="1F497D"/>
                </a:solidFill>
                <a:latin typeface="Times New Roman"/>
                <a:cs typeface="Times New Roman"/>
              </a:rPr>
              <a:t>верхня </a:t>
            </a:r>
            <a:r>
              <a:rPr sz="1800" spc="-10" dirty="0">
                <a:solidFill>
                  <a:srgbClr val="1F497D"/>
                </a:solidFill>
                <a:latin typeface="Times New Roman"/>
                <a:cs typeface="Times New Roman"/>
              </a:rPr>
              <a:t>група </a:t>
            </a:r>
            <a:r>
              <a:rPr sz="1800" spc="-5" dirty="0">
                <a:solidFill>
                  <a:srgbClr val="1F497D"/>
                </a:solidFill>
                <a:latin typeface="Times New Roman"/>
                <a:cs typeface="Times New Roman"/>
              </a:rPr>
              <a:t>ТЕНів; </a:t>
            </a:r>
            <a:r>
              <a:rPr sz="1800" i="1" dirty="0">
                <a:solidFill>
                  <a:srgbClr val="1F497D"/>
                </a:solidFill>
                <a:latin typeface="Times New Roman"/>
                <a:cs typeface="Times New Roman"/>
              </a:rPr>
              <a:t>8 – </a:t>
            </a:r>
            <a:r>
              <a:rPr sz="1800" spc="-30" dirty="0">
                <a:solidFill>
                  <a:srgbClr val="1F497D"/>
                </a:solidFill>
                <a:latin typeface="Times New Roman"/>
                <a:cs typeface="Times New Roman"/>
              </a:rPr>
              <a:t>лист, </a:t>
            </a:r>
            <a:r>
              <a:rPr sz="1800" dirty="0">
                <a:solidFill>
                  <a:srgbClr val="1F497D"/>
                </a:solidFill>
                <a:latin typeface="Times New Roman"/>
                <a:cs typeface="Times New Roman"/>
              </a:rPr>
              <a:t>що </a:t>
            </a:r>
            <a:r>
              <a:rPr sz="1800" spc="-5" dirty="0">
                <a:solidFill>
                  <a:srgbClr val="1F497D"/>
                </a:solidFill>
                <a:latin typeface="Times New Roman"/>
                <a:cs typeface="Times New Roman"/>
              </a:rPr>
              <a:t>екранує; </a:t>
            </a:r>
            <a:r>
              <a:rPr sz="1800" dirty="0">
                <a:solidFill>
                  <a:srgbClr val="1F497D"/>
                </a:solidFill>
                <a:latin typeface="Times New Roman"/>
                <a:cs typeface="Times New Roman"/>
              </a:rPr>
              <a:t>9 – </a:t>
            </a:r>
            <a:r>
              <a:rPr sz="1800" spc="5" dirty="0">
                <a:solidFill>
                  <a:srgbClr val="1F497D"/>
                </a:solidFill>
                <a:latin typeface="Times New Roman"/>
                <a:cs typeface="Times New Roman"/>
              </a:rPr>
              <a:t> </a:t>
            </a:r>
            <a:r>
              <a:rPr sz="1800" spc="-5" dirty="0">
                <a:solidFill>
                  <a:srgbClr val="1F497D"/>
                </a:solidFill>
                <a:latin typeface="Times New Roman"/>
                <a:cs typeface="Times New Roman"/>
              </a:rPr>
              <a:t>нижня </a:t>
            </a:r>
            <a:r>
              <a:rPr sz="1800" spc="-10" dirty="0">
                <a:solidFill>
                  <a:srgbClr val="1F497D"/>
                </a:solidFill>
                <a:latin typeface="Times New Roman"/>
                <a:cs typeface="Times New Roman"/>
              </a:rPr>
              <a:t>група </a:t>
            </a:r>
            <a:r>
              <a:rPr sz="1800" spc="-5" dirty="0">
                <a:solidFill>
                  <a:srgbClr val="1F497D"/>
                </a:solidFill>
                <a:latin typeface="Times New Roman"/>
                <a:cs typeface="Times New Roman"/>
              </a:rPr>
              <a:t>ТЕНів</a:t>
            </a:r>
            <a:r>
              <a:rPr sz="1800" i="1" spc="-5" dirty="0">
                <a:solidFill>
                  <a:srgbClr val="1F497D"/>
                </a:solidFill>
                <a:latin typeface="Times New Roman"/>
                <a:cs typeface="Times New Roman"/>
              </a:rPr>
              <a:t>; </a:t>
            </a:r>
            <a:r>
              <a:rPr sz="1800" i="1" dirty="0">
                <a:solidFill>
                  <a:srgbClr val="1F497D"/>
                </a:solidFill>
                <a:latin typeface="Times New Roman"/>
                <a:cs typeface="Times New Roman"/>
              </a:rPr>
              <a:t>10 </a:t>
            </a:r>
            <a:r>
              <a:rPr sz="1800" dirty="0">
                <a:solidFill>
                  <a:srgbClr val="1F497D"/>
                </a:solidFill>
                <a:latin typeface="Times New Roman"/>
                <a:cs typeface="Times New Roman"/>
              </a:rPr>
              <a:t>– </a:t>
            </a:r>
            <a:r>
              <a:rPr sz="1800" spc="-5" dirty="0">
                <a:solidFill>
                  <a:srgbClr val="1F497D"/>
                </a:solidFill>
                <a:latin typeface="Times New Roman"/>
                <a:cs typeface="Times New Roman"/>
              </a:rPr>
              <a:t>лист</a:t>
            </a:r>
            <a:r>
              <a:rPr sz="1800" i="1" spc="-5" dirty="0">
                <a:solidFill>
                  <a:srgbClr val="1F497D"/>
                </a:solidFill>
                <a:latin typeface="Times New Roman"/>
                <a:cs typeface="Times New Roman"/>
              </a:rPr>
              <a:t>; </a:t>
            </a:r>
            <a:r>
              <a:rPr sz="1800" i="1" spc="-70" dirty="0">
                <a:solidFill>
                  <a:srgbClr val="1F497D"/>
                </a:solidFill>
                <a:latin typeface="Times New Roman"/>
                <a:cs typeface="Times New Roman"/>
              </a:rPr>
              <a:t>11 </a:t>
            </a:r>
            <a:r>
              <a:rPr sz="1800" dirty="0">
                <a:solidFill>
                  <a:srgbClr val="1F497D"/>
                </a:solidFill>
                <a:latin typeface="Times New Roman"/>
                <a:cs typeface="Times New Roman"/>
              </a:rPr>
              <a:t>– </a:t>
            </a:r>
            <a:r>
              <a:rPr sz="1800" spc="-10" dirty="0">
                <a:solidFill>
                  <a:srgbClr val="1F497D"/>
                </a:solidFill>
                <a:latin typeface="Times New Roman"/>
                <a:cs typeface="Times New Roman"/>
              </a:rPr>
              <a:t>напрямляючі; </a:t>
            </a:r>
            <a:r>
              <a:rPr sz="1800" spc="-434" dirty="0">
                <a:solidFill>
                  <a:srgbClr val="1F497D"/>
                </a:solidFill>
                <a:latin typeface="Times New Roman"/>
                <a:cs typeface="Times New Roman"/>
              </a:rPr>
              <a:t> </a:t>
            </a:r>
            <a:r>
              <a:rPr sz="1800" i="1" dirty="0">
                <a:solidFill>
                  <a:srgbClr val="1F497D"/>
                </a:solidFill>
                <a:latin typeface="Times New Roman"/>
                <a:cs typeface="Times New Roman"/>
              </a:rPr>
              <a:t>12</a:t>
            </a:r>
            <a:r>
              <a:rPr sz="1800" i="1" spc="-5" dirty="0">
                <a:solidFill>
                  <a:srgbClr val="1F497D"/>
                </a:solidFill>
                <a:latin typeface="Times New Roman"/>
                <a:cs typeface="Times New Roman"/>
              </a:rPr>
              <a:t> </a:t>
            </a:r>
            <a:r>
              <a:rPr sz="1800" i="1" dirty="0">
                <a:solidFill>
                  <a:srgbClr val="1F497D"/>
                </a:solidFill>
                <a:latin typeface="Times New Roman"/>
                <a:cs typeface="Times New Roman"/>
              </a:rPr>
              <a:t>– </a:t>
            </a:r>
            <a:r>
              <a:rPr sz="1800" dirty="0">
                <a:solidFill>
                  <a:srgbClr val="1F497D"/>
                </a:solidFill>
                <a:latin typeface="Times New Roman"/>
                <a:cs typeface="Times New Roman"/>
              </a:rPr>
              <a:t>дверцята</a:t>
            </a:r>
            <a:endParaRPr sz="18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1088" y="247206"/>
            <a:ext cx="7570470" cy="391160"/>
          </a:xfrm>
          <a:prstGeom prst="rect">
            <a:avLst/>
          </a:prstGeom>
        </p:spPr>
        <p:txBody>
          <a:bodyPr vert="horz" wrap="square" lIns="0" tIns="12700" rIns="0" bIns="0" rtlCol="0">
            <a:spAutoFit/>
          </a:bodyPr>
          <a:lstStyle/>
          <a:p>
            <a:pPr marL="12700">
              <a:lnSpc>
                <a:spcPct val="100000"/>
              </a:lnSpc>
              <a:spcBef>
                <a:spcPts val="100"/>
              </a:spcBef>
              <a:tabLst>
                <a:tab pos="908050" algn="l"/>
                <a:tab pos="2602230" algn="l"/>
                <a:tab pos="4907280" algn="l"/>
                <a:tab pos="6299200" algn="l"/>
              </a:tabLst>
            </a:pPr>
            <a:r>
              <a:rPr spc="-5" dirty="0">
                <a:solidFill>
                  <a:srgbClr val="1F497D"/>
                </a:solidFill>
              </a:rPr>
              <a:t>Д</a:t>
            </a:r>
            <a:r>
              <a:rPr dirty="0">
                <a:solidFill>
                  <a:srgbClr val="1F497D"/>
                </a:solidFill>
              </a:rPr>
              <a:t>ля	</a:t>
            </a:r>
            <a:r>
              <a:rPr spc="-5" dirty="0">
                <a:solidFill>
                  <a:srgbClr val="1F497D"/>
                </a:solidFill>
              </a:rPr>
              <a:t>в</a:t>
            </a:r>
            <a:r>
              <a:rPr dirty="0">
                <a:solidFill>
                  <a:srgbClr val="1F497D"/>
                </a:solidFill>
              </a:rPr>
              <a:t>и</a:t>
            </a:r>
            <a:r>
              <a:rPr spc="-5" dirty="0">
                <a:solidFill>
                  <a:srgbClr val="1F497D"/>
                </a:solidFill>
              </a:rPr>
              <a:t>пі</a:t>
            </a:r>
            <a:r>
              <a:rPr spc="-40" dirty="0">
                <a:solidFill>
                  <a:srgbClr val="1F497D"/>
                </a:solidFill>
              </a:rPr>
              <a:t>к</a:t>
            </a:r>
            <a:r>
              <a:rPr dirty="0">
                <a:solidFill>
                  <a:srgbClr val="1F497D"/>
                </a:solidFill>
              </a:rPr>
              <a:t>а</a:t>
            </a:r>
            <a:r>
              <a:rPr spc="-10" dirty="0">
                <a:solidFill>
                  <a:srgbClr val="1F497D"/>
                </a:solidFill>
              </a:rPr>
              <a:t>н</a:t>
            </a:r>
            <a:r>
              <a:rPr spc="-5" dirty="0">
                <a:solidFill>
                  <a:srgbClr val="1F497D"/>
                </a:solidFill>
              </a:rPr>
              <a:t>н</a:t>
            </a:r>
            <a:r>
              <a:rPr dirty="0">
                <a:solidFill>
                  <a:srgbClr val="1F497D"/>
                </a:solidFill>
              </a:rPr>
              <a:t>я	хл</a:t>
            </a:r>
            <a:r>
              <a:rPr spc="-5" dirty="0">
                <a:solidFill>
                  <a:srgbClr val="1F497D"/>
                </a:solidFill>
              </a:rPr>
              <a:t>і</a:t>
            </a:r>
            <a:r>
              <a:rPr dirty="0">
                <a:solidFill>
                  <a:srgbClr val="1F497D"/>
                </a:solidFill>
              </a:rPr>
              <a:t>бо</a:t>
            </a:r>
            <a:r>
              <a:rPr spc="-90" dirty="0">
                <a:solidFill>
                  <a:srgbClr val="1F497D"/>
                </a:solidFill>
              </a:rPr>
              <a:t>б</a:t>
            </a:r>
            <a:r>
              <a:rPr spc="-110" dirty="0">
                <a:solidFill>
                  <a:srgbClr val="1F497D"/>
                </a:solidFill>
              </a:rPr>
              <a:t>у</a:t>
            </a:r>
            <a:r>
              <a:rPr dirty="0">
                <a:solidFill>
                  <a:srgbClr val="1F497D"/>
                </a:solidFill>
              </a:rPr>
              <a:t>л</a:t>
            </a:r>
            <a:r>
              <a:rPr spc="-60" dirty="0">
                <a:solidFill>
                  <a:srgbClr val="1F497D"/>
                </a:solidFill>
              </a:rPr>
              <a:t>о</a:t>
            </a:r>
            <a:r>
              <a:rPr spc="5" dirty="0">
                <a:solidFill>
                  <a:srgbClr val="1F497D"/>
                </a:solidFill>
              </a:rPr>
              <a:t>ч</a:t>
            </a:r>
            <a:r>
              <a:rPr spc="-5" dirty="0">
                <a:solidFill>
                  <a:srgbClr val="1F497D"/>
                </a:solidFill>
              </a:rPr>
              <a:t>ни</a:t>
            </a:r>
            <a:r>
              <a:rPr dirty="0">
                <a:solidFill>
                  <a:srgbClr val="1F497D"/>
                </a:solidFill>
              </a:rPr>
              <a:t>х	</a:t>
            </a:r>
            <a:r>
              <a:rPr spc="5" dirty="0">
                <a:solidFill>
                  <a:srgbClr val="1F497D"/>
                </a:solidFill>
              </a:rPr>
              <a:t>в</a:t>
            </a:r>
            <a:r>
              <a:rPr dirty="0">
                <a:solidFill>
                  <a:srgbClr val="1F497D"/>
                </a:solidFill>
              </a:rPr>
              <a:t>ироб</a:t>
            </a:r>
            <a:r>
              <a:rPr spc="-5" dirty="0">
                <a:solidFill>
                  <a:srgbClr val="1F497D"/>
                </a:solidFill>
              </a:rPr>
              <a:t>і</a:t>
            </a:r>
            <a:r>
              <a:rPr dirty="0">
                <a:solidFill>
                  <a:srgbClr val="1F497D"/>
                </a:solidFill>
              </a:rPr>
              <a:t>в	ш</a:t>
            </a:r>
            <a:r>
              <a:rPr spc="-5" dirty="0">
                <a:solidFill>
                  <a:srgbClr val="1F497D"/>
                </a:solidFill>
              </a:rPr>
              <a:t>иро</a:t>
            </a:r>
            <a:r>
              <a:rPr spc="-125" dirty="0">
                <a:solidFill>
                  <a:srgbClr val="1F497D"/>
                </a:solidFill>
              </a:rPr>
              <a:t>к</a:t>
            </a:r>
            <a:r>
              <a:rPr dirty="0">
                <a:solidFill>
                  <a:srgbClr val="1F497D"/>
                </a:solidFill>
              </a:rPr>
              <a:t>о</a:t>
            </a:r>
            <a:r>
              <a:rPr spc="-60" dirty="0">
                <a:solidFill>
                  <a:srgbClr val="1F497D"/>
                </a:solidFill>
              </a:rPr>
              <a:t>г</a:t>
            </a:r>
            <a:r>
              <a:rPr dirty="0">
                <a:solidFill>
                  <a:srgbClr val="1F497D"/>
                </a:solidFill>
              </a:rPr>
              <a:t>о</a:t>
            </a:r>
          </a:p>
        </p:txBody>
      </p:sp>
      <p:pic>
        <p:nvPicPr>
          <p:cNvPr id="3" name="object 3"/>
          <p:cNvPicPr/>
          <p:nvPr/>
        </p:nvPicPr>
        <p:blipFill>
          <a:blip r:embed="rId2" cstate="print"/>
          <a:stretch>
            <a:fillRect/>
          </a:stretch>
        </p:blipFill>
        <p:spPr>
          <a:xfrm>
            <a:off x="148752" y="2999625"/>
            <a:ext cx="2582560" cy="2879699"/>
          </a:xfrm>
          <a:prstGeom prst="rect">
            <a:avLst/>
          </a:prstGeom>
        </p:spPr>
      </p:pic>
      <p:pic>
        <p:nvPicPr>
          <p:cNvPr id="4" name="object 4"/>
          <p:cNvPicPr/>
          <p:nvPr/>
        </p:nvPicPr>
        <p:blipFill>
          <a:blip r:embed="rId3" cstate="print"/>
          <a:stretch>
            <a:fillRect/>
          </a:stretch>
        </p:blipFill>
        <p:spPr>
          <a:xfrm>
            <a:off x="2848917" y="2767979"/>
            <a:ext cx="2082849" cy="3332554"/>
          </a:xfrm>
          <a:prstGeom prst="rect">
            <a:avLst/>
          </a:prstGeom>
        </p:spPr>
      </p:pic>
      <p:sp>
        <p:nvSpPr>
          <p:cNvPr id="5" name="object 5"/>
          <p:cNvSpPr txBox="1"/>
          <p:nvPr/>
        </p:nvSpPr>
        <p:spPr>
          <a:xfrm>
            <a:off x="256688" y="576390"/>
            <a:ext cx="8630920" cy="2589530"/>
          </a:xfrm>
          <a:prstGeom prst="rect">
            <a:avLst/>
          </a:prstGeom>
        </p:spPr>
        <p:txBody>
          <a:bodyPr vert="horz" wrap="square" lIns="0" tIns="53975" rIns="0" bIns="0" rtlCol="0">
            <a:spAutoFit/>
          </a:bodyPr>
          <a:lstStyle/>
          <a:p>
            <a:pPr marL="12700" marR="149225" indent="-635" algn="just">
              <a:lnSpc>
                <a:spcPts val="2590"/>
              </a:lnSpc>
              <a:spcBef>
                <a:spcPts val="425"/>
              </a:spcBef>
            </a:pPr>
            <a:r>
              <a:rPr sz="2400" spc="-15" dirty="0">
                <a:solidFill>
                  <a:srgbClr val="1F497D"/>
                </a:solidFill>
                <a:latin typeface="Times New Roman"/>
                <a:cs typeface="Times New Roman"/>
              </a:rPr>
              <a:t>використання</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набувають</a:t>
            </a:r>
            <a:r>
              <a:rPr sz="2400" spc="-15" dirty="0">
                <a:solidFill>
                  <a:srgbClr val="1F497D"/>
                </a:solidFill>
                <a:latin typeface="Times New Roman"/>
                <a:cs typeface="Times New Roman"/>
              </a:rPr>
              <a:t> </a:t>
            </a:r>
            <a:r>
              <a:rPr sz="2400" b="1" i="1" spc="-10" dirty="0">
                <a:solidFill>
                  <a:srgbClr val="0000FF"/>
                </a:solidFill>
                <a:latin typeface="Times New Roman"/>
                <a:cs typeface="Times New Roman"/>
              </a:rPr>
              <a:t>подові печі</a:t>
            </a:r>
            <a:r>
              <a:rPr sz="2400" spc="-10" dirty="0">
                <a:solidFill>
                  <a:srgbClr val="1F497D"/>
                </a:solidFill>
                <a:latin typeface="Times New Roman"/>
                <a:cs typeface="Times New Roman"/>
              </a:rPr>
              <a:t>. </a:t>
            </a:r>
            <a:r>
              <a:rPr sz="2400" dirty="0">
                <a:solidFill>
                  <a:srgbClr val="1F497D"/>
                </a:solidFill>
                <a:latin typeface="Times New Roman"/>
                <a:cs typeface="Times New Roman"/>
              </a:rPr>
              <a:t>У </a:t>
            </a:r>
            <a:r>
              <a:rPr sz="2400" spc="-5" dirty="0">
                <a:solidFill>
                  <a:srgbClr val="1F497D"/>
                </a:solidFill>
                <a:latin typeface="Times New Roman"/>
                <a:cs typeface="Times New Roman"/>
              </a:rPr>
              <a:t>них </a:t>
            </a:r>
            <a:r>
              <a:rPr sz="2400" dirty="0">
                <a:solidFill>
                  <a:srgbClr val="1F497D"/>
                </a:solidFill>
                <a:latin typeface="Times New Roman"/>
                <a:cs typeface="Times New Roman"/>
              </a:rPr>
              <a:t>для </a:t>
            </a:r>
            <a:r>
              <a:rPr sz="2400" spc="-15" dirty="0">
                <a:solidFill>
                  <a:srgbClr val="1F497D"/>
                </a:solidFill>
                <a:latin typeface="Times New Roman"/>
                <a:cs typeface="Times New Roman"/>
              </a:rPr>
              <a:t>рівномірного </a:t>
            </a:r>
            <a:r>
              <a:rPr sz="2400" spc="-10" dirty="0">
                <a:solidFill>
                  <a:srgbClr val="1F497D"/>
                </a:solidFill>
                <a:latin typeface="Times New Roman"/>
                <a:cs typeface="Times New Roman"/>
              </a:rPr>
              <a:t> розподілення теплоти </a:t>
            </a:r>
            <a:r>
              <a:rPr sz="2400" spc="-15" dirty="0">
                <a:solidFill>
                  <a:srgbClr val="1F497D"/>
                </a:solidFill>
                <a:latin typeface="Times New Roman"/>
                <a:cs typeface="Times New Roman"/>
              </a:rPr>
              <a:t>робоча </a:t>
            </a:r>
            <a:r>
              <a:rPr sz="2400" spc="-10" dirty="0">
                <a:solidFill>
                  <a:srgbClr val="1F497D"/>
                </a:solidFill>
                <a:latin typeface="Times New Roman"/>
                <a:cs typeface="Times New Roman"/>
              </a:rPr>
              <a:t>камера облицьована керамічними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плитками</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товщиною</a:t>
            </a:r>
            <a:r>
              <a:rPr sz="2400" spc="-5" dirty="0">
                <a:solidFill>
                  <a:srgbClr val="1F497D"/>
                </a:solidFill>
                <a:latin typeface="Times New Roman"/>
                <a:cs typeface="Times New Roman"/>
              </a:rPr>
              <a:t> від</a:t>
            </a:r>
            <a:r>
              <a:rPr sz="2400" dirty="0">
                <a:solidFill>
                  <a:srgbClr val="1F497D"/>
                </a:solidFill>
                <a:latin typeface="Times New Roman"/>
                <a:cs typeface="Times New Roman"/>
              </a:rPr>
              <a:t> 10</a:t>
            </a:r>
            <a:r>
              <a:rPr sz="2400" spc="5" dirty="0">
                <a:solidFill>
                  <a:srgbClr val="1F497D"/>
                </a:solidFill>
                <a:latin typeface="Times New Roman"/>
                <a:cs typeface="Times New Roman"/>
              </a:rPr>
              <a:t> </a:t>
            </a:r>
            <a:r>
              <a:rPr sz="2400" dirty="0">
                <a:solidFill>
                  <a:srgbClr val="1F497D"/>
                </a:solidFill>
                <a:latin typeface="Times New Roman"/>
                <a:cs typeface="Times New Roman"/>
              </a:rPr>
              <a:t>мм.</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Масивна</a:t>
            </a:r>
            <a:r>
              <a:rPr sz="2400" dirty="0">
                <a:solidFill>
                  <a:srgbClr val="1F497D"/>
                </a:solidFill>
                <a:latin typeface="Times New Roman"/>
                <a:cs typeface="Times New Roman"/>
              </a:rPr>
              <a:t> </a:t>
            </a:r>
            <a:r>
              <a:rPr sz="2400" spc="-15" dirty="0">
                <a:solidFill>
                  <a:srgbClr val="1F497D"/>
                </a:solidFill>
                <a:latin typeface="Times New Roman"/>
                <a:cs typeface="Times New Roman"/>
              </a:rPr>
              <a:t>конструкція</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поду </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дозволяє </a:t>
            </a:r>
            <a:r>
              <a:rPr sz="2400" spc="-30" dirty="0">
                <a:solidFill>
                  <a:srgbClr val="1F497D"/>
                </a:solidFill>
                <a:latin typeface="Times New Roman"/>
                <a:cs typeface="Times New Roman"/>
              </a:rPr>
              <a:t>акумулювати </a:t>
            </a:r>
            <a:r>
              <a:rPr sz="2400" dirty="0">
                <a:solidFill>
                  <a:srgbClr val="1F497D"/>
                </a:solidFill>
                <a:latin typeface="Times New Roman"/>
                <a:cs typeface="Times New Roman"/>
              </a:rPr>
              <a:t>тепло і </a:t>
            </a:r>
            <a:r>
              <a:rPr sz="2400" spc="-15" dirty="0">
                <a:solidFill>
                  <a:srgbClr val="1F497D"/>
                </a:solidFill>
                <a:latin typeface="Times New Roman"/>
                <a:cs typeface="Times New Roman"/>
              </a:rPr>
              <a:t>стабілізувати </a:t>
            </a:r>
            <a:r>
              <a:rPr sz="2400" spc="-10" dirty="0">
                <a:solidFill>
                  <a:srgbClr val="1F497D"/>
                </a:solidFill>
                <a:latin typeface="Times New Roman"/>
                <a:cs typeface="Times New Roman"/>
              </a:rPr>
              <a:t>температурне поле </a:t>
            </a:r>
            <a:r>
              <a:rPr sz="2400" dirty="0">
                <a:solidFill>
                  <a:srgbClr val="1F497D"/>
                </a:solidFill>
                <a:latin typeface="Times New Roman"/>
                <a:cs typeface="Times New Roman"/>
              </a:rPr>
              <a:t>в </a:t>
            </a:r>
            <a:r>
              <a:rPr sz="2400" spc="-585" dirty="0">
                <a:solidFill>
                  <a:srgbClr val="1F497D"/>
                </a:solidFill>
                <a:latin typeface="Times New Roman"/>
                <a:cs typeface="Times New Roman"/>
              </a:rPr>
              <a:t> </a:t>
            </a:r>
            <a:r>
              <a:rPr sz="2400" spc="-10" dirty="0">
                <a:solidFill>
                  <a:srgbClr val="1F497D"/>
                </a:solidFill>
                <a:latin typeface="Times New Roman"/>
                <a:cs typeface="Times New Roman"/>
              </a:rPr>
              <a:t>робочій</a:t>
            </a:r>
            <a:r>
              <a:rPr sz="2400" dirty="0">
                <a:solidFill>
                  <a:srgbClr val="1F497D"/>
                </a:solidFill>
                <a:latin typeface="Times New Roman"/>
                <a:cs typeface="Times New Roman"/>
              </a:rPr>
              <a:t> </a:t>
            </a:r>
            <a:r>
              <a:rPr sz="2400" spc="-10" dirty="0">
                <a:solidFill>
                  <a:srgbClr val="1F497D"/>
                </a:solidFill>
                <a:latin typeface="Times New Roman"/>
                <a:cs typeface="Times New Roman"/>
              </a:rPr>
              <a:t>камері.</a:t>
            </a:r>
            <a:endParaRPr sz="2400">
              <a:latin typeface="Times New Roman"/>
              <a:cs typeface="Times New Roman"/>
            </a:endParaRPr>
          </a:p>
          <a:p>
            <a:pPr>
              <a:lnSpc>
                <a:spcPct val="100000"/>
              </a:lnSpc>
              <a:spcBef>
                <a:spcPts val="5"/>
              </a:spcBef>
            </a:pPr>
            <a:endParaRPr sz="2250">
              <a:latin typeface="Times New Roman"/>
              <a:cs typeface="Times New Roman"/>
            </a:endParaRPr>
          </a:p>
          <a:p>
            <a:pPr marL="4909820" marR="5080">
              <a:lnSpc>
                <a:spcPct val="100000"/>
              </a:lnSpc>
              <a:tabLst>
                <a:tab pos="6444615" algn="l"/>
                <a:tab pos="7221855" algn="l"/>
                <a:tab pos="7762875" algn="l"/>
              </a:tabLst>
            </a:pPr>
            <a:r>
              <a:rPr sz="1800" spc="-90" dirty="0">
                <a:solidFill>
                  <a:srgbClr val="1F497D"/>
                </a:solidFill>
                <a:latin typeface="Times New Roman"/>
                <a:cs typeface="Times New Roman"/>
              </a:rPr>
              <a:t>К</a:t>
            </a:r>
            <a:r>
              <a:rPr sz="1800" dirty="0">
                <a:solidFill>
                  <a:srgbClr val="1F497D"/>
                </a:solidFill>
                <a:latin typeface="Times New Roman"/>
                <a:cs typeface="Times New Roman"/>
              </a:rPr>
              <a:t>он</a:t>
            </a:r>
            <a:r>
              <a:rPr sz="1800" spc="-5" dirty="0">
                <a:solidFill>
                  <a:srgbClr val="1F497D"/>
                </a:solidFill>
                <a:latin typeface="Times New Roman"/>
                <a:cs typeface="Times New Roman"/>
              </a:rPr>
              <a:t>с</a:t>
            </a:r>
            <a:r>
              <a:rPr sz="1800" spc="20" dirty="0">
                <a:solidFill>
                  <a:srgbClr val="1F497D"/>
                </a:solidFill>
                <a:latin typeface="Times New Roman"/>
                <a:cs typeface="Times New Roman"/>
              </a:rPr>
              <a:t>т</a:t>
            </a:r>
            <a:r>
              <a:rPr sz="1800" spc="-25" dirty="0">
                <a:solidFill>
                  <a:srgbClr val="1F497D"/>
                </a:solidFill>
                <a:latin typeface="Times New Roman"/>
                <a:cs typeface="Times New Roman"/>
              </a:rPr>
              <a:t>р</a:t>
            </a:r>
            <a:r>
              <a:rPr sz="1800" dirty="0">
                <a:solidFill>
                  <a:srgbClr val="1F497D"/>
                </a:solidFill>
                <a:latin typeface="Times New Roman"/>
                <a:cs typeface="Times New Roman"/>
              </a:rPr>
              <a:t>укц</a:t>
            </a:r>
            <a:r>
              <a:rPr sz="1800" spc="-5" dirty="0">
                <a:solidFill>
                  <a:srgbClr val="1F497D"/>
                </a:solidFill>
                <a:latin typeface="Times New Roman"/>
                <a:cs typeface="Times New Roman"/>
              </a:rPr>
              <a:t>і</a:t>
            </a:r>
            <a:r>
              <a:rPr sz="1800" dirty="0">
                <a:solidFill>
                  <a:srgbClr val="1F497D"/>
                </a:solidFill>
                <a:latin typeface="Times New Roman"/>
                <a:cs typeface="Times New Roman"/>
              </a:rPr>
              <a:t>я	п</a:t>
            </a:r>
            <a:r>
              <a:rPr sz="1800" spc="-50" dirty="0">
                <a:solidFill>
                  <a:srgbClr val="1F497D"/>
                </a:solidFill>
                <a:latin typeface="Times New Roman"/>
                <a:cs typeface="Times New Roman"/>
              </a:rPr>
              <a:t>е</a:t>
            </a:r>
            <a:r>
              <a:rPr sz="1800" dirty="0">
                <a:solidFill>
                  <a:srgbClr val="1F497D"/>
                </a:solidFill>
                <a:latin typeface="Times New Roman"/>
                <a:cs typeface="Times New Roman"/>
              </a:rPr>
              <a:t>ч</a:t>
            </a:r>
            <a:r>
              <a:rPr sz="1800" spc="-5" dirty="0">
                <a:solidFill>
                  <a:srgbClr val="1F497D"/>
                </a:solidFill>
                <a:latin typeface="Times New Roman"/>
                <a:cs typeface="Times New Roman"/>
              </a:rPr>
              <a:t>і</a:t>
            </a:r>
            <a:r>
              <a:rPr sz="1800" dirty="0">
                <a:solidFill>
                  <a:srgbClr val="1F497D"/>
                </a:solidFill>
                <a:latin typeface="Times New Roman"/>
                <a:cs typeface="Times New Roman"/>
              </a:rPr>
              <a:t>,	як	пр</a:t>
            </a:r>
            <a:r>
              <a:rPr sz="1800" spc="-5" dirty="0">
                <a:solidFill>
                  <a:srgbClr val="1F497D"/>
                </a:solidFill>
                <a:latin typeface="Times New Roman"/>
                <a:cs typeface="Times New Roman"/>
              </a:rPr>
              <a:t>а</a:t>
            </a:r>
            <a:r>
              <a:rPr sz="1800" dirty="0">
                <a:solidFill>
                  <a:srgbClr val="1F497D"/>
                </a:solidFill>
                <a:latin typeface="Times New Roman"/>
                <a:cs typeface="Times New Roman"/>
              </a:rPr>
              <a:t>вило,  </a:t>
            </a:r>
            <a:r>
              <a:rPr sz="1800" spc="-15" dirty="0">
                <a:solidFill>
                  <a:srgbClr val="1F497D"/>
                </a:solidFill>
                <a:latin typeface="Times New Roman"/>
                <a:cs typeface="Times New Roman"/>
              </a:rPr>
              <a:t>включає</a:t>
            </a:r>
            <a:endParaRPr sz="1800">
              <a:latin typeface="Times New Roman"/>
              <a:cs typeface="Times New Roman"/>
            </a:endParaRPr>
          </a:p>
        </p:txBody>
      </p:sp>
      <p:sp>
        <p:nvSpPr>
          <p:cNvPr id="6" name="object 6"/>
          <p:cNvSpPr txBox="1"/>
          <p:nvPr/>
        </p:nvSpPr>
        <p:spPr>
          <a:xfrm>
            <a:off x="6776270" y="3140519"/>
            <a:ext cx="2111375" cy="574040"/>
          </a:xfrm>
          <a:prstGeom prst="rect">
            <a:avLst/>
          </a:prstGeom>
        </p:spPr>
        <p:txBody>
          <a:bodyPr vert="horz" wrap="square" lIns="0" tIns="12700" rIns="0" bIns="0" rtlCol="0">
            <a:spAutoFit/>
          </a:bodyPr>
          <a:lstStyle/>
          <a:p>
            <a:pPr marL="12700" marR="5080" indent="278765">
              <a:lnSpc>
                <a:spcPct val="100000"/>
              </a:lnSpc>
              <a:spcBef>
                <a:spcPts val="100"/>
              </a:spcBef>
              <a:tabLst>
                <a:tab pos="748665" algn="l"/>
                <a:tab pos="1323340" algn="l"/>
              </a:tabLst>
            </a:pPr>
            <a:r>
              <a:rPr sz="1800" dirty="0">
                <a:solidFill>
                  <a:srgbClr val="1F497D"/>
                </a:solidFill>
                <a:latin typeface="Times New Roman"/>
                <a:cs typeface="Times New Roman"/>
              </a:rPr>
              <a:t>і	пр</a:t>
            </a:r>
            <a:r>
              <a:rPr sz="1800" spc="-10" dirty="0">
                <a:solidFill>
                  <a:srgbClr val="1F497D"/>
                </a:solidFill>
                <a:latin typeface="Times New Roman"/>
                <a:cs typeface="Times New Roman"/>
              </a:rPr>
              <a:t>о</a:t>
            </a:r>
            <a:r>
              <a:rPr sz="1800" spc="-5" dirty="0">
                <a:solidFill>
                  <a:srgbClr val="1F497D"/>
                </a:solidFill>
                <a:latin typeface="Times New Roman"/>
                <a:cs typeface="Times New Roman"/>
              </a:rPr>
              <a:t>гра</a:t>
            </a:r>
            <a:r>
              <a:rPr sz="1800" dirty="0">
                <a:solidFill>
                  <a:srgbClr val="1F497D"/>
                </a:solidFill>
                <a:latin typeface="Times New Roman"/>
                <a:cs typeface="Times New Roman"/>
              </a:rPr>
              <a:t>мо</a:t>
            </a:r>
            <a:r>
              <a:rPr sz="1800" spc="-25" dirty="0">
                <a:solidFill>
                  <a:srgbClr val="1F497D"/>
                </a:solidFill>
                <a:latin typeface="Times New Roman"/>
                <a:cs typeface="Times New Roman"/>
              </a:rPr>
              <a:t>в</a:t>
            </a:r>
            <a:r>
              <a:rPr sz="1800" spc="-5" dirty="0">
                <a:solidFill>
                  <a:srgbClr val="1F497D"/>
                </a:solidFill>
                <a:latin typeface="Times New Roman"/>
                <a:cs typeface="Times New Roman"/>
              </a:rPr>
              <a:t>а</a:t>
            </a:r>
            <a:r>
              <a:rPr sz="1800" dirty="0">
                <a:solidFill>
                  <a:srgbClr val="1F497D"/>
                </a:solidFill>
                <a:latin typeface="Times New Roman"/>
                <a:cs typeface="Times New Roman"/>
              </a:rPr>
              <a:t>не  </a:t>
            </a:r>
            <a:r>
              <a:rPr sz="1800" spc="-90" dirty="0">
                <a:solidFill>
                  <a:srgbClr val="1F497D"/>
                </a:solidFill>
                <a:latin typeface="Times New Roman"/>
                <a:cs typeface="Times New Roman"/>
              </a:rPr>
              <a:t>к</a:t>
            </a:r>
            <a:r>
              <a:rPr sz="1800" spc="-50" dirty="0">
                <a:solidFill>
                  <a:srgbClr val="1F497D"/>
                </a:solidFill>
                <a:latin typeface="Times New Roman"/>
                <a:cs typeface="Times New Roman"/>
              </a:rPr>
              <a:t>о</a:t>
            </a:r>
            <a:r>
              <a:rPr sz="1800" spc="-5" dirty="0">
                <a:solidFill>
                  <a:srgbClr val="1F497D"/>
                </a:solidFill>
                <a:latin typeface="Times New Roman"/>
                <a:cs typeface="Times New Roman"/>
              </a:rPr>
              <a:t>ж</a:t>
            </a:r>
            <a:r>
              <a:rPr sz="1800" dirty="0">
                <a:solidFill>
                  <a:srgbClr val="1F497D"/>
                </a:solidFill>
                <a:latin typeface="Times New Roman"/>
                <a:cs typeface="Times New Roman"/>
              </a:rPr>
              <a:t>ною	</a:t>
            </a:r>
            <a:r>
              <a:rPr sz="1800" spc="-90" dirty="0">
                <a:solidFill>
                  <a:srgbClr val="1F497D"/>
                </a:solidFill>
                <a:latin typeface="Times New Roman"/>
                <a:cs typeface="Times New Roman"/>
              </a:rPr>
              <a:t>к</a:t>
            </a:r>
            <a:r>
              <a:rPr sz="1800" spc="-50" dirty="0">
                <a:solidFill>
                  <a:srgbClr val="1F497D"/>
                </a:solidFill>
                <a:latin typeface="Times New Roman"/>
                <a:cs typeface="Times New Roman"/>
              </a:rPr>
              <a:t>о</a:t>
            </a:r>
            <a:r>
              <a:rPr sz="1800" spc="-5" dirty="0">
                <a:solidFill>
                  <a:srgbClr val="1F497D"/>
                </a:solidFill>
                <a:latin typeface="Times New Roman"/>
                <a:cs typeface="Times New Roman"/>
              </a:rPr>
              <a:t>ж</a:t>
            </a:r>
            <a:r>
              <a:rPr sz="1800" dirty="0">
                <a:solidFill>
                  <a:srgbClr val="1F497D"/>
                </a:solidFill>
                <a:latin typeface="Times New Roman"/>
                <a:cs typeface="Times New Roman"/>
              </a:rPr>
              <a:t>ною</a:t>
            </a:r>
            <a:endParaRPr sz="1800">
              <a:latin typeface="Times New Roman"/>
              <a:cs typeface="Times New Roman"/>
            </a:endParaRPr>
          </a:p>
        </p:txBody>
      </p:sp>
      <p:sp>
        <p:nvSpPr>
          <p:cNvPr id="7" name="object 7"/>
          <p:cNvSpPr txBox="1"/>
          <p:nvPr/>
        </p:nvSpPr>
        <p:spPr>
          <a:xfrm>
            <a:off x="5153667" y="3140519"/>
            <a:ext cx="1534795" cy="848360"/>
          </a:xfrm>
          <a:prstGeom prst="rect">
            <a:avLst/>
          </a:prstGeom>
        </p:spPr>
        <p:txBody>
          <a:bodyPr vert="horz" wrap="square" lIns="0" tIns="12700" rIns="0" bIns="0" rtlCol="0">
            <a:spAutoFit/>
          </a:bodyPr>
          <a:lstStyle/>
          <a:p>
            <a:pPr marL="12700" marR="5080" indent="57150">
              <a:lnSpc>
                <a:spcPct val="100000"/>
              </a:lnSpc>
              <a:spcBef>
                <a:spcPts val="100"/>
              </a:spcBef>
              <a:tabLst>
                <a:tab pos="540385" algn="l"/>
              </a:tabLst>
            </a:pPr>
            <a:r>
              <a:rPr sz="1800" dirty="0">
                <a:solidFill>
                  <a:srgbClr val="1F497D"/>
                </a:solidFill>
                <a:latin typeface="Times New Roman"/>
                <a:cs typeface="Times New Roman"/>
              </a:rPr>
              <a:t>-	м</a:t>
            </a:r>
            <a:r>
              <a:rPr sz="1800" spc="-25" dirty="0">
                <a:solidFill>
                  <a:srgbClr val="1F497D"/>
                </a:solidFill>
                <a:latin typeface="Times New Roman"/>
                <a:cs typeface="Times New Roman"/>
              </a:rPr>
              <a:t>ех</a:t>
            </a:r>
            <a:r>
              <a:rPr sz="1800" spc="-5" dirty="0">
                <a:solidFill>
                  <a:srgbClr val="1F497D"/>
                </a:solidFill>
                <a:latin typeface="Times New Roman"/>
                <a:cs typeface="Times New Roman"/>
              </a:rPr>
              <a:t>а</a:t>
            </a:r>
            <a:r>
              <a:rPr sz="1800" dirty="0">
                <a:solidFill>
                  <a:srgbClr val="1F497D"/>
                </a:solidFill>
                <a:latin typeface="Times New Roman"/>
                <a:cs typeface="Times New Roman"/>
              </a:rPr>
              <a:t>н</a:t>
            </a:r>
            <a:r>
              <a:rPr sz="1800" spc="-5" dirty="0">
                <a:solidFill>
                  <a:srgbClr val="1F497D"/>
                </a:solidFill>
                <a:latin typeface="Times New Roman"/>
                <a:cs typeface="Times New Roman"/>
              </a:rPr>
              <a:t>і</a:t>
            </a:r>
            <a:r>
              <a:rPr sz="1800" dirty="0">
                <a:solidFill>
                  <a:srgbClr val="1F497D"/>
                </a:solidFill>
                <a:latin typeface="Times New Roman"/>
                <a:cs typeface="Times New Roman"/>
              </a:rPr>
              <a:t>чне  </a:t>
            </a:r>
            <a:r>
              <a:rPr sz="1800" spc="-5" dirty="0">
                <a:solidFill>
                  <a:srgbClr val="1F497D"/>
                </a:solidFill>
                <a:latin typeface="Times New Roman"/>
                <a:cs typeface="Times New Roman"/>
              </a:rPr>
              <a:t>управління </a:t>
            </a:r>
            <a:r>
              <a:rPr sz="1800" dirty="0">
                <a:solidFill>
                  <a:srgbClr val="1F497D"/>
                </a:solidFill>
                <a:latin typeface="Times New Roman"/>
                <a:cs typeface="Times New Roman"/>
              </a:rPr>
              <a:t> </a:t>
            </a:r>
            <a:r>
              <a:rPr sz="1800" spc="-5" dirty="0">
                <a:solidFill>
                  <a:srgbClr val="1F497D"/>
                </a:solidFill>
                <a:latin typeface="Times New Roman"/>
                <a:cs typeface="Times New Roman"/>
              </a:rPr>
              <a:t>камерою;</a:t>
            </a:r>
            <a:endParaRPr sz="1800">
              <a:latin typeface="Times New Roman"/>
              <a:cs typeface="Times New Roman"/>
            </a:endParaRPr>
          </a:p>
        </p:txBody>
      </p:sp>
      <p:sp>
        <p:nvSpPr>
          <p:cNvPr id="8" name="object 8"/>
          <p:cNvSpPr txBox="1"/>
          <p:nvPr/>
        </p:nvSpPr>
        <p:spPr>
          <a:xfrm>
            <a:off x="5153438" y="3963479"/>
            <a:ext cx="3733165" cy="1945639"/>
          </a:xfrm>
          <a:prstGeom prst="rect">
            <a:avLst/>
          </a:prstGeom>
        </p:spPr>
        <p:txBody>
          <a:bodyPr vert="horz" wrap="square" lIns="0" tIns="12700" rIns="0" bIns="0" rtlCol="0">
            <a:spAutoFit/>
          </a:bodyPr>
          <a:lstStyle/>
          <a:p>
            <a:pPr marL="12700" marR="5715" indent="57150">
              <a:lnSpc>
                <a:spcPct val="100000"/>
              </a:lnSpc>
              <a:spcBef>
                <a:spcPts val="100"/>
              </a:spcBef>
              <a:buChar char="-"/>
              <a:tabLst>
                <a:tab pos="327025" algn="l"/>
                <a:tab pos="328295" algn="l"/>
                <a:tab pos="1195705" algn="l"/>
                <a:tab pos="2633345" algn="l"/>
                <a:tab pos="3655060" algn="l"/>
              </a:tabLst>
            </a:pPr>
            <a:r>
              <a:rPr sz="1800" dirty="0">
                <a:solidFill>
                  <a:srgbClr val="1F497D"/>
                </a:solidFill>
                <a:latin typeface="Times New Roman"/>
                <a:cs typeface="Times New Roman"/>
              </a:rPr>
              <a:t>окр</a:t>
            </a:r>
            <a:r>
              <a:rPr sz="1800" spc="-5" dirty="0">
                <a:solidFill>
                  <a:srgbClr val="1F497D"/>
                </a:solidFill>
                <a:latin typeface="Times New Roman"/>
                <a:cs typeface="Times New Roman"/>
              </a:rPr>
              <a:t>е</a:t>
            </a:r>
            <a:r>
              <a:rPr sz="1800" dirty="0">
                <a:solidFill>
                  <a:srgbClr val="1F497D"/>
                </a:solidFill>
                <a:latin typeface="Times New Roman"/>
                <a:cs typeface="Times New Roman"/>
              </a:rPr>
              <a:t>ме	р</a:t>
            </a:r>
            <a:r>
              <a:rPr sz="1800" spc="-5" dirty="0">
                <a:solidFill>
                  <a:srgbClr val="1F497D"/>
                </a:solidFill>
                <a:latin typeface="Times New Roman"/>
                <a:cs typeface="Times New Roman"/>
              </a:rPr>
              <a:t>ег</a:t>
            </a:r>
            <a:r>
              <a:rPr sz="1800" spc="-80" dirty="0">
                <a:solidFill>
                  <a:srgbClr val="1F497D"/>
                </a:solidFill>
                <a:latin typeface="Times New Roman"/>
                <a:cs typeface="Times New Roman"/>
              </a:rPr>
              <a:t>у</a:t>
            </a:r>
            <a:r>
              <a:rPr sz="1800" dirty="0">
                <a:solidFill>
                  <a:srgbClr val="1F497D"/>
                </a:solidFill>
                <a:latin typeface="Times New Roman"/>
                <a:cs typeface="Times New Roman"/>
              </a:rPr>
              <a:t>л</a:t>
            </a:r>
            <a:r>
              <a:rPr sz="1800" spc="-5" dirty="0">
                <a:solidFill>
                  <a:srgbClr val="1F497D"/>
                </a:solidFill>
                <a:latin typeface="Times New Roman"/>
                <a:cs typeface="Times New Roman"/>
              </a:rPr>
              <a:t>ю</a:t>
            </a:r>
            <a:r>
              <a:rPr sz="1800" spc="-25" dirty="0">
                <a:solidFill>
                  <a:srgbClr val="1F497D"/>
                </a:solidFill>
                <a:latin typeface="Times New Roman"/>
                <a:cs typeface="Times New Roman"/>
              </a:rPr>
              <a:t>в</a:t>
            </a:r>
            <a:r>
              <a:rPr sz="1800" spc="-5" dirty="0">
                <a:solidFill>
                  <a:srgbClr val="1F497D"/>
                </a:solidFill>
                <a:latin typeface="Times New Roman"/>
                <a:cs typeface="Times New Roman"/>
              </a:rPr>
              <a:t>а</a:t>
            </a:r>
            <a:r>
              <a:rPr sz="1800" dirty="0">
                <a:solidFill>
                  <a:srgbClr val="1F497D"/>
                </a:solidFill>
                <a:latin typeface="Times New Roman"/>
                <a:cs typeface="Times New Roman"/>
              </a:rPr>
              <a:t>ння	</a:t>
            </a:r>
            <a:r>
              <a:rPr sz="1800" spc="-10" dirty="0">
                <a:solidFill>
                  <a:srgbClr val="1F497D"/>
                </a:solidFill>
                <a:latin typeface="Times New Roman"/>
                <a:cs typeface="Times New Roman"/>
              </a:rPr>
              <a:t>в</a:t>
            </a:r>
            <a:r>
              <a:rPr sz="1800" spc="-5" dirty="0">
                <a:solidFill>
                  <a:srgbClr val="1F497D"/>
                </a:solidFill>
                <a:latin typeface="Times New Roman"/>
                <a:cs typeface="Times New Roman"/>
              </a:rPr>
              <a:t>е</a:t>
            </a:r>
            <a:r>
              <a:rPr sz="1800" spc="-10" dirty="0">
                <a:solidFill>
                  <a:srgbClr val="1F497D"/>
                </a:solidFill>
                <a:latin typeface="Times New Roman"/>
                <a:cs typeface="Times New Roman"/>
              </a:rPr>
              <a:t>р</a:t>
            </a:r>
            <a:r>
              <a:rPr sz="1800" dirty="0">
                <a:solidFill>
                  <a:srgbClr val="1F497D"/>
                </a:solidFill>
                <a:latin typeface="Times New Roman"/>
                <a:cs typeface="Times New Roman"/>
              </a:rPr>
              <a:t>хньої	і  </a:t>
            </a:r>
            <a:r>
              <a:rPr sz="1800" spc="-5" dirty="0">
                <a:solidFill>
                  <a:srgbClr val="1F497D"/>
                </a:solidFill>
                <a:latin typeface="Times New Roman"/>
                <a:cs typeface="Times New Roman"/>
              </a:rPr>
              <a:t>нижньої</a:t>
            </a:r>
            <a:r>
              <a:rPr sz="1800" spc="-25" dirty="0">
                <a:solidFill>
                  <a:srgbClr val="1F497D"/>
                </a:solidFill>
                <a:latin typeface="Times New Roman"/>
                <a:cs typeface="Times New Roman"/>
              </a:rPr>
              <a:t> </a:t>
            </a:r>
            <a:r>
              <a:rPr sz="1800" spc="-5" dirty="0">
                <a:solidFill>
                  <a:srgbClr val="1F497D"/>
                </a:solidFill>
                <a:latin typeface="Times New Roman"/>
                <a:cs typeface="Times New Roman"/>
              </a:rPr>
              <a:t>частини </a:t>
            </a:r>
            <a:r>
              <a:rPr sz="1800" spc="-15" dirty="0">
                <a:solidFill>
                  <a:srgbClr val="1F497D"/>
                </a:solidFill>
                <a:latin typeface="Times New Roman"/>
                <a:cs typeface="Times New Roman"/>
              </a:rPr>
              <a:t>поду</a:t>
            </a:r>
            <a:r>
              <a:rPr sz="1800" spc="-20" dirty="0">
                <a:solidFill>
                  <a:srgbClr val="1F497D"/>
                </a:solidFill>
                <a:latin typeface="Times New Roman"/>
                <a:cs typeface="Times New Roman"/>
              </a:rPr>
              <a:t> </a:t>
            </a:r>
            <a:r>
              <a:rPr sz="1800" spc="-5" dirty="0">
                <a:solidFill>
                  <a:srgbClr val="1F497D"/>
                </a:solidFill>
                <a:latin typeface="Times New Roman"/>
                <a:cs typeface="Times New Roman"/>
              </a:rPr>
              <a:t>камери;</a:t>
            </a:r>
            <a:endParaRPr sz="1800">
              <a:latin typeface="Times New Roman"/>
              <a:cs typeface="Times New Roman"/>
            </a:endParaRPr>
          </a:p>
          <a:p>
            <a:pPr marL="203200" indent="-133985">
              <a:lnSpc>
                <a:spcPct val="100000"/>
              </a:lnSpc>
              <a:buChar char="-"/>
              <a:tabLst>
                <a:tab pos="203835" algn="l"/>
              </a:tabLst>
            </a:pPr>
            <a:r>
              <a:rPr sz="1800" spc="-5" dirty="0">
                <a:solidFill>
                  <a:srgbClr val="1F497D"/>
                </a:solidFill>
                <a:latin typeface="Times New Roman"/>
                <a:cs typeface="Times New Roman"/>
              </a:rPr>
              <a:t>галогенове</a:t>
            </a:r>
            <a:r>
              <a:rPr sz="1800" spc="-25" dirty="0">
                <a:solidFill>
                  <a:srgbClr val="1F497D"/>
                </a:solidFill>
                <a:latin typeface="Times New Roman"/>
                <a:cs typeface="Times New Roman"/>
              </a:rPr>
              <a:t> </a:t>
            </a:r>
            <a:r>
              <a:rPr sz="1800" spc="-5" dirty="0">
                <a:solidFill>
                  <a:srgbClr val="1F497D"/>
                </a:solidFill>
                <a:latin typeface="Times New Roman"/>
                <a:cs typeface="Times New Roman"/>
              </a:rPr>
              <a:t>освітлення</a:t>
            </a:r>
            <a:r>
              <a:rPr sz="1800" spc="-25" dirty="0">
                <a:solidFill>
                  <a:srgbClr val="1F497D"/>
                </a:solidFill>
                <a:latin typeface="Times New Roman"/>
                <a:cs typeface="Times New Roman"/>
              </a:rPr>
              <a:t> </a:t>
            </a:r>
            <a:r>
              <a:rPr sz="1800" spc="-5" dirty="0">
                <a:solidFill>
                  <a:srgbClr val="1F497D"/>
                </a:solidFill>
                <a:latin typeface="Times New Roman"/>
                <a:cs typeface="Times New Roman"/>
              </a:rPr>
              <a:t>камери;</a:t>
            </a:r>
            <a:endParaRPr sz="1800">
              <a:latin typeface="Times New Roman"/>
              <a:cs typeface="Times New Roman"/>
            </a:endParaRPr>
          </a:p>
          <a:p>
            <a:pPr marL="203200" indent="-133985">
              <a:lnSpc>
                <a:spcPct val="100000"/>
              </a:lnSpc>
              <a:buChar char="-"/>
              <a:tabLst>
                <a:tab pos="203835" algn="l"/>
              </a:tabLst>
            </a:pPr>
            <a:r>
              <a:rPr sz="1800" spc="-10" dirty="0">
                <a:solidFill>
                  <a:srgbClr val="1F497D"/>
                </a:solidFill>
                <a:latin typeface="Times New Roman"/>
                <a:cs typeface="Times New Roman"/>
              </a:rPr>
              <a:t>парозволоження;</a:t>
            </a:r>
            <a:endParaRPr sz="1800">
              <a:latin typeface="Times New Roman"/>
              <a:cs typeface="Times New Roman"/>
            </a:endParaRPr>
          </a:p>
          <a:p>
            <a:pPr marL="203200" indent="-133985">
              <a:lnSpc>
                <a:spcPct val="100000"/>
              </a:lnSpc>
              <a:buChar char="-"/>
              <a:tabLst>
                <a:tab pos="203835" algn="l"/>
              </a:tabLst>
            </a:pPr>
            <a:r>
              <a:rPr sz="1800" spc="-5" dirty="0">
                <a:solidFill>
                  <a:srgbClr val="1F497D"/>
                </a:solidFill>
                <a:latin typeface="Times New Roman"/>
                <a:cs typeface="Times New Roman"/>
              </a:rPr>
              <a:t>кам’яний</a:t>
            </a:r>
            <a:r>
              <a:rPr sz="1800" spc="-35" dirty="0">
                <a:solidFill>
                  <a:srgbClr val="1F497D"/>
                </a:solidFill>
                <a:latin typeface="Times New Roman"/>
                <a:cs typeface="Times New Roman"/>
              </a:rPr>
              <a:t> </a:t>
            </a:r>
            <a:r>
              <a:rPr sz="1800" spc="-20" dirty="0">
                <a:solidFill>
                  <a:srgbClr val="1F497D"/>
                </a:solidFill>
                <a:latin typeface="Times New Roman"/>
                <a:cs typeface="Times New Roman"/>
              </a:rPr>
              <a:t>под</a:t>
            </a:r>
            <a:r>
              <a:rPr sz="1800" spc="-30" dirty="0">
                <a:solidFill>
                  <a:srgbClr val="1F497D"/>
                </a:solidFill>
                <a:latin typeface="Times New Roman"/>
                <a:cs typeface="Times New Roman"/>
              </a:rPr>
              <a:t> </a:t>
            </a:r>
            <a:r>
              <a:rPr sz="1800" spc="-5" dirty="0">
                <a:solidFill>
                  <a:srgbClr val="1F497D"/>
                </a:solidFill>
                <a:latin typeface="Times New Roman"/>
                <a:cs typeface="Times New Roman"/>
              </a:rPr>
              <a:t>(шамот);</a:t>
            </a:r>
            <a:endParaRPr sz="1800">
              <a:latin typeface="Times New Roman"/>
              <a:cs typeface="Times New Roman"/>
            </a:endParaRPr>
          </a:p>
          <a:p>
            <a:pPr marL="12700" marR="5080" indent="57150">
              <a:lnSpc>
                <a:spcPct val="100000"/>
              </a:lnSpc>
              <a:buChar char="-"/>
              <a:tabLst>
                <a:tab pos="346710" algn="l"/>
                <a:tab pos="347980" algn="l"/>
                <a:tab pos="1673860" algn="l"/>
                <a:tab pos="3173730" algn="l"/>
                <a:tab pos="3605529" algn="l"/>
              </a:tabLst>
            </a:pPr>
            <a:r>
              <a:rPr sz="1800" dirty="0">
                <a:solidFill>
                  <a:srgbClr val="1F497D"/>
                </a:solidFill>
                <a:latin typeface="Times New Roman"/>
                <a:cs typeface="Times New Roman"/>
              </a:rPr>
              <a:t>м</a:t>
            </a:r>
            <a:r>
              <a:rPr sz="1800" spc="-50" dirty="0">
                <a:solidFill>
                  <a:srgbClr val="1F497D"/>
                </a:solidFill>
                <a:latin typeface="Times New Roman"/>
                <a:cs typeface="Times New Roman"/>
              </a:rPr>
              <a:t>о</a:t>
            </a:r>
            <a:r>
              <a:rPr sz="1800" spc="-5" dirty="0">
                <a:solidFill>
                  <a:srgbClr val="1F497D"/>
                </a:solidFill>
                <a:latin typeface="Times New Roman"/>
                <a:cs typeface="Times New Roman"/>
              </a:rPr>
              <a:t>ж</a:t>
            </a:r>
            <a:r>
              <a:rPr sz="1800" dirty="0">
                <a:solidFill>
                  <a:srgbClr val="1F497D"/>
                </a:solidFill>
                <a:latin typeface="Times New Roman"/>
                <a:cs typeface="Times New Roman"/>
              </a:rPr>
              <a:t>лив</a:t>
            </a:r>
            <a:r>
              <a:rPr sz="1800" spc="-5" dirty="0">
                <a:solidFill>
                  <a:srgbClr val="1F497D"/>
                </a:solidFill>
                <a:latin typeface="Times New Roman"/>
                <a:cs typeface="Times New Roman"/>
              </a:rPr>
              <a:t>іс</a:t>
            </a:r>
            <a:r>
              <a:rPr sz="1800" dirty="0">
                <a:solidFill>
                  <a:srgbClr val="1F497D"/>
                </a:solidFill>
                <a:latin typeface="Times New Roman"/>
                <a:cs typeface="Times New Roman"/>
              </a:rPr>
              <a:t>ть	н</a:t>
            </a:r>
            <a:r>
              <a:rPr sz="1800" spc="-5" dirty="0">
                <a:solidFill>
                  <a:srgbClr val="1F497D"/>
                </a:solidFill>
                <a:latin typeface="Times New Roman"/>
                <a:cs typeface="Times New Roman"/>
              </a:rPr>
              <a:t>а</a:t>
            </a:r>
            <a:r>
              <a:rPr sz="1800" dirty="0">
                <a:solidFill>
                  <a:srgbClr val="1F497D"/>
                </a:solidFill>
                <a:latin typeface="Times New Roman"/>
                <a:cs typeface="Times New Roman"/>
              </a:rPr>
              <a:t>рощу</a:t>
            </a:r>
            <a:r>
              <a:rPr sz="1800" spc="-25" dirty="0">
                <a:solidFill>
                  <a:srgbClr val="1F497D"/>
                </a:solidFill>
                <a:latin typeface="Times New Roman"/>
                <a:cs typeface="Times New Roman"/>
              </a:rPr>
              <a:t>в</a:t>
            </a:r>
            <a:r>
              <a:rPr sz="1800" spc="-5" dirty="0">
                <a:solidFill>
                  <a:srgbClr val="1F497D"/>
                </a:solidFill>
                <a:latin typeface="Times New Roman"/>
                <a:cs typeface="Times New Roman"/>
              </a:rPr>
              <a:t>а</a:t>
            </a:r>
            <a:r>
              <a:rPr sz="1800" dirty="0">
                <a:solidFill>
                  <a:srgbClr val="1F497D"/>
                </a:solidFill>
                <a:latin typeface="Times New Roman"/>
                <a:cs typeface="Times New Roman"/>
              </a:rPr>
              <a:t>н</a:t>
            </a:r>
            <a:r>
              <a:rPr sz="1800" spc="-5" dirty="0">
                <a:solidFill>
                  <a:srgbClr val="1F497D"/>
                </a:solidFill>
                <a:latin typeface="Times New Roman"/>
                <a:cs typeface="Times New Roman"/>
              </a:rPr>
              <a:t>н</a:t>
            </a:r>
            <a:r>
              <a:rPr sz="1800" dirty="0">
                <a:solidFill>
                  <a:srgbClr val="1F497D"/>
                </a:solidFill>
                <a:latin typeface="Times New Roman"/>
                <a:cs typeface="Times New Roman"/>
              </a:rPr>
              <a:t>я	до	5  </a:t>
            </a:r>
            <a:r>
              <a:rPr sz="1800" spc="-10" dirty="0">
                <a:solidFill>
                  <a:srgbClr val="1F497D"/>
                </a:solidFill>
                <a:latin typeface="Times New Roman"/>
                <a:cs typeface="Times New Roman"/>
              </a:rPr>
              <a:t>камер;</a:t>
            </a:r>
            <a:endParaRPr sz="18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4978" y="3216529"/>
            <a:ext cx="4105267" cy="2354249"/>
          </a:xfrm>
          <a:prstGeom prst="rect">
            <a:avLst/>
          </a:prstGeom>
        </p:spPr>
      </p:pic>
      <p:pic>
        <p:nvPicPr>
          <p:cNvPr id="3" name="object 3"/>
          <p:cNvPicPr/>
          <p:nvPr/>
        </p:nvPicPr>
        <p:blipFill>
          <a:blip r:embed="rId3" cstate="print"/>
          <a:stretch>
            <a:fillRect/>
          </a:stretch>
        </p:blipFill>
        <p:spPr>
          <a:xfrm>
            <a:off x="5731275" y="2859488"/>
            <a:ext cx="3024187" cy="3024186"/>
          </a:xfrm>
          <a:prstGeom prst="rect">
            <a:avLst/>
          </a:prstGeom>
        </p:spPr>
      </p:pic>
      <p:sp>
        <p:nvSpPr>
          <p:cNvPr id="4" name="object 4"/>
          <p:cNvSpPr txBox="1"/>
          <p:nvPr/>
        </p:nvSpPr>
        <p:spPr>
          <a:xfrm>
            <a:off x="328124" y="428245"/>
            <a:ext cx="8543290" cy="2219960"/>
          </a:xfrm>
          <a:prstGeom prst="rect">
            <a:avLst/>
          </a:prstGeom>
        </p:spPr>
        <p:txBody>
          <a:bodyPr vert="horz" wrap="square" lIns="0" tIns="12700" rIns="0" bIns="0" rtlCol="0">
            <a:spAutoFit/>
          </a:bodyPr>
          <a:lstStyle/>
          <a:p>
            <a:pPr marL="12700" marR="5080" indent="914400">
              <a:lnSpc>
                <a:spcPct val="100000"/>
              </a:lnSpc>
              <a:spcBef>
                <a:spcPts val="100"/>
              </a:spcBef>
              <a:tabLst>
                <a:tab pos="2592705" algn="l"/>
              </a:tabLst>
            </a:pPr>
            <a:r>
              <a:rPr sz="2400" dirty="0">
                <a:solidFill>
                  <a:srgbClr val="1F497D"/>
                </a:solidFill>
                <a:latin typeface="Times New Roman"/>
                <a:cs typeface="Times New Roman"/>
              </a:rPr>
              <a:t>У</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спеціалізованих</a:t>
            </a:r>
            <a:r>
              <a:rPr sz="2400" spc="-10" dirty="0">
                <a:solidFill>
                  <a:srgbClr val="1F497D"/>
                </a:solidFill>
                <a:latin typeface="Times New Roman"/>
                <a:cs typeface="Times New Roman"/>
              </a:rPr>
              <a:t> </a:t>
            </a:r>
            <a:r>
              <a:rPr sz="2400" i="1" spc="-10" dirty="0">
                <a:solidFill>
                  <a:srgbClr val="1F497D"/>
                </a:solidFill>
                <a:latin typeface="Times New Roman"/>
                <a:cs typeface="Times New Roman"/>
              </a:rPr>
              <a:t>печах </a:t>
            </a:r>
            <a:r>
              <a:rPr sz="2400" i="1" spc="-5" dirty="0">
                <a:solidFill>
                  <a:srgbClr val="1F497D"/>
                </a:solidFill>
                <a:latin typeface="Times New Roman"/>
                <a:cs typeface="Times New Roman"/>
              </a:rPr>
              <a:t>для</a:t>
            </a:r>
            <a:r>
              <a:rPr sz="2400" i="1" spc="5" dirty="0">
                <a:solidFill>
                  <a:srgbClr val="1F497D"/>
                </a:solidFill>
                <a:latin typeface="Times New Roman"/>
                <a:cs typeface="Times New Roman"/>
              </a:rPr>
              <a:t> </a:t>
            </a:r>
            <a:r>
              <a:rPr sz="2400" i="1" spc="-5" dirty="0">
                <a:solidFill>
                  <a:srgbClr val="1F497D"/>
                </a:solidFill>
                <a:latin typeface="Times New Roman"/>
                <a:cs typeface="Times New Roman"/>
              </a:rPr>
              <a:t>піци</a:t>
            </a:r>
            <a:r>
              <a:rPr sz="2400" i="1" spc="-10" dirty="0">
                <a:solidFill>
                  <a:srgbClr val="1F497D"/>
                </a:solidFill>
                <a:latin typeface="Times New Roman"/>
                <a:cs typeface="Times New Roman"/>
              </a:rPr>
              <a:t> </a:t>
            </a:r>
            <a:r>
              <a:rPr sz="2400" dirty="0">
                <a:solidFill>
                  <a:srgbClr val="1F497D"/>
                </a:solidFill>
                <a:latin typeface="Times New Roman"/>
                <a:cs typeface="Times New Roman"/>
              </a:rPr>
              <a:t>у </a:t>
            </a:r>
            <a:r>
              <a:rPr sz="2400" spc="-15" dirty="0">
                <a:solidFill>
                  <a:srgbClr val="1F497D"/>
                </a:solidFill>
                <a:latin typeface="Times New Roman"/>
                <a:cs typeface="Times New Roman"/>
              </a:rPr>
              <a:t>керамічному</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поду </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часто</a:t>
            </a:r>
            <a:r>
              <a:rPr sz="2400" spc="-15" dirty="0">
                <a:solidFill>
                  <a:srgbClr val="1F497D"/>
                </a:solidFill>
                <a:latin typeface="Times New Roman"/>
                <a:cs typeface="Times New Roman"/>
              </a:rPr>
              <a:t> передбачають </a:t>
            </a:r>
            <a:r>
              <a:rPr sz="2400" spc="-20" dirty="0">
                <a:solidFill>
                  <a:srgbClr val="1F497D"/>
                </a:solidFill>
                <a:latin typeface="Times New Roman"/>
                <a:cs typeface="Times New Roman"/>
              </a:rPr>
              <a:t>заглиблення</a:t>
            </a:r>
            <a:r>
              <a:rPr sz="2400" spc="-5" dirty="0">
                <a:solidFill>
                  <a:srgbClr val="1F497D"/>
                </a:solidFill>
                <a:latin typeface="Times New Roman"/>
                <a:cs typeface="Times New Roman"/>
              </a:rPr>
              <a:t> по </a:t>
            </a:r>
            <a:r>
              <a:rPr sz="2400" spc="-10" dirty="0">
                <a:solidFill>
                  <a:srgbClr val="1F497D"/>
                </a:solidFill>
                <a:latin typeface="Times New Roman"/>
                <a:cs typeface="Times New Roman"/>
              </a:rPr>
              <a:t>формі</a:t>
            </a:r>
            <a:r>
              <a:rPr sz="2400" spc="-5" dirty="0">
                <a:solidFill>
                  <a:srgbClr val="1F497D"/>
                </a:solidFill>
                <a:latin typeface="Times New Roman"/>
                <a:cs typeface="Times New Roman"/>
              </a:rPr>
              <a:t> </a:t>
            </a:r>
            <a:r>
              <a:rPr sz="2400" spc="-50" dirty="0">
                <a:solidFill>
                  <a:srgbClr val="1F497D"/>
                </a:solidFill>
                <a:latin typeface="Times New Roman"/>
                <a:cs typeface="Times New Roman"/>
              </a:rPr>
              <a:t>виробу.</a:t>
            </a:r>
            <a:r>
              <a:rPr sz="2400" dirty="0">
                <a:solidFill>
                  <a:srgbClr val="1F497D"/>
                </a:solidFill>
                <a:latin typeface="Times New Roman"/>
                <a:cs typeface="Times New Roman"/>
              </a:rPr>
              <a:t> </a:t>
            </a:r>
            <a:r>
              <a:rPr sz="2400" spc="-5" dirty="0">
                <a:solidFill>
                  <a:srgbClr val="1F497D"/>
                </a:solidFill>
                <a:latin typeface="Times New Roman"/>
                <a:cs typeface="Times New Roman"/>
              </a:rPr>
              <a:t>Встановлення </a:t>
            </a:r>
            <a:r>
              <a:rPr sz="2400" dirty="0">
                <a:solidFill>
                  <a:srgbClr val="1F497D"/>
                </a:solidFill>
                <a:latin typeface="Times New Roman"/>
                <a:cs typeface="Times New Roman"/>
              </a:rPr>
              <a:t> </a:t>
            </a:r>
            <a:r>
              <a:rPr sz="2400" spc="-15" dirty="0">
                <a:solidFill>
                  <a:srgbClr val="1F497D"/>
                </a:solidFill>
                <a:latin typeface="Times New Roman"/>
                <a:cs typeface="Times New Roman"/>
              </a:rPr>
              <a:t>необхідної </a:t>
            </a:r>
            <a:r>
              <a:rPr sz="2400" spc="-10" dirty="0">
                <a:solidFill>
                  <a:srgbClr val="1F497D"/>
                </a:solidFill>
                <a:latin typeface="Times New Roman"/>
                <a:cs typeface="Times New Roman"/>
              </a:rPr>
              <a:t>температури здійснюється </a:t>
            </a:r>
            <a:r>
              <a:rPr sz="2400" dirty="0">
                <a:solidFill>
                  <a:srgbClr val="1F497D"/>
                </a:solidFill>
                <a:latin typeface="Times New Roman"/>
                <a:cs typeface="Times New Roman"/>
              </a:rPr>
              <a:t>за </a:t>
            </a:r>
            <a:r>
              <a:rPr sz="2400" spc="-15" dirty="0">
                <a:solidFill>
                  <a:srgbClr val="1F497D"/>
                </a:solidFill>
                <a:latin typeface="Times New Roman"/>
                <a:cs typeface="Times New Roman"/>
              </a:rPr>
              <a:t>допомогою </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терморегуляторів</a:t>
            </a:r>
            <a:r>
              <a:rPr sz="2400" dirty="0">
                <a:solidFill>
                  <a:srgbClr val="1F497D"/>
                </a:solidFill>
                <a:latin typeface="Times New Roman"/>
                <a:cs typeface="Times New Roman"/>
              </a:rPr>
              <a:t> і	</a:t>
            </a:r>
            <a:r>
              <a:rPr sz="2400" spc="-25" dirty="0">
                <a:solidFill>
                  <a:srgbClr val="1F497D"/>
                </a:solidFill>
                <a:latin typeface="Times New Roman"/>
                <a:cs typeface="Times New Roman"/>
              </a:rPr>
              <a:t>автоматично</a:t>
            </a:r>
            <a:r>
              <a:rPr sz="2400" spc="5" dirty="0">
                <a:solidFill>
                  <a:srgbClr val="1F497D"/>
                </a:solidFill>
                <a:latin typeface="Times New Roman"/>
                <a:cs typeface="Times New Roman"/>
              </a:rPr>
              <a:t> </a:t>
            </a:r>
            <a:r>
              <a:rPr sz="2400" dirty="0">
                <a:solidFill>
                  <a:srgbClr val="1F497D"/>
                </a:solidFill>
                <a:latin typeface="Times New Roman"/>
                <a:cs typeface="Times New Roman"/>
              </a:rPr>
              <a:t>підтримується</a:t>
            </a:r>
            <a:r>
              <a:rPr sz="2400" spc="-5" dirty="0">
                <a:solidFill>
                  <a:srgbClr val="1F497D"/>
                </a:solidFill>
                <a:latin typeface="Times New Roman"/>
                <a:cs typeface="Times New Roman"/>
              </a:rPr>
              <a:t> </a:t>
            </a:r>
            <a:r>
              <a:rPr sz="2400" dirty="0">
                <a:solidFill>
                  <a:srgbClr val="1F497D"/>
                </a:solidFill>
                <a:latin typeface="Times New Roman"/>
                <a:cs typeface="Times New Roman"/>
              </a:rPr>
              <a:t>в </a:t>
            </a:r>
            <a:r>
              <a:rPr sz="2400" spc="-5" dirty="0">
                <a:solidFill>
                  <a:srgbClr val="1F497D"/>
                </a:solidFill>
                <a:latin typeface="Times New Roman"/>
                <a:cs typeface="Times New Roman"/>
              </a:rPr>
              <a:t>межах від</a:t>
            </a:r>
            <a:r>
              <a:rPr sz="2400" dirty="0">
                <a:solidFill>
                  <a:srgbClr val="1F497D"/>
                </a:solidFill>
                <a:latin typeface="Times New Roman"/>
                <a:cs typeface="Times New Roman"/>
              </a:rPr>
              <a:t> 50</a:t>
            </a:r>
            <a:r>
              <a:rPr sz="2400" spc="-5" dirty="0">
                <a:solidFill>
                  <a:srgbClr val="1F497D"/>
                </a:solidFill>
                <a:latin typeface="Times New Roman"/>
                <a:cs typeface="Times New Roman"/>
              </a:rPr>
              <a:t> </a:t>
            </a:r>
            <a:r>
              <a:rPr sz="2400" dirty="0">
                <a:solidFill>
                  <a:srgbClr val="1F497D"/>
                </a:solidFill>
                <a:latin typeface="Times New Roman"/>
                <a:cs typeface="Times New Roman"/>
              </a:rPr>
              <a:t>до </a:t>
            </a:r>
            <a:r>
              <a:rPr sz="2400" spc="-585" dirty="0">
                <a:solidFill>
                  <a:srgbClr val="1F497D"/>
                </a:solidFill>
                <a:latin typeface="Times New Roman"/>
                <a:cs typeface="Times New Roman"/>
              </a:rPr>
              <a:t> </a:t>
            </a:r>
            <a:r>
              <a:rPr sz="2400" dirty="0">
                <a:solidFill>
                  <a:srgbClr val="1F497D"/>
                </a:solidFill>
                <a:latin typeface="Times New Roman"/>
                <a:cs typeface="Times New Roman"/>
              </a:rPr>
              <a:t>500 °С.</a:t>
            </a:r>
            <a:r>
              <a:rPr sz="2400" spc="5" dirty="0">
                <a:solidFill>
                  <a:srgbClr val="1F497D"/>
                </a:solidFill>
                <a:latin typeface="Times New Roman"/>
                <a:cs typeface="Times New Roman"/>
              </a:rPr>
              <a:t> </a:t>
            </a:r>
            <a:r>
              <a:rPr sz="2400" dirty="0">
                <a:solidFill>
                  <a:srgbClr val="1F497D"/>
                </a:solidFill>
                <a:latin typeface="Times New Roman"/>
                <a:cs typeface="Times New Roman"/>
              </a:rPr>
              <a:t>Час</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приготування</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теплової обробки</a:t>
            </a:r>
            <a:r>
              <a:rPr sz="2400" dirty="0">
                <a:solidFill>
                  <a:srgbClr val="1F497D"/>
                </a:solidFill>
                <a:latin typeface="Times New Roman"/>
                <a:cs typeface="Times New Roman"/>
              </a:rPr>
              <a:t> </a:t>
            </a:r>
            <a:r>
              <a:rPr sz="2400" spc="-5" dirty="0">
                <a:solidFill>
                  <a:srgbClr val="1F497D"/>
                </a:solidFill>
                <a:latin typeface="Times New Roman"/>
                <a:cs typeface="Times New Roman"/>
              </a:rPr>
              <a:t>піци</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не перевищує </a:t>
            </a:r>
            <a:r>
              <a:rPr sz="2400" dirty="0">
                <a:solidFill>
                  <a:srgbClr val="1F497D"/>
                </a:solidFill>
                <a:latin typeface="Times New Roman"/>
                <a:cs typeface="Times New Roman"/>
              </a:rPr>
              <a:t>5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хвилин.</a:t>
            </a:r>
            <a:endParaRPr sz="24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4859" y="254698"/>
            <a:ext cx="8559800" cy="1671320"/>
          </a:xfrm>
          <a:prstGeom prst="rect">
            <a:avLst/>
          </a:prstGeom>
        </p:spPr>
        <p:txBody>
          <a:bodyPr vert="horz" wrap="square" lIns="0" tIns="12700" rIns="0" bIns="0" rtlCol="0">
            <a:spAutoFit/>
          </a:bodyPr>
          <a:lstStyle/>
          <a:p>
            <a:pPr marR="5080" algn="r">
              <a:lnSpc>
                <a:spcPts val="2450"/>
              </a:lnSpc>
              <a:spcBef>
                <a:spcPts val="100"/>
              </a:spcBef>
              <a:tabLst>
                <a:tab pos="2624455" algn="l"/>
                <a:tab pos="4004945" algn="l"/>
                <a:tab pos="4673600" algn="l"/>
                <a:tab pos="6836409" algn="l"/>
              </a:tabLst>
            </a:pPr>
            <a:r>
              <a:rPr sz="2400" b="1" i="1" spc="-30" dirty="0">
                <a:solidFill>
                  <a:srgbClr val="0000FF"/>
                </a:solidFill>
                <a:latin typeface="Times New Roman"/>
                <a:cs typeface="Times New Roman"/>
              </a:rPr>
              <a:t>Конвектомати	</a:t>
            </a:r>
            <a:r>
              <a:rPr sz="2400" spc="-5" dirty="0">
                <a:solidFill>
                  <a:srgbClr val="1F497D"/>
                </a:solidFill>
                <a:latin typeface="Times New Roman"/>
                <a:cs typeface="Times New Roman"/>
              </a:rPr>
              <a:t>(шафи	</a:t>
            </a:r>
            <a:r>
              <a:rPr sz="2400" dirty="0">
                <a:solidFill>
                  <a:srgbClr val="1F497D"/>
                </a:solidFill>
                <a:latin typeface="Times New Roman"/>
                <a:cs typeface="Times New Roman"/>
              </a:rPr>
              <a:t>з	</a:t>
            </a:r>
            <a:r>
              <a:rPr sz="2400" spc="-5" dirty="0">
                <a:solidFill>
                  <a:srgbClr val="1F497D"/>
                </a:solidFill>
                <a:latin typeface="Times New Roman"/>
                <a:cs typeface="Times New Roman"/>
              </a:rPr>
              <a:t>примусовим	</a:t>
            </a:r>
            <a:r>
              <a:rPr sz="2400" spc="-40" dirty="0">
                <a:solidFill>
                  <a:srgbClr val="1F497D"/>
                </a:solidFill>
                <a:latin typeface="Times New Roman"/>
                <a:cs typeface="Times New Roman"/>
              </a:rPr>
              <a:t>рухом</a:t>
            </a:r>
            <a:endParaRPr sz="2400">
              <a:latin typeface="Times New Roman"/>
              <a:cs typeface="Times New Roman"/>
            </a:endParaRPr>
          </a:p>
          <a:p>
            <a:pPr marR="5080" algn="r">
              <a:lnSpc>
                <a:spcPts val="2014"/>
              </a:lnSpc>
              <a:tabLst>
                <a:tab pos="2677795" algn="l"/>
                <a:tab pos="4837430" algn="l"/>
                <a:tab pos="7113270" algn="l"/>
              </a:tabLst>
            </a:pPr>
            <a:r>
              <a:rPr sz="2400" spc="-5" dirty="0">
                <a:solidFill>
                  <a:srgbClr val="1F497D"/>
                </a:solidFill>
                <a:latin typeface="Times New Roman"/>
                <a:cs typeface="Times New Roman"/>
              </a:rPr>
              <a:t>пароповітряного	середовища)	</a:t>
            </a:r>
            <a:r>
              <a:rPr sz="2400" spc="-10" dirty="0">
                <a:solidFill>
                  <a:srgbClr val="1F497D"/>
                </a:solidFill>
                <a:latin typeface="Times New Roman"/>
                <a:cs typeface="Times New Roman"/>
              </a:rPr>
              <a:t>забезпечують	рівномірне</a:t>
            </a:r>
            <a:endParaRPr sz="2400">
              <a:latin typeface="Times New Roman"/>
              <a:cs typeface="Times New Roman"/>
            </a:endParaRPr>
          </a:p>
          <a:p>
            <a:pPr marR="5080" algn="r">
              <a:lnSpc>
                <a:spcPts val="2014"/>
              </a:lnSpc>
            </a:pPr>
            <a:r>
              <a:rPr sz="2400" spc="-10" dirty="0">
                <a:solidFill>
                  <a:srgbClr val="1F497D"/>
                </a:solidFill>
                <a:latin typeface="Times New Roman"/>
                <a:cs typeface="Times New Roman"/>
              </a:rPr>
              <a:t>температурне</a:t>
            </a:r>
            <a:r>
              <a:rPr sz="2400" spc="335" dirty="0">
                <a:solidFill>
                  <a:srgbClr val="1F497D"/>
                </a:solidFill>
                <a:latin typeface="Times New Roman"/>
                <a:cs typeface="Times New Roman"/>
              </a:rPr>
              <a:t> </a:t>
            </a:r>
            <a:r>
              <a:rPr sz="2400" spc="-10" dirty="0">
                <a:solidFill>
                  <a:srgbClr val="1F497D"/>
                </a:solidFill>
                <a:latin typeface="Times New Roman"/>
                <a:cs typeface="Times New Roman"/>
              </a:rPr>
              <a:t>поле</a:t>
            </a:r>
            <a:r>
              <a:rPr sz="2400" spc="335" dirty="0">
                <a:solidFill>
                  <a:srgbClr val="1F497D"/>
                </a:solidFill>
                <a:latin typeface="Times New Roman"/>
                <a:cs typeface="Times New Roman"/>
              </a:rPr>
              <a:t> </a:t>
            </a:r>
            <a:r>
              <a:rPr sz="2400" spc="-5" dirty="0">
                <a:solidFill>
                  <a:srgbClr val="1F497D"/>
                </a:solidFill>
                <a:latin typeface="Times New Roman"/>
                <a:cs typeface="Times New Roman"/>
              </a:rPr>
              <a:t>по</a:t>
            </a:r>
            <a:r>
              <a:rPr sz="2400" spc="335" dirty="0">
                <a:solidFill>
                  <a:srgbClr val="1F497D"/>
                </a:solidFill>
                <a:latin typeface="Times New Roman"/>
                <a:cs typeface="Times New Roman"/>
              </a:rPr>
              <a:t> </a:t>
            </a:r>
            <a:r>
              <a:rPr sz="2400" spc="-15" dirty="0">
                <a:solidFill>
                  <a:srgbClr val="1F497D"/>
                </a:solidFill>
                <a:latin typeface="Times New Roman"/>
                <a:cs typeface="Times New Roman"/>
              </a:rPr>
              <a:t>всьому</a:t>
            </a:r>
            <a:r>
              <a:rPr sz="2400" spc="335" dirty="0">
                <a:solidFill>
                  <a:srgbClr val="1F497D"/>
                </a:solidFill>
                <a:latin typeface="Times New Roman"/>
                <a:cs typeface="Times New Roman"/>
              </a:rPr>
              <a:t> </a:t>
            </a:r>
            <a:r>
              <a:rPr sz="2400" spc="-5" dirty="0">
                <a:solidFill>
                  <a:srgbClr val="1F497D"/>
                </a:solidFill>
                <a:latin typeface="Times New Roman"/>
                <a:cs typeface="Times New Roman"/>
              </a:rPr>
              <a:t>об’ємі</a:t>
            </a:r>
            <a:r>
              <a:rPr sz="2400" spc="335" dirty="0">
                <a:solidFill>
                  <a:srgbClr val="1F497D"/>
                </a:solidFill>
                <a:latin typeface="Times New Roman"/>
                <a:cs typeface="Times New Roman"/>
              </a:rPr>
              <a:t> </a:t>
            </a:r>
            <a:r>
              <a:rPr sz="2400" spc="-10" dirty="0">
                <a:solidFill>
                  <a:srgbClr val="1F497D"/>
                </a:solidFill>
                <a:latin typeface="Times New Roman"/>
                <a:cs typeface="Times New Roman"/>
              </a:rPr>
              <a:t>робочої</a:t>
            </a:r>
            <a:r>
              <a:rPr sz="2400" spc="330" dirty="0">
                <a:solidFill>
                  <a:srgbClr val="1F497D"/>
                </a:solidFill>
                <a:latin typeface="Times New Roman"/>
                <a:cs typeface="Times New Roman"/>
              </a:rPr>
              <a:t> </a:t>
            </a:r>
            <a:r>
              <a:rPr sz="2400" spc="-10" dirty="0">
                <a:solidFill>
                  <a:srgbClr val="1F497D"/>
                </a:solidFill>
                <a:latin typeface="Times New Roman"/>
                <a:cs typeface="Times New Roman"/>
              </a:rPr>
              <a:t>камери.</a:t>
            </a:r>
            <a:r>
              <a:rPr sz="2400" spc="340" dirty="0">
                <a:solidFill>
                  <a:srgbClr val="1F497D"/>
                </a:solidFill>
                <a:latin typeface="Times New Roman"/>
                <a:cs typeface="Times New Roman"/>
              </a:rPr>
              <a:t> </a:t>
            </a:r>
            <a:r>
              <a:rPr sz="2400" spc="-5" dirty="0">
                <a:solidFill>
                  <a:srgbClr val="1F497D"/>
                </a:solidFill>
                <a:latin typeface="Times New Roman"/>
                <a:cs typeface="Times New Roman"/>
              </a:rPr>
              <a:t>Наявність</a:t>
            </a:r>
            <a:endParaRPr sz="2400">
              <a:latin typeface="Times New Roman"/>
              <a:cs typeface="Times New Roman"/>
            </a:endParaRPr>
          </a:p>
          <a:p>
            <a:pPr marR="6350" algn="r">
              <a:lnSpc>
                <a:spcPts val="2014"/>
              </a:lnSpc>
              <a:tabLst>
                <a:tab pos="1845945" algn="l"/>
                <a:tab pos="3162935" algn="l"/>
                <a:tab pos="5340350" algn="l"/>
                <a:tab pos="5594350" algn="l"/>
                <a:tab pos="6822440" algn="l"/>
              </a:tabLst>
            </a:pPr>
            <a:r>
              <a:rPr sz="2400" spc="-5" dirty="0">
                <a:solidFill>
                  <a:srgbClr val="1F497D"/>
                </a:solidFill>
                <a:latin typeface="Times New Roman"/>
                <a:cs typeface="Times New Roman"/>
              </a:rPr>
              <a:t>вентилятора,	</a:t>
            </a:r>
            <a:r>
              <a:rPr sz="2400" spc="-15" dirty="0">
                <a:solidFill>
                  <a:srgbClr val="1F497D"/>
                </a:solidFill>
                <a:latin typeface="Times New Roman"/>
                <a:cs typeface="Times New Roman"/>
              </a:rPr>
              <a:t>власного	парогенератора	</a:t>
            </a:r>
            <a:r>
              <a:rPr sz="2400" dirty="0">
                <a:solidFill>
                  <a:srgbClr val="1F497D"/>
                </a:solidFill>
                <a:latin typeface="Times New Roman"/>
                <a:cs typeface="Times New Roman"/>
              </a:rPr>
              <a:t>і	</a:t>
            </a:r>
            <a:r>
              <a:rPr sz="2400" spc="-5" dirty="0">
                <a:solidFill>
                  <a:srgbClr val="1F497D"/>
                </a:solidFill>
                <a:latin typeface="Times New Roman"/>
                <a:cs typeface="Times New Roman"/>
              </a:rPr>
              <a:t>системи	нагрівальних</a:t>
            </a:r>
            <a:endParaRPr sz="2400">
              <a:latin typeface="Times New Roman"/>
              <a:cs typeface="Times New Roman"/>
            </a:endParaRPr>
          </a:p>
          <a:p>
            <a:pPr marL="12700" marR="6350" algn="r">
              <a:lnSpc>
                <a:spcPct val="70000"/>
              </a:lnSpc>
              <a:spcBef>
                <a:spcPts val="430"/>
              </a:spcBef>
              <a:tabLst>
                <a:tab pos="1470660" algn="l"/>
                <a:tab pos="2794000" algn="l"/>
                <a:tab pos="4150995" algn="l"/>
                <a:tab pos="5815330" algn="l"/>
                <a:tab pos="6798945" algn="l"/>
                <a:tab pos="7429500" algn="l"/>
              </a:tabLst>
            </a:pPr>
            <a:r>
              <a:rPr sz="2400" dirty="0">
                <a:solidFill>
                  <a:srgbClr val="1F497D"/>
                </a:solidFill>
                <a:latin typeface="Times New Roman"/>
                <a:cs typeface="Times New Roman"/>
              </a:rPr>
              <a:t>е</a:t>
            </a:r>
            <a:r>
              <a:rPr sz="2400" spc="-5" dirty="0">
                <a:solidFill>
                  <a:srgbClr val="1F497D"/>
                </a:solidFill>
                <a:latin typeface="Times New Roman"/>
                <a:cs typeface="Times New Roman"/>
              </a:rPr>
              <a:t>л</a:t>
            </a:r>
            <a:r>
              <a:rPr sz="2400" dirty="0">
                <a:solidFill>
                  <a:srgbClr val="1F497D"/>
                </a:solidFill>
                <a:latin typeface="Times New Roman"/>
                <a:cs typeface="Times New Roman"/>
              </a:rPr>
              <a:t>е</a:t>
            </a:r>
            <a:r>
              <a:rPr sz="2400" spc="-5" dirty="0">
                <a:solidFill>
                  <a:srgbClr val="1F497D"/>
                </a:solidFill>
                <a:latin typeface="Times New Roman"/>
                <a:cs typeface="Times New Roman"/>
              </a:rPr>
              <a:t>менті</a:t>
            </a:r>
            <a:r>
              <a:rPr sz="2400" dirty="0">
                <a:solidFill>
                  <a:srgbClr val="1F497D"/>
                </a:solidFill>
                <a:latin typeface="Times New Roman"/>
                <a:cs typeface="Times New Roman"/>
              </a:rPr>
              <a:t>в	доз</a:t>
            </a:r>
            <a:r>
              <a:rPr sz="2400" spc="-20" dirty="0">
                <a:solidFill>
                  <a:srgbClr val="1F497D"/>
                </a:solidFill>
                <a:latin typeface="Times New Roman"/>
                <a:cs typeface="Times New Roman"/>
              </a:rPr>
              <a:t>в</a:t>
            </a:r>
            <a:r>
              <a:rPr sz="2400" spc="-25" dirty="0">
                <a:solidFill>
                  <a:srgbClr val="1F497D"/>
                </a:solidFill>
                <a:latin typeface="Times New Roman"/>
                <a:cs typeface="Times New Roman"/>
              </a:rPr>
              <a:t>о</a:t>
            </a:r>
            <a:r>
              <a:rPr sz="2400" dirty="0">
                <a:solidFill>
                  <a:srgbClr val="1F497D"/>
                </a:solidFill>
                <a:latin typeface="Times New Roman"/>
                <a:cs typeface="Times New Roman"/>
              </a:rPr>
              <a:t>л</a:t>
            </a:r>
            <a:r>
              <a:rPr sz="2400" spc="-10" dirty="0">
                <a:solidFill>
                  <a:srgbClr val="1F497D"/>
                </a:solidFill>
                <a:latin typeface="Times New Roman"/>
                <a:cs typeface="Times New Roman"/>
              </a:rPr>
              <a:t>я</a:t>
            </a:r>
            <a:r>
              <a:rPr sz="2400" dirty="0">
                <a:solidFill>
                  <a:srgbClr val="1F497D"/>
                </a:solidFill>
                <a:latin typeface="Times New Roman"/>
                <a:cs typeface="Times New Roman"/>
              </a:rPr>
              <a:t>є	</a:t>
            </a:r>
            <a:r>
              <a:rPr sz="2400" spc="-5" dirty="0">
                <a:solidFill>
                  <a:srgbClr val="1F497D"/>
                </a:solidFill>
                <a:latin typeface="Times New Roman"/>
                <a:cs typeface="Times New Roman"/>
              </a:rPr>
              <a:t>с</a:t>
            </a:r>
            <a:r>
              <a:rPr sz="2400" dirty="0">
                <a:solidFill>
                  <a:srgbClr val="1F497D"/>
                </a:solidFill>
                <a:latin typeface="Times New Roman"/>
                <a:cs typeface="Times New Roman"/>
              </a:rPr>
              <a:t>т</a:t>
            </a:r>
            <a:r>
              <a:rPr sz="2400" spc="-20" dirty="0">
                <a:solidFill>
                  <a:srgbClr val="1F497D"/>
                </a:solidFill>
                <a:latin typeface="Times New Roman"/>
                <a:cs typeface="Times New Roman"/>
              </a:rPr>
              <a:t>в</a:t>
            </a:r>
            <a:r>
              <a:rPr sz="2400" dirty="0">
                <a:solidFill>
                  <a:srgbClr val="1F497D"/>
                </a:solidFill>
                <a:latin typeface="Times New Roman"/>
                <a:cs typeface="Times New Roman"/>
              </a:rPr>
              <a:t>орити	опти</a:t>
            </a:r>
            <a:r>
              <a:rPr sz="2400" spc="-10" dirty="0">
                <a:solidFill>
                  <a:srgbClr val="1F497D"/>
                </a:solidFill>
                <a:latin typeface="Times New Roman"/>
                <a:cs typeface="Times New Roman"/>
              </a:rPr>
              <a:t>м</a:t>
            </a:r>
            <a:r>
              <a:rPr sz="2400" spc="25" dirty="0">
                <a:solidFill>
                  <a:srgbClr val="1F497D"/>
                </a:solidFill>
                <a:latin typeface="Times New Roman"/>
                <a:cs typeface="Times New Roman"/>
              </a:rPr>
              <a:t>а</a:t>
            </a:r>
            <a:r>
              <a:rPr sz="2400" dirty="0">
                <a:solidFill>
                  <a:srgbClr val="1F497D"/>
                </a:solidFill>
                <a:latin typeface="Times New Roman"/>
                <a:cs typeface="Times New Roman"/>
              </a:rPr>
              <a:t>л</a:t>
            </a:r>
            <a:r>
              <a:rPr sz="2400" spc="-5" dirty="0">
                <a:solidFill>
                  <a:srgbClr val="1F497D"/>
                </a:solidFill>
                <a:latin typeface="Times New Roman"/>
                <a:cs typeface="Times New Roman"/>
              </a:rPr>
              <a:t>ьн</a:t>
            </a:r>
            <a:r>
              <a:rPr sz="2400" dirty="0">
                <a:solidFill>
                  <a:srgbClr val="1F497D"/>
                </a:solidFill>
                <a:latin typeface="Times New Roman"/>
                <a:cs typeface="Times New Roman"/>
              </a:rPr>
              <a:t>і	</a:t>
            </a:r>
            <a:r>
              <a:rPr sz="2400" spc="-35" dirty="0">
                <a:solidFill>
                  <a:srgbClr val="1F497D"/>
                </a:solidFill>
                <a:latin typeface="Times New Roman"/>
                <a:cs typeface="Times New Roman"/>
              </a:rPr>
              <a:t>у</a:t>
            </a:r>
            <a:r>
              <a:rPr sz="2400" spc="-5" dirty="0">
                <a:solidFill>
                  <a:srgbClr val="1F497D"/>
                </a:solidFill>
                <a:latin typeface="Times New Roman"/>
                <a:cs typeface="Times New Roman"/>
              </a:rPr>
              <a:t>м</a:t>
            </a:r>
            <a:r>
              <a:rPr sz="2400" dirty="0">
                <a:solidFill>
                  <a:srgbClr val="1F497D"/>
                </a:solidFill>
                <a:latin typeface="Times New Roman"/>
                <a:cs typeface="Times New Roman"/>
              </a:rPr>
              <a:t>о</a:t>
            </a:r>
            <a:r>
              <a:rPr sz="2400" spc="-5" dirty="0">
                <a:solidFill>
                  <a:srgbClr val="1F497D"/>
                </a:solidFill>
                <a:latin typeface="Times New Roman"/>
                <a:cs typeface="Times New Roman"/>
              </a:rPr>
              <a:t>в</a:t>
            </a:r>
            <a:r>
              <a:rPr sz="2400" dirty="0">
                <a:solidFill>
                  <a:srgbClr val="1F497D"/>
                </a:solidFill>
                <a:latin typeface="Times New Roman"/>
                <a:cs typeface="Times New Roman"/>
              </a:rPr>
              <a:t>и	</a:t>
            </a:r>
            <a:r>
              <a:rPr sz="2400" spc="5" dirty="0">
                <a:solidFill>
                  <a:srgbClr val="1F497D"/>
                </a:solidFill>
                <a:latin typeface="Times New Roman"/>
                <a:cs typeface="Times New Roman"/>
              </a:rPr>
              <a:t>д</a:t>
            </a:r>
            <a:r>
              <a:rPr sz="2400" dirty="0">
                <a:solidFill>
                  <a:srgbClr val="1F497D"/>
                </a:solidFill>
                <a:latin typeface="Times New Roman"/>
                <a:cs typeface="Times New Roman"/>
              </a:rPr>
              <a:t>ля	</a:t>
            </a:r>
            <a:r>
              <a:rPr sz="2400" spc="-5" dirty="0">
                <a:solidFill>
                  <a:srgbClr val="1F497D"/>
                </a:solidFill>
                <a:latin typeface="Times New Roman"/>
                <a:cs typeface="Times New Roman"/>
              </a:rPr>
              <a:t>теп</a:t>
            </a:r>
            <a:r>
              <a:rPr sz="2400" dirty="0">
                <a:solidFill>
                  <a:srgbClr val="1F497D"/>
                </a:solidFill>
                <a:latin typeface="Times New Roman"/>
                <a:cs typeface="Times New Roman"/>
              </a:rPr>
              <a:t>ло</a:t>
            </a:r>
            <a:r>
              <a:rPr sz="2400" spc="-20" dirty="0">
                <a:solidFill>
                  <a:srgbClr val="1F497D"/>
                </a:solidFill>
                <a:latin typeface="Times New Roman"/>
                <a:cs typeface="Times New Roman"/>
              </a:rPr>
              <a:t>в</a:t>
            </a:r>
            <a:r>
              <a:rPr sz="2400" dirty="0">
                <a:solidFill>
                  <a:srgbClr val="1F497D"/>
                </a:solidFill>
                <a:latin typeface="Times New Roman"/>
                <a:cs typeface="Times New Roman"/>
              </a:rPr>
              <a:t>ої  </a:t>
            </a:r>
            <a:r>
              <a:rPr sz="2400" spc="-5" dirty="0">
                <a:solidFill>
                  <a:srgbClr val="1F497D"/>
                </a:solidFill>
                <a:latin typeface="Times New Roman"/>
                <a:cs typeface="Times New Roman"/>
              </a:rPr>
              <a:t>обробки</a:t>
            </a:r>
            <a:r>
              <a:rPr sz="2400" spc="25" dirty="0">
                <a:solidFill>
                  <a:srgbClr val="1F497D"/>
                </a:solidFill>
                <a:latin typeface="Times New Roman"/>
                <a:cs typeface="Times New Roman"/>
              </a:rPr>
              <a:t> </a:t>
            </a:r>
            <a:r>
              <a:rPr sz="2400" spc="-10" dirty="0">
                <a:solidFill>
                  <a:srgbClr val="1F497D"/>
                </a:solidFill>
                <a:latin typeface="Times New Roman"/>
                <a:cs typeface="Times New Roman"/>
              </a:rPr>
              <a:t>найрізноманітніших</a:t>
            </a:r>
            <a:r>
              <a:rPr sz="2400" spc="35" dirty="0">
                <a:solidFill>
                  <a:srgbClr val="1F497D"/>
                </a:solidFill>
                <a:latin typeface="Times New Roman"/>
                <a:cs typeface="Times New Roman"/>
              </a:rPr>
              <a:t> </a:t>
            </a:r>
            <a:r>
              <a:rPr sz="2400" dirty="0">
                <a:solidFill>
                  <a:srgbClr val="1F497D"/>
                </a:solidFill>
                <a:latin typeface="Times New Roman"/>
                <a:cs typeface="Times New Roman"/>
              </a:rPr>
              <a:t>страв</a:t>
            </a:r>
            <a:r>
              <a:rPr sz="2400" spc="25" dirty="0">
                <a:solidFill>
                  <a:srgbClr val="1F497D"/>
                </a:solidFill>
                <a:latin typeface="Times New Roman"/>
                <a:cs typeface="Times New Roman"/>
              </a:rPr>
              <a:t> </a:t>
            </a:r>
            <a:r>
              <a:rPr sz="2400" dirty="0">
                <a:solidFill>
                  <a:srgbClr val="1F497D"/>
                </a:solidFill>
                <a:latin typeface="Times New Roman"/>
                <a:cs typeface="Times New Roman"/>
              </a:rPr>
              <a:t>і</a:t>
            </a:r>
            <a:r>
              <a:rPr sz="2400" spc="25" dirty="0">
                <a:solidFill>
                  <a:srgbClr val="1F497D"/>
                </a:solidFill>
                <a:latin typeface="Times New Roman"/>
                <a:cs typeface="Times New Roman"/>
              </a:rPr>
              <a:t> </a:t>
            </a:r>
            <a:r>
              <a:rPr sz="2400" spc="-20" dirty="0">
                <a:solidFill>
                  <a:srgbClr val="1F497D"/>
                </a:solidFill>
                <a:latin typeface="Times New Roman"/>
                <a:cs typeface="Times New Roman"/>
              </a:rPr>
              <a:t>кулінарних</a:t>
            </a:r>
            <a:r>
              <a:rPr sz="2400" spc="35" dirty="0">
                <a:solidFill>
                  <a:srgbClr val="1F497D"/>
                </a:solidFill>
                <a:latin typeface="Times New Roman"/>
                <a:cs typeface="Times New Roman"/>
              </a:rPr>
              <a:t> </a:t>
            </a:r>
            <a:r>
              <a:rPr sz="2400" spc="-5" dirty="0">
                <a:solidFill>
                  <a:srgbClr val="1F497D"/>
                </a:solidFill>
                <a:latin typeface="Times New Roman"/>
                <a:cs typeface="Times New Roman"/>
              </a:rPr>
              <a:t>виробів.</a:t>
            </a:r>
            <a:r>
              <a:rPr sz="2400" spc="30" dirty="0">
                <a:solidFill>
                  <a:srgbClr val="1F497D"/>
                </a:solidFill>
                <a:latin typeface="Times New Roman"/>
                <a:cs typeface="Times New Roman"/>
              </a:rPr>
              <a:t> </a:t>
            </a:r>
            <a:r>
              <a:rPr sz="2400" spc="-10" dirty="0">
                <a:solidFill>
                  <a:srgbClr val="1F497D"/>
                </a:solidFill>
                <a:latin typeface="Times New Roman"/>
                <a:cs typeface="Times New Roman"/>
              </a:rPr>
              <a:t>Штучне</a:t>
            </a:r>
            <a:endParaRPr sz="2400">
              <a:latin typeface="Times New Roman"/>
              <a:cs typeface="Times New Roman"/>
            </a:endParaRPr>
          </a:p>
        </p:txBody>
      </p:sp>
      <p:sp>
        <p:nvSpPr>
          <p:cNvPr id="3" name="object 3"/>
          <p:cNvSpPr txBox="1"/>
          <p:nvPr/>
        </p:nvSpPr>
        <p:spPr>
          <a:xfrm>
            <a:off x="255469" y="1790890"/>
            <a:ext cx="8558530" cy="391160"/>
          </a:xfrm>
          <a:prstGeom prst="rect">
            <a:avLst/>
          </a:prstGeom>
        </p:spPr>
        <p:txBody>
          <a:bodyPr vert="horz" wrap="square" lIns="0" tIns="12700" rIns="0" bIns="0" rtlCol="0">
            <a:spAutoFit/>
          </a:bodyPr>
          <a:lstStyle/>
          <a:p>
            <a:pPr marL="12700">
              <a:lnSpc>
                <a:spcPct val="100000"/>
              </a:lnSpc>
              <a:spcBef>
                <a:spcPts val="100"/>
              </a:spcBef>
              <a:tabLst>
                <a:tab pos="1820545" algn="l"/>
                <a:tab pos="3264535" algn="l"/>
                <a:tab pos="5098415" algn="l"/>
                <a:tab pos="5644515" algn="l"/>
                <a:tab pos="7397115" algn="l"/>
              </a:tabLst>
            </a:pPr>
            <a:r>
              <a:rPr sz="2400" dirty="0">
                <a:solidFill>
                  <a:srgbClr val="1F497D"/>
                </a:solidFill>
                <a:latin typeface="Times New Roman"/>
                <a:cs typeface="Times New Roman"/>
              </a:rPr>
              <a:t>з</a:t>
            </a:r>
            <a:r>
              <a:rPr sz="2400" spc="-20" dirty="0">
                <a:solidFill>
                  <a:srgbClr val="1F497D"/>
                </a:solidFill>
                <a:latin typeface="Times New Roman"/>
                <a:cs typeface="Times New Roman"/>
              </a:rPr>
              <a:t>в</a:t>
            </a:r>
            <a:r>
              <a:rPr sz="2400" spc="-35" dirty="0">
                <a:solidFill>
                  <a:srgbClr val="1F497D"/>
                </a:solidFill>
                <a:latin typeface="Times New Roman"/>
                <a:cs typeface="Times New Roman"/>
              </a:rPr>
              <a:t>о</a:t>
            </a:r>
            <a:r>
              <a:rPr sz="2400" dirty="0">
                <a:solidFill>
                  <a:srgbClr val="1F497D"/>
                </a:solidFill>
                <a:latin typeface="Times New Roman"/>
                <a:cs typeface="Times New Roman"/>
              </a:rPr>
              <a:t>л</a:t>
            </a:r>
            <a:r>
              <a:rPr sz="2400" spc="-60" dirty="0">
                <a:solidFill>
                  <a:srgbClr val="1F497D"/>
                </a:solidFill>
                <a:latin typeface="Times New Roman"/>
                <a:cs typeface="Times New Roman"/>
              </a:rPr>
              <a:t>о</a:t>
            </a:r>
            <a:r>
              <a:rPr sz="2400" spc="-35" dirty="0">
                <a:solidFill>
                  <a:srgbClr val="1F497D"/>
                </a:solidFill>
                <a:latin typeface="Times New Roman"/>
                <a:cs typeface="Times New Roman"/>
              </a:rPr>
              <a:t>ж</a:t>
            </a:r>
            <a:r>
              <a:rPr sz="2400" dirty="0">
                <a:solidFill>
                  <a:srgbClr val="1F497D"/>
                </a:solidFill>
                <a:latin typeface="Times New Roman"/>
                <a:cs typeface="Times New Roman"/>
              </a:rPr>
              <a:t>е</a:t>
            </a:r>
            <a:r>
              <a:rPr sz="2400" spc="-5" dirty="0">
                <a:solidFill>
                  <a:srgbClr val="1F497D"/>
                </a:solidFill>
                <a:latin typeface="Times New Roman"/>
                <a:cs typeface="Times New Roman"/>
              </a:rPr>
              <a:t>н</a:t>
            </a:r>
            <a:r>
              <a:rPr sz="2400" dirty="0">
                <a:solidFill>
                  <a:srgbClr val="1F497D"/>
                </a:solidFill>
                <a:latin typeface="Times New Roman"/>
                <a:cs typeface="Times New Roman"/>
              </a:rPr>
              <a:t>ня	</a:t>
            </a:r>
            <a:r>
              <a:rPr sz="2400" spc="-5" dirty="0">
                <a:solidFill>
                  <a:srgbClr val="1F497D"/>
                </a:solidFill>
                <a:latin typeface="Times New Roman"/>
                <a:cs typeface="Times New Roman"/>
              </a:rPr>
              <a:t>гр</a:t>
            </a:r>
            <a:r>
              <a:rPr sz="2400" spc="-10" dirty="0">
                <a:solidFill>
                  <a:srgbClr val="1F497D"/>
                </a:solidFill>
                <a:latin typeface="Times New Roman"/>
                <a:cs typeface="Times New Roman"/>
              </a:rPr>
              <a:t>і</a:t>
            </a:r>
            <a:r>
              <a:rPr sz="2400" spc="-90" dirty="0">
                <a:solidFill>
                  <a:srgbClr val="1F497D"/>
                </a:solidFill>
                <a:latin typeface="Times New Roman"/>
                <a:cs typeface="Times New Roman"/>
              </a:rPr>
              <a:t>ю</a:t>
            </a:r>
            <a:r>
              <a:rPr sz="2400" spc="-5" dirty="0">
                <a:solidFill>
                  <a:srgbClr val="1F497D"/>
                </a:solidFill>
                <a:latin typeface="Times New Roman"/>
                <a:cs typeface="Times New Roman"/>
              </a:rPr>
              <a:t>ч</a:t>
            </a:r>
            <a:r>
              <a:rPr sz="2400" dirty="0">
                <a:solidFill>
                  <a:srgbClr val="1F497D"/>
                </a:solidFill>
                <a:latin typeface="Times New Roman"/>
                <a:cs typeface="Times New Roman"/>
              </a:rPr>
              <a:t>о</a:t>
            </a:r>
            <a:r>
              <a:rPr sz="2400" spc="-60" dirty="0">
                <a:solidFill>
                  <a:srgbClr val="1F497D"/>
                </a:solidFill>
                <a:latin typeface="Times New Roman"/>
                <a:cs typeface="Times New Roman"/>
              </a:rPr>
              <a:t>г</a:t>
            </a:r>
            <a:r>
              <a:rPr sz="2400" dirty="0">
                <a:solidFill>
                  <a:srgbClr val="1F497D"/>
                </a:solidFill>
                <a:latin typeface="Times New Roman"/>
                <a:cs typeface="Times New Roman"/>
              </a:rPr>
              <a:t>о	</a:t>
            </a:r>
            <a:r>
              <a:rPr sz="2400" spc="30" dirty="0">
                <a:solidFill>
                  <a:srgbClr val="1F497D"/>
                </a:solidFill>
                <a:latin typeface="Times New Roman"/>
                <a:cs typeface="Times New Roman"/>
              </a:rPr>
              <a:t>с</a:t>
            </a:r>
            <a:r>
              <a:rPr sz="2400" spc="-5" dirty="0">
                <a:solidFill>
                  <a:srgbClr val="1F497D"/>
                </a:solidFill>
                <a:latin typeface="Times New Roman"/>
                <a:cs typeface="Times New Roman"/>
              </a:rPr>
              <a:t>е</a:t>
            </a:r>
            <a:r>
              <a:rPr sz="2400" dirty="0">
                <a:solidFill>
                  <a:srgbClr val="1F497D"/>
                </a:solidFill>
                <a:latin typeface="Times New Roman"/>
                <a:cs typeface="Times New Roman"/>
              </a:rPr>
              <a:t>р</a:t>
            </a:r>
            <a:r>
              <a:rPr sz="2400" spc="-30" dirty="0">
                <a:solidFill>
                  <a:srgbClr val="1F497D"/>
                </a:solidFill>
                <a:latin typeface="Times New Roman"/>
                <a:cs typeface="Times New Roman"/>
              </a:rPr>
              <a:t>е</a:t>
            </a:r>
            <a:r>
              <a:rPr sz="2400" dirty="0">
                <a:solidFill>
                  <a:srgbClr val="1F497D"/>
                </a:solidFill>
                <a:latin typeface="Times New Roman"/>
                <a:cs typeface="Times New Roman"/>
              </a:rPr>
              <a:t>довища	за	доп</a:t>
            </a:r>
            <a:r>
              <a:rPr sz="2400" spc="-45" dirty="0">
                <a:solidFill>
                  <a:srgbClr val="1F497D"/>
                </a:solidFill>
                <a:latin typeface="Times New Roman"/>
                <a:cs typeface="Times New Roman"/>
              </a:rPr>
              <a:t>о</a:t>
            </a:r>
            <a:r>
              <a:rPr sz="2400" spc="-5" dirty="0">
                <a:solidFill>
                  <a:srgbClr val="1F497D"/>
                </a:solidFill>
                <a:latin typeface="Times New Roman"/>
                <a:cs typeface="Times New Roman"/>
              </a:rPr>
              <a:t>м</a:t>
            </a:r>
            <a:r>
              <a:rPr sz="2400" dirty="0">
                <a:solidFill>
                  <a:srgbClr val="1F497D"/>
                </a:solidFill>
                <a:latin typeface="Times New Roman"/>
                <a:cs typeface="Times New Roman"/>
              </a:rPr>
              <a:t>о</a:t>
            </a:r>
            <a:r>
              <a:rPr sz="2400" spc="-60" dirty="0">
                <a:solidFill>
                  <a:srgbClr val="1F497D"/>
                </a:solidFill>
                <a:latin typeface="Times New Roman"/>
                <a:cs typeface="Times New Roman"/>
              </a:rPr>
              <a:t>г</a:t>
            </a:r>
            <a:r>
              <a:rPr sz="2400" dirty="0">
                <a:solidFill>
                  <a:srgbClr val="1F497D"/>
                </a:solidFill>
                <a:latin typeface="Times New Roman"/>
                <a:cs typeface="Times New Roman"/>
              </a:rPr>
              <a:t>ою	</a:t>
            </a:r>
            <a:r>
              <a:rPr sz="2400" spc="-30" dirty="0">
                <a:solidFill>
                  <a:srgbClr val="1F497D"/>
                </a:solidFill>
                <a:latin typeface="Times New Roman"/>
                <a:cs typeface="Times New Roman"/>
              </a:rPr>
              <a:t>в</a:t>
            </a:r>
            <a:r>
              <a:rPr sz="2400" dirty="0">
                <a:solidFill>
                  <a:srgbClr val="1F497D"/>
                </a:solidFill>
                <a:latin typeface="Times New Roman"/>
                <a:cs typeface="Times New Roman"/>
              </a:rPr>
              <a:t>л</a:t>
            </a:r>
            <a:r>
              <a:rPr sz="2400" spc="-5" dirty="0">
                <a:solidFill>
                  <a:srgbClr val="1F497D"/>
                </a:solidFill>
                <a:latin typeface="Times New Roman"/>
                <a:cs typeface="Times New Roman"/>
              </a:rPr>
              <a:t>а</a:t>
            </a:r>
            <a:r>
              <a:rPr sz="2400" dirty="0">
                <a:solidFill>
                  <a:srgbClr val="1F497D"/>
                </a:solidFill>
                <a:latin typeface="Times New Roman"/>
                <a:cs typeface="Times New Roman"/>
              </a:rPr>
              <a:t>с</a:t>
            </a:r>
            <a:r>
              <a:rPr sz="2400" spc="-5" dirty="0">
                <a:solidFill>
                  <a:srgbClr val="1F497D"/>
                </a:solidFill>
                <a:latin typeface="Times New Roman"/>
                <a:cs typeface="Times New Roman"/>
              </a:rPr>
              <a:t>но</a:t>
            </a:r>
            <a:r>
              <a:rPr sz="2400" spc="-65" dirty="0">
                <a:solidFill>
                  <a:srgbClr val="1F497D"/>
                </a:solidFill>
                <a:latin typeface="Times New Roman"/>
                <a:cs typeface="Times New Roman"/>
              </a:rPr>
              <a:t>г</a:t>
            </a:r>
            <a:r>
              <a:rPr sz="2400" dirty="0">
                <a:solidFill>
                  <a:srgbClr val="1F497D"/>
                </a:solidFill>
                <a:latin typeface="Times New Roman"/>
                <a:cs typeface="Times New Roman"/>
              </a:rPr>
              <a:t>о</a:t>
            </a:r>
            <a:endParaRPr sz="2400">
              <a:latin typeface="Times New Roman"/>
              <a:cs typeface="Times New Roman"/>
            </a:endParaRPr>
          </a:p>
        </p:txBody>
      </p:sp>
      <p:sp>
        <p:nvSpPr>
          <p:cNvPr id="4" name="object 4"/>
          <p:cNvSpPr txBox="1"/>
          <p:nvPr/>
        </p:nvSpPr>
        <p:spPr>
          <a:xfrm>
            <a:off x="254859" y="2046922"/>
            <a:ext cx="8559165" cy="391160"/>
          </a:xfrm>
          <a:prstGeom prst="rect">
            <a:avLst/>
          </a:prstGeom>
        </p:spPr>
        <p:txBody>
          <a:bodyPr vert="horz" wrap="square" lIns="0" tIns="12700" rIns="0" bIns="0" rtlCol="0">
            <a:spAutoFit/>
          </a:bodyPr>
          <a:lstStyle/>
          <a:p>
            <a:pPr marL="12700">
              <a:lnSpc>
                <a:spcPct val="100000"/>
              </a:lnSpc>
              <a:spcBef>
                <a:spcPts val="100"/>
              </a:spcBef>
              <a:tabLst>
                <a:tab pos="2336800" algn="l"/>
                <a:tab pos="2971165" algn="l"/>
                <a:tab pos="4269740" algn="l"/>
                <a:tab pos="5846445" algn="l"/>
                <a:tab pos="7306309" algn="l"/>
              </a:tabLst>
            </a:pPr>
            <a:r>
              <a:rPr sz="2400" spc="-5" dirty="0">
                <a:solidFill>
                  <a:srgbClr val="1F497D"/>
                </a:solidFill>
                <a:latin typeface="Times New Roman"/>
                <a:cs typeface="Times New Roman"/>
              </a:rPr>
              <a:t>п</a:t>
            </a:r>
            <a:r>
              <a:rPr sz="2400" dirty="0">
                <a:solidFill>
                  <a:srgbClr val="1F497D"/>
                </a:solidFill>
                <a:latin typeface="Times New Roman"/>
                <a:cs typeface="Times New Roman"/>
              </a:rPr>
              <a:t>аро</a:t>
            </a:r>
            <a:r>
              <a:rPr sz="2400" spc="-35" dirty="0">
                <a:solidFill>
                  <a:srgbClr val="1F497D"/>
                </a:solidFill>
                <a:latin typeface="Times New Roman"/>
                <a:cs typeface="Times New Roman"/>
              </a:rPr>
              <a:t>г</a:t>
            </a:r>
            <a:r>
              <a:rPr sz="2400" dirty="0">
                <a:solidFill>
                  <a:srgbClr val="1F497D"/>
                </a:solidFill>
                <a:latin typeface="Times New Roman"/>
                <a:cs typeface="Times New Roman"/>
              </a:rPr>
              <a:t>е</a:t>
            </a:r>
            <a:r>
              <a:rPr sz="2400" spc="-5" dirty="0">
                <a:solidFill>
                  <a:srgbClr val="1F497D"/>
                </a:solidFill>
                <a:latin typeface="Times New Roman"/>
                <a:cs typeface="Times New Roman"/>
              </a:rPr>
              <a:t>н</a:t>
            </a:r>
            <a:r>
              <a:rPr sz="2400" dirty="0">
                <a:solidFill>
                  <a:srgbClr val="1F497D"/>
                </a:solidFill>
                <a:latin typeface="Times New Roman"/>
                <a:cs typeface="Times New Roman"/>
              </a:rPr>
              <a:t>е</a:t>
            </a:r>
            <a:r>
              <a:rPr sz="2400" spc="-10" dirty="0">
                <a:solidFill>
                  <a:srgbClr val="1F497D"/>
                </a:solidFill>
                <a:latin typeface="Times New Roman"/>
                <a:cs typeface="Times New Roman"/>
              </a:rPr>
              <a:t>р</a:t>
            </a:r>
            <a:r>
              <a:rPr sz="2400" spc="-65" dirty="0">
                <a:solidFill>
                  <a:srgbClr val="1F497D"/>
                </a:solidFill>
                <a:latin typeface="Times New Roman"/>
                <a:cs typeface="Times New Roman"/>
              </a:rPr>
              <a:t>а</a:t>
            </a:r>
            <a:r>
              <a:rPr sz="2400" spc="-30" dirty="0">
                <a:solidFill>
                  <a:srgbClr val="1F497D"/>
                </a:solidFill>
                <a:latin typeface="Times New Roman"/>
                <a:cs typeface="Times New Roman"/>
              </a:rPr>
              <a:t>т</a:t>
            </a:r>
            <a:r>
              <a:rPr sz="2400" dirty="0">
                <a:solidFill>
                  <a:srgbClr val="1F497D"/>
                </a:solidFill>
                <a:latin typeface="Times New Roman"/>
                <a:cs typeface="Times New Roman"/>
              </a:rPr>
              <a:t>ора	</a:t>
            </a:r>
            <a:r>
              <a:rPr sz="2400" spc="-5" dirty="0">
                <a:solidFill>
                  <a:srgbClr val="1F497D"/>
                </a:solidFill>
                <a:latin typeface="Times New Roman"/>
                <a:cs typeface="Times New Roman"/>
              </a:rPr>
              <a:t>ч</a:t>
            </a:r>
            <a:r>
              <a:rPr sz="2400" dirty="0">
                <a:solidFill>
                  <a:srgbClr val="1F497D"/>
                </a:solidFill>
                <a:latin typeface="Times New Roman"/>
                <a:cs typeface="Times New Roman"/>
              </a:rPr>
              <a:t>и	</a:t>
            </a:r>
            <a:r>
              <a:rPr sz="2400" spc="-15" dirty="0">
                <a:solidFill>
                  <a:srgbClr val="1F497D"/>
                </a:solidFill>
                <a:latin typeface="Times New Roman"/>
                <a:cs typeface="Times New Roman"/>
              </a:rPr>
              <a:t>в</a:t>
            </a:r>
            <a:r>
              <a:rPr sz="2400" spc="-75" dirty="0">
                <a:solidFill>
                  <a:srgbClr val="1F497D"/>
                </a:solidFill>
                <a:latin typeface="Times New Roman"/>
                <a:cs typeface="Times New Roman"/>
              </a:rPr>
              <a:t>о</a:t>
            </a:r>
            <a:r>
              <a:rPr sz="2400" spc="5" dirty="0">
                <a:solidFill>
                  <a:srgbClr val="1F497D"/>
                </a:solidFill>
                <a:latin typeface="Times New Roman"/>
                <a:cs typeface="Times New Roman"/>
              </a:rPr>
              <a:t>д</a:t>
            </a:r>
            <a:r>
              <a:rPr sz="2400" dirty="0">
                <a:solidFill>
                  <a:srgbClr val="1F497D"/>
                </a:solidFill>
                <a:latin typeface="Times New Roman"/>
                <a:cs typeface="Times New Roman"/>
              </a:rPr>
              <a:t>яної	</a:t>
            </a:r>
            <a:r>
              <a:rPr sz="2400" spc="-5" dirty="0">
                <a:solidFill>
                  <a:srgbClr val="1F497D"/>
                </a:solidFill>
                <a:latin typeface="Times New Roman"/>
                <a:cs typeface="Times New Roman"/>
              </a:rPr>
              <a:t>ф</a:t>
            </a:r>
            <a:r>
              <a:rPr sz="2400" dirty="0">
                <a:solidFill>
                  <a:srgbClr val="1F497D"/>
                </a:solidFill>
                <a:latin typeface="Times New Roman"/>
                <a:cs typeface="Times New Roman"/>
              </a:rPr>
              <a:t>ор</a:t>
            </a:r>
            <a:r>
              <a:rPr sz="2400" spc="-30" dirty="0">
                <a:solidFill>
                  <a:srgbClr val="1F497D"/>
                </a:solidFill>
                <a:latin typeface="Times New Roman"/>
                <a:cs typeface="Times New Roman"/>
              </a:rPr>
              <a:t>с</a:t>
            </a:r>
            <a:r>
              <a:rPr sz="2400" dirty="0">
                <a:solidFill>
                  <a:srgbClr val="1F497D"/>
                </a:solidFill>
                <a:latin typeface="Times New Roman"/>
                <a:cs typeface="Times New Roman"/>
              </a:rPr>
              <a:t>ун</a:t>
            </a:r>
            <a:r>
              <a:rPr sz="2400" spc="-10" dirty="0">
                <a:solidFill>
                  <a:srgbClr val="1F497D"/>
                </a:solidFill>
                <a:latin typeface="Times New Roman"/>
                <a:cs typeface="Times New Roman"/>
              </a:rPr>
              <a:t>к</a:t>
            </a:r>
            <a:r>
              <a:rPr sz="2400" dirty="0">
                <a:solidFill>
                  <a:srgbClr val="1F497D"/>
                </a:solidFill>
                <a:latin typeface="Times New Roman"/>
                <a:cs typeface="Times New Roman"/>
              </a:rPr>
              <a:t>и	</a:t>
            </a:r>
            <a:r>
              <a:rPr sz="2400" spc="5" dirty="0">
                <a:solidFill>
                  <a:srgbClr val="1F497D"/>
                </a:solidFill>
                <a:latin typeface="Times New Roman"/>
                <a:cs typeface="Times New Roman"/>
              </a:rPr>
              <a:t>д</a:t>
            </a:r>
            <a:r>
              <a:rPr sz="2400" dirty="0">
                <a:solidFill>
                  <a:srgbClr val="1F497D"/>
                </a:solidFill>
                <a:latin typeface="Times New Roman"/>
                <a:cs typeface="Times New Roman"/>
              </a:rPr>
              <a:t>оз</a:t>
            </a:r>
            <a:r>
              <a:rPr sz="2400" spc="-20" dirty="0">
                <a:solidFill>
                  <a:srgbClr val="1F497D"/>
                </a:solidFill>
                <a:latin typeface="Times New Roman"/>
                <a:cs typeface="Times New Roman"/>
              </a:rPr>
              <a:t>в</a:t>
            </a:r>
            <a:r>
              <a:rPr sz="2400" spc="-35" dirty="0">
                <a:solidFill>
                  <a:srgbClr val="1F497D"/>
                </a:solidFill>
                <a:latin typeface="Times New Roman"/>
                <a:cs typeface="Times New Roman"/>
              </a:rPr>
              <a:t>о</a:t>
            </a:r>
            <a:r>
              <a:rPr sz="2400" spc="5" dirty="0">
                <a:solidFill>
                  <a:srgbClr val="1F497D"/>
                </a:solidFill>
                <a:latin typeface="Times New Roman"/>
                <a:cs typeface="Times New Roman"/>
              </a:rPr>
              <a:t>л</a:t>
            </a:r>
            <a:r>
              <a:rPr sz="2400" spc="-10" dirty="0">
                <a:solidFill>
                  <a:srgbClr val="1F497D"/>
                </a:solidFill>
                <a:latin typeface="Times New Roman"/>
                <a:cs typeface="Times New Roman"/>
              </a:rPr>
              <a:t>я</a:t>
            </a:r>
            <a:r>
              <a:rPr sz="2400" dirty="0">
                <a:solidFill>
                  <a:srgbClr val="1F497D"/>
                </a:solidFill>
                <a:latin typeface="Times New Roman"/>
                <a:cs typeface="Times New Roman"/>
              </a:rPr>
              <a:t>є	уникнути</a:t>
            </a:r>
            <a:endParaRPr sz="2400">
              <a:latin typeface="Times New Roman"/>
              <a:cs typeface="Times New Roman"/>
            </a:endParaRPr>
          </a:p>
        </p:txBody>
      </p:sp>
      <p:sp>
        <p:nvSpPr>
          <p:cNvPr id="5" name="object 5"/>
          <p:cNvSpPr txBox="1"/>
          <p:nvPr/>
        </p:nvSpPr>
        <p:spPr>
          <a:xfrm>
            <a:off x="254859" y="2302954"/>
            <a:ext cx="8560435" cy="1671320"/>
          </a:xfrm>
          <a:prstGeom prst="rect">
            <a:avLst/>
          </a:prstGeom>
        </p:spPr>
        <p:txBody>
          <a:bodyPr vert="horz" wrap="square" lIns="0" tIns="12700" rIns="0" bIns="0" rtlCol="0">
            <a:spAutoFit/>
          </a:bodyPr>
          <a:lstStyle/>
          <a:p>
            <a:pPr marL="12700">
              <a:lnSpc>
                <a:spcPts val="2450"/>
              </a:lnSpc>
              <a:spcBef>
                <a:spcPts val="100"/>
              </a:spcBef>
            </a:pPr>
            <a:r>
              <a:rPr sz="2400" spc="-10" dirty="0">
                <a:solidFill>
                  <a:srgbClr val="1F497D"/>
                </a:solidFill>
                <a:latin typeface="Times New Roman"/>
                <a:cs typeface="Times New Roman"/>
              </a:rPr>
              <a:t>висихання</a:t>
            </a:r>
            <a:r>
              <a:rPr sz="2400" spc="165" dirty="0">
                <a:solidFill>
                  <a:srgbClr val="1F497D"/>
                </a:solidFill>
                <a:latin typeface="Times New Roman"/>
                <a:cs typeface="Times New Roman"/>
              </a:rPr>
              <a:t> </a:t>
            </a:r>
            <a:r>
              <a:rPr sz="2400" spc="-5" dirty="0">
                <a:solidFill>
                  <a:srgbClr val="1F497D"/>
                </a:solidFill>
                <a:latin typeface="Times New Roman"/>
                <a:cs typeface="Times New Roman"/>
              </a:rPr>
              <a:t>виробів</a:t>
            </a:r>
            <a:r>
              <a:rPr sz="2400" spc="175" dirty="0">
                <a:solidFill>
                  <a:srgbClr val="1F497D"/>
                </a:solidFill>
                <a:latin typeface="Times New Roman"/>
                <a:cs typeface="Times New Roman"/>
              </a:rPr>
              <a:t> </a:t>
            </a:r>
            <a:r>
              <a:rPr sz="2400" dirty="0">
                <a:solidFill>
                  <a:srgbClr val="1F497D"/>
                </a:solidFill>
                <a:latin typeface="Times New Roman"/>
                <a:cs typeface="Times New Roman"/>
              </a:rPr>
              <a:t>і</a:t>
            </a:r>
            <a:r>
              <a:rPr sz="2400" spc="170" dirty="0">
                <a:solidFill>
                  <a:srgbClr val="1F497D"/>
                </a:solidFill>
                <a:latin typeface="Times New Roman"/>
                <a:cs typeface="Times New Roman"/>
              </a:rPr>
              <a:t> </a:t>
            </a:r>
            <a:r>
              <a:rPr sz="2400" spc="-10" dirty="0">
                <a:solidFill>
                  <a:srgbClr val="1F497D"/>
                </a:solidFill>
                <a:latin typeface="Times New Roman"/>
                <a:cs typeface="Times New Roman"/>
              </a:rPr>
              <a:t>поліпшує</a:t>
            </a:r>
            <a:r>
              <a:rPr sz="2400" spc="175" dirty="0">
                <a:solidFill>
                  <a:srgbClr val="1F497D"/>
                </a:solidFill>
                <a:latin typeface="Times New Roman"/>
                <a:cs typeface="Times New Roman"/>
              </a:rPr>
              <a:t> </a:t>
            </a:r>
            <a:r>
              <a:rPr sz="2400" spc="-5" dirty="0">
                <a:solidFill>
                  <a:srgbClr val="1F497D"/>
                </a:solidFill>
                <a:latin typeface="Times New Roman"/>
                <a:cs typeface="Times New Roman"/>
              </a:rPr>
              <a:t>їхню</a:t>
            </a:r>
            <a:r>
              <a:rPr sz="2400" spc="170" dirty="0">
                <a:solidFill>
                  <a:srgbClr val="1F497D"/>
                </a:solidFill>
                <a:latin typeface="Times New Roman"/>
                <a:cs typeface="Times New Roman"/>
              </a:rPr>
              <a:t> </a:t>
            </a:r>
            <a:r>
              <a:rPr sz="2400" spc="-5" dirty="0">
                <a:solidFill>
                  <a:srgbClr val="1F497D"/>
                </a:solidFill>
                <a:latin typeface="Times New Roman"/>
                <a:cs typeface="Times New Roman"/>
              </a:rPr>
              <a:t>якість.</a:t>
            </a:r>
            <a:r>
              <a:rPr sz="2400" spc="170" dirty="0">
                <a:solidFill>
                  <a:srgbClr val="1F497D"/>
                </a:solidFill>
                <a:latin typeface="Times New Roman"/>
                <a:cs typeface="Times New Roman"/>
              </a:rPr>
              <a:t> </a:t>
            </a:r>
            <a:r>
              <a:rPr sz="2400" spc="-15" dirty="0">
                <a:solidFill>
                  <a:srgbClr val="1F497D"/>
                </a:solidFill>
                <a:latin typeface="Times New Roman"/>
                <a:cs typeface="Times New Roman"/>
              </a:rPr>
              <a:t>Передбачена</a:t>
            </a:r>
            <a:r>
              <a:rPr sz="2400" spc="175" dirty="0">
                <a:solidFill>
                  <a:srgbClr val="1F497D"/>
                </a:solidFill>
                <a:latin typeface="Times New Roman"/>
                <a:cs typeface="Times New Roman"/>
              </a:rPr>
              <a:t> </a:t>
            </a:r>
            <a:r>
              <a:rPr sz="2400" spc="-15" dirty="0">
                <a:solidFill>
                  <a:srgbClr val="1F497D"/>
                </a:solidFill>
                <a:latin typeface="Times New Roman"/>
                <a:cs typeface="Times New Roman"/>
              </a:rPr>
              <a:t>функція</a:t>
            </a:r>
            <a:endParaRPr sz="2400">
              <a:latin typeface="Times New Roman"/>
              <a:cs typeface="Times New Roman"/>
            </a:endParaRPr>
          </a:p>
          <a:p>
            <a:pPr marL="12700">
              <a:lnSpc>
                <a:spcPts val="2014"/>
              </a:lnSpc>
            </a:pPr>
            <a:r>
              <a:rPr sz="2400" spc="-5" dirty="0">
                <a:solidFill>
                  <a:srgbClr val="1F497D"/>
                </a:solidFill>
                <a:latin typeface="Times New Roman"/>
                <a:cs typeface="Times New Roman"/>
              </a:rPr>
              <a:t>самоочистки.</a:t>
            </a:r>
            <a:r>
              <a:rPr sz="2400" spc="-15" dirty="0">
                <a:solidFill>
                  <a:srgbClr val="1F497D"/>
                </a:solidFill>
                <a:latin typeface="Times New Roman"/>
                <a:cs typeface="Times New Roman"/>
              </a:rPr>
              <a:t> </a:t>
            </a:r>
            <a:r>
              <a:rPr sz="2400" spc="-25" dirty="0">
                <a:solidFill>
                  <a:srgbClr val="1F497D"/>
                </a:solidFill>
                <a:latin typeface="Times New Roman"/>
                <a:cs typeface="Times New Roman"/>
              </a:rPr>
              <a:t>Робоча</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температура</a:t>
            </a:r>
            <a:r>
              <a:rPr sz="2400" spc="-25" dirty="0">
                <a:solidFill>
                  <a:srgbClr val="1F497D"/>
                </a:solidFill>
                <a:latin typeface="Times New Roman"/>
                <a:cs typeface="Times New Roman"/>
              </a:rPr>
              <a:t> </a:t>
            </a:r>
            <a:r>
              <a:rPr sz="2400" dirty="0">
                <a:solidFill>
                  <a:srgbClr val="1F497D"/>
                </a:solidFill>
                <a:latin typeface="Times New Roman"/>
                <a:cs typeface="Times New Roman"/>
              </a:rPr>
              <a:t>–</a:t>
            </a:r>
            <a:r>
              <a:rPr sz="2400" spc="-10" dirty="0">
                <a:solidFill>
                  <a:srgbClr val="1F497D"/>
                </a:solidFill>
                <a:latin typeface="Times New Roman"/>
                <a:cs typeface="Times New Roman"/>
              </a:rPr>
              <a:t> </a:t>
            </a:r>
            <a:r>
              <a:rPr sz="2400" dirty="0">
                <a:solidFill>
                  <a:srgbClr val="1F497D"/>
                </a:solidFill>
                <a:latin typeface="Times New Roman"/>
                <a:cs typeface="Times New Roman"/>
              </a:rPr>
              <a:t>50…250</a:t>
            </a:r>
            <a:r>
              <a:rPr sz="2400" spc="-10" dirty="0">
                <a:solidFill>
                  <a:srgbClr val="1F497D"/>
                </a:solidFill>
                <a:latin typeface="Times New Roman"/>
                <a:cs typeface="Times New Roman"/>
              </a:rPr>
              <a:t> </a:t>
            </a:r>
            <a:r>
              <a:rPr sz="2400" dirty="0">
                <a:solidFill>
                  <a:srgbClr val="1F497D"/>
                </a:solidFill>
                <a:latin typeface="Times New Roman"/>
                <a:cs typeface="Times New Roman"/>
              </a:rPr>
              <a:t>°С.</a:t>
            </a:r>
            <a:endParaRPr sz="2400">
              <a:latin typeface="Times New Roman"/>
              <a:cs typeface="Times New Roman"/>
            </a:endParaRPr>
          </a:p>
          <a:p>
            <a:pPr marR="6350" algn="r">
              <a:lnSpc>
                <a:spcPts val="2014"/>
              </a:lnSpc>
              <a:tabLst>
                <a:tab pos="2047875" algn="l"/>
                <a:tab pos="4306570" algn="l"/>
                <a:tab pos="5475605" algn="l"/>
                <a:tab pos="7235825" algn="l"/>
              </a:tabLst>
            </a:pPr>
            <a:r>
              <a:rPr sz="2400" spc="-5" dirty="0">
                <a:solidFill>
                  <a:srgbClr val="1F497D"/>
                </a:solidFill>
                <a:latin typeface="Times New Roman"/>
                <a:cs typeface="Times New Roman"/>
              </a:rPr>
              <a:t>Основною	відмінністю	цих	</a:t>
            </a:r>
            <a:r>
              <a:rPr sz="2400" spc="-15" dirty="0">
                <a:solidFill>
                  <a:srgbClr val="1F497D"/>
                </a:solidFill>
                <a:latin typeface="Times New Roman"/>
                <a:cs typeface="Times New Roman"/>
              </a:rPr>
              <a:t>апаратів	</a:t>
            </a:r>
            <a:r>
              <a:rPr sz="2400" spc="-10" dirty="0">
                <a:solidFill>
                  <a:srgbClr val="1F497D"/>
                </a:solidFill>
                <a:latin typeface="Times New Roman"/>
                <a:cs typeface="Times New Roman"/>
              </a:rPr>
              <a:t>від</a:t>
            </a:r>
            <a:endParaRPr sz="2400">
              <a:latin typeface="Times New Roman"/>
              <a:cs typeface="Times New Roman"/>
            </a:endParaRPr>
          </a:p>
          <a:p>
            <a:pPr marR="5715" algn="r">
              <a:lnSpc>
                <a:spcPts val="2014"/>
              </a:lnSpc>
              <a:tabLst>
                <a:tab pos="2569845" algn="l"/>
                <a:tab pos="2842260" algn="l"/>
                <a:tab pos="4440555" algn="l"/>
                <a:tab pos="6172835" algn="l"/>
                <a:tab pos="7399655" algn="l"/>
                <a:tab pos="8448040" algn="l"/>
              </a:tabLst>
            </a:pPr>
            <a:r>
              <a:rPr sz="2400" spc="-5" dirty="0">
                <a:solidFill>
                  <a:srgbClr val="1F497D"/>
                </a:solidFill>
                <a:latin typeface="Times New Roman"/>
                <a:cs typeface="Times New Roman"/>
              </a:rPr>
              <a:t>п</a:t>
            </a:r>
            <a:r>
              <a:rPr sz="2400" dirty="0">
                <a:solidFill>
                  <a:srgbClr val="1F497D"/>
                </a:solidFill>
                <a:latin typeface="Times New Roman"/>
                <a:cs typeface="Times New Roman"/>
              </a:rPr>
              <a:t>аро</a:t>
            </a:r>
            <a:r>
              <a:rPr sz="2400" spc="-130" dirty="0">
                <a:solidFill>
                  <a:srgbClr val="1F497D"/>
                </a:solidFill>
                <a:latin typeface="Times New Roman"/>
                <a:cs typeface="Times New Roman"/>
              </a:rPr>
              <a:t>к</a:t>
            </a:r>
            <a:r>
              <a:rPr sz="2400" dirty="0">
                <a:solidFill>
                  <a:srgbClr val="1F497D"/>
                </a:solidFill>
                <a:latin typeface="Times New Roman"/>
                <a:cs typeface="Times New Roman"/>
              </a:rPr>
              <a:t>он</a:t>
            </a:r>
            <a:r>
              <a:rPr sz="2400" spc="-15" dirty="0">
                <a:solidFill>
                  <a:srgbClr val="1F497D"/>
                </a:solidFill>
                <a:latin typeface="Times New Roman"/>
                <a:cs typeface="Times New Roman"/>
              </a:rPr>
              <a:t>в</a:t>
            </a:r>
            <a:r>
              <a:rPr sz="2400" dirty="0">
                <a:solidFill>
                  <a:srgbClr val="1F497D"/>
                </a:solidFill>
                <a:latin typeface="Times New Roman"/>
                <a:cs typeface="Times New Roman"/>
              </a:rPr>
              <a:t>е</a:t>
            </a:r>
            <a:r>
              <a:rPr sz="2400" spc="-40" dirty="0">
                <a:solidFill>
                  <a:srgbClr val="1F497D"/>
                </a:solidFill>
                <a:latin typeface="Times New Roman"/>
                <a:cs typeface="Times New Roman"/>
              </a:rPr>
              <a:t>к</a:t>
            </a:r>
            <a:r>
              <a:rPr sz="2400" spc="-30" dirty="0">
                <a:solidFill>
                  <a:srgbClr val="1F497D"/>
                </a:solidFill>
                <a:latin typeface="Times New Roman"/>
                <a:cs typeface="Times New Roman"/>
              </a:rPr>
              <a:t>т</a:t>
            </a:r>
            <a:r>
              <a:rPr sz="2400" spc="-45" dirty="0">
                <a:solidFill>
                  <a:srgbClr val="1F497D"/>
                </a:solidFill>
                <a:latin typeface="Times New Roman"/>
                <a:cs typeface="Times New Roman"/>
              </a:rPr>
              <a:t>о</a:t>
            </a:r>
            <a:r>
              <a:rPr sz="2400" spc="-20" dirty="0">
                <a:solidFill>
                  <a:srgbClr val="1F497D"/>
                </a:solidFill>
                <a:latin typeface="Times New Roman"/>
                <a:cs typeface="Times New Roman"/>
              </a:rPr>
              <a:t>м</a:t>
            </a:r>
            <a:r>
              <a:rPr sz="2400" spc="-60" dirty="0">
                <a:solidFill>
                  <a:srgbClr val="1F497D"/>
                </a:solidFill>
                <a:latin typeface="Times New Roman"/>
                <a:cs typeface="Times New Roman"/>
              </a:rPr>
              <a:t>а</a:t>
            </a:r>
            <a:r>
              <a:rPr sz="2400" spc="-5" dirty="0">
                <a:solidFill>
                  <a:srgbClr val="1F497D"/>
                </a:solidFill>
                <a:latin typeface="Times New Roman"/>
                <a:cs typeface="Times New Roman"/>
              </a:rPr>
              <a:t>ті</a:t>
            </a:r>
            <a:r>
              <a:rPr sz="2400" dirty="0">
                <a:solidFill>
                  <a:srgbClr val="1F497D"/>
                </a:solidFill>
                <a:latin typeface="Times New Roman"/>
                <a:cs typeface="Times New Roman"/>
              </a:rPr>
              <a:t>в	є	</a:t>
            </a:r>
            <a:r>
              <a:rPr sz="2400" spc="-5" dirty="0">
                <a:solidFill>
                  <a:srgbClr val="1F497D"/>
                </a:solidFill>
                <a:latin typeface="Times New Roman"/>
                <a:cs typeface="Times New Roman"/>
              </a:rPr>
              <a:t>ві</a:t>
            </a:r>
            <a:r>
              <a:rPr sz="2400" dirty="0">
                <a:solidFill>
                  <a:srgbClr val="1F497D"/>
                </a:solidFill>
                <a:latin typeface="Times New Roman"/>
                <a:cs typeface="Times New Roman"/>
              </a:rPr>
              <a:t>д</a:t>
            </a:r>
            <a:r>
              <a:rPr sz="2400" spc="-30" dirty="0">
                <a:solidFill>
                  <a:srgbClr val="1F497D"/>
                </a:solidFill>
                <a:latin typeface="Times New Roman"/>
                <a:cs typeface="Times New Roman"/>
              </a:rPr>
              <a:t>с</a:t>
            </a:r>
            <a:r>
              <a:rPr sz="2400" spc="-10" dirty="0">
                <a:solidFill>
                  <a:srgbClr val="1F497D"/>
                </a:solidFill>
                <a:latin typeface="Times New Roman"/>
                <a:cs typeface="Times New Roman"/>
              </a:rPr>
              <a:t>у</a:t>
            </a:r>
            <a:r>
              <a:rPr sz="2400" dirty="0">
                <a:solidFill>
                  <a:srgbClr val="1F497D"/>
                </a:solidFill>
                <a:latin typeface="Times New Roman"/>
                <a:cs typeface="Times New Roman"/>
              </a:rPr>
              <a:t>тн</a:t>
            </a:r>
            <a:r>
              <a:rPr sz="2400" spc="-5" dirty="0">
                <a:solidFill>
                  <a:srgbClr val="1F497D"/>
                </a:solidFill>
                <a:latin typeface="Times New Roman"/>
                <a:cs typeface="Times New Roman"/>
              </a:rPr>
              <a:t>і</a:t>
            </a:r>
            <a:r>
              <a:rPr sz="2400" dirty="0">
                <a:solidFill>
                  <a:srgbClr val="1F497D"/>
                </a:solidFill>
                <a:latin typeface="Times New Roman"/>
                <a:cs typeface="Times New Roman"/>
              </a:rPr>
              <a:t>с</a:t>
            </a:r>
            <a:r>
              <a:rPr sz="2400" spc="-5" dirty="0">
                <a:solidFill>
                  <a:srgbClr val="1F497D"/>
                </a:solidFill>
                <a:latin typeface="Times New Roman"/>
                <a:cs typeface="Times New Roman"/>
              </a:rPr>
              <a:t>т</a:t>
            </a:r>
            <a:r>
              <a:rPr sz="2400" dirty="0">
                <a:solidFill>
                  <a:srgbClr val="1F497D"/>
                </a:solidFill>
                <a:latin typeface="Times New Roman"/>
                <a:cs typeface="Times New Roman"/>
              </a:rPr>
              <a:t>ь	</a:t>
            </a:r>
            <a:r>
              <a:rPr sz="2400" spc="-5" dirty="0">
                <a:solidFill>
                  <a:srgbClr val="1F497D"/>
                </a:solidFill>
                <a:latin typeface="Times New Roman"/>
                <a:cs typeface="Times New Roman"/>
              </a:rPr>
              <a:t>п</a:t>
            </a:r>
            <a:r>
              <a:rPr sz="2400" dirty="0">
                <a:solidFill>
                  <a:srgbClr val="1F497D"/>
                </a:solidFill>
                <a:latin typeface="Times New Roman"/>
                <a:cs typeface="Times New Roman"/>
              </a:rPr>
              <a:t>ере</a:t>
            </a:r>
            <a:r>
              <a:rPr sz="2400" spc="-5" dirty="0">
                <a:solidFill>
                  <a:srgbClr val="1F497D"/>
                </a:solidFill>
                <a:latin typeface="Times New Roman"/>
                <a:cs typeface="Times New Roman"/>
              </a:rPr>
              <a:t>ми</a:t>
            </a:r>
            <a:r>
              <a:rPr sz="2400" spc="-40" dirty="0">
                <a:solidFill>
                  <a:srgbClr val="1F497D"/>
                </a:solidFill>
                <a:latin typeface="Times New Roman"/>
                <a:cs typeface="Times New Roman"/>
              </a:rPr>
              <a:t>к</a:t>
            </a:r>
            <a:r>
              <a:rPr sz="2400" spc="-95" dirty="0">
                <a:solidFill>
                  <a:srgbClr val="1F497D"/>
                </a:solidFill>
                <a:latin typeface="Times New Roman"/>
                <a:cs typeface="Times New Roman"/>
              </a:rPr>
              <a:t>а</a:t>
            </a:r>
            <a:r>
              <a:rPr sz="2400" spc="-5" dirty="0">
                <a:solidFill>
                  <a:srgbClr val="1F497D"/>
                </a:solidFill>
                <a:latin typeface="Times New Roman"/>
                <a:cs typeface="Times New Roman"/>
              </a:rPr>
              <a:t>чі</a:t>
            </a:r>
            <a:r>
              <a:rPr sz="2400" dirty="0">
                <a:solidFill>
                  <a:srgbClr val="1F497D"/>
                </a:solidFill>
                <a:latin typeface="Times New Roman"/>
                <a:cs typeface="Times New Roman"/>
              </a:rPr>
              <a:t>в	ре</a:t>
            </a:r>
            <a:r>
              <a:rPr sz="2400" spc="-5" dirty="0">
                <a:solidFill>
                  <a:srgbClr val="1F497D"/>
                </a:solidFill>
                <a:latin typeface="Times New Roman"/>
                <a:cs typeface="Times New Roman"/>
              </a:rPr>
              <a:t>ж</a:t>
            </a:r>
            <a:r>
              <a:rPr sz="2400" dirty="0">
                <a:solidFill>
                  <a:srgbClr val="1F497D"/>
                </a:solidFill>
                <a:latin typeface="Times New Roman"/>
                <a:cs typeface="Times New Roman"/>
              </a:rPr>
              <a:t>им</a:t>
            </a:r>
            <a:r>
              <a:rPr sz="2400" spc="-5" dirty="0">
                <a:solidFill>
                  <a:srgbClr val="1F497D"/>
                </a:solidFill>
                <a:latin typeface="Times New Roman"/>
                <a:cs typeface="Times New Roman"/>
              </a:rPr>
              <a:t>і</a:t>
            </a:r>
            <a:r>
              <a:rPr sz="2400" dirty="0">
                <a:solidFill>
                  <a:srgbClr val="1F497D"/>
                </a:solidFill>
                <a:latin typeface="Times New Roman"/>
                <a:cs typeface="Times New Roman"/>
              </a:rPr>
              <a:t>в	роб</a:t>
            </a:r>
            <a:r>
              <a:rPr sz="2400" spc="-35" dirty="0">
                <a:solidFill>
                  <a:srgbClr val="1F497D"/>
                </a:solidFill>
                <a:latin typeface="Times New Roman"/>
                <a:cs typeface="Times New Roman"/>
              </a:rPr>
              <a:t>о</a:t>
            </a:r>
            <a:r>
              <a:rPr sz="2400" dirty="0">
                <a:solidFill>
                  <a:srgbClr val="1F497D"/>
                </a:solidFill>
                <a:latin typeface="Times New Roman"/>
                <a:cs typeface="Times New Roman"/>
              </a:rPr>
              <a:t>ти	і</a:t>
            </a:r>
            <a:endParaRPr sz="2400">
              <a:latin typeface="Times New Roman"/>
              <a:cs typeface="Times New Roman"/>
            </a:endParaRPr>
          </a:p>
          <a:p>
            <a:pPr marL="12700" marR="5080">
              <a:lnSpc>
                <a:spcPct val="70000"/>
              </a:lnSpc>
              <a:spcBef>
                <a:spcPts val="430"/>
              </a:spcBef>
              <a:tabLst>
                <a:tab pos="1756410" algn="l"/>
                <a:tab pos="3336925" algn="l"/>
                <a:tab pos="4452620" algn="l"/>
                <a:tab pos="4879340" algn="l"/>
                <a:tab pos="6261735" algn="l"/>
                <a:tab pos="8098155" algn="l"/>
              </a:tabLst>
            </a:pPr>
            <a:r>
              <a:rPr sz="2400" spc="-5" dirty="0">
                <a:solidFill>
                  <a:srgbClr val="1F497D"/>
                </a:solidFill>
                <a:latin typeface="Times New Roman"/>
                <a:cs typeface="Times New Roman"/>
              </a:rPr>
              <a:t>м</a:t>
            </a:r>
            <a:r>
              <a:rPr sz="2400" spc="-60" dirty="0">
                <a:solidFill>
                  <a:srgbClr val="1F497D"/>
                </a:solidFill>
                <a:latin typeface="Times New Roman"/>
                <a:cs typeface="Times New Roman"/>
              </a:rPr>
              <a:t>о</a:t>
            </a:r>
            <a:r>
              <a:rPr sz="2400" spc="-5" dirty="0">
                <a:solidFill>
                  <a:srgbClr val="1F497D"/>
                </a:solidFill>
                <a:latin typeface="Times New Roman"/>
                <a:cs typeface="Times New Roman"/>
              </a:rPr>
              <a:t>ж</a:t>
            </a:r>
            <a:r>
              <a:rPr sz="2400" spc="5" dirty="0">
                <a:solidFill>
                  <a:srgbClr val="1F497D"/>
                </a:solidFill>
                <a:latin typeface="Times New Roman"/>
                <a:cs typeface="Times New Roman"/>
              </a:rPr>
              <a:t>л</a:t>
            </a:r>
            <a:r>
              <a:rPr sz="2400" spc="-5" dirty="0">
                <a:solidFill>
                  <a:srgbClr val="1F497D"/>
                </a:solidFill>
                <a:latin typeface="Times New Roman"/>
                <a:cs typeface="Times New Roman"/>
              </a:rPr>
              <a:t>и</a:t>
            </a:r>
            <a:r>
              <a:rPr sz="2400" spc="-20" dirty="0">
                <a:solidFill>
                  <a:srgbClr val="1F497D"/>
                </a:solidFill>
                <a:latin typeface="Times New Roman"/>
                <a:cs typeface="Times New Roman"/>
              </a:rPr>
              <a:t>в</a:t>
            </a:r>
            <a:r>
              <a:rPr sz="2400" spc="60" dirty="0">
                <a:solidFill>
                  <a:srgbClr val="1F497D"/>
                </a:solidFill>
                <a:latin typeface="Times New Roman"/>
                <a:cs typeface="Times New Roman"/>
              </a:rPr>
              <a:t>о</a:t>
            </a:r>
            <a:r>
              <a:rPr sz="2400" dirty="0">
                <a:solidFill>
                  <a:srgbClr val="1F497D"/>
                </a:solidFill>
                <a:latin typeface="Times New Roman"/>
                <a:cs typeface="Times New Roman"/>
              </a:rPr>
              <a:t>с</a:t>
            </a:r>
            <a:r>
              <a:rPr sz="2400" spc="5" dirty="0">
                <a:solidFill>
                  <a:srgbClr val="1F497D"/>
                </a:solidFill>
                <a:latin typeface="Times New Roman"/>
                <a:cs typeface="Times New Roman"/>
              </a:rPr>
              <a:t>т</a:t>
            </a:r>
            <a:r>
              <a:rPr sz="2400" dirty="0">
                <a:solidFill>
                  <a:srgbClr val="1F497D"/>
                </a:solidFill>
                <a:latin typeface="Times New Roman"/>
                <a:cs typeface="Times New Roman"/>
              </a:rPr>
              <a:t>і	</a:t>
            </a:r>
            <a:r>
              <a:rPr sz="2400" spc="-5" dirty="0">
                <a:solidFill>
                  <a:srgbClr val="1F497D"/>
                </a:solidFill>
                <a:latin typeface="Times New Roman"/>
                <a:cs typeface="Times New Roman"/>
              </a:rPr>
              <a:t>ви</a:t>
            </a:r>
            <a:r>
              <a:rPr sz="2400" spc="-125" dirty="0">
                <a:solidFill>
                  <a:srgbClr val="1F497D"/>
                </a:solidFill>
                <a:latin typeface="Times New Roman"/>
                <a:cs typeface="Times New Roman"/>
              </a:rPr>
              <a:t>к</a:t>
            </a:r>
            <a:r>
              <a:rPr sz="2400" dirty="0">
                <a:solidFill>
                  <a:srgbClr val="1F497D"/>
                </a:solidFill>
                <a:latin typeface="Times New Roman"/>
                <a:cs typeface="Times New Roman"/>
              </a:rPr>
              <a:t>она</a:t>
            </a:r>
            <a:r>
              <a:rPr sz="2400" spc="-5" dirty="0">
                <a:solidFill>
                  <a:srgbClr val="1F497D"/>
                </a:solidFill>
                <a:latin typeface="Times New Roman"/>
                <a:cs typeface="Times New Roman"/>
              </a:rPr>
              <a:t>н</a:t>
            </a:r>
            <a:r>
              <a:rPr sz="2400" dirty="0">
                <a:solidFill>
                  <a:srgbClr val="1F497D"/>
                </a:solidFill>
                <a:latin typeface="Times New Roman"/>
                <a:cs typeface="Times New Roman"/>
              </a:rPr>
              <a:t>ня	</a:t>
            </a:r>
            <a:r>
              <a:rPr sz="2400" spc="-5" dirty="0">
                <a:solidFill>
                  <a:srgbClr val="1F497D"/>
                </a:solidFill>
                <a:latin typeface="Times New Roman"/>
                <a:cs typeface="Times New Roman"/>
              </a:rPr>
              <a:t>де</a:t>
            </a:r>
            <a:r>
              <a:rPr sz="2400" dirty="0">
                <a:solidFill>
                  <a:srgbClr val="1F497D"/>
                </a:solidFill>
                <a:latin typeface="Times New Roman"/>
                <a:cs typeface="Times New Roman"/>
              </a:rPr>
              <a:t>я</a:t>
            </a:r>
            <a:r>
              <a:rPr sz="2400" spc="-5" dirty="0">
                <a:solidFill>
                  <a:srgbClr val="1F497D"/>
                </a:solidFill>
                <a:latin typeface="Times New Roman"/>
                <a:cs typeface="Times New Roman"/>
              </a:rPr>
              <a:t>к</a:t>
            </a:r>
            <a:r>
              <a:rPr sz="2400" dirty="0">
                <a:solidFill>
                  <a:srgbClr val="1F497D"/>
                </a:solidFill>
                <a:latin typeface="Times New Roman"/>
                <a:cs typeface="Times New Roman"/>
              </a:rPr>
              <a:t>их	</a:t>
            </a:r>
            <a:r>
              <a:rPr sz="2400" spc="-5" dirty="0">
                <a:solidFill>
                  <a:srgbClr val="1F497D"/>
                </a:solidFill>
                <a:latin typeface="Times New Roman"/>
                <a:cs typeface="Times New Roman"/>
              </a:rPr>
              <a:t>і</a:t>
            </a:r>
            <a:r>
              <a:rPr sz="2400" dirty="0">
                <a:solidFill>
                  <a:srgbClr val="1F497D"/>
                </a:solidFill>
                <a:latin typeface="Times New Roman"/>
                <a:cs typeface="Times New Roman"/>
              </a:rPr>
              <a:t>з	ре</a:t>
            </a:r>
            <a:r>
              <a:rPr sz="2400" spc="-5" dirty="0">
                <a:solidFill>
                  <a:srgbClr val="1F497D"/>
                </a:solidFill>
                <a:latin typeface="Times New Roman"/>
                <a:cs typeface="Times New Roman"/>
              </a:rPr>
              <a:t>ж</a:t>
            </a:r>
            <a:r>
              <a:rPr sz="2400" dirty="0">
                <a:solidFill>
                  <a:srgbClr val="1F497D"/>
                </a:solidFill>
                <a:latin typeface="Times New Roman"/>
                <a:cs typeface="Times New Roman"/>
              </a:rPr>
              <a:t>и</a:t>
            </a:r>
            <a:r>
              <a:rPr sz="2400" spc="-5" dirty="0">
                <a:solidFill>
                  <a:srgbClr val="1F497D"/>
                </a:solidFill>
                <a:latin typeface="Times New Roman"/>
                <a:cs typeface="Times New Roman"/>
              </a:rPr>
              <a:t>мів</a:t>
            </a:r>
            <a:r>
              <a:rPr sz="2400" dirty="0">
                <a:solidFill>
                  <a:srgbClr val="1F497D"/>
                </a:solidFill>
                <a:latin typeface="Times New Roman"/>
                <a:cs typeface="Times New Roman"/>
              </a:rPr>
              <a:t>,	</a:t>
            </a:r>
            <a:r>
              <a:rPr sz="2400" spc="-35" dirty="0">
                <a:solidFill>
                  <a:srgbClr val="1F497D"/>
                </a:solidFill>
                <a:latin typeface="Times New Roman"/>
                <a:cs typeface="Times New Roman"/>
              </a:rPr>
              <a:t>х</a:t>
            </a:r>
            <a:r>
              <a:rPr sz="2400" dirty="0">
                <a:solidFill>
                  <a:srgbClr val="1F497D"/>
                </a:solidFill>
                <a:latin typeface="Times New Roman"/>
                <a:cs typeface="Times New Roman"/>
              </a:rPr>
              <a:t>а</a:t>
            </a:r>
            <a:r>
              <a:rPr sz="2400" spc="-10" dirty="0">
                <a:solidFill>
                  <a:srgbClr val="1F497D"/>
                </a:solidFill>
                <a:latin typeface="Times New Roman"/>
                <a:cs typeface="Times New Roman"/>
              </a:rPr>
              <a:t>р</a:t>
            </a:r>
            <a:r>
              <a:rPr sz="2400" spc="-5" dirty="0">
                <a:solidFill>
                  <a:srgbClr val="1F497D"/>
                </a:solidFill>
                <a:latin typeface="Times New Roman"/>
                <a:cs typeface="Times New Roman"/>
              </a:rPr>
              <a:t>а</a:t>
            </a:r>
            <a:r>
              <a:rPr sz="2400" spc="-40" dirty="0">
                <a:solidFill>
                  <a:srgbClr val="1F497D"/>
                </a:solidFill>
                <a:latin typeface="Times New Roman"/>
                <a:cs typeface="Times New Roman"/>
              </a:rPr>
              <a:t>к</a:t>
            </a:r>
            <a:r>
              <a:rPr sz="2400" dirty="0">
                <a:solidFill>
                  <a:srgbClr val="1F497D"/>
                </a:solidFill>
                <a:latin typeface="Times New Roman"/>
                <a:cs typeface="Times New Roman"/>
              </a:rPr>
              <a:t>терних	для  </a:t>
            </a:r>
            <a:r>
              <a:rPr sz="2400" spc="-20" dirty="0">
                <a:solidFill>
                  <a:srgbClr val="1F497D"/>
                </a:solidFill>
                <a:latin typeface="Times New Roman"/>
                <a:cs typeface="Times New Roman"/>
              </a:rPr>
              <a:t>пароконветоматів</a:t>
            </a:r>
            <a:r>
              <a:rPr sz="2400" spc="-10" dirty="0">
                <a:solidFill>
                  <a:srgbClr val="1F497D"/>
                </a:solidFill>
                <a:latin typeface="Times New Roman"/>
                <a:cs typeface="Times New Roman"/>
              </a:rPr>
              <a:t> (наприклад,</a:t>
            </a:r>
            <a:r>
              <a:rPr sz="2400" dirty="0">
                <a:solidFill>
                  <a:srgbClr val="1F497D"/>
                </a:solidFill>
                <a:latin typeface="Times New Roman"/>
                <a:cs typeface="Times New Roman"/>
              </a:rPr>
              <a:t> </a:t>
            </a:r>
            <a:r>
              <a:rPr sz="2400" spc="-5" dirty="0">
                <a:solidFill>
                  <a:srgbClr val="1F497D"/>
                </a:solidFill>
                <a:latin typeface="Times New Roman"/>
                <a:cs typeface="Times New Roman"/>
              </a:rPr>
              <a:t>режиму</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"пара").</a:t>
            </a:r>
            <a:endParaRPr sz="2400">
              <a:latin typeface="Times New Roman"/>
              <a:cs typeface="Times New Roman"/>
            </a:endParaRPr>
          </a:p>
        </p:txBody>
      </p:sp>
      <p:pic>
        <p:nvPicPr>
          <p:cNvPr id="6" name="object 6"/>
          <p:cNvPicPr/>
          <p:nvPr/>
        </p:nvPicPr>
        <p:blipFill>
          <a:blip r:embed="rId2" cstate="print"/>
          <a:stretch>
            <a:fillRect/>
          </a:stretch>
        </p:blipFill>
        <p:spPr>
          <a:xfrm>
            <a:off x="975067" y="4269143"/>
            <a:ext cx="2592373" cy="2301206"/>
          </a:xfrm>
          <a:prstGeom prst="rect">
            <a:avLst/>
          </a:prstGeom>
        </p:spPr>
      </p:pic>
      <p:pic>
        <p:nvPicPr>
          <p:cNvPr id="7" name="object 7"/>
          <p:cNvPicPr/>
          <p:nvPr/>
        </p:nvPicPr>
        <p:blipFill>
          <a:blip r:embed="rId3" cstate="print"/>
          <a:stretch>
            <a:fillRect/>
          </a:stretch>
        </p:blipFill>
        <p:spPr>
          <a:xfrm>
            <a:off x="4577537" y="4226699"/>
            <a:ext cx="3311506" cy="249394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995" y="0"/>
            <a:ext cx="8557895" cy="2732405"/>
          </a:xfrm>
          <a:prstGeom prst="rect">
            <a:avLst/>
          </a:prstGeom>
        </p:spPr>
        <p:txBody>
          <a:bodyPr vert="horz" wrap="square" lIns="0" tIns="85725" rIns="0" bIns="0" rtlCol="0">
            <a:spAutoFit/>
          </a:bodyPr>
          <a:lstStyle/>
          <a:p>
            <a:pPr marL="12700" marR="5080" indent="914400" algn="just">
              <a:lnSpc>
                <a:spcPct val="80000"/>
              </a:lnSpc>
              <a:spcBef>
                <a:spcPts val="675"/>
              </a:spcBef>
            </a:pPr>
            <a:r>
              <a:rPr sz="2400" b="1" i="1" spc="-20" dirty="0">
                <a:solidFill>
                  <a:srgbClr val="0000FF"/>
                </a:solidFill>
                <a:latin typeface="Times New Roman"/>
                <a:cs typeface="Times New Roman"/>
              </a:rPr>
              <a:t>Роторні </a:t>
            </a:r>
            <a:r>
              <a:rPr sz="2400" b="1" i="1" spc="-5" dirty="0">
                <a:solidFill>
                  <a:srgbClr val="0000FF"/>
                </a:solidFill>
                <a:latin typeface="Times New Roman"/>
                <a:cs typeface="Times New Roman"/>
              </a:rPr>
              <a:t>(ротаційні) </a:t>
            </a:r>
            <a:r>
              <a:rPr sz="2400" b="1" i="1" spc="-10" dirty="0">
                <a:solidFill>
                  <a:srgbClr val="0000FF"/>
                </a:solidFill>
                <a:latin typeface="Times New Roman"/>
                <a:cs typeface="Times New Roman"/>
              </a:rPr>
              <a:t>печі </a:t>
            </a:r>
            <a:r>
              <a:rPr sz="2400" spc="-10" dirty="0">
                <a:latin typeface="Times New Roman"/>
                <a:cs typeface="Times New Roman"/>
              </a:rPr>
              <a:t>складаються </a:t>
            </a:r>
            <a:r>
              <a:rPr sz="2400" dirty="0">
                <a:latin typeface="Times New Roman"/>
                <a:cs typeface="Times New Roman"/>
              </a:rPr>
              <a:t>з </a:t>
            </a:r>
            <a:r>
              <a:rPr sz="2400" spc="-20" dirty="0">
                <a:latin typeface="Times New Roman"/>
                <a:cs typeface="Times New Roman"/>
              </a:rPr>
              <a:t>однієї </a:t>
            </a:r>
            <a:r>
              <a:rPr sz="2400" spc="-5" dirty="0">
                <a:latin typeface="Times New Roman"/>
                <a:cs typeface="Times New Roman"/>
              </a:rPr>
              <a:t>чи </a:t>
            </a:r>
            <a:r>
              <a:rPr sz="2400" spc="-35" dirty="0">
                <a:latin typeface="Times New Roman"/>
                <a:cs typeface="Times New Roman"/>
              </a:rPr>
              <a:t>двох </a:t>
            </a:r>
            <a:r>
              <a:rPr sz="2400" spc="-30" dirty="0">
                <a:latin typeface="Times New Roman"/>
                <a:cs typeface="Times New Roman"/>
              </a:rPr>
              <a:t> </a:t>
            </a:r>
            <a:r>
              <a:rPr sz="2400" spc="-10" dirty="0">
                <a:latin typeface="Times New Roman"/>
                <a:cs typeface="Times New Roman"/>
              </a:rPr>
              <a:t>пекарських</a:t>
            </a:r>
            <a:r>
              <a:rPr sz="2400" spc="-5" dirty="0">
                <a:latin typeface="Times New Roman"/>
                <a:cs typeface="Times New Roman"/>
              </a:rPr>
              <a:t> шаф,</a:t>
            </a:r>
            <a:r>
              <a:rPr sz="2400" dirty="0">
                <a:latin typeface="Times New Roman"/>
                <a:cs typeface="Times New Roman"/>
              </a:rPr>
              <a:t> </a:t>
            </a:r>
            <a:r>
              <a:rPr sz="2400" spc="-5" dirty="0">
                <a:latin typeface="Times New Roman"/>
                <a:cs typeface="Times New Roman"/>
              </a:rPr>
              <a:t>системи</a:t>
            </a:r>
            <a:r>
              <a:rPr sz="2400" dirty="0">
                <a:latin typeface="Times New Roman"/>
                <a:cs typeface="Times New Roman"/>
              </a:rPr>
              <a:t> </a:t>
            </a:r>
            <a:r>
              <a:rPr sz="2400" spc="-10" dirty="0">
                <a:latin typeface="Times New Roman"/>
                <a:cs typeface="Times New Roman"/>
              </a:rPr>
              <a:t>повітрепроводів</a:t>
            </a:r>
            <a:r>
              <a:rPr sz="2400" spc="-5" dirty="0">
                <a:latin typeface="Times New Roman"/>
                <a:cs typeface="Times New Roman"/>
              </a:rPr>
              <a:t> </a:t>
            </a:r>
            <a:r>
              <a:rPr sz="2400" dirty="0">
                <a:latin typeface="Times New Roman"/>
                <a:cs typeface="Times New Roman"/>
              </a:rPr>
              <a:t>з</a:t>
            </a:r>
            <a:r>
              <a:rPr sz="2400" spc="5" dirty="0">
                <a:latin typeface="Times New Roman"/>
                <a:cs typeface="Times New Roman"/>
              </a:rPr>
              <a:t> </a:t>
            </a:r>
            <a:r>
              <a:rPr sz="2400" spc="-10" dirty="0">
                <a:latin typeface="Times New Roman"/>
                <a:cs typeface="Times New Roman"/>
              </a:rPr>
              <a:t>вентилятором, </a:t>
            </a:r>
            <a:r>
              <a:rPr sz="2400" spc="-5" dirty="0">
                <a:latin typeface="Times New Roman"/>
                <a:cs typeface="Times New Roman"/>
              </a:rPr>
              <a:t> </a:t>
            </a:r>
            <a:r>
              <a:rPr sz="2400" spc="-10" dirty="0">
                <a:latin typeface="Times New Roman"/>
                <a:cs typeface="Times New Roman"/>
              </a:rPr>
              <a:t>теплового </a:t>
            </a:r>
            <a:r>
              <a:rPr sz="2400" spc="-20" dirty="0">
                <a:latin typeface="Times New Roman"/>
                <a:cs typeface="Times New Roman"/>
              </a:rPr>
              <a:t>блоку </a:t>
            </a:r>
            <a:r>
              <a:rPr sz="2400" dirty="0">
                <a:latin typeface="Times New Roman"/>
                <a:cs typeface="Times New Roman"/>
              </a:rPr>
              <a:t>з </a:t>
            </a:r>
            <a:r>
              <a:rPr sz="2400" spc="-5" dirty="0">
                <a:latin typeface="Times New Roman"/>
                <a:cs typeface="Times New Roman"/>
              </a:rPr>
              <a:t>нагрівальними </a:t>
            </a:r>
            <a:r>
              <a:rPr sz="2400" dirty="0">
                <a:latin typeface="Times New Roman"/>
                <a:cs typeface="Times New Roman"/>
              </a:rPr>
              <a:t>елементами </a:t>
            </a:r>
            <a:r>
              <a:rPr sz="2400" spc="-15" dirty="0">
                <a:latin typeface="Times New Roman"/>
                <a:cs typeface="Times New Roman"/>
              </a:rPr>
              <a:t>парогенератора </a:t>
            </a:r>
            <a:r>
              <a:rPr sz="2400" dirty="0">
                <a:latin typeface="Times New Roman"/>
                <a:cs typeface="Times New Roman"/>
              </a:rPr>
              <a:t>і </a:t>
            </a:r>
            <a:r>
              <a:rPr sz="2400" spc="5" dirty="0">
                <a:latin typeface="Times New Roman"/>
                <a:cs typeface="Times New Roman"/>
              </a:rPr>
              <a:t> </a:t>
            </a:r>
            <a:r>
              <a:rPr sz="2400" spc="-10" dirty="0">
                <a:latin typeface="Times New Roman"/>
                <a:cs typeface="Times New Roman"/>
              </a:rPr>
              <a:t>поворотної </a:t>
            </a:r>
            <a:r>
              <a:rPr sz="2400" spc="-15" dirty="0">
                <a:latin typeface="Times New Roman"/>
                <a:cs typeface="Times New Roman"/>
              </a:rPr>
              <a:t>платформи </a:t>
            </a:r>
            <a:r>
              <a:rPr sz="2400" dirty="0">
                <a:latin typeface="Times New Roman"/>
                <a:cs typeface="Times New Roman"/>
              </a:rPr>
              <a:t>для </a:t>
            </a:r>
            <a:r>
              <a:rPr sz="2400" spc="-10" dirty="0">
                <a:latin typeface="Times New Roman"/>
                <a:cs typeface="Times New Roman"/>
              </a:rPr>
              <a:t>обертання стелажного </a:t>
            </a:r>
            <a:r>
              <a:rPr sz="2400" spc="-5" dirty="0">
                <a:latin typeface="Times New Roman"/>
                <a:cs typeface="Times New Roman"/>
              </a:rPr>
              <a:t>візка-шпильки. </a:t>
            </a:r>
            <a:r>
              <a:rPr sz="2400" spc="-585"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10" dirty="0">
                <a:latin typeface="Times New Roman"/>
                <a:cs typeface="Times New Roman"/>
              </a:rPr>
              <a:t>робочій</a:t>
            </a:r>
            <a:r>
              <a:rPr sz="2400" spc="-5" dirty="0">
                <a:latin typeface="Times New Roman"/>
                <a:cs typeface="Times New Roman"/>
              </a:rPr>
              <a:t> </a:t>
            </a:r>
            <a:r>
              <a:rPr sz="2400" spc="-10" dirty="0">
                <a:latin typeface="Times New Roman"/>
                <a:cs typeface="Times New Roman"/>
              </a:rPr>
              <a:t>камері</a:t>
            </a:r>
            <a:r>
              <a:rPr sz="2400" spc="-5" dirty="0">
                <a:latin typeface="Times New Roman"/>
                <a:cs typeface="Times New Roman"/>
              </a:rPr>
              <a:t> нагріте</a:t>
            </a:r>
            <a:r>
              <a:rPr sz="2400" dirty="0">
                <a:latin typeface="Times New Roman"/>
                <a:cs typeface="Times New Roman"/>
              </a:rPr>
              <a:t> </a:t>
            </a:r>
            <a:r>
              <a:rPr sz="2400" spc="-35" dirty="0">
                <a:latin typeface="Times New Roman"/>
                <a:cs typeface="Times New Roman"/>
              </a:rPr>
              <a:t>рухоме</a:t>
            </a:r>
            <a:r>
              <a:rPr sz="2400" spc="-30" dirty="0">
                <a:latin typeface="Times New Roman"/>
                <a:cs typeface="Times New Roman"/>
              </a:rPr>
              <a:t> </a:t>
            </a:r>
            <a:r>
              <a:rPr sz="2400" dirty="0">
                <a:latin typeface="Times New Roman"/>
                <a:cs typeface="Times New Roman"/>
              </a:rPr>
              <a:t>повітря</a:t>
            </a:r>
            <a:r>
              <a:rPr sz="2400" spc="5" dirty="0">
                <a:latin typeface="Times New Roman"/>
                <a:cs typeface="Times New Roman"/>
              </a:rPr>
              <a:t> </a:t>
            </a:r>
            <a:r>
              <a:rPr sz="2400" spc="-10" dirty="0">
                <a:latin typeface="Times New Roman"/>
                <a:cs typeface="Times New Roman"/>
              </a:rPr>
              <a:t>забезпечує</a:t>
            </a:r>
            <a:r>
              <a:rPr sz="2400" spc="-5" dirty="0">
                <a:latin typeface="Times New Roman"/>
                <a:cs typeface="Times New Roman"/>
              </a:rPr>
              <a:t> </a:t>
            </a:r>
            <a:r>
              <a:rPr sz="2400" spc="-30" dirty="0">
                <a:latin typeface="Times New Roman"/>
                <a:cs typeface="Times New Roman"/>
              </a:rPr>
              <a:t>теплову </a:t>
            </a:r>
            <a:r>
              <a:rPr sz="2400" spc="-25" dirty="0">
                <a:latin typeface="Times New Roman"/>
                <a:cs typeface="Times New Roman"/>
              </a:rPr>
              <a:t> </a:t>
            </a:r>
            <a:r>
              <a:rPr sz="2400" spc="-10" dirty="0">
                <a:latin typeface="Times New Roman"/>
                <a:cs typeface="Times New Roman"/>
              </a:rPr>
              <a:t>обробку</a:t>
            </a:r>
            <a:r>
              <a:rPr sz="2400" spc="-5" dirty="0">
                <a:latin typeface="Times New Roman"/>
                <a:cs typeface="Times New Roman"/>
              </a:rPr>
              <a:t> виробів,</a:t>
            </a:r>
            <a:r>
              <a:rPr sz="2400" dirty="0">
                <a:latin typeface="Times New Roman"/>
                <a:cs typeface="Times New Roman"/>
              </a:rPr>
              <a:t> що</a:t>
            </a:r>
            <a:r>
              <a:rPr sz="2400" spc="5" dirty="0">
                <a:latin typeface="Times New Roman"/>
                <a:cs typeface="Times New Roman"/>
              </a:rPr>
              <a:t> </a:t>
            </a:r>
            <a:r>
              <a:rPr sz="2400" spc="-10" dirty="0">
                <a:latin typeface="Times New Roman"/>
                <a:cs typeface="Times New Roman"/>
              </a:rPr>
              <a:t>обертаються</a:t>
            </a:r>
            <a:r>
              <a:rPr sz="2400" spc="-5" dirty="0">
                <a:latin typeface="Times New Roman"/>
                <a:cs typeface="Times New Roman"/>
              </a:rPr>
              <a:t> </a:t>
            </a:r>
            <a:r>
              <a:rPr sz="2400" spc="-15" dirty="0">
                <a:latin typeface="Times New Roman"/>
                <a:cs typeface="Times New Roman"/>
              </a:rPr>
              <a:t>разом</a:t>
            </a:r>
            <a:r>
              <a:rPr sz="2400" spc="-10" dirty="0">
                <a:latin typeface="Times New Roman"/>
                <a:cs typeface="Times New Roman"/>
              </a:rPr>
              <a:t> </a:t>
            </a:r>
            <a:r>
              <a:rPr sz="2400" dirty="0">
                <a:latin typeface="Times New Roman"/>
                <a:cs typeface="Times New Roman"/>
              </a:rPr>
              <a:t>з</a:t>
            </a:r>
            <a:r>
              <a:rPr sz="2400" spc="5" dirty="0">
                <a:latin typeface="Times New Roman"/>
                <a:cs typeface="Times New Roman"/>
              </a:rPr>
              <a:t> </a:t>
            </a:r>
            <a:r>
              <a:rPr sz="2400" spc="-30" dirty="0">
                <a:latin typeface="Times New Roman"/>
                <a:cs typeface="Times New Roman"/>
              </a:rPr>
              <a:t>візком.</a:t>
            </a:r>
            <a:r>
              <a:rPr sz="2400" spc="-25"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20" dirty="0">
                <a:latin typeface="Times New Roman"/>
                <a:cs typeface="Times New Roman"/>
              </a:rPr>
              <a:t>багатьох </a:t>
            </a:r>
            <a:r>
              <a:rPr sz="2400" spc="-15" dirty="0">
                <a:latin typeface="Times New Roman"/>
                <a:cs typeface="Times New Roman"/>
              </a:rPr>
              <a:t> печах передбачене </a:t>
            </a:r>
            <a:r>
              <a:rPr sz="2400" spc="-5" dirty="0">
                <a:latin typeface="Times New Roman"/>
                <a:cs typeface="Times New Roman"/>
              </a:rPr>
              <a:t>електронне </a:t>
            </a:r>
            <a:r>
              <a:rPr sz="2400" spc="-10" dirty="0">
                <a:latin typeface="Times New Roman"/>
                <a:cs typeface="Times New Roman"/>
              </a:rPr>
              <a:t>управління </a:t>
            </a:r>
            <a:r>
              <a:rPr sz="2400" spc="-5" dirty="0">
                <a:latin typeface="Times New Roman"/>
                <a:cs typeface="Times New Roman"/>
              </a:rPr>
              <a:t>процесом </a:t>
            </a:r>
            <a:r>
              <a:rPr sz="2400" spc="-10" dirty="0">
                <a:latin typeface="Times New Roman"/>
                <a:cs typeface="Times New Roman"/>
              </a:rPr>
              <a:t>випікання, </a:t>
            </a:r>
            <a:r>
              <a:rPr sz="2400" spc="-5" dirty="0">
                <a:latin typeface="Times New Roman"/>
                <a:cs typeface="Times New Roman"/>
              </a:rPr>
              <a:t> </a:t>
            </a:r>
            <a:r>
              <a:rPr sz="2400" spc="-15" dirty="0">
                <a:latin typeface="Times New Roman"/>
                <a:cs typeface="Times New Roman"/>
              </a:rPr>
              <a:t>тобто</a:t>
            </a:r>
            <a:r>
              <a:rPr sz="2400" spc="-10" dirty="0">
                <a:latin typeface="Times New Roman"/>
                <a:cs typeface="Times New Roman"/>
              </a:rPr>
              <a:t> </a:t>
            </a:r>
            <a:r>
              <a:rPr sz="2400" dirty="0">
                <a:latin typeface="Times New Roman"/>
                <a:cs typeface="Times New Roman"/>
              </a:rPr>
              <a:t>тривалістю</a:t>
            </a:r>
            <a:r>
              <a:rPr sz="2400" spc="5" dirty="0">
                <a:latin typeface="Times New Roman"/>
                <a:cs typeface="Times New Roman"/>
              </a:rPr>
              <a:t> </a:t>
            </a:r>
            <a:r>
              <a:rPr sz="2400" spc="-10" dirty="0">
                <a:latin typeface="Times New Roman"/>
                <a:cs typeface="Times New Roman"/>
              </a:rPr>
              <a:t>нагрівання</a:t>
            </a:r>
            <a:r>
              <a:rPr sz="2400" spc="-5" dirty="0">
                <a:latin typeface="Times New Roman"/>
                <a:cs typeface="Times New Roman"/>
              </a:rPr>
              <a:t> </a:t>
            </a:r>
            <a:r>
              <a:rPr sz="2400" dirty="0">
                <a:latin typeface="Times New Roman"/>
                <a:cs typeface="Times New Roman"/>
              </a:rPr>
              <a:t>і</a:t>
            </a:r>
            <a:r>
              <a:rPr sz="2400" spc="5" dirty="0">
                <a:latin typeface="Times New Roman"/>
                <a:cs typeface="Times New Roman"/>
              </a:rPr>
              <a:t> </a:t>
            </a:r>
            <a:r>
              <a:rPr sz="2400" spc="-10" dirty="0">
                <a:latin typeface="Times New Roman"/>
                <a:cs typeface="Times New Roman"/>
              </a:rPr>
              <a:t>температурою,</a:t>
            </a:r>
            <a:r>
              <a:rPr sz="2400" spc="-5" dirty="0">
                <a:latin typeface="Times New Roman"/>
                <a:cs typeface="Times New Roman"/>
              </a:rPr>
              <a:t> швидкістю </a:t>
            </a:r>
            <a:r>
              <a:rPr sz="2400" spc="-585" dirty="0">
                <a:latin typeface="Times New Roman"/>
                <a:cs typeface="Times New Roman"/>
              </a:rPr>
              <a:t> </a:t>
            </a:r>
            <a:r>
              <a:rPr sz="2400" spc="-5" dirty="0">
                <a:latin typeface="Times New Roman"/>
                <a:cs typeface="Times New Roman"/>
              </a:rPr>
              <a:t>обертання</a:t>
            </a:r>
            <a:r>
              <a:rPr sz="2400" spc="-10" dirty="0">
                <a:latin typeface="Times New Roman"/>
                <a:cs typeface="Times New Roman"/>
              </a:rPr>
              <a:t> вентилятора</a:t>
            </a:r>
            <a:r>
              <a:rPr sz="2400" spc="-5" dirty="0">
                <a:latin typeface="Times New Roman"/>
                <a:cs typeface="Times New Roman"/>
              </a:rPr>
              <a:t> </a:t>
            </a:r>
            <a:r>
              <a:rPr sz="2400" dirty="0">
                <a:latin typeface="Times New Roman"/>
                <a:cs typeface="Times New Roman"/>
              </a:rPr>
              <a:t>і</a:t>
            </a:r>
            <a:r>
              <a:rPr sz="2400" spc="-10" dirty="0">
                <a:latin typeface="Times New Roman"/>
                <a:cs typeface="Times New Roman"/>
              </a:rPr>
              <a:t> візка,</a:t>
            </a:r>
            <a:r>
              <a:rPr sz="2400" spc="-5" dirty="0">
                <a:latin typeface="Times New Roman"/>
                <a:cs typeface="Times New Roman"/>
              </a:rPr>
              <a:t> ситемою </a:t>
            </a:r>
            <a:r>
              <a:rPr sz="2400" spc="-30" dirty="0">
                <a:latin typeface="Times New Roman"/>
                <a:cs typeface="Times New Roman"/>
              </a:rPr>
              <a:t>подачі</a:t>
            </a:r>
            <a:r>
              <a:rPr sz="2400" spc="5" dirty="0">
                <a:latin typeface="Times New Roman"/>
                <a:cs typeface="Times New Roman"/>
              </a:rPr>
              <a:t> </a:t>
            </a:r>
            <a:r>
              <a:rPr sz="2400" spc="-5" dirty="0">
                <a:latin typeface="Times New Roman"/>
                <a:cs typeface="Times New Roman"/>
              </a:rPr>
              <a:t>пари.</a:t>
            </a:r>
            <a:endParaRPr sz="2400">
              <a:latin typeface="Times New Roman"/>
              <a:cs typeface="Times New Roman"/>
            </a:endParaRPr>
          </a:p>
        </p:txBody>
      </p:sp>
      <p:pic>
        <p:nvPicPr>
          <p:cNvPr id="3" name="object 3"/>
          <p:cNvPicPr/>
          <p:nvPr/>
        </p:nvPicPr>
        <p:blipFill>
          <a:blip r:embed="rId2" cstate="print"/>
          <a:stretch>
            <a:fillRect/>
          </a:stretch>
        </p:blipFill>
        <p:spPr>
          <a:xfrm>
            <a:off x="973239" y="2854426"/>
            <a:ext cx="2990822" cy="3589310"/>
          </a:xfrm>
          <a:prstGeom prst="rect">
            <a:avLst/>
          </a:prstGeom>
        </p:spPr>
      </p:pic>
      <p:pic>
        <p:nvPicPr>
          <p:cNvPr id="4" name="object 4"/>
          <p:cNvPicPr/>
          <p:nvPr/>
        </p:nvPicPr>
        <p:blipFill>
          <a:blip r:embed="rId3" cstate="print"/>
          <a:stretch>
            <a:fillRect/>
          </a:stretch>
        </p:blipFill>
        <p:spPr>
          <a:xfrm>
            <a:off x="4674916" y="2788968"/>
            <a:ext cx="3373415" cy="35274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4640" y="139193"/>
            <a:ext cx="8666480" cy="2732405"/>
          </a:xfrm>
          <a:prstGeom prst="rect">
            <a:avLst/>
          </a:prstGeom>
        </p:spPr>
        <p:txBody>
          <a:bodyPr vert="horz" wrap="square" lIns="0" tIns="85725" rIns="0" bIns="0" rtlCol="0">
            <a:spAutoFit/>
          </a:bodyPr>
          <a:lstStyle/>
          <a:p>
            <a:pPr marL="12700" marR="5080" indent="914400" algn="just">
              <a:lnSpc>
                <a:spcPct val="80000"/>
              </a:lnSpc>
              <a:spcBef>
                <a:spcPts val="675"/>
              </a:spcBef>
            </a:pPr>
            <a:r>
              <a:rPr sz="2400" b="1" i="1" spc="-25" dirty="0">
                <a:solidFill>
                  <a:srgbClr val="0000FF"/>
                </a:solidFill>
                <a:latin typeface="Times New Roman"/>
                <a:cs typeface="Times New Roman"/>
              </a:rPr>
              <a:t>Розстійні</a:t>
            </a:r>
            <a:r>
              <a:rPr sz="2400" b="1" i="1" spc="-20" dirty="0">
                <a:solidFill>
                  <a:srgbClr val="0000FF"/>
                </a:solidFill>
                <a:latin typeface="Times New Roman"/>
                <a:cs typeface="Times New Roman"/>
              </a:rPr>
              <a:t> </a:t>
            </a:r>
            <a:r>
              <a:rPr sz="2400" b="1" i="1" spc="-5" dirty="0">
                <a:solidFill>
                  <a:srgbClr val="0000FF"/>
                </a:solidFill>
                <a:latin typeface="Times New Roman"/>
                <a:cs typeface="Times New Roman"/>
              </a:rPr>
              <a:t>шафи</a:t>
            </a:r>
            <a:r>
              <a:rPr sz="2400" b="1" i="1" dirty="0">
                <a:solidFill>
                  <a:srgbClr val="0000FF"/>
                </a:solidFill>
                <a:latin typeface="Times New Roman"/>
                <a:cs typeface="Times New Roman"/>
              </a:rPr>
              <a:t> </a:t>
            </a:r>
            <a:r>
              <a:rPr sz="2400" spc="-10" dirty="0">
                <a:latin typeface="Times New Roman"/>
                <a:cs typeface="Times New Roman"/>
              </a:rPr>
              <a:t>випускаються</a:t>
            </a:r>
            <a:r>
              <a:rPr sz="2400" spc="-5" dirty="0">
                <a:latin typeface="Times New Roman"/>
                <a:cs typeface="Times New Roman"/>
              </a:rPr>
              <a:t> різної</a:t>
            </a:r>
            <a:r>
              <a:rPr sz="2400" dirty="0">
                <a:latin typeface="Times New Roman"/>
                <a:cs typeface="Times New Roman"/>
              </a:rPr>
              <a:t> </a:t>
            </a:r>
            <a:r>
              <a:rPr sz="2400" spc="-10" dirty="0">
                <a:latin typeface="Times New Roman"/>
                <a:cs typeface="Times New Roman"/>
              </a:rPr>
              <a:t>місткості</a:t>
            </a:r>
            <a:r>
              <a:rPr sz="2400" spc="-5" dirty="0">
                <a:latin typeface="Times New Roman"/>
                <a:cs typeface="Times New Roman"/>
              </a:rPr>
              <a:t> </a:t>
            </a:r>
            <a:r>
              <a:rPr sz="2400" dirty="0">
                <a:latin typeface="Times New Roman"/>
                <a:cs typeface="Times New Roman"/>
              </a:rPr>
              <a:t>і </a:t>
            </a:r>
            <a:r>
              <a:rPr sz="2400" spc="5" dirty="0">
                <a:latin typeface="Times New Roman"/>
                <a:cs typeface="Times New Roman"/>
              </a:rPr>
              <a:t> оснащеності.</a:t>
            </a:r>
            <a:r>
              <a:rPr sz="2400" spc="10"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20" dirty="0">
                <a:latin typeface="Times New Roman"/>
                <a:cs typeface="Times New Roman"/>
              </a:rPr>
              <a:t>багатьох</a:t>
            </a:r>
            <a:r>
              <a:rPr sz="2400" spc="-15" dirty="0">
                <a:latin typeface="Times New Roman"/>
                <a:cs typeface="Times New Roman"/>
              </a:rPr>
              <a:t> моделях</a:t>
            </a:r>
            <a:r>
              <a:rPr sz="2400" spc="-10" dirty="0">
                <a:latin typeface="Times New Roman"/>
                <a:cs typeface="Times New Roman"/>
              </a:rPr>
              <a:t> забезпечується</a:t>
            </a:r>
            <a:r>
              <a:rPr sz="2400" spc="-5" dirty="0">
                <a:latin typeface="Times New Roman"/>
                <a:cs typeface="Times New Roman"/>
              </a:rPr>
              <a:t> </a:t>
            </a:r>
            <a:r>
              <a:rPr sz="2400" spc="-25" dirty="0">
                <a:latin typeface="Times New Roman"/>
                <a:cs typeface="Times New Roman"/>
              </a:rPr>
              <a:t>автоматичне </a:t>
            </a:r>
            <a:r>
              <a:rPr sz="2400" spc="-20" dirty="0">
                <a:latin typeface="Times New Roman"/>
                <a:cs typeface="Times New Roman"/>
              </a:rPr>
              <a:t> </a:t>
            </a:r>
            <a:r>
              <a:rPr sz="2400" spc="-5" dirty="0">
                <a:latin typeface="Times New Roman"/>
                <a:cs typeface="Times New Roman"/>
              </a:rPr>
              <a:t>підтримання</a:t>
            </a:r>
            <a:r>
              <a:rPr sz="2400" dirty="0">
                <a:latin typeface="Times New Roman"/>
                <a:cs typeface="Times New Roman"/>
              </a:rPr>
              <a:t> </a:t>
            </a:r>
            <a:r>
              <a:rPr sz="2400" spc="-10" dirty="0">
                <a:latin typeface="Times New Roman"/>
                <a:cs typeface="Times New Roman"/>
              </a:rPr>
              <a:t>температури</a:t>
            </a:r>
            <a:r>
              <a:rPr sz="2400" spc="-5" dirty="0">
                <a:latin typeface="Times New Roman"/>
                <a:cs typeface="Times New Roman"/>
              </a:rPr>
              <a:t> </a:t>
            </a:r>
            <a:r>
              <a:rPr sz="2400" dirty="0">
                <a:latin typeface="Times New Roman"/>
                <a:cs typeface="Times New Roman"/>
              </a:rPr>
              <a:t>і</a:t>
            </a:r>
            <a:r>
              <a:rPr sz="2400" spc="5" dirty="0">
                <a:latin typeface="Times New Roman"/>
                <a:cs typeface="Times New Roman"/>
              </a:rPr>
              <a:t> </a:t>
            </a:r>
            <a:r>
              <a:rPr sz="2400" spc="-10" dirty="0">
                <a:latin typeface="Times New Roman"/>
                <a:cs typeface="Times New Roman"/>
              </a:rPr>
              <a:t>вологості</a:t>
            </a:r>
            <a:r>
              <a:rPr sz="2400" spc="-5" dirty="0">
                <a:latin typeface="Times New Roman"/>
                <a:cs typeface="Times New Roman"/>
              </a:rPr>
              <a:t> середовища,</a:t>
            </a:r>
            <a:r>
              <a:rPr sz="2400" dirty="0">
                <a:latin typeface="Times New Roman"/>
                <a:cs typeface="Times New Roman"/>
              </a:rPr>
              <a:t> </a:t>
            </a:r>
            <a:r>
              <a:rPr sz="2400" spc="-20" dirty="0">
                <a:latin typeface="Times New Roman"/>
                <a:cs typeface="Times New Roman"/>
              </a:rPr>
              <a:t>контроль </a:t>
            </a:r>
            <a:r>
              <a:rPr sz="2400" spc="-15" dirty="0">
                <a:latin typeface="Times New Roman"/>
                <a:cs typeface="Times New Roman"/>
              </a:rPr>
              <a:t> </a:t>
            </a:r>
            <a:r>
              <a:rPr sz="2400" spc="5" dirty="0">
                <a:latin typeface="Times New Roman"/>
                <a:cs typeface="Times New Roman"/>
              </a:rPr>
              <a:t>наявності</a:t>
            </a:r>
            <a:r>
              <a:rPr sz="2400" spc="10" dirty="0">
                <a:latin typeface="Times New Roman"/>
                <a:cs typeface="Times New Roman"/>
              </a:rPr>
              <a:t> </a:t>
            </a:r>
            <a:r>
              <a:rPr sz="2400" spc="-25" dirty="0">
                <a:latin typeface="Times New Roman"/>
                <a:cs typeface="Times New Roman"/>
              </a:rPr>
              <a:t>води</a:t>
            </a:r>
            <a:r>
              <a:rPr sz="2400" spc="-20"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15" dirty="0">
                <a:latin typeface="Times New Roman"/>
                <a:cs typeface="Times New Roman"/>
              </a:rPr>
              <a:t>парогенераторі,</a:t>
            </a:r>
            <a:r>
              <a:rPr sz="2400" spc="575" dirty="0">
                <a:latin typeface="Times New Roman"/>
                <a:cs typeface="Times New Roman"/>
              </a:rPr>
              <a:t> </a:t>
            </a:r>
            <a:r>
              <a:rPr sz="2400" spc="-5" dirty="0">
                <a:latin typeface="Times New Roman"/>
                <a:cs typeface="Times New Roman"/>
              </a:rPr>
              <a:t>створення</a:t>
            </a:r>
            <a:r>
              <a:rPr sz="2400" dirty="0">
                <a:latin typeface="Times New Roman"/>
                <a:cs typeface="Times New Roman"/>
              </a:rPr>
              <a:t> з</a:t>
            </a:r>
            <a:r>
              <a:rPr sz="2400" spc="5" dirty="0">
                <a:latin typeface="Times New Roman"/>
                <a:cs typeface="Times New Roman"/>
              </a:rPr>
              <a:t> </a:t>
            </a:r>
            <a:r>
              <a:rPr sz="2400" spc="-15" dirty="0">
                <a:latin typeface="Times New Roman"/>
                <a:cs typeface="Times New Roman"/>
              </a:rPr>
              <a:t>допомогою </a:t>
            </a:r>
            <a:r>
              <a:rPr sz="2400" spc="-10" dirty="0">
                <a:latin typeface="Times New Roman"/>
                <a:cs typeface="Times New Roman"/>
              </a:rPr>
              <a:t> вентилятора</a:t>
            </a:r>
            <a:r>
              <a:rPr sz="2400" spc="-5" dirty="0">
                <a:latin typeface="Times New Roman"/>
                <a:cs typeface="Times New Roman"/>
              </a:rPr>
              <a:t> примусової,</a:t>
            </a:r>
            <a:r>
              <a:rPr sz="2400" dirty="0">
                <a:latin typeface="Times New Roman"/>
                <a:cs typeface="Times New Roman"/>
              </a:rPr>
              <a:t> з</a:t>
            </a:r>
            <a:r>
              <a:rPr sz="2400" spc="5" dirty="0">
                <a:latin typeface="Times New Roman"/>
                <a:cs typeface="Times New Roman"/>
              </a:rPr>
              <a:t> </a:t>
            </a:r>
            <a:r>
              <a:rPr sz="2400" spc="-5" dirty="0">
                <a:latin typeface="Times New Roman"/>
                <a:cs typeface="Times New Roman"/>
              </a:rPr>
              <a:t>різною</a:t>
            </a:r>
            <a:r>
              <a:rPr sz="2400" dirty="0">
                <a:latin typeface="Times New Roman"/>
                <a:cs typeface="Times New Roman"/>
              </a:rPr>
              <a:t> </a:t>
            </a:r>
            <a:r>
              <a:rPr sz="2400" spc="-10" dirty="0">
                <a:latin typeface="Times New Roman"/>
                <a:cs typeface="Times New Roman"/>
              </a:rPr>
              <a:t>температурою,</a:t>
            </a:r>
            <a:r>
              <a:rPr sz="2400" spc="-5" dirty="0">
                <a:latin typeface="Times New Roman"/>
                <a:cs typeface="Times New Roman"/>
              </a:rPr>
              <a:t> </a:t>
            </a:r>
            <a:r>
              <a:rPr sz="2400" spc="-20" dirty="0">
                <a:latin typeface="Times New Roman"/>
                <a:cs typeface="Times New Roman"/>
              </a:rPr>
              <a:t>циркуляції </a:t>
            </a:r>
            <a:r>
              <a:rPr sz="2400" spc="-585" dirty="0">
                <a:latin typeface="Times New Roman"/>
                <a:cs typeface="Times New Roman"/>
              </a:rPr>
              <a:t> </a:t>
            </a:r>
            <a:r>
              <a:rPr sz="2400" dirty="0">
                <a:latin typeface="Times New Roman"/>
                <a:cs typeface="Times New Roman"/>
              </a:rPr>
              <a:t>теплоносія.</a:t>
            </a:r>
            <a:r>
              <a:rPr sz="2400" spc="60" dirty="0">
                <a:latin typeface="Times New Roman"/>
                <a:cs typeface="Times New Roman"/>
              </a:rPr>
              <a:t> </a:t>
            </a:r>
            <a:r>
              <a:rPr sz="2400" spc="-20" dirty="0">
                <a:latin typeface="Times New Roman"/>
                <a:cs typeface="Times New Roman"/>
              </a:rPr>
              <a:t>Температура</a:t>
            </a:r>
            <a:r>
              <a:rPr sz="2400" spc="80" dirty="0">
                <a:latin typeface="Times New Roman"/>
                <a:cs typeface="Times New Roman"/>
              </a:rPr>
              <a:t> </a:t>
            </a:r>
            <a:r>
              <a:rPr sz="2400" dirty="0">
                <a:latin typeface="Times New Roman"/>
                <a:cs typeface="Times New Roman"/>
              </a:rPr>
              <a:t>повітря</a:t>
            </a:r>
            <a:r>
              <a:rPr sz="2400" spc="60" dirty="0">
                <a:latin typeface="Times New Roman"/>
                <a:cs typeface="Times New Roman"/>
              </a:rPr>
              <a:t> </a:t>
            </a:r>
            <a:r>
              <a:rPr sz="2400" dirty="0">
                <a:latin typeface="Times New Roman"/>
                <a:cs typeface="Times New Roman"/>
              </a:rPr>
              <a:t>в</a:t>
            </a:r>
            <a:r>
              <a:rPr sz="2400" spc="70" dirty="0">
                <a:latin typeface="Times New Roman"/>
                <a:cs typeface="Times New Roman"/>
              </a:rPr>
              <a:t> </a:t>
            </a:r>
            <a:r>
              <a:rPr sz="2400" spc="-10" dirty="0">
                <a:latin typeface="Times New Roman"/>
                <a:cs typeface="Times New Roman"/>
              </a:rPr>
              <a:t>камері</a:t>
            </a:r>
            <a:r>
              <a:rPr sz="2400" spc="70" dirty="0">
                <a:latin typeface="Times New Roman"/>
                <a:cs typeface="Times New Roman"/>
              </a:rPr>
              <a:t> </a:t>
            </a:r>
            <a:r>
              <a:rPr sz="2400" spc="-10" dirty="0">
                <a:latin typeface="Times New Roman"/>
                <a:cs typeface="Times New Roman"/>
              </a:rPr>
              <a:t>забезпечується</a:t>
            </a:r>
            <a:r>
              <a:rPr sz="2400" spc="75" dirty="0">
                <a:latin typeface="Times New Roman"/>
                <a:cs typeface="Times New Roman"/>
              </a:rPr>
              <a:t> </a:t>
            </a:r>
            <a:r>
              <a:rPr sz="2400" spc="-5" dirty="0">
                <a:latin typeface="Times New Roman"/>
                <a:cs typeface="Times New Roman"/>
              </a:rPr>
              <a:t>ТЕНами </a:t>
            </a:r>
            <a:r>
              <a:rPr sz="2400" spc="-585" dirty="0">
                <a:latin typeface="Times New Roman"/>
                <a:cs typeface="Times New Roman"/>
              </a:rPr>
              <a:t> </a:t>
            </a:r>
            <a:r>
              <a:rPr sz="2400" dirty="0">
                <a:latin typeface="Times New Roman"/>
                <a:cs typeface="Times New Roman"/>
              </a:rPr>
              <a:t>і </a:t>
            </a:r>
            <a:r>
              <a:rPr sz="2400" spc="-5" dirty="0">
                <a:latin typeface="Times New Roman"/>
                <a:cs typeface="Times New Roman"/>
              </a:rPr>
              <a:t>плавно </a:t>
            </a:r>
            <a:r>
              <a:rPr sz="2400" spc="-15" dirty="0">
                <a:latin typeface="Times New Roman"/>
                <a:cs typeface="Times New Roman"/>
              </a:rPr>
              <a:t>регулюється </a:t>
            </a:r>
            <a:r>
              <a:rPr sz="2400" dirty="0">
                <a:latin typeface="Times New Roman"/>
                <a:cs typeface="Times New Roman"/>
              </a:rPr>
              <a:t>в </a:t>
            </a:r>
            <a:r>
              <a:rPr sz="2400" spc="-5" dirty="0">
                <a:latin typeface="Times New Roman"/>
                <a:cs typeface="Times New Roman"/>
              </a:rPr>
              <a:t>межах від </a:t>
            </a:r>
            <a:r>
              <a:rPr sz="2400" dirty="0">
                <a:latin typeface="Times New Roman"/>
                <a:cs typeface="Times New Roman"/>
              </a:rPr>
              <a:t>20 </a:t>
            </a:r>
            <a:r>
              <a:rPr sz="2400" spc="-5" dirty="0">
                <a:latin typeface="Times New Roman"/>
                <a:cs typeface="Times New Roman"/>
              </a:rPr>
              <a:t>до </a:t>
            </a:r>
            <a:r>
              <a:rPr sz="2400" dirty="0">
                <a:latin typeface="Times New Roman"/>
                <a:cs typeface="Times New Roman"/>
              </a:rPr>
              <a:t>90 °С, </a:t>
            </a:r>
            <a:r>
              <a:rPr sz="2400" spc="-5" dirty="0">
                <a:latin typeface="Times New Roman"/>
                <a:cs typeface="Times New Roman"/>
              </a:rPr>
              <a:t>рівень</a:t>
            </a:r>
            <a:r>
              <a:rPr sz="2400" dirty="0">
                <a:latin typeface="Times New Roman"/>
                <a:cs typeface="Times New Roman"/>
              </a:rPr>
              <a:t> </a:t>
            </a:r>
            <a:r>
              <a:rPr sz="2400" spc="-10" dirty="0">
                <a:latin typeface="Times New Roman"/>
                <a:cs typeface="Times New Roman"/>
              </a:rPr>
              <a:t>вологості </a:t>
            </a:r>
            <a:r>
              <a:rPr sz="2400" dirty="0">
                <a:latin typeface="Times New Roman"/>
                <a:cs typeface="Times New Roman"/>
              </a:rPr>
              <a:t>– </a:t>
            </a:r>
            <a:r>
              <a:rPr sz="2400" spc="5" dirty="0">
                <a:latin typeface="Times New Roman"/>
                <a:cs typeface="Times New Roman"/>
              </a:rPr>
              <a:t> </a:t>
            </a:r>
            <a:r>
              <a:rPr sz="2400" dirty="0">
                <a:latin typeface="Times New Roman"/>
                <a:cs typeface="Times New Roman"/>
              </a:rPr>
              <a:t>75…85 %. </a:t>
            </a:r>
            <a:r>
              <a:rPr sz="2400" spc="-10" dirty="0">
                <a:latin typeface="Times New Roman"/>
                <a:cs typeface="Times New Roman"/>
              </a:rPr>
              <a:t>Розстійні </a:t>
            </a:r>
            <a:r>
              <a:rPr sz="2400" spc="-5" dirty="0">
                <a:latin typeface="Times New Roman"/>
                <a:cs typeface="Times New Roman"/>
              </a:rPr>
              <a:t>шафи </a:t>
            </a:r>
            <a:r>
              <a:rPr sz="2400" spc="-10" dirty="0">
                <a:latin typeface="Times New Roman"/>
                <a:cs typeface="Times New Roman"/>
              </a:rPr>
              <a:t>встановлюються </a:t>
            </a:r>
            <a:r>
              <a:rPr sz="2400" spc="-5" dirty="0">
                <a:latin typeface="Times New Roman"/>
                <a:cs typeface="Times New Roman"/>
              </a:rPr>
              <a:t>на </a:t>
            </a:r>
            <a:r>
              <a:rPr sz="2400" spc="-15" dirty="0">
                <a:latin typeface="Times New Roman"/>
                <a:cs typeface="Times New Roman"/>
              </a:rPr>
              <a:t>столі, </a:t>
            </a:r>
            <a:r>
              <a:rPr sz="2400" dirty="0">
                <a:latin typeface="Times New Roman"/>
                <a:cs typeface="Times New Roman"/>
              </a:rPr>
              <a:t>підставці, а </a:t>
            </a:r>
            <a:r>
              <a:rPr sz="2400" spc="5" dirty="0">
                <a:latin typeface="Times New Roman"/>
                <a:cs typeface="Times New Roman"/>
              </a:rPr>
              <a:t> </a:t>
            </a:r>
            <a:r>
              <a:rPr sz="2400" spc="-35" dirty="0">
                <a:latin typeface="Times New Roman"/>
                <a:cs typeface="Times New Roman"/>
              </a:rPr>
              <a:t>також</a:t>
            </a:r>
            <a:r>
              <a:rPr sz="2400" spc="-5" dirty="0">
                <a:latin typeface="Times New Roman"/>
                <a:cs typeface="Times New Roman"/>
              </a:rPr>
              <a:t> </a:t>
            </a:r>
            <a:r>
              <a:rPr sz="2400" spc="-25" dirty="0">
                <a:latin typeface="Times New Roman"/>
                <a:cs typeface="Times New Roman"/>
              </a:rPr>
              <a:t>виконувати</a:t>
            </a:r>
            <a:r>
              <a:rPr sz="2400" dirty="0">
                <a:latin typeface="Times New Roman"/>
                <a:cs typeface="Times New Roman"/>
              </a:rPr>
              <a:t> </a:t>
            </a:r>
            <a:r>
              <a:rPr sz="2400" spc="-15" dirty="0">
                <a:latin typeface="Times New Roman"/>
                <a:cs typeface="Times New Roman"/>
              </a:rPr>
              <a:t>функцію</a:t>
            </a:r>
            <a:r>
              <a:rPr sz="2400" spc="5" dirty="0">
                <a:latin typeface="Times New Roman"/>
                <a:cs typeface="Times New Roman"/>
              </a:rPr>
              <a:t> </a:t>
            </a:r>
            <a:r>
              <a:rPr sz="2400" dirty="0">
                <a:latin typeface="Times New Roman"/>
                <a:cs typeface="Times New Roman"/>
              </a:rPr>
              <a:t>підставки</a:t>
            </a:r>
            <a:r>
              <a:rPr sz="2400" spc="-5" dirty="0">
                <a:latin typeface="Times New Roman"/>
                <a:cs typeface="Times New Roman"/>
              </a:rPr>
              <a:t> </a:t>
            </a:r>
            <a:r>
              <a:rPr sz="2400" dirty="0">
                <a:latin typeface="Times New Roman"/>
                <a:cs typeface="Times New Roman"/>
              </a:rPr>
              <a:t>для</a:t>
            </a:r>
            <a:r>
              <a:rPr sz="2400" spc="-5" dirty="0">
                <a:latin typeface="Times New Roman"/>
                <a:cs typeface="Times New Roman"/>
              </a:rPr>
              <a:t> </a:t>
            </a:r>
            <a:r>
              <a:rPr sz="2400" spc="-10" dirty="0">
                <a:latin typeface="Times New Roman"/>
                <a:cs typeface="Times New Roman"/>
              </a:rPr>
              <a:t>пекарських</a:t>
            </a:r>
            <a:r>
              <a:rPr sz="2400" spc="-5" dirty="0">
                <a:latin typeface="Times New Roman"/>
                <a:cs typeface="Times New Roman"/>
              </a:rPr>
              <a:t> шаф.</a:t>
            </a:r>
            <a:endParaRPr sz="2400">
              <a:latin typeface="Times New Roman"/>
              <a:cs typeface="Times New Roman"/>
            </a:endParaRPr>
          </a:p>
        </p:txBody>
      </p:sp>
      <p:pic>
        <p:nvPicPr>
          <p:cNvPr id="3" name="object 3"/>
          <p:cNvPicPr/>
          <p:nvPr/>
        </p:nvPicPr>
        <p:blipFill>
          <a:blip r:embed="rId2" cstate="print"/>
          <a:stretch>
            <a:fillRect/>
          </a:stretch>
        </p:blipFill>
        <p:spPr>
          <a:xfrm>
            <a:off x="6304457" y="2942092"/>
            <a:ext cx="2373271" cy="3915907"/>
          </a:xfrm>
          <a:prstGeom prst="rect">
            <a:avLst/>
          </a:prstGeom>
        </p:spPr>
      </p:pic>
      <p:pic>
        <p:nvPicPr>
          <p:cNvPr id="4" name="object 4"/>
          <p:cNvPicPr/>
          <p:nvPr/>
        </p:nvPicPr>
        <p:blipFill>
          <a:blip r:embed="rId3" cstate="print"/>
          <a:stretch>
            <a:fillRect/>
          </a:stretch>
        </p:blipFill>
        <p:spPr>
          <a:xfrm>
            <a:off x="256906" y="3435081"/>
            <a:ext cx="2736849" cy="2736849"/>
          </a:xfrm>
          <a:prstGeom prst="rect">
            <a:avLst/>
          </a:prstGeom>
        </p:spPr>
      </p:pic>
      <p:pic>
        <p:nvPicPr>
          <p:cNvPr id="5" name="object 5"/>
          <p:cNvPicPr/>
          <p:nvPr/>
        </p:nvPicPr>
        <p:blipFill>
          <a:blip r:embed="rId4" cstate="print"/>
          <a:stretch>
            <a:fillRect/>
          </a:stretch>
        </p:blipFill>
        <p:spPr>
          <a:xfrm>
            <a:off x="3353914" y="3685702"/>
            <a:ext cx="2879702" cy="240982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5287" y="3794137"/>
            <a:ext cx="2590802" cy="2876537"/>
          </a:xfrm>
          <a:prstGeom prst="rect">
            <a:avLst/>
          </a:prstGeom>
        </p:spPr>
      </p:pic>
      <p:pic>
        <p:nvPicPr>
          <p:cNvPr id="3" name="object 3"/>
          <p:cNvPicPr/>
          <p:nvPr/>
        </p:nvPicPr>
        <p:blipFill>
          <a:blip r:embed="rId3" cstate="print"/>
          <a:stretch>
            <a:fillRect/>
          </a:stretch>
        </p:blipFill>
        <p:spPr>
          <a:xfrm>
            <a:off x="3475786" y="3941339"/>
            <a:ext cx="2975389" cy="2179200"/>
          </a:xfrm>
          <a:prstGeom prst="rect">
            <a:avLst/>
          </a:prstGeom>
        </p:spPr>
      </p:pic>
      <p:sp>
        <p:nvSpPr>
          <p:cNvPr id="4" name="object 4"/>
          <p:cNvSpPr txBox="1"/>
          <p:nvPr/>
        </p:nvSpPr>
        <p:spPr>
          <a:xfrm>
            <a:off x="400845" y="283782"/>
            <a:ext cx="8272145" cy="1854200"/>
          </a:xfrm>
          <a:prstGeom prst="rect">
            <a:avLst/>
          </a:prstGeom>
        </p:spPr>
        <p:txBody>
          <a:bodyPr vert="horz" wrap="square" lIns="0" tIns="12700" rIns="0" bIns="0" rtlCol="0">
            <a:spAutoFit/>
          </a:bodyPr>
          <a:lstStyle/>
          <a:p>
            <a:pPr marL="12700" marR="5080" indent="990600" algn="just">
              <a:lnSpc>
                <a:spcPct val="100000"/>
              </a:lnSpc>
              <a:spcBef>
                <a:spcPts val="100"/>
              </a:spcBef>
            </a:pPr>
            <a:r>
              <a:rPr sz="2400" b="1" i="1" spc="-5" dirty="0">
                <a:solidFill>
                  <a:srgbClr val="0000FF"/>
                </a:solidFill>
                <a:latin typeface="Times New Roman"/>
                <a:cs typeface="Times New Roman"/>
              </a:rPr>
              <a:t>Піч для </a:t>
            </a:r>
            <a:r>
              <a:rPr sz="2400" b="1" i="1" spc="-10" dirty="0">
                <a:solidFill>
                  <a:srgbClr val="0000FF"/>
                </a:solidFill>
                <a:latin typeface="Times New Roman"/>
                <a:cs typeface="Times New Roman"/>
              </a:rPr>
              <a:t>запікання </a:t>
            </a:r>
            <a:r>
              <a:rPr sz="2400" b="1" i="1" spc="-20" dirty="0">
                <a:solidFill>
                  <a:srgbClr val="0000FF"/>
                </a:solidFill>
                <a:latin typeface="Times New Roman"/>
                <a:cs typeface="Times New Roman"/>
              </a:rPr>
              <a:t>картоплі</a:t>
            </a:r>
            <a:r>
              <a:rPr sz="2400" b="1" i="1" spc="-15" dirty="0">
                <a:solidFill>
                  <a:srgbClr val="0000FF"/>
                </a:solidFill>
                <a:latin typeface="Times New Roman"/>
                <a:cs typeface="Times New Roman"/>
              </a:rPr>
              <a:t> </a:t>
            </a:r>
            <a:r>
              <a:rPr sz="2400" spc="-5" dirty="0">
                <a:solidFill>
                  <a:srgbClr val="1F497D"/>
                </a:solidFill>
                <a:latin typeface="Times New Roman"/>
                <a:cs typeface="Times New Roman"/>
              </a:rPr>
              <a:t>від </a:t>
            </a:r>
            <a:r>
              <a:rPr sz="2400" spc="-15" dirty="0">
                <a:solidFill>
                  <a:srgbClr val="1F497D"/>
                </a:solidFill>
                <a:latin typeface="Times New Roman"/>
                <a:cs typeface="Times New Roman"/>
              </a:rPr>
              <a:t>фірми </a:t>
            </a:r>
            <a:r>
              <a:rPr sz="2400" spc="-5" dirty="0">
                <a:solidFill>
                  <a:srgbClr val="1F497D"/>
                </a:solidFill>
                <a:latin typeface="Times New Roman"/>
                <a:cs typeface="Times New Roman"/>
              </a:rPr>
              <a:t>King Edward </a:t>
            </a:r>
            <a:r>
              <a:rPr sz="2400" dirty="0">
                <a:solidFill>
                  <a:srgbClr val="1F497D"/>
                </a:solidFill>
                <a:latin typeface="Times New Roman"/>
                <a:cs typeface="Times New Roman"/>
              </a:rPr>
              <a:t> </a:t>
            </a:r>
            <a:r>
              <a:rPr sz="2400" spc="-20" dirty="0">
                <a:solidFill>
                  <a:srgbClr val="1F497D"/>
                </a:solidFill>
                <a:latin typeface="Times New Roman"/>
                <a:cs typeface="Times New Roman"/>
              </a:rPr>
              <a:t>(Англія) </a:t>
            </a:r>
            <a:r>
              <a:rPr sz="2400" spc="-10" dirty="0">
                <a:solidFill>
                  <a:srgbClr val="1F497D"/>
                </a:solidFill>
                <a:latin typeface="Times New Roman"/>
                <a:cs typeface="Times New Roman"/>
              </a:rPr>
              <a:t>забезпечена </a:t>
            </a:r>
            <a:r>
              <a:rPr sz="2400" spc="-5" dirty="0">
                <a:solidFill>
                  <a:srgbClr val="1F497D"/>
                </a:solidFill>
                <a:latin typeface="Times New Roman"/>
                <a:cs typeface="Times New Roman"/>
              </a:rPr>
              <a:t>системою </a:t>
            </a:r>
            <a:r>
              <a:rPr sz="2400" spc="-15" dirty="0">
                <a:solidFill>
                  <a:srgbClr val="1F497D"/>
                </a:solidFill>
                <a:latin typeface="Times New Roman"/>
                <a:cs typeface="Times New Roman"/>
              </a:rPr>
              <a:t>нагріву </a:t>
            </a:r>
            <a:r>
              <a:rPr sz="2400" dirty="0">
                <a:solidFill>
                  <a:srgbClr val="1F497D"/>
                </a:solidFill>
                <a:latin typeface="Times New Roman"/>
                <a:cs typeface="Times New Roman"/>
              </a:rPr>
              <a:t>з </a:t>
            </a:r>
            <a:r>
              <a:rPr sz="2400" spc="-20" dirty="0">
                <a:solidFill>
                  <a:srgbClr val="1F497D"/>
                </a:solidFill>
                <a:latin typeface="Times New Roman"/>
                <a:cs typeface="Times New Roman"/>
              </a:rPr>
              <a:t>циркуляцією </a:t>
            </a:r>
            <a:r>
              <a:rPr sz="2400" dirty="0">
                <a:solidFill>
                  <a:srgbClr val="1F497D"/>
                </a:solidFill>
                <a:latin typeface="Times New Roman"/>
                <a:cs typeface="Times New Roman"/>
              </a:rPr>
              <a:t>повітря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(конвекцією),</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завдяки</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чому</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картопля</a:t>
            </a:r>
            <a:r>
              <a:rPr sz="2400" spc="-10" dirty="0">
                <a:solidFill>
                  <a:srgbClr val="1F497D"/>
                </a:solidFill>
                <a:latin typeface="Times New Roman"/>
                <a:cs typeface="Times New Roman"/>
              </a:rPr>
              <a:t> випікається</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швидко</a:t>
            </a:r>
            <a:r>
              <a:rPr sz="2400" spc="-15" dirty="0">
                <a:solidFill>
                  <a:srgbClr val="1F497D"/>
                </a:solidFill>
                <a:latin typeface="Times New Roman"/>
                <a:cs typeface="Times New Roman"/>
              </a:rPr>
              <a:t> </a:t>
            </a:r>
            <a:r>
              <a:rPr sz="2400" dirty="0">
                <a:solidFill>
                  <a:srgbClr val="1F497D"/>
                </a:solidFill>
                <a:latin typeface="Times New Roman"/>
                <a:cs typeface="Times New Roman"/>
              </a:rPr>
              <a:t>і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рівномірно, </a:t>
            </a:r>
            <a:r>
              <a:rPr sz="2400" spc="-5" dirty="0">
                <a:solidFill>
                  <a:srgbClr val="1F497D"/>
                </a:solidFill>
                <a:latin typeface="Times New Roman"/>
                <a:cs typeface="Times New Roman"/>
              </a:rPr>
              <a:t>не </a:t>
            </a:r>
            <a:r>
              <a:rPr sz="2400" spc="-10" dirty="0">
                <a:solidFill>
                  <a:srgbClr val="1F497D"/>
                </a:solidFill>
                <a:latin typeface="Times New Roman"/>
                <a:cs typeface="Times New Roman"/>
              </a:rPr>
              <a:t>підгорає. Камера </a:t>
            </a:r>
            <a:r>
              <a:rPr sz="2400" spc="-20" dirty="0">
                <a:solidFill>
                  <a:srgbClr val="1F497D"/>
                </a:solidFill>
                <a:latin typeface="Times New Roman"/>
                <a:cs typeface="Times New Roman"/>
              </a:rPr>
              <a:t>печі виконана </a:t>
            </a:r>
            <a:r>
              <a:rPr sz="2400" dirty="0">
                <a:solidFill>
                  <a:srgbClr val="1F497D"/>
                </a:solidFill>
                <a:latin typeface="Times New Roman"/>
                <a:cs typeface="Times New Roman"/>
              </a:rPr>
              <a:t>з </a:t>
            </a:r>
            <a:r>
              <a:rPr sz="2400" spc="-15" dirty="0">
                <a:solidFill>
                  <a:srgbClr val="1F497D"/>
                </a:solidFill>
                <a:latin typeface="Times New Roman"/>
                <a:cs typeface="Times New Roman"/>
              </a:rPr>
              <a:t>нержавіючої </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сталі.</a:t>
            </a:r>
            <a:r>
              <a:rPr sz="2400" spc="275" dirty="0">
                <a:solidFill>
                  <a:srgbClr val="1F497D"/>
                </a:solidFill>
                <a:latin typeface="Times New Roman"/>
                <a:cs typeface="Times New Roman"/>
              </a:rPr>
              <a:t> </a:t>
            </a:r>
            <a:r>
              <a:rPr sz="2400" dirty="0">
                <a:solidFill>
                  <a:srgbClr val="1F497D"/>
                </a:solidFill>
                <a:latin typeface="Times New Roman"/>
                <a:cs typeface="Times New Roman"/>
              </a:rPr>
              <a:t>У</a:t>
            </a:r>
            <a:r>
              <a:rPr sz="2400" spc="295" dirty="0">
                <a:solidFill>
                  <a:srgbClr val="1F497D"/>
                </a:solidFill>
                <a:latin typeface="Times New Roman"/>
                <a:cs typeface="Times New Roman"/>
              </a:rPr>
              <a:t> </a:t>
            </a:r>
            <a:r>
              <a:rPr sz="2400" spc="-5" dirty="0">
                <a:solidFill>
                  <a:srgbClr val="1F497D"/>
                </a:solidFill>
                <a:latin typeface="Times New Roman"/>
                <a:cs typeface="Times New Roman"/>
              </a:rPr>
              <a:t>верхній</a:t>
            </a:r>
            <a:r>
              <a:rPr sz="2400" spc="305" dirty="0">
                <a:solidFill>
                  <a:srgbClr val="1F497D"/>
                </a:solidFill>
                <a:latin typeface="Times New Roman"/>
                <a:cs typeface="Times New Roman"/>
              </a:rPr>
              <a:t> </a:t>
            </a:r>
            <a:r>
              <a:rPr sz="2400" dirty="0">
                <a:solidFill>
                  <a:srgbClr val="1F497D"/>
                </a:solidFill>
                <a:latin typeface="Times New Roman"/>
                <a:cs typeface="Times New Roman"/>
              </a:rPr>
              <a:t>частині</a:t>
            </a:r>
            <a:r>
              <a:rPr sz="2400" spc="295" dirty="0">
                <a:solidFill>
                  <a:srgbClr val="1F497D"/>
                </a:solidFill>
                <a:latin typeface="Times New Roman"/>
                <a:cs typeface="Times New Roman"/>
              </a:rPr>
              <a:t> </a:t>
            </a:r>
            <a:r>
              <a:rPr sz="2400" spc="-20" dirty="0">
                <a:solidFill>
                  <a:srgbClr val="1F497D"/>
                </a:solidFill>
                <a:latin typeface="Times New Roman"/>
                <a:cs typeface="Times New Roman"/>
              </a:rPr>
              <a:t>печі</a:t>
            </a:r>
            <a:r>
              <a:rPr sz="2400" spc="335" dirty="0">
                <a:solidFill>
                  <a:srgbClr val="1F497D"/>
                </a:solidFill>
                <a:latin typeface="Times New Roman"/>
                <a:cs typeface="Times New Roman"/>
              </a:rPr>
              <a:t> </a:t>
            </a:r>
            <a:r>
              <a:rPr sz="2400" dirty="0">
                <a:solidFill>
                  <a:srgbClr val="1F497D"/>
                </a:solidFill>
                <a:latin typeface="Times New Roman"/>
                <a:cs typeface="Times New Roman"/>
              </a:rPr>
              <a:t>є</a:t>
            </a:r>
            <a:r>
              <a:rPr sz="2400" spc="290" dirty="0">
                <a:solidFill>
                  <a:srgbClr val="1F497D"/>
                </a:solidFill>
                <a:latin typeface="Times New Roman"/>
                <a:cs typeface="Times New Roman"/>
              </a:rPr>
              <a:t> </a:t>
            </a:r>
            <a:r>
              <a:rPr sz="2400" spc="-5" dirty="0">
                <a:solidFill>
                  <a:srgbClr val="1F497D"/>
                </a:solidFill>
                <a:latin typeface="Times New Roman"/>
                <a:cs typeface="Times New Roman"/>
              </a:rPr>
              <a:t>відсік</a:t>
            </a:r>
            <a:r>
              <a:rPr sz="2400" spc="305" dirty="0">
                <a:solidFill>
                  <a:srgbClr val="1F497D"/>
                </a:solidFill>
                <a:latin typeface="Times New Roman"/>
                <a:cs typeface="Times New Roman"/>
              </a:rPr>
              <a:t> </a:t>
            </a:r>
            <a:r>
              <a:rPr sz="2400" dirty="0">
                <a:solidFill>
                  <a:srgbClr val="1F497D"/>
                </a:solidFill>
                <a:latin typeface="Times New Roman"/>
                <a:cs typeface="Times New Roman"/>
              </a:rPr>
              <a:t>з</a:t>
            </a:r>
            <a:r>
              <a:rPr sz="2400" spc="290" dirty="0">
                <a:solidFill>
                  <a:srgbClr val="1F497D"/>
                </a:solidFill>
                <a:latin typeface="Times New Roman"/>
                <a:cs typeface="Times New Roman"/>
              </a:rPr>
              <a:t> </a:t>
            </a:r>
            <a:r>
              <a:rPr sz="2400" spc="-10" dirty="0">
                <a:solidFill>
                  <a:srgbClr val="1F497D"/>
                </a:solidFill>
                <a:latin typeface="Times New Roman"/>
                <a:cs typeface="Times New Roman"/>
              </a:rPr>
              <a:t>підігрівом</a:t>
            </a:r>
            <a:r>
              <a:rPr sz="2400" spc="315" dirty="0">
                <a:solidFill>
                  <a:srgbClr val="1F497D"/>
                </a:solidFill>
                <a:latin typeface="Times New Roman"/>
                <a:cs typeface="Times New Roman"/>
              </a:rPr>
              <a:t> </a:t>
            </a:r>
            <a:r>
              <a:rPr sz="2400" dirty="0">
                <a:solidFill>
                  <a:srgbClr val="1F497D"/>
                </a:solidFill>
                <a:latin typeface="Times New Roman"/>
                <a:cs typeface="Times New Roman"/>
              </a:rPr>
              <a:t>і</a:t>
            </a:r>
            <a:endParaRPr sz="2400">
              <a:latin typeface="Times New Roman"/>
              <a:cs typeface="Times New Roman"/>
            </a:endParaRPr>
          </a:p>
        </p:txBody>
      </p:sp>
      <p:sp>
        <p:nvSpPr>
          <p:cNvPr id="5" name="object 5"/>
          <p:cNvSpPr txBox="1"/>
          <p:nvPr/>
        </p:nvSpPr>
        <p:spPr>
          <a:xfrm>
            <a:off x="402369" y="2112582"/>
            <a:ext cx="5456555" cy="391160"/>
          </a:xfrm>
          <a:prstGeom prst="rect">
            <a:avLst/>
          </a:prstGeom>
        </p:spPr>
        <p:txBody>
          <a:bodyPr vert="horz" wrap="square" lIns="0" tIns="12700" rIns="0" bIns="0" rtlCol="0">
            <a:spAutoFit/>
          </a:bodyPr>
          <a:lstStyle/>
          <a:p>
            <a:pPr marL="12700">
              <a:lnSpc>
                <a:spcPct val="100000"/>
              </a:lnSpc>
              <a:spcBef>
                <a:spcPts val="100"/>
              </a:spcBef>
              <a:tabLst>
                <a:tab pos="2308860" algn="l"/>
                <a:tab pos="3044190" algn="l"/>
                <a:tab pos="4258945" algn="l"/>
              </a:tabLst>
            </a:pPr>
            <a:r>
              <a:rPr sz="2400" spc="-5" dirty="0">
                <a:solidFill>
                  <a:srgbClr val="1F497D"/>
                </a:solidFill>
                <a:latin typeface="Times New Roman"/>
                <a:cs typeface="Times New Roman"/>
              </a:rPr>
              <a:t>пі</a:t>
            </a:r>
            <a:r>
              <a:rPr sz="2400" dirty="0">
                <a:solidFill>
                  <a:srgbClr val="1F497D"/>
                </a:solidFill>
                <a:latin typeface="Times New Roman"/>
                <a:cs typeface="Times New Roman"/>
              </a:rPr>
              <a:t>дс</a:t>
            </a:r>
            <a:r>
              <a:rPr sz="2400" spc="-5" dirty="0">
                <a:solidFill>
                  <a:srgbClr val="1F497D"/>
                </a:solidFill>
                <a:latin typeface="Times New Roman"/>
                <a:cs typeface="Times New Roman"/>
              </a:rPr>
              <a:t>в</a:t>
            </a:r>
            <a:r>
              <a:rPr sz="2400" spc="-10" dirty="0">
                <a:solidFill>
                  <a:srgbClr val="1F497D"/>
                </a:solidFill>
                <a:latin typeface="Times New Roman"/>
                <a:cs typeface="Times New Roman"/>
              </a:rPr>
              <a:t>і</a:t>
            </a:r>
            <a:r>
              <a:rPr sz="2400" spc="-5" dirty="0">
                <a:solidFill>
                  <a:srgbClr val="1F497D"/>
                </a:solidFill>
                <a:latin typeface="Times New Roman"/>
                <a:cs typeface="Times New Roman"/>
              </a:rPr>
              <a:t>ч</a:t>
            </a:r>
            <a:r>
              <a:rPr sz="2400" dirty="0">
                <a:solidFill>
                  <a:srgbClr val="1F497D"/>
                </a:solidFill>
                <a:latin typeface="Times New Roman"/>
                <a:cs typeface="Times New Roman"/>
              </a:rPr>
              <a:t>у</a:t>
            </a:r>
            <a:r>
              <a:rPr sz="2400" spc="-30" dirty="0">
                <a:solidFill>
                  <a:srgbClr val="1F497D"/>
                </a:solidFill>
                <a:latin typeface="Times New Roman"/>
                <a:cs typeface="Times New Roman"/>
              </a:rPr>
              <a:t>в</a:t>
            </a:r>
            <a:r>
              <a:rPr sz="2400" dirty="0">
                <a:solidFill>
                  <a:srgbClr val="1F497D"/>
                </a:solidFill>
                <a:latin typeface="Times New Roman"/>
                <a:cs typeface="Times New Roman"/>
              </a:rPr>
              <a:t>ан</a:t>
            </a:r>
            <a:r>
              <a:rPr sz="2400" spc="-5" dirty="0">
                <a:solidFill>
                  <a:srgbClr val="1F497D"/>
                </a:solidFill>
                <a:latin typeface="Times New Roman"/>
                <a:cs typeface="Times New Roman"/>
              </a:rPr>
              <a:t>ня</a:t>
            </a:r>
            <a:r>
              <a:rPr sz="2400" dirty="0">
                <a:solidFill>
                  <a:srgbClr val="1F497D"/>
                </a:solidFill>
                <a:latin typeface="Times New Roman"/>
                <a:cs typeface="Times New Roman"/>
              </a:rPr>
              <a:t>м	для	</a:t>
            </a:r>
            <a:r>
              <a:rPr sz="2400" spc="-65" dirty="0">
                <a:solidFill>
                  <a:srgbClr val="1F497D"/>
                </a:solidFill>
                <a:latin typeface="Times New Roman"/>
                <a:cs typeface="Times New Roman"/>
              </a:rPr>
              <a:t>г</a:t>
            </a:r>
            <a:r>
              <a:rPr sz="2400" spc="-35" dirty="0">
                <a:solidFill>
                  <a:srgbClr val="1F497D"/>
                </a:solidFill>
                <a:latin typeface="Times New Roman"/>
                <a:cs typeface="Times New Roman"/>
              </a:rPr>
              <a:t>о</a:t>
            </a:r>
            <a:r>
              <a:rPr sz="2400" spc="-30" dirty="0">
                <a:solidFill>
                  <a:srgbClr val="1F497D"/>
                </a:solidFill>
                <a:latin typeface="Times New Roman"/>
                <a:cs typeface="Times New Roman"/>
              </a:rPr>
              <a:t>т</a:t>
            </a:r>
            <a:r>
              <a:rPr sz="2400" dirty="0">
                <a:solidFill>
                  <a:srgbClr val="1F497D"/>
                </a:solidFill>
                <a:latin typeface="Times New Roman"/>
                <a:cs typeface="Times New Roman"/>
              </a:rPr>
              <a:t>о</a:t>
            </a:r>
            <a:r>
              <a:rPr sz="2400" spc="-20" dirty="0">
                <a:solidFill>
                  <a:srgbClr val="1F497D"/>
                </a:solidFill>
                <a:latin typeface="Times New Roman"/>
                <a:cs typeface="Times New Roman"/>
              </a:rPr>
              <a:t>в</a:t>
            </a:r>
            <a:r>
              <a:rPr sz="2400" dirty="0">
                <a:solidFill>
                  <a:srgbClr val="1F497D"/>
                </a:solidFill>
                <a:latin typeface="Times New Roman"/>
                <a:cs typeface="Times New Roman"/>
              </a:rPr>
              <a:t>ої	</a:t>
            </a:r>
            <a:r>
              <a:rPr sz="2400" spc="-50" dirty="0">
                <a:solidFill>
                  <a:srgbClr val="1F497D"/>
                </a:solidFill>
                <a:latin typeface="Times New Roman"/>
                <a:cs typeface="Times New Roman"/>
              </a:rPr>
              <a:t>к</a:t>
            </a:r>
            <a:r>
              <a:rPr sz="2400" dirty="0">
                <a:solidFill>
                  <a:srgbClr val="1F497D"/>
                </a:solidFill>
                <a:latin typeface="Times New Roman"/>
                <a:cs typeface="Times New Roman"/>
              </a:rPr>
              <a:t>а</a:t>
            </a:r>
            <a:r>
              <a:rPr sz="2400" spc="-40" dirty="0">
                <a:solidFill>
                  <a:srgbClr val="1F497D"/>
                </a:solidFill>
                <a:latin typeface="Times New Roman"/>
                <a:cs typeface="Times New Roman"/>
              </a:rPr>
              <a:t>р</a:t>
            </a:r>
            <a:r>
              <a:rPr sz="2400" spc="-30" dirty="0">
                <a:solidFill>
                  <a:srgbClr val="1F497D"/>
                </a:solidFill>
                <a:latin typeface="Times New Roman"/>
                <a:cs typeface="Times New Roman"/>
              </a:rPr>
              <a:t>т</a:t>
            </a:r>
            <a:r>
              <a:rPr sz="2400" dirty="0">
                <a:solidFill>
                  <a:srgbClr val="1F497D"/>
                </a:solidFill>
                <a:latin typeface="Times New Roman"/>
                <a:cs typeface="Times New Roman"/>
              </a:rPr>
              <a:t>оплі.</a:t>
            </a:r>
            <a:endParaRPr sz="2400">
              <a:latin typeface="Times New Roman"/>
              <a:cs typeface="Times New Roman"/>
            </a:endParaRPr>
          </a:p>
        </p:txBody>
      </p:sp>
      <p:sp>
        <p:nvSpPr>
          <p:cNvPr id="6" name="object 6"/>
          <p:cNvSpPr txBox="1"/>
          <p:nvPr/>
        </p:nvSpPr>
        <p:spPr>
          <a:xfrm>
            <a:off x="402369" y="2112582"/>
            <a:ext cx="8269605" cy="756920"/>
          </a:xfrm>
          <a:prstGeom prst="rect">
            <a:avLst/>
          </a:prstGeom>
        </p:spPr>
        <p:txBody>
          <a:bodyPr vert="horz" wrap="square" lIns="0" tIns="12700" rIns="0" bIns="0" rtlCol="0">
            <a:spAutoFit/>
          </a:bodyPr>
          <a:lstStyle/>
          <a:p>
            <a:pPr marL="12700" marR="5080" indent="5718175">
              <a:lnSpc>
                <a:spcPct val="100000"/>
              </a:lnSpc>
              <a:spcBef>
                <a:spcPts val="100"/>
              </a:spcBef>
              <a:tabLst>
                <a:tab pos="1679575" algn="l"/>
                <a:tab pos="2376805" algn="l"/>
                <a:tab pos="4076700" algn="l"/>
                <a:tab pos="4928870" algn="l"/>
                <a:tab pos="5676265" algn="l"/>
                <a:tab pos="6415405" algn="l"/>
                <a:tab pos="6487160" algn="l"/>
                <a:tab pos="7063105" algn="l"/>
              </a:tabLst>
            </a:pPr>
            <a:r>
              <a:rPr sz="2400" dirty="0">
                <a:solidFill>
                  <a:srgbClr val="1F497D"/>
                </a:solidFill>
                <a:latin typeface="Times New Roman"/>
                <a:cs typeface="Times New Roman"/>
              </a:rPr>
              <a:t>Ч</a:t>
            </a:r>
            <a:r>
              <a:rPr sz="2400" spc="-5" dirty="0">
                <a:solidFill>
                  <a:srgbClr val="1F497D"/>
                </a:solidFill>
                <a:latin typeface="Times New Roman"/>
                <a:cs typeface="Times New Roman"/>
              </a:rPr>
              <a:t>а</a:t>
            </a:r>
            <a:r>
              <a:rPr sz="2400" dirty="0">
                <a:solidFill>
                  <a:srgbClr val="1F497D"/>
                </a:solidFill>
                <a:latin typeface="Times New Roman"/>
                <a:cs typeface="Times New Roman"/>
              </a:rPr>
              <a:t>с		</a:t>
            </a:r>
            <a:r>
              <a:rPr sz="2400" spc="-5" dirty="0">
                <a:solidFill>
                  <a:srgbClr val="1F497D"/>
                </a:solidFill>
                <a:latin typeface="Times New Roman"/>
                <a:cs typeface="Times New Roman"/>
              </a:rPr>
              <a:t>пр</a:t>
            </a:r>
            <a:r>
              <a:rPr sz="2400" dirty="0">
                <a:solidFill>
                  <a:srgbClr val="1F497D"/>
                </a:solidFill>
                <a:latin typeface="Times New Roman"/>
                <a:cs typeface="Times New Roman"/>
              </a:rPr>
              <a:t>и</a:t>
            </a:r>
            <a:r>
              <a:rPr sz="2400" spc="-65" dirty="0">
                <a:solidFill>
                  <a:srgbClr val="1F497D"/>
                </a:solidFill>
                <a:latin typeface="Times New Roman"/>
                <a:cs typeface="Times New Roman"/>
              </a:rPr>
              <a:t>г</a:t>
            </a:r>
            <a:r>
              <a:rPr sz="2400" spc="-35" dirty="0">
                <a:solidFill>
                  <a:srgbClr val="1F497D"/>
                </a:solidFill>
                <a:latin typeface="Times New Roman"/>
                <a:cs typeface="Times New Roman"/>
              </a:rPr>
              <a:t>о</a:t>
            </a:r>
            <a:r>
              <a:rPr sz="2400" spc="-30" dirty="0">
                <a:solidFill>
                  <a:srgbClr val="1F497D"/>
                </a:solidFill>
                <a:latin typeface="Times New Roman"/>
                <a:cs typeface="Times New Roman"/>
              </a:rPr>
              <a:t>т</a:t>
            </a:r>
            <a:r>
              <a:rPr sz="2400" dirty="0">
                <a:solidFill>
                  <a:srgbClr val="1F497D"/>
                </a:solidFill>
                <a:latin typeface="Times New Roman"/>
                <a:cs typeface="Times New Roman"/>
              </a:rPr>
              <a:t>у</a:t>
            </a:r>
            <a:r>
              <a:rPr sz="2400" spc="-30" dirty="0">
                <a:solidFill>
                  <a:srgbClr val="1F497D"/>
                </a:solidFill>
                <a:latin typeface="Times New Roman"/>
                <a:cs typeface="Times New Roman"/>
              </a:rPr>
              <a:t>в</a:t>
            </a:r>
            <a:r>
              <a:rPr sz="2400" dirty="0">
                <a:solidFill>
                  <a:srgbClr val="1F497D"/>
                </a:solidFill>
                <a:latin typeface="Times New Roman"/>
                <a:cs typeface="Times New Roman"/>
              </a:rPr>
              <a:t>а</a:t>
            </a:r>
            <a:r>
              <a:rPr sz="2400" spc="-5" dirty="0">
                <a:solidFill>
                  <a:srgbClr val="1F497D"/>
                </a:solidFill>
                <a:latin typeface="Times New Roman"/>
                <a:cs typeface="Times New Roman"/>
              </a:rPr>
              <a:t>ння  </a:t>
            </a:r>
            <a:r>
              <a:rPr sz="2400" dirty="0">
                <a:solidFill>
                  <a:srgbClr val="1F497D"/>
                </a:solidFill>
                <a:latin typeface="Times New Roman"/>
                <a:cs typeface="Times New Roman"/>
              </a:rPr>
              <a:t>зад</a:t>
            </a:r>
            <a:r>
              <a:rPr sz="2400" spc="-5" dirty="0">
                <a:solidFill>
                  <a:srgbClr val="1F497D"/>
                </a:solidFill>
                <a:latin typeface="Times New Roman"/>
                <a:cs typeface="Times New Roman"/>
              </a:rPr>
              <a:t>а</a:t>
            </a:r>
            <a:r>
              <a:rPr sz="2400" spc="-10" dirty="0">
                <a:solidFill>
                  <a:srgbClr val="1F497D"/>
                </a:solidFill>
                <a:latin typeface="Times New Roman"/>
                <a:cs typeface="Times New Roman"/>
              </a:rPr>
              <a:t>є</a:t>
            </a:r>
            <a:r>
              <a:rPr sz="2400" dirty="0">
                <a:solidFill>
                  <a:srgbClr val="1F497D"/>
                </a:solidFill>
                <a:latin typeface="Times New Roman"/>
                <a:cs typeface="Times New Roman"/>
              </a:rPr>
              <a:t>т</a:t>
            </a:r>
            <a:r>
              <a:rPr sz="2400" spc="-5" dirty="0">
                <a:solidFill>
                  <a:srgbClr val="1F497D"/>
                </a:solidFill>
                <a:latin typeface="Times New Roman"/>
                <a:cs typeface="Times New Roman"/>
              </a:rPr>
              <a:t>ь</a:t>
            </a:r>
            <a:r>
              <a:rPr sz="2400" dirty="0">
                <a:solidFill>
                  <a:srgbClr val="1F497D"/>
                </a:solidFill>
                <a:latin typeface="Times New Roman"/>
                <a:cs typeface="Times New Roman"/>
              </a:rPr>
              <a:t>ся	за	</a:t>
            </a:r>
            <a:r>
              <a:rPr sz="2400" spc="30" dirty="0">
                <a:solidFill>
                  <a:srgbClr val="1F497D"/>
                </a:solidFill>
                <a:latin typeface="Times New Roman"/>
                <a:cs typeface="Times New Roman"/>
              </a:rPr>
              <a:t>т</a:t>
            </a:r>
            <a:r>
              <a:rPr sz="2400" spc="-5" dirty="0">
                <a:solidFill>
                  <a:srgbClr val="1F497D"/>
                </a:solidFill>
                <a:latin typeface="Times New Roman"/>
                <a:cs typeface="Times New Roman"/>
              </a:rPr>
              <a:t>а</a:t>
            </a:r>
            <a:r>
              <a:rPr sz="2400" dirty="0">
                <a:solidFill>
                  <a:srgbClr val="1F497D"/>
                </a:solidFill>
                <a:latin typeface="Times New Roman"/>
                <a:cs typeface="Times New Roman"/>
              </a:rPr>
              <a:t>й</a:t>
            </a:r>
            <a:r>
              <a:rPr sz="2400" spc="-5" dirty="0">
                <a:solidFill>
                  <a:srgbClr val="1F497D"/>
                </a:solidFill>
                <a:latin typeface="Times New Roman"/>
                <a:cs typeface="Times New Roman"/>
              </a:rPr>
              <a:t>м</a:t>
            </a:r>
            <a:r>
              <a:rPr sz="2400" dirty="0">
                <a:solidFill>
                  <a:srgbClr val="1F497D"/>
                </a:solidFill>
                <a:latin typeface="Times New Roman"/>
                <a:cs typeface="Times New Roman"/>
              </a:rPr>
              <a:t>ер</a:t>
            </a:r>
            <a:r>
              <a:rPr sz="2400" spc="-45" dirty="0">
                <a:solidFill>
                  <a:srgbClr val="1F497D"/>
                </a:solidFill>
                <a:latin typeface="Times New Roman"/>
                <a:cs typeface="Times New Roman"/>
              </a:rPr>
              <a:t>о</a:t>
            </a:r>
            <a:r>
              <a:rPr sz="2400" dirty="0">
                <a:solidFill>
                  <a:srgbClr val="1F497D"/>
                </a:solidFill>
                <a:latin typeface="Times New Roman"/>
                <a:cs typeface="Times New Roman"/>
              </a:rPr>
              <a:t>м	</a:t>
            </a:r>
            <a:r>
              <a:rPr sz="2400" spc="-5" dirty="0">
                <a:solidFill>
                  <a:srgbClr val="1F497D"/>
                </a:solidFill>
                <a:latin typeface="Times New Roman"/>
                <a:cs typeface="Times New Roman"/>
              </a:rPr>
              <a:t>(</a:t>
            </a:r>
            <a:r>
              <a:rPr sz="2400" dirty="0">
                <a:solidFill>
                  <a:srgbClr val="1F497D"/>
                </a:solidFill>
                <a:latin typeface="Times New Roman"/>
                <a:cs typeface="Times New Roman"/>
              </a:rPr>
              <a:t>до	90	хв	</a:t>
            </a:r>
            <a:r>
              <a:rPr sz="2400" spc="-5" dirty="0">
                <a:solidFill>
                  <a:srgbClr val="1F497D"/>
                </a:solidFill>
                <a:latin typeface="Times New Roman"/>
                <a:cs typeface="Times New Roman"/>
              </a:rPr>
              <a:t>і</a:t>
            </a:r>
            <a:r>
              <a:rPr sz="2400" dirty="0">
                <a:solidFill>
                  <a:srgbClr val="1F497D"/>
                </a:solidFill>
                <a:latin typeface="Times New Roman"/>
                <a:cs typeface="Times New Roman"/>
              </a:rPr>
              <a:t>з	з</a:t>
            </a:r>
            <a:r>
              <a:rPr sz="2400" spc="-85" dirty="0">
                <a:solidFill>
                  <a:srgbClr val="1F497D"/>
                </a:solidFill>
                <a:latin typeface="Times New Roman"/>
                <a:cs typeface="Times New Roman"/>
              </a:rPr>
              <a:t>в</a:t>
            </a:r>
            <a:r>
              <a:rPr sz="2400" dirty="0">
                <a:solidFill>
                  <a:srgbClr val="1F497D"/>
                </a:solidFill>
                <a:latin typeface="Times New Roman"/>
                <a:cs typeface="Times New Roman"/>
              </a:rPr>
              <a:t>у</a:t>
            </a:r>
            <a:r>
              <a:rPr sz="2400" spc="-125" dirty="0">
                <a:solidFill>
                  <a:srgbClr val="1F497D"/>
                </a:solidFill>
                <a:latin typeface="Times New Roman"/>
                <a:cs typeface="Times New Roman"/>
              </a:rPr>
              <a:t>к</a:t>
            </a:r>
            <a:r>
              <a:rPr sz="2400" dirty="0">
                <a:solidFill>
                  <a:srgbClr val="1F497D"/>
                </a:solidFill>
                <a:latin typeface="Times New Roman"/>
                <a:cs typeface="Times New Roman"/>
              </a:rPr>
              <a:t>о</a:t>
            </a:r>
            <a:r>
              <a:rPr sz="2400" spc="5" dirty="0">
                <a:solidFill>
                  <a:srgbClr val="1F497D"/>
                </a:solidFill>
                <a:latin typeface="Times New Roman"/>
                <a:cs typeface="Times New Roman"/>
              </a:rPr>
              <a:t>в</a:t>
            </a:r>
            <a:r>
              <a:rPr sz="2400" dirty="0">
                <a:solidFill>
                  <a:srgbClr val="1F497D"/>
                </a:solidFill>
                <a:latin typeface="Times New Roman"/>
                <a:cs typeface="Times New Roman"/>
              </a:rPr>
              <a:t>им</a:t>
            </a:r>
            <a:endParaRPr sz="2400">
              <a:latin typeface="Times New Roman"/>
              <a:cs typeface="Times New Roman"/>
            </a:endParaRPr>
          </a:p>
        </p:txBody>
      </p:sp>
      <p:sp>
        <p:nvSpPr>
          <p:cNvPr id="7" name="object 7"/>
          <p:cNvSpPr txBox="1"/>
          <p:nvPr/>
        </p:nvSpPr>
        <p:spPr>
          <a:xfrm>
            <a:off x="401759" y="2844102"/>
            <a:ext cx="8270240" cy="756920"/>
          </a:xfrm>
          <a:prstGeom prst="rect">
            <a:avLst/>
          </a:prstGeom>
        </p:spPr>
        <p:txBody>
          <a:bodyPr vert="horz" wrap="square" lIns="0" tIns="12700" rIns="0" bIns="0" rtlCol="0">
            <a:spAutoFit/>
          </a:bodyPr>
          <a:lstStyle/>
          <a:p>
            <a:pPr marL="12700" marR="5080">
              <a:lnSpc>
                <a:spcPct val="100000"/>
              </a:lnSpc>
              <a:spcBef>
                <a:spcPts val="100"/>
              </a:spcBef>
              <a:tabLst>
                <a:tab pos="2063750" algn="l"/>
                <a:tab pos="3240405" algn="l"/>
                <a:tab pos="4787900" algn="l"/>
                <a:tab pos="6542405" algn="l"/>
              </a:tabLst>
            </a:pPr>
            <a:r>
              <a:rPr sz="2400" dirty="0">
                <a:solidFill>
                  <a:srgbClr val="1F497D"/>
                </a:solidFill>
                <a:latin typeface="Times New Roman"/>
                <a:cs typeface="Times New Roman"/>
              </a:rPr>
              <a:t>оповіще</a:t>
            </a:r>
            <a:r>
              <a:rPr sz="2400" spc="-5" dirty="0">
                <a:solidFill>
                  <a:srgbClr val="1F497D"/>
                </a:solidFill>
                <a:latin typeface="Times New Roman"/>
                <a:cs typeface="Times New Roman"/>
              </a:rPr>
              <a:t>н</a:t>
            </a:r>
            <a:r>
              <a:rPr sz="2400" dirty="0">
                <a:solidFill>
                  <a:srgbClr val="1F497D"/>
                </a:solidFill>
                <a:latin typeface="Times New Roman"/>
                <a:cs typeface="Times New Roman"/>
              </a:rPr>
              <a:t>ня</a:t>
            </a:r>
            <a:r>
              <a:rPr sz="2400" spc="-5" dirty="0">
                <a:solidFill>
                  <a:srgbClr val="1F497D"/>
                </a:solidFill>
                <a:latin typeface="Times New Roman"/>
                <a:cs typeface="Times New Roman"/>
              </a:rPr>
              <a:t>м</a:t>
            </a:r>
            <a:r>
              <a:rPr sz="2400" dirty="0">
                <a:solidFill>
                  <a:srgbClr val="1F497D"/>
                </a:solidFill>
                <a:latin typeface="Times New Roman"/>
                <a:cs typeface="Times New Roman"/>
              </a:rPr>
              <a:t>).	</a:t>
            </a:r>
            <a:r>
              <a:rPr sz="2400" spc="-30" dirty="0">
                <a:solidFill>
                  <a:srgbClr val="1F497D"/>
                </a:solidFill>
                <a:latin typeface="Times New Roman"/>
                <a:cs typeface="Times New Roman"/>
              </a:rPr>
              <a:t>Ст</a:t>
            </a:r>
            <a:r>
              <a:rPr sz="2400" dirty="0">
                <a:solidFill>
                  <a:srgbClr val="1F497D"/>
                </a:solidFill>
                <a:latin typeface="Times New Roman"/>
                <a:cs typeface="Times New Roman"/>
              </a:rPr>
              <a:t>у</a:t>
            </a:r>
            <a:r>
              <a:rPr sz="2400" spc="-5" dirty="0">
                <a:solidFill>
                  <a:srgbClr val="1F497D"/>
                </a:solidFill>
                <a:latin typeface="Times New Roman"/>
                <a:cs typeface="Times New Roman"/>
              </a:rPr>
              <a:t>п</a:t>
            </a:r>
            <a:r>
              <a:rPr sz="2400" spc="-10" dirty="0">
                <a:solidFill>
                  <a:srgbClr val="1F497D"/>
                </a:solidFill>
                <a:latin typeface="Times New Roman"/>
                <a:cs typeface="Times New Roman"/>
              </a:rPr>
              <a:t>і</a:t>
            </a:r>
            <a:r>
              <a:rPr sz="2400" dirty="0">
                <a:solidFill>
                  <a:srgbClr val="1F497D"/>
                </a:solidFill>
                <a:latin typeface="Times New Roman"/>
                <a:cs typeface="Times New Roman"/>
              </a:rPr>
              <a:t>нь	</a:t>
            </a:r>
            <a:r>
              <a:rPr sz="2400" spc="-5" dirty="0">
                <a:solidFill>
                  <a:srgbClr val="1F497D"/>
                </a:solidFill>
                <a:latin typeface="Times New Roman"/>
                <a:cs typeface="Times New Roman"/>
              </a:rPr>
              <a:t>н</a:t>
            </a:r>
            <a:r>
              <a:rPr sz="2400" dirty="0">
                <a:solidFill>
                  <a:srgbClr val="1F497D"/>
                </a:solidFill>
                <a:latin typeface="Times New Roman"/>
                <a:cs typeface="Times New Roman"/>
              </a:rPr>
              <a:t>а</a:t>
            </a:r>
            <a:r>
              <a:rPr sz="2400" spc="-5" dirty="0">
                <a:solidFill>
                  <a:srgbClr val="1F497D"/>
                </a:solidFill>
                <a:latin typeface="Times New Roman"/>
                <a:cs typeface="Times New Roman"/>
              </a:rPr>
              <a:t>грі</a:t>
            </a:r>
            <a:r>
              <a:rPr sz="2400" spc="-30" dirty="0">
                <a:solidFill>
                  <a:srgbClr val="1F497D"/>
                </a:solidFill>
                <a:latin typeface="Times New Roman"/>
                <a:cs typeface="Times New Roman"/>
              </a:rPr>
              <a:t>в</a:t>
            </a:r>
            <a:r>
              <a:rPr sz="2400" spc="-5" dirty="0">
                <a:solidFill>
                  <a:srgbClr val="1F497D"/>
                </a:solidFill>
                <a:latin typeface="Times New Roman"/>
                <a:cs typeface="Times New Roman"/>
              </a:rPr>
              <a:t>анн</a:t>
            </a:r>
            <a:r>
              <a:rPr sz="2400" dirty="0">
                <a:solidFill>
                  <a:srgbClr val="1F497D"/>
                </a:solidFill>
                <a:latin typeface="Times New Roman"/>
                <a:cs typeface="Times New Roman"/>
              </a:rPr>
              <a:t>я	рег</a:t>
            </a:r>
            <a:r>
              <a:rPr sz="2400" spc="-110" dirty="0">
                <a:solidFill>
                  <a:srgbClr val="1F497D"/>
                </a:solidFill>
                <a:latin typeface="Times New Roman"/>
                <a:cs typeface="Times New Roman"/>
              </a:rPr>
              <a:t>у</a:t>
            </a:r>
            <a:r>
              <a:rPr sz="2400" dirty="0">
                <a:solidFill>
                  <a:srgbClr val="1F497D"/>
                </a:solidFill>
                <a:latin typeface="Times New Roman"/>
                <a:cs typeface="Times New Roman"/>
              </a:rPr>
              <a:t>л</a:t>
            </a:r>
            <a:r>
              <a:rPr sz="2400" spc="-5" dirty="0">
                <a:solidFill>
                  <a:srgbClr val="1F497D"/>
                </a:solidFill>
                <a:latin typeface="Times New Roman"/>
                <a:cs typeface="Times New Roman"/>
              </a:rPr>
              <a:t>ю</a:t>
            </a:r>
            <a:r>
              <a:rPr sz="2400" dirty="0">
                <a:solidFill>
                  <a:srgbClr val="1F497D"/>
                </a:solidFill>
                <a:latin typeface="Times New Roman"/>
                <a:cs typeface="Times New Roman"/>
              </a:rPr>
              <a:t>є</a:t>
            </a:r>
            <a:r>
              <a:rPr sz="2400" spc="-5" dirty="0">
                <a:solidFill>
                  <a:srgbClr val="1F497D"/>
                </a:solidFill>
                <a:latin typeface="Times New Roman"/>
                <a:cs typeface="Times New Roman"/>
              </a:rPr>
              <a:t>ть</a:t>
            </a:r>
            <a:r>
              <a:rPr sz="2400" dirty="0">
                <a:solidFill>
                  <a:srgbClr val="1F497D"/>
                </a:solidFill>
                <a:latin typeface="Times New Roman"/>
                <a:cs typeface="Times New Roman"/>
              </a:rPr>
              <a:t>ся	те</a:t>
            </a:r>
            <a:r>
              <a:rPr sz="2400" spc="-40" dirty="0">
                <a:solidFill>
                  <a:srgbClr val="1F497D"/>
                </a:solidFill>
                <a:latin typeface="Times New Roman"/>
                <a:cs typeface="Times New Roman"/>
              </a:rPr>
              <a:t>р</a:t>
            </a:r>
            <a:r>
              <a:rPr sz="2400" spc="-5" dirty="0">
                <a:solidFill>
                  <a:srgbClr val="1F497D"/>
                </a:solidFill>
                <a:latin typeface="Times New Roman"/>
                <a:cs typeface="Times New Roman"/>
              </a:rPr>
              <a:t>м</a:t>
            </a:r>
            <a:r>
              <a:rPr sz="2400" spc="60" dirty="0">
                <a:solidFill>
                  <a:srgbClr val="1F497D"/>
                </a:solidFill>
                <a:latin typeface="Times New Roman"/>
                <a:cs typeface="Times New Roman"/>
              </a:rPr>
              <a:t>о</a:t>
            </a:r>
            <a:r>
              <a:rPr sz="2400" dirty="0">
                <a:solidFill>
                  <a:srgbClr val="1F497D"/>
                </a:solidFill>
                <a:latin typeface="Times New Roman"/>
                <a:cs typeface="Times New Roman"/>
              </a:rPr>
              <a:t>с</a:t>
            </a:r>
            <a:r>
              <a:rPr sz="2400" spc="20" dirty="0">
                <a:solidFill>
                  <a:srgbClr val="1F497D"/>
                </a:solidFill>
                <a:latin typeface="Times New Roman"/>
                <a:cs typeface="Times New Roman"/>
              </a:rPr>
              <a:t>т</a:t>
            </a:r>
            <a:r>
              <a:rPr sz="2400" spc="-60" dirty="0">
                <a:solidFill>
                  <a:srgbClr val="1F497D"/>
                </a:solidFill>
                <a:latin typeface="Times New Roman"/>
                <a:cs typeface="Times New Roman"/>
              </a:rPr>
              <a:t>а</a:t>
            </a:r>
            <a:r>
              <a:rPr sz="2400" spc="-40" dirty="0">
                <a:solidFill>
                  <a:srgbClr val="1F497D"/>
                </a:solidFill>
                <a:latin typeface="Times New Roman"/>
                <a:cs typeface="Times New Roman"/>
              </a:rPr>
              <a:t>т</a:t>
            </a:r>
            <a:r>
              <a:rPr sz="2400" spc="-45" dirty="0">
                <a:solidFill>
                  <a:srgbClr val="1F497D"/>
                </a:solidFill>
                <a:latin typeface="Times New Roman"/>
                <a:cs typeface="Times New Roman"/>
              </a:rPr>
              <a:t>о</a:t>
            </a:r>
            <a:r>
              <a:rPr sz="2400" dirty="0">
                <a:solidFill>
                  <a:srgbClr val="1F497D"/>
                </a:solidFill>
                <a:latin typeface="Times New Roman"/>
                <a:cs typeface="Times New Roman"/>
              </a:rPr>
              <a:t>м.  Час</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приготування</a:t>
            </a:r>
            <a:r>
              <a:rPr sz="2400" spc="5" dirty="0">
                <a:solidFill>
                  <a:srgbClr val="1F497D"/>
                </a:solidFill>
                <a:latin typeface="Times New Roman"/>
                <a:cs typeface="Times New Roman"/>
              </a:rPr>
              <a:t> </a:t>
            </a:r>
            <a:r>
              <a:rPr sz="2400" dirty="0">
                <a:solidFill>
                  <a:srgbClr val="1F497D"/>
                </a:solidFill>
                <a:latin typeface="Times New Roman"/>
                <a:cs typeface="Times New Roman"/>
              </a:rPr>
              <a:t>– 60 </a:t>
            </a:r>
            <a:r>
              <a:rPr sz="2400" spc="-5" dirty="0">
                <a:solidFill>
                  <a:srgbClr val="1F497D"/>
                </a:solidFill>
                <a:latin typeface="Times New Roman"/>
                <a:cs typeface="Times New Roman"/>
              </a:rPr>
              <a:t>хвилин.</a:t>
            </a:r>
            <a:endParaRPr sz="24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511" y="306524"/>
            <a:ext cx="255270" cy="0"/>
          </a:xfrm>
          <a:custGeom>
            <a:avLst/>
            <a:gdLst/>
            <a:ahLst/>
            <a:cxnLst/>
            <a:rect l="l" t="t" r="r" b="b"/>
            <a:pathLst>
              <a:path w="255270">
                <a:moveTo>
                  <a:pt x="0" y="0"/>
                </a:moveTo>
                <a:lnTo>
                  <a:pt x="254662" y="0"/>
                </a:lnTo>
              </a:path>
            </a:pathLst>
          </a:custGeom>
          <a:ln w="9525">
            <a:solidFill>
              <a:srgbClr val="000000"/>
            </a:solidFill>
          </a:ln>
        </p:spPr>
        <p:txBody>
          <a:bodyPr wrap="square" lIns="0" tIns="0" rIns="0" bIns="0" rtlCol="0"/>
          <a:lstStyle/>
          <a:p>
            <a:endParaRPr/>
          </a:p>
        </p:txBody>
      </p:sp>
      <p:sp>
        <p:nvSpPr>
          <p:cNvPr id="3" name="object 3"/>
          <p:cNvSpPr txBox="1"/>
          <p:nvPr/>
        </p:nvSpPr>
        <p:spPr>
          <a:xfrm>
            <a:off x="434174" y="116839"/>
            <a:ext cx="8415020" cy="336550"/>
          </a:xfrm>
          <a:prstGeom prst="rect">
            <a:avLst/>
          </a:prstGeom>
          <a:ln w="12700">
            <a:solidFill>
              <a:srgbClr val="000000"/>
            </a:solidFill>
          </a:ln>
        </p:spPr>
        <p:txBody>
          <a:bodyPr vert="horz" wrap="square" lIns="0" tIns="29209" rIns="0" bIns="0" rtlCol="0">
            <a:spAutoFit/>
          </a:bodyPr>
          <a:lstStyle/>
          <a:p>
            <a:pPr algn="ctr">
              <a:lnSpc>
                <a:spcPct val="100000"/>
              </a:lnSpc>
              <a:spcBef>
                <a:spcPts val="229"/>
              </a:spcBef>
            </a:pPr>
            <a:r>
              <a:rPr sz="1600" b="1" spc="-5" dirty="0">
                <a:solidFill>
                  <a:srgbClr val="1F497D"/>
                </a:solidFill>
                <a:latin typeface="Times New Roman"/>
                <a:cs typeface="Times New Roman"/>
              </a:rPr>
              <a:t>Класифікація</a:t>
            </a:r>
            <a:r>
              <a:rPr sz="1600" b="1" spc="-10" dirty="0">
                <a:solidFill>
                  <a:srgbClr val="1F497D"/>
                </a:solidFill>
                <a:latin typeface="Times New Roman"/>
                <a:cs typeface="Times New Roman"/>
              </a:rPr>
              <a:t> </a:t>
            </a:r>
            <a:r>
              <a:rPr sz="1600" b="1" spc="-5" dirty="0">
                <a:solidFill>
                  <a:srgbClr val="1F497D"/>
                </a:solidFill>
                <a:latin typeface="Times New Roman"/>
                <a:cs typeface="Times New Roman"/>
              </a:rPr>
              <a:t>жарильно-пекарського</a:t>
            </a:r>
            <a:r>
              <a:rPr sz="1600" b="1" spc="-25" dirty="0">
                <a:solidFill>
                  <a:srgbClr val="1F497D"/>
                </a:solidFill>
                <a:latin typeface="Times New Roman"/>
                <a:cs typeface="Times New Roman"/>
              </a:rPr>
              <a:t> </a:t>
            </a:r>
            <a:r>
              <a:rPr sz="1600" b="1" spc="-10" dirty="0">
                <a:solidFill>
                  <a:srgbClr val="1F497D"/>
                </a:solidFill>
                <a:latin typeface="Times New Roman"/>
                <a:cs typeface="Times New Roman"/>
              </a:rPr>
              <a:t>устаткування</a:t>
            </a:r>
            <a:endParaRPr sz="1600">
              <a:latin typeface="Times New Roman"/>
              <a:cs typeface="Times New Roman"/>
            </a:endParaRPr>
          </a:p>
        </p:txBody>
      </p:sp>
      <p:sp>
        <p:nvSpPr>
          <p:cNvPr id="4" name="object 4"/>
          <p:cNvSpPr txBox="1"/>
          <p:nvPr/>
        </p:nvSpPr>
        <p:spPr>
          <a:xfrm>
            <a:off x="433539" y="3052660"/>
            <a:ext cx="8332470" cy="1162685"/>
          </a:xfrm>
          <a:prstGeom prst="rect">
            <a:avLst/>
          </a:prstGeom>
          <a:ln w="9525">
            <a:solidFill>
              <a:srgbClr val="000000"/>
            </a:solidFill>
          </a:ln>
        </p:spPr>
        <p:txBody>
          <a:bodyPr vert="horz" wrap="square" lIns="0" tIns="29209" rIns="0" bIns="0" rtlCol="0">
            <a:spAutoFit/>
          </a:bodyPr>
          <a:lstStyle/>
          <a:p>
            <a:pPr marL="35560">
              <a:lnSpc>
                <a:spcPct val="100000"/>
              </a:lnSpc>
              <a:spcBef>
                <a:spcPts val="229"/>
              </a:spcBef>
            </a:pPr>
            <a:r>
              <a:rPr sz="1600" i="1" dirty="0">
                <a:solidFill>
                  <a:srgbClr val="1F497D"/>
                </a:solidFill>
                <a:latin typeface="Times New Roman"/>
                <a:cs typeface="Times New Roman"/>
              </a:rPr>
              <a:t>2. </a:t>
            </a:r>
            <a:r>
              <a:rPr sz="1600" i="1" spc="-5" dirty="0">
                <a:solidFill>
                  <a:srgbClr val="1F497D"/>
                </a:solidFill>
                <a:latin typeface="Times New Roman"/>
                <a:cs typeface="Times New Roman"/>
              </a:rPr>
              <a:t>За </a:t>
            </a:r>
            <a:r>
              <a:rPr sz="1600" i="1" spc="-20" dirty="0">
                <a:solidFill>
                  <a:srgbClr val="1F497D"/>
                </a:solidFill>
                <a:latin typeface="Times New Roman"/>
                <a:cs typeface="Times New Roman"/>
              </a:rPr>
              <a:t>способом</a:t>
            </a:r>
            <a:r>
              <a:rPr sz="1600" i="1" spc="-5" dirty="0">
                <a:solidFill>
                  <a:srgbClr val="1F497D"/>
                </a:solidFill>
                <a:latin typeface="Times New Roman"/>
                <a:cs typeface="Times New Roman"/>
              </a:rPr>
              <a:t> з’єднання</a:t>
            </a:r>
            <a:r>
              <a:rPr sz="1600" i="1" spc="35" dirty="0">
                <a:solidFill>
                  <a:srgbClr val="1F497D"/>
                </a:solidFill>
                <a:latin typeface="Times New Roman"/>
                <a:cs typeface="Times New Roman"/>
              </a:rPr>
              <a:t> </a:t>
            </a:r>
            <a:r>
              <a:rPr sz="1600" i="1" dirty="0">
                <a:solidFill>
                  <a:srgbClr val="1F497D"/>
                </a:solidFill>
                <a:latin typeface="Times New Roman"/>
                <a:cs typeface="Times New Roman"/>
              </a:rPr>
              <a:t>з</a:t>
            </a:r>
            <a:r>
              <a:rPr sz="1600" i="1" spc="5" dirty="0">
                <a:solidFill>
                  <a:srgbClr val="1F497D"/>
                </a:solidFill>
                <a:latin typeface="Times New Roman"/>
                <a:cs typeface="Times New Roman"/>
              </a:rPr>
              <a:t> </a:t>
            </a:r>
            <a:r>
              <a:rPr sz="1600" i="1" spc="-15" dirty="0">
                <a:solidFill>
                  <a:srgbClr val="1F497D"/>
                </a:solidFill>
                <a:latin typeface="Times New Roman"/>
                <a:cs typeface="Times New Roman"/>
              </a:rPr>
              <a:t>навколишнім</a:t>
            </a:r>
            <a:r>
              <a:rPr sz="1600" i="1" spc="25" dirty="0">
                <a:solidFill>
                  <a:srgbClr val="1F497D"/>
                </a:solidFill>
                <a:latin typeface="Times New Roman"/>
                <a:cs typeface="Times New Roman"/>
              </a:rPr>
              <a:t> </a:t>
            </a:r>
            <a:r>
              <a:rPr sz="1600" i="1" spc="-5" dirty="0">
                <a:solidFill>
                  <a:srgbClr val="1F497D"/>
                </a:solidFill>
                <a:latin typeface="Times New Roman"/>
                <a:cs typeface="Times New Roman"/>
              </a:rPr>
              <a:t>середовищем</a:t>
            </a:r>
            <a:r>
              <a:rPr sz="1600" i="1" spc="10" dirty="0">
                <a:solidFill>
                  <a:srgbClr val="1F497D"/>
                </a:solidFill>
                <a:latin typeface="Times New Roman"/>
                <a:cs typeface="Times New Roman"/>
              </a:rPr>
              <a:t> </a:t>
            </a:r>
            <a:r>
              <a:rPr sz="1600" i="1" spc="-5" dirty="0">
                <a:solidFill>
                  <a:srgbClr val="1F497D"/>
                </a:solidFill>
                <a:latin typeface="Times New Roman"/>
                <a:cs typeface="Times New Roman"/>
              </a:rPr>
              <a:t>апарати</a:t>
            </a:r>
            <a:r>
              <a:rPr sz="1600" i="1" spc="-15" dirty="0">
                <a:solidFill>
                  <a:srgbClr val="1F497D"/>
                </a:solidFill>
                <a:latin typeface="Times New Roman"/>
                <a:cs typeface="Times New Roman"/>
              </a:rPr>
              <a:t> </a:t>
            </a:r>
            <a:r>
              <a:rPr sz="1600" i="1" spc="-10" dirty="0">
                <a:solidFill>
                  <a:srgbClr val="1F497D"/>
                </a:solidFill>
                <a:latin typeface="Times New Roman"/>
                <a:cs typeface="Times New Roman"/>
              </a:rPr>
              <a:t>бувають:</a:t>
            </a:r>
            <a:endParaRPr sz="1600">
              <a:latin typeface="Times New Roman"/>
              <a:cs typeface="Times New Roman"/>
            </a:endParaRPr>
          </a:p>
          <a:p>
            <a:pPr marL="492759">
              <a:lnSpc>
                <a:spcPct val="100000"/>
              </a:lnSpc>
            </a:pPr>
            <a:r>
              <a:rPr sz="1600" spc="-5" dirty="0">
                <a:solidFill>
                  <a:srgbClr val="1F497D"/>
                </a:solidFill>
                <a:latin typeface="Symbol"/>
                <a:cs typeface="Symbol"/>
              </a:rPr>
              <a:t></a:t>
            </a:r>
            <a:r>
              <a:rPr sz="1600" spc="-5" dirty="0">
                <a:solidFill>
                  <a:srgbClr val="1F497D"/>
                </a:solidFill>
                <a:latin typeface="Times New Roman"/>
                <a:cs typeface="Times New Roman"/>
              </a:rPr>
              <a:t>відкриті</a:t>
            </a:r>
            <a:endParaRPr sz="1600">
              <a:latin typeface="Times New Roman"/>
              <a:cs typeface="Times New Roman"/>
            </a:endParaRPr>
          </a:p>
          <a:p>
            <a:pPr marL="492759">
              <a:lnSpc>
                <a:spcPct val="100000"/>
              </a:lnSpc>
            </a:pPr>
            <a:r>
              <a:rPr sz="1600" spc="-5" dirty="0">
                <a:solidFill>
                  <a:srgbClr val="1F497D"/>
                </a:solidFill>
                <a:latin typeface="Symbol"/>
                <a:cs typeface="Symbol"/>
              </a:rPr>
              <a:t></a:t>
            </a:r>
            <a:r>
              <a:rPr sz="1600" spc="-5" dirty="0">
                <a:solidFill>
                  <a:srgbClr val="1F497D"/>
                </a:solidFill>
                <a:latin typeface="Times New Roman"/>
                <a:cs typeface="Times New Roman"/>
              </a:rPr>
              <a:t>закриті;</a:t>
            </a:r>
            <a:endParaRPr sz="1600">
              <a:latin typeface="Times New Roman"/>
              <a:cs typeface="Times New Roman"/>
            </a:endParaRPr>
          </a:p>
          <a:p>
            <a:pPr marL="492759">
              <a:lnSpc>
                <a:spcPct val="100000"/>
              </a:lnSpc>
            </a:pPr>
            <a:r>
              <a:rPr sz="1600" spc="-5" dirty="0">
                <a:solidFill>
                  <a:srgbClr val="1F497D"/>
                </a:solidFill>
                <a:latin typeface="Symbol"/>
                <a:cs typeface="Symbol"/>
              </a:rPr>
              <a:t></a:t>
            </a:r>
            <a:r>
              <a:rPr sz="1600" spc="-5" dirty="0">
                <a:solidFill>
                  <a:srgbClr val="1F497D"/>
                </a:solidFill>
                <a:latin typeface="Times New Roman"/>
                <a:cs typeface="Times New Roman"/>
              </a:rPr>
              <a:t>герметичні</a:t>
            </a:r>
            <a:r>
              <a:rPr sz="1600" dirty="0">
                <a:solidFill>
                  <a:srgbClr val="1F497D"/>
                </a:solidFill>
                <a:latin typeface="Times New Roman"/>
                <a:cs typeface="Times New Roman"/>
              </a:rPr>
              <a:t> </a:t>
            </a:r>
            <a:r>
              <a:rPr sz="1600" spc="-5" dirty="0">
                <a:solidFill>
                  <a:srgbClr val="1F497D"/>
                </a:solidFill>
                <a:latin typeface="Times New Roman"/>
                <a:cs typeface="Times New Roman"/>
              </a:rPr>
              <a:t>(для смаження </a:t>
            </a:r>
            <a:r>
              <a:rPr sz="1600" dirty="0">
                <a:solidFill>
                  <a:srgbClr val="1F497D"/>
                </a:solidFill>
                <a:latin typeface="Times New Roman"/>
                <a:cs typeface="Times New Roman"/>
              </a:rPr>
              <a:t>при</a:t>
            </a:r>
            <a:r>
              <a:rPr sz="1600" spc="-5" dirty="0">
                <a:solidFill>
                  <a:srgbClr val="1F497D"/>
                </a:solidFill>
                <a:latin typeface="Times New Roman"/>
                <a:cs typeface="Times New Roman"/>
              </a:rPr>
              <a:t> підвищеному тиску)</a:t>
            </a:r>
            <a:endParaRPr sz="1600">
              <a:latin typeface="Times New Roman"/>
              <a:cs typeface="Times New Roman"/>
            </a:endParaRPr>
          </a:p>
        </p:txBody>
      </p:sp>
      <p:sp>
        <p:nvSpPr>
          <p:cNvPr id="5" name="object 5"/>
          <p:cNvSpPr txBox="1"/>
          <p:nvPr/>
        </p:nvSpPr>
        <p:spPr>
          <a:xfrm>
            <a:off x="433539" y="4319676"/>
            <a:ext cx="8332470" cy="905510"/>
          </a:xfrm>
          <a:prstGeom prst="rect">
            <a:avLst/>
          </a:prstGeom>
          <a:ln w="9525">
            <a:solidFill>
              <a:srgbClr val="000000"/>
            </a:solidFill>
          </a:ln>
        </p:spPr>
        <p:txBody>
          <a:bodyPr vert="horz" wrap="square" lIns="0" tIns="29209" rIns="0" bIns="0" rtlCol="0">
            <a:spAutoFit/>
          </a:bodyPr>
          <a:lstStyle/>
          <a:p>
            <a:pPr marL="35560">
              <a:lnSpc>
                <a:spcPct val="100000"/>
              </a:lnSpc>
              <a:spcBef>
                <a:spcPts val="229"/>
              </a:spcBef>
            </a:pPr>
            <a:r>
              <a:rPr sz="1600" i="1" dirty="0">
                <a:solidFill>
                  <a:srgbClr val="1F497D"/>
                </a:solidFill>
                <a:latin typeface="Times New Roman"/>
                <a:cs typeface="Times New Roman"/>
              </a:rPr>
              <a:t>3.</a:t>
            </a:r>
            <a:r>
              <a:rPr sz="1600" i="1" spc="-15" dirty="0">
                <a:solidFill>
                  <a:srgbClr val="1F497D"/>
                </a:solidFill>
                <a:latin typeface="Times New Roman"/>
                <a:cs typeface="Times New Roman"/>
              </a:rPr>
              <a:t> </a:t>
            </a:r>
            <a:r>
              <a:rPr sz="1600" i="1" spc="-5" dirty="0">
                <a:solidFill>
                  <a:srgbClr val="1F497D"/>
                </a:solidFill>
                <a:latin typeface="Times New Roman"/>
                <a:cs typeface="Times New Roman"/>
              </a:rPr>
              <a:t>За</a:t>
            </a:r>
            <a:r>
              <a:rPr sz="1600" i="1" spc="-20" dirty="0">
                <a:solidFill>
                  <a:srgbClr val="1F497D"/>
                </a:solidFill>
                <a:latin typeface="Times New Roman"/>
                <a:cs typeface="Times New Roman"/>
              </a:rPr>
              <a:t> </a:t>
            </a:r>
            <a:r>
              <a:rPr sz="1600" i="1" spc="-15" dirty="0">
                <a:solidFill>
                  <a:srgbClr val="1F497D"/>
                </a:solidFill>
                <a:latin typeface="Times New Roman"/>
                <a:cs typeface="Times New Roman"/>
              </a:rPr>
              <a:t>видом</a:t>
            </a:r>
            <a:r>
              <a:rPr sz="1600" i="1" spc="-10" dirty="0">
                <a:solidFill>
                  <a:srgbClr val="1F497D"/>
                </a:solidFill>
                <a:latin typeface="Times New Roman"/>
                <a:cs typeface="Times New Roman"/>
              </a:rPr>
              <a:t> </a:t>
            </a:r>
            <a:r>
              <a:rPr sz="1600" i="1" spc="-5" dirty="0">
                <a:solidFill>
                  <a:srgbClr val="1F497D"/>
                </a:solidFill>
                <a:latin typeface="Times New Roman"/>
                <a:cs typeface="Times New Roman"/>
              </a:rPr>
              <a:t>жарильної</a:t>
            </a:r>
            <a:r>
              <a:rPr sz="1600" i="1" spc="-20" dirty="0">
                <a:solidFill>
                  <a:srgbClr val="1F497D"/>
                </a:solidFill>
                <a:latin typeface="Times New Roman"/>
                <a:cs typeface="Times New Roman"/>
              </a:rPr>
              <a:t> </a:t>
            </a:r>
            <a:r>
              <a:rPr sz="1600" i="1" spc="-5" dirty="0">
                <a:solidFill>
                  <a:srgbClr val="1F497D"/>
                </a:solidFill>
                <a:latin typeface="Times New Roman"/>
                <a:cs typeface="Times New Roman"/>
              </a:rPr>
              <a:t>поверхні:</a:t>
            </a:r>
            <a:endParaRPr sz="1600">
              <a:latin typeface="Times New Roman"/>
              <a:cs typeface="Times New Roman"/>
            </a:endParaRPr>
          </a:p>
          <a:p>
            <a:pPr marL="492759">
              <a:lnSpc>
                <a:spcPct val="100000"/>
              </a:lnSpc>
            </a:pPr>
            <a:r>
              <a:rPr sz="1600" spc="-5" dirty="0">
                <a:solidFill>
                  <a:srgbClr val="1F497D"/>
                </a:solidFill>
                <a:latin typeface="Symbol"/>
                <a:cs typeface="Symbol"/>
              </a:rPr>
              <a:t></a:t>
            </a:r>
            <a:r>
              <a:rPr sz="1600" spc="-5" dirty="0">
                <a:solidFill>
                  <a:srgbClr val="1F497D"/>
                </a:solidFill>
                <a:latin typeface="Times New Roman"/>
                <a:cs typeface="Times New Roman"/>
              </a:rPr>
              <a:t>з рівною</a:t>
            </a:r>
            <a:r>
              <a:rPr sz="1600" spc="-15" dirty="0">
                <a:solidFill>
                  <a:srgbClr val="1F497D"/>
                </a:solidFill>
                <a:latin typeface="Times New Roman"/>
                <a:cs typeface="Times New Roman"/>
              </a:rPr>
              <a:t> </a:t>
            </a:r>
            <a:r>
              <a:rPr sz="1600" spc="-5" dirty="0">
                <a:solidFill>
                  <a:srgbClr val="1F497D"/>
                </a:solidFill>
                <a:latin typeface="Times New Roman"/>
                <a:cs typeface="Times New Roman"/>
              </a:rPr>
              <a:t>поверхнею;</a:t>
            </a:r>
            <a:endParaRPr sz="1600">
              <a:latin typeface="Times New Roman"/>
              <a:cs typeface="Times New Roman"/>
            </a:endParaRPr>
          </a:p>
          <a:p>
            <a:pPr marL="492759">
              <a:lnSpc>
                <a:spcPct val="100000"/>
              </a:lnSpc>
            </a:pPr>
            <a:r>
              <a:rPr sz="1600" spc="-5" dirty="0">
                <a:solidFill>
                  <a:srgbClr val="1F497D"/>
                </a:solidFill>
                <a:latin typeface="Symbol"/>
                <a:cs typeface="Symbol"/>
              </a:rPr>
              <a:t></a:t>
            </a:r>
            <a:r>
              <a:rPr sz="1600" spc="-5" dirty="0">
                <a:solidFill>
                  <a:srgbClr val="1F497D"/>
                </a:solidFill>
                <a:latin typeface="Times New Roman"/>
                <a:cs typeface="Times New Roman"/>
              </a:rPr>
              <a:t>з</a:t>
            </a:r>
            <a:r>
              <a:rPr sz="1600" dirty="0">
                <a:solidFill>
                  <a:srgbClr val="1F497D"/>
                </a:solidFill>
                <a:latin typeface="Times New Roman"/>
                <a:cs typeface="Times New Roman"/>
              </a:rPr>
              <a:t> </a:t>
            </a:r>
            <a:r>
              <a:rPr sz="1600" spc="-5" dirty="0">
                <a:solidFill>
                  <a:srgbClr val="1F497D"/>
                </a:solidFill>
                <a:latin typeface="Times New Roman"/>
                <a:cs typeface="Times New Roman"/>
              </a:rPr>
              <a:t>ребристою</a:t>
            </a:r>
            <a:r>
              <a:rPr sz="1600" spc="-25" dirty="0">
                <a:solidFill>
                  <a:srgbClr val="1F497D"/>
                </a:solidFill>
                <a:latin typeface="Times New Roman"/>
                <a:cs typeface="Times New Roman"/>
              </a:rPr>
              <a:t> </a:t>
            </a:r>
            <a:r>
              <a:rPr sz="1600" spc="-5" dirty="0">
                <a:solidFill>
                  <a:srgbClr val="1F497D"/>
                </a:solidFill>
                <a:latin typeface="Times New Roman"/>
                <a:cs typeface="Times New Roman"/>
              </a:rPr>
              <a:t>чи</a:t>
            </a:r>
            <a:r>
              <a:rPr sz="1600" dirty="0">
                <a:solidFill>
                  <a:srgbClr val="1F497D"/>
                </a:solidFill>
                <a:latin typeface="Times New Roman"/>
                <a:cs typeface="Times New Roman"/>
              </a:rPr>
              <a:t> фігурною </a:t>
            </a:r>
            <a:r>
              <a:rPr sz="1600" spc="-5" dirty="0">
                <a:solidFill>
                  <a:srgbClr val="1F497D"/>
                </a:solidFill>
                <a:latin typeface="Times New Roman"/>
                <a:cs typeface="Times New Roman"/>
              </a:rPr>
              <a:t>поверхнею</a:t>
            </a:r>
            <a:endParaRPr sz="1600">
              <a:latin typeface="Times New Roman"/>
              <a:cs typeface="Times New Roman"/>
            </a:endParaRPr>
          </a:p>
        </p:txBody>
      </p:sp>
      <p:grpSp>
        <p:nvGrpSpPr>
          <p:cNvPr id="6" name="object 6"/>
          <p:cNvGrpSpPr/>
          <p:nvPr/>
        </p:nvGrpSpPr>
        <p:grpSpPr>
          <a:xfrm>
            <a:off x="175385" y="307478"/>
            <a:ext cx="8614410" cy="5718810"/>
            <a:chOff x="175385" y="307478"/>
            <a:chExt cx="8614410" cy="5718810"/>
          </a:xfrm>
        </p:grpSpPr>
        <p:sp>
          <p:nvSpPr>
            <p:cNvPr id="7" name="object 7"/>
            <p:cNvSpPr/>
            <p:nvPr/>
          </p:nvSpPr>
          <p:spPr>
            <a:xfrm>
              <a:off x="180148" y="312240"/>
              <a:ext cx="5715" cy="5709285"/>
            </a:xfrm>
            <a:custGeom>
              <a:avLst/>
              <a:gdLst/>
              <a:ahLst/>
              <a:cxnLst/>
              <a:rect l="l" t="t" r="r" b="b"/>
              <a:pathLst>
                <a:path w="5714" h="5709285">
                  <a:moveTo>
                    <a:pt x="5714" y="0"/>
                  </a:moveTo>
                  <a:lnTo>
                    <a:pt x="0" y="5708853"/>
                  </a:lnTo>
                </a:path>
              </a:pathLst>
            </a:custGeom>
            <a:ln w="9524">
              <a:solidFill>
                <a:srgbClr val="000000"/>
              </a:solidFill>
            </a:ln>
          </p:spPr>
          <p:txBody>
            <a:bodyPr wrap="square" lIns="0" tIns="0" rIns="0" bIns="0" rtlCol="0"/>
            <a:lstStyle/>
            <a:p>
              <a:endParaRPr/>
            </a:p>
          </p:txBody>
        </p:sp>
        <p:sp>
          <p:nvSpPr>
            <p:cNvPr id="8" name="object 8"/>
            <p:cNvSpPr/>
            <p:nvPr/>
          </p:nvSpPr>
          <p:spPr>
            <a:xfrm>
              <a:off x="452589" y="685672"/>
              <a:ext cx="8332470" cy="2289175"/>
            </a:xfrm>
            <a:custGeom>
              <a:avLst/>
              <a:gdLst/>
              <a:ahLst/>
              <a:cxnLst/>
              <a:rect l="l" t="t" r="r" b="b"/>
              <a:pathLst>
                <a:path w="8332470" h="2289175">
                  <a:moveTo>
                    <a:pt x="0" y="0"/>
                  </a:moveTo>
                  <a:lnTo>
                    <a:pt x="8332114" y="0"/>
                  </a:lnTo>
                  <a:lnTo>
                    <a:pt x="8332114" y="2288870"/>
                  </a:lnTo>
                  <a:lnTo>
                    <a:pt x="0" y="2288870"/>
                  </a:lnTo>
                  <a:lnTo>
                    <a:pt x="0" y="0"/>
                  </a:lnTo>
                  <a:close/>
                </a:path>
              </a:pathLst>
            </a:custGeom>
            <a:ln w="9524">
              <a:solidFill>
                <a:srgbClr val="000000"/>
              </a:solidFill>
            </a:ln>
          </p:spPr>
          <p:txBody>
            <a:bodyPr wrap="square" lIns="0" tIns="0" rIns="0" bIns="0" rtlCol="0"/>
            <a:lstStyle/>
            <a:p>
              <a:endParaRPr/>
            </a:p>
          </p:txBody>
        </p:sp>
      </p:grpSp>
      <p:sp>
        <p:nvSpPr>
          <p:cNvPr id="9" name="object 9"/>
          <p:cNvSpPr txBox="1"/>
          <p:nvPr/>
        </p:nvSpPr>
        <p:spPr>
          <a:xfrm>
            <a:off x="433539" y="5333288"/>
            <a:ext cx="8332470" cy="1303655"/>
          </a:xfrm>
          <a:prstGeom prst="rect">
            <a:avLst/>
          </a:prstGeom>
          <a:ln w="9525">
            <a:solidFill>
              <a:srgbClr val="000000"/>
            </a:solidFill>
          </a:ln>
        </p:spPr>
        <p:txBody>
          <a:bodyPr vert="horz" wrap="square" lIns="0" tIns="29209" rIns="0" bIns="0" rtlCol="0">
            <a:spAutoFit/>
          </a:bodyPr>
          <a:lstStyle/>
          <a:p>
            <a:pPr marL="35560">
              <a:lnSpc>
                <a:spcPct val="100000"/>
              </a:lnSpc>
              <a:spcBef>
                <a:spcPts val="229"/>
              </a:spcBef>
            </a:pPr>
            <a:r>
              <a:rPr sz="1600" i="1" dirty="0">
                <a:solidFill>
                  <a:srgbClr val="1F497D"/>
                </a:solidFill>
                <a:latin typeface="Times New Roman"/>
                <a:cs typeface="Times New Roman"/>
              </a:rPr>
              <a:t>4.</a:t>
            </a:r>
            <a:r>
              <a:rPr sz="1600" i="1" spc="-10" dirty="0">
                <a:solidFill>
                  <a:srgbClr val="1F497D"/>
                </a:solidFill>
                <a:latin typeface="Times New Roman"/>
                <a:cs typeface="Times New Roman"/>
              </a:rPr>
              <a:t> </a:t>
            </a:r>
            <a:r>
              <a:rPr sz="1600" i="1" spc="-5" dirty="0">
                <a:solidFill>
                  <a:srgbClr val="1F497D"/>
                </a:solidFill>
                <a:latin typeface="Times New Roman"/>
                <a:cs typeface="Times New Roman"/>
              </a:rPr>
              <a:t>За</a:t>
            </a:r>
            <a:r>
              <a:rPr sz="1600" i="1" spc="-15" dirty="0">
                <a:solidFill>
                  <a:srgbClr val="1F497D"/>
                </a:solidFill>
                <a:latin typeface="Times New Roman"/>
                <a:cs typeface="Times New Roman"/>
              </a:rPr>
              <a:t> </a:t>
            </a:r>
            <a:r>
              <a:rPr sz="1600" i="1" spc="-20" dirty="0">
                <a:solidFill>
                  <a:srgbClr val="1F497D"/>
                </a:solidFill>
                <a:latin typeface="Times New Roman"/>
                <a:cs typeface="Times New Roman"/>
              </a:rPr>
              <a:t>способом </a:t>
            </a:r>
            <a:r>
              <a:rPr sz="1600" i="1" dirty="0">
                <a:solidFill>
                  <a:srgbClr val="1F497D"/>
                </a:solidFill>
                <a:latin typeface="Times New Roman"/>
                <a:cs typeface="Times New Roman"/>
              </a:rPr>
              <a:t>установки</a:t>
            </a:r>
            <a:r>
              <a:rPr sz="1600" i="1" spc="-15" dirty="0">
                <a:solidFill>
                  <a:srgbClr val="1F497D"/>
                </a:solidFill>
                <a:latin typeface="Times New Roman"/>
                <a:cs typeface="Times New Roman"/>
              </a:rPr>
              <a:t> </a:t>
            </a:r>
            <a:r>
              <a:rPr sz="1600" i="1" spc="-5" dirty="0">
                <a:solidFill>
                  <a:srgbClr val="1F497D"/>
                </a:solidFill>
                <a:latin typeface="Times New Roman"/>
                <a:cs typeface="Times New Roman"/>
              </a:rPr>
              <a:t>апарати</a:t>
            </a:r>
            <a:r>
              <a:rPr sz="1600" i="1" spc="-20" dirty="0">
                <a:solidFill>
                  <a:srgbClr val="1F497D"/>
                </a:solidFill>
                <a:latin typeface="Times New Roman"/>
                <a:cs typeface="Times New Roman"/>
              </a:rPr>
              <a:t> </a:t>
            </a:r>
            <a:r>
              <a:rPr sz="1600" i="1" spc="-5" dirty="0">
                <a:solidFill>
                  <a:srgbClr val="1F497D"/>
                </a:solidFill>
                <a:latin typeface="Times New Roman"/>
                <a:cs typeface="Times New Roman"/>
              </a:rPr>
              <a:t>є:</a:t>
            </a:r>
            <a:endParaRPr sz="1600">
              <a:latin typeface="Times New Roman"/>
              <a:cs typeface="Times New Roman"/>
            </a:endParaRPr>
          </a:p>
          <a:p>
            <a:pPr marL="492759">
              <a:lnSpc>
                <a:spcPct val="100000"/>
              </a:lnSpc>
            </a:pPr>
            <a:r>
              <a:rPr sz="1600" dirty="0">
                <a:solidFill>
                  <a:srgbClr val="1F497D"/>
                </a:solidFill>
                <a:latin typeface="Symbol"/>
                <a:cs typeface="Symbol"/>
              </a:rPr>
              <a:t></a:t>
            </a:r>
            <a:r>
              <a:rPr sz="1600" dirty="0">
                <a:solidFill>
                  <a:srgbClr val="1F497D"/>
                </a:solidFill>
                <a:latin typeface="Times New Roman"/>
                <a:cs typeface="Times New Roman"/>
              </a:rPr>
              <a:t>переносні</a:t>
            </a:r>
            <a:r>
              <a:rPr sz="1600" spc="-5" dirty="0">
                <a:solidFill>
                  <a:srgbClr val="1F497D"/>
                </a:solidFill>
                <a:latin typeface="Times New Roman"/>
                <a:cs typeface="Times New Roman"/>
              </a:rPr>
              <a:t> (встановлюються</a:t>
            </a:r>
            <a:r>
              <a:rPr sz="1600" spc="-10" dirty="0">
                <a:solidFill>
                  <a:srgbClr val="1F497D"/>
                </a:solidFill>
                <a:latin typeface="Times New Roman"/>
                <a:cs typeface="Times New Roman"/>
              </a:rPr>
              <a:t> </a:t>
            </a:r>
            <a:r>
              <a:rPr sz="1600" dirty="0">
                <a:solidFill>
                  <a:srgbClr val="1F497D"/>
                </a:solidFill>
                <a:latin typeface="Times New Roman"/>
                <a:cs typeface="Times New Roman"/>
              </a:rPr>
              <a:t>на </a:t>
            </a:r>
            <a:r>
              <a:rPr sz="1600" spc="-10" dirty="0">
                <a:solidFill>
                  <a:srgbClr val="1F497D"/>
                </a:solidFill>
                <a:latin typeface="Times New Roman"/>
                <a:cs typeface="Times New Roman"/>
              </a:rPr>
              <a:t>столі);</a:t>
            </a:r>
            <a:endParaRPr sz="1600">
              <a:latin typeface="Times New Roman"/>
              <a:cs typeface="Times New Roman"/>
            </a:endParaRPr>
          </a:p>
          <a:p>
            <a:pPr marL="492759">
              <a:lnSpc>
                <a:spcPct val="100000"/>
              </a:lnSpc>
            </a:pPr>
            <a:r>
              <a:rPr sz="1600" dirty="0">
                <a:solidFill>
                  <a:srgbClr val="1F497D"/>
                </a:solidFill>
                <a:latin typeface="Symbol"/>
                <a:cs typeface="Symbol"/>
              </a:rPr>
              <a:t></a:t>
            </a:r>
            <a:r>
              <a:rPr sz="1600" dirty="0">
                <a:solidFill>
                  <a:srgbClr val="1F497D"/>
                </a:solidFill>
                <a:latin typeface="Times New Roman"/>
                <a:cs typeface="Times New Roman"/>
              </a:rPr>
              <a:t>пересувні;</a:t>
            </a:r>
            <a:endParaRPr sz="1600">
              <a:latin typeface="Times New Roman"/>
              <a:cs typeface="Times New Roman"/>
            </a:endParaRPr>
          </a:p>
          <a:p>
            <a:pPr marL="493395" marR="28575" indent="-635">
              <a:lnSpc>
                <a:spcPct val="100000"/>
              </a:lnSpc>
            </a:pPr>
            <a:r>
              <a:rPr sz="1600" dirty="0">
                <a:solidFill>
                  <a:srgbClr val="1F497D"/>
                </a:solidFill>
                <a:latin typeface="Symbol"/>
                <a:cs typeface="Symbol"/>
              </a:rPr>
              <a:t></a:t>
            </a:r>
            <a:r>
              <a:rPr sz="1600" dirty="0">
                <a:solidFill>
                  <a:srgbClr val="1F497D"/>
                </a:solidFill>
                <a:latin typeface="Times New Roman"/>
                <a:cs typeface="Times New Roman"/>
              </a:rPr>
              <a:t>стаціонарні</a:t>
            </a:r>
            <a:r>
              <a:rPr sz="1600" spc="204" dirty="0">
                <a:solidFill>
                  <a:srgbClr val="1F497D"/>
                </a:solidFill>
                <a:latin typeface="Times New Roman"/>
                <a:cs typeface="Times New Roman"/>
              </a:rPr>
              <a:t> </a:t>
            </a:r>
            <a:r>
              <a:rPr sz="1600" spc="-5" dirty="0">
                <a:solidFill>
                  <a:srgbClr val="1F497D"/>
                </a:solidFill>
                <a:latin typeface="Times New Roman"/>
                <a:cs typeface="Times New Roman"/>
              </a:rPr>
              <a:t>(встановлюють</a:t>
            </a:r>
            <a:r>
              <a:rPr sz="1600" spc="204" dirty="0">
                <a:solidFill>
                  <a:srgbClr val="1F497D"/>
                </a:solidFill>
                <a:latin typeface="Times New Roman"/>
                <a:cs typeface="Times New Roman"/>
              </a:rPr>
              <a:t> </a:t>
            </a:r>
            <a:r>
              <a:rPr sz="1600" dirty="0">
                <a:solidFill>
                  <a:srgbClr val="1F497D"/>
                </a:solidFill>
                <a:latin typeface="Times New Roman"/>
                <a:cs typeface="Times New Roman"/>
              </a:rPr>
              <a:t>на</a:t>
            </a:r>
            <a:r>
              <a:rPr sz="1600" spc="210" dirty="0">
                <a:solidFill>
                  <a:srgbClr val="1F497D"/>
                </a:solidFill>
                <a:latin typeface="Times New Roman"/>
                <a:cs typeface="Times New Roman"/>
              </a:rPr>
              <a:t> </a:t>
            </a:r>
            <a:r>
              <a:rPr sz="1600" spc="-5" dirty="0">
                <a:solidFill>
                  <a:srgbClr val="1F497D"/>
                </a:solidFill>
                <a:latin typeface="Times New Roman"/>
                <a:cs typeface="Times New Roman"/>
              </a:rPr>
              <a:t>індивідуальній</a:t>
            </a:r>
            <a:r>
              <a:rPr sz="1600" spc="210" dirty="0">
                <a:solidFill>
                  <a:srgbClr val="1F497D"/>
                </a:solidFill>
                <a:latin typeface="Times New Roman"/>
                <a:cs typeface="Times New Roman"/>
              </a:rPr>
              <a:t> </a:t>
            </a:r>
            <a:r>
              <a:rPr sz="1600" dirty="0">
                <a:solidFill>
                  <a:srgbClr val="1F497D"/>
                </a:solidFill>
                <a:latin typeface="Times New Roman"/>
                <a:cs typeface="Times New Roman"/>
              </a:rPr>
              <a:t>основі,</a:t>
            </a:r>
            <a:r>
              <a:rPr sz="1600" spc="210" dirty="0">
                <a:solidFill>
                  <a:srgbClr val="1F497D"/>
                </a:solidFill>
                <a:latin typeface="Times New Roman"/>
                <a:cs typeface="Times New Roman"/>
              </a:rPr>
              <a:t> </a:t>
            </a:r>
            <a:r>
              <a:rPr sz="1600" dirty="0">
                <a:solidFill>
                  <a:srgbClr val="1F497D"/>
                </a:solidFill>
                <a:latin typeface="Times New Roman"/>
                <a:cs typeface="Times New Roman"/>
              </a:rPr>
              <a:t>станині,</a:t>
            </a:r>
            <a:r>
              <a:rPr sz="1600" spc="210" dirty="0">
                <a:solidFill>
                  <a:srgbClr val="1F497D"/>
                </a:solidFill>
                <a:latin typeface="Times New Roman"/>
                <a:cs typeface="Times New Roman"/>
              </a:rPr>
              <a:t> </a:t>
            </a:r>
            <a:r>
              <a:rPr sz="1600" dirty="0">
                <a:solidFill>
                  <a:srgbClr val="1F497D"/>
                </a:solidFill>
                <a:latin typeface="Times New Roman"/>
                <a:cs typeface="Times New Roman"/>
              </a:rPr>
              <a:t>універсальній</a:t>
            </a:r>
            <a:r>
              <a:rPr sz="1600" spc="210" dirty="0">
                <a:solidFill>
                  <a:srgbClr val="1F497D"/>
                </a:solidFill>
                <a:latin typeface="Times New Roman"/>
                <a:cs typeface="Times New Roman"/>
              </a:rPr>
              <a:t> </a:t>
            </a:r>
            <a:r>
              <a:rPr sz="1600" dirty="0">
                <a:solidFill>
                  <a:srgbClr val="1F497D"/>
                </a:solidFill>
                <a:latin typeface="Times New Roman"/>
                <a:cs typeface="Times New Roman"/>
              </a:rPr>
              <a:t>підставці </a:t>
            </a:r>
            <a:r>
              <a:rPr sz="1600" spc="-385" dirty="0">
                <a:solidFill>
                  <a:srgbClr val="1F497D"/>
                </a:solidFill>
                <a:latin typeface="Times New Roman"/>
                <a:cs typeface="Times New Roman"/>
              </a:rPr>
              <a:t> </a:t>
            </a:r>
            <a:r>
              <a:rPr sz="1600" spc="-5" dirty="0">
                <a:solidFill>
                  <a:srgbClr val="1F497D"/>
                </a:solidFill>
                <a:latin typeface="Times New Roman"/>
                <a:cs typeface="Times New Roman"/>
              </a:rPr>
              <a:t>чи фермі)</a:t>
            </a:r>
            <a:endParaRPr sz="1600">
              <a:latin typeface="Times New Roman"/>
              <a:cs typeface="Times New Roman"/>
            </a:endParaRPr>
          </a:p>
        </p:txBody>
      </p:sp>
      <p:sp>
        <p:nvSpPr>
          <p:cNvPr id="10" name="object 10"/>
          <p:cNvSpPr txBox="1"/>
          <p:nvPr/>
        </p:nvSpPr>
        <p:spPr>
          <a:xfrm>
            <a:off x="475891" y="702117"/>
            <a:ext cx="8285480" cy="2219960"/>
          </a:xfrm>
          <a:prstGeom prst="rect">
            <a:avLst/>
          </a:prstGeom>
        </p:spPr>
        <p:txBody>
          <a:bodyPr vert="horz" wrap="square" lIns="0" tIns="12700" rIns="0" bIns="0" rtlCol="0">
            <a:spAutoFit/>
          </a:bodyPr>
          <a:lstStyle/>
          <a:p>
            <a:pPr marL="12700">
              <a:lnSpc>
                <a:spcPct val="100000"/>
              </a:lnSpc>
              <a:spcBef>
                <a:spcPts val="100"/>
              </a:spcBef>
              <a:tabLst>
                <a:tab pos="354965" algn="l"/>
              </a:tabLst>
            </a:pPr>
            <a:r>
              <a:rPr sz="1600" i="1" dirty="0">
                <a:solidFill>
                  <a:srgbClr val="1F497D"/>
                </a:solidFill>
                <a:latin typeface="Times New Roman"/>
                <a:cs typeface="Times New Roman"/>
              </a:rPr>
              <a:t>1.	</a:t>
            </a:r>
            <a:r>
              <a:rPr sz="1600" i="1" spc="-5" dirty="0">
                <a:solidFill>
                  <a:srgbClr val="1F497D"/>
                </a:solidFill>
                <a:latin typeface="Times New Roman"/>
                <a:cs typeface="Times New Roman"/>
              </a:rPr>
              <a:t>За</a:t>
            </a:r>
            <a:r>
              <a:rPr sz="1600" i="1" spc="-35" dirty="0">
                <a:solidFill>
                  <a:srgbClr val="1F497D"/>
                </a:solidFill>
                <a:latin typeface="Times New Roman"/>
                <a:cs typeface="Times New Roman"/>
              </a:rPr>
              <a:t> </a:t>
            </a:r>
            <a:r>
              <a:rPr sz="1600" i="1" spc="-5" dirty="0">
                <a:solidFill>
                  <a:srgbClr val="1F497D"/>
                </a:solidFill>
                <a:latin typeface="Times New Roman"/>
                <a:cs typeface="Times New Roman"/>
              </a:rPr>
              <a:t>технологічним</a:t>
            </a:r>
            <a:r>
              <a:rPr sz="1600" i="1" spc="-10" dirty="0">
                <a:solidFill>
                  <a:srgbClr val="1F497D"/>
                </a:solidFill>
                <a:latin typeface="Times New Roman"/>
                <a:cs typeface="Times New Roman"/>
              </a:rPr>
              <a:t> </a:t>
            </a:r>
            <a:r>
              <a:rPr sz="1600" i="1" spc="-5" dirty="0">
                <a:solidFill>
                  <a:srgbClr val="1F497D"/>
                </a:solidFill>
                <a:latin typeface="Times New Roman"/>
                <a:cs typeface="Times New Roman"/>
              </a:rPr>
              <a:t>призначенням:</a:t>
            </a:r>
            <a:endParaRPr sz="1600">
              <a:latin typeface="Times New Roman"/>
              <a:cs typeface="Times New Roman"/>
            </a:endParaRPr>
          </a:p>
          <a:p>
            <a:pPr marL="824865" marR="488315" indent="-304800">
              <a:lnSpc>
                <a:spcPct val="100000"/>
              </a:lnSpc>
              <a:tabLst>
                <a:tab pos="791845" algn="l"/>
              </a:tabLst>
            </a:pPr>
            <a:r>
              <a:rPr sz="1600" dirty="0">
                <a:solidFill>
                  <a:srgbClr val="1F497D"/>
                </a:solidFill>
                <a:latin typeface="Times New Roman"/>
                <a:cs typeface="Times New Roman"/>
              </a:rPr>
              <a:t>-	</a:t>
            </a:r>
            <a:r>
              <a:rPr sz="1600" spc="-10" dirty="0">
                <a:solidFill>
                  <a:srgbClr val="1F497D"/>
                </a:solidFill>
                <a:latin typeface="Times New Roman"/>
                <a:cs typeface="Times New Roman"/>
              </a:rPr>
              <a:t>апарати,</a:t>
            </a:r>
            <a:r>
              <a:rPr sz="1600" spc="10" dirty="0">
                <a:solidFill>
                  <a:srgbClr val="1F497D"/>
                </a:solidFill>
                <a:latin typeface="Times New Roman"/>
                <a:cs typeface="Times New Roman"/>
              </a:rPr>
              <a:t> </a:t>
            </a:r>
            <a:r>
              <a:rPr sz="1600" dirty="0">
                <a:solidFill>
                  <a:srgbClr val="1F497D"/>
                </a:solidFill>
                <a:latin typeface="Times New Roman"/>
                <a:cs typeface="Times New Roman"/>
              </a:rPr>
              <a:t>що</a:t>
            </a:r>
            <a:r>
              <a:rPr sz="1600" spc="10" dirty="0">
                <a:solidFill>
                  <a:srgbClr val="1F497D"/>
                </a:solidFill>
                <a:latin typeface="Times New Roman"/>
                <a:cs typeface="Times New Roman"/>
              </a:rPr>
              <a:t> </a:t>
            </a:r>
            <a:r>
              <a:rPr sz="1600" spc="-10" dirty="0">
                <a:solidFill>
                  <a:srgbClr val="1F497D"/>
                </a:solidFill>
                <a:latin typeface="Times New Roman"/>
                <a:cs typeface="Times New Roman"/>
              </a:rPr>
              <a:t>здійснюють</a:t>
            </a:r>
            <a:r>
              <a:rPr sz="1600" spc="40" dirty="0">
                <a:solidFill>
                  <a:srgbClr val="1F497D"/>
                </a:solidFill>
                <a:latin typeface="Times New Roman"/>
                <a:cs typeface="Times New Roman"/>
              </a:rPr>
              <a:t> </a:t>
            </a:r>
            <a:r>
              <a:rPr sz="1600" spc="-10" dirty="0">
                <a:solidFill>
                  <a:srgbClr val="1F497D"/>
                </a:solidFill>
                <a:latin typeface="Times New Roman"/>
                <a:cs typeface="Times New Roman"/>
              </a:rPr>
              <a:t>смаження</a:t>
            </a:r>
            <a:r>
              <a:rPr sz="1600" spc="15" dirty="0">
                <a:solidFill>
                  <a:srgbClr val="1F497D"/>
                </a:solidFill>
                <a:latin typeface="Times New Roman"/>
                <a:cs typeface="Times New Roman"/>
              </a:rPr>
              <a:t> </a:t>
            </a:r>
            <a:r>
              <a:rPr sz="1600" spc="-5" dirty="0">
                <a:solidFill>
                  <a:srgbClr val="1F497D"/>
                </a:solidFill>
                <a:latin typeface="Times New Roman"/>
                <a:cs typeface="Times New Roman"/>
              </a:rPr>
              <a:t>виробів</a:t>
            </a:r>
            <a:r>
              <a:rPr sz="1600" spc="-10" dirty="0">
                <a:solidFill>
                  <a:srgbClr val="1F497D"/>
                </a:solidFill>
                <a:latin typeface="Times New Roman"/>
                <a:cs typeface="Times New Roman"/>
              </a:rPr>
              <a:t> </a:t>
            </a:r>
            <a:r>
              <a:rPr sz="1600" dirty="0">
                <a:solidFill>
                  <a:srgbClr val="1F497D"/>
                </a:solidFill>
                <a:latin typeface="Times New Roman"/>
                <a:cs typeface="Times New Roman"/>
              </a:rPr>
              <a:t>безпосередньо</a:t>
            </a:r>
            <a:r>
              <a:rPr sz="1600" spc="5" dirty="0">
                <a:solidFill>
                  <a:srgbClr val="1F497D"/>
                </a:solidFill>
                <a:latin typeface="Times New Roman"/>
                <a:cs typeface="Times New Roman"/>
              </a:rPr>
              <a:t> </a:t>
            </a:r>
            <a:r>
              <a:rPr sz="1600" dirty="0">
                <a:solidFill>
                  <a:srgbClr val="1F497D"/>
                </a:solidFill>
                <a:latin typeface="Times New Roman"/>
                <a:cs typeface="Times New Roman"/>
              </a:rPr>
              <a:t>на</a:t>
            </a:r>
            <a:r>
              <a:rPr sz="1600" spc="25" dirty="0">
                <a:solidFill>
                  <a:srgbClr val="1F497D"/>
                </a:solidFill>
                <a:latin typeface="Times New Roman"/>
                <a:cs typeface="Times New Roman"/>
              </a:rPr>
              <a:t> </a:t>
            </a:r>
            <a:r>
              <a:rPr sz="1600" spc="-5" dirty="0">
                <a:solidFill>
                  <a:srgbClr val="1F497D"/>
                </a:solidFill>
                <a:latin typeface="Times New Roman"/>
                <a:cs typeface="Times New Roman"/>
              </a:rPr>
              <a:t>нагрітій</a:t>
            </a:r>
            <a:r>
              <a:rPr sz="1600" spc="20" dirty="0">
                <a:solidFill>
                  <a:srgbClr val="1F497D"/>
                </a:solidFill>
                <a:latin typeface="Times New Roman"/>
                <a:cs typeface="Times New Roman"/>
              </a:rPr>
              <a:t> </a:t>
            </a:r>
            <a:r>
              <a:rPr sz="1600" spc="-5" dirty="0">
                <a:solidFill>
                  <a:srgbClr val="1F497D"/>
                </a:solidFill>
                <a:latin typeface="Times New Roman"/>
                <a:cs typeface="Times New Roman"/>
              </a:rPr>
              <a:t>поверхні</a:t>
            </a:r>
            <a:r>
              <a:rPr sz="1600" spc="5" dirty="0">
                <a:solidFill>
                  <a:srgbClr val="1F497D"/>
                </a:solidFill>
                <a:latin typeface="Times New Roman"/>
                <a:cs typeface="Times New Roman"/>
              </a:rPr>
              <a:t> </a:t>
            </a:r>
            <a:r>
              <a:rPr sz="1600" dirty="0">
                <a:solidFill>
                  <a:srgbClr val="1F497D"/>
                </a:solidFill>
                <a:latin typeface="Times New Roman"/>
                <a:cs typeface="Times New Roman"/>
              </a:rPr>
              <a:t>з </a:t>
            </a:r>
            <a:r>
              <a:rPr sz="1600" spc="-385" dirty="0">
                <a:solidFill>
                  <a:srgbClr val="1F497D"/>
                </a:solidFill>
                <a:latin typeface="Times New Roman"/>
                <a:cs typeface="Times New Roman"/>
              </a:rPr>
              <a:t> </a:t>
            </a:r>
            <a:r>
              <a:rPr sz="1600" spc="-5" dirty="0">
                <a:solidFill>
                  <a:srgbClr val="1F497D"/>
                </a:solidFill>
                <a:latin typeface="Times New Roman"/>
                <a:cs typeface="Times New Roman"/>
              </a:rPr>
              <a:t>одностороннім </a:t>
            </a:r>
            <a:r>
              <a:rPr sz="1600" spc="-10" dirty="0">
                <a:solidFill>
                  <a:srgbClr val="1F497D"/>
                </a:solidFill>
                <a:latin typeface="Times New Roman"/>
                <a:cs typeface="Times New Roman"/>
              </a:rPr>
              <a:t>(</a:t>
            </a:r>
            <a:r>
              <a:rPr sz="1600" i="1" spc="-10" dirty="0">
                <a:solidFill>
                  <a:srgbClr val="1F497D"/>
                </a:solidFill>
                <a:latin typeface="Times New Roman"/>
                <a:cs typeface="Times New Roman"/>
              </a:rPr>
              <a:t>сковороди,</a:t>
            </a:r>
            <a:r>
              <a:rPr sz="1600" i="1" spc="-5" dirty="0">
                <a:solidFill>
                  <a:srgbClr val="1F497D"/>
                </a:solidFill>
                <a:latin typeface="Times New Roman"/>
                <a:cs typeface="Times New Roman"/>
              </a:rPr>
              <a:t> апарати</a:t>
            </a:r>
            <a:r>
              <a:rPr sz="1600" i="1" spc="-20" dirty="0">
                <a:solidFill>
                  <a:srgbClr val="1F497D"/>
                </a:solidFill>
                <a:latin typeface="Times New Roman"/>
                <a:cs typeface="Times New Roman"/>
              </a:rPr>
              <a:t> </a:t>
            </a:r>
            <a:r>
              <a:rPr sz="1600" i="1" spc="-5" dirty="0">
                <a:solidFill>
                  <a:srgbClr val="1F497D"/>
                </a:solidFill>
                <a:latin typeface="Times New Roman"/>
                <a:cs typeface="Times New Roman"/>
              </a:rPr>
              <a:t>для</a:t>
            </a:r>
            <a:r>
              <a:rPr sz="1600" i="1" spc="10" dirty="0">
                <a:solidFill>
                  <a:srgbClr val="1F497D"/>
                </a:solidFill>
                <a:latin typeface="Times New Roman"/>
                <a:cs typeface="Times New Roman"/>
              </a:rPr>
              <a:t> </a:t>
            </a:r>
            <a:r>
              <a:rPr sz="1600" i="1" spc="-5" dirty="0">
                <a:solidFill>
                  <a:srgbClr val="1F497D"/>
                </a:solidFill>
                <a:latin typeface="Times New Roman"/>
                <a:cs typeface="Times New Roman"/>
              </a:rPr>
              <a:t>смаження</a:t>
            </a:r>
            <a:r>
              <a:rPr sz="1600" i="1" spc="15" dirty="0">
                <a:solidFill>
                  <a:srgbClr val="1F497D"/>
                </a:solidFill>
                <a:latin typeface="Times New Roman"/>
                <a:cs typeface="Times New Roman"/>
              </a:rPr>
              <a:t> </a:t>
            </a:r>
            <a:r>
              <a:rPr sz="1600" i="1" spc="-5" dirty="0">
                <a:solidFill>
                  <a:srgbClr val="1F497D"/>
                </a:solidFill>
                <a:latin typeface="Times New Roman"/>
                <a:cs typeface="Times New Roman"/>
              </a:rPr>
              <a:t>млинців</a:t>
            </a:r>
            <a:r>
              <a:rPr sz="1600" spc="-5" dirty="0">
                <a:solidFill>
                  <a:srgbClr val="1F497D"/>
                </a:solidFill>
                <a:latin typeface="Times New Roman"/>
                <a:cs typeface="Times New Roman"/>
              </a:rPr>
              <a:t>)</a:t>
            </a:r>
            <a:r>
              <a:rPr sz="1600" spc="25" dirty="0">
                <a:solidFill>
                  <a:srgbClr val="1F497D"/>
                </a:solidFill>
                <a:latin typeface="Times New Roman"/>
                <a:cs typeface="Times New Roman"/>
              </a:rPr>
              <a:t> </a:t>
            </a:r>
            <a:r>
              <a:rPr sz="1600" dirty="0">
                <a:solidFill>
                  <a:srgbClr val="1F497D"/>
                </a:solidFill>
                <a:latin typeface="Times New Roman"/>
                <a:cs typeface="Times New Roman"/>
              </a:rPr>
              <a:t>і</a:t>
            </a:r>
            <a:r>
              <a:rPr sz="1600" spc="5" dirty="0">
                <a:solidFill>
                  <a:srgbClr val="1F497D"/>
                </a:solidFill>
                <a:latin typeface="Times New Roman"/>
                <a:cs typeface="Times New Roman"/>
              </a:rPr>
              <a:t> </a:t>
            </a:r>
            <a:r>
              <a:rPr sz="1600" dirty="0">
                <a:solidFill>
                  <a:srgbClr val="1F497D"/>
                </a:solidFill>
                <a:latin typeface="Times New Roman"/>
                <a:cs typeface="Times New Roman"/>
              </a:rPr>
              <a:t>двостороннім </a:t>
            </a:r>
            <a:r>
              <a:rPr sz="1600" spc="5" dirty="0">
                <a:solidFill>
                  <a:srgbClr val="1F497D"/>
                </a:solidFill>
                <a:latin typeface="Times New Roman"/>
                <a:cs typeface="Times New Roman"/>
              </a:rPr>
              <a:t> </a:t>
            </a:r>
            <a:r>
              <a:rPr sz="1600" spc="-5" dirty="0">
                <a:solidFill>
                  <a:srgbClr val="1F497D"/>
                </a:solidFill>
                <a:latin typeface="Times New Roman"/>
                <a:cs typeface="Times New Roman"/>
              </a:rPr>
              <a:t>нагріванням</a:t>
            </a:r>
            <a:r>
              <a:rPr sz="1600" spc="5" dirty="0">
                <a:solidFill>
                  <a:srgbClr val="1F497D"/>
                </a:solidFill>
                <a:latin typeface="Times New Roman"/>
                <a:cs typeface="Times New Roman"/>
              </a:rPr>
              <a:t> </a:t>
            </a:r>
            <a:r>
              <a:rPr sz="1600" spc="-10" dirty="0">
                <a:solidFill>
                  <a:srgbClr val="1F497D"/>
                </a:solidFill>
                <a:latin typeface="Times New Roman"/>
                <a:cs typeface="Times New Roman"/>
              </a:rPr>
              <a:t>(</a:t>
            </a:r>
            <a:r>
              <a:rPr sz="1600" i="1" spc="-10" dirty="0">
                <a:solidFill>
                  <a:srgbClr val="1F497D"/>
                </a:solidFill>
                <a:latin typeface="Times New Roman"/>
                <a:cs typeface="Times New Roman"/>
              </a:rPr>
              <a:t>вафельниці,</a:t>
            </a:r>
            <a:r>
              <a:rPr sz="1600" i="1" dirty="0">
                <a:solidFill>
                  <a:srgbClr val="1F497D"/>
                </a:solidFill>
                <a:latin typeface="Times New Roman"/>
                <a:cs typeface="Times New Roman"/>
              </a:rPr>
              <a:t> </a:t>
            </a:r>
            <a:r>
              <a:rPr sz="1600" i="1" spc="-5" dirty="0">
                <a:solidFill>
                  <a:srgbClr val="1F497D"/>
                </a:solidFill>
                <a:latin typeface="Times New Roman"/>
                <a:cs typeface="Times New Roman"/>
              </a:rPr>
              <a:t>притискні</a:t>
            </a:r>
            <a:r>
              <a:rPr sz="1600" i="1" spc="-10" dirty="0">
                <a:solidFill>
                  <a:srgbClr val="1F497D"/>
                </a:solidFill>
                <a:latin typeface="Times New Roman"/>
                <a:cs typeface="Times New Roman"/>
              </a:rPr>
              <a:t> </a:t>
            </a:r>
            <a:r>
              <a:rPr sz="1600" i="1" spc="-5" dirty="0">
                <a:solidFill>
                  <a:srgbClr val="1F497D"/>
                </a:solidFill>
                <a:latin typeface="Times New Roman"/>
                <a:cs typeface="Times New Roman"/>
              </a:rPr>
              <a:t>грилі</a:t>
            </a:r>
            <a:r>
              <a:rPr sz="1600" spc="-5" dirty="0">
                <a:solidFill>
                  <a:srgbClr val="1F497D"/>
                </a:solidFill>
                <a:latin typeface="Times New Roman"/>
                <a:cs typeface="Times New Roman"/>
              </a:rPr>
              <a:t>);</a:t>
            </a:r>
            <a:endParaRPr sz="1600">
              <a:latin typeface="Times New Roman"/>
              <a:cs typeface="Times New Roman"/>
            </a:endParaRPr>
          </a:p>
          <a:p>
            <a:pPr marL="812165" indent="-343535">
              <a:lnSpc>
                <a:spcPct val="100000"/>
              </a:lnSpc>
              <a:buFont typeface="Symbol"/>
              <a:buChar char=""/>
              <a:tabLst>
                <a:tab pos="812165" algn="l"/>
                <a:tab pos="812800" algn="l"/>
              </a:tabLst>
            </a:pPr>
            <a:r>
              <a:rPr sz="1600" spc="-10" dirty="0">
                <a:solidFill>
                  <a:srgbClr val="1F497D"/>
                </a:solidFill>
                <a:latin typeface="Times New Roman"/>
                <a:cs typeface="Times New Roman"/>
              </a:rPr>
              <a:t>апарати,</a:t>
            </a:r>
            <a:r>
              <a:rPr sz="1600" spc="10" dirty="0">
                <a:solidFill>
                  <a:srgbClr val="1F497D"/>
                </a:solidFill>
                <a:latin typeface="Times New Roman"/>
                <a:cs typeface="Times New Roman"/>
              </a:rPr>
              <a:t> </a:t>
            </a:r>
            <a:r>
              <a:rPr sz="1600" spc="-10" dirty="0">
                <a:solidFill>
                  <a:srgbClr val="1F497D"/>
                </a:solidFill>
                <a:latin typeface="Times New Roman"/>
                <a:cs typeface="Times New Roman"/>
              </a:rPr>
              <a:t>призначені</a:t>
            </a:r>
            <a:r>
              <a:rPr sz="1600" spc="30" dirty="0">
                <a:solidFill>
                  <a:srgbClr val="1F497D"/>
                </a:solidFill>
                <a:latin typeface="Times New Roman"/>
                <a:cs typeface="Times New Roman"/>
              </a:rPr>
              <a:t> </a:t>
            </a:r>
            <a:r>
              <a:rPr sz="1600" spc="-5" dirty="0">
                <a:solidFill>
                  <a:srgbClr val="1F497D"/>
                </a:solidFill>
                <a:latin typeface="Times New Roman"/>
                <a:cs typeface="Times New Roman"/>
              </a:rPr>
              <a:t>для</a:t>
            </a:r>
            <a:r>
              <a:rPr sz="1600" spc="5" dirty="0">
                <a:solidFill>
                  <a:srgbClr val="1F497D"/>
                </a:solidFill>
                <a:latin typeface="Times New Roman"/>
                <a:cs typeface="Times New Roman"/>
              </a:rPr>
              <a:t> </a:t>
            </a:r>
            <a:r>
              <a:rPr sz="1600" spc="-5" dirty="0">
                <a:solidFill>
                  <a:srgbClr val="1F497D"/>
                </a:solidFill>
                <a:latin typeface="Times New Roman"/>
                <a:cs typeface="Times New Roman"/>
              </a:rPr>
              <a:t>смаження</a:t>
            </a:r>
            <a:r>
              <a:rPr sz="1600" spc="20" dirty="0">
                <a:solidFill>
                  <a:srgbClr val="1F497D"/>
                </a:solidFill>
                <a:latin typeface="Times New Roman"/>
                <a:cs typeface="Times New Roman"/>
              </a:rPr>
              <a:t> </a:t>
            </a:r>
            <a:r>
              <a:rPr sz="1600" spc="-5" dirty="0">
                <a:solidFill>
                  <a:srgbClr val="1F497D"/>
                </a:solidFill>
                <a:latin typeface="Times New Roman"/>
                <a:cs typeface="Times New Roman"/>
              </a:rPr>
              <a:t>виробів</a:t>
            </a:r>
            <a:r>
              <a:rPr sz="1600" spc="-10" dirty="0">
                <a:solidFill>
                  <a:srgbClr val="1F497D"/>
                </a:solidFill>
                <a:latin typeface="Times New Roman"/>
                <a:cs typeface="Times New Roman"/>
              </a:rPr>
              <a:t> </a:t>
            </a:r>
            <a:r>
              <a:rPr sz="1600" dirty="0">
                <a:solidFill>
                  <a:srgbClr val="1F497D"/>
                </a:solidFill>
                <a:latin typeface="Times New Roman"/>
                <a:cs typeface="Times New Roman"/>
              </a:rPr>
              <a:t>у</a:t>
            </a:r>
            <a:r>
              <a:rPr sz="1600" spc="10" dirty="0">
                <a:solidFill>
                  <a:srgbClr val="1F497D"/>
                </a:solidFill>
                <a:latin typeface="Times New Roman"/>
                <a:cs typeface="Times New Roman"/>
              </a:rPr>
              <a:t> </a:t>
            </a:r>
            <a:r>
              <a:rPr sz="1600" spc="-5" dirty="0">
                <a:solidFill>
                  <a:srgbClr val="1F497D"/>
                </a:solidFill>
                <a:latin typeface="Times New Roman"/>
                <a:cs typeface="Times New Roman"/>
              </a:rPr>
              <a:t>великій</a:t>
            </a:r>
            <a:r>
              <a:rPr sz="1600" spc="15" dirty="0">
                <a:solidFill>
                  <a:srgbClr val="1F497D"/>
                </a:solidFill>
                <a:latin typeface="Times New Roman"/>
                <a:cs typeface="Times New Roman"/>
              </a:rPr>
              <a:t> </a:t>
            </a:r>
            <a:r>
              <a:rPr sz="1600" spc="-10" dirty="0">
                <a:solidFill>
                  <a:srgbClr val="1F497D"/>
                </a:solidFill>
                <a:latin typeface="Times New Roman"/>
                <a:cs typeface="Times New Roman"/>
              </a:rPr>
              <a:t>кількості</a:t>
            </a:r>
            <a:r>
              <a:rPr sz="1600" dirty="0">
                <a:solidFill>
                  <a:srgbClr val="1F497D"/>
                </a:solidFill>
                <a:latin typeface="Times New Roman"/>
                <a:cs typeface="Times New Roman"/>
              </a:rPr>
              <a:t> </a:t>
            </a:r>
            <a:r>
              <a:rPr sz="1600" spc="-10" dirty="0">
                <a:solidFill>
                  <a:srgbClr val="1F497D"/>
                </a:solidFill>
                <a:latin typeface="Times New Roman"/>
                <a:cs typeface="Times New Roman"/>
              </a:rPr>
              <a:t>жиру</a:t>
            </a:r>
            <a:r>
              <a:rPr sz="1600" spc="5" dirty="0">
                <a:solidFill>
                  <a:srgbClr val="1F497D"/>
                </a:solidFill>
                <a:latin typeface="Times New Roman"/>
                <a:cs typeface="Times New Roman"/>
              </a:rPr>
              <a:t> </a:t>
            </a:r>
            <a:r>
              <a:rPr sz="1600" spc="-5" dirty="0">
                <a:solidFill>
                  <a:srgbClr val="1F497D"/>
                </a:solidFill>
                <a:latin typeface="Times New Roman"/>
                <a:cs typeface="Times New Roman"/>
              </a:rPr>
              <a:t>(</a:t>
            </a:r>
            <a:r>
              <a:rPr sz="1600" i="1" spc="-5" dirty="0">
                <a:solidFill>
                  <a:srgbClr val="1F497D"/>
                </a:solidFill>
                <a:latin typeface="Times New Roman"/>
                <a:cs typeface="Times New Roman"/>
              </a:rPr>
              <a:t>фритюрниці)</a:t>
            </a:r>
            <a:r>
              <a:rPr sz="1600" spc="-5" dirty="0">
                <a:solidFill>
                  <a:srgbClr val="1F497D"/>
                </a:solidFill>
                <a:latin typeface="Times New Roman"/>
                <a:cs typeface="Times New Roman"/>
              </a:rPr>
              <a:t>;</a:t>
            </a:r>
            <a:endParaRPr sz="1600">
              <a:latin typeface="Times New Roman"/>
              <a:cs typeface="Times New Roman"/>
            </a:endParaRPr>
          </a:p>
          <a:p>
            <a:pPr marL="811530" marR="5080" indent="-342900">
              <a:lnSpc>
                <a:spcPct val="100000"/>
              </a:lnSpc>
              <a:buFont typeface="Symbol"/>
              <a:buChar char=""/>
              <a:tabLst>
                <a:tab pos="811530" algn="l"/>
                <a:tab pos="812165" algn="l"/>
              </a:tabLst>
            </a:pPr>
            <a:r>
              <a:rPr sz="1600" spc="-10" dirty="0">
                <a:solidFill>
                  <a:srgbClr val="1F497D"/>
                </a:solidFill>
                <a:latin typeface="Times New Roman"/>
                <a:cs typeface="Times New Roman"/>
              </a:rPr>
              <a:t>апарати</a:t>
            </a:r>
            <a:r>
              <a:rPr sz="1600" spc="30" dirty="0">
                <a:solidFill>
                  <a:srgbClr val="1F497D"/>
                </a:solidFill>
                <a:latin typeface="Times New Roman"/>
                <a:cs typeface="Times New Roman"/>
              </a:rPr>
              <a:t> </a:t>
            </a:r>
            <a:r>
              <a:rPr sz="1600" spc="-5" dirty="0">
                <a:solidFill>
                  <a:srgbClr val="1F497D"/>
                </a:solidFill>
                <a:latin typeface="Times New Roman"/>
                <a:cs typeface="Times New Roman"/>
              </a:rPr>
              <a:t>для</a:t>
            </a:r>
            <a:r>
              <a:rPr sz="1600" spc="25" dirty="0">
                <a:solidFill>
                  <a:srgbClr val="1F497D"/>
                </a:solidFill>
                <a:latin typeface="Times New Roman"/>
                <a:cs typeface="Times New Roman"/>
              </a:rPr>
              <a:t> </a:t>
            </a:r>
            <a:r>
              <a:rPr sz="1600" spc="-5" dirty="0">
                <a:solidFill>
                  <a:srgbClr val="1F497D"/>
                </a:solidFill>
                <a:latin typeface="Times New Roman"/>
                <a:cs typeface="Times New Roman"/>
              </a:rPr>
              <a:t>теплової</a:t>
            </a:r>
            <a:r>
              <a:rPr sz="1600" spc="20" dirty="0">
                <a:solidFill>
                  <a:srgbClr val="1F497D"/>
                </a:solidFill>
                <a:latin typeface="Times New Roman"/>
                <a:cs typeface="Times New Roman"/>
              </a:rPr>
              <a:t> </a:t>
            </a:r>
            <a:r>
              <a:rPr sz="1600" spc="-5" dirty="0">
                <a:solidFill>
                  <a:srgbClr val="1F497D"/>
                </a:solidFill>
                <a:latin typeface="Times New Roman"/>
                <a:cs typeface="Times New Roman"/>
              </a:rPr>
              <a:t>обробки</a:t>
            </a:r>
            <a:r>
              <a:rPr sz="1600" spc="15" dirty="0">
                <a:solidFill>
                  <a:srgbClr val="1F497D"/>
                </a:solidFill>
                <a:latin typeface="Times New Roman"/>
                <a:cs typeface="Times New Roman"/>
              </a:rPr>
              <a:t> </a:t>
            </a:r>
            <a:r>
              <a:rPr sz="1600" spc="-5" dirty="0">
                <a:solidFill>
                  <a:srgbClr val="1F497D"/>
                </a:solidFill>
                <a:latin typeface="Times New Roman"/>
                <a:cs typeface="Times New Roman"/>
              </a:rPr>
              <a:t>виробів</a:t>
            </a:r>
            <a:r>
              <a:rPr sz="1600" spc="20" dirty="0">
                <a:solidFill>
                  <a:srgbClr val="1F497D"/>
                </a:solidFill>
                <a:latin typeface="Times New Roman"/>
                <a:cs typeface="Times New Roman"/>
              </a:rPr>
              <a:t> </a:t>
            </a:r>
            <a:r>
              <a:rPr sz="1600" dirty="0">
                <a:solidFill>
                  <a:srgbClr val="1F497D"/>
                </a:solidFill>
                <a:latin typeface="Times New Roman"/>
                <a:cs typeface="Times New Roman"/>
              </a:rPr>
              <a:t>у</a:t>
            </a:r>
            <a:r>
              <a:rPr sz="1600" spc="15" dirty="0">
                <a:solidFill>
                  <a:srgbClr val="1F497D"/>
                </a:solidFill>
                <a:latin typeface="Times New Roman"/>
                <a:cs typeface="Times New Roman"/>
              </a:rPr>
              <a:t> </a:t>
            </a:r>
            <a:r>
              <a:rPr sz="1600" spc="-5" dirty="0">
                <a:solidFill>
                  <a:srgbClr val="1F497D"/>
                </a:solidFill>
                <a:latin typeface="Times New Roman"/>
                <a:cs typeface="Times New Roman"/>
              </a:rPr>
              <a:t>середовищі</a:t>
            </a:r>
            <a:r>
              <a:rPr sz="1600" spc="25" dirty="0">
                <a:solidFill>
                  <a:srgbClr val="1F497D"/>
                </a:solidFill>
                <a:latin typeface="Times New Roman"/>
                <a:cs typeface="Times New Roman"/>
              </a:rPr>
              <a:t> </a:t>
            </a:r>
            <a:r>
              <a:rPr sz="1600" dirty="0">
                <a:solidFill>
                  <a:srgbClr val="1F497D"/>
                </a:solidFill>
                <a:latin typeface="Times New Roman"/>
                <a:cs typeface="Times New Roman"/>
              </a:rPr>
              <a:t>з</a:t>
            </a:r>
            <a:r>
              <a:rPr sz="1600" spc="15" dirty="0">
                <a:solidFill>
                  <a:srgbClr val="1F497D"/>
                </a:solidFill>
                <a:latin typeface="Times New Roman"/>
                <a:cs typeface="Times New Roman"/>
              </a:rPr>
              <a:t> </a:t>
            </a:r>
            <a:r>
              <a:rPr sz="1600" spc="-5" dirty="0">
                <a:solidFill>
                  <a:srgbClr val="1F497D"/>
                </a:solidFill>
                <a:latin typeface="Times New Roman"/>
                <a:cs typeface="Times New Roman"/>
              </a:rPr>
              <a:t>вимушеним</a:t>
            </a:r>
            <a:r>
              <a:rPr sz="1600" spc="25" dirty="0">
                <a:solidFill>
                  <a:srgbClr val="1F497D"/>
                </a:solidFill>
                <a:latin typeface="Times New Roman"/>
                <a:cs typeface="Times New Roman"/>
              </a:rPr>
              <a:t> </a:t>
            </a:r>
            <a:r>
              <a:rPr sz="1600" spc="-5" dirty="0">
                <a:solidFill>
                  <a:srgbClr val="1F497D"/>
                </a:solidFill>
                <a:latin typeface="Times New Roman"/>
                <a:cs typeface="Times New Roman"/>
              </a:rPr>
              <a:t>чи</a:t>
            </a:r>
            <a:r>
              <a:rPr sz="1600" spc="415" dirty="0">
                <a:solidFill>
                  <a:srgbClr val="1F497D"/>
                </a:solidFill>
                <a:latin typeface="Times New Roman"/>
                <a:cs typeface="Times New Roman"/>
              </a:rPr>
              <a:t> </a:t>
            </a:r>
            <a:r>
              <a:rPr sz="1600" spc="-5" dirty="0">
                <a:solidFill>
                  <a:srgbClr val="1F497D"/>
                </a:solidFill>
                <a:latin typeface="Times New Roman"/>
                <a:cs typeface="Times New Roman"/>
              </a:rPr>
              <a:t>природнім </a:t>
            </a:r>
            <a:r>
              <a:rPr sz="1600" spc="-385" dirty="0">
                <a:solidFill>
                  <a:srgbClr val="1F497D"/>
                </a:solidFill>
                <a:latin typeface="Times New Roman"/>
                <a:cs typeface="Times New Roman"/>
              </a:rPr>
              <a:t> </a:t>
            </a:r>
            <a:r>
              <a:rPr sz="1600" spc="-25" dirty="0">
                <a:solidFill>
                  <a:srgbClr val="1F497D"/>
                </a:solidFill>
                <a:latin typeface="Times New Roman"/>
                <a:cs typeface="Times New Roman"/>
              </a:rPr>
              <a:t>рухом</a:t>
            </a:r>
            <a:r>
              <a:rPr sz="1600" spc="-20" dirty="0">
                <a:solidFill>
                  <a:srgbClr val="1F497D"/>
                </a:solidFill>
                <a:latin typeface="Times New Roman"/>
                <a:cs typeface="Times New Roman"/>
              </a:rPr>
              <a:t> </a:t>
            </a:r>
            <a:r>
              <a:rPr sz="1600" spc="-5" dirty="0">
                <a:solidFill>
                  <a:srgbClr val="1F497D"/>
                </a:solidFill>
                <a:latin typeface="Times New Roman"/>
                <a:cs typeface="Times New Roman"/>
              </a:rPr>
              <a:t>гарячого</a:t>
            </a:r>
            <a:r>
              <a:rPr sz="1600" spc="-10" dirty="0">
                <a:solidFill>
                  <a:srgbClr val="1F497D"/>
                </a:solidFill>
                <a:latin typeface="Times New Roman"/>
                <a:cs typeface="Times New Roman"/>
              </a:rPr>
              <a:t> </a:t>
            </a:r>
            <a:r>
              <a:rPr sz="1600" dirty="0">
                <a:solidFill>
                  <a:srgbClr val="1F497D"/>
                </a:solidFill>
                <a:latin typeface="Times New Roman"/>
                <a:cs typeface="Times New Roman"/>
              </a:rPr>
              <a:t>повітря</a:t>
            </a:r>
            <a:r>
              <a:rPr sz="1600" spc="-5" dirty="0">
                <a:solidFill>
                  <a:srgbClr val="1F497D"/>
                </a:solidFill>
                <a:latin typeface="Times New Roman"/>
                <a:cs typeface="Times New Roman"/>
              </a:rPr>
              <a:t> (</a:t>
            </a:r>
            <a:r>
              <a:rPr sz="1600" i="1" spc="-5" dirty="0">
                <a:solidFill>
                  <a:srgbClr val="1F497D"/>
                </a:solidFill>
                <a:latin typeface="Times New Roman"/>
                <a:cs typeface="Times New Roman"/>
              </a:rPr>
              <a:t>жарові</a:t>
            </a:r>
            <a:r>
              <a:rPr sz="1600" i="1" dirty="0">
                <a:solidFill>
                  <a:srgbClr val="1F497D"/>
                </a:solidFill>
                <a:latin typeface="Times New Roman"/>
                <a:cs typeface="Times New Roman"/>
              </a:rPr>
              <a:t> </a:t>
            </a:r>
            <a:r>
              <a:rPr sz="1600" i="1" spc="5" dirty="0">
                <a:solidFill>
                  <a:srgbClr val="1F497D"/>
                </a:solidFill>
                <a:latin typeface="Times New Roman"/>
                <a:cs typeface="Times New Roman"/>
              </a:rPr>
              <a:t>та</a:t>
            </a:r>
            <a:r>
              <a:rPr sz="1600" i="1" spc="-10" dirty="0">
                <a:solidFill>
                  <a:srgbClr val="1F497D"/>
                </a:solidFill>
                <a:latin typeface="Times New Roman"/>
                <a:cs typeface="Times New Roman"/>
              </a:rPr>
              <a:t> </a:t>
            </a:r>
            <a:r>
              <a:rPr sz="1600" i="1" spc="-5" dirty="0">
                <a:solidFill>
                  <a:srgbClr val="1F497D"/>
                </a:solidFill>
                <a:latin typeface="Times New Roman"/>
                <a:cs typeface="Times New Roman"/>
              </a:rPr>
              <a:t>пекарські</a:t>
            </a:r>
            <a:r>
              <a:rPr sz="1600" i="1" spc="-20" dirty="0">
                <a:solidFill>
                  <a:srgbClr val="1F497D"/>
                </a:solidFill>
                <a:latin typeface="Times New Roman"/>
                <a:cs typeface="Times New Roman"/>
              </a:rPr>
              <a:t> </a:t>
            </a:r>
            <a:r>
              <a:rPr sz="1600" i="1" dirty="0">
                <a:solidFill>
                  <a:srgbClr val="1F497D"/>
                </a:solidFill>
                <a:latin typeface="Times New Roman"/>
                <a:cs typeface="Times New Roman"/>
              </a:rPr>
              <a:t>шафи,</a:t>
            </a:r>
            <a:r>
              <a:rPr sz="1600" i="1" spc="-5" dirty="0">
                <a:solidFill>
                  <a:srgbClr val="1F497D"/>
                </a:solidFill>
                <a:latin typeface="Times New Roman"/>
                <a:cs typeface="Times New Roman"/>
              </a:rPr>
              <a:t> </a:t>
            </a:r>
            <a:r>
              <a:rPr sz="1600" i="1" spc="-15" dirty="0">
                <a:solidFill>
                  <a:srgbClr val="1F497D"/>
                </a:solidFill>
                <a:latin typeface="Times New Roman"/>
                <a:cs typeface="Times New Roman"/>
              </a:rPr>
              <a:t>конвектомати);</a:t>
            </a:r>
            <a:endParaRPr sz="1600">
              <a:latin typeface="Times New Roman"/>
              <a:cs typeface="Times New Roman"/>
            </a:endParaRPr>
          </a:p>
          <a:p>
            <a:pPr marL="811530" marR="5080" indent="-342900">
              <a:lnSpc>
                <a:spcPts val="1920"/>
              </a:lnSpc>
              <a:spcBef>
                <a:spcPts val="60"/>
              </a:spcBef>
              <a:buFont typeface="Symbol"/>
              <a:buChar char=""/>
              <a:tabLst>
                <a:tab pos="811530" algn="l"/>
                <a:tab pos="812165" algn="l"/>
              </a:tabLst>
            </a:pPr>
            <a:r>
              <a:rPr sz="1600" spc="-10" dirty="0">
                <a:solidFill>
                  <a:srgbClr val="1F497D"/>
                </a:solidFill>
                <a:latin typeface="Times New Roman"/>
                <a:cs typeface="Times New Roman"/>
              </a:rPr>
              <a:t>апарати,</a:t>
            </a:r>
            <a:r>
              <a:rPr sz="1600" spc="-5" dirty="0">
                <a:solidFill>
                  <a:srgbClr val="1F497D"/>
                </a:solidFill>
                <a:latin typeface="Times New Roman"/>
                <a:cs typeface="Times New Roman"/>
              </a:rPr>
              <a:t> </a:t>
            </a:r>
            <a:r>
              <a:rPr sz="1600" dirty="0">
                <a:solidFill>
                  <a:srgbClr val="1F497D"/>
                </a:solidFill>
                <a:latin typeface="Times New Roman"/>
                <a:cs typeface="Times New Roman"/>
              </a:rPr>
              <a:t>які</a:t>
            </a:r>
            <a:r>
              <a:rPr sz="1600" spc="5" dirty="0">
                <a:solidFill>
                  <a:srgbClr val="1F497D"/>
                </a:solidFill>
                <a:latin typeface="Times New Roman"/>
                <a:cs typeface="Times New Roman"/>
              </a:rPr>
              <a:t> </a:t>
            </a:r>
            <a:r>
              <a:rPr sz="1600" spc="-15" dirty="0">
                <a:solidFill>
                  <a:srgbClr val="1F497D"/>
                </a:solidFill>
                <a:latin typeface="Times New Roman"/>
                <a:cs typeface="Times New Roman"/>
              </a:rPr>
              <a:t>використовують</a:t>
            </a:r>
            <a:r>
              <a:rPr sz="1600" spc="-10" dirty="0">
                <a:solidFill>
                  <a:srgbClr val="1F497D"/>
                </a:solidFill>
                <a:latin typeface="Times New Roman"/>
                <a:cs typeface="Times New Roman"/>
              </a:rPr>
              <a:t> </a:t>
            </a:r>
            <a:r>
              <a:rPr sz="1600" spc="-5" dirty="0">
                <a:solidFill>
                  <a:srgbClr val="1F497D"/>
                </a:solidFill>
                <a:latin typeface="Times New Roman"/>
                <a:cs typeface="Times New Roman"/>
              </a:rPr>
              <a:t>для</a:t>
            </a:r>
            <a:r>
              <a:rPr sz="1600" dirty="0">
                <a:solidFill>
                  <a:srgbClr val="1F497D"/>
                </a:solidFill>
                <a:latin typeface="Times New Roman"/>
                <a:cs typeface="Times New Roman"/>
              </a:rPr>
              <a:t> </a:t>
            </a:r>
            <a:r>
              <a:rPr sz="1600" spc="-5" dirty="0">
                <a:solidFill>
                  <a:srgbClr val="1F497D"/>
                </a:solidFill>
                <a:latin typeface="Times New Roman"/>
                <a:cs typeface="Times New Roman"/>
              </a:rPr>
              <a:t>теплової</a:t>
            </a:r>
            <a:r>
              <a:rPr sz="1600" dirty="0">
                <a:solidFill>
                  <a:srgbClr val="1F497D"/>
                </a:solidFill>
                <a:latin typeface="Times New Roman"/>
                <a:cs typeface="Times New Roman"/>
              </a:rPr>
              <a:t> </a:t>
            </a:r>
            <a:r>
              <a:rPr sz="1600" spc="-5" dirty="0">
                <a:solidFill>
                  <a:srgbClr val="1F497D"/>
                </a:solidFill>
                <a:latin typeface="Times New Roman"/>
                <a:cs typeface="Times New Roman"/>
              </a:rPr>
              <a:t>обробки</a:t>
            </a:r>
            <a:r>
              <a:rPr sz="1600" dirty="0">
                <a:solidFill>
                  <a:srgbClr val="1F497D"/>
                </a:solidFill>
                <a:latin typeface="Times New Roman"/>
                <a:cs typeface="Times New Roman"/>
              </a:rPr>
              <a:t> </a:t>
            </a:r>
            <a:r>
              <a:rPr sz="1600" spc="-10" dirty="0">
                <a:solidFill>
                  <a:srgbClr val="1F497D"/>
                </a:solidFill>
                <a:latin typeface="Times New Roman"/>
                <a:cs typeface="Times New Roman"/>
              </a:rPr>
              <a:t>інфрачервоне</a:t>
            </a:r>
            <a:r>
              <a:rPr sz="1600" spc="-5" dirty="0">
                <a:solidFill>
                  <a:srgbClr val="1F497D"/>
                </a:solidFill>
                <a:latin typeface="Times New Roman"/>
                <a:cs typeface="Times New Roman"/>
              </a:rPr>
              <a:t> випромінювання </a:t>
            </a:r>
            <a:r>
              <a:rPr sz="1600" spc="-385" dirty="0">
                <a:solidFill>
                  <a:srgbClr val="1F497D"/>
                </a:solidFill>
                <a:latin typeface="Times New Roman"/>
                <a:cs typeface="Times New Roman"/>
              </a:rPr>
              <a:t> </a:t>
            </a:r>
            <a:r>
              <a:rPr sz="1600" spc="-5" dirty="0">
                <a:solidFill>
                  <a:srgbClr val="1F497D"/>
                </a:solidFill>
                <a:latin typeface="Times New Roman"/>
                <a:cs typeface="Times New Roman"/>
              </a:rPr>
              <a:t>(</a:t>
            </a:r>
            <a:r>
              <a:rPr sz="1600" i="1" spc="-5" dirty="0">
                <a:solidFill>
                  <a:srgbClr val="1F497D"/>
                </a:solidFill>
                <a:latin typeface="Times New Roman"/>
                <a:cs typeface="Times New Roman"/>
              </a:rPr>
              <a:t>грилі,</a:t>
            </a:r>
            <a:r>
              <a:rPr sz="1600" i="1" dirty="0">
                <a:solidFill>
                  <a:srgbClr val="1F497D"/>
                </a:solidFill>
                <a:latin typeface="Times New Roman"/>
                <a:cs typeface="Times New Roman"/>
              </a:rPr>
              <a:t> </a:t>
            </a:r>
            <a:r>
              <a:rPr sz="1600" i="1" spc="-5" dirty="0">
                <a:solidFill>
                  <a:srgbClr val="1F497D"/>
                </a:solidFill>
                <a:latin typeface="Times New Roman"/>
                <a:cs typeface="Times New Roman"/>
              </a:rPr>
              <a:t>шашличниці,</a:t>
            </a:r>
            <a:r>
              <a:rPr sz="1600" i="1" dirty="0">
                <a:solidFill>
                  <a:srgbClr val="1F497D"/>
                </a:solidFill>
                <a:latin typeface="Times New Roman"/>
                <a:cs typeface="Times New Roman"/>
              </a:rPr>
              <a:t> </a:t>
            </a:r>
            <a:r>
              <a:rPr sz="1600" i="1" spc="-5" dirty="0">
                <a:solidFill>
                  <a:srgbClr val="1F497D"/>
                </a:solidFill>
                <a:latin typeface="Times New Roman"/>
                <a:cs typeface="Times New Roman"/>
              </a:rPr>
              <a:t>тостери</a:t>
            </a:r>
            <a:r>
              <a:rPr sz="1600" spc="-5" dirty="0">
                <a:solidFill>
                  <a:srgbClr val="1F497D"/>
                </a:solidFill>
                <a:latin typeface="Times New Roman"/>
                <a:cs typeface="Times New Roman"/>
              </a:rPr>
              <a:t>)</a:t>
            </a:r>
            <a:endParaRPr sz="1600">
              <a:latin typeface="Times New Roman"/>
              <a:cs typeface="Times New Roman"/>
            </a:endParaRPr>
          </a:p>
        </p:txBody>
      </p:sp>
      <p:grpSp>
        <p:nvGrpSpPr>
          <p:cNvPr id="11" name="object 11"/>
          <p:cNvGrpSpPr/>
          <p:nvPr/>
        </p:nvGrpSpPr>
        <p:grpSpPr>
          <a:xfrm>
            <a:off x="175384" y="1817097"/>
            <a:ext cx="238760" cy="4275455"/>
            <a:chOff x="175384" y="1817097"/>
            <a:chExt cx="238760" cy="4275455"/>
          </a:xfrm>
        </p:grpSpPr>
        <p:pic>
          <p:nvPicPr>
            <p:cNvPr id="12" name="object 12"/>
            <p:cNvPicPr/>
            <p:nvPr/>
          </p:nvPicPr>
          <p:blipFill>
            <a:blip r:embed="rId2" cstate="print"/>
            <a:stretch>
              <a:fillRect/>
            </a:stretch>
          </p:blipFill>
          <p:spPr>
            <a:xfrm>
              <a:off x="211583" y="1817097"/>
              <a:ext cx="201955" cy="112407"/>
            </a:xfrm>
            <a:prstGeom prst="rect">
              <a:avLst/>
            </a:prstGeom>
          </p:spPr>
        </p:pic>
        <p:pic>
          <p:nvPicPr>
            <p:cNvPr id="13" name="object 13"/>
            <p:cNvPicPr/>
            <p:nvPr/>
          </p:nvPicPr>
          <p:blipFill>
            <a:blip r:embed="rId3" cstate="print"/>
            <a:stretch>
              <a:fillRect/>
            </a:stretch>
          </p:blipFill>
          <p:spPr>
            <a:xfrm>
              <a:off x="211583" y="3554711"/>
              <a:ext cx="201955" cy="112407"/>
            </a:xfrm>
            <a:prstGeom prst="rect">
              <a:avLst/>
            </a:prstGeom>
          </p:spPr>
        </p:pic>
        <p:pic>
          <p:nvPicPr>
            <p:cNvPr id="14" name="object 14"/>
            <p:cNvPicPr/>
            <p:nvPr/>
          </p:nvPicPr>
          <p:blipFill>
            <a:blip r:embed="rId4" cstate="print"/>
            <a:stretch>
              <a:fillRect/>
            </a:stretch>
          </p:blipFill>
          <p:spPr>
            <a:xfrm>
              <a:off x="211583" y="4640713"/>
              <a:ext cx="201955" cy="113042"/>
            </a:xfrm>
            <a:prstGeom prst="rect">
              <a:avLst/>
            </a:prstGeom>
          </p:spPr>
        </p:pic>
        <p:pic>
          <p:nvPicPr>
            <p:cNvPr id="15" name="object 15"/>
            <p:cNvPicPr/>
            <p:nvPr/>
          </p:nvPicPr>
          <p:blipFill>
            <a:blip r:embed="rId5" cstate="print"/>
            <a:stretch>
              <a:fillRect/>
            </a:stretch>
          </p:blipFill>
          <p:spPr>
            <a:xfrm>
              <a:off x="175384" y="5980131"/>
              <a:ext cx="201955" cy="112407"/>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688" y="788606"/>
            <a:ext cx="8415020" cy="1122680"/>
          </a:xfrm>
          <a:prstGeom prst="rect">
            <a:avLst/>
          </a:prstGeom>
        </p:spPr>
        <p:txBody>
          <a:bodyPr vert="horz" wrap="square" lIns="0" tIns="12700" rIns="0" bIns="0" rtlCol="0">
            <a:spAutoFit/>
          </a:bodyPr>
          <a:lstStyle/>
          <a:p>
            <a:pPr marL="12700" marR="5080" indent="914400" algn="just">
              <a:lnSpc>
                <a:spcPct val="100000"/>
              </a:lnSpc>
              <a:spcBef>
                <a:spcPts val="100"/>
              </a:spcBef>
            </a:pPr>
            <a:r>
              <a:rPr spc="-5" dirty="0">
                <a:solidFill>
                  <a:srgbClr val="1F497D"/>
                </a:solidFill>
              </a:rPr>
              <a:t>Дана</a:t>
            </a:r>
            <a:r>
              <a:rPr dirty="0">
                <a:solidFill>
                  <a:srgbClr val="1F497D"/>
                </a:solidFill>
              </a:rPr>
              <a:t> </a:t>
            </a:r>
            <a:r>
              <a:rPr spc="-15" dirty="0">
                <a:solidFill>
                  <a:srgbClr val="1F497D"/>
                </a:solidFill>
              </a:rPr>
              <a:t>модель</a:t>
            </a:r>
            <a:r>
              <a:rPr spc="-10" dirty="0">
                <a:solidFill>
                  <a:srgbClr val="1F497D"/>
                </a:solidFill>
              </a:rPr>
              <a:t> </a:t>
            </a:r>
            <a:r>
              <a:rPr spc="-15" dirty="0">
                <a:solidFill>
                  <a:srgbClr val="1F497D"/>
                </a:solidFill>
              </a:rPr>
              <a:t>фірми</a:t>
            </a:r>
            <a:r>
              <a:rPr spc="-10" dirty="0">
                <a:solidFill>
                  <a:srgbClr val="1F497D"/>
                </a:solidFill>
              </a:rPr>
              <a:t> </a:t>
            </a:r>
            <a:r>
              <a:rPr spc="-5" dirty="0">
                <a:solidFill>
                  <a:srgbClr val="1F497D"/>
                </a:solidFill>
              </a:rPr>
              <a:t>King</a:t>
            </a:r>
            <a:r>
              <a:rPr dirty="0">
                <a:solidFill>
                  <a:srgbClr val="1F497D"/>
                </a:solidFill>
              </a:rPr>
              <a:t> </a:t>
            </a:r>
            <a:r>
              <a:rPr spc="-5" dirty="0">
                <a:solidFill>
                  <a:srgbClr val="1F497D"/>
                </a:solidFill>
              </a:rPr>
              <a:t>Edward</a:t>
            </a:r>
            <a:r>
              <a:rPr dirty="0">
                <a:solidFill>
                  <a:srgbClr val="1F497D"/>
                </a:solidFill>
              </a:rPr>
              <a:t> </a:t>
            </a:r>
            <a:r>
              <a:rPr spc="-15" dirty="0">
                <a:solidFill>
                  <a:srgbClr val="1F497D"/>
                </a:solidFill>
              </a:rPr>
              <a:t>призначена</a:t>
            </a:r>
            <a:r>
              <a:rPr spc="-10" dirty="0">
                <a:solidFill>
                  <a:srgbClr val="1F497D"/>
                </a:solidFill>
              </a:rPr>
              <a:t> </a:t>
            </a:r>
            <a:r>
              <a:rPr dirty="0">
                <a:solidFill>
                  <a:srgbClr val="1F497D"/>
                </a:solidFill>
              </a:rPr>
              <a:t>для </a:t>
            </a:r>
            <a:r>
              <a:rPr spc="5" dirty="0">
                <a:solidFill>
                  <a:srgbClr val="1F497D"/>
                </a:solidFill>
              </a:rPr>
              <a:t> </a:t>
            </a:r>
            <a:r>
              <a:rPr spc="-15" dirty="0">
                <a:solidFill>
                  <a:srgbClr val="1F497D"/>
                </a:solidFill>
              </a:rPr>
              <a:t>запікання картоплі, </a:t>
            </a:r>
            <a:r>
              <a:rPr spc="-10" dirty="0">
                <a:solidFill>
                  <a:srgbClr val="1F497D"/>
                </a:solidFill>
              </a:rPr>
              <a:t>загорнутої </a:t>
            </a:r>
            <a:r>
              <a:rPr dirty="0">
                <a:solidFill>
                  <a:srgbClr val="1F497D"/>
                </a:solidFill>
              </a:rPr>
              <a:t>у </a:t>
            </a:r>
            <a:r>
              <a:rPr spc="-45" dirty="0">
                <a:solidFill>
                  <a:srgbClr val="1F497D"/>
                </a:solidFill>
              </a:rPr>
              <a:t>фольгу. </a:t>
            </a:r>
            <a:r>
              <a:rPr spc="-10" dirty="0">
                <a:solidFill>
                  <a:srgbClr val="1F497D"/>
                </a:solidFill>
              </a:rPr>
              <a:t>Продуктивність </a:t>
            </a:r>
            <a:r>
              <a:rPr spc="-20" dirty="0">
                <a:solidFill>
                  <a:srgbClr val="1F497D"/>
                </a:solidFill>
              </a:rPr>
              <a:t>печі </a:t>
            </a:r>
            <a:r>
              <a:rPr dirty="0">
                <a:solidFill>
                  <a:srgbClr val="1F497D"/>
                </a:solidFill>
              </a:rPr>
              <a:t>- </a:t>
            </a:r>
            <a:r>
              <a:rPr spc="5" dirty="0">
                <a:solidFill>
                  <a:srgbClr val="1F497D"/>
                </a:solidFill>
              </a:rPr>
              <a:t> </a:t>
            </a:r>
            <a:r>
              <a:rPr dirty="0">
                <a:solidFill>
                  <a:srgbClr val="1F497D"/>
                </a:solidFill>
              </a:rPr>
              <a:t>60</a:t>
            </a:r>
            <a:r>
              <a:rPr spc="-5" dirty="0">
                <a:solidFill>
                  <a:srgbClr val="1F497D"/>
                </a:solidFill>
              </a:rPr>
              <a:t> </a:t>
            </a:r>
            <a:r>
              <a:rPr spc="-15" dirty="0">
                <a:solidFill>
                  <a:srgbClr val="1F497D"/>
                </a:solidFill>
              </a:rPr>
              <a:t>картоплин</a:t>
            </a:r>
            <a:r>
              <a:rPr spc="-5" dirty="0">
                <a:solidFill>
                  <a:srgbClr val="1F497D"/>
                </a:solidFill>
              </a:rPr>
              <a:t> на</a:t>
            </a:r>
            <a:r>
              <a:rPr dirty="0">
                <a:solidFill>
                  <a:srgbClr val="1F497D"/>
                </a:solidFill>
              </a:rPr>
              <a:t> </a:t>
            </a:r>
            <a:r>
              <a:rPr spc="-60" dirty="0">
                <a:solidFill>
                  <a:srgbClr val="1F497D"/>
                </a:solidFill>
              </a:rPr>
              <a:t>годину.</a:t>
            </a:r>
          </a:p>
        </p:txBody>
      </p:sp>
      <p:pic>
        <p:nvPicPr>
          <p:cNvPr id="3" name="object 3"/>
          <p:cNvPicPr/>
          <p:nvPr/>
        </p:nvPicPr>
        <p:blipFill>
          <a:blip r:embed="rId2" cstate="print"/>
          <a:stretch>
            <a:fillRect/>
          </a:stretch>
        </p:blipFill>
        <p:spPr>
          <a:xfrm>
            <a:off x="689838" y="2571014"/>
            <a:ext cx="5616565" cy="377348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2422" y="168720"/>
            <a:ext cx="8157845" cy="1122680"/>
          </a:xfrm>
          <a:prstGeom prst="rect">
            <a:avLst/>
          </a:prstGeom>
        </p:spPr>
        <p:txBody>
          <a:bodyPr vert="horz" wrap="square" lIns="0" tIns="12700" rIns="0" bIns="0" rtlCol="0">
            <a:spAutoFit/>
          </a:bodyPr>
          <a:lstStyle/>
          <a:p>
            <a:pPr marL="1746250" marR="5080" indent="-1734185">
              <a:lnSpc>
                <a:spcPct val="100000"/>
              </a:lnSpc>
              <a:spcBef>
                <a:spcPts val="100"/>
              </a:spcBef>
              <a:tabLst>
                <a:tab pos="2383155" algn="l"/>
              </a:tabLst>
            </a:pPr>
            <a:r>
              <a:rPr sz="3600" dirty="0"/>
              <a:t>5. </a:t>
            </a:r>
            <a:r>
              <a:rPr sz="3600" spc="-10" dirty="0"/>
              <a:t>Характеристика </a:t>
            </a:r>
            <a:r>
              <a:rPr sz="3600" dirty="0"/>
              <a:t>тостерів, </a:t>
            </a:r>
            <a:r>
              <a:rPr sz="3600" spc="-20" dirty="0"/>
              <a:t>млинчикових </a:t>
            </a:r>
            <a:r>
              <a:rPr sz="3600" spc="-885" dirty="0"/>
              <a:t> </a:t>
            </a:r>
            <a:r>
              <a:rPr sz="3600" spc="15" dirty="0"/>
              <a:t>та	</a:t>
            </a:r>
            <a:r>
              <a:rPr sz="3600" spc="-25" dirty="0"/>
              <a:t>пончикових</a:t>
            </a:r>
            <a:r>
              <a:rPr sz="3600" spc="-15" dirty="0"/>
              <a:t> </a:t>
            </a:r>
            <a:r>
              <a:rPr sz="3600" spc="-20" dirty="0"/>
              <a:t>апаратів</a:t>
            </a:r>
            <a:endParaRPr sz="3600"/>
          </a:p>
        </p:txBody>
      </p:sp>
      <p:sp>
        <p:nvSpPr>
          <p:cNvPr id="3" name="object 3"/>
          <p:cNvSpPr txBox="1"/>
          <p:nvPr/>
        </p:nvSpPr>
        <p:spPr>
          <a:xfrm>
            <a:off x="184640" y="1363154"/>
            <a:ext cx="8882380" cy="4488180"/>
          </a:xfrm>
          <a:prstGeom prst="rect">
            <a:avLst/>
          </a:prstGeom>
        </p:spPr>
        <p:txBody>
          <a:bodyPr vert="horz" wrap="square" lIns="0" tIns="83820" rIns="0" bIns="0" rtlCol="0">
            <a:spAutoFit/>
          </a:bodyPr>
          <a:lstStyle/>
          <a:p>
            <a:pPr marL="13335" marR="5715" indent="913765" algn="just">
              <a:lnSpc>
                <a:spcPts val="2300"/>
              </a:lnSpc>
              <a:spcBef>
                <a:spcPts val="660"/>
              </a:spcBef>
            </a:pPr>
            <a:r>
              <a:rPr sz="2400" b="1" spc="-25" dirty="0">
                <a:solidFill>
                  <a:srgbClr val="0000FF"/>
                </a:solidFill>
                <a:latin typeface="Times New Roman"/>
                <a:cs typeface="Times New Roman"/>
              </a:rPr>
              <a:t>Тостер</a:t>
            </a:r>
            <a:r>
              <a:rPr sz="2400" b="1" spc="-20" dirty="0">
                <a:solidFill>
                  <a:srgbClr val="0000FF"/>
                </a:solidFill>
                <a:latin typeface="Times New Roman"/>
                <a:cs typeface="Times New Roman"/>
              </a:rPr>
              <a:t> </a:t>
            </a:r>
            <a:r>
              <a:rPr sz="2400" dirty="0">
                <a:solidFill>
                  <a:srgbClr val="1F497D"/>
                </a:solidFill>
                <a:latin typeface="Times New Roman"/>
                <a:cs typeface="Times New Roman"/>
              </a:rPr>
              <a:t>–</a:t>
            </a:r>
            <a:r>
              <a:rPr sz="2400" spc="5" dirty="0">
                <a:solidFill>
                  <a:srgbClr val="1F497D"/>
                </a:solidFill>
                <a:latin typeface="Times New Roman"/>
                <a:cs typeface="Times New Roman"/>
              </a:rPr>
              <a:t> </a:t>
            </a:r>
            <a:r>
              <a:rPr sz="2400" spc="-45" dirty="0">
                <a:solidFill>
                  <a:srgbClr val="1F497D"/>
                </a:solidFill>
                <a:latin typeface="Times New Roman"/>
                <a:cs typeface="Times New Roman"/>
              </a:rPr>
              <a:t>апарат,</a:t>
            </a:r>
            <a:r>
              <a:rPr sz="2400" spc="-40" dirty="0">
                <a:solidFill>
                  <a:srgbClr val="1F497D"/>
                </a:solidFill>
                <a:latin typeface="Times New Roman"/>
                <a:cs typeface="Times New Roman"/>
              </a:rPr>
              <a:t> </a:t>
            </a:r>
            <a:r>
              <a:rPr sz="2400" spc="-5" dirty="0">
                <a:solidFill>
                  <a:srgbClr val="1F497D"/>
                </a:solidFill>
                <a:latin typeface="Times New Roman"/>
                <a:cs typeface="Times New Roman"/>
              </a:rPr>
              <a:t>який</a:t>
            </a:r>
            <a:r>
              <a:rPr sz="2400" dirty="0">
                <a:solidFill>
                  <a:srgbClr val="1F497D"/>
                </a:solidFill>
                <a:latin typeface="Times New Roman"/>
                <a:cs typeface="Times New Roman"/>
              </a:rPr>
              <a:t> </a:t>
            </a:r>
            <a:r>
              <a:rPr sz="2400" spc="-10" dirty="0">
                <a:solidFill>
                  <a:srgbClr val="1F497D"/>
                </a:solidFill>
                <a:latin typeface="Times New Roman"/>
                <a:cs typeface="Times New Roman"/>
              </a:rPr>
              <a:t>призначений</a:t>
            </a:r>
            <a:r>
              <a:rPr sz="2400" spc="-5" dirty="0">
                <a:solidFill>
                  <a:srgbClr val="1F497D"/>
                </a:solidFill>
                <a:latin typeface="Times New Roman"/>
                <a:cs typeface="Times New Roman"/>
              </a:rPr>
              <a:t> </a:t>
            </a:r>
            <a:r>
              <a:rPr sz="2400" dirty="0">
                <a:solidFill>
                  <a:srgbClr val="1F497D"/>
                </a:solidFill>
                <a:latin typeface="Times New Roman"/>
                <a:cs typeface="Times New Roman"/>
              </a:rPr>
              <a:t>для</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смаження</a:t>
            </a:r>
            <a:r>
              <a:rPr sz="2400" spc="-5" dirty="0">
                <a:solidFill>
                  <a:srgbClr val="1F497D"/>
                </a:solidFill>
                <a:latin typeface="Times New Roman"/>
                <a:cs typeface="Times New Roman"/>
              </a:rPr>
              <a:t> </a:t>
            </a:r>
            <a:r>
              <a:rPr sz="2400" dirty="0">
                <a:solidFill>
                  <a:srgbClr val="1F497D"/>
                </a:solidFill>
                <a:latin typeface="Times New Roman"/>
                <a:cs typeface="Times New Roman"/>
              </a:rPr>
              <a:t>і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розігрівання</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готових</a:t>
            </a:r>
            <a:r>
              <a:rPr sz="2400" spc="10" dirty="0">
                <a:solidFill>
                  <a:srgbClr val="1F497D"/>
                </a:solidFill>
                <a:latin typeface="Times New Roman"/>
                <a:cs typeface="Times New Roman"/>
              </a:rPr>
              <a:t> </a:t>
            </a:r>
            <a:r>
              <a:rPr sz="2400" dirty="0">
                <a:solidFill>
                  <a:srgbClr val="1F497D"/>
                </a:solidFill>
                <a:latin typeface="Times New Roman"/>
                <a:cs typeface="Times New Roman"/>
              </a:rPr>
              <a:t>до </a:t>
            </a:r>
            <a:r>
              <a:rPr sz="2400" spc="-20" dirty="0">
                <a:solidFill>
                  <a:srgbClr val="1F497D"/>
                </a:solidFill>
                <a:latin typeface="Times New Roman"/>
                <a:cs typeface="Times New Roman"/>
              </a:rPr>
              <a:t>вживання</a:t>
            </a:r>
            <a:r>
              <a:rPr sz="2400" spc="15" dirty="0">
                <a:solidFill>
                  <a:srgbClr val="1F497D"/>
                </a:solidFill>
                <a:latin typeface="Times New Roman"/>
                <a:cs typeface="Times New Roman"/>
              </a:rPr>
              <a:t> </a:t>
            </a:r>
            <a:r>
              <a:rPr sz="2400" spc="-20" dirty="0">
                <a:solidFill>
                  <a:srgbClr val="1F497D"/>
                </a:solidFill>
                <a:latin typeface="Times New Roman"/>
                <a:cs typeface="Times New Roman"/>
              </a:rPr>
              <a:t>кулінарних</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виробів.</a:t>
            </a:r>
            <a:endParaRPr sz="2400">
              <a:latin typeface="Times New Roman"/>
              <a:cs typeface="Times New Roman"/>
            </a:endParaRPr>
          </a:p>
          <a:p>
            <a:pPr marL="12700" marR="5080" indent="915035" algn="just">
              <a:lnSpc>
                <a:spcPct val="80000"/>
              </a:lnSpc>
              <a:spcBef>
                <a:spcPts val="25"/>
              </a:spcBef>
            </a:pPr>
            <a:r>
              <a:rPr sz="2400" spc="-15" dirty="0">
                <a:solidFill>
                  <a:srgbClr val="1F497D"/>
                </a:solidFill>
                <a:latin typeface="Times New Roman"/>
                <a:cs typeface="Times New Roman"/>
              </a:rPr>
              <a:t>Конструктивні</a:t>
            </a:r>
            <a:r>
              <a:rPr sz="2400" spc="-10" dirty="0">
                <a:solidFill>
                  <a:srgbClr val="1F497D"/>
                </a:solidFill>
                <a:latin typeface="Times New Roman"/>
                <a:cs typeface="Times New Roman"/>
              </a:rPr>
              <a:t> </a:t>
            </a:r>
            <a:r>
              <a:rPr sz="2400" dirty="0">
                <a:solidFill>
                  <a:srgbClr val="1F497D"/>
                </a:solidFill>
                <a:latin typeface="Times New Roman"/>
                <a:cs typeface="Times New Roman"/>
              </a:rPr>
              <a:t>особливості тостерів</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полягають</a:t>
            </a:r>
            <a:r>
              <a:rPr sz="2400" spc="-5" dirty="0">
                <a:solidFill>
                  <a:srgbClr val="1F497D"/>
                </a:solidFill>
                <a:latin typeface="Times New Roman"/>
                <a:cs typeface="Times New Roman"/>
              </a:rPr>
              <a:t> </a:t>
            </a:r>
            <a:r>
              <a:rPr sz="2400" dirty="0">
                <a:solidFill>
                  <a:srgbClr val="1F497D"/>
                </a:solidFill>
                <a:latin typeface="Times New Roman"/>
                <a:cs typeface="Times New Roman"/>
              </a:rPr>
              <a:t>у</a:t>
            </a:r>
            <a:r>
              <a:rPr sz="2400" spc="600" dirty="0">
                <a:solidFill>
                  <a:srgbClr val="1F497D"/>
                </a:solidFill>
                <a:latin typeface="Times New Roman"/>
                <a:cs typeface="Times New Roman"/>
              </a:rPr>
              <a:t> </a:t>
            </a:r>
            <a:r>
              <a:rPr sz="2400" spc="-65" dirty="0">
                <a:solidFill>
                  <a:srgbClr val="1F497D"/>
                </a:solidFill>
                <a:latin typeface="Times New Roman"/>
                <a:cs typeface="Times New Roman"/>
              </a:rPr>
              <a:t>тому,</a:t>
            </a:r>
            <a:r>
              <a:rPr sz="2400" spc="470" dirty="0">
                <a:solidFill>
                  <a:srgbClr val="1F497D"/>
                </a:solidFill>
                <a:latin typeface="Times New Roman"/>
                <a:cs typeface="Times New Roman"/>
              </a:rPr>
              <a:t> </a:t>
            </a:r>
            <a:r>
              <a:rPr sz="2400" dirty="0">
                <a:solidFill>
                  <a:srgbClr val="1F497D"/>
                </a:solidFill>
                <a:latin typeface="Times New Roman"/>
                <a:cs typeface="Times New Roman"/>
              </a:rPr>
              <a:t>що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на</a:t>
            </a:r>
            <a:r>
              <a:rPr sz="2400" dirty="0">
                <a:solidFill>
                  <a:srgbClr val="1F497D"/>
                </a:solidFill>
                <a:latin typeface="Times New Roman"/>
                <a:cs typeface="Times New Roman"/>
              </a:rPr>
              <a:t> металевій</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решітці,</a:t>
            </a:r>
            <a:r>
              <a:rPr sz="2400" dirty="0">
                <a:solidFill>
                  <a:srgbClr val="1F497D"/>
                </a:solidFill>
                <a:latin typeface="Times New Roman"/>
                <a:cs typeface="Times New Roman"/>
              </a:rPr>
              <a:t> </a:t>
            </a:r>
            <a:r>
              <a:rPr sz="2400" spc="-20" dirty="0">
                <a:solidFill>
                  <a:srgbClr val="1F497D"/>
                </a:solidFill>
                <a:latin typeface="Times New Roman"/>
                <a:cs typeface="Times New Roman"/>
              </a:rPr>
              <a:t>яка</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розташована</a:t>
            </a:r>
            <a:r>
              <a:rPr sz="2400" dirty="0">
                <a:solidFill>
                  <a:srgbClr val="1F497D"/>
                </a:solidFill>
                <a:latin typeface="Times New Roman"/>
                <a:cs typeface="Times New Roman"/>
              </a:rPr>
              <a:t> </a:t>
            </a:r>
            <a:r>
              <a:rPr sz="2400" spc="-5" dirty="0">
                <a:solidFill>
                  <a:srgbClr val="1F497D"/>
                </a:solidFill>
                <a:latin typeface="Times New Roman"/>
                <a:cs typeface="Times New Roman"/>
              </a:rPr>
              <a:t>горизонтально</a:t>
            </a:r>
            <a:r>
              <a:rPr sz="2400" dirty="0">
                <a:solidFill>
                  <a:srgbClr val="1F497D"/>
                </a:solidFill>
                <a:latin typeface="Times New Roman"/>
                <a:cs typeface="Times New Roman"/>
              </a:rPr>
              <a:t> </a:t>
            </a:r>
            <a:r>
              <a:rPr sz="2400" spc="-5" dirty="0">
                <a:solidFill>
                  <a:srgbClr val="1F497D"/>
                </a:solidFill>
                <a:latin typeface="Times New Roman"/>
                <a:cs typeface="Times New Roman"/>
              </a:rPr>
              <a:t>всередині </a:t>
            </a:r>
            <a:r>
              <a:rPr sz="2400" dirty="0">
                <a:solidFill>
                  <a:srgbClr val="1F497D"/>
                </a:solidFill>
                <a:latin typeface="Times New Roman"/>
                <a:cs typeface="Times New Roman"/>
              </a:rPr>
              <a:t> </a:t>
            </a:r>
            <a:r>
              <a:rPr sz="2400" spc="-10" dirty="0">
                <a:solidFill>
                  <a:srgbClr val="1F497D"/>
                </a:solidFill>
                <a:latin typeface="Times New Roman"/>
                <a:cs typeface="Times New Roman"/>
              </a:rPr>
              <a:t>теплоізольованого </a:t>
            </a:r>
            <a:r>
              <a:rPr sz="2400" spc="-55" dirty="0">
                <a:solidFill>
                  <a:srgbClr val="1F497D"/>
                </a:solidFill>
                <a:latin typeface="Times New Roman"/>
                <a:cs typeface="Times New Roman"/>
              </a:rPr>
              <a:t>корпусу, </a:t>
            </a:r>
            <a:r>
              <a:rPr sz="2400" spc="-10" dirty="0">
                <a:solidFill>
                  <a:srgbClr val="1F497D"/>
                </a:solidFill>
                <a:latin typeface="Times New Roman"/>
                <a:cs typeface="Times New Roman"/>
              </a:rPr>
              <a:t>розташовують </a:t>
            </a:r>
            <a:r>
              <a:rPr sz="2400" spc="-15" dirty="0">
                <a:solidFill>
                  <a:srgbClr val="1F497D"/>
                </a:solidFill>
                <a:latin typeface="Times New Roman"/>
                <a:cs typeface="Times New Roman"/>
              </a:rPr>
              <a:t>призначені </a:t>
            </a:r>
            <a:r>
              <a:rPr sz="2400" dirty="0">
                <a:solidFill>
                  <a:srgbClr val="1F497D"/>
                </a:solidFill>
                <a:latin typeface="Times New Roman"/>
                <a:cs typeface="Times New Roman"/>
              </a:rPr>
              <a:t>для </a:t>
            </a:r>
            <a:r>
              <a:rPr sz="2400" spc="-10" dirty="0">
                <a:solidFill>
                  <a:srgbClr val="1F497D"/>
                </a:solidFill>
                <a:latin typeface="Times New Roman"/>
                <a:cs typeface="Times New Roman"/>
              </a:rPr>
              <a:t>термічної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обробки </a:t>
            </a:r>
            <a:r>
              <a:rPr sz="2400" spc="-35" dirty="0">
                <a:solidFill>
                  <a:srgbClr val="1F497D"/>
                </a:solidFill>
                <a:latin typeface="Times New Roman"/>
                <a:cs typeface="Times New Roman"/>
              </a:rPr>
              <a:t>будь-які </a:t>
            </a:r>
            <a:r>
              <a:rPr sz="2400" spc="-20" dirty="0">
                <a:solidFill>
                  <a:srgbClr val="1F497D"/>
                </a:solidFill>
                <a:latin typeface="Times New Roman"/>
                <a:cs typeface="Times New Roman"/>
              </a:rPr>
              <a:t>кулінарні </a:t>
            </a:r>
            <a:r>
              <a:rPr sz="2400" spc="-5" dirty="0">
                <a:solidFill>
                  <a:srgbClr val="1F497D"/>
                </a:solidFill>
                <a:latin typeface="Times New Roman"/>
                <a:cs typeface="Times New Roman"/>
              </a:rPr>
              <a:t>вироби. </a:t>
            </a:r>
            <a:r>
              <a:rPr sz="2400" spc="-10" dirty="0">
                <a:solidFill>
                  <a:srgbClr val="1F497D"/>
                </a:solidFill>
                <a:latin typeface="Times New Roman"/>
                <a:cs typeface="Times New Roman"/>
              </a:rPr>
              <a:t>Джерелом </a:t>
            </a:r>
            <a:r>
              <a:rPr sz="2400" dirty="0">
                <a:solidFill>
                  <a:srgbClr val="1F497D"/>
                </a:solidFill>
                <a:latin typeface="Times New Roman"/>
                <a:cs typeface="Times New Roman"/>
              </a:rPr>
              <a:t>тепла в тостерах є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кварцові</a:t>
            </a:r>
            <a:r>
              <a:rPr sz="2400" dirty="0">
                <a:solidFill>
                  <a:srgbClr val="1F497D"/>
                </a:solidFill>
                <a:latin typeface="Times New Roman"/>
                <a:cs typeface="Times New Roman"/>
              </a:rPr>
              <a:t> ІЧ</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нагрівальні</a:t>
            </a:r>
            <a:r>
              <a:rPr sz="2400" dirty="0">
                <a:solidFill>
                  <a:srgbClr val="1F497D"/>
                </a:solidFill>
                <a:latin typeface="Times New Roman"/>
                <a:cs typeface="Times New Roman"/>
              </a:rPr>
              <a:t> </a:t>
            </a:r>
            <a:r>
              <a:rPr sz="2400" spc="-5" dirty="0">
                <a:solidFill>
                  <a:srgbClr val="1F497D"/>
                </a:solidFill>
                <a:latin typeface="Times New Roman"/>
                <a:cs typeface="Times New Roman"/>
              </a:rPr>
              <a:t>елементи,</a:t>
            </a:r>
            <a:r>
              <a:rPr sz="2400" dirty="0">
                <a:solidFill>
                  <a:srgbClr val="1F497D"/>
                </a:solidFill>
                <a:latin typeface="Times New Roman"/>
                <a:cs typeface="Times New Roman"/>
              </a:rPr>
              <a:t> </a:t>
            </a:r>
            <a:r>
              <a:rPr sz="2400" spc="-5" dirty="0">
                <a:solidFill>
                  <a:srgbClr val="1F497D"/>
                </a:solidFill>
                <a:latin typeface="Times New Roman"/>
                <a:cs typeface="Times New Roman"/>
              </a:rPr>
              <a:t>які</a:t>
            </a:r>
            <a:r>
              <a:rPr sz="2400" dirty="0">
                <a:solidFill>
                  <a:srgbClr val="1F497D"/>
                </a:solidFill>
                <a:latin typeface="Times New Roman"/>
                <a:cs typeface="Times New Roman"/>
              </a:rPr>
              <a:t> </a:t>
            </a:r>
            <a:r>
              <a:rPr sz="2400" spc="-10" dirty="0">
                <a:solidFill>
                  <a:srgbClr val="1F497D"/>
                </a:solidFill>
                <a:latin typeface="Times New Roman"/>
                <a:cs typeface="Times New Roman"/>
              </a:rPr>
              <a:t>рівномірно</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обсмажують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плоскі </a:t>
            </a:r>
            <a:r>
              <a:rPr sz="2400" spc="-5" dirty="0">
                <a:solidFill>
                  <a:srgbClr val="1F497D"/>
                </a:solidFill>
                <a:latin typeface="Times New Roman"/>
                <a:cs typeface="Times New Roman"/>
              </a:rPr>
              <a:t>вироби </a:t>
            </a:r>
            <a:r>
              <a:rPr sz="2400" dirty="0">
                <a:solidFill>
                  <a:srgbClr val="1F497D"/>
                </a:solidFill>
                <a:latin typeface="Times New Roman"/>
                <a:cs typeface="Times New Roman"/>
              </a:rPr>
              <a:t>з </a:t>
            </a:r>
            <a:r>
              <a:rPr sz="2400" spc="-15" dirty="0">
                <a:solidFill>
                  <a:srgbClr val="1F497D"/>
                </a:solidFill>
                <a:latin typeface="Times New Roman"/>
                <a:cs typeface="Times New Roman"/>
              </a:rPr>
              <a:t>обох </a:t>
            </a:r>
            <a:r>
              <a:rPr sz="2400" spc="-10" dirty="0">
                <a:solidFill>
                  <a:srgbClr val="1F497D"/>
                </a:solidFill>
                <a:latin typeface="Times New Roman"/>
                <a:cs typeface="Times New Roman"/>
              </a:rPr>
              <a:t>сторін. </a:t>
            </a:r>
            <a:r>
              <a:rPr sz="2400" spc="-5" dirty="0">
                <a:solidFill>
                  <a:srgbClr val="1F497D"/>
                </a:solidFill>
                <a:latin typeface="Times New Roman"/>
                <a:cs typeface="Times New Roman"/>
              </a:rPr>
              <a:t>Рівень обсмажування </a:t>
            </a:r>
            <a:r>
              <a:rPr sz="2400" spc="-15" dirty="0">
                <a:solidFill>
                  <a:srgbClr val="1F497D"/>
                </a:solidFill>
                <a:latin typeface="Times New Roman"/>
                <a:cs typeface="Times New Roman"/>
              </a:rPr>
              <a:t>регулюється </a:t>
            </a:r>
            <a:r>
              <a:rPr sz="2400" spc="-5" dirty="0">
                <a:solidFill>
                  <a:srgbClr val="1F497D"/>
                </a:solidFill>
                <a:latin typeface="Times New Roman"/>
                <a:cs typeface="Times New Roman"/>
              </a:rPr>
              <a:t>за </a:t>
            </a:r>
            <a:r>
              <a:rPr sz="2400" dirty="0">
                <a:solidFill>
                  <a:srgbClr val="1F497D"/>
                </a:solidFill>
                <a:latin typeface="Times New Roman"/>
                <a:cs typeface="Times New Roman"/>
              </a:rPr>
              <a:t> </a:t>
            </a:r>
            <a:r>
              <a:rPr sz="2400" spc="-15" dirty="0">
                <a:solidFill>
                  <a:srgbClr val="1F497D"/>
                </a:solidFill>
                <a:latin typeface="Times New Roman"/>
                <a:cs typeface="Times New Roman"/>
              </a:rPr>
              <a:t>допомогою</a:t>
            </a:r>
            <a:r>
              <a:rPr sz="2400" spc="575" dirty="0">
                <a:solidFill>
                  <a:srgbClr val="1F497D"/>
                </a:solidFill>
                <a:latin typeface="Times New Roman"/>
                <a:cs typeface="Times New Roman"/>
              </a:rPr>
              <a:t> </a:t>
            </a:r>
            <a:r>
              <a:rPr sz="2400" spc="-15" dirty="0">
                <a:solidFill>
                  <a:srgbClr val="1F497D"/>
                </a:solidFill>
                <a:latin typeface="Times New Roman"/>
                <a:cs typeface="Times New Roman"/>
              </a:rPr>
              <a:t>богатопозиційного</a:t>
            </a:r>
            <a:r>
              <a:rPr sz="2400" spc="575" dirty="0">
                <a:solidFill>
                  <a:srgbClr val="1F497D"/>
                </a:solidFill>
                <a:latin typeface="Times New Roman"/>
                <a:cs typeface="Times New Roman"/>
              </a:rPr>
              <a:t> </a:t>
            </a:r>
            <a:r>
              <a:rPr sz="2400" spc="-15" dirty="0">
                <a:solidFill>
                  <a:srgbClr val="1F497D"/>
                </a:solidFill>
                <a:latin typeface="Times New Roman"/>
                <a:cs typeface="Times New Roman"/>
              </a:rPr>
              <a:t>регулятора</a:t>
            </a:r>
            <a:r>
              <a:rPr sz="2400" spc="575" dirty="0">
                <a:solidFill>
                  <a:srgbClr val="1F497D"/>
                </a:solidFill>
                <a:latin typeface="Times New Roman"/>
                <a:cs typeface="Times New Roman"/>
              </a:rPr>
              <a:t> </a:t>
            </a:r>
            <a:r>
              <a:rPr sz="2400" spc="-5" dirty="0">
                <a:solidFill>
                  <a:srgbClr val="1F497D"/>
                </a:solidFill>
                <a:latin typeface="Times New Roman"/>
                <a:cs typeface="Times New Roman"/>
              </a:rPr>
              <a:t>потужності,</a:t>
            </a:r>
            <a:r>
              <a:rPr sz="2400" dirty="0">
                <a:solidFill>
                  <a:srgbClr val="1F497D"/>
                </a:solidFill>
                <a:latin typeface="Times New Roman"/>
                <a:cs typeface="Times New Roman"/>
              </a:rPr>
              <a:t> </a:t>
            </a:r>
            <a:r>
              <a:rPr sz="2400" spc="-10" dirty="0">
                <a:solidFill>
                  <a:srgbClr val="1F497D"/>
                </a:solidFill>
                <a:latin typeface="Times New Roman"/>
                <a:cs typeface="Times New Roman"/>
              </a:rPr>
              <a:t>термін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термічної</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обробки задається</a:t>
            </a:r>
            <a:r>
              <a:rPr sz="2400" spc="-15" dirty="0">
                <a:solidFill>
                  <a:srgbClr val="1F497D"/>
                </a:solidFill>
                <a:latin typeface="Times New Roman"/>
                <a:cs typeface="Times New Roman"/>
              </a:rPr>
              <a:t> </a:t>
            </a:r>
            <a:r>
              <a:rPr sz="2400" dirty="0">
                <a:solidFill>
                  <a:srgbClr val="1F497D"/>
                </a:solidFill>
                <a:latin typeface="Times New Roman"/>
                <a:cs typeface="Times New Roman"/>
              </a:rPr>
              <a:t>за</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допомогою</a:t>
            </a:r>
            <a:r>
              <a:rPr sz="2400" spc="15" dirty="0">
                <a:solidFill>
                  <a:srgbClr val="1F497D"/>
                </a:solidFill>
                <a:latin typeface="Times New Roman"/>
                <a:cs typeface="Times New Roman"/>
              </a:rPr>
              <a:t> </a:t>
            </a:r>
            <a:r>
              <a:rPr sz="2400" dirty="0">
                <a:solidFill>
                  <a:srgbClr val="1F497D"/>
                </a:solidFill>
                <a:latin typeface="Times New Roman"/>
                <a:cs typeface="Times New Roman"/>
              </a:rPr>
              <a:t>таймера.</a:t>
            </a:r>
            <a:endParaRPr sz="2400">
              <a:latin typeface="Times New Roman"/>
              <a:cs typeface="Times New Roman"/>
            </a:endParaRPr>
          </a:p>
          <a:p>
            <a:pPr marL="12700" marR="5715" indent="914400" algn="just">
              <a:lnSpc>
                <a:spcPct val="80000"/>
              </a:lnSpc>
            </a:pPr>
            <a:r>
              <a:rPr sz="2400" spc="-5" dirty="0">
                <a:solidFill>
                  <a:srgbClr val="1F497D"/>
                </a:solidFill>
                <a:latin typeface="Times New Roman"/>
                <a:cs typeface="Times New Roman"/>
              </a:rPr>
              <a:t>Всі</a:t>
            </a:r>
            <a:r>
              <a:rPr sz="2400" dirty="0">
                <a:solidFill>
                  <a:srgbClr val="1F497D"/>
                </a:solidFill>
                <a:latin typeface="Times New Roman"/>
                <a:cs typeface="Times New Roman"/>
              </a:rPr>
              <a:t> професійні</a:t>
            </a:r>
            <a:r>
              <a:rPr sz="2400" spc="5" dirty="0">
                <a:solidFill>
                  <a:srgbClr val="1F497D"/>
                </a:solidFill>
                <a:latin typeface="Times New Roman"/>
                <a:cs typeface="Times New Roman"/>
              </a:rPr>
              <a:t> </a:t>
            </a:r>
            <a:r>
              <a:rPr sz="2400" dirty="0">
                <a:solidFill>
                  <a:srgbClr val="1F497D"/>
                </a:solidFill>
                <a:latin typeface="Times New Roman"/>
                <a:cs typeface="Times New Roman"/>
              </a:rPr>
              <a:t>тостери</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діляться</a:t>
            </a:r>
            <a:r>
              <a:rPr sz="2400" dirty="0">
                <a:solidFill>
                  <a:srgbClr val="1F497D"/>
                </a:solidFill>
                <a:latin typeface="Times New Roman"/>
                <a:cs typeface="Times New Roman"/>
              </a:rPr>
              <a:t> </a:t>
            </a:r>
            <a:r>
              <a:rPr sz="2400" spc="-5" dirty="0">
                <a:solidFill>
                  <a:srgbClr val="1F497D"/>
                </a:solidFill>
                <a:latin typeface="Times New Roman"/>
                <a:cs typeface="Times New Roman"/>
              </a:rPr>
              <a:t>на</a:t>
            </a:r>
            <a:r>
              <a:rPr sz="2400" dirty="0">
                <a:solidFill>
                  <a:srgbClr val="1F497D"/>
                </a:solidFill>
                <a:latin typeface="Times New Roman"/>
                <a:cs typeface="Times New Roman"/>
              </a:rPr>
              <a:t> </a:t>
            </a:r>
            <a:r>
              <a:rPr sz="2400" spc="-5" dirty="0">
                <a:solidFill>
                  <a:srgbClr val="1F497D"/>
                </a:solidFill>
                <a:latin typeface="Times New Roman"/>
                <a:cs typeface="Times New Roman"/>
              </a:rPr>
              <a:t>дві</a:t>
            </a:r>
            <a:r>
              <a:rPr sz="2400" dirty="0">
                <a:solidFill>
                  <a:srgbClr val="1F497D"/>
                </a:solidFill>
                <a:latin typeface="Times New Roman"/>
                <a:cs typeface="Times New Roman"/>
              </a:rPr>
              <a:t> </a:t>
            </a:r>
            <a:r>
              <a:rPr sz="2400" spc="-5" dirty="0">
                <a:solidFill>
                  <a:srgbClr val="1F497D"/>
                </a:solidFill>
                <a:latin typeface="Times New Roman"/>
                <a:cs typeface="Times New Roman"/>
              </a:rPr>
              <a:t>великі</a:t>
            </a:r>
            <a:r>
              <a:rPr sz="2400" dirty="0">
                <a:solidFill>
                  <a:srgbClr val="1F497D"/>
                </a:solidFill>
                <a:latin typeface="Times New Roman"/>
                <a:cs typeface="Times New Roman"/>
              </a:rPr>
              <a:t> </a:t>
            </a:r>
            <a:r>
              <a:rPr sz="2400" spc="-10" dirty="0">
                <a:solidFill>
                  <a:srgbClr val="1F497D"/>
                </a:solidFill>
                <a:latin typeface="Times New Roman"/>
                <a:cs typeface="Times New Roman"/>
              </a:rPr>
              <a:t>групи</a:t>
            </a:r>
            <a:r>
              <a:rPr sz="2400" spc="-5" dirty="0">
                <a:solidFill>
                  <a:srgbClr val="1F497D"/>
                </a:solidFill>
                <a:latin typeface="Times New Roman"/>
                <a:cs typeface="Times New Roman"/>
              </a:rPr>
              <a:t> </a:t>
            </a:r>
            <a:r>
              <a:rPr sz="2400" dirty="0">
                <a:solidFill>
                  <a:srgbClr val="1F497D"/>
                </a:solidFill>
                <a:latin typeface="Times New Roman"/>
                <a:cs typeface="Times New Roman"/>
              </a:rPr>
              <a:t>- </a:t>
            </a:r>
            <a:r>
              <a:rPr sz="2400" spc="5" dirty="0">
                <a:solidFill>
                  <a:srgbClr val="1F497D"/>
                </a:solidFill>
                <a:latin typeface="Times New Roman"/>
                <a:cs typeface="Times New Roman"/>
              </a:rPr>
              <a:t> </a:t>
            </a:r>
            <a:r>
              <a:rPr sz="2400" b="1" i="1" spc="-5" dirty="0">
                <a:solidFill>
                  <a:srgbClr val="0000FF"/>
                </a:solidFill>
                <a:latin typeface="Times New Roman"/>
                <a:cs typeface="Times New Roman"/>
              </a:rPr>
              <a:t>горизонтальні</a:t>
            </a:r>
            <a:r>
              <a:rPr sz="2400" b="1" i="1" dirty="0">
                <a:solidFill>
                  <a:srgbClr val="0000FF"/>
                </a:solidFill>
                <a:latin typeface="Times New Roman"/>
                <a:cs typeface="Times New Roman"/>
              </a:rPr>
              <a:t> </a:t>
            </a:r>
            <a:r>
              <a:rPr sz="2400" b="1" i="1" spc="-10" dirty="0">
                <a:solidFill>
                  <a:srgbClr val="0000FF"/>
                </a:solidFill>
                <a:latin typeface="Times New Roman"/>
                <a:cs typeface="Times New Roman"/>
              </a:rPr>
              <a:t>(періодичної</a:t>
            </a:r>
            <a:r>
              <a:rPr sz="2400" b="1" i="1" spc="-5" dirty="0">
                <a:solidFill>
                  <a:srgbClr val="0000FF"/>
                </a:solidFill>
                <a:latin typeface="Times New Roman"/>
                <a:cs typeface="Times New Roman"/>
              </a:rPr>
              <a:t> дії)</a:t>
            </a:r>
            <a:r>
              <a:rPr sz="2400" b="1" i="1" dirty="0">
                <a:solidFill>
                  <a:srgbClr val="0000FF"/>
                </a:solidFill>
                <a:latin typeface="Times New Roman"/>
                <a:cs typeface="Times New Roman"/>
              </a:rPr>
              <a:t> </a:t>
            </a:r>
            <a:r>
              <a:rPr sz="2400" dirty="0">
                <a:solidFill>
                  <a:srgbClr val="1F497D"/>
                </a:solidFill>
                <a:latin typeface="Times New Roman"/>
                <a:cs typeface="Times New Roman"/>
              </a:rPr>
              <a:t>і</a:t>
            </a:r>
            <a:r>
              <a:rPr sz="2400" spc="5" dirty="0">
                <a:solidFill>
                  <a:srgbClr val="1F497D"/>
                </a:solidFill>
                <a:latin typeface="Times New Roman"/>
                <a:cs typeface="Times New Roman"/>
              </a:rPr>
              <a:t> </a:t>
            </a:r>
            <a:r>
              <a:rPr sz="2400" b="1" i="1" spc="-15" dirty="0">
                <a:solidFill>
                  <a:srgbClr val="0000FF"/>
                </a:solidFill>
                <a:latin typeface="Times New Roman"/>
                <a:cs typeface="Times New Roman"/>
              </a:rPr>
              <a:t>конвеєрні</a:t>
            </a:r>
            <a:r>
              <a:rPr sz="2400" b="1" i="1" spc="-10" dirty="0">
                <a:solidFill>
                  <a:srgbClr val="0000FF"/>
                </a:solidFill>
                <a:latin typeface="Times New Roman"/>
                <a:cs typeface="Times New Roman"/>
              </a:rPr>
              <a:t> </a:t>
            </a:r>
            <a:r>
              <a:rPr sz="2400" b="1" i="1" spc="-5" dirty="0">
                <a:solidFill>
                  <a:srgbClr val="0000FF"/>
                </a:solidFill>
                <a:latin typeface="Times New Roman"/>
                <a:cs typeface="Times New Roman"/>
              </a:rPr>
              <a:t>(постійної</a:t>
            </a:r>
            <a:r>
              <a:rPr sz="2400" b="1" i="1" dirty="0">
                <a:solidFill>
                  <a:srgbClr val="0000FF"/>
                </a:solidFill>
                <a:latin typeface="Times New Roman"/>
                <a:cs typeface="Times New Roman"/>
              </a:rPr>
              <a:t> </a:t>
            </a:r>
            <a:r>
              <a:rPr sz="2400" b="1" i="1" spc="-5" dirty="0">
                <a:solidFill>
                  <a:srgbClr val="0000FF"/>
                </a:solidFill>
                <a:latin typeface="Times New Roman"/>
                <a:cs typeface="Times New Roman"/>
              </a:rPr>
              <a:t>дії)</a:t>
            </a:r>
            <a:r>
              <a:rPr sz="2400" b="1" i="1" dirty="0">
                <a:solidFill>
                  <a:srgbClr val="0000FF"/>
                </a:solidFill>
                <a:latin typeface="Times New Roman"/>
                <a:cs typeface="Times New Roman"/>
              </a:rPr>
              <a:t> </a:t>
            </a:r>
            <a:r>
              <a:rPr sz="2400" b="1" i="1" spc="-10" dirty="0">
                <a:solidFill>
                  <a:srgbClr val="0000FF"/>
                </a:solidFill>
                <a:latin typeface="Times New Roman"/>
                <a:cs typeface="Times New Roman"/>
              </a:rPr>
              <a:t>або </a:t>
            </a:r>
            <a:r>
              <a:rPr sz="2400" b="1" i="1" spc="-585" dirty="0">
                <a:solidFill>
                  <a:srgbClr val="0000FF"/>
                </a:solidFill>
                <a:latin typeface="Times New Roman"/>
                <a:cs typeface="Times New Roman"/>
              </a:rPr>
              <a:t> </a:t>
            </a:r>
            <a:r>
              <a:rPr sz="2400" b="1" i="1" spc="-15" dirty="0">
                <a:solidFill>
                  <a:srgbClr val="0000FF"/>
                </a:solidFill>
                <a:latin typeface="Times New Roman"/>
                <a:cs typeface="Times New Roman"/>
              </a:rPr>
              <a:t>ролер-тостери. </a:t>
            </a:r>
            <a:r>
              <a:rPr sz="2400" dirty="0">
                <a:solidFill>
                  <a:srgbClr val="1F497D"/>
                </a:solidFill>
                <a:latin typeface="Times New Roman"/>
                <a:cs typeface="Times New Roman"/>
              </a:rPr>
              <a:t>У </a:t>
            </a:r>
            <a:r>
              <a:rPr sz="2400" spc="-5" dirty="0">
                <a:solidFill>
                  <a:srgbClr val="1F497D"/>
                </a:solidFill>
                <a:latin typeface="Times New Roman"/>
                <a:cs typeface="Times New Roman"/>
              </a:rPr>
              <a:t>горизонтальних </a:t>
            </a:r>
            <a:r>
              <a:rPr sz="2400" spc="-15" dirty="0">
                <a:solidFill>
                  <a:srgbClr val="1F497D"/>
                </a:solidFill>
                <a:latin typeface="Times New Roman"/>
                <a:cs typeface="Times New Roman"/>
              </a:rPr>
              <a:t>апаратах </a:t>
            </a:r>
            <a:r>
              <a:rPr sz="2400" spc="-5" dirty="0">
                <a:solidFill>
                  <a:srgbClr val="1F497D"/>
                </a:solidFill>
                <a:latin typeface="Times New Roman"/>
                <a:cs typeface="Times New Roman"/>
              </a:rPr>
              <a:t>хліб обсмажується </a:t>
            </a:r>
            <a:r>
              <a:rPr sz="2400" dirty="0">
                <a:solidFill>
                  <a:srgbClr val="1F497D"/>
                </a:solidFill>
                <a:latin typeface="Times New Roman"/>
                <a:cs typeface="Times New Roman"/>
              </a:rPr>
              <a:t>між </a:t>
            </a:r>
            <a:r>
              <a:rPr sz="2400" spc="-585" dirty="0">
                <a:solidFill>
                  <a:srgbClr val="1F497D"/>
                </a:solidFill>
                <a:latin typeface="Times New Roman"/>
                <a:cs typeface="Times New Roman"/>
              </a:rPr>
              <a:t> </a:t>
            </a:r>
            <a:r>
              <a:rPr sz="2400" spc="-20" dirty="0">
                <a:solidFill>
                  <a:srgbClr val="1F497D"/>
                </a:solidFill>
                <a:latin typeface="Times New Roman"/>
                <a:cs typeface="Times New Roman"/>
              </a:rPr>
              <a:t>двома</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нагрівальними</a:t>
            </a:r>
            <a:r>
              <a:rPr sz="2400" dirty="0">
                <a:solidFill>
                  <a:srgbClr val="1F497D"/>
                </a:solidFill>
                <a:latin typeface="Times New Roman"/>
                <a:cs typeface="Times New Roman"/>
              </a:rPr>
              <a:t> </a:t>
            </a:r>
            <a:r>
              <a:rPr sz="2400" spc="-5" dirty="0">
                <a:solidFill>
                  <a:srgbClr val="1F497D"/>
                </a:solidFill>
                <a:latin typeface="Times New Roman"/>
                <a:cs typeface="Times New Roman"/>
              </a:rPr>
              <a:t>пластинами.</a:t>
            </a:r>
            <a:r>
              <a:rPr sz="2400" dirty="0">
                <a:solidFill>
                  <a:srgbClr val="1F497D"/>
                </a:solidFill>
                <a:latin typeface="Times New Roman"/>
                <a:cs typeface="Times New Roman"/>
              </a:rPr>
              <a:t> </a:t>
            </a:r>
            <a:r>
              <a:rPr sz="2400" spc="-40" dirty="0">
                <a:solidFill>
                  <a:srgbClr val="1F497D"/>
                </a:solidFill>
                <a:latin typeface="Times New Roman"/>
                <a:cs typeface="Times New Roman"/>
              </a:rPr>
              <a:t>Готовий</a:t>
            </a:r>
            <a:r>
              <a:rPr sz="2400" spc="-35" dirty="0">
                <a:solidFill>
                  <a:srgbClr val="1F497D"/>
                </a:solidFill>
                <a:latin typeface="Times New Roman"/>
                <a:cs typeface="Times New Roman"/>
              </a:rPr>
              <a:t> </a:t>
            </a:r>
            <a:r>
              <a:rPr sz="2400" spc="-20" dirty="0">
                <a:solidFill>
                  <a:srgbClr val="1F497D"/>
                </a:solidFill>
                <a:latin typeface="Times New Roman"/>
                <a:cs typeface="Times New Roman"/>
              </a:rPr>
              <a:t>продукт</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виймається </a:t>
            </a:r>
            <a:r>
              <a:rPr sz="2400" dirty="0">
                <a:solidFill>
                  <a:srgbClr val="1F497D"/>
                </a:solidFill>
                <a:latin typeface="Times New Roman"/>
                <a:cs typeface="Times New Roman"/>
              </a:rPr>
              <a:t> </a:t>
            </a:r>
            <a:r>
              <a:rPr sz="2400" spc="-15" dirty="0">
                <a:solidFill>
                  <a:srgbClr val="1F497D"/>
                </a:solidFill>
                <a:latin typeface="Times New Roman"/>
                <a:cs typeface="Times New Roman"/>
              </a:rPr>
              <a:t>оператором</a:t>
            </a:r>
            <a:r>
              <a:rPr sz="2400" spc="-10" dirty="0">
                <a:solidFill>
                  <a:srgbClr val="1F497D"/>
                </a:solidFill>
                <a:latin typeface="Times New Roman"/>
                <a:cs typeface="Times New Roman"/>
              </a:rPr>
              <a:t> вручну</a:t>
            </a:r>
            <a:r>
              <a:rPr sz="2400" spc="15" dirty="0">
                <a:solidFill>
                  <a:srgbClr val="1F497D"/>
                </a:solidFill>
                <a:latin typeface="Times New Roman"/>
                <a:cs typeface="Times New Roman"/>
              </a:rPr>
              <a:t> </a:t>
            </a:r>
            <a:r>
              <a:rPr sz="2400" dirty="0">
                <a:solidFill>
                  <a:srgbClr val="1F497D"/>
                </a:solidFill>
                <a:latin typeface="Times New Roman"/>
                <a:cs typeface="Times New Roman"/>
              </a:rPr>
              <a:t>або</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витягується</a:t>
            </a:r>
            <a:r>
              <a:rPr sz="2400" spc="-10" dirty="0">
                <a:solidFill>
                  <a:srgbClr val="1F497D"/>
                </a:solidFill>
                <a:latin typeface="Times New Roman"/>
                <a:cs typeface="Times New Roman"/>
              </a:rPr>
              <a:t> </a:t>
            </a:r>
            <a:r>
              <a:rPr sz="2400" spc="-20" dirty="0">
                <a:solidFill>
                  <a:srgbClr val="1F497D"/>
                </a:solidFill>
                <a:latin typeface="Times New Roman"/>
                <a:cs typeface="Times New Roman"/>
              </a:rPr>
              <a:t>автоматично.</a:t>
            </a:r>
            <a:endParaRPr sz="24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6905" y="247206"/>
            <a:ext cx="8489315" cy="3536950"/>
          </a:xfrm>
          <a:prstGeom prst="rect">
            <a:avLst/>
          </a:prstGeom>
        </p:spPr>
        <p:txBody>
          <a:bodyPr vert="horz" wrap="square" lIns="0" tIns="53975" rIns="0" bIns="0" rtlCol="0">
            <a:spAutoFit/>
          </a:bodyPr>
          <a:lstStyle/>
          <a:p>
            <a:pPr marL="12700" marR="5080" indent="915035" algn="just">
              <a:lnSpc>
                <a:spcPts val="2590"/>
              </a:lnSpc>
              <a:spcBef>
                <a:spcPts val="425"/>
              </a:spcBef>
            </a:pPr>
            <a:r>
              <a:rPr sz="2400" b="1" spc="-15" dirty="0">
                <a:solidFill>
                  <a:srgbClr val="0000FF"/>
                </a:solidFill>
                <a:latin typeface="Times New Roman"/>
                <a:cs typeface="Times New Roman"/>
              </a:rPr>
              <a:t>Конвеєрний</a:t>
            </a:r>
            <a:r>
              <a:rPr sz="2400" b="1" spc="575" dirty="0">
                <a:solidFill>
                  <a:srgbClr val="0000FF"/>
                </a:solidFill>
                <a:latin typeface="Times New Roman"/>
                <a:cs typeface="Times New Roman"/>
              </a:rPr>
              <a:t> </a:t>
            </a:r>
            <a:r>
              <a:rPr sz="2400" b="1" spc="-10" dirty="0">
                <a:solidFill>
                  <a:srgbClr val="0000FF"/>
                </a:solidFill>
                <a:latin typeface="Times New Roman"/>
                <a:cs typeface="Times New Roman"/>
              </a:rPr>
              <a:t>тостер</a:t>
            </a:r>
            <a:r>
              <a:rPr sz="2400" b="1" spc="-5" dirty="0">
                <a:solidFill>
                  <a:srgbClr val="0000FF"/>
                </a:solidFill>
                <a:latin typeface="Times New Roman"/>
                <a:cs typeface="Times New Roman"/>
              </a:rPr>
              <a:t> </a:t>
            </a:r>
            <a:r>
              <a:rPr sz="2400" spc="-10" dirty="0">
                <a:solidFill>
                  <a:srgbClr val="1F497D"/>
                </a:solidFill>
                <a:latin typeface="Times New Roman"/>
                <a:cs typeface="Times New Roman"/>
              </a:rPr>
              <a:t>має</a:t>
            </a:r>
            <a:r>
              <a:rPr sz="2400" spc="-5" dirty="0">
                <a:solidFill>
                  <a:srgbClr val="1F497D"/>
                </a:solidFill>
                <a:latin typeface="Times New Roman"/>
                <a:cs typeface="Times New Roman"/>
              </a:rPr>
              <a:t> </a:t>
            </a:r>
            <a:r>
              <a:rPr sz="2400" dirty="0">
                <a:solidFill>
                  <a:srgbClr val="1F497D"/>
                </a:solidFill>
                <a:latin typeface="Times New Roman"/>
                <a:cs typeface="Times New Roman"/>
              </a:rPr>
              <a:t>вищу</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продуктивність,</a:t>
            </a:r>
            <a:r>
              <a:rPr sz="2400" spc="-5" dirty="0">
                <a:solidFill>
                  <a:srgbClr val="1F497D"/>
                </a:solidFill>
                <a:latin typeface="Times New Roman"/>
                <a:cs typeface="Times New Roman"/>
              </a:rPr>
              <a:t> ніж </a:t>
            </a:r>
            <a:r>
              <a:rPr sz="2400" dirty="0">
                <a:solidFill>
                  <a:srgbClr val="1F497D"/>
                </a:solidFill>
                <a:latin typeface="Times New Roman"/>
                <a:cs typeface="Times New Roman"/>
              </a:rPr>
              <a:t> </a:t>
            </a:r>
            <a:r>
              <a:rPr sz="2400" spc="-5" dirty="0">
                <a:solidFill>
                  <a:srgbClr val="1F497D"/>
                </a:solidFill>
                <a:latin typeface="Times New Roman"/>
                <a:cs typeface="Times New Roman"/>
              </a:rPr>
              <a:t>горизонтальний </a:t>
            </a:r>
            <a:r>
              <a:rPr sz="2400" dirty="0">
                <a:solidFill>
                  <a:srgbClr val="1F497D"/>
                </a:solidFill>
                <a:latin typeface="Times New Roman"/>
                <a:cs typeface="Times New Roman"/>
              </a:rPr>
              <a:t>- більше 150 </a:t>
            </a:r>
            <a:r>
              <a:rPr sz="2400" spc="-10" dirty="0">
                <a:solidFill>
                  <a:srgbClr val="1F497D"/>
                </a:solidFill>
                <a:latin typeface="Times New Roman"/>
                <a:cs typeface="Times New Roman"/>
              </a:rPr>
              <a:t>скибочок </a:t>
            </a:r>
            <a:r>
              <a:rPr sz="2400" spc="-15" dirty="0">
                <a:solidFill>
                  <a:srgbClr val="1F497D"/>
                </a:solidFill>
                <a:latin typeface="Times New Roman"/>
                <a:cs typeface="Times New Roman"/>
              </a:rPr>
              <a:t>підсмаженого </a:t>
            </a:r>
            <a:r>
              <a:rPr sz="2400" spc="-5" dirty="0">
                <a:solidFill>
                  <a:srgbClr val="1F497D"/>
                </a:solidFill>
                <a:latin typeface="Times New Roman"/>
                <a:cs typeface="Times New Roman"/>
              </a:rPr>
              <a:t>хліба на </a:t>
            </a:r>
            <a:r>
              <a:rPr sz="2400" dirty="0">
                <a:solidFill>
                  <a:srgbClr val="1F497D"/>
                </a:solidFill>
                <a:latin typeface="Times New Roman"/>
                <a:cs typeface="Times New Roman"/>
              </a:rPr>
              <a:t> </a:t>
            </a:r>
            <a:r>
              <a:rPr sz="2400" spc="-55" dirty="0">
                <a:solidFill>
                  <a:srgbClr val="1F497D"/>
                </a:solidFill>
                <a:latin typeface="Times New Roman"/>
                <a:cs typeface="Times New Roman"/>
              </a:rPr>
              <a:t>годину.</a:t>
            </a:r>
            <a:r>
              <a:rPr sz="2400" spc="-50" dirty="0">
                <a:solidFill>
                  <a:srgbClr val="1F497D"/>
                </a:solidFill>
                <a:latin typeface="Times New Roman"/>
                <a:cs typeface="Times New Roman"/>
              </a:rPr>
              <a:t> </a:t>
            </a:r>
            <a:r>
              <a:rPr sz="2400" spc="-5" dirty="0">
                <a:solidFill>
                  <a:srgbClr val="1F497D"/>
                </a:solidFill>
                <a:latin typeface="Times New Roman"/>
                <a:cs typeface="Times New Roman"/>
              </a:rPr>
              <a:t>Він</a:t>
            </a:r>
            <a:r>
              <a:rPr sz="2400" dirty="0">
                <a:solidFill>
                  <a:srgbClr val="1F497D"/>
                </a:solidFill>
                <a:latin typeface="Times New Roman"/>
                <a:cs typeface="Times New Roman"/>
              </a:rPr>
              <a:t> </a:t>
            </a:r>
            <a:r>
              <a:rPr sz="2400" spc="-15" dirty="0">
                <a:solidFill>
                  <a:srgbClr val="1F497D"/>
                </a:solidFill>
                <a:latin typeface="Times New Roman"/>
                <a:cs typeface="Times New Roman"/>
              </a:rPr>
              <a:t>призначений</a:t>
            </a:r>
            <a:r>
              <a:rPr sz="2400" spc="-10" dirty="0">
                <a:solidFill>
                  <a:srgbClr val="1F497D"/>
                </a:solidFill>
                <a:latin typeface="Times New Roman"/>
                <a:cs typeface="Times New Roman"/>
              </a:rPr>
              <a:t> </a:t>
            </a:r>
            <a:r>
              <a:rPr sz="2400" dirty="0">
                <a:solidFill>
                  <a:srgbClr val="1F497D"/>
                </a:solidFill>
                <a:latin typeface="Times New Roman"/>
                <a:cs typeface="Times New Roman"/>
              </a:rPr>
              <a:t>для</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приготування</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продуктів</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різної </a:t>
            </a:r>
            <a:r>
              <a:rPr sz="2400" dirty="0">
                <a:solidFill>
                  <a:srgbClr val="1F497D"/>
                </a:solidFill>
                <a:latin typeface="Times New Roman"/>
                <a:cs typeface="Times New Roman"/>
              </a:rPr>
              <a:t> </a:t>
            </a:r>
            <a:r>
              <a:rPr sz="2400" spc="-5" dirty="0">
                <a:solidFill>
                  <a:srgbClr val="1F497D"/>
                </a:solidFill>
                <a:latin typeface="Times New Roman"/>
                <a:cs typeface="Times New Roman"/>
              </a:rPr>
              <a:t>товщини</a:t>
            </a:r>
            <a:r>
              <a:rPr sz="2400" spc="5" dirty="0">
                <a:solidFill>
                  <a:srgbClr val="1F497D"/>
                </a:solidFill>
                <a:latin typeface="Times New Roman"/>
                <a:cs typeface="Times New Roman"/>
              </a:rPr>
              <a:t> </a:t>
            </a:r>
            <a:r>
              <a:rPr sz="2400" dirty="0">
                <a:solidFill>
                  <a:srgbClr val="1F497D"/>
                </a:solidFill>
                <a:latin typeface="Times New Roman"/>
                <a:cs typeface="Times New Roman"/>
              </a:rPr>
              <a:t>і </a:t>
            </a:r>
            <a:r>
              <a:rPr sz="2400" spc="-5" dirty="0">
                <a:solidFill>
                  <a:srgbClr val="1F497D"/>
                </a:solidFill>
                <a:latin typeface="Times New Roman"/>
                <a:cs typeface="Times New Roman"/>
              </a:rPr>
              <a:t>гарантує</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мінімальний</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час</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їх </a:t>
            </a:r>
            <a:r>
              <a:rPr sz="2400" spc="-35" dirty="0">
                <a:solidFill>
                  <a:srgbClr val="1F497D"/>
                </a:solidFill>
                <a:latin typeface="Times New Roman"/>
                <a:cs typeface="Times New Roman"/>
              </a:rPr>
              <a:t>розігріву.</a:t>
            </a:r>
            <a:endParaRPr sz="2400">
              <a:latin typeface="Times New Roman"/>
              <a:cs typeface="Times New Roman"/>
            </a:endParaRPr>
          </a:p>
          <a:p>
            <a:pPr marL="12700" marR="5080" algn="just">
              <a:lnSpc>
                <a:spcPts val="2590"/>
              </a:lnSpc>
              <a:spcBef>
                <a:spcPts val="1450"/>
              </a:spcBef>
            </a:pPr>
            <a:r>
              <a:rPr sz="2400" spc="-5" dirty="0">
                <a:solidFill>
                  <a:srgbClr val="1F497D"/>
                </a:solidFill>
                <a:latin typeface="Times New Roman"/>
                <a:cs typeface="Times New Roman"/>
              </a:rPr>
              <a:t>Принцип </a:t>
            </a:r>
            <a:r>
              <a:rPr sz="2400" spc="-10" dirty="0">
                <a:solidFill>
                  <a:srgbClr val="1F497D"/>
                </a:solidFill>
                <a:latin typeface="Times New Roman"/>
                <a:cs typeface="Times New Roman"/>
              </a:rPr>
              <a:t>роботи </a:t>
            </a:r>
            <a:r>
              <a:rPr sz="2400" spc="-20" dirty="0">
                <a:solidFill>
                  <a:srgbClr val="1F497D"/>
                </a:solidFill>
                <a:latin typeface="Times New Roman"/>
                <a:cs typeface="Times New Roman"/>
              </a:rPr>
              <a:t>конвеєрного </a:t>
            </a:r>
            <a:r>
              <a:rPr sz="2400" dirty="0">
                <a:solidFill>
                  <a:srgbClr val="1F497D"/>
                </a:solidFill>
                <a:latin typeface="Times New Roman"/>
                <a:cs typeface="Times New Roman"/>
              </a:rPr>
              <a:t>тостера </a:t>
            </a:r>
            <a:r>
              <a:rPr sz="2400" spc="10" dirty="0">
                <a:solidFill>
                  <a:srgbClr val="1F497D"/>
                </a:solidFill>
                <a:latin typeface="Times New Roman"/>
                <a:cs typeface="Times New Roman"/>
              </a:rPr>
              <a:t>досить </a:t>
            </a:r>
            <a:r>
              <a:rPr sz="2400" spc="5" dirty="0">
                <a:solidFill>
                  <a:srgbClr val="1F497D"/>
                </a:solidFill>
                <a:latin typeface="Times New Roman"/>
                <a:cs typeface="Times New Roman"/>
              </a:rPr>
              <a:t>простий. </a:t>
            </a:r>
            <a:r>
              <a:rPr sz="2400" spc="-15" dirty="0">
                <a:solidFill>
                  <a:srgbClr val="1F497D"/>
                </a:solidFill>
                <a:latin typeface="Times New Roman"/>
                <a:cs typeface="Times New Roman"/>
              </a:rPr>
              <a:t>Продукти </a:t>
            </a:r>
            <a:r>
              <a:rPr sz="2400" spc="-585" dirty="0">
                <a:solidFill>
                  <a:srgbClr val="1F497D"/>
                </a:solidFill>
                <a:latin typeface="Times New Roman"/>
                <a:cs typeface="Times New Roman"/>
              </a:rPr>
              <a:t> </a:t>
            </a:r>
            <a:r>
              <a:rPr sz="2400" spc="-10" dirty="0">
                <a:solidFill>
                  <a:srgbClr val="1F497D"/>
                </a:solidFill>
                <a:latin typeface="Times New Roman"/>
                <a:cs typeface="Times New Roman"/>
              </a:rPr>
              <a:t>викладають </a:t>
            </a:r>
            <a:r>
              <a:rPr sz="2400" spc="-5" dirty="0">
                <a:solidFill>
                  <a:srgbClr val="1F497D"/>
                </a:solidFill>
                <a:latin typeface="Times New Roman"/>
                <a:cs typeface="Times New Roman"/>
              </a:rPr>
              <a:t>на приймальний </a:t>
            </a:r>
            <a:r>
              <a:rPr sz="2400" spc="-15" dirty="0">
                <a:solidFill>
                  <a:srgbClr val="1F497D"/>
                </a:solidFill>
                <a:latin typeface="Times New Roman"/>
                <a:cs typeface="Times New Roman"/>
              </a:rPr>
              <a:t>лоток, </a:t>
            </a:r>
            <a:r>
              <a:rPr sz="2400" spc="-5" dirty="0">
                <a:solidFill>
                  <a:srgbClr val="1F497D"/>
                </a:solidFill>
                <a:latin typeface="Times New Roman"/>
                <a:cs typeface="Times New Roman"/>
              </a:rPr>
              <a:t>звідки </a:t>
            </a:r>
            <a:r>
              <a:rPr sz="2400" spc="-10" dirty="0">
                <a:solidFill>
                  <a:srgbClr val="1F497D"/>
                </a:solidFill>
                <a:latin typeface="Times New Roman"/>
                <a:cs typeface="Times New Roman"/>
              </a:rPr>
              <a:t>вони потрапляють </a:t>
            </a:r>
            <a:r>
              <a:rPr sz="2400" dirty="0">
                <a:solidFill>
                  <a:srgbClr val="1F497D"/>
                </a:solidFill>
                <a:latin typeface="Times New Roman"/>
                <a:cs typeface="Times New Roman"/>
              </a:rPr>
              <a:t>на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полотно.</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Рухаючись</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по</a:t>
            </a:r>
            <a:r>
              <a:rPr sz="2400" dirty="0">
                <a:solidFill>
                  <a:srgbClr val="1F497D"/>
                </a:solidFill>
                <a:latin typeface="Times New Roman"/>
                <a:cs typeface="Times New Roman"/>
              </a:rPr>
              <a:t> </a:t>
            </a:r>
            <a:r>
              <a:rPr sz="2400" spc="-40" dirty="0">
                <a:solidFill>
                  <a:srgbClr val="1F497D"/>
                </a:solidFill>
                <a:latin typeface="Times New Roman"/>
                <a:cs typeface="Times New Roman"/>
              </a:rPr>
              <a:t>полотну,</a:t>
            </a:r>
            <a:r>
              <a:rPr sz="2400" spc="-35" dirty="0">
                <a:solidFill>
                  <a:srgbClr val="1F497D"/>
                </a:solidFill>
                <a:latin typeface="Times New Roman"/>
                <a:cs typeface="Times New Roman"/>
              </a:rPr>
              <a:t> </a:t>
            </a:r>
            <a:r>
              <a:rPr sz="2400" spc="-10" dirty="0">
                <a:solidFill>
                  <a:srgbClr val="1F497D"/>
                </a:solidFill>
                <a:latin typeface="Times New Roman"/>
                <a:cs typeface="Times New Roman"/>
              </a:rPr>
              <a:t>поруч</a:t>
            </a:r>
            <a:r>
              <a:rPr sz="2400" spc="-5"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яким</a:t>
            </a:r>
            <a:r>
              <a:rPr sz="2400" dirty="0">
                <a:solidFill>
                  <a:srgbClr val="1F497D"/>
                </a:solidFill>
                <a:latin typeface="Times New Roman"/>
                <a:cs typeface="Times New Roman"/>
              </a:rPr>
              <a:t> </a:t>
            </a:r>
            <a:r>
              <a:rPr sz="2400" spc="-5" dirty="0">
                <a:solidFill>
                  <a:srgbClr val="1F497D"/>
                </a:solidFill>
                <a:latin typeface="Times New Roman"/>
                <a:cs typeface="Times New Roman"/>
              </a:rPr>
              <a:t>розташовані </a:t>
            </a:r>
            <a:r>
              <a:rPr sz="2400" dirty="0">
                <a:solidFill>
                  <a:srgbClr val="1F497D"/>
                </a:solidFill>
                <a:latin typeface="Times New Roman"/>
                <a:cs typeface="Times New Roman"/>
              </a:rPr>
              <a:t> </a:t>
            </a:r>
            <a:r>
              <a:rPr sz="2400" spc="-5" dirty="0">
                <a:solidFill>
                  <a:srgbClr val="1F497D"/>
                </a:solidFill>
                <a:latin typeface="Times New Roman"/>
                <a:cs typeface="Times New Roman"/>
              </a:rPr>
              <a:t>нагрівальні</a:t>
            </a:r>
            <a:r>
              <a:rPr sz="2400" dirty="0">
                <a:solidFill>
                  <a:srgbClr val="1F497D"/>
                </a:solidFill>
                <a:latin typeface="Times New Roman"/>
                <a:cs typeface="Times New Roman"/>
              </a:rPr>
              <a:t> </a:t>
            </a:r>
            <a:r>
              <a:rPr sz="2400" spc="-5" dirty="0">
                <a:solidFill>
                  <a:srgbClr val="1F497D"/>
                </a:solidFill>
                <a:latin typeface="Times New Roman"/>
                <a:cs typeface="Times New Roman"/>
              </a:rPr>
              <a:t>елементи,</a:t>
            </a:r>
            <a:r>
              <a:rPr sz="2400" dirty="0">
                <a:solidFill>
                  <a:srgbClr val="1F497D"/>
                </a:solidFill>
                <a:latin typeface="Times New Roman"/>
                <a:cs typeface="Times New Roman"/>
              </a:rPr>
              <a:t> </a:t>
            </a:r>
            <a:r>
              <a:rPr sz="2400" spc="-10" dirty="0">
                <a:solidFill>
                  <a:srgbClr val="1F497D"/>
                </a:solidFill>
                <a:latin typeface="Times New Roman"/>
                <a:cs typeface="Times New Roman"/>
              </a:rPr>
              <a:t>вони</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нагріваються</a:t>
            </a:r>
            <a:r>
              <a:rPr sz="2400" spc="-5" dirty="0">
                <a:solidFill>
                  <a:srgbClr val="1F497D"/>
                </a:solidFill>
                <a:latin typeface="Times New Roman"/>
                <a:cs typeface="Times New Roman"/>
              </a:rPr>
              <a:t> </a:t>
            </a:r>
            <a:r>
              <a:rPr sz="2400" dirty="0">
                <a:solidFill>
                  <a:srgbClr val="1F497D"/>
                </a:solidFill>
                <a:latin typeface="Times New Roman"/>
                <a:cs typeface="Times New Roman"/>
              </a:rPr>
              <a:t>і</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присмажуються. </a:t>
            </a:r>
            <a:r>
              <a:rPr sz="2400" spc="-585" dirty="0">
                <a:solidFill>
                  <a:srgbClr val="1F497D"/>
                </a:solidFill>
                <a:latin typeface="Times New Roman"/>
                <a:cs typeface="Times New Roman"/>
              </a:rPr>
              <a:t> </a:t>
            </a:r>
            <a:r>
              <a:rPr sz="2400" spc="-10" dirty="0">
                <a:solidFill>
                  <a:srgbClr val="1F497D"/>
                </a:solidFill>
                <a:latin typeface="Times New Roman"/>
                <a:cs typeface="Times New Roman"/>
              </a:rPr>
              <a:t>Наприкінці </a:t>
            </a:r>
            <a:r>
              <a:rPr sz="2400" spc="-15" dirty="0">
                <a:solidFill>
                  <a:srgbClr val="1F497D"/>
                </a:solidFill>
                <a:latin typeface="Times New Roman"/>
                <a:cs typeface="Times New Roman"/>
              </a:rPr>
              <a:t>конвеєрної </a:t>
            </a:r>
            <a:r>
              <a:rPr sz="2400" dirty="0">
                <a:solidFill>
                  <a:srgbClr val="1F497D"/>
                </a:solidFill>
                <a:latin typeface="Times New Roman"/>
                <a:cs typeface="Times New Roman"/>
              </a:rPr>
              <a:t>стрічки </a:t>
            </a:r>
            <a:r>
              <a:rPr sz="2400" spc="-20" dirty="0">
                <a:solidFill>
                  <a:srgbClr val="1F497D"/>
                </a:solidFill>
                <a:latin typeface="Times New Roman"/>
                <a:cs typeface="Times New Roman"/>
              </a:rPr>
              <a:t>продукт </a:t>
            </a:r>
            <a:r>
              <a:rPr sz="2400" spc="-25" dirty="0">
                <a:solidFill>
                  <a:srgbClr val="1F497D"/>
                </a:solidFill>
                <a:latin typeface="Times New Roman"/>
                <a:cs typeface="Times New Roman"/>
              </a:rPr>
              <a:t>зісковзує </a:t>
            </a:r>
            <a:r>
              <a:rPr sz="2400" dirty="0">
                <a:solidFill>
                  <a:srgbClr val="1F497D"/>
                </a:solidFill>
                <a:latin typeface="Times New Roman"/>
                <a:cs typeface="Times New Roman"/>
              </a:rPr>
              <a:t>в </a:t>
            </a:r>
            <a:r>
              <a:rPr sz="2400" spc="-20" dirty="0">
                <a:solidFill>
                  <a:srgbClr val="1F497D"/>
                </a:solidFill>
                <a:latin typeface="Times New Roman"/>
                <a:cs typeface="Times New Roman"/>
              </a:rPr>
              <a:t>жолоб, </a:t>
            </a:r>
            <a:r>
              <a:rPr sz="2400" spc="-5" dirty="0">
                <a:solidFill>
                  <a:srgbClr val="1F497D"/>
                </a:solidFill>
                <a:latin typeface="Times New Roman"/>
                <a:cs typeface="Times New Roman"/>
              </a:rPr>
              <a:t>звідки </a:t>
            </a:r>
            <a:r>
              <a:rPr sz="2400" spc="-585" dirty="0">
                <a:solidFill>
                  <a:srgbClr val="1F497D"/>
                </a:solidFill>
                <a:latin typeface="Times New Roman"/>
                <a:cs typeface="Times New Roman"/>
              </a:rPr>
              <a:t> </a:t>
            </a:r>
            <a:r>
              <a:rPr sz="2400" spc="-5" dirty="0">
                <a:solidFill>
                  <a:srgbClr val="1F497D"/>
                </a:solidFill>
                <a:latin typeface="Times New Roman"/>
                <a:cs typeface="Times New Roman"/>
              </a:rPr>
              <a:t>він</a:t>
            </a:r>
            <a:r>
              <a:rPr sz="2400" spc="5" dirty="0">
                <a:solidFill>
                  <a:srgbClr val="1F497D"/>
                </a:solidFill>
                <a:latin typeface="Times New Roman"/>
                <a:cs typeface="Times New Roman"/>
              </a:rPr>
              <a:t> </a:t>
            </a:r>
            <a:r>
              <a:rPr sz="2400" dirty="0">
                <a:solidFill>
                  <a:srgbClr val="1F497D"/>
                </a:solidFill>
                <a:latin typeface="Times New Roman"/>
                <a:cs typeface="Times New Roman"/>
              </a:rPr>
              <a:t>і</a:t>
            </a:r>
            <a:r>
              <a:rPr sz="2400" spc="-10" dirty="0">
                <a:solidFill>
                  <a:srgbClr val="1F497D"/>
                </a:solidFill>
                <a:latin typeface="Times New Roman"/>
                <a:cs typeface="Times New Roman"/>
              </a:rPr>
              <a:t> </a:t>
            </a:r>
            <a:r>
              <a:rPr sz="2400" spc="-5" dirty="0">
                <a:solidFill>
                  <a:srgbClr val="1F497D"/>
                </a:solidFill>
                <a:latin typeface="Times New Roman"/>
                <a:cs typeface="Times New Roman"/>
              </a:rPr>
              <a:t>потрапляє</a:t>
            </a:r>
            <a:r>
              <a:rPr sz="2400" spc="-10" dirty="0">
                <a:solidFill>
                  <a:srgbClr val="1F497D"/>
                </a:solidFill>
                <a:latin typeface="Times New Roman"/>
                <a:cs typeface="Times New Roman"/>
              </a:rPr>
              <a:t> </a:t>
            </a:r>
            <a:r>
              <a:rPr sz="2400" dirty="0">
                <a:solidFill>
                  <a:srgbClr val="1F497D"/>
                </a:solidFill>
                <a:latin typeface="Times New Roman"/>
                <a:cs typeface="Times New Roman"/>
              </a:rPr>
              <a:t>в</a:t>
            </a:r>
            <a:r>
              <a:rPr sz="2400" spc="-5" dirty="0">
                <a:solidFill>
                  <a:srgbClr val="1F497D"/>
                </a:solidFill>
                <a:latin typeface="Times New Roman"/>
                <a:cs typeface="Times New Roman"/>
              </a:rPr>
              <a:t> </a:t>
            </a:r>
            <a:r>
              <a:rPr sz="2400" dirty="0">
                <a:solidFill>
                  <a:srgbClr val="1F497D"/>
                </a:solidFill>
                <a:latin typeface="Times New Roman"/>
                <a:cs typeface="Times New Roman"/>
              </a:rPr>
              <a:t>загальний</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приймальний</a:t>
            </a:r>
            <a:r>
              <a:rPr sz="2400" spc="30" dirty="0">
                <a:solidFill>
                  <a:srgbClr val="1F497D"/>
                </a:solidFill>
                <a:latin typeface="Times New Roman"/>
                <a:cs typeface="Times New Roman"/>
              </a:rPr>
              <a:t> </a:t>
            </a:r>
            <a:r>
              <a:rPr sz="2400" spc="-15" dirty="0">
                <a:solidFill>
                  <a:srgbClr val="1F497D"/>
                </a:solidFill>
                <a:latin typeface="Times New Roman"/>
                <a:cs typeface="Times New Roman"/>
              </a:rPr>
              <a:t>лоток.</a:t>
            </a:r>
            <a:endParaRPr sz="2400">
              <a:latin typeface="Times New Roman"/>
              <a:cs typeface="Times New Roman"/>
            </a:endParaRPr>
          </a:p>
        </p:txBody>
      </p:sp>
      <p:pic>
        <p:nvPicPr>
          <p:cNvPr id="3" name="object 3"/>
          <p:cNvPicPr/>
          <p:nvPr/>
        </p:nvPicPr>
        <p:blipFill>
          <a:blip r:embed="rId2" cstate="print"/>
          <a:stretch>
            <a:fillRect/>
          </a:stretch>
        </p:blipFill>
        <p:spPr>
          <a:xfrm>
            <a:off x="5586303" y="3933825"/>
            <a:ext cx="2808244" cy="2762081"/>
          </a:xfrm>
          <a:prstGeom prst="rect">
            <a:avLst/>
          </a:prstGeom>
        </p:spPr>
      </p:pic>
      <p:pic>
        <p:nvPicPr>
          <p:cNvPr id="4" name="object 4"/>
          <p:cNvPicPr/>
          <p:nvPr/>
        </p:nvPicPr>
        <p:blipFill>
          <a:blip r:embed="rId3" cstate="print"/>
          <a:stretch>
            <a:fillRect/>
          </a:stretch>
        </p:blipFill>
        <p:spPr>
          <a:xfrm>
            <a:off x="1695475" y="3890947"/>
            <a:ext cx="3173385" cy="277985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6688" y="499681"/>
            <a:ext cx="8703310" cy="2585720"/>
          </a:xfrm>
          <a:prstGeom prst="rect">
            <a:avLst/>
          </a:prstGeom>
        </p:spPr>
        <p:txBody>
          <a:bodyPr vert="horz" wrap="square" lIns="0" tIns="12700" rIns="0" bIns="0" rtlCol="0">
            <a:spAutoFit/>
          </a:bodyPr>
          <a:lstStyle/>
          <a:p>
            <a:pPr marL="12700" marR="5080" indent="914400" algn="just">
              <a:lnSpc>
                <a:spcPct val="100000"/>
              </a:lnSpc>
              <a:spcBef>
                <a:spcPts val="100"/>
              </a:spcBef>
            </a:pPr>
            <a:r>
              <a:rPr sz="2400" b="1" i="1" spc="-5" dirty="0">
                <a:solidFill>
                  <a:srgbClr val="0000FF"/>
                </a:solidFill>
                <a:latin typeface="Times New Roman"/>
                <a:cs typeface="Times New Roman"/>
              </a:rPr>
              <a:t>Апарати</a:t>
            </a:r>
            <a:r>
              <a:rPr sz="2400" b="1" i="1" dirty="0">
                <a:solidFill>
                  <a:srgbClr val="0000FF"/>
                </a:solidFill>
                <a:latin typeface="Times New Roman"/>
                <a:cs typeface="Times New Roman"/>
              </a:rPr>
              <a:t> </a:t>
            </a:r>
            <a:r>
              <a:rPr sz="2400" b="1" i="1" spc="-5" dirty="0">
                <a:solidFill>
                  <a:srgbClr val="0000FF"/>
                </a:solidFill>
                <a:latin typeface="Times New Roman"/>
                <a:cs typeface="Times New Roman"/>
              </a:rPr>
              <a:t>для</a:t>
            </a:r>
            <a:r>
              <a:rPr sz="2400" b="1" i="1" dirty="0">
                <a:solidFill>
                  <a:srgbClr val="0000FF"/>
                </a:solidFill>
                <a:latin typeface="Times New Roman"/>
                <a:cs typeface="Times New Roman"/>
              </a:rPr>
              <a:t> </a:t>
            </a:r>
            <a:r>
              <a:rPr sz="2400" b="1" i="1" spc="-10" dirty="0">
                <a:solidFill>
                  <a:srgbClr val="0000FF"/>
                </a:solidFill>
                <a:latin typeface="Times New Roman"/>
                <a:cs typeface="Times New Roman"/>
              </a:rPr>
              <a:t>смаження</a:t>
            </a:r>
            <a:r>
              <a:rPr sz="2400" b="1" i="1" spc="-5" dirty="0">
                <a:solidFill>
                  <a:srgbClr val="0000FF"/>
                </a:solidFill>
                <a:latin typeface="Times New Roman"/>
                <a:cs typeface="Times New Roman"/>
              </a:rPr>
              <a:t> млинців</a:t>
            </a:r>
            <a:r>
              <a:rPr sz="2400" b="1" i="1" dirty="0">
                <a:solidFill>
                  <a:srgbClr val="0000FF"/>
                </a:solidFill>
                <a:latin typeface="Times New Roman"/>
                <a:cs typeface="Times New Roman"/>
              </a:rPr>
              <a:t> </a:t>
            </a:r>
            <a:r>
              <a:rPr sz="2400" spc="-15" dirty="0">
                <a:solidFill>
                  <a:srgbClr val="1F497D"/>
                </a:solidFill>
                <a:latin typeface="Times New Roman"/>
                <a:cs typeface="Times New Roman"/>
              </a:rPr>
              <a:t>призначені</a:t>
            </a:r>
            <a:r>
              <a:rPr sz="2400" spc="-10" dirty="0">
                <a:solidFill>
                  <a:srgbClr val="1F497D"/>
                </a:solidFill>
                <a:latin typeface="Times New Roman"/>
                <a:cs typeface="Times New Roman"/>
              </a:rPr>
              <a:t> </a:t>
            </a:r>
            <a:r>
              <a:rPr sz="2400" dirty="0">
                <a:solidFill>
                  <a:srgbClr val="1F497D"/>
                </a:solidFill>
                <a:latin typeface="Times New Roman"/>
                <a:cs typeface="Times New Roman"/>
              </a:rPr>
              <a:t>для </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приготування </a:t>
            </a:r>
            <a:r>
              <a:rPr sz="2400" spc="-10" dirty="0">
                <a:solidFill>
                  <a:srgbClr val="1F497D"/>
                </a:solidFill>
                <a:latin typeface="Times New Roman"/>
                <a:cs typeface="Times New Roman"/>
              </a:rPr>
              <a:t>всіх </a:t>
            </a:r>
            <a:r>
              <a:rPr sz="2400" spc="-5" dirty="0">
                <a:solidFill>
                  <a:srgbClr val="1F497D"/>
                </a:solidFill>
                <a:latin typeface="Times New Roman"/>
                <a:cs typeface="Times New Roman"/>
              </a:rPr>
              <a:t>видів млинців </a:t>
            </a:r>
            <a:r>
              <a:rPr sz="2400" dirty="0">
                <a:solidFill>
                  <a:srgbClr val="1F497D"/>
                </a:solidFill>
                <a:latin typeface="Times New Roman"/>
                <a:cs typeface="Times New Roman"/>
              </a:rPr>
              <a:t>і </a:t>
            </a:r>
            <a:r>
              <a:rPr sz="2400" spc="-10" dirty="0">
                <a:solidFill>
                  <a:srgbClr val="1F497D"/>
                </a:solidFill>
                <a:latin typeface="Times New Roman"/>
                <a:cs typeface="Times New Roman"/>
              </a:rPr>
              <a:t>оладків. </a:t>
            </a:r>
            <a:r>
              <a:rPr sz="2400" spc="-15" dirty="0">
                <a:solidFill>
                  <a:srgbClr val="1F497D"/>
                </a:solidFill>
                <a:latin typeface="Times New Roman"/>
                <a:cs typeface="Times New Roman"/>
              </a:rPr>
              <a:t>Виконуються </a:t>
            </a:r>
            <a:r>
              <a:rPr sz="2400" dirty="0">
                <a:solidFill>
                  <a:srgbClr val="1F497D"/>
                </a:solidFill>
                <a:latin typeface="Times New Roman"/>
                <a:cs typeface="Times New Roman"/>
              </a:rPr>
              <a:t>з </a:t>
            </a:r>
            <a:r>
              <a:rPr sz="2400" spc="-20" dirty="0">
                <a:solidFill>
                  <a:srgbClr val="1F497D"/>
                </a:solidFill>
                <a:latin typeface="Times New Roman"/>
                <a:cs typeface="Times New Roman"/>
              </a:rPr>
              <a:t>однією </a:t>
            </a:r>
            <a:r>
              <a:rPr sz="2400" spc="-15" dirty="0">
                <a:solidFill>
                  <a:srgbClr val="1F497D"/>
                </a:solidFill>
                <a:latin typeface="Times New Roman"/>
                <a:cs typeface="Times New Roman"/>
              </a:rPr>
              <a:t> </a:t>
            </a:r>
            <a:r>
              <a:rPr sz="2400" dirty="0">
                <a:solidFill>
                  <a:srgbClr val="1F497D"/>
                </a:solidFill>
                <a:latin typeface="Times New Roman"/>
                <a:cs typeface="Times New Roman"/>
              </a:rPr>
              <a:t>або </a:t>
            </a:r>
            <a:r>
              <a:rPr sz="2400" spc="-20" dirty="0">
                <a:solidFill>
                  <a:srgbClr val="1F497D"/>
                </a:solidFill>
                <a:latin typeface="Times New Roman"/>
                <a:cs typeface="Times New Roman"/>
              </a:rPr>
              <a:t>двома </a:t>
            </a:r>
            <a:r>
              <a:rPr sz="2400" spc="-5" dirty="0">
                <a:solidFill>
                  <a:srgbClr val="1F497D"/>
                </a:solidFill>
                <a:latin typeface="Times New Roman"/>
                <a:cs typeface="Times New Roman"/>
              </a:rPr>
              <a:t>жарильними поверхнями </a:t>
            </a:r>
            <a:r>
              <a:rPr sz="2400" dirty="0">
                <a:solidFill>
                  <a:srgbClr val="1F497D"/>
                </a:solidFill>
                <a:latin typeface="Times New Roman"/>
                <a:cs typeface="Times New Roman"/>
              </a:rPr>
              <a:t>з </a:t>
            </a:r>
            <a:r>
              <a:rPr sz="2400" spc="-5" dirty="0">
                <a:solidFill>
                  <a:srgbClr val="1F497D"/>
                </a:solidFill>
                <a:latin typeface="Times New Roman"/>
                <a:cs typeface="Times New Roman"/>
              </a:rPr>
              <a:t>антипригарним покриттям, </a:t>
            </a:r>
            <a:r>
              <a:rPr sz="2400" dirty="0">
                <a:solidFill>
                  <a:srgbClr val="1F497D"/>
                </a:solidFill>
                <a:latin typeface="Times New Roman"/>
                <a:cs typeface="Times New Roman"/>
              </a:rPr>
              <a:t> </a:t>
            </a:r>
            <a:r>
              <a:rPr sz="2400" spc="5" dirty="0">
                <a:solidFill>
                  <a:srgbClr val="1F497D"/>
                </a:solidFill>
                <a:latin typeface="Times New Roman"/>
                <a:cs typeface="Times New Roman"/>
              </a:rPr>
              <a:t>оснащені </a:t>
            </a:r>
            <a:r>
              <a:rPr sz="2400" spc="-5" dirty="0">
                <a:solidFill>
                  <a:srgbClr val="1F497D"/>
                </a:solidFill>
                <a:latin typeface="Times New Roman"/>
                <a:cs typeface="Times New Roman"/>
              </a:rPr>
              <a:t>висувними </a:t>
            </a:r>
            <a:r>
              <a:rPr sz="2400" spc="-10" dirty="0">
                <a:solidFill>
                  <a:srgbClr val="1F497D"/>
                </a:solidFill>
                <a:latin typeface="Times New Roman"/>
                <a:cs typeface="Times New Roman"/>
              </a:rPr>
              <a:t>ящиками </a:t>
            </a:r>
            <a:r>
              <a:rPr sz="2400" dirty="0">
                <a:solidFill>
                  <a:srgbClr val="1F497D"/>
                </a:solidFill>
                <a:latin typeface="Times New Roman"/>
                <a:cs typeface="Times New Roman"/>
              </a:rPr>
              <a:t>для </a:t>
            </a:r>
            <a:r>
              <a:rPr sz="2400" spc="-10" dirty="0">
                <a:solidFill>
                  <a:srgbClr val="1F497D"/>
                </a:solidFill>
                <a:latin typeface="Times New Roman"/>
                <a:cs typeface="Times New Roman"/>
              </a:rPr>
              <a:t>зберігання </a:t>
            </a:r>
            <a:r>
              <a:rPr sz="2400" spc="-20" dirty="0">
                <a:solidFill>
                  <a:srgbClr val="1F497D"/>
                </a:solidFill>
                <a:latin typeface="Times New Roman"/>
                <a:cs typeface="Times New Roman"/>
              </a:rPr>
              <a:t>готових </a:t>
            </a:r>
            <a:r>
              <a:rPr sz="2400" spc="-5" dirty="0">
                <a:solidFill>
                  <a:srgbClr val="1F497D"/>
                </a:solidFill>
                <a:latin typeface="Times New Roman"/>
                <a:cs typeface="Times New Roman"/>
              </a:rPr>
              <a:t>млинців </a:t>
            </a:r>
            <a:r>
              <a:rPr sz="2400" dirty="0">
                <a:solidFill>
                  <a:srgbClr val="1F497D"/>
                </a:solidFill>
                <a:latin typeface="Times New Roman"/>
                <a:cs typeface="Times New Roman"/>
              </a:rPr>
              <a:t>і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підігрівання </a:t>
            </a:r>
            <a:r>
              <a:rPr sz="2400" dirty="0">
                <a:solidFill>
                  <a:srgbClr val="1F497D"/>
                </a:solidFill>
                <a:latin typeface="Times New Roman"/>
                <a:cs typeface="Times New Roman"/>
              </a:rPr>
              <a:t>тарілок. </a:t>
            </a:r>
            <a:r>
              <a:rPr sz="2400" spc="-10" dirty="0">
                <a:solidFill>
                  <a:srgbClr val="1F497D"/>
                </a:solidFill>
                <a:latin typeface="Times New Roman"/>
                <a:cs typeface="Times New Roman"/>
              </a:rPr>
              <a:t>Тісто </a:t>
            </a:r>
            <a:r>
              <a:rPr sz="2400" spc="-20" dirty="0">
                <a:solidFill>
                  <a:srgbClr val="1F497D"/>
                </a:solidFill>
                <a:latin typeface="Times New Roman"/>
                <a:cs typeface="Times New Roman"/>
              </a:rPr>
              <a:t>однаковими </a:t>
            </a:r>
            <a:r>
              <a:rPr sz="2400" spc="-5" dirty="0">
                <a:solidFill>
                  <a:srgbClr val="1F497D"/>
                </a:solidFill>
                <a:latin typeface="Times New Roman"/>
                <a:cs typeface="Times New Roman"/>
              </a:rPr>
              <a:t>порціями наливається на </a:t>
            </a:r>
            <a:r>
              <a:rPr sz="2400" dirty="0">
                <a:solidFill>
                  <a:srgbClr val="1F497D"/>
                </a:solidFill>
                <a:latin typeface="Times New Roman"/>
                <a:cs typeface="Times New Roman"/>
              </a:rPr>
              <a:t> </a:t>
            </a:r>
            <a:r>
              <a:rPr sz="2400" spc="-5" dirty="0">
                <a:solidFill>
                  <a:srgbClr val="1F497D"/>
                </a:solidFill>
                <a:latin typeface="Times New Roman"/>
                <a:cs typeface="Times New Roman"/>
              </a:rPr>
              <a:t>поверхню </a:t>
            </a:r>
            <a:r>
              <a:rPr sz="2400" dirty="0">
                <a:solidFill>
                  <a:srgbClr val="1F497D"/>
                </a:solidFill>
                <a:latin typeface="Times New Roman"/>
                <a:cs typeface="Times New Roman"/>
              </a:rPr>
              <a:t>і спеціальною </a:t>
            </a:r>
            <a:r>
              <a:rPr sz="2400" spc="-15" dirty="0">
                <a:solidFill>
                  <a:srgbClr val="1F497D"/>
                </a:solidFill>
                <a:latin typeface="Times New Roman"/>
                <a:cs typeface="Times New Roman"/>
              </a:rPr>
              <a:t>Т-подібною </a:t>
            </a:r>
            <a:r>
              <a:rPr sz="2400" spc="-30" dirty="0">
                <a:solidFill>
                  <a:srgbClr val="1F497D"/>
                </a:solidFill>
                <a:latin typeface="Times New Roman"/>
                <a:cs typeface="Times New Roman"/>
              </a:rPr>
              <a:t>лопаткою </a:t>
            </a:r>
            <a:r>
              <a:rPr sz="2400" spc="-10" dirty="0">
                <a:solidFill>
                  <a:srgbClr val="1F497D"/>
                </a:solidFill>
                <a:latin typeface="Times New Roman"/>
                <a:cs typeface="Times New Roman"/>
              </a:rPr>
              <a:t>розподіляється </a:t>
            </a:r>
            <a:r>
              <a:rPr sz="2400" spc="-5" dirty="0">
                <a:solidFill>
                  <a:srgbClr val="1F497D"/>
                </a:solidFill>
                <a:latin typeface="Times New Roman"/>
                <a:cs typeface="Times New Roman"/>
              </a:rPr>
              <a:t>по </a:t>
            </a:r>
            <a:r>
              <a:rPr sz="2400" dirty="0">
                <a:solidFill>
                  <a:srgbClr val="1F497D"/>
                </a:solidFill>
                <a:latin typeface="Times New Roman"/>
                <a:cs typeface="Times New Roman"/>
              </a:rPr>
              <a:t> </a:t>
            </a:r>
            <a:r>
              <a:rPr sz="2400" spc="-5" dirty="0">
                <a:solidFill>
                  <a:srgbClr val="1F497D"/>
                </a:solidFill>
                <a:latin typeface="Times New Roman"/>
                <a:cs typeface="Times New Roman"/>
              </a:rPr>
              <a:t>поверхні.</a:t>
            </a:r>
            <a:endParaRPr sz="2400">
              <a:latin typeface="Times New Roman"/>
              <a:cs typeface="Times New Roman"/>
            </a:endParaRPr>
          </a:p>
        </p:txBody>
      </p:sp>
      <p:pic>
        <p:nvPicPr>
          <p:cNvPr id="3" name="object 3"/>
          <p:cNvPicPr/>
          <p:nvPr/>
        </p:nvPicPr>
        <p:blipFill>
          <a:blip r:embed="rId2" cstate="print"/>
          <a:stretch>
            <a:fillRect/>
          </a:stretch>
        </p:blipFill>
        <p:spPr>
          <a:xfrm>
            <a:off x="185911" y="3722878"/>
            <a:ext cx="4175115" cy="2035157"/>
          </a:xfrm>
          <a:prstGeom prst="rect">
            <a:avLst/>
          </a:prstGeom>
        </p:spPr>
      </p:pic>
      <p:pic>
        <p:nvPicPr>
          <p:cNvPr id="4" name="object 4"/>
          <p:cNvPicPr/>
          <p:nvPr/>
        </p:nvPicPr>
        <p:blipFill>
          <a:blip r:embed="rId3" cstate="print"/>
          <a:stretch>
            <a:fillRect/>
          </a:stretch>
        </p:blipFill>
        <p:spPr>
          <a:xfrm>
            <a:off x="4576379" y="3146044"/>
            <a:ext cx="4567569" cy="22764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29205" y="3373790"/>
            <a:ext cx="4605380" cy="3386874"/>
          </a:xfrm>
          <a:prstGeom prst="rect">
            <a:avLst/>
          </a:prstGeom>
        </p:spPr>
      </p:pic>
      <p:sp>
        <p:nvSpPr>
          <p:cNvPr id="3" name="object 3"/>
          <p:cNvSpPr txBox="1">
            <a:spLocks noGrp="1"/>
          </p:cNvSpPr>
          <p:nvPr>
            <p:ph type="title"/>
          </p:nvPr>
        </p:nvSpPr>
        <p:spPr>
          <a:xfrm>
            <a:off x="2570797" y="138239"/>
            <a:ext cx="4147185" cy="391160"/>
          </a:xfrm>
          <a:prstGeom prst="rect">
            <a:avLst/>
          </a:prstGeom>
        </p:spPr>
        <p:txBody>
          <a:bodyPr vert="horz" wrap="square" lIns="0" tIns="12700" rIns="0" bIns="0" rtlCol="0">
            <a:spAutoFit/>
          </a:bodyPr>
          <a:lstStyle/>
          <a:p>
            <a:pPr marL="12700">
              <a:lnSpc>
                <a:spcPct val="100000"/>
              </a:lnSpc>
              <a:spcBef>
                <a:spcPts val="100"/>
              </a:spcBef>
            </a:pPr>
            <a:r>
              <a:rPr b="1" i="1" spc="-20" dirty="0">
                <a:latin typeface="Times New Roman"/>
                <a:cs typeface="Times New Roman"/>
              </a:rPr>
              <a:t>Автомат</a:t>
            </a:r>
            <a:r>
              <a:rPr b="1" i="1" spc="-30" dirty="0">
                <a:latin typeface="Times New Roman"/>
                <a:cs typeface="Times New Roman"/>
              </a:rPr>
              <a:t> </a:t>
            </a:r>
            <a:r>
              <a:rPr b="1" i="1" spc="-5" dirty="0">
                <a:latin typeface="Times New Roman"/>
                <a:cs typeface="Times New Roman"/>
              </a:rPr>
              <a:t>для</a:t>
            </a:r>
            <a:r>
              <a:rPr b="1" i="1" spc="-15" dirty="0">
                <a:latin typeface="Times New Roman"/>
                <a:cs typeface="Times New Roman"/>
              </a:rPr>
              <a:t> круглих</a:t>
            </a:r>
            <a:r>
              <a:rPr b="1" i="1" spc="-25" dirty="0">
                <a:latin typeface="Times New Roman"/>
                <a:cs typeface="Times New Roman"/>
              </a:rPr>
              <a:t> </a:t>
            </a:r>
            <a:r>
              <a:rPr b="1" i="1" spc="-5" dirty="0">
                <a:latin typeface="Times New Roman"/>
                <a:cs typeface="Times New Roman"/>
              </a:rPr>
              <a:t>млинців</a:t>
            </a:r>
          </a:p>
        </p:txBody>
      </p:sp>
      <p:sp>
        <p:nvSpPr>
          <p:cNvPr id="4" name="object 4"/>
          <p:cNvSpPr txBox="1"/>
          <p:nvPr/>
        </p:nvSpPr>
        <p:spPr>
          <a:xfrm>
            <a:off x="258127" y="507047"/>
            <a:ext cx="8698865" cy="2768600"/>
          </a:xfrm>
          <a:prstGeom prst="rect">
            <a:avLst/>
          </a:prstGeom>
        </p:spPr>
        <p:txBody>
          <a:bodyPr vert="horz" wrap="square" lIns="0" tIns="12700" rIns="0" bIns="0" rtlCol="0">
            <a:spAutoFit/>
          </a:bodyPr>
          <a:lstStyle/>
          <a:p>
            <a:pPr marL="12700" marR="43180" indent="914400">
              <a:lnSpc>
                <a:spcPct val="100000"/>
              </a:lnSpc>
              <a:spcBef>
                <a:spcPts val="100"/>
              </a:spcBef>
              <a:tabLst>
                <a:tab pos="4584700" algn="l"/>
              </a:tabLst>
            </a:pPr>
            <a:r>
              <a:rPr sz="1800" spc="-30" dirty="0">
                <a:latin typeface="Times New Roman"/>
                <a:cs typeface="Times New Roman"/>
              </a:rPr>
              <a:t>Автомат</a:t>
            </a:r>
            <a:r>
              <a:rPr sz="1800" spc="10" dirty="0">
                <a:latin typeface="Times New Roman"/>
                <a:cs typeface="Times New Roman"/>
              </a:rPr>
              <a:t> </a:t>
            </a:r>
            <a:r>
              <a:rPr sz="1800" spc="-10" dirty="0">
                <a:latin typeface="Times New Roman"/>
                <a:cs typeface="Times New Roman"/>
              </a:rPr>
              <a:t>призначений </a:t>
            </a:r>
            <a:r>
              <a:rPr sz="1800" dirty="0">
                <a:latin typeface="Times New Roman"/>
                <a:cs typeface="Times New Roman"/>
              </a:rPr>
              <a:t>для</a:t>
            </a:r>
            <a:r>
              <a:rPr sz="1800" spc="-10" dirty="0">
                <a:latin typeface="Times New Roman"/>
                <a:cs typeface="Times New Roman"/>
              </a:rPr>
              <a:t> </a:t>
            </a:r>
            <a:r>
              <a:rPr sz="1800" spc="-15" dirty="0">
                <a:latin typeface="Times New Roman"/>
                <a:cs typeface="Times New Roman"/>
              </a:rPr>
              <a:t>приготування</a:t>
            </a:r>
            <a:r>
              <a:rPr sz="1800" spc="-10" dirty="0">
                <a:latin typeface="Times New Roman"/>
                <a:cs typeface="Times New Roman"/>
              </a:rPr>
              <a:t> </a:t>
            </a:r>
            <a:r>
              <a:rPr sz="1800" spc="-5" dirty="0">
                <a:latin typeface="Times New Roman"/>
                <a:cs typeface="Times New Roman"/>
              </a:rPr>
              <a:t>млинців: </a:t>
            </a:r>
            <a:r>
              <a:rPr sz="1800" spc="-15" dirty="0">
                <a:latin typeface="Times New Roman"/>
                <a:cs typeface="Times New Roman"/>
              </a:rPr>
              <a:t>солодких</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dirty="0">
                <a:latin typeface="Times New Roman"/>
                <a:cs typeface="Times New Roman"/>
              </a:rPr>
              <a:t>пряних</a:t>
            </a:r>
            <a:r>
              <a:rPr sz="1800" spc="-10" dirty="0">
                <a:latin typeface="Times New Roman"/>
                <a:cs typeface="Times New Roman"/>
              </a:rPr>
              <a:t> </a:t>
            </a:r>
            <a:r>
              <a:rPr sz="1800" dirty="0">
                <a:latin typeface="Times New Roman"/>
                <a:cs typeface="Times New Roman"/>
              </a:rPr>
              <a:t>з борошна </a:t>
            </a:r>
            <a:r>
              <a:rPr sz="1800" spc="-434" dirty="0">
                <a:latin typeface="Times New Roman"/>
                <a:cs typeface="Times New Roman"/>
              </a:rPr>
              <a:t> </a:t>
            </a:r>
            <a:r>
              <a:rPr sz="1800" spc="-35" dirty="0">
                <a:latin typeface="Times New Roman"/>
                <a:cs typeface="Times New Roman"/>
              </a:rPr>
              <a:t>будь-якого</a:t>
            </a:r>
            <a:r>
              <a:rPr sz="1800" spc="-10" dirty="0">
                <a:latin typeface="Times New Roman"/>
                <a:cs typeface="Times New Roman"/>
              </a:rPr>
              <a:t> </a:t>
            </a:r>
            <a:r>
              <a:rPr sz="1800" spc="-40" dirty="0">
                <a:latin typeface="Times New Roman"/>
                <a:cs typeface="Times New Roman"/>
              </a:rPr>
              <a:t>сорту.</a:t>
            </a:r>
            <a:r>
              <a:rPr sz="1800" spc="15" dirty="0">
                <a:latin typeface="Times New Roman"/>
                <a:cs typeface="Times New Roman"/>
              </a:rPr>
              <a:t> </a:t>
            </a:r>
            <a:r>
              <a:rPr sz="1800" dirty="0">
                <a:latin typeface="Times New Roman"/>
                <a:cs typeface="Times New Roman"/>
              </a:rPr>
              <a:t>Діаметр </a:t>
            </a:r>
            <a:r>
              <a:rPr sz="1800" spc="-5" dirty="0">
                <a:latin typeface="Times New Roman"/>
                <a:cs typeface="Times New Roman"/>
              </a:rPr>
              <a:t>млинців</a:t>
            </a:r>
            <a:r>
              <a:rPr sz="1800" dirty="0">
                <a:latin typeface="Times New Roman"/>
                <a:cs typeface="Times New Roman"/>
              </a:rPr>
              <a:t> -</a:t>
            </a:r>
            <a:r>
              <a:rPr sz="1800" spc="5" dirty="0">
                <a:latin typeface="Times New Roman"/>
                <a:cs typeface="Times New Roman"/>
              </a:rPr>
              <a:t> </a:t>
            </a:r>
            <a:r>
              <a:rPr sz="1800" dirty="0">
                <a:latin typeface="Times New Roman"/>
                <a:cs typeface="Times New Roman"/>
              </a:rPr>
              <a:t>195мм.	</a:t>
            </a:r>
            <a:r>
              <a:rPr sz="1800" spc="-10" dirty="0">
                <a:latin typeface="Times New Roman"/>
                <a:cs typeface="Times New Roman"/>
              </a:rPr>
              <a:t>Продуктивність </a:t>
            </a:r>
            <a:r>
              <a:rPr sz="1800" dirty="0">
                <a:latin typeface="Times New Roman"/>
                <a:cs typeface="Times New Roman"/>
              </a:rPr>
              <a:t>–</a:t>
            </a:r>
            <a:r>
              <a:rPr sz="1800" spc="5" dirty="0">
                <a:latin typeface="Times New Roman"/>
                <a:cs typeface="Times New Roman"/>
              </a:rPr>
              <a:t> </a:t>
            </a:r>
            <a:r>
              <a:rPr sz="1800" dirty="0">
                <a:latin typeface="Times New Roman"/>
                <a:cs typeface="Times New Roman"/>
              </a:rPr>
              <a:t>300 </a:t>
            </a:r>
            <a:r>
              <a:rPr sz="1800" spc="-35" dirty="0">
                <a:latin typeface="Times New Roman"/>
                <a:cs typeface="Times New Roman"/>
              </a:rPr>
              <a:t>шт./год.</a:t>
            </a:r>
            <a:r>
              <a:rPr sz="1800" spc="5" dirty="0">
                <a:latin typeface="Times New Roman"/>
                <a:cs typeface="Times New Roman"/>
              </a:rPr>
              <a:t> </a:t>
            </a:r>
            <a:r>
              <a:rPr sz="1800" spc="-5" dirty="0">
                <a:latin typeface="Times New Roman"/>
                <a:cs typeface="Times New Roman"/>
              </a:rPr>
              <a:t>Машина </a:t>
            </a:r>
            <a:r>
              <a:rPr sz="1800" dirty="0">
                <a:latin typeface="Times New Roman"/>
                <a:cs typeface="Times New Roman"/>
              </a:rPr>
              <a:t> </a:t>
            </a:r>
            <a:r>
              <a:rPr sz="1800" spc="-5" dirty="0">
                <a:latin typeface="Times New Roman"/>
                <a:cs typeface="Times New Roman"/>
              </a:rPr>
              <a:t>складається</a:t>
            </a:r>
            <a:r>
              <a:rPr sz="1800" spc="10" dirty="0">
                <a:latin typeface="Times New Roman"/>
                <a:cs typeface="Times New Roman"/>
              </a:rPr>
              <a:t> </a:t>
            </a:r>
            <a:r>
              <a:rPr sz="1800" dirty="0">
                <a:latin typeface="Times New Roman"/>
                <a:cs typeface="Times New Roman"/>
              </a:rPr>
              <a:t>з</a:t>
            </a:r>
            <a:r>
              <a:rPr sz="1800" spc="5" dirty="0">
                <a:latin typeface="Times New Roman"/>
                <a:cs typeface="Times New Roman"/>
              </a:rPr>
              <a:t> </a:t>
            </a:r>
            <a:r>
              <a:rPr sz="1800" spc="-25" dirty="0">
                <a:latin typeface="Times New Roman"/>
                <a:cs typeface="Times New Roman"/>
              </a:rPr>
              <a:t>бачка</a:t>
            </a:r>
            <a:r>
              <a:rPr sz="1800" spc="5" dirty="0">
                <a:latin typeface="Times New Roman"/>
                <a:cs typeface="Times New Roman"/>
              </a:rPr>
              <a:t> </a:t>
            </a:r>
            <a:r>
              <a:rPr sz="1800" dirty="0">
                <a:latin typeface="Times New Roman"/>
                <a:cs typeface="Times New Roman"/>
              </a:rPr>
              <a:t>для</a:t>
            </a:r>
            <a:r>
              <a:rPr sz="1800" spc="-10" dirty="0">
                <a:latin typeface="Times New Roman"/>
                <a:cs typeface="Times New Roman"/>
              </a:rPr>
              <a:t> </a:t>
            </a:r>
            <a:r>
              <a:rPr sz="1800" dirty="0">
                <a:latin typeface="Times New Roman"/>
                <a:cs typeface="Times New Roman"/>
              </a:rPr>
              <a:t>тіста</a:t>
            </a:r>
            <a:r>
              <a:rPr sz="1800" spc="10" dirty="0">
                <a:latin typeface="Times New Roman"/>
                <a:cs typeface="Times New Roman"/>
              </a:rPr>
              <a:t> </a:t>
            </a:r>
            <a:r>
              <a:rPr sz="1800" spc="-5" dirty="0">
                <a:latin typeface="Times New Roman"/>
                <a:cs typeface="Times New Roman"/>
              </a:rPr>
              <a:t>ємністю</a:t>
            </a:r>
            <a:r>
              <a:rPr sz="1800" spc="15" dirty="0">
                <a:latin typeface="Times New Roman"/>
                <a:cs typeface="Times New Roman"/>
              </a:rPr>
              <a:t> </a:t>
            </a:r>
            <a:r>
              <a:rPr sz="1800" dirty="0">
                <a:latin typeface="Times New Roman"/>
                <a:cs typeface="Times New Roman"/>
              </a:rPr>
              <a:t>4</a:t>
            </a:r>
            <a:r>
              <a:rPr sz="1800" spc="5" dirty="0">
                <a:latin typeface="Times New Roman"/>
                <a:cs typeface="Times New Roman"/>
              </a:rPr>
              <a:t> </a:t>
            </a:r>
            <a:r>
              <a:rPr sz="1800" dirty="0">
                <a:latin typeface="Times New Roman"/>
                <a:cs typeface="Times New Roman"/>
              </a:rPr>
              <a:t>літрів,</a:t>
            </a:r>
            <a:r>
              <a:rPr sz="1800" spc="15" dirty="0">
                <a:latin typeface="Times New Roman"/>
                <a:cs typeface="Times New Roman"/>
              </a:rPr>
              <a:t> </a:t>
            </a:r>
            <a:r>
              <a:rPr sz="1800" spc="-10" dirty="0">
                <a:latin typeface="Times New Roman"/>
                <a:cs typeface="Times New Roman"/>
              </a:rPr>
              <a:t>жарильного</a:t>
            </a:r>
            <a:r>
              <a:rPr sz="1800" dirty="0">
                <a:latin typeface="Times New Roman"/>
                <a:cs typeface="Times New Roman"/>
              </a:rPr>
              <a:t> </a:t>
            </a:r>
            <a:r>
              <a:rPr sz="1800" spc="-5" dirty="0">
                <a:latin typeface="Times New Roman"/>
                <a:cs typeface="Times New Roman"/>
              </a:rPr>
              <a:t>барабана із</a:t>
            </a:r>
            <a:r>
              <a:rPr sz="1800" spc="10" dirty="0">
                <a:latin typeface="Times New Roman"/>
                <a:cs typeface="Times New Roman"/>
              </a:rPr>
              <a:t> </a:t>
            </a:r>
            <a:r>
              <a:rPr sz="1800" spc="-5" dirty="0">
                <a:latin typeface="Times New Roman"/>
                <a:cs typeface="Times New Roman"/>
              </a:rPr>
              <a:t>захисною</a:t>
            </a:r>
            <a:r>
              <a:rPr sz="1800" spc="10" dirty="0">
                <a:latin typeface="Times New Roman"/>
                <a:cs typeface="Times New Roman"/>
              </a:rPr>
              <a:t> </a:t>
            </a:r>
            <a:r>
              <a:rPr sz="1800" spc="-15" dirty="0">
                <a:latin typeface="Times New Roman"/>
                <a:cs typeface="Times New Roman"/>
              </a:rPr>
              <a:t>сіткою, </a:t>
            </a:r>
            <a:r>
              <a:rPr sz="1800" spc="-434" dirty="0">
                <a:latin typeface="Times New Roman"/>
                <a:cs typeface="Times New Roman"/>
              </a:rPr>
              <a:t> </a:t>
            </a:r>
            <a:r>
              <a:rPr sz="1800" spc="-5" dirty="0">
                <a:latin typeface="Times New Roman"/>
                <a:cs typeface="Times New Roman"/>
              </a:rPr>
              <a:t>панелі управління </a:t>
            </a:r>
            <a:r>
              <a:rPr sz="1800" dirty="0">
                <a:latin typeface="Times New Roman"/>
                <a:cs typeface="Times New Roman"/>
              </a:rPr>
              <a:t>з </a:t>
            </a:r>
            <a:r>
              <a:rPr sz="1800" spc="-10" dirty="0">
                <a:latin typeface="Times New Roman"/>
                <a:cs typeface="Times New Roman"/>
              </a:rPr>
              <a:t>селектором функцій </a:t>
            </a:r>
            <a:r>
              <a:rPr sz="1800" dirty="0">
                <a:latin typeface="Times New Roman"/>
                <a:cs typeface="Times New Roman"/>
              </a:rPr>
              <a:t>і </a:t>
            </a:r>
            <a:r>
              <a:rPr sz="1800" spc="-5" dirty="0">
                <a:latin typeface="Times New Roman"/>
                <a:cs typeface="Times New Roman"/>
              </a:rPr>
              <a:t>цифровим дисплеєм </a:t>
            </a:r>
            <a:r>
              <a:rPr sz="1800" dirty="0">
                <a:latin typeface="Times New Roman"/>
                <a:cs typeface="Times New Roman"/>
              </a:rPr>
              <a:t>для </a:t>
            </a:r>
            <a:r>
              <a:rPr sz="1800" spc="-15" dirty="0">
                <a:latin typeface="Times New Roman"/>
                <a:cs typeface="Times New Roman"/>
              </a:rPr>
              <a:t>контролю </a:t>
            </a:r>
            <a:r>
              <a:rPr sz="1800" spc="-10" dirty="0">
                <a:latin typeface="Times New Roman"/>
                <a:cs typeface="Times New Roman"/>
              </a:rPr>
              <a:t> температури</a:t>
            </a:r>
            <a:r>
              <a:rPr sz="1800" spc="-5" dirty="0">
                <a:latin typeface="Times New Roman"/>
                <a:cs typeface="Times New Roman"/>
              </a:rPr>
              <a:t> барабана.</a:t>
            </a:r>
            <a:endParaRPr sz="1800">
              <a:latin typeface="Times New Roman"/>
              <a:cs typeface="Times New Roman"/>
            </a:endParaRPr>
          </a:p>
          <a:p>
            <a:pPr marL="12700" marR="5080" indent="914400">
              <a:lnSpc>
                <a:spcPct val="100000"/>
              </a:lnSpc>
              <a:tabLst>
                <a:tab pos="1789430" algn="l"/>
                <a:tab pos="2712720" algn="l"/>
                <a:tab pos="3762375" algn="l"/>
                <a:tab pos="4834890" algn="l"/>
                <a:tab pos="5980430" algn="l"/>
                <a:tab pos="6284595" algn="l"/>
                <a:tab pos="7687309" algn="l"/>
              </a:tabLst>
            </a:pPr>
            <a:r>
              <a:rPr sz="1800" spc="-25" dirty="0">
                <a:latin typeface="Times New Roman"/>
                <a:cs typeface="Times New Roman"/>
              </a:rPr>
              <a:t>Р</a:t>
            </a:r>
            <a:r>
              <a:rPr sz="1800" spc="-5" dirty="0">
                <a:latin typeface="Times New Roman"/>
                <a:cs typeface="Times New Roman"/>
              </a:rPr>
              <a:t>ежи</a:t>
            </a:r>
            <a:r>
              <a:rPr sz="1800" dirty="0">
                <a:latin typeface="Times New Roman"/>
                <a:cs typeface="Times New Roman"/>
              </a:rPr>
              <a:t>м	н</a:t>
            </a:r>
            <a:r>
              <a:rPr sz="1800" spc="-5" dirty="0">
                <a:latin typeface="Times New Roman"/>
                <a:cs typeface="Times New Roman"/>
              </a:rPr>
              <a:t>агрі</a:t>
            </a:r>
            <a:r>
              <a:rPr sz="1800" spc="-60" dirty="0">
                <a:latin typeface="Times New Roman"/>
                <a:cs typeface="Times New Roman"/>
              </a:rPr>
              <a:t>в</a:t>
            </a:r>
            <a:r>
              <a:rPr sz="1800" dirty="0">
                <a:latin typeface="Times New Roman"/>
                <a:cs typeface="Times New Roman"/>
              </a:rPr>
              <a:t>у	т</a:t>
            </a:r>
            <a:r>
              <a:rPr sz="1800" spc="-5" dirty="0">
                <a:latin typeface="Times New Roman"/>
                <a:cs typeface="Times New Roman"/>
              </a:rPr>
              <a:t>еп</a:t>
            </a:r>
            <a:r>
              <a:rPr sz="1800" dirty="0">
                <a:latin typeface="Times New Roman"/>
                <a:cs typeface="Times New Roman"/>
              </a:rPr>
              <a:t>ло</a:t>
            </a:r>
            <a:r>
              <a:rPr sz="1800" spc="-10" dirty="0">
                <a:latin typeface="Times New Roman"/>
                <a:cs typeface="Times New Roman"/>
              </a:rPr>
              <a:t>в</a:t>
            </a:r>
            <a:r>
              <a:rPr sz="1800" dirty="0">
                <a:latin typeface="Times New Roman"/>
                <a:cs typeface="Times New Roman"/>
              </a:rPr>
              <a:t>ої	по</a:t>
            </a:r>
            <a:r>
              <a:rPr sz="1800" spc="-10" dirty="0">
                <a:latin typeface="Times New Roman"/>
                <a:cs typeface="Times New Roman"/>
              </a:rPr>
              <a:t>в</a:t>
            </a:r>
            <a:r>
              <a:rPr sz="1800" spc="-5" dirty="0">
                <a:latin typeface="Times New Roman"/>
                <a:cs typeface="Times New Roman"/>
              </a:rPr>
              <a:t>е</a:t>
            </a:r>
            <a:r>
              <a:rPr sz="1800" dirty="0">
                <a:latin typeface="Times New Roman"/>
                <a:cs typeface="Times New Roman"/>
              </a:rPr>
              <a:t>рхні	б</a:t>
            </a:r>
            <a:r>
              <a:rPr sz="1800" spc="-5" dirty="0">
                <a:latin typeface="Times New Roman"/>
                <a:cs typeface="Times New Roman"/>
              </a:rPr>
              <a:t>а</a:t>
            </a:r>
            <a:r>
              <a:rPr sz="1800" spc="-10" dirty="0">
                <a:latin typeface="Times New Roman"/>
                <a:cs typeface="Times New Roman"/>
              </a:rPr>
              <a:t>р</a:t>
            </a:r>
            <a:r>
              <a:rPr sz="1800" spc="-5" dirty="0">
                <a:latin typeface="Times New Roman"/>
                <a:cs typeface="Times New Roman"/>
              </a:rPr>
              <a:t>а</a:t>
            </a:r>
            <a:r>
              <a:rPr sz="1800" dirty="0">
                <a:latin typeface="Times New Roman"/>
                <a:cs typeface="Times New Roman"/>
              </a:rPr>
              <a:t>б</a:t>
            </a:r>
            <a:r>
              <a:rPr sz="1800" spc="-5" dirty="0">
                <a:latin typeface="Times New Roman"/>
                <a:cs typeface="Times New Roman"/>
              </a:rPr>
              <a:t>а</a:t>
            </a:r>
            <a:r>
              <a:rPr sz="1800" dirty="0">
                <a:latin typeface="Times New Roman"/>
                <a:cs typeface="Times New Roman"/>
              </a:rPr>
              <a:t>н</a:t>
            </a:r>
            <a:r>
              <a:rPr sz="1800" spc="-5" dirty="0">
                <a:latin typeface="Times New Roman"/>
                <a:cs typeface="Times New Roman"/>
              </a:rPr>
              <a:t>а</a:t>
            </a:r>
            <a:r>
              <a:rPr sz="1800" dirty="0">
                <a:latin typeface="Times New Roman"/>
                <a:cs typeface="Times New Roman"/>
              </a:rPr>
              <a:t>,	з	м</a:t>
            </a:r>
            <a:r>
              <a:rPr sz="1800" spc="-55" dirty="0">
                <a:latin typeface="Times New Roman"/>
                <a:cs typeface="Times New Roman"/>
              </a:rPr>
              <a:t>о</a:t>
            </a:r>
            <a:r>
              <a:rPr sz="1800" spc="-5" dirty="0">
                <a:latin typeface="Times New Roman"/>
                <a:cs typeface="Times New Roman"/>
              </a:rPr>
              <a:t>ж</a:t>
            </a:r>
            <a:r>
              <a:rPr sz="1800" dirty="0">
                <a:latin typeface="Times New Roman"/>
                <a:cs typeface="Times New Roman"/>
              </a:rPr>
              <a:t>л</a:t>
            </a:r>
            <a:r>
              <a:rPr sz="1800" spc="-5" dirty="0">
                <a:latin typeface="Times New Roman"/>
                <a:cs typeface="Times New Roman"/>
              </a:rPr>
              <a:t>и</a:t>
            </a:r>
            <a:r>
              <a:rPr sz="1800" dirty="0">
                <a:latin typeface="Times New Roman"/>
                <a:cs typeface="Times New Roman"/>
              </a:rPr>
              <a:t>в</a:t>
            </a:r>
            <a:r>
              <a:rPr sz="1800" spc="-5" dirty="0">
                <a:latin typeface="Times New Roman"/>
                <a:cs typeface="Times New Roman"/>
              </a:rPr>
              <a:t>іс</a:t>
            </a:r>
            <a:r>
              <a:rPr sz="1800" dirty="0">
                <a:latin typeface="Times New Roman"/>
                <a:cs typeface="Times New Roman"/>
              </a:rPr>
              <a:t>тю	у</a:t>
            </a:r>
            <a:r>
              <a:rPr sz="1800" spc="-5" dirty="0">
                <a:latin typeface="Times New Roman"/>
                <a:cs typeface="Times New Roman"/>
              </a:rPr>
              <a:t>с</a:t>
            </a:r>
            <a:r>
              <a:rPr sz="1800" spc="25" dirty="0">
                <a:latin typeface="Times New Roman"/>
                <a:cs typeface="Times New Roman"/>
              </a:rPr>
              <a:t>т</a:t>
            </a:r>
            <a:r>
              <a:rPr sz="1800" spc="-5" dirty="0">
                <a:latin typeface="Times New Roman"/>
                <a:cs typeface="Times New Roman"/>
              </a:rPr>
              <a:t>а</a:t>
            </a:r>
            <a:r>
              <a:rPr sz="1800" dirty="0">
                <a:latin typeface="Times New Roman"/>
                <a:cs typeface="Times New Roman"/>
              </a:rPr>
              <a:t>нов</a:t>
            </a:r>
            <a:r>
              <a:rPr sz="1800" spc="-10" dirty="0">
                <a:latin typeface="Times New Roman"/>
                <a:cs typeface="Times New Roman"/>
              </a:rPr>
              <a:t>к</a:t>
            </a:r>
            <a:r>
              <a:rPr sz="1800" dirty="0">
                <a:latin typeface="Times New Roman"/>
                <a:cs typeface="Times New Roman"/>
              </a:rPr>
              <a:t>и  </a:t>
            </a:r>
            <a:r>
              <a:rPr sz="1800" spc="-10" dirty="0">
                <a:latin typeface="Times New Roman"/>
                <a:cs typeface="Times New Roman"/>
              </a:rPr>
              <a:t>температури</a:t>
            </a:r>
            <a:r>
              <a:rPr sz="1800" spc="-5" dirty="0">
                <a:latin typeface="Times New Roman"/>
                <a:cs typeface="Times New Roman"/>
              </a:rPr>
              <a:t> </a:t>
            </a:r>
            <a:r>
              <a:rPr sz="1800" dirty="0">
                <a:latin typeface="Times New Roman"/>
                <a:cs typeface="Times New Roman"/>
              </a:rPr>
              <a:t>в </a:t>
            </a:r>
            <a:r>
              <a:rPr sz="1800" spc="-5" dirty="0">
                <a:latin typeface="Times New Roman"/>
                <a:cs typeface="Times New Roman"/>
              </a:rPr>
              <a:t>діапазоні</a:t>
            </a:r>
            <a:r>
              <a:rPr sz="1800" spc="-10" dirty="0">
                <a:latin typeface="Times New Roman"/>
                <a:cs typeface="Times New Roman"/>
              </a:rPr>
              <a:t> </a:t>
            </a:r>
            <a:r>
              <a:rPr sz="1800" dirty="0">
                <a:latin typeface="Times New Roman"/>
                <a:cs typeface="Times New Roman"/>
              </a:rPr>
              <a:t>до</a:t>
            </a:r>
            <a:r>
              <a:rPr sz="1800" spc="-10" dirty="0">
                <a:latin typeface="Times New Roman"/>
                <a:cs typeface="Times New Roman"/>
              </a:rPr>
              <a:t> </a:t>
            </a:r>
            <a:r>
              <a:rPr sz="1800" dirty="0">
                <a:latin typeface="Times New Roman"/>
                <a:cs typeface="Times New Roman"/>
              </a:rPr>
              <a:t>400 ºС.</a:t>
            </a:r>
            <a:endParaRPr sz="1800">
              <a:latin typeface="Times New Roman"/>
              <a:cs typeface="Times New Roman"/>
            </a:endParaRPr>
          </a:p>
          <a:p>
            <a:pPr marL="927100" marR="3972560">
              <a:lnSpc>
                <a:spcPct val="100000"/>
              </a:lnSpc>
            </a:pPr>
            <a:r>
              <a:rPr sz="1800" spc="-20" dirty="0">
                <a:latin typeface="Times New Roman"/>
                <a:cs typeface="Times New Roman"/>
              </a:rPr>
              <a:t>Робоча</a:t>
            </a:r>
            <a:r>
              <a:rPr sz="1800" spc="-15" dirty="0">
                <a:latin typeface="Times New Roman"/>
                <a:cs typeface="Times New Roman"/>
              </a:rPr>
              <a:t> температуру</a:t>
            </a:r>
            <a:r>
              <a:rPr sz="1800" spc="5" dirty="0">
                <a:latin typeface="Times New Roman"/>
                <a:cs typeface="Times New Roman"/>
              </a:rPr>
              <a:t> </a:t>
            </a:r>
            <a:r>
              <a:rPr sz="1800" spc="-5" dirty="0">
                <a:latin typeface="Times New Roman"/>
                <a:cs typeface="Times New Roman"/>
              </a:rPr>
              <a:t>барабана </a:t>
            </a:r>
            <a:r>
              <a:rPr sz="1800" dirty="0">
                <a:latin typeface="Times New Roman"/>
                <a:cs typeface="Times New Roman"/>
              </a:rPr>
              <a:t>– 240 ºС. </a:t>
            </a:r>
            <a:r>
              <a:rPr sz="1800" spc="-434" dirty="0">
                <a:latin typeface="Times New Roman"/>
                <a:cs typeface="Times New Roman"/>
              </a:rPr>
              <a:t> </a:t>
            </a:r>
            <a:r>
              <a:rPr sz="1800" spc="-5" dirty="0">
                <a:latin typeface="Times New Roman"/>
                <a:cs typeface="Times New Roman"/>
              </a:rPr>
              <a:t>Час</a:t>
            </a:r>
            <a:r>
              <a:rPr sz="1800" spc="5" dirty="0">
                <a:latin typeface="Times New Roman"/>
                <a:cs typeface="Times New Roman"/>
              </a:rPr>
              <a:t> </a:t>
            </a:r>
            <a:r>
              <a:rPr sz="1800" spc="-5" dirty="0">
                <a:latin typeface="Times New Roman"/>
                <a:cs typeface="Times New Roman"/>
              </a:rPr>
              <a:t>розігрівання</a:t>
            </a:r>
            <a:r>
              <a:rPr sz="1800" spc="-20" dirty="0">
                <a:latin typeface="Times New Roman"/>
                <a:cs typeface="Times New Roman"/>
              </a:rPr>
              <a:t> </a:t>
            </a:r>
            <a:r>
              <a:rPr sz="1800" spc="-5" dirty="0">
                <a:latin typeface="Times New Roman"/>
                <a:cs typeface="Times New Roman"/>
              </a:rPr>
              <a:t>барабану</a:t>
            </a:r>
            <a:r>
              <a:rPr sz="1800" spc="-15" dirty="0">
                <a:latin typeface="Times New Roman"/>
                <a:cs typeface="Times New Roman"/>
              </a:rPr>
              <a:t> </a:t>
            </a:r>
            <a:r>
              <a:rPr sz="1800" dirty="0">
                <a:latin typeface="Times New Roman"/>
                <a:cs typeface="Times New Roman"/>
              </a:rPr>
              <a:t>2-3</a:t>
            </a:r>
            <a:r>
              <a:rPr sz="1800" spc="-5" dirty="0">
                <a:latin typeface="Times New Roman"/>
                <a:cs typeface="Times New Roman"/>
              </a:rPr>
              <a:t> </a:t>
            </a:r>
            <a:r>
              <a:rPr sz="1800" dirty="0">
                <a:latin typeface="Times New Roman"/>
                <a:cs typeface="Times New Roman"/>
              </a:rPr>
              <a:t>хв.</a:t>
            </a:r>
            <a:endParaRPr sz="1800">
              <a:latin typeface="Times New Roman"/>
              <a:cs typeface="Times New Roman"/>
            </a:endParaRPr>
          </a:p>
          <a:p>
            <a:pPr marL="927100">
              <a:lnSpc>
                <a:spcPct val="100000"/>
              </a:lnSpc>
            </a:pPr>
            <a:r>
              <a:rPr sz="1800" spc="-5" dirty="0">
                <a:latin typeface="Times New Roman"/>
                <a:cs typeface="Times New Roman"/>
              </a:rPr>
              <a:t>За </a:t>
            </a:r>
            <a:r>
              <a:rPr sz="1800" dirty="0">
                <a:latin typeface="Times New Roman"/>
                <a:cs typeface="Times New Roman"/>
              </a:rPr>
              <a:t>1 хвилину</a:t>
            </a:r>
            <a:r>
              <a:rPr sz="1800" spc="-10" dirty="0">
                <a:latin typeface="Times New Roman"/>
                <a:cs typeface="Times New Roman"/>
              </a:rPr>
              <a:t> </a:t>
            </a:r>
            <a:r>
              <a:rPr sz="1800" spc="-5" dirty="0">
                <a:latin typeface="Times New Roman"/>
                <a:cs typeface="Times New Roman"/>
              </a:rPr>
              <a:t>млинцевий</a:t>
            </a:r>
            <a:r>
              <a:rPr sz="1800" spc="-15" dirty="0">
                <a:latin typeface="Times New Roman"/>
                <a:cs typeface="Times New Roman"/>
              </a:rPr>
              <a:t> апарат</a:t>
            </a:r>
            <a:r>
              <a:rPr sz="1800" spc="10" dirty="0">
                <a:latin typeface="Times New Roman"/>
                <a:cs typeface="Times New Roman"/>
              </a:rPr>
              <a:t> </a:t>
            </a:r>
            <a:r>
              <a:rPr sz="1800" spc="-10" dirty="0">
                <a:latin typeface="Times New Roman"/>
                <a:cs typeface="Times New Roman"/>
              </a:rPr>
              <a:t>випікає</a:t>
            </a:r>
            <a:r>
              <a:rPr sz="1800" dirty="0">
                <a:latin typeface="Times New Roman"/>
                <a:cs typeface="Times New Roman"/>
              </a:rPr>
              <a:t> 12</a:t>
            </a:r>
            <a:r>
              <a:rPr sz="1800" spc="5" dirty="0">
                <a:latin typeface="Times New Roman"/>
                <a:cs typeface="Times New Roman"/>
              </a:rPr>
              <a:t> </a:t>
            </a:r>
            <a:r>
              <a:rPr sz="1800" spc="-5" dirty="0">
                <a:latin typeface="Times New Roman"/>
                <a:cs typeface="Times New Roman"/>
              </a:rPr>
              <a:t>млинців.</a:t>
            </a:r>
            <a:endParaRPr sz="180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5774" y="180531"/>
            <a:ext cx="8523605" cy="6316980"/>
          </a:xfrm>
          <a:prstGeom prst="rect">
            <a:avLst/>
          </a:prstGeom>
        </p:spPr>
        <p:txBody>
          <a:bodyPr vert="horz" wrap="square" lIns="0" tIns="53975" rIns="0" bIns="0" rtlCol="0">
            <a:spAutoFit/>
          </a:bodyPr>
          <a:lstStyle/>
          <a:p>
            <a:pPr marL="13335" marR="5080" indent="914400" algn="just">
              <a:lnSpc>
                <a:spcPts val="2590"/>
              </a:lnSpc>
              <a:spcBef>
                <a:spcPts val="425"/>
              </a:spcBef>
            </a:pPr>
            <a:r>
              <a:rPr sz="2400" b="1" spc="-10" dirty="0">
                <a:solidFill>
                  <a:srgbClr val="0000FF"/>
                </a:solidFill>
                <a:latin typeface="Times New Roman"/>
                <a:cs typeface="Times New Roman"/>
              </a:rPr>
              <a:t>Апарати</a:t>
            </a:r>
            <a:r>
              <a:rPr sz="2400" b="1" spc="-5" dirty="0">
                <a:solidFill>
                  <a:srgbClr val="0000FF"/>
                </a:solidFill>
                <a:latin typeface="Times New Roman"/>
                <a:cs typeface="Times New Roman"/>
              </a:rPr>
              <a:t> для</a:t>
            </a:r>
            <a:r>
              <a:rPr sz="2400" b="1" dirty="0">
                <a:solidFill>
                  <a:srgbClr val="0000FF"/>
                </a:solidFill>
                <a:latin typeface="Times New Roman"/>
                <a:cs typeface="Times New Roman"/>
              </a:rPr>
              <a:t> </a:t>
            </a:r>
            <a:r>
              <a:rPr sz="2400" b="1" spc="-5" dirty="0">
                <a:solidFill>
                  <a:srgbClr val="0000FF"/>
                </a:solidFill>
                <a:latin typeface="Times New Roman"/>
                <a:cs typeface="Times New Roman"/>
              </a:rPr>
              <a:t>формування</a:t>
            </a:r>
            <a:r>
              <a:rPr sz="2400" b="1" dirty="0">
                <a:solidFill>
                  <a:srgbClr val="0000FF"/>
                </a:solidFill>
                <a:latin typeface="Times New Roman"/>
                <a:cs typeface="Times New Roman"/>
              </a:rPr>
              <a:t> </a:t>
            </a:r>
            <a:r>
              <a:rPr sz="2400" b="1" spc="10" dirty="0">
                <a:solidFill>
                  <a:srgbClr val="0000FF"/>
                </a:solidFill>
                <a:latin typeface="Times New Roman"/>
                <a:cs typeface="Times New Roman"/>
              </a:rPr>
              <a:t>та</a:t>
            </a:r>
            <a:r>
              <a:rPr sz="2400" b="1" spc="15" dirty="0">
                <a:solidFill>
                  <a:srgbClr val="0000FF"/>
                </a:solidFill>
                <a:latin typeface="Times New Roman"/>
                <a:cs typeface="Times New Roman"/>
              </a:rPr>
              <a:t> </a:t>
            </a:r>
            <a:r>
              <a:rPr sz="2400" b="1" spc="-15" dirty="0">
                <a:solidFill>
                  <a:srgbClr val="0000FF"/>
                </a:solidFill>
                <a:latin typeface="Times New Roman"/>
                <a:cs typeface="Times New Roman"/>
              </a:rPr>
              <a:t>приготування</a:t>
            </a:r>
            <a:r>
              <a:rPr sz="2400" b="1" spc="-10" dirty="0">
                <a:solidFill>
                  <a:srgbClr val="0000FF"/>
                </a:solidFill>
                <a:latin typeface="Times New Roman"/>
                <a:cs typeface="Times New Roman"/>
              </a:rPr>
              <a:t> </a:t>
            </a:r>
            <a:r>
              <a:rPr sz="2400" b="1" dirty="0">
                <a:solidFill>
                  <a:srgbClr val="0000FF"/>
                </a:solidFill>
                <a:latin typeface="Times New Roman"/>
                <a:cs typeface="Times New Roman"/>
              </a:rPr>
              <a:t>в </a:t>
            </a:r>
            <a:r>
              <a:rPr sz="2400" b="1" spc="5" dirty="0">
                <a:solidFill>
                  <a:srgbClr val="0000FF"/>
                </a:solidFill>
                <a:latin typeface="Times New Roman"/>
                <a:cs typeface="Times New Roman"/>
              </a:rPr>
              <a:t> </a:t>
            </a:r>
            <a:r>
              <a:rPr sz="2400" b="1" spc="-10" dirty="0">
                <a:solidFill>
                  <a:srgbClr val="0000FF"/>
                </a:solidFill>
                <a:latin typeface="Times New Roman"/>
                <a:cs typeface="Times New Roman"/>
              </a:rPr>
              <a:t>розігрітому</a:t>
            </a:r>
            <a:r>
              <a:rPr sz="2400" b="1" spc="-5" dirty="0">
                <a:solidFill>
                  <a:srgbClr val="0000FF"/>
                </a:solidFill>
                <a:latin typeface="Times New Roman"/>
                <a:cs typeface="Times New Roman"/>
              </a:rPr>
              <a:t> </a:t>
            </a:r>
            <a:r>
              <a:rPr sz="2400" b="1" spc="-10" dirty="0">
                <a:solidFill>
                  <a:srgbClr val="0000FF"/>
                </a:solidFill>
                <a:latin typeface="Times New Roman"/>
                <a:cs typeface="Times New Roman"/>
              </a:rPr>
              <a:t>маслі</a:t>
            </a:r>
            <a:r>
              <a:rPr sz="2400" b="1" spc="-5" dirty="0">
                <a:solidFill>
                  <a:srgbClr val="0000FF"/>
                </a:solidFill>
                <a:latin typeface="Times New Roman"/>
                <a:cs typeface="Times New Roman"/>
              </a:rPr>
              <a:t> пончиків</a:t>
            </a:r>
            <a:r>
              <a:rPr sz="2400" b="1" dirty="0">
                <a:solidFill>
                  <a:srgbClr val="0000FF"/>
                </a:solidFill>
                <a:latin typeface="Times New Roman"/>
                <a:cs typeface="Times New Roman"/>
              </a:rPr>
              <a:t> </a:t>
            </a:r>
            <a:r>
              <a:rPr sz="2400" b="1" spc="-15" dirty="0">
                <a:solidFill>
                  <a:srgbClr val="0000FF"/>
                </a:solidFill>
                <a:latin typeface="Times New Roman"/>
                <a:cs typeface="Times New Roman"/>
              </a:rPr>
              <a:t>(пончикові</a:t>
            </a:r>
            <a:r>
              <a:rPr sz="2400" b="1" spc="575" dirty="0">
                <a:solidFill>
                  <a:srgbClr val="0000FF"/>
                </a:solidFill>
                <a:latin typeface="Times New Roman"/>
                <a:cs typeface="Times New Roman"/>
              </a:rPr>
              <a:t> </a:t>
            </a:r>
            <a:r>
              <a:rPr sz="2400" b="1" spc="-15" dirty="0">
                <a:solidFill>
                  <a:srgbClr val="0000FF"/>
                </a:solidFill>
                <a:latin typeface="Times New Roman"/>
                <a:cs typeface="Times New Roman"/>
              </a:rPr>
              <a:t>апарати)</a:t>
            </a:r>
            <a:r>
              <a:rPr sz="2400" b="1" spc="575" dirty="0">
                <a:solidFill>
                  <a:srgbClr val="0000FF"/>
                </a:solidFill>
                <a:latin typeface="Times New Roman"/>
                <a:cs typeface="Times New Roman"/>
              </a:rPr>
              <a:t> </a:t>
            </a:r>
            <a:r>
              <a:rPr sz="2400" spc="-15" dirty="0">
                <a:latin typeface="Times New Roman"/>
                <a:cs typeface="Times New Roman"/>
              </a:rPr>
              <a:t>мають </a:t>
            </a:r>
            <a:r>
              <a:rPr sz="2400" spc="-10" dirty="0">
                <a:latin typeface="Times New Roman"/>
                <a:cs typeface="Times New Roman"/>
              </a:rPr>
              <a:t> </a:t>
            </a:r>
            <a:r>
              <a:rPr sz="2400" spc="-15" dirty="0">
                <a:latin typeface="Times New Roman"/>
                <a:cs typeface="Times New Roman"/>
              </a:rPr>
              <a:t>конструкцію,</a:t>
            </a:r>
            <a:r>
              <a:rPr sz="2400" spc="-10" dirty="0">
                <a:latin typeface="Times New Roman"/>
                <a:cs typeface="Times New Roman"/>
              </a:rPr>
              <a:t> </a:t>
            </a:r>
            <a:r>
              <a:rPr sz="2400" spc="-20" dirty="0">
                <a:latin typeface="Times New Roman"/>
                <a:cs typeface="Times New Roman"/>
              </a:rPr>
              <a:t>яка</a:t>
            </a:r>
            <a:r>
              <a:rPr sz="2400" spc="-15" dirty="0">
                <a:latin typeface="Times New Roman"/>
                <a:cs typeface="Times New Roman"/>
              </a:rPr>
              <a:t> </a:t>
            </a:r>
            <a:r>
              <a:rPr sz="2400" spc="-5" dirty="0">
                <a:latin typeface="Times New Roman"/>
                <a:cs typeface="Times New Roman"/>
              </a:rPr>
              <a:t>складається</a:t>
            </a:r>
            <a:r>
              <a:rPr sz="2400" dirty="0">
                <a:latin typeface="Times New Roman"/>
                <a:cs typeface="Times New Roman"/>
              </a:rPr>
              <a:t> з</a:t>
            </a:r>
            <a:r>
              <a:rPr sz="2400" spc="5" dirty="0">
                <a:latin typeface="Times New Roman"/>
                <a:cs typeface="Times New Roman"/>
              </a:rPr>
              <a:t> таких</a:t>
            </a:r>
            <a:r>
              <a:rPr sz="2400" spc="10" dirty="0">
                <a:latin typeface="Times New Roman"/>
                <a:cs typeface="Times New Roman"/>
              </a:rPr>
              <a:t> </a:t>
            </a:r>
            <a:r>
              <a:rPr sz="2400" spc="5" dirty="0">
                <a:latin typeface="Times New Roman"/>
                <a:cs typeface="Times New Roman"/>
              </a:rPr>
              <a:t>основних</a:t>
            </a:r>
            <a:r>
              <a:rPr sz="2400" spc="10" dirty="0">
                <a:latin typeface="Times New Roman"/>
                <a:cs typeface="Times New Roman"/>
              </a:rPr>
              <a:t> </a:t>
            </a:r>
            <a:r>
              <a:rPr sz="2400" spc="-15" dirty="0">
                <a:latin typeface="Times New Roman"/>
                <a:cs typeface="Times New Roman"/>
              </a:rPr>
              <a:t>вузлів: </a:t>
            </a:r>
            <a:r>
              <a:rPr sz="2400" spc="-585" dirty="0">
                <a:latin typeface="Times New Roman"/>
                <a:cs typeface="Times New Roman"/>
              </a:rPr>
              <a:t> </a:t>
            </a:r>
            <a:r>
              <a:rPr sz="2400" spc="-25" dirty="0">
                <a:latin typeface="Times New Roman"/>
                <a:cs typeface="Times New Roman"/>
              </a:rPr>
              <a:t>розподільчого</a:t>
            </a:r>
            <a:r>
              <a:rPr sz="2400" spc="-20" dirty="0">
                <a:latin typeface="Times New Roman"/>
                <a:cs typeface="Times New Roman"/>
              </a:rPr>
              <a:t> </a:t>
            </a:r>
            <a:r>
              <a:rPr sz="2400" spc="-15" dirty="0">
                <a:latin typeface="Times New Roman"/>
                <a:cs typeface="Times New Roman"/>
              </a:rPr>
              <a:t>дозатора,</a:t>
            </a:r>
            <a:r>
              <a:rPr sz="2400" spc="-10" dirty="0">
                <a:latin typeface="Times New Roman"/>
                <a:cs typeface="Times New Roman"/>
              </a:rPr>
              <a:t> </a:t>
            </a:r>
            <a:r>
              <a:rPr sz="2400" spc="-5" dirty="0">
                <a:latin typeface="Times New Roman"/>
                <a:cs typeface="Times New Roman"/>
              </a:rPr>
              <a:t>фритюрної</a:t>
            </a:r>
            <a:r>
              <a:rPr sz="2400" dirty="0">
                <a:latin typeface="Times New Roman"/>
                <a:cs typeface="Times New Roman"/>
              </a:rPr>
              <a:t> </a:t>
            </a:r>
            <a:r>
              <a:rPr sz="2400" spc="-10" dirty="0">
                <a:latin typeface="Times New Roman"/>
                <a:cs typeface="Times New Roman"/>
              </a:rPr>
              <a:t>ванни,</a:t>
            </a:r>
            <a:r>
              <a:rPr sz="2400" spc="-5" dirty="0">
                <a:latin typeface="Times New Roman"/>
                <a:cs typeface="Times New Roman"/>
              </a:rPr>
              <a:t> </a:t>
            </a:r>
            <a:r>
              <a:rPr sz="2400" spc="-20" dirty="0">
                <a:latin typeface="Times New Roman"/>
                <a:cs typeface="Times New Roman"/>
              </a:rPr>
              <a:t>блока</a:t>
            </a:r>
            <a:r>
              <a:rPr sz="2400" spc="-15" dirty="0">
                <a:latin typeface="Times New Roman"/>
                <a:cs typeface="Times New Roman"/>
              </a:rPr>
              <a:t> </a:t>
            </a:r>
            <a:r>
              <a:rPr sz="2400" spc="-5" dirty="0">
                <a:latin typeface="Times New Roman"/>
                <a:cs typeface="Times New Roman"/>
              </a:rPr>
              <a:t>управління</a:t>
            </a:r>
            <a:r>
              <a:rPr sz="2400" dirty="0">
                <a:latin typeface="Times New Roman"/>
                <a:cs typeface="Times New Roman"/>
              </a:rPr>
              <a:t> з </a:t>
            </a:r>
            <a:r>
              <a:rPr sz="2400" spc="-585" dirty="0">
                <a:latin typeface="Times New Roman"/>
                <a:cs typeface="Times New Roman"/>
              </a:rPr>
              <a:t> </a:t>
            </a:r>
            <a:r>
              <a:rPr sz="2400" spc="-5" dirty="0">
                <a:latin typeface="Times New Roman"/>
                <a:cs typeface="Times New Roman"/>
              </a:rPr>
              <a:t>нагрівальними </a:t>
            </a:r>
            <a:r>
              <a:rPr sz="2400" dirty="0">
                <a:latin typeface="Times New Roman"/>
                <a:cs typeface="Times New Roman"/>
              </a:rPr>
              <a:t>елементами і </a:t>
            </a:r>
            <a:r>
              <a:rPr sz="2400" spc="-20" dirty="0">
                <a:latin typeface="Times New Roman"/>
                <a:cs typeface="Times New Roman"/>
              </a:rPr>
              <a:t>датчика </a:t>
            </a:r>
            <a:r>
              <a:rPr sz="2400" spc="-5" dirty="0">
                <a:latin typeface="Times New Roman"/>
                <a:cs typeface="Times New Roman"/>
              </a:rPr>
              <a:t>реле </a:t>
            </a:r>
            <a:r>
              <a:rPr sz="2400" spc="-10" dirty="0">
                <a:latin typeface="Times New Roman"/>
                <a:cs typeface="Times New Roman"/>
              </a:rPr>
              <a:t>температури, </a:t>
            </a:r>
            <a:r>
              <a:rPr sz="2400" spc="-5" dirty="0">
                <a:latin typeface="Times New Roman"/>
                <a:cs typeface="Times New Roman"/>
              </a:rPr>
              <a:t>піддона </a:t>
            </a:r>
            <a:r>
              <a:rPr sz="2400" dirty="0">
                <a:latin typeface="Times New Roman"/>
                <a:cs typeface="Times New Roman"/>
              </a:rPr>
              <a:t> для</a:t>
            </a:r>
            <a:r>
              <a:rPr sz="2400" spc="-10" dirty="0">
                <a:latin typeface="Times New Roman"/>
                <a:cs typeface="Times New Roman"/>
              </a:rPr>
              <a:t> </a:t>
            </a:r>
            <a:r>
              <a:rPr sz="2400" spc="-25" dirty="0">
                <a:latin typeface="Times New Roman"/>
                <a:cs typeface="Times New Roman"/>
              </a:rPr>
              <a:t>готової</a:t>
            </a:r>
            <a:r>
              <a:rPr sz="2400" dirty="0">
                <a:latin typeface="Times New Roman"/>
                <a:cs typeface="Times New Roman"/>
              </a:rPr>
              <a:t> </a:t>
            </a:r>
            <a:r>
              <a:rPr sz="2400" spc="-10" dirty="0">
                <a:latin typeface="Times New Roman"/>
                <a:cs typeface="Times New Roman"/>
              </a:rPr>
              <a:t>продукції.</a:t>
            </a:r>
            <a:endParaRPr sz="2400">
              <a:latin typeface="Times New Roman"/>
              <a:cs typeface="Times New Roman"/>
            </a:endParaRPr>
          </a:p>
          <a:p>
            <a:pPr marL="13335" marR="5080" indent="914400" algn="just">
              <a:lnSpc>
                <a:spcPts val="2590"/>
              </a:lnSpc>
              <a:spcBef>
                <a:spcPts val="15"/>
              </a:spcBef>
            </a:pPr>
            <a:r>
              <a:rPr sz="2400" dirty="0">
                <a:latin typeface="Times New Roman"/>
                <a:cs typeface="Times New Roman"/>
              </a:rPr>
              <a:t>Залежно</a:t>
            </a:r>
            <a:r>
              <a:rPr sz="2400" spc="5" dirty="0">
                <a:latin typeface="Times New Roman"/>
                <a:cs typeface="Times New Roman"/>
              </a:rPr>
              <a:t> </a:t>
            </a:r>
            <a:r>
              <a:rPr sz="2400" spc="-5" dirty="0">
                <a:latin typeface="Times New Roman"/>
                <a:cs typeface="Times New Roman"/>
              </a:rPr>
              <a:t>від</a:t>
            </a:r>
            <a:r>
              <a:rPr sz="2400" dirty="0">
                <a:latin typeface="Times New Roman"/>
                <a:cs typeface="Times New Roman"/>
              </a:rPr>
              <a:t> </a:t>
            </a:r>
            <a:r>
              <a:rPr sz="2400" spc="-10" dirty="0">
                <a:latin typeface="Times New Roman"/>
                <a:cs typeface="Times New Roman"/>
              </a:rPr>
              <a:t>ступеню</a:t>
            </a:r>
            <a:r>
              <a:rPr sz="2400" spc="-5" dirty="0">
                <a:latin typeface="Times New Roman"/>
                <a:cs typeface="Times New Roman"/>
              </a:rPr>
              <a:t> </a:t>
            </a:r>
            <a:r>
              <a:rPr sz="2400" spc="-20" dirty="0">
                <a:latin typeface="Times New Roman"/>
                <a:cs typeface="Times New Roman"/>
              </a:rPr>
              <a:t>автоматизації</a:t>
            </a:r>
            <a:r>
              <a:rPr sz="2400" spc="-15" dirty="0">
                <a:latin typeface="Times New Roman"/>
                <a:cs typeface="Times New Roman"/>
              </a:rPr>
              <a:t> </a:t>
            </a:r>
            <a:r>
              <a:rPr sz="2400" spc="-5" dirty="0">
                <a:latin typeface="Times New Roman"/>
                <a:cs typeface="Times New Roman"/>
              </a:rPr>
              <a:t>розрізняють</a:t>
            </a:r>
            <a:r>
              <a:rPr sz="2400" dirty="0">
                <a:latin typeface="Times New Roman"/>
                <a:cs typeface="Times New Roman"/>
              </a:rPr>
              <a:t> </a:t>
            </a:r>
            <a:r>
              <a:rPr sz="2400" spc="10" dirty="0">
                <a:latin typeface="Times New Roman"/>
                <a:cs typeface="Times New Roman"/>
              </a:rPr>
              <a:t>три </a:t>
            </a:r>
            <a:r>
              <a:rPr sz="2400" spc="15" dirty="0">
                <a:latin typeface="Times New Roman"/>
                <a:cs typeface="Times New Roman"/>
              </a:rPr>
              <a:t> </a:t>
            </a:r>
            <a:r>
              <a:rPr sz="2400" spc="-25" dirty="0">
                <a:latin typeface="Times New Roman"/>
                <a:cs typeface="Times New Roman"/>
              </a:rPr>
              <a:t>категорії</a:t>
            </a:r>
            <a:r>
              <a:rPr sz="2400" spc="-20" dirty="0">
                <a:latin typeface="Times New Roman"/>
                <a:cs typeface="Times New Roman"/>
              </a:rPr>
              <a:t> </a:t>
            </a:r>
            <a:r>
              <a:rPr sz="2400" spc="-15" dirty="0">
                <a:latin typeface="Times New Roman"/>
                <a:cs typeface="Times New Roman"/>
              </a:rPr>
              <a:t>апаратів</a:t>
            </a:r>
            <a:r>
              <a:rPr sz="2400" spc="-10" dirty="0">
                <a:latin typeface="Times New Roman"/>
                <a:cs typeface="Times New Roman"/>
              </a:rPr>
              <a:t> </a:t>
            </a:r>
            <a:r>
              <a:rPr sz="2400" dirty="0">
                <a:latin typeface="Times New Roman"/>
                <a:cs typeface="Times New Roman"/>
              </a:rPr>
              <a:t>для</a:t>
            </a:r>
            <a:r>
              <a:rPr sz="2400" spc="5" dirty="0">
                <a:latin typeface="Times New Roman"/>
                <a:cs typeface="Times New Roman"/>
              </a:rPr>
              <a:t> </a:t>
            </a:r>
            <a:r>
              <a:rPr sz="2400" spc="-15" dirty="0">
                <a:latin typeface="Times New Roman"/>
                <a:cs typeface="Times New Roman"/>
              </a:rPr>
              <a:t>приготування</a:t>
            </a:r>
            <a:r>
              <a:rPr sz="2400" spc="-10" dirty="0">
                <a:latin typeface="Times New Roman"/>
                <a:cs typeface="Times New Roman"/>
              </a:rPr>
              <a:t> </a:t>
            </a:r>
            <a:r>
              <a:rPr sz="2400" spc="-5" dirty="0">
                <a:latin typeface="Times New Roman"/>
                <a:cs typeface="Times New Roman"/>
              </a:rPr>
              <a:t>пончиків:</a:t>
            </a:r>
            <a:r>
              <a:rPr sz="2400" dirty="0">
                <a:latin typeface="Times New Roman"/>
                <a:cs typeface="Times New Roman"/>
              </a:rPr>
              <a:t> </a:t>
            </a:r>
            <a:r>
              <a:rPr sz="2400" i="1" dirty="0">
                <a:latin typeface="Times New Roman"/>
                <a:cs typeface="Times New Roman"/>
              </a:rPr>
              <a:t>з</a:t>
            </a:r>
            <a:r>
              <a:rPr sz="2400" i="1" spc="5" dirty="0">
                <a:latin typeface="Times New Roman"/>
                <a:cs typeface="Times New Roman"/>
              </a:rPr>
              <a:t> </a:t>
            </a:r>
            <a:r>
              <a:rPr sz="2400" i="1" spc="-10" dirty="0">
                <a:latin typeface="Times New Roman"/>
                <a:cs typeface="Times New Roman"/>
              </a:rPr>
              <a:t>ручним </a:t>
            </a:r>
            <a:r>
              <a:rPr sz="2400" i="1" spc="-5" dirty="0">
                <a:latin typeface="Times New Roman"/>
                <a:cs typeface="Times New Roman"/>
              </a:rPr>
              <a:t> управлінням,</a:t>
            </a:r>
            <a:r>
              <a:rPr sz="2400" i="1" dirty="0">
                <a:latin typeface="Times New Roman"/>
                <a:cs typeface="Times New Roman"/>
              </a:rPr>
              <a:t> </a:t>
            </a:r>
            <a:r>
              <a:rPr sz="2400" i="1" spc="-10" dirty="0">
                <a:latin typeface="Times New Roman"/>
                <a:cs typeface="Times New Roman"/>
              </a:rPr>
              <a:t>напівавтоматичним</a:t>
            </a:r>
            <a:r>
              <a:rPr sz="2400" i="1" spc="-5" dirty="0">
                <a:latin typeface="Times New Roman"/>
                <a:cs typeface="Times New Roman"/>
              </a:rPr>
              <a:t> управлінням,</a:t>
            </a:r>
            <a:r>
              <a:rPr sz="2400" i="1" dirty="0">
                <a:latin typeface="Times New Roman"/>
                <a:cs typeface="Times New Roman"/>
              </a:rPr>
              <a:t> </a:t>
            </a:r>
            <a:r>
              <a:rPr sz="2400" i="1" spc="-5" dirty="0">
                <a:latin typeface="Times New Roman"/>
                <a:cs typeface="Times New Roman"/>
              </a:rPr>
              <a:t>повністю </a:t>
            </a:r>
            <a:r>
              <a:rPr sz="2400" i="1" dirty="0">
                <a:latin typeface="Times New Roman"/>
                <a:cs typeface="Times New Roman"/>
              </a:rPr>
              <a:t> </a:t>
            </a:r>
            <a:r>
              <a:rPr sz="2400" i="1" spc="-10" dirty="0">
                <a:latin typeface="Times New Roman"/>
                <a:cs typeface="Times New Roman"/>
              </a:rPr>
              <a:t>автоматичним</a:t>
            </a:r>
            <a:r>
              <a:rPr sz="2400" i="1" spc="15" dirty="0">
                <a:latin typeface="Times New Roman"/>
                <a:cs typeface="Times New Roman"/>
              </a:rPr>
              <a:t> </a:t>
            </a:r>
            <a:r>
              <a:rPr sz="2400" i="1" spc="-5" dirty="0">
                <a:latin typeface="Times New Roman"/>
                <a:cs typeface="Times New Roman"/>
              </a:rPr>
              <a:t>управлінням.</a:t>
            </a:r>
            <a:endParaRPr sz="2400">
              <a:latin typeface="Times New Roman"/>
              <a:cs typeface="Times New Roman"/>
            </a:endParaRPr>
          </a:p>
          <a:p>
            <a:pPr marL="13335" marR="5715" indent="914400" algn="just">
              <a:lnSpc>
                <a:spcPts val="2590"/>
              </a:lnSpc>
              <a:spcBef>
                <a:spcPts val="5"/>
              </a:spcBef>
            </a:pPr>
            <a:r>
              <a:rPr sz="2400" dirty="0">
                <a:latin typeface="Times New Roman"/>
                <a:cs typeface="Times New Roman"/>
              </a:rPr>
              <a:t>У</a:t>
            </a:r>
            <a:r>
              <a:rPr sz="2400" spc="5" dirty="0">
                <a:latin typeface="Times New Roman"/>
                <a:cs typeface="Times New Roman"/>
              </a:rPr>
              <a:t> </a:t>
            </a:r>
            <a:r>
              <a:rPr sz="2400" spc="-15" dirty="0">
                <a:latin typeface="Times New Roman"/>
                <a:cs typeface="Times New Roman"/>
              </a:rPr>
              <a:t>моделях</a:t>
            </a:r>
            <a:r>
              <a:rPr sz="2400" spc="-10" dirty="0">
                <a:latin typeface="Times New Roman"/>
                <a:cs typeface="Times New Roman"/>
              </a:rPr>
              <a:t> </a:t>
            </a:r>
            <a:r>
              <a:rPr sz="2400" dirty="0">
                <a:latin typeface="Times New Roman"/>
                <a:cs typeface="Times New Roman"/>
              </a:rPr>
              <a:t>з</a:t>
            </a:r>
            <a:r>
              <a:rPr sz="2400" spc="5" dirty="0">
                <a:latin typeface="Times New Roman"/>
                <a:cs typeface="Times New Roman"/>
              </a:rPr>
              <a:t> </a:t>
            </a:r>
            <a:r>
              <a:rPr sz="2400" i="1" spc="-10" dirty="0">
                <a:latin typeface="Times New Roman"/>
                <a:cs typeface="Times New Roman"/>
              </a:rPr>
              <a:t>ручним</a:t>
            </a:r>
            <a:r>
              <a:rPr sz="2400" i="1" spc="-5" dirty="0">
                <a:latin typeface="Times New Roman"/>
                <a:cs typeface="Times New Roman"/>
              </a:rPr>
              <a:t> управлінням</a:t>
            </a:r>
            <a:r>
              <a:rPr sz="2400" i="1" spc="590" dirty="0">
                <a:latin typeface="Times New Roman"/>
                <a:cs typeface="Times New Roman"/>
              </a:rPr>
              <a:t> </a:t>
            </a:r>
            <a:r>
              <a:rPr sz="2400" spc="-15" dirty="0">
                <a:latin typeface="Times New Roman"/>
                <a:cs typeface="Times New Roman"/>
              </a:rPr>
              <a:t>дозатор</a:t>
            </a:r>
            <a:r>
              <a:rPr sz="2400" spc="570" dirty="0">
                <a:latin typeface="Times New Roman"/>
                <a:cs typeface="Times New Roman"/>
              </a:rPr>
              <a:t> </a:t>
            </a:r>
            <a:r>
              <a:rPr sz="2400" spc="-10" dirty="0">
                <a:latin typeface="Times New Roman"/>
                <a:cs typeface="Times New Roman"/>
              </a:rPr>
              <a:t>вмонтований </a:t>
            </a:r>
            <a:r>
              <a:rPr sz="2400" spc="-5" dirty="0">
                <a:latin typeface="Times New Roman"/>
                <a:cs typeface="Times New Roman"/>
              </a:rPr>
              <a:t> над</a:t>
            </a:r>
            <a:r>
              <a:rPr sz="2400" dirty="0">
                <a:latin typeface="Times New Roman"/>
                <a:cs typeface="Times New Roman"/>
              </a:rPr>
              <a:t> </a:t>
            </a:r>
            <a:r>
              <a:rPr sz="2400" spc="-5" dirty="0">
                <a:latin typeface="Times New Roman"/>
                <a:cs typeface="Times New Roman"/>
              </a:rPr>
              <a:t>фритюрною</a:t>
            </a:r>
            <a:r>
              <a:rPr sz="2400" dirty="0">
                <a:latin typeface="Times New Roman"/>
                <a:cs typeface="Times New Roman"/>
              </a:rPr>
              <a:t> </a:t>
            </a:r>
            <a:r>
              <a:rPr sz="2400" spc="-10" dirty="0">
                <a:latin typeface="Times New Roman"/>
                <a:cs typeface="Times New Roman"/>
              </a:rPr>
              <a:t>ванною</a:t>
            </a:r>
            <a:r>
              <a:rPr sz="2400" spc="-5" dirty="0">
                <a:latin typeface="Times New Roman"/>
                <a:cs typeface="Times New Roman"/>
              </a:rPr>
              <a:t> на</a:t>
            </a:r>
            <a:r>
              <a:rPr sz="2400" dirty="0">
                <a:latin typeface="Times New Roman"/>
                <a:cs typeface="Times New Roman"/>
              </a:rPr>
              <a:t> </a:t>
            </a:r>
            <a:r>
              <a:rPr sz="2400" spc="-5" dirty="0">
                <a:latin typeface="Times New Roman"/>
                <a:cs typeface="Times New Roman"/>
              </a:rPr>
              <a:t>спеціальному</a:t>
            </a:r>
            <a:r>
              <a:rPr sz="2400" dirty="0">
                <a:latin typeface="Times New Roman"/>
                <a:cs typeface="Times New Roman"/>
              </a:rPr>
              <a:t> </a:t>
            </a:r>
            <a:r>
              <a:rPr sz="2400" spc="-5" dirty="0">
                <a:latin typeface="Times New Roman"/>
                <a:cs typeface="Times New Roman"/>
              </a:rPr>
              <a:t>кронштейні, </a:t>
            </a:r>
            <a:r>
              <a:rPr sz="2400" dirty="0">
                <a:latin typeface="Times New Roman"/>
                <a:cs typeface="Times New Roman"/>
              </a:rPr>
              <a:t> </a:t>
            </a:r>
            <a:r>
              <a:rPr sz="2400" spc="-10" dirty="0">
                <a:latin typeface="Times New Roman"/>
                <a:cs typeface="Times New Roman"/>
              </a:rPr>
              <a:t>включається</a:t>
            </a:r>
            <a:r>
              <a:rPr sz="2400" spc="-20" dirty="0">
                <a:latin typeface="Times New Roman"/>
                <a:cs typeface="Times New Roman"/>
              </a:rPr>
              <a:t> </a:t>
            </a:r>
            <a:r>
              <a:rPr sz="2400" spc="-15" dirty="0">
                <a:latin typeface="Times New Roman"/>
                <a:cs typeface="Times New Roman"/>
              </a:rPr>
              <a:t>оператором</a:t>
            </a:r>
            <a:r>
              <a:rPr sz="2400" spc="-5" dirty="0">
                <a:latin typeface="Times New Roman"/>
                <a:cs typeface="Times New Roman"/>
              </a:rPr>
              <a:t> </a:t>
            </a:r>
            <a:r>
              <a:rPr sz="2400" spc="-45" dirty="0">
                <a:latin typeface="Times New Roman"/>
                <a:cs typeface="Times New Roman"/>
              </a:rPr>
              <a:t>вручну.</a:t>
            </a:r>
            <a:endParaRPr sz="2400">
              <a:latin typeface="Times New Roman"/>
              <a:cs typeface="Times New Roman"/>
            </a:endParaRPr>
          </a:p>
          <a:p>
            <a:pPr marL="12700" marR="6350" indent="914400" algn="just">
              <a:lnSpc>
                <a:spcPts val="2590"/>
              </a:lnSpc>
              <a:spcBef>
                <a:spcPts val="10"/>
              </a:spcBef>
            </a:pPr>
            <a:r>
              <a:rPr sz="2400" dirty="0">
                <a:latin typeface="Times New Roman"/>
                <a:cs typeface="Times New Roman"/>
              </a:rPr>
              <a:t>У</a:t>
            </a:r>
            <a:r>
              <a:rPr sz="2400" spc="5" dirty="0">
                <a:latin typeface="Times New Roman"/>
                <a:cs typeface="Times New Roman"/>
              </a:rPr>
              <a:t> </a:t>
            </a:r>
            <a:r>
              <a:rPr sz="2400" i="1" spc="-10" dirty="0">
                <a:latin typeface="Times New Roman"/>
                <a:cs typeface="Times New Roman"/>
              </a:rPr>
              <a:t>напівавтоматичних</a:t>
            </a:r>
            <a:r>
              <a:rPr sz="2400" i="1" spc="-5" dirty="0">
                <a:latin typeface="Times New Roman"/>
                <a:cs typeface="Times New Roman"/>
              </a:rPr>
              <a:t> </a:t>
            </a:r>
            <a:r>
              <a:rPr sz="2400" spc="-15" dirty="0">
                <a:latin typeface="Times New Roman"/>
                <a:cs typeface="Times New Roman"/>
              </a:rPr>
              <a:t>моделях</a:t>
            </a:r>
            <a:r>
              <a:rPr sz="2400" spc="-10" dirty="0">
                <a:latin typeface="Times New Roman"/>
                <a:cs typeface="Times New Roman"/>
              </a:rPr>
              <a:t> дозування</a:t>
            </a:r>
            <a:r>
              <a:rPr sz="2400" spc="-5" dirty="0">
                <a:latin typeface="Times New Roman"/>
                <a:cs typeface="Times New Roman"/>
              </a:rPr>
              <a:t> </a:t>
            </a:r>
            <a:r>
              <a:rPr sz="2400" spc="-15" dirty="0">
                <a:latin typeface="Times New Roman"/>
                <a:cs typeface="Times New Roman"/>
              </a:rPr>
              <a:t>відбувається </a:t>
            </a:r>
            <a:r>
              <a:rPr sz="2400" spc="-10" dirty="0">
                <a:latin typeface="Times New Roman"/>
                <a:cs typeface="Times New Roman"/>
              </a:rPr>
              <a:t> </a:t>
            </a:r>
            <a:r>
              <a:rPr sz="2400" spc="-20" dirty="0">
                <a:latin typeface="Times New Roman"/>
                <a:cs typeface="Times New Roman"/>
              </a:rPr>
              <a:t>автоматично,</a:t>
            </a:r>
            <a:r>
              <a:rPr sz="2400" spc="5" dirty="0">
                <a:latin typeface="Times New Roman"/>
                <a:cs typeface="Times New Roman"/>
              </a:rPr>
              <a:t> </a:t>
            </a:r>
            <a:r>
              <a:rPr sz="2400" dirty="0">
                <a:latin typeface="Times New Roman"/>
                <a:cs typeface="Times New Roman"/>
              </a:rPr>
              <a:t>а</a:t>
            </a:r>
            <a:r>
              <a:rPr sz="2400" spc="-5" dirty="0">
                <a:latin typeface="Times New Roman"/>
                <a:cs typeface="Times New Roman"/>
              </a:rPr>
              <a:t> всі</a:t>
            </a:r>
            <a:r>
              <a:rPr sz="2400" spc="-10" dirty="0">
                <a:latin typeface="Times New Roman"/>
                <a:cs typeface="Times New Roman"/>
              </a:rPr>
              <a:t> </a:t>
            </a:r>
            <a:r>
              <a:rPr sz="2400" spc="-5" dirty="0">
                <a:latin typeface="Times New Roman"/>
                <a:cs typeface="Times New Roman"/>
              </a:rPr>
              <a:t>інші</a:t>
            </a:r>
            <a:r>
              <a:rPr sz="2400" dirty="0">
                <a:latin typeface="Times New Roman"/>
                <a:cs typeface="Times New Roman"/>
              </a:rPr>
              <a:t> </a:t>
            </a:r>
            <a:r>
              <a:rPr sz="2400" spc="-5" dirty="0">
                <a:latin typeface="Times New Roman"/>
                <a:cs typeface="Times New Roman"/>
              </a:rPr>
              <a:t>операції</a:t>
            </a:r>
            <a:r>
              <a:rPr sz="2400" spc="-15" dirty="0">
                <a:latin typeface="Times New Roman"/>
                <a:cs typeface="Times New Roman"/>
              </a:rPr>
              <a:t> проводять</a:t>
            </a:r>
            <a:r>
              <a:rPr sz="2400" spc="15" dirty="0">
                <a:latin typeface="Times New Roman"/>
                <a:cs typeface="Times New Roman"/>
              </a:rPr>
              <a:t> </a:t>
            </a:r>
            <a:r>
              <a:rPr sz="2400" spc="-45" dirty="0">
                <a:latin typeface="Times New Roman"/>
                <a:cs typeface="Times New Roman"/>
              </a:rPr>
              <a:t>вручну.</a:t>
            </a:r>
            <a:endParaRPr sz="2400">
              <a:latin typeface="Times New Roman"/>
              <a:cs typeface="Times New Roman"/>
            </a:endParaRPr>
          </a:p>
          <a:p>
            <a:pPr marL="12700" marR="5080" indent="914400" algn="just">
              <a:lnSpc>
                <a:spcPts val="2590"/>
              </a:lnSpc>
            </a:pPr>
            <a:r>
              <a:rPr sz="2400" dirty="0">
                <a:latin typeface="Times New Roman"/>
                <a:cs typeface="Times New Roman"/>
              </a:rPr>
              <a:t>У </a:t>
            </a:r>
            <a:r>
              <a:rPr sz="2400" i="1" spc="-5" dirty="0">
                <a:latin typeface="Times New Roman"/>
                <a:cs typeface="Times New Roman"/>
              </a:rPr>
              <a:t>повністю </a:t>
            </a:r>
            <a:r>
              <a:rPr sz="2400" i="1" spc="-15" dirty="0">
                <a:latin typeface="Times New Roman"/>
                <a:cs typeface="Times New Roman"/>
              </a:rPr>
              <a:t>автоматичних</a:t>
            </a:r>
            <a:r>
              <a:rPr sz="2400" i="1" spc="-10" dirty="0">
                <a:latin typeface="Times New Roman"/>
                <a:cs typeface="Times New Roman"/>
              </a:rPr>
              <a:t> моделях</a:t>
            </a:r>
            <a:r>
              <a:rPr sz="2400" spc="-10" dirty="0">
                <a:latin typeface="Times New Roman"/>
                <a:cs typeface="Times New Roman"/>
              </a:rPr>
              <a:t>, </a:t>
            </a:r>
            <a:r>
              <a:rPr sz="2400" spc="-5" dirty="0">
                <a:latin typeface="Times New Roman"/>
                <a:cs typeface="Times New Roman"/>
              </a:rPr>
              <a:t>які </a:t>
            </a:r>
            <a:r>
              <a:rPr sz="2400" spc="-15" dirty="0">
                <a:latin typeface="Times New Roman"/>
                <a:cs typeface="Times New Roman"/>
              </a:rPr>
              <a:t>розраховані </a:t>
            </a:r>
            <a:r>
              <a:rPr sz="2400" spc="-5" dirty="0">
                <a:latin typeface="Times New Roman"/>
                <a:cs typeface="Times New Roman"/>
              </a:rPr>
              <a:t>на </a:t>
            </a:r>
            <a:r>
              <a:rPr sz="2400" dirty="0">
                <a:latin typeface="Times New Roman"/>
                <a:cs typeface="Times New Roman"/>
              </a:rPr>
              <a:t> </a:t>
            </a:r>
            <a:r>
              <a:rPr sz="2400" spc="-5" dirty="0">
                <a:latin typeface="Times New Roman"/>
                <a:cs typeface="Times New Roman"/>
              </a:rPr>
              <a:t>великий </a:t>
            </a:r>
            <a:r>
              <a:rPr sz="2400" dirty="0">
                <a:latin typeface="Times New Roman"/>
                <a:cs typeface="Times New Roman"/>
              </a:rPr>
              <a:t>об’єм </a:t>
            </a:r>
            <a:r>
              <a:rPr sz="2400" spc="-20" dirty="0">
                <a:latin typeface="Times New Roman"/>
                <a:cs typeface="Times New Roman"/>
              </a:rPr>
              <a:t>готової </a:t>
            </a:r>
            <a:r>
              <a:rPr sz="2400" spc="-15" dirty="0">
                <a:latin typeface="Times New Roman"/>
                <a:cs typeface="Times New Roman"/>
              </a:rPr>
              <a:t>продукції, </a:t>
            </a:r>
            <a:r>
              <a:rPr sz="2400" dirty="0">
                <a:latin typeface="Times New Roman"/>
                <a:cs typeface="Times New Roman"/>
              </a:rPr>
              <a:t>з </a:t>
            </a:r>
            <a:r>
              <a:rPr sz="2400" spc="-15" dirty="0">
                <a:latin typeface="Times New Roman"/>
                <a:cs typeface="Times New Roman"/>
              </a:rPr>
              <a:t>моменту </a:t>
            </a:r>
            <a:r>
              <a:rPr sz="2400" spc="-5" dirty="0">
                <a:latin typeface="Times New Roman"/>
                <a:cs typeface="Times New Roman"/>
              </a:rPr>
              <a:t>завантаження </a:t>
            </a:r>
            <a:r>
              <a:rPr sz="2400" dirty="0">
                <a:latin typeface="Times New Roman"/>
                <a:cs typeface="Times New Roman"/>
              </a:rPr>
              <a:t>тіста в </a:t>
            </a:r>
            <a:r>
              <a:rPr sz="2400" spc="5" dirty="0">
                <a:latin typeface="Times New Roman"/>
                <a:cs typeface="Times New Roman"/>
              </a:rPr>
              <a:t> </a:t>
            </a:r>
            <a:r>
              <a:rPr sz="2400" spc="-15" dirty="0">
                <a:latin typeface="Times New Roman"/>
                <a:cs typeface="Times New Roman"/>
              </a:rPr>
              <a:t>дозатор </a:t>
            </a:r>
            <a:r>
              <a:rPr sz="2400" dirty="0">
                <a:latin typeface="Times New Roman"/>
                <a:cs typeface="Times New Roman"/>
              </a:rPr>
              <a:t>до </a:t>
            </a:r>
            <a:r>
              <a:rPr sz="2400" spc="-5" dirty="0">
                <a:latin typeface="Times New Roman"/>
                <a:cs typeface="Times New Roman"/>
              </a:rPr>
              <a:t>отримання </a:t>
            </a:r>
            <a:r>
              <a:rPr sz="2400" spc="-20" dirty="0">
                <a:latin typeface="Times New Roman"/>
                <a:cs typeface="Times New Roman"/>
              </a:rPr>
              <a:t>готових </a:t>
            </a:r>
            <a:r>
              <a:rPr sz="2400" spc="-5" dirty="0">
                <a:latin typeface="Times New Roman"/>
                <a:cs typeface="Times New Roman"/>
              </a:rPr>
              <a:t>виробів всі </a:t>
            </a:r>
            <a:r>
              <a:rPr sz="2400" spc="-10" dirty="0">
                <a:latin typeface="Times New Roman"/>
                <a:cs typeface="Times New Roman"/>
              </a:rPr>
              <a:t>технологічні </a:t>
            </a:r>
            <a:r>
              <a:rPr sz="2400" spc="-5" dirty="0">
                <a:latin typeface="Times New Roman"/>
                <a:cs typeface="Times New Roman"/>
              </a:rPr>
              <a:t>операції </a:t>
            </a:r>
            <a:r>
              <a:rPr sz="2400" dirty="0">
                <a:latin typeface="Times New Roman"/>
                <a:cs typeface="Times New Roman"/>
              </a:rPr>
              <a:t> </a:t>
            </a:r>
            <a:r>
              <a:rPr sz="2400" spc="-20" dirty="0">
                <a:latin typeface="Times New Roman"/>
                <a:cs typeface="Times New Roman"/>
              </a:rPr>
              <a:t>виконуються</a:t>
            </a:r>
            <a:r>
              <a:rPr sz="2400" spc="-5" dirty="0">
                <a:latin typeface="Times New Roman"/>
                <a:cs typeface="Times New Roman"/>
              </a:rPr>
              <a:t> </a:t>
            </a:r>
            <a:r>
              <a:rPr sz="2400" spc="-20" dirty="0">
                <a:latin typeface="Times New Roman"/>
                <a:cs typeface="Times New Roman"/>
              </a:rPr>
              <a:t>автоматично.</a:t>
            </a:r>
            <a:endParaRPr sz="2400">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32206"/>
            <a:ext cx="8909685" cy="6574155"/>
            <a:chOff x="0" y="132206"/>
            <a:chExt cx="8909685" cy="6574155"/>
          </a:xfrm>
        </p:grpSpPr>
        <p:pic>
          <p:nvPicPr>
            <p:cNvPr id="3" name="object 3"/>
            <p:cNvPicPr/>
            <p:nvPr/>
          </p:nvPicPr>
          <p:blipFill>
            <a:blip r:embed="rId2" cstate="print"/>
            <a:stretch>
              <a:fillRect/>
            </a:stretch>
          </p:blipFill>
          <p:spPr>
            <a:xfrm>
              <a:off x="397497" y="3359772"/>
              <a:ext cx="3522654" cy="3346442"/>
            </a:xfrm>
            <a:prstGeom prst="rect">
              <a:avLst/>
            </a:prstGeom>
          </p:spPr>
        </p:pic>
        <p:pic>
          <p:nvPicPr>
            <p:cNvPr id="4" name="object 4"/>
            <p:cNvPicPr/>
            <p:nvPr/>
          </p:nvPicPr>
          <p:blipFill>
            <a:blip r:embed="rId3" cstate="print"/>
            <a:stretch>
              <a:fillRect/>
            </a:stretch>
          </p:blipFill>
          <p:spPr>
            <a:xfrm>
              <a:off x="0" y="132206"/>
              <a:ext cx="8909481" cy="6489687"/>
            </a:xfrm>
            <a:prstGeom prst="rect">
              <a:avLst/>
            </a:prstGeom>
          </p:spPr>
        </p:pic>
      </p:grpSp>
      <p:sp>
        <p:nvSpPr>
          <p:cNvPr id="5" name="object 5"/>
          <p:cNvSpPr txBox="1"/>
          <p:nvPr/>
        </p:nvSpPr>
        <p:spPr>
          <a:xfrm>
            <a:off x="256383" y="102744"/>
            <a:ext cx="8559800" cy="3025140"/>
          </a:xfrm>
          <a:prstGeom prst="rect">
            <a:avLst/>
          </a:prstGeom>
        </p:spPr>
        <p:txBody>
          <a:bodyPr vert="horz" wrap="square" lIns="0" tIns="53975" rIns="0" bIns="0" rtlCol="0">
            <a:spAutoFit/>
          </a:bodyPr>
          <a:lstStyle/>
          <a:p>
            <a:pPr marL="12700" marR="5080" indent="914400" algn="just">
              <a:lnSpc>
                <a:spcPts val="2590"/>
              </a:lnSpc>
              <a:spcBef>
                <a:spcPts val="425"/>
              </a:spcBef>
            </a:pPr>
            <a:r>
              <a:rPr sz="2400" spc="-25" dirty="0">
                <a:latin typeface="Times New Roman"/>
                <a:cs typeface="Times New Roman"/>
              </a:rPr>
              <a:t>Автоматичні </a:t>
            </a:r>
            <a:r>
              <a:rPr sz="2400" spc="-20" dirty="0">
                <a:latin typeface="Times New Roman"/>
                <a:cs typeface="Times New Roman"/>
              </a:rPr>
              <a:t>апарати </a:t>
            </a:r>
            <a:r>
              <a:rPr sz="2400" spc="-15" dirty="0">
                <a:latin typeface="Times New Roman"/>
                <a:cs typeface="Times New Roman"/>
              </a:rPr>
              <a:t>мають </a:t>
            </a:r>
            <a:r>
              <a:rPr sz="2400" spc="-10" dirty="0">
                <a:latin typeface="Times New Roman"/>
                <a:cs typeface="Times New Roman"/>
              </a:rPr>
              <a:t>вмонтований розподільник </a:t>
            </a:r>
            <a:r>
              <a:rPr sz="2400" dirty="0">
                <a:latin typeface="Times New Roman"/>
                <a:cs typeface="Times New Roman"/>
              </a:rPr>
              <a:t>– </a:t>
            </a:r>
            <a:r>
              <a:rPr sz="2400" spc="5" dirty="0">
                <a:latin typeface="Times New Roman"/>
                <a:cs typeface="Times New Roman"/>
              </a:rPr>
              <a:t> </a:t>
            </a:r>
            <a:r>
              <a:rPr sz="2400" spc="-15" dirty="0">
                <a:latin typeface="Times New Roman"/>
                <a:cs typeface="Times New Roman"/>
              </a:rPr>
              <a:t>дозатор</a:t>
            </a:r>
            <a:r>
              <a:rPr sz="2400" spc="-10" dirty="0">
                <a:latin typeface="Times New Roman"/>
                <a:cs typeface="Times New Roman"/>
              </a:rPr>
              <a:t> </a:t>
            </a:r>
            <a:r>
              <a:rPr sz="2400" dirty="0">
                <a:latin typeface="Times New Roman"/>
                <a:cs typeface="Times New Roman"/>
              </a:rPr>
              <a:t>і</a:t>
            </a:r>
            <a:r>
              <a:rPr sz="2400" spc="5" dirty="0">
                <a:latin typeface="Times New Roman"/>
                <a:cs typeface="Times New Roman"/>
              </a:rPr>
              <a:t> </a:t>
            </a:r>
            <a:r>
              <a:rPr sz="2400" spc="-20" dirty="0">
                <a:latin typeface="Times New Roman"/>
                <a:cs typeface="Times New Roman"/>
              </a:rPr>
              <a:t>конвеєрну</a:t>
            </a:r>
            <a:r>
              <a:rPr sz="2400" spc="-15" dirty="0">
                <a:latin typeface="Times New Roman"/>
                <a:cs typeface="Times New Roman"/>
              </a:rPr>
              <a:t> </a:t>
            </a:r>
            <a:r>
              <a:rPr sz="2400" spc="-5" dirty="0">
                <a:latin typeface="Times New Roman"/>
                <a:cs typeface="Times New Roman"/>
              </a:rPr>
              <a:t>фритюрну</a:t>
            </a:r>
            <a:r>
              <a:rPr sz="2400" dirty="0">
                <a:latin typeface="Times New Roman"/>
                <a:cs typeface="Times New Roman"/>
              </a:rPr>
              <a:t> </a:t>
            </a:r>
            <a:r>
              <a:rPr sz="2400" spc="-10" dirty="0">
                <a:latin typeface="Times New Roman"/>
                <a:cs typeface="Times New Roman"/>
              </a:rPr>
              <a:t>ванну</a:t>
            </a:r>
            <a:r>
              <a:rPr sz="2400" spc="-5" dirty="0">
                <a:latin typeface="Times New Roman"/>
                <a:cs typeface="Times New Roman"/>
              </a:rPr>
              <a:t> </a:t>
            </a:r>
            <a:r>
              <a:rPr sz="2400" dirty="0">
                <a:latin typeface="Times New Roman"/>
                <a:cs typeface="Times New Roman"/>
              </a:rPr>
              <a:t>з</a:t>
            </a:r>
            <a:r>
              <a:rPr sz="2400" spc="5" dirty="0">
                <a:latin typeface="Times New Roman"/>
                <a:cs typeface="Times New Roman"/>
              </a:rPr>
              <a:t> </a:t>
            </a:r>
            <a:r>
              <a:rPr sz="2400" spc="-10" dirty="0">
                <a:latin typeface="Times New Roman"/>
                <a:cs typeface="Times New Roman"/>
              </a:rPr>
              <a:t>транспортером,</a:t>
            </a:r>
            <a:r>
              <a:rPr sz="2400" spc="-5" dirty="0">
                <a:latin typeface="Times New Roman"/>
                <a:cs typeface="Times New Roman"/>
              </a:rPr>
              <a:t> який </a:t>
            </a:r>
            <a:r>
              <a:rPr sz="2400" dirty="0">
                <a:latin typeface="Times New Roman"/>
                <a:cs typeface="Times New Roman"/>
              </a:rPr>
              <a:t> </a:t>
            </a:r>
            <a:r>
              <a:rPr sz="2400" spc="-10" dirty="0">
                <a:latin typeface="Times New Roman"/>
                <a:cs typeface="Times New Roman"/>
              </a:rPr>
              <a:t>забезпечує </a:t>
            </a:r>
            <a:r>
              <a:rPr sz="2400" spc="-5" dirty="0">
                <a:latin typeface="Times New Roman"/>
                <a:cs typeface="Times New Roman"/>
              </a:rPr>
              <a:t>переміщування пончиків, їх перевертання </a:t>
            </a:r>
            <a:r>
              <a:rPr sz="2400" dirty="0">
                <a:latin typeface="Times New Roman"/>
                <a:cs typeface="Times New Roman"/>
              </a:rPr>
              <a:t>в </a:t>
            </a:r>
            <a:r>
              <a:rPr sz="2400" spc="5" dirty="0">
                <a:latin typeface="Times New Roman"/>
                <a:cs typeface="Times New Roman"/>
              </a:rPr>
              <a:t>процесі </a:t>
            </a:r>
            <a:r>
              <a:rPr sz="2400" spc="10" dirty="0">
                <a:latin typeface="Times New Roman"/>
                <a:cs typeface="Times New Roman"/>
              </a:rPr>
              <a:t> </a:t>
            </a:r>
            <a:r>
              <a:rPr sz="2400" spc="-10" dirty="0">
                <a:latin typeface="Times New Roman"/>
                <a:cs typeface="Times New Roman"/>
              </a:rPr>
              <a:t>смаження</a:t>
            </a:r>
            <a:r>
              <a:rPr sz="2400" spc="-5" dirty="0">
                <a:latin typeface="Times New Roman"/>
                <a:cs typeface="Times New Roman"/>
              </a:rPr>
              <a:t> </a:t>
            </a:r>
            <a:r>
              <a:rPr sz="2400" dirty="0">
                <a:latin typeface="Times New Roman"/>
                <a:cs typeface="Times New Roman"/>
              </a:rPr>
              <a:t>і</a:t>
            </a:r>
            <a:r>
              <a:rPr sz="2400" spc="5" dirty="0">
                <a:latin typeface="Times New Roman"/>
                <a:cs typeface="Times New Roman"/>
              </a:rPr>
              <a:t> </a:t>
            </a:r>
            <a:r>
              <a:rPr sz="2400" spc="-5" dirty="0">
                <a:latin typeface="Times New Roman"/>
                <a:cs typeface="Times New Roman"/>
              </a:rPr>
              <a:t>вивантаження.</a:t>
            </a:r>
            <a:r>
              <a:rPr sz="2400" dirty="0">
                <a:latin typeface="Times New Roman"/>
                <a:cs typeface="Times New Roman"/>
              </a:rPr>
              <a:t> </a:t>
            </a:r>
            <a:r>
              <a:rPr sz="2400" spc="-5" dirty="0">
                <a:latin typeface="Times New Roman"/>
                <a:cs typeface="Times New Roman"/>
              </a:rPr>
              <a:t>Швидкість</a:t>
            </a:r>
            <a:r>
              <a:rPr sz="2400" dirty="0">
                <a:latin typeface="Times New Roman"/>
                <a:cs typeface="Times New Roman"/>
              </a:rPr>
              <a:t> </a:t>
            </a:r>
            <a:r>
              <a:rPr sz="2400" spc="-10" dirty="0">
                <a:latin typeface="Times New Roman"/>
                <a:cs typeface="Times New Roman"/>
              </a:rPr>
              <a:t>формування</a:t>
            </a:r>
            <a:r>
              <a:rPr sz="2400" spc="-5" dirty="0">
                <a:latin typeface="Times New Roman"/>
                <a:cs typeface="Times New Roman"/>
              </a:rPr>
              <a:t> </a:t>
            </a:r>
            <a:r>
              <a:rPr sz="2400" spc="-20" dirty="0">
                <a:latin typeface="Times New Roman"/>
                <a:cs typeface="Times New Roman"/>
              </a:rPr>
              <a:t>заготовок</a:t>
            </a:r>
            <a:r>
              <a:rPr sz="2400" spc="-15" dirty="0">
                <a:latin typeface="Times New Roman"/>
                <a:cs typeface="Times New Roman"/>
              </a:rPr>
              <a:t> </a:t>
            </a:r>
            <a:r>
              <a:rPr sz="2400" dirty="0">
                <a:latin typeface="Times New Roman"/>
                <a:cs typeface="Times New Roman"/>
              </a:rPr>
              <a:t>з </a:t>
            </a:r>
            <a:r>
              <a:rPr sz="2400" spc="-585" dirty="0">
                <a:latin typeface="Times New Roman"/>
                <a:cs typeface="Times New Roman"/>
              </a:rPr>
              <a:t> </a:t>
            </a:r>
            <a:r>
              <a:rPr sz="2400" dirty="0">
                <a:latin typeface="Times New Roman"/>
                <a:cs typeface="Times New Roman"/>
              </a:rPr>
              <a:t>тіста</a:t>
            </a:r>
            <a:r>
              <a:rPr sz="2400" spc="5" dirty="0">
                <a:latin typeface="Times New Roman"/>
                <a:cs typeface="Times New Roman"/>
              </a:rPr>
              <a:t> </a:t>
            </a:r>
            <a:r>
              <a:rPr sz="2400" spc="-5" dirty="0">
                <a:latin typeface="Times New Roman"/>
                <a:cs typeface="Times New Roman"/>
              </a:rPr>
              <a:t>задається</a:t>
            </a:r>
            <a:r>
              <a:rPr sz="2400" dirty="0">
                <a:latin typeface="Times New Roman"/>
                <a:cs typeface="Times New Roman"/>
              </a:rPr>
              <a:t> </a:t>
            </a:r>
            <a:r>
              <a:rPr sz="2400" spc="-15" dirty="0">
                <a:latin typeface="Times New Roman"/>
                <a:cs typeface="Times New Roman"/>
              </a:rPr>
              <a:t>оператором,</a:t>
            </a:r>
            <a:r>
              <a:rPr sz="2400" spc="575" dirty="0">
                <a:latin typeface="Times New Roman"/>
                <a:cs typeface="Times New Roman"/>
              </a:rPr>
              <a:t> </a:t>
            </a:r>
            <a:r>
              <a:rPr sz="2400" dirty="0">
                <a:latin typeface="Times New Roman"/>
                <a:cs typeface="Times New Roman"/>
              </a:rPr>
              <a:t>а</a:t>
            </a:r>
            <a:r>
              <a:rPr sz="2400" spc="5" dirty="0">
                <a:latin typeface="Times New Roman"/>
                <a:cs typeface="Times New Roman"/>
              </a:rPr>
              <a:t> </a:t>
            </a:r>
            <a:r>
              <a:rPr sz="2400" spc="-5" dirty="0">
                <a:latin typeface="Times New Roman"/>
                <a:cs typeface="Times New Roman"/>
              </a:rPr>
              <a:t>швидкість</a:t>
            </a:r>
            <a:r>
              <a:rPr sz="2400" dirty="0">
                <a:latin typeface="Times New Roman"/>
                <a:cs typeface="Times New Roman"/>
              </a:rPr>
              <a:t> </a:t>
            </a:r>
            <a:r>
              <a:rPr sz="2400" spc="-10" dirty="0">
                <a:latin typeface="Times New Roman"/>
                <a:cs typeface="Times New Roman"/>
              </a:rPr>
              <a:t>роботи</a:t>
            </a:r>
            <a:r>
              <a:rPr sz="2400" spc="-5" dirty="0">
                <a:latin typeface="Times New Roman"/>
                <a:cs typeface="Times New Roman"/>
              </a:rPr>
              <a:t> </a:t>
            </a:r>
            <a:r>
              <a:rPr sz="2400" spc="-25" dirty="0">
                <a:latin typeface="Times New Roman"/>
                <a:cs typeface="Times New Roman"/>
              </a:rPr>
              <a:t>конвеєра </a:t>
            </a:r>
            <a:r>
              <a:rPr sz="2400" spc="-20" dirty="0">
                <a:latin typeface="Times New Roman"/>
                <a:cs typeface="Times New Roman"/>
              </a:rPr>
              <a:t> </a:t>
            </a:r>
            <a:r>
              <a:rPr sz="2400" spc="-5" dirty="0">
                <a:latin typeface="Times New Roman"/>
                <a:cs typeface="Times New Roman"/>
              </a:rPr>
              <a:t>вибирається</a:t>
            </a:r>
            <a:r>
              <a:rPr sz="2400" dirty="0">
                <a:latin typeface="Times New Roman"/>
                <a:cs typeface="Times New Roman"/>
              </a:rPr>
              <a:t> </a:t>
            </a:r>
            <a:r>
              <a:rPr sz="2400" spc="-5" dirty="0">
                <a:latin typeface="Times New Roman"/>
                <a:cs typeface="Times New Roman"/>
              </a:rPr>
              <a:t>відповідно</a:t>
            </a:r>
            <a:r>
              <a:rPr sz="2400" dirty="0">
                <a:latin typeface="Times New Roman"/>
                <a:cs typeface="Times New Roman"/>
              </a:rPr>
              <a:t> до</a:t>
            </a:r>
            <a:r>
              <a:rPr sz="2400" spc="5" dirty="0">
                <a:latin typeface="Times New Roman"/>
                <a:cs typeface="Times New Roman"/>
              </a:rPr>
              <a:t> </a:t>
            </a:r>
            <a:r>
              <a:rPr sz="2400" spc="-5" dirty="0">
                <a:latin typeface="Times New Roman"/>
                <a:cs typeface="Times New Roman"/>
              </a:rPr>
              <a:t>продуктивності</a:t>
            </a:r>
            <a:r>
              <a:rPr sz="2400" dirty="0">
                <a:latin typeface="Times New Roman"/>
                <a:cs typeface="Times New Roman"/>
              </a:rPr>
              <a:t> </a:t>
            </a:r>
            <a:r>
              <a:rPr sz="2400" spc="-10" dirty="0">
                <a:latin typeface="Times New Roman"/>
                <a:cs typeface="Times New Roman"/>
              </a:rPr>
              <a:t>розподільника- </a:t>
            </a:r>
            <a:r>
              <a:rPr sz="2400" spc="-585" dirty="0">
                <a:latin typeface="Times New Roman"/>
                <a:cs typeface="Times New Roman"/>
              </a:rPr>
              <a:t> </a:t>
            </a:r>
            <a:r>
              <a:rPr sz="2400" spc="-15" dirty="0">
                <a:latin typeface="Times New Roman"/>
                <a:cs typeface="Times New Roman"/>
              </a:rPr>
              <a:t>дозатора.</a:t>
            </a:r>
            <a:r>
              <a:rPr sz="2400" spc="-10" dirty="0">
                <a:latin typeface="Times New Roman"/>
                <a:cs typeface="Times New Roman"/>
              </a:rPr>
              <a:t> </a:t>
            </a:r>
            <a:r>
              <a:rPr sz="2400" spc="-35" dirty="0">
                <a:latin typeface="Times New Roman"/>
                <a:cs typeface="Times New Roman"/>
              </a:rPr>
              <a:t>Автомат</a:t>
            </a:r>
            <a:r>
              <a:rPr sz="2400" spc="-30" dirty="0">
                <a:latin typeface="Times New Roman"/>
                <a:cs typeface="Times New Roman"/>
              </a:rPr>
              <a:t> </a:t>
            </a:r>
            <a:r>
              <a:rPr sz="2400" spc="-25" dirty="0">
                <a:latin typeface="Times New Roman"/>
                <a:cs typeface="Times New Roman"/>
              </a:rPr>
              <a:t>може</a:t>
            </a:r>
            <a:r>
              <a:rPr sz="2400" spc="-20" dirty="0">
                <a:latin typeface="Times New Roman"/>
                <a:cs typeface="Times New Roman"/>
              </a:rPr>
              <a:t> </a:t>
            </a:r>
            <a:r>
              <a:rPr sz="2400" spc="-25" dirty="0">
                <a:latin typeface="Times New Roman"/>
                <a:cs typeface="Times New Roman"/>
              </a:rPr>
              <a:t>мати</a:t>
            </a:r>
            <a:r>
              <a:rPr sz="2400" spc="-20"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25" dirty="0">
                <a:latin typeface="Times New Roman"/>
                <a:cs typeface="Times New Roman"/>
              </a:rPr>
              <a:t>комплекті</a:t>
            </a:r>
            <a:r>
              <a:rPr sz="2400" spc="-20" dirty="0">
                <a:latin typeface="Times New Roman"/>
                <a:cs typeface="Times New Roman"/>
              </a:rPr>
              <a:t> </a:t>
            </a:r>
            <a:r>
              <a:rPr sz="2400" spc="-40" dirty="0">
                <a:latin typeface="Times New Roman"/>
                <a:cs typeface="Times New Roman"/>
              </a:rPr>
              <a:t>будь-яку</a:t>
            </a:r>
            <a:r>
              <a:rPr sz="2400" spc="-35" dirty="0">
                <a:latin typeface="Times New Roman"/>
                <a:cs typeface="Times New Roman"/>
              </a:rPr>
              <a:t> </a:t>
            </a:r>
            <a:r>
              <a:rPr sz="2400" spc="-5" dirty="0">
                <a:latin typeface="Times New Roman"/>
                <a:cs typeface="Times New Roman"/>
              </a:rPr>
              <a:t>кількість </a:t>
            </a:r>
            <a:r>
              <a:rPr sz="2400" dirty="0">
                <a:latin typeface="Times New Roman"/>
                <a:cs typeface="Times New Roman"/>
              </a:rPr>
              <a:t> </a:t>
            </a:r>
            <a:r>
              <a:rPr sz="2400" spc="-5" dirty="0">
                <a:latin typeface="Times New Roman"/>
                <a:cs typeface="Times New Roman"/>
              </a:rPr>
              <a:t>плунжерів</a:t>
            </a:r>
            <a:r>
              <a:rPr sz="2400" dirty="0">
                <a:latin typeface="Times New Roman"/>
                <a:cs typeface="Times New Roman"/>
              </a:rPr>
              <a:t> і</a:t>
            </a:r>
            <a:r>
              <a:rPr sz="2400" spc="5" dirty="0">
                <a:latin typeface="Times New Roman"/>
                <a:cs typeface="Times New Roman"/>
              </a:rPr>
              <a:t> </a:t>
            </a:r>
            <a:r>
              <a:rPr sz="2400" dirty="0">
                <a:latin typeface="Times New Roman"/>
                <a:cs typeface="Times New Roman"/>
              </a:rPr>
              <a:t>насадок,</a:t>
            </a:r>
            <a:r>
              <a:rPr sz="2400" spc="5" dirty="0">
                <a:latin typeface="Times New Roman"/>
                <a:cs typeface="Times New Roman"/>
              </a:rPr>
              <a:t> </a:t>
            </a:r>
            <a:r>
              <a:rPr sz="2400" dirty="0">
                <a:latin typeface="Times New Roman"/>
                <a:cs typeface="Times New Roman"/>
              </a:rPr>
              <a:t>за</a:t>
            </a:r>
            <a:r>
              <a:rPr sz="2400" spc="5" dirty="0">
                <a:latin typeface="Times New Roman"/>
                <a:cs typeface="Times New Roman"/>
              </a:rPr>
              <a:t> </a:t>
            </a:r>
            <a:r>
              <a:rPr sz="2400" spc="-15" dirty="0">
                <a:latin typeface="Times New Roman"/>
                <a:cs typeface="Times New Roman"/>
              </a:rPr>
              <a:t>допомогою</a:t>
            </a:r>
            <a:r>
              <a:rPr sz="2400" spc="-10" dirty="0">
                <a:latin typeface="Times New Roman"/>
                <a:cs typeface="Times New Roman"/>
              </a:rPr>
              <a:t> </a:t>
            </a:r>
            <a:r>
              <a:rPr sz="2400" spc="-5" dirty="0">
                <a:latin typeface="Times New Roman"/>
                <a:cs typeface="Times New Roman"/>
              </a:rPr>
              <a:t>яких</a:t>
            </a:r>
            <a:r>
              <a:rPr sz="2400" dirty="0">
                <a:latin typeface="Times New Roman"/>
                <a:cs typeface="Times New Roman"/>
              </a:rPr>
              <a:t> </a:t>
            </a:r>
            <a:r>
              <a:rPr sz="2400" spc="-10" dirty="0">
                <a:latin typeface="Times New Roman"/>
                <a:cs typeface="Times New Roman"/>
              </a:rPr>
              <a:t>вдається</a:t>
            </a:r>
            <a:r>
              <a:rPr sz="2400" spc="-5" dirty="0">
                <a:latin typeface="Times New Roman"/>
                <a:cs typeface="Times New Roman"/>
              </a:rPr>
              <a:t> </a:t>
            </a:r>
            <a:r>
              <a:rPr sz="2400" spc="-15" dirty="0">
                <a:latin typeface="Times New Roman"/>
                <a:cs typeface="Times New Roman"/>
              </a:rPr>
              <a:t>отримати </a:t>
            </a:r>
            <a:r>
              <a:rPr sz="2400" spc="-10" dirty="0">
                <a:latin typeface="Times New Roman"/>
                <a:cs typeface="Times New Roman"/>
              </a:rPr>
              <a:t> </a:t>
            </a:r>
            <a:r>
              <a:rPr sz="2400" spc="-5" dirty="0">
                <a:latin typeface="Times New Roman"/>
                <a:cs typeface="Times New Roman"/>
              </a:rPr>
              <a:t>пончики</a:t>
            </a:r>
            <a:r>
              <a:rPr sz="2400" spc="15" dirty="0">
                <a:latin typeface="Times New Roman"/>
                <a:cs typeface="Times New Roman"/>
              </a:rPr>
              <a:t> </a:t>
            </a:r>
            <a:r>
              <a:rPr sz="2400" spc="-5" dirty="0">
                <a:latin typeface="Times New Roman"/>
                <a:cs typeface="Times New Roman"/>
              </a:rPr>
              <a:t>різної</a:t>
            </a:r>
            <a:r>
              <a:rPr sz="2400" dirty="0">
                <a:latin typeface="Times New Roman"/>
                <a:cs typeface="Times New Roman"/>
              </a:rPr>
              <a:t> </a:t>
            </a:r>
            <a:r>
              <a:rPr sz="2400" spc="-10" dirty="0">
                <a:latin typeface="Times New Roman"/>
                <a:cs typeface="Times New Roman"/>
              </a:rPr>
              <a:t>форми.</a:t>
            </a:r>
            <a:endParaRPr sz="24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149" y="18097"/>
            <a:ext cx="8324850" cy="3322954"/>
          </a:xfrm>
          <a:prstGeom prst="rect">
            <a:avLst/>
          </a:prstGeom>
        </p:spPr>
        <p:txBody>
          <a:bodyPr vert="horz" wrap="square" lIns="0" tIns="12700" rIns="0" bIns="0" rtlCol="0">
            <a:spAutoFit/>
          </a:bodyPr>
          <a:lstStyle/>
          <a:p>
            <a:pPr marL="659130" marR="5080" indent="430530">
              <a:lnSpc>
                <a:spcPct val="100000"/>
              </a:lnSpc>
              <a:spcBef>
                <a:spcPts val="100"/>
              </a:spcBef>
            </a:pPr>
            <a:r>
              <a:rPr sz="3600" dirty="0"/>
              <a:t>6.</a:t>
            </a:r>
            <a:r>
              <a:rPr sz="3600" spc="-10" dirty="0"/>
              <a:t> </a:t>
            </a:r>
            <a:r>
              <a:rPr sz="3600" spc="-65" dirty="0"/>
              <a:t>Будова</a:t>
            </a:r>
            <a:r>
              <a:rPr sz="3600" spc="-5" dirty="0"/>
              <a:t> </a:t>
            </a:r>
            <a:r>
              <a:rPr sz="3600" spc="15" dirty="0"/>
              <a:t>та</a:t>
            </a:r>
            <a:r>
              <a:rPr sz="3600" dirty="0"/>
              <a:t> </a:t>
            </a:r>
            <a:r>
              <a:rPr sz="3600" spc="-5" dirty="0"/>
              <a:t>принцип</a:t>
            </a:r>
            <a:r>
              <a:rPr sz="3600" spc="-15" dirty="0"/>
              <a:t> </a:t>
            </a:r>
            <a:r>
              <a:rPr sz="3600" spc="-5" dirty="0"/>
              <a:t>дії </a:t>
            </a:r>
            <a:r>
              <a:rPr sz="3600" spc="-25" dirty="0"/>
              <a:t>апаратів</a:t>
            </a:r>
            <a:r>
              <a:rPr sz="3600" spc="10" dirty="0"/>
              <a:t> </a:t>
            </a:r>
            <a:r>
              <a:rPr sz="3600" spc="-5" dirty="0"/>
              <a:t>для </a:t>
            </a:r>
            <a:r>
              <a:rPr sz="3600" spc="-885" dirty="0"/>
              <a:t> </a:t>
            </a:r>
            <a:r>
              <a:rPr sz="3600" spc="-25" dirty="0"/>
              <a:t>приготування</a:t>
            </a:r>
            <a:r>
              <a:rPr sz="3600" spc="-10" dirty="0"/>
              <a:t> </a:t>
            </a:r>
            <a:r>
              <a:rPr sz="3600" spc="-25" dirty="0"/>
              <a:t>хот-догів</a:t>
            </a:r>
            <a:r>
              <a:rPr sz="3600" spc="5" dirty="0"/>
              <a:t> </a:t>
            </a:r>
            <a:r>
              <a:rPr sz="3600" spc="15" dirty="0"/>
              <a:t>та</a:t>
            </a:r>
            <a:r>
              <a:rPr sz="3600" spc="-5" dirty="0"/>
              <a:t> </a:t>
            </a:r>
            <a:r>
              <a:rPr sz="3600" spc="-25" dirty="0"/>
              <a:t>коно-піци</a:t>
            </a:r>
            <a:endParaRPr sz="3600"/>
          </a:p>
          <a:p>
            <a:pPr marL="12700" marR="332105" indent="-635">
              <a:lnSpc>
                <a:spcPct val="100000"/>
              </a:lnSpc>
              <a:spcBef>
                <a:spcPts val="40"/>
              </a:spcBef>
              <a:tabLst>
                <a:tab pos="6737984" algn="l"/>
              </a:tabLst>
            </a:pPr>
            <a:r>
              <a:rPr b="1" spc="-15" dirty="0">
                <a:latin typeface="Times New Roman"/>
                <a:cs typeface="Times New Roman"/>
              </a:rPr>
              <a:t>Апарати</a:t>
            </a:r>
            <a:r>
              <a:rPr b="1" spc="15" dirty="0">
                <a:latin typeface="Times New Roman"/>
                <a:cs typeface="Times New Roman"/>
              </a:rPr>
              <a:t> </a:t>
            </a:r>
            <a:r>
              <a:rPr b="1" spc="-5" dirty="0">
                <a:latin typeface="Times New Roman"/>
                <a:cs typeface="Times New Roman"/>
              </a:rPr>
              <a:t>для</a:t>
            </a:r>
            <a:r>
              <a:rPr b="1" dirty="0">
                <a:latin typeface="Times New Roman"/>
                <a:cs typeface="Times New Roman"/>
              </a:rPr>
              <a:t> </a:t>
            </a:r>
            <a:r>
              <a:rPr b="1" spc="-15" dirty="0">
                <a:latin typeface="Times New Roman"/>
                <a:cs typeface="Times New Roman"/>
              </a:rPr>
              <a:t>приготування</a:t>
            </a:r>
            <a:r>
              <a:rPr b="1" spc="25" dirty="0">
                <a:latin typeface="Times New Roman"/>
                <a:cs typeface="Times New Roman"/>
              </a:rPr>
              <a:t> </a:t>
            </a:r>
            <a:r>
              <a:rPr b="1" spc="-20" dirty="0">
                <a:latin typeface="Times New Roman"/>
                <a:cs typeface="Times New Roman"/>
              </a:rPr>
              <a:t>хот-догів</a:t>
            </a:r>
            <a:r>
              <a:rPr b="1" spc="-10" dirty="0">
                <a:latin typeface="Times New Roman"/>
                <a:cs typeface="Times New Roman"/>
              </a:rPr>
              <a:t> </a:t>
            </a:r>
            <a:r>
              <a:rPr spc="-15" dirty="0">
                <a:solidFill>
                  <a:srgbClr val="1F497D"/>
                </a:solidFill>
              </a:rPr>
              <a:t>конструктивно</a:t>
            </a:r>
            <a:r>
              <a:rPr dirty="0">
                <a:solidFill>
                  <a:srgbClr val="1F497D"/>
                </a:solidFill>
              </a:rPr>
              <a:t> </a:t>
            </a:r>
            <a:r>
              <a:rPr spc="-10" dirty="0">
                <a:solidFill>
                  <a:srgbClr val="1F497D"/>
                </a:solidFill>
              </a:rPr>
              <a:t>мають </a:t>
            </a:r>
            <a:r>
              <a:rPr spc="-585" dirty="0">
                <a:solidFill>
                  <a:srgbClr val="1F497D"/>
                </a:solidFill>
              </a:rPr>
              <a:t> </a:t>
            </a:r>
            <a:r>
              <a:rPr spc="-20" dirty="0">
                <a:solidFill>
                  <a:srgbClr val="1F497D"/>
                </a:solidFill>
              </a:rPr>
              <a:t>корпус,</a:t>
            </a:r>
            <a:r>
              <a:rPr dirty="0">
                <a:solidFill>
                  <a:srgbClr val="1F497D"/>
                </a:solidFill>
              </a:rPr>
              <a:t> </a:t>
            </a:r>
            <a:r>
              <a:rPr spc="-5" dirty="0">
                <a:solidFill>
                  <a:srgbClr val="1F497D"/>
                </a:solidFill>
              </a:rPr>
              <a:t>на</a:t>
            </a:r>
            <a:r>
              <a:rPr spc="10" dirty="0">
                <a:solidFill>
                  <a:srgbClr val="1F497D"/>
                </a:solidFill>
              </a:rPr>
              <a:t> </a:t>
            </a:r>
            <a:r>
              <a:rPr spc="-40" dirty="0">
                <a:solidFill>
                  <a:srgbClr val="1F497D"/>
                </a:solidFill>
              </a:rPr>
              <a:t>якому</a:t>
            </a:r>
            <a:r>
              <a:rPr spc="15" dirty="0">
                <a:solidFill>
                  <a:srgbClr val="1F497D"/>
                </a:solidFill>
              </a:rPr>
              <a:t> </a:t>
            </a:r>
            <a:r>
              <a:rPr spc="-15" dirty="0">
                <a:solidFill>
                  <a:srgbClr val="1F497D"/>
                </a:solidFill>
              </a:rPr>
              <a:t>вмонтовані</a:t>
            </a:r>
            <a:r>
              <a:rPr spc="15" dirty="0">
                <a:solidFill>
                  <a:srgbClr val="1F497D"/>
                </a:solidFill>
              </a:rPr>
              <a:t> </a:t>
            </a:r>
            <a:r>
              <a:rPr spc="5" dirty="0">
                <a:solidFill>
                  <a:srgbClr val="1F497D"/>
                </a:solidFill>
              </a:rPr>
              <a:t>металеві</a:t>
            </a:r>
            <a:r>
              <a:rPr spc="-5" dirty="0">
                <a:solidFill>
                  <a:srgbClr val="1F497D"/>
                </a:solidFill>
              </a:rPr>
              <a:t> чи</a:t>
            </a:r>
            <a:r>
              <a:rPr spc="15" dirty="0">
                <a:solidFill>
                  <a:srgbClr val="1F497D"/>
                </a:solidFill>
              </a:rPr>
              <a:t> </a:t>
            </a:r>
            <a:r>
              <a:rPr spc="-5" dirty="0">
                <a:solidFill>
                  <a:srgbClr val="1F497D"/>
                </a:solidFill>
              </a:rPr>
              <a:t>ебонітові	</a:t>
            </a:r>
            <a:r>
              <a:rPr dirty="0">
                <a:solidFill>
                  <a:srgbClr val="1F497D"/>
                </a:solidFill>
              </a:rPr>
              <a:t>штирі </a:t>
            </a:r>
            <a:r>
              <a:rPr spc="5" dirty="0">
                <a:solidFill>
                  <a:srgbClr val="1F497D"/>
                </a:solidFill>
              </a:rPr>
              <a:t> </a:t>
            </a:r>
            <a:r>
              <a:rPr dirty="0">
                <a:solidFill>
                  <a:srgbClr val="1F497D"/>
                </a:solidFill>
              </a:rPr>
              <a:t>(тостери) з </a:t>
            </a:r>
            <a:r>
              <a:rPr spc="-5" dirty="0">
                <a:solidFill>
                  <a:srgbClr val="1F497D"/>
                </a:solidFill>
              </a:rPr>
              <a:t>розташованими всередині нагрівальними </a:t>
            </a:r>
            <a:r>
              <a:rPr dirty="0">
                <a:solidFill>
                  <a:srgbClr val="1F497D"/>
                </a:solidFill>
              </a:rPr>
              <a:t> елементами,</a:t>
            </a:r>
            <a:r>
              <a:rPr spc="-5" dirty="0">
                <a:solidFill>
                  <a:srgbClr val="1F497D"/>
                </a:solidFill>
              </a:rPr>
              <a:t> які</a:t>
            </a:r>
            <a:r>
              <a:rPr spc="-15" dirty="0">
                <a:solidFill>
                  <a:srgbClr val="1F497D"/>
                </a:solidFill>
              </a:rPr>
              <a:t> призначені</a:t>
            </a:r>
            <a:r>
              <a:rPr spc="5" dirty="0">
                <a:solidFill>
                  <a:srgbClr val="1F497D"/>
                </a:solidFill>
              </a:rPr>
              <a:t> </a:t>
            </a:r>
            <a:r>
              <a:rPr dirty="0">
                <a:solidFill>
                  <a:srgbClr val="1F497D"/>
                </a:solidFill>
              </a:rPr>
              <a:t>для</a:t>
            </a:r>
            <a:r>
              <a:rPr spc="-5" dirty="0">
                <a:solidFill>
                  <a:srgbClr val="1F497D"/>
                </a:solidFill>
              </a:rPr>
              <a:t> </a:t>
            </a:r>
            <a:r>
              <a:rPr spc="-15" dirty="0">
                <a:solidFill>
                  <a:srgbClr val="1F497D"/>
                </a:solidFill>
              </a:rPr>
              <a:t>розігріву</a:t>
            </a:r>
            <a:r>
              <a:rPr dirty="0">
                <a:solidFill>
                  <a:srgbClr val="1F497D"/>
                </a:solidFill>
              </a:rPr>
              <a:t> і</a:t>
            </a:r>
            <a:r>
              <a:rPr spc="-10" dirty="0">
                <a:solidFill>
                  <a:srgbClr val="1F497D"/>
                </a:solidFill>
              </a:rPr>
              <a:t> обсмажування </a:t>
            </a:r>
            <a:r>
              <a:rPr spc="-5" dirty="0">
                <a:solidFill>
                  <a:srgbClr val="1F497D"/>
                </a:solidFill>
              </a:rPr>
              <a:t> </a:t>
            </a:r>
            <a:r>
              <a:rPr spc="-35" dirty="0">
                <a:solidFill>
                  <a:srgbClr val="1F497D"/>
                </a:solidFill>
              </a:rPr>
              <a:t>булочок,</a:t>
            </a:r>
            <a:r>
              <a:rPr dirty="0">
                <a:solidFill>
                  <a:srgbClr val="1F497D"/>
                </a:solidFill>
              </a:rPr>
              <a:t> і</a:t>
            </a:r>
            <a:r>
              <a:rPr spc="-10" dirty="0">
                <a:solidFill>
                  <a:srgbClr val="1F497D"/>
                </a:solidFill>
              </a:rPr>
              <a:t> </a:t>
            </a:r>
            <a:r>
              <a:rPr spc="-20" dirty="0">
                <a:solidFill>
                  <a:srgbClr val="1F497D"/>
                </a:solidFill>
              </a:rPr>
              <a:t>пароутворювач</a:t>
            </a:r>
            <a:r>
              <a:rPr spc="-5" dirty="0">
                <a:solidFill>
                  <a:srgbClr val="1F497D"/>
                </a:solidFill>
              </a:rPr>
              <a:t> </a:t>
            </a:r>
            <a:r>
              <a:rPr dirty="0">
                <a:solidFill>
                  <a:srgbClr val="1F497D"/>
                </a:solidFill>
              </a:rPr>
              <a:t>з</a:t>
            </a:r>
            <a:r>
              <a:rPr spc="-5" dirty="0">
                <a:solidFill>
                  <a:srgbClr val="1F497D"/>
                </a:solidFill>
              </a:rPr>
              <a:t> секційними</a:t>
            </a:r>
            <a:r>
              <a:rPr spc="10" dirty="0">
                <a:solidFill>
                  <a:srgbClr val="1F497D"/>
                </a:solidFill>
              </a:rPr>
              <a:t> </a:t>
            </a:r>
            <a:r>
              <a:rPr spc="-15" dirty="0">
                <a:solidFill>
                  <a:srgbClr val="1F497D"/>
                </a:solidFill>
              </a:rPr>
              <a:t>корзинами</a:t>
            </a:r>
            <a:r>
              <a:rPr dirty="0">
                <a:solidFill>
                  <a:srgbClr val="1F497D"/>
                </a:solidFill>
              </a:rPr>
              <a:t> для </a:t>
            </a:r>
            <a:r>
              <a:rPr spc="5" dirty="0">
                <a:solidFill>
                  <a:srgbClr val="1F497D"/>
                </a:solidFill>
              </a:rPr>
              <a:t> </a:t>
            </a:r>
            <a:r>
              <a:rPr spc="-20" dirty="0">
                <a:solidFill>
                  <a:srgbClr val="1F497D"/>
                </a:solidFill>
              </a:rPr>
              <a:t>приготування</a:t>
            </a:r>
            <a:r>
              <a:rPr spc="-5" dirty="0">
                <a:solidFill>
                  <a:srgbClr val="1F497D"/>
                </a:solidFill>
              </a:rPr>
              <a:t> </a:t>
            </a:r>
            <a:r>
              <a:rPr spc="5" dirty="0">
                <a:solidFill>
                  <a:srgbClr val="1F497D"/>
                </a:solidFill>
              </a:rPr>
              <a:t>сосисок</a:t>
            </a:r>
            <a:r>
              <a:rPr spc="-15" dirty="0">
                <a:solidFill>
                  <a:srgbClr val="1F497D"/>
                </a:solidFill>
              </a:rPr>
              <a:t> </a:t>
            </a:r>
            <a:r>
              <a:rPr spc="-5" dirty="0">
                <a:solidFill>
                  <a:srgbClr val="1F497D"/>
                </a:solidFill>
              </a:rPr>
              <a:t>на</a:t>
            </a:r>
            <a:r>
              <a:rPr spc="-10" dirty="0">
                <a:solidFill>
                  <a:srgbClr val="1F497D"/>
                </a:solidFill>
              </a:rPr>
              <a:t> </a:t>
            </a:r>
            <a:r>
              <a:rPr spc="-5" dirty="0">
                <a:solidFill>
                  <a:srgbClr val="1F497D"/>
                </a:solidFill>
              </a:rPr>
              <a:t>парі.</a:t>
            </a:r>
          </a:p>
        </p:txBody>
      </p:sp>
      <p:pic>
        <p:nvPicPr>
          <p:cNvPr id="3" name="object 3"/>
          <p:cNvPicPr/>
          <p:nvPr/>
        </p:nvPicPr>
        <p:blipFill>
          <a:blip r:embed="rId2" cstate="print"/>
          <a:stretch>
            <a:fillRect/>
          </a:stretch>
        </p:blipFill>
        <p:spPr>
          <a:xfrm>
            <a:off x="402970" y="3429000"/>
            <a:ext cx="3455974" cy="3302503"/>
          </a:xfrm>
          <a:prstGeom prst="rect">
            <a:avLst/>
          </a:prstGeom>
        </p:spPr>
      </p:pic>
      <p:pic>
        <p:nvPicPr>
          <p:cNvPr id="4" name="object 4"/>
          <p:cNvPicPr/>
          <p:nvPr/>
        </p:nvPicPr>
        <p:blipFill>
          <a:blip r:embed="rId3" cstate="print"/>
          <a:stretch>
            <a:fillRect/>
          </a:stretch>
        </p:blipFill>
        <p:spPr>
          <a:xfrm>
            <a:off x="4792662" y="3289300"/>
            <a:ext cx="4114800" cy="325755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9625" y="283782"/>
            <a:ext cx="8197850" cy="2585720"/>
          </a:xfrm>
          <a:prstGeom prst="rect">
            <a:avLst/>
          </a:prstGeom>
        </p:spPr>
        <p:txBody>
          <a:bodyPr vert="horz" wrap="square" lIns="0" tIns="12700" rIns="0" bIns="0" rtlCol="0">
            <a:spAutoFit/>
          </a:bodyPr>
          <a:lstStyle/>
          <a:p>
            <a:pPr marL="12700" marR="5080" indent="915669" algn="just">
              <a:lnSpc>
                <a:spcPct val="100000"/>
              </a:lnSpc>
              <a:spcBef>
                <a:spcPts val="100"/>
              </a:spcBef>
            </a:pPr>
            <a:r>
              <a:rPr sz="2400" spc="-15" dirty="0">
                <a:solidFill>
                  <a:srgbClr val="1F497D"/>
                </a:solidFill>
                <a:latin typeface="Times New Roman"/>
                <a:cs typeface="Times New Roman"/>
              </a:rPr>
              <a:t>Коно-піца </a:t>
            </a:r>
            <a:r>
              <a:rPr sz="2400" spc="-5" dirty="0">
                <a:solidFill>
                  <a:srgbClr val="1F497D"/>
                </a:solidFill>
                <a:latin typeface="Times New Roman"/>
                <a:cs typeface="Times New Roman"/>
              </a:rPr>
              <a:t>або </a:t>
            </a:r>
            <a:r>
              <a:rPr sz="2400" spc="-20" dirty="0">
                <a:solidFill>
                  <a:srgbClr val="1F497D"/>
                </a:solidFill>
                <a:latin typeface="Times New Roman"/>
                <a:cs typeface="Times New Roman"/>
              </a:rPr>
              <a:t>піца-конус </a:t>
            </a:r>
            <a:r>
              <a:rPr sz="2400" dirty="0">
                <a:solidFill>
                  <a:srgbClr val="1F497D"/>
                </a:solidFill>
                <a:latin typeface="Times New Roman"/>
                <a:cs typeface="Times New Roman"/>
              </a:rPr>
              <a:t>- </a:t>
            </a:r>
            <a:r>
              <a:rPr sz="2400" spc="-5" dirty="0">
                <a:solidFill>
                  <a:srgbClr val="1F497D"/>
                </a:solidFill>
                <a:latin typeface="Times New Roman"/>
                <a:cs typeface="Times New Roman"/>
              </a:rPr>
              <a:t>це піца, </a:t>
            </a:r>
            <a:r>
              <a:rPr sz="2400" dirty="0">
                <a:solidFill>
                  <a:srgbClr val="1F497D"/>
                </a:solidFill>
                <a:latin typeface="Times New Roman"/>
                <a:cs typeface="Times New Roman"/>
              </a:rPr>
              <a:t>що </a:t>
            </a:r>
            <a:r>
              <a:rPr sz="2400" spc="-10" dirty="0">
                <a:solidFill>
                  <a:srgbClr val="1F497D"/>
                </a:solidFill>
                <a:latin typeface="Times New Roman"/>
                <a:cs typeface="Times New Roman"/>
              </a:rPr>
              <a:t>змінила </a:t>
            </a:r>
            <a:r>
              <a:rPr sz="2400" spc="-5" dirty="0">
                <a:solidFill>
                  <a:srgbClr val="1F497D"/>
                </a:solidFill>
                <a:latin typeface="Times New Roman"/>
                <a:cs typeface="Times New Roman"/>
              </a:rPr>
              <a:t>звичний </a:t>
            </a:r>
            <a:r>
              <a:rPr sz="2400" spc="-585" dirty="0">
                <a:solidFill>
                  <a:srgbClr val="1F497D"/>
                </a:solidFill>
                <a:latin typeface="Times New Roman"/>
                <a:cs typeface="Times New Roman"/>
              </a:rPr>
              <a:t> </a:t>
            </a:r>
            <a:r>
              <a:rPr sz="2400" spc="-20" dirty="0">
                <a:solidFill>
                  <a:srgbClr val="1F497D"/>
                </a:solidFill>
                <a:latin typeface="Times New Roman"/>
                <a:cs typeface="Times New Roman"/>
              </a:rPr>
              <a:t>вигляд.</a:t>
            </a:r>
            <a:r>
              <a:rPr sz="2400" spc="-15" dirty="0">
                <a:solidFill>
                  <a:srgbClr val="1F497D"/>
                </a:solidFill>
                <a:latin typeface="Times New Roman"/>
                <a:cs typeface="Times New Roman"/>
              </a:rPr>
              <a:t> </a:t>
            </a:r>
            <a:r>
              <a:rPr sz="2400" spc="-5" dirty="0">
                <a:solidFill>
                  <a:srgbClr val="1F497D"/>
                </a:solidFill>
                <a:latin typeface="Times New Roman"/>
                <a:cs typeface="Times New Roman"/>
              </a:rPr>
              <a:t>Змінивши</a:t>
            </a:r>
            <a:r>
              <a:rPr sz="2400" dirty="0">
                <a:solidFill>
                  <a:srgbClr val="1F497D"/>
                </a:solidFill>
                <a:latin typeface="Times New Roman"/>
                <a:cs typeface="Times New Roman"/>
              </a:rPr>
              <a:t> </a:t>
            </a:r>
            <a:r>
              <a:rPr sz="2400" spc="-50" dirty="0">
                <a:solidFill>
                  <a:srgbClr val="1F497D"/>
                </a:solidFill>
                <a:latin typeface="Times New Roman"/>
                <a:cs typeface="Times New Roman"/>
              </a:rPr>
              <a:t>форму,</a:t>
            </a:r>
            <a:r>
              <a:rPr sz="2400" spc="-45" dirty="0">
                <a:solidFill>
                  <a:srgbClr val="1F497D"/>
                </a:solidFill>
                <a:latin typeface="Times New Roman"/>
                <a:cs typeface="Times New Roman"/>
              </a:rPr>
              <a:t> </a:t>
            </a:r>
            <a:r>
              <a:rPr sz="2400" spc="-5" dirty="0">
                <a:solidFill>
                  <a:srgbClr val="1F497D"/>
                </a:solidFill>
                <a:latin typeface="Times New Roman"/>
                <a:cs typeface="Times New Roman"/>
              </a:rPr>
              <a:t>вона</a:t>
            </a:r>
            <a:r>
              <a:rPr sz="2400" dirty="0">
                <a:solidFill>
                  <a:srgbClr val="1F497D"/>
                </a:solidFill>
                <a:latin typeface="Times New Roman"/>
                <a:cs typeface="Times New Roman"/>
              </a:rPr>
              <a:t> </a:t>
            </a:r>
            <a:r>
              <a:rPr sz="2400" spc="-5" dirty="0">
                <a:solidFill>
                  <a:srgbClr val="1F497D"/>
                </a:solidFill>
                <a:latin typeface="Times New Roman"/>
                <a:cs typeface="Times New Roman"/>
              </a:rPr>
              <a:t>не</a:t>
            </a:r>
            <a:r>
              <a:rPr sz="2400" dirty="0">
                <a:solidFill>
                  <a:srgbClr val="1F497D"/>
                </a:solidFill>
                <a:latin typeface="Times New Roman"/>
                <a:cs typeface="Times New Roman"/>
              </a:rPr>
              <a:t> </a:t>
            </a:r>
            <a:r>
              <a:rPr sz="2400" spc="-15" dirty="0">
                <a:solidFill>
                  <a:srgbClr val="1F497D"/>
                </a:solidFill>
                <a:latin typeface="Times New Roman"/>
                <a:cs typeface="Times New Roman"/>
              </a:rPr>
              <a:t>втратила</a:t>
            </a:r>
            <a:r>
              <a:rPr sz="2400" spc="-10" dirty="0">
                <a:solidFill>
                  <a:srgbClr val="1F497D"/>
                </a:solidFill>
                <a:latin typeface="Times New Roman"/>
                <a:cs typeface="Times New Roman"/>
              </a:rPr>
              <a:t> свої</a:t>
            </a:r>
            <a:r>
              <a:rPr sz="2400" spc="-5" dirty="0">
                <a:solidFill>
                  <a:srgbClr val="1F497D"/>
                </a:solidFill>
                <a:latin typeface="Times New Roman"/>
                <a:cs typeface="Times New Roman"/>
              </a:rPr>
              <a:t> </a:t>
            </a:r>
            <a:r>
              <a:rPr sz="2400" spc="-15" dirty="0">
                <a:solidFill>
                  <a:srgbClr val="1F497D"/>
                </a:solidFill>
                <a:latin typeface="Times New Roman"/>
                <a:cs typeface="Times New Roman"/>
              </a:rPr>
              <a:t>пікантні </a:t>
            </a:r>
            <a:r>
              <a:rPr sz="2400" spc="-10" dirty="0">
                <a:solidFill>
                  <a:srgbClr val="1F497D"/>
                </a:solidFill>
                <a:latin typeface="Times New Roman"/>
                <a:cs typeface="Times New Roman"/>
              </a:rPr>
              <a:t> </a:t>
            </a:r>
            <a:r>
              <a:rPr sz="2400" spc="-25" dirty="0">
                <a:solidFill>
                  <a:srgbClr val="1F497D"/>
                </a:solidFill>
                <a:latin typeface="Times New Roman"/>
                <a:cs typeface="Times New Roman"/>
              </a:rPr>
              <a:t>смакові </a:t>
            </a:r>
            <a:r>
              <a:rPr sz="2400" spc="-15" dirty="0">
                <a:solidFill>
                  <a:srgbClr val="1F497D"/>
                </a:solidFill>
                <a:latin typeface="Times New Roman"/>
                <a:cs typeface="Times New Roman"/>
              </a:rPr>
              <a:t>якості, </a:t>
            </a:r>
            <a:r>
              <a:rPr sz="2400" spc="-20" dirty="0">
                <a:solidFill>
                  <a:srgbClr val="1F497D"/>
                </a:solidFill>
                <a:latin typeface="Times New Roman"/>
                <a:cs typeface="Times New Roman"/>
              </a:rPr>
              <a:t>зате </a:t>
            </a:r>
            <a:r>
              <a:rPr sz="2400" dirty="0">
                <a:solidFill>
                  <a:srgbClr val="1F497D"/>
                </a:solidFill>
                <a:latin typeface="Times New Roman"/>
                <a:cs typeface="Times New Roman"/>
              </a:rPr>
              <a:t>придбала </a:t>
            </a:r>
            <a:r>
              <a:rPr sz="2400" spc="-5" dirty="0">
                <a:solidFill>
                  <a:srgbClr val="1F497D"/>
                </a:solidFill>
                <a:latin typeface="Times New Roman"/>
                <a:cs typeface="Times New Roman"/>
              </a:rPr>
              <a:t>нові можливості. </a:t>
            </a:r>
            <a:r>
              <a:rPr sz="2400" dirty="0">
                <a:solidFill>
                  <a:srgbClr val="1F497D"/>
                </a:solidFill>
                <a:latin typeface="Times New Roman"/>
                <a:cs typeface="Times New Roman"/>
              </a:rPr>
              <a:t>У відмінності </a:t>
            </a:r>
            <a:r>
              <a:rPr sz="2400" spc="5" dirty="0">
                <a:solidFill>
                  <a:srgbClr val="1F497D"/>
                </a:solidFill>
                <a:latin typeface="Times New Roman"/>
                <a:cs typeface="Times New Roman"/>
              </a:rPr>
              <a:t> </a:t>
            </a:r>
            <a:r>
              <a:rPr sz="2400" spc="-5" dirty="0">
                <a:solidFill>
                  <a:srgbClr val="1F497D"/>
                </a:solidFill>
                <a:latin typeface="Times New Roman"/>
                <a:cs typeface="Times New Roman"/>
              </a:rPr>
              <a:t>від</a:t>
            </a:r>
            <a:r>
              <a:rPr sz="2400" dirty="0">
                <a:solidFill>
                  <a:srgbClr val="1F497D"/>
                </a:solidFill>
                <a:latin typeface="Times New Roman"/>
                <a:cs typeface="Times New Roman"/>
              </a:rPr>
              <a:t> </a:t>
            </a:r>
            <a:r>
              <a:rPr sz="2400" spc="-20" dirty="0">
                <a:solidFill>
                  <a:srgbClr val="1F497D"/>
                </a:solidFill>
                <a:latin typeface="Times New Roman"/>
                <a:cs typeface="Times New Roman"/>
              </a:rPr>
              <a:t>свого</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класичного</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побратима,</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коно-піца</a:t>
            </a:r>
            <a:r>
              <a:rPr sz="2400" spc="-15" dirty="0">
                <a:solidFill>
                  <a:srgbClr val="1F497D"/>
                </a:solidFill>
                <a:latin typeface="Times New Roman"/>
                <a:cs typeface="Times New Roman"/>
              </a:rPr>
              <a:t> </a:t>
            </a:r>
            <a:r>
              <a:rPr sz="2400" spc="-10" dirty="0">
                <a:solidFill>
                  <a:srgbClr val="1F497D"/>
                </a:solidFill>
                <a:latin typeface="Times New Roman"/>
                <a:cs typeface="Times New Roman"/>
              </a:rPr>
              <a:t>зручно </a:t>
            </a:r>
            <a:r>
              <a:rPr sz="2400" spc="-5" dirty="0">
                <a:solidFill>
                  <a:srgbClr val="1F497D"/>
                </a:solidFill>
                <a:latin typeface="Times New Roman"/>
                <a:cs typeface="Times New Roman"/>
              </a:rPr>
              <a:t> розміщується </a:t>
            </a:r>
            <a:r>
              <a:rPr sz="2400" dirty="0">
                <a:solidFill>
                  <a:srgbClr val="1F497D"/>
                </a:solidFill>
                <a:latin typeface="Times New Roman"/>
                <a:cs typeface="Times New Roman"/>
              </a:rPr>
              <a:t>в </a:t>
            </a:r>
            <a:r>
              <a:rPr sz="2400" spc="-10" dirty="0">
                <a:solidFill>
                  <a:srgbClr val="1F497D"/>
                </a:solidFill>
                <a:latin typeface="Times New Roman"/>
                <a:cs typeface="Times New Roman"/>
              </a:rPr>
              <a:t>руці, </a:t>
            </a:r>
            <a:r>
              <a:rPr sz="2400" spc="-5" dirty="0">
                <a:solidFill>
                  <a:srgbClr val="1F497D"/>
                </a:solidFill>
                <a:latin typeface="Times New Roman"/>
                <a:cs typeface="Times New Roman"/>
              </a:rPr>
              <a:t>не </a:t>
            </a:r>
            <a:r>
              <a:rPr sz="2400" spc="-10" dirty="0">
                <a:solidFill>
                  <a:srgbClr val="1F497D"/>
                </a:solidFill>
                <a:latin typeface="Times New Roman"/>
                <a:cs typeface="Times New Roman"/>
              </a:rPr>
              <a:t>підтікає </a:t>
            </a:r>
            <a:r>
              <a:rPr sz="2400" dirty="0">
                <a:solidFill>
                  <a:srgbClr val="1F497D"/>
                </a:solidFill>
                <a:latin typeface="Times New Roman"/>
                <a:cs typeface="Times New Roman"/>
              </a:rPr>
              <a:t>і </a:t>
            </a:r>
            <a:r>
              <a:rPr sz="2400" spc="-5" dirty="0">
                <a:solidFill>
                  <a:srgbClr val="1F497D"/>
                </a:solidFill>
                <a:latin typeface="Times New Roman"/>
                <a:cs typeface="Times New Roman"/>
              </a:rPr>
              <a:t>не розвалюється. </a:t>
            </a:r>
            <a:r>
              <a:rPr sz="2400" spc="-25" dirty="0">
                <a:solidFill>
                  <a:srgbClr val="1F497D"/>
                </a:solidFill>
                <a:latin typeface="Times New Roman"/>
                <a:cs typeface="Times New Roman"/>
              </a:rPr>
              <a:t>Маючи </a:t>
            </a:r>
            <a:r>
              <a:rPr sz="2400" spc="-20" dirty="0">
                <a:solidFill>
                  <a:srgbClr val="1F497D"/>
                </a:solidFill>
                <a:latin typeface="Times New Roman"/>
                <a:cs typeface="Times New Roman"/>
              </a:rPr>
              <a:t> </a:t>
            </a:r>
            <a:r>
              <a:rPr sz="2400" spc="-10" dirty="0">
                <a:solidFill>
                  <a:srgbClr val="1F497D"/>
                </a:solidFill>
                <a:latin typeface="Times New Roman"/>
                <a:cs typeface="Times New Roman"/>
              </a:rPr>
              <a:t>форми </a:t>
            </a:r>
            <a:r>
              <a:rPr sz="2400" spc="-15" dirty="0">
                <a:solidFill>
                  <a:srgbClr val="1F497D"/>
                </a:solidFill>
                <a:latin typeface="Times New Roman"/>
                <a:cs typeface="Times New Roman"/>
              </a:rPr>
              <a:t>конуса, </a:t>
            </a:r>
            <a:r>
              <a:rPr sz="2400" spc="-10" dirty="0">
                <a:solidFill>
                  <a:srgbClr val="1F497D"/>
                </a:solidFill>
                <a:latin typeface="Times New Roman"/>
                <a:cs typeface="Times New Roman"/>
              </a:rPr>
              <a:t>стаканчика </a:t>
            </a:r>
            <a:r>
              <a:rPr sz="2400" dirty="0">
                <a:solidFill>
                  <a:srgbClr val="1F497D"/>
                </a:solidFill>
                <a:latin typeface="Times New Roman"/>
                <a:cs typeface="Times New Roman"/>
              </a:rPr>
              <a:t>або </a:t>
            </a:r>
            <a:r>
              <a:rPr sz="2400" spc="-10" dirty="0">
                <a:solidFill>
                  <a:srgbClr val="1F497D"/>
                </a:solidFill>
                <a:latin typeface="Times New Roman"/>
                <a:cs typeface="Times New Roman"/>
              </a:rPr>
              <a:t>парасольки, </a:t>
            </a:r>
            <a:r>
              <a:rPr sz="2400" spc="-5" dirty="0">
                <a:solidFill>
                  <a:srgbClr val="1F497D"/>
                </a:solidFill>
                <a:latin typeface="Times New Roman"/>
                <a:cs typeface="Times New Roman"/>
              </a:rPr>
              <a:t>вона </a:t>
            </a:r>
            <a:r>
              <a:rPr sz="2400" spc="-10" dirty="0">
                <a:solidFill>
                  <a:srgbClr val="1F497D"/>
                </a:solidFill>
                <a:latin typeface="Times New Roman"/>
                <a:cs typeface="Times New Roman"/>
              </a:rPr>
              <a:t>наповнюється </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найрізноманітнішим</a:t>
            </a:r>
            <a:r>
              <a:rPr sz="2400" spc="45" dirty="0">
                <a:solidFill>
                  <a:srgbClr val="1F497D"/>
                </a:solidFill>
                <a:latin typeface="Times New Roman"/>
                <a:cs typeface="Times New Roman"/>
              </a:rPr>
              <a:t> </a:t>
            </a:r>
            <a:r>
              <a:rPr sz="2400" spc="-20" dirty="0">
                <a:solidFill>
                  <a:srgbClr val="1F497D"/>
                </a:solidFill>
                <a:latin typeface="Times New Roman"/>
                <a:cs typeface="Times New Roman"/>
              </a:rPr>
              <a:t>вмістом.</a:t>
            </a:r>
            <a:r>
              <a:rPr sz="2400" spc="30" dirty="0">
                <a:solidFill>
                  <a:srgbClr val="1F497D"/>
                </a:solidFill>
                <a:latin typeface="Times New Roman"/>
                <a:cs typeface="Times New Roman"/>
              </a:rPr>
              <a:t> </a:t>
            </a:r>
            <a:r>
              <a:rPr sz="2400" spc="-20" dirty="0">
                <a:solidFill>
                  <a:srgbClr val="1F497D"/>
                </a:solidFill>
                <a:latin typeface="Times New Roman"/>
                <a:cs typeface="Times New Roman"/>
              </a:rPr>
              <a:t>Починаючи</a:t>
            </a:r>
            <a:r>
              <a:rPr sz="2400" spc="40" dirty="0">
                <a:solidFill>
                  <a:srgbClr val="1F497D"/>
                </a:solidFill>
                <a:latin typeface="Times New Roman"/>
                <a:cs typeface="Times New Roman"/>
              </a:rPr>
              <a:t> </a:t>
            </a:r>
            <a:r>
              <a:rPr sz="2400" dirty="0">
                <a:solidFill>
                  <a:srgbClr val="1F497D"/>
                </a:solidFill>
                <a:latin typeface="Times New Roman"/>
                <a:cs typeface="Times New Roman"/>
              </a:rPr>
              <a:t>з</a:t>
            </a:r>
            <a:r>
              <a:rPr sz="2400" spc="40" dirty="0">
                <a:solidFill>
                  <a:srgbClr val="1F497D"/>
                </a:solidFill>
                <a:latin typeface="Times New Roman"/>
                <a:cs typeface="Times New Roman"/>
              </a:rPr>
              <a:t> </a:t>
            </a:r>
            <a:r>
              <a:rPr sz="2400" dirty="0">
                <a:solidFill>
                  <a:srgbClr val="1F497D"/>
                </a:solidFill>
                <a:latin typeface="Times New Roman"/>
                <a:cs typeface="Times New Roman"/>
              </a:rPr>
              <a:t>м'яса,</a:t>
            </a:r>
            <a:r>
              <a:rPr sz="2400" spc="40" dirty="0">
                <a:solidFill>
                  <a:srgbClr val="1F497D"/>
                </a:solidFill>
                <a:latin typeface="Times New Roman"/>
                <a:cs typeface="Times New Roman"/>
              </a:rPr>
              <a:t> </a:t>
            </a:r>
            <a:r>
              <a:rPr sz="2400" spc="-5" dirty="0">
                <a:solidFill>
                  <a:srgbClr val="1F497D"/>
                </a:solidFill>
                <a:latin typeface="Times New Roman"/>
                <a:cs typeface="Times New Roman"/>
              </a:rPr>
              <a:t>грибів,</a:t>
            </a:r>
            <a:r>
              <a:rPr sz="2400" spc="35" dirty="0">
                <a:solidFill>
                  <a:srgbClr val="1F497D"/>
                </a:solidFill>
                <a:latin typeface="Times New Roman"/>
                <a:cs typeface="Times New Roman"/>
              </a:rPr>
              <a:t> </a:t>
            </a:r>
            <a:r>
              <a:rPr sz="2400" spc="-105" dirty="0">
                <a:solidFill>
                  <a:srgbClr val="1F497D"/>
                </a:solidFill>
                <a:latin typeface="Times New Roman"/>
                <a:cs typeface="Times New Roman"/>
              </a:rPr>
              <a:t>сиру,</a:t>
            </a:r>
            <a:endParaRPr sz="2400">
              <a:latin typeface="Times New Roman"/>
              <a:cs typeface="Times New Roman"/>
            </a:endParaRPr>
          </a:p>
        </p:txBody>
      </p:sp>
      <p:sp>
        <p:nvSpPr>
          <p:cNvPr id="3" name="object 3"/>
          <p:cNvSpPr txBox="1"/>
          <p:nvPr/>
        </p:nvSpPr>
        <p:spPr>
          <a:xfrm>
            <a:off x="399625" y="2844102"/>
            <a:ext cx="8195309" cy="391160"/>
          </a:xfrm>
          <a:prstGeom prst="rect">
            <a:avLst/>
          </a:prstGeom>
        </p:spPr>
        <p:txBody>
          <a:bodyPr vert="horz" wrap="square" lIns="0" tIns="12700" rIns="0" bIns="0" rtlCol="0">
            <a:spAutoFit/>
          </a:bodyPr>
          <a:lstStyle/>
          <a:p>
            <a:pPr marL="12700">
              <a:lnSpc>
                <a:spcPct val="100000"/>
              </a:lnSpc>
              <a:spcBef>
                <a:spcPts val="100"/>
              </a:spcBef>
              <a:tabLst>
                <a:tab pos="1162685" algn="l"/>
                <a:tab pos="1490345" algn="l"/>
                <a:tab pos="3181985" algn="l"/>
                <a:tab pos="4819015" algn="l"/>
                <a:tab pos="5111750" algn="l"/>
                <a:tab pos="6808470" algn="l"/>
              </a:tabLst>
            </a:pPr>
            <a:r>
              <a:rPr sz="2400" spc="-20" dirty="0">
                <a:solidFill>
                  <a:srgbClr val="1F497D"/>
                </a:solidFill>
                <a:latin typeface="Times New Roman"/>
                <a:cs typeface="Times New Roman"/>
              </a:rPr>
              <a:t>томата,	</a:t>
            </a:r>
            <a:r>
              <a:rPr sz="2400" dirty="0">
                <a:solidFill>
                  <a:srgbClr val="1F497D"/>
                </a:solidFill>
                <a:latin typeface="Times New Roman"/>
                <a:cs typeface="Times New Roman"/>
              </a:rPr>
              <a:t>з	</a:t>
            </a:r>
            <a:r>
              <a:rPr sz="2400" spc="-10" dirty="0">
                <a:solidFill>
                  <a:srgbClr val="1F497D"/>
                </a:solidFill>
                <a:latin typeface="Times New Roman"/>
                <a:cs typeface="Times New Roman"/>
              </a:rPr>
              <a:t>подальшим	розігрівом,	</a:t>
            </a:r>
            <a:r>
              <a:rPr sz="2400" dirty="0">
                <a:solidFill>
                  <a:srgbClr val="1F497D"/>
                </a:solidFill>
                <a:latin typeface="Times New Roman"/>
                <a:cs typeface="Times New Roman"/>
              </a:rPr>
              <a:t>і	</a:t>
            </a:r>
            <a:r>
              <a:rPr sz="2400" spc="-15" dirty="0">
                <a:solidFill>
                  <a:srgbClr val="1F497D"/>
                </a:solidFill>
                <a:latin typeface="Times New Roman"/>
                <a:cs typeface="Times New Roman"/>
              </a:rPr>
              <a:t>закінчуючи	</a:t>
            </a:r>
            <a:r>
              <a:rPr sz="2400" dirty="0">
                <a:solidFill>
                  <a:srgbClr val="1F497D"/>
                </a:solidFill>
                <a:latin typeface="Times New Roman"/>
                <a:cs typeface="Times New Roman"/>
              </a:rPr>
              <a:t>десертним</a:t>
            </a:r>
            <a:endParaRPr sz="2400">
              <a:latin typeface="Times New Roman"/>
              <a:cs typeface="Times New Roman"/>
            </a:endParaRPr>
          </a:p>
        </p:txBody>
      </p:sp>
      <p:sp>
        <p:nvSpPr>
          <p:cNvPr id="4" name="object 4"/>
          <p:cNvSpPr txBox="1"/>
          <p:nvPr/>
        </p:nvSpPr>
        <p:spPr>
          <a:xfrm>
            <a:off x="399016" y="3026982"/>
            <a:ext cx="7575550" cy="2768600"/>
          </a:xfrm>
          <a:prstGeom prst="rect">
            <a:avLst/>
          </a:prstGeom>
        </p:spPr>
        <p:txBody>
          <a:bodyPr vert="horz" wrap="square" lIns="0" tIns="195580" rIns="0" bIns="0" rtlCol="0">
            <a:spAutoFit/>
          </a:bodyPr>
          <a:lstStyle/>
          <a:p>
            <a:pPr marL="12700">
              <a:lnSpc>
                <a:spcPct val="100000"/>
              </a:lnSpc>
              <a:spcBef>
                <a:spcPts val="1540"/>
              </a:spcBef>
            </a:pPr>
            <a:r>
              <a:rPr sz="2400" spc="-15" dirty="0">
                <a:solidFill>
                  <a:srgbClr val="1F497D"/>
                </a:solidFill>
                <a:latin typeface="Times New Roman"/>
                <a:cs typeface="Times New Roman"/>
              </a:rPr>
              <a:t>варіантом</a:t>
            </a:r>
            <a:r>
              <a:rPr sz="2400" spc="-5" dirty="0">
                <a:solidFill>
                  <a:srgbClr val="1F497D"/>
                </a:solidFill>
                <a:latin typeface="Times New Roman"/>
                <a:cs typeface="Times New Roman"/>
              </a:rPr>
              <a:t> </a:t>
            </a:r>
            <a:r>
              <a:rPr sz="2400" dirty="0">
                <a:solidFill>
                  <a:srgbClr val="1F497D"/>
                </a:solidFill>
                <a:latin typeface="Times New Roman"/>
                <a:cs typeface="Times New Roman"/>
              </a:rPr>
              <a:t>з</a:t>
            </a:r>
            <a:r>
              <a:rPr sz="2400" spc="-5" dirty="0">
                <a:solidFill>
                  <a:srgbClr val="1F497D"/>
                </a:solidFill>
                <a:latin typeface="Times New Roman"/>
                <a:cs typeface="Times New Roman"/>
              </a:rPr>
              <a:t> кремами,</a:t>
            </a:r>
            <a:r>
              <a:rPr sz="2400" dirty="0">
                <a:solidFill>
                  <a:srgbClr val="1F497D"/>
                </a:solidFill>
                <a:latin typeface="Times New Roman"/>
                <a:cs typeface="Times New Roman"/>
              </a:rPr>
              <a:t> </a:t>
            </a:r>
            <a:r>
              <a:rPr sz="2400" spc="-10" dirty="0">
                <a:solidFill>
                  <a:srgbClr val="1F497D"/>
                </a:solidFill>
                <a:latin typeface="Times New Roman"/>
                <a:cs typeface="Times New Roman"/>
              </a:rPr>
              <a:t>фруктами </a:t>
            </a:r>
            <a:r>
              <a:rPr sz="2400" dirty="0">
                <a:solidFill>
                  <a:srgbClr val="1F497D"/>
                </a:solidFill>
                <a:latin typeface="Times New Roman"/>
                <a:cs typeface="Times New Roman"/>
              </a:rPr>
              <a:t>і</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горіхами.</a:t>
            </a:r>
            <a:endParaRPr sz="2400">
              <a:latin typeface="Times New Roman"/>
              <a:cs typeface="Times New Roman"/>
            </a:endParaRPr>
          </a:p>
          <a:p>
            <a:pPr marL="12700">
              <a:lnSpc>
                <a:spcPct val="100000"/>
              </a:lnSpc>
              <a:spcBef>
                <a:spcPts val="1440"/>
              </a:spcBef>
            </a:pPr>
            <a:r>
              <a:rPr sz="2400" spc="-5" dirty="0">
                <a:solidFill>
                  <a:srgbClr val="1F497D"/>
                </a:solidFill>
                <a:latin typeface="Times New Roman"/>
                <a:cs typeface="Times New Roman"/>
              </a:rPr>
              <a:t>Для</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виготовлення</a:t>
            </a:r>
            <a:r>
              <a:rPr sz="2400" spc="5" dirty="0">
                <a:solidFill>
                  <a:srgbClr val="1F497D"/>
                </a:solidFill>
                <a:latin typeface="Times New Roman"/>
                <a:cs typeface="Times New Roman"/>
              </a:rPr>
              <a:t> </a:t>
            </a:r>
            <a:r>
              <a:rPr sz="2400" spc="-20" dirty="0">
                <a:solidFill>
                  <a:srgbClr val="1F497D"/>
                </a:solidFill>
                <a:latin typeface="Times New Roman"/>
                <a:cs typeface="Times New Roman"/>
              </a:rPr>
              <a:t>коно-піци</a:t>
            </a:r>
            <a:r>
              <a:rPr sz="2400" spc="10" dirty="0">
                <a:solidFill>
                  <a:srgbClr val="1F497D"/>
                </a:solidFill>
                <a:latin typeface="Times New Roman"/>
                <a:cs typeface="Times New Roman"/>
              </a:rPr>
              <a:t> </a:t>
            </a:r>
            <a:r>
              <a:rPr sz="2400" spc="-15" dirty="0">
                <a:solidFill>
                  <a:srgbClr val="1F497D"/>
                </a:solidFill>
                <a:latin typeface="Times New Roman"/>
                <a:cs typeface="Times New Roman"/>
              </a:rPr>
              <a:t>необхідне</a:t>
            </a:r>
            <a:r>
              <a:rPr sz="2400" spc="-5" dirty="0">
                <a:solidFill>
                  <a:srgbClr val="1F497D"/>
                </a:solidFill>
                <a:latin typeface="Times New Roman"/>
                <a:cs typeface="Times New Roman"/>
              </a:rPr>
              <a:t> </a:t>
            </a:r>
            <a:r>
              <a:rPr sz="2400" spc="-10" dirty="0">
                <a:solidFill>
                  <a:srgbClr val="1F497D"/>
                </a:solidFill>
                <a:latin typeface="Times New Roman"/>
                <a:cs typeface="Times New Roman"/>
              </a:rPr>
              <a:t>таке устаткування:</a:t>
            </a:r>
            <a:endParaRPr sz="2400">
              <a:latin typeface="Times New Roman"/>
              <a:cs typeface="Times New Roman"/>
            </a:endParaRPr>
          </a:p>
          <a:p>
            <a:pPr marL="12700">
              <a:lnSpc>
                <a:spcPct val="100000"/>
              </a:lnSpc>
              <a:spcBef>
                <a:spcPts val="1440"/>
              </a:spcBef>
            </a:pPr>
            <a:r>
              <a:rPr sz="2400" spc="10" dirty="0">
                <a:solidFill>
                  <a:srgbClr val="1F497D"/>
                </a:solidFill>
                <a:latin typeface="Times New Roman"/>
                <a:cs typeface="Times New Roman"/>
              </a:rPr>
              <a:t>-прес</a:t>
            </a:r>
            <a:r>
              <a:rPr sz="2400" spc="-30" dirty="0">
                <a:solidFill>
                  <a:srgbClr val="1F497D"/>
                </a:solidFill>
                <a:latin typeface="Times New Roman"/>
                <a:cs typeface="Times New Roman"/>
              </a:rPr>
              <a:t> </a:t>
            </a:r>
            <a:r>
              <a:rPr sz="2400" dirty="0">
                <a:solidFill>
                  <a:srgbClr val="1F497D"/>
                </a:solidFill>
                <a:latin typeface="Times New Roman"/>
                <a:cs typeface="Times New Roman"/>
              </a:rPr>
              <a:t>для</a:t>
            </a:r>
            <a:r>
              <a:rPr sz="2400" spc="-30" dirty="0">
                <a:solidFill>
                  <a:srgbClr val="1F497D"/>
                </a:solidFill>
                <a:latin typeface="Times New Roman"/>
                <a:cs typeface="Times New Roman"/>
              </a:rPr>
              <a:t> </a:t>
            </a:r>
            <a:r>
              <a:rPr sz="2400" spc="-15" dirty="0">
                <a:solidFill>
                  <a:srgbClr val="1F497D"/>
                </a:solidFill>
                <a:latin typeface="Times New Roman"/>
                <a:cs typeface="Times New Roman"/>
              </a:rPr>
              <a:t>виготовлення</a:t>
            </a:r>
            <a:r>
              <a:rPr sz="2400" spc="-20" dirty="0">
                <a:solidFill>
                  <a:srgbClr val="1F497D"/>
                </a:solidFill>
                <a:latin typeface="Times New Roman"/>
                <a:cs typeface="Times New Roman"/>
              </a:rPr>
              <a:t> </a:t>
            </a:r>
            <a:r>
              <a:rPr sz="2400" spc="-10" dirty="0">
                <a:solidFill>
                  <a:srgbClr val="1F497D"/>
                </a:solidFill>
                <a:latin typeface="Times New Roman"/>
                <a:cs typeface="Times New Roman"/>
              </a:rPr>
              <a:t>форм;</a:t>
            </a:r>
            <a:endParaRPr sz="2400">
              <a:latin typeface="Times New Roman"/>
              <a:cs typeface="Times New Roman"/>
            </a:endParaRPr>
          </a:p>
          <a:p>
            <a:pPr marL="12700">
              <a:lnSpc>
                <a:spcPct val="100000"/>
              </a:lnSpc>
              <a:spcBef>
                <a:spcPts val="1440"/>
              </a:spcBef>
            </a:pPr>
            <a:r>
              <a:rPr sz="2400" spc="-5" dirty="0">
                <a:solidFill>
                  <a:srgbClr val="1F497D"/>
                </a:solidFill>
                <a:latin typeface="Times New Roman"/>
                <a:cs typeface="Times New Roman"/>
              </a:rPr>
              <a:t>-піч</a:t>
            </a:r>
            <a:r>
              <a:rPr sz="2400" spc="-25" dirty="0">
                <a:solidFill>
                  <a:srgbClr val="1F497D"/>
                </a:solidFill>
                <a:latin typeface="Times New Roman"/>
                <a:cs typeface="Times New Roman"/>
              </a:rPr>
              <a:t> </a:t>
            </a:r>
            <a:r>
              <a:rPr sz="2400" dirty="0">
                <a:solidFill>
                  <a:srgbClr val="1F497D"/>
                </a:solidFill>
                <a:latin typeface="Times New Roman"/>
                <a:cs typeface="Times New Roman"/>
              </a:rPr>
              <a:t>для</a:t>
            </a:r>
            <a:r>
              <a:rPr sz="2400" spc="-30" dirty="0">
                <a:solidFill>
                  <a:srgbClr val="1F497D"/>
                </a:solidFill>
                <a:latin typeface="Times New Roman"/>
                <a:cs typeface="Times New Roman"/>
              </a:rPr>
              <a:t> </a:t>
            </a:r>
            <a:r>
              <a:rPr sz="2400" spc="-10" dirty="0">
                <a:solidFill>
                  <a:srgbClr val="1F497D"/>
                </a:solidFill>
                <a:latin typeface="Times New Roman"/>
                <a:cs typeface="Times New Roman"/>
              </a:rPr>
              <a:t>запікання;</a:t>
            </a:r>
            <a:endParaRPr sz="2400">
              <a:latin typeface="Times New Roman"/>
              <a:cs typeface="Times New Roman"/>
            </a:endParaRPr>
          </a:p>
          <a:p>
            <a:pPr marL="12700">
              <a:lnSpc>
                <a:spcPct val="100000"/>
              </a:lnSpc>
              <a:spcBef>
                <a:spcPts val="1440"/>
              </a:spcBef>
            </a:pPr>
            <a:r>
              <a:rPr sz="2400" dirty="0">
                <a:solidFill>
                  <a:srgbClr val="1F497D"/>
                </a:solidFill>
                <a:latin typeface="Times New Roman"/>
                <a:cs typeface="Times New Roman"/>
              </a:rPr>
              <a:t>-</a:t>
            </a:r>
            <a:r>
              <a:rPr sz="2400" spc="-25" dirty="0">
                <a:solidFill>
                  <a:srgbClr val="1F497D"/>
                </a:solidFill>
                <a:latin typeface="Times New Roman"/>
                <a:cs typeface="Times New Roman"/>
              </a:rPr>
              <a:t> </a:t>
            </a:r>
            <a:r>
              <a:rPr sz="2400" spc="-5" dirty="0">
                <a:solidFill>
                  <a:srgbClr val="1F497D"/>
                </a:solidFill>
                <a:latin typeface="Times New Roman"/>
                <a:cs typeface="Times New Roman"/>
              </a:rPr>
              <a:t>теплова</a:t>
            </a:r>
            <a:r>
              <a:rPr sz="2400" spc="-30" dirty="0">
                <a:solidFill>
                  <a:srgbClr val="1F497D"/>
                </a:solidFill>
                <a:latin typeface="Times New Roman"/>
                <a:cs typeface="Times New Roman"/>
              </a:rPr>
              <a:t> </a:t>
            </a:r>
            <a:r>
              <a:rPr sz="2400" dirty="0">
                <a:solidFill>
                  <a:srgbClr val="1F497D"/>
                </a:solidFill>
                <a:latin typeface="Times New Roman"/>
                <a:cs typeface="Times New Roman"/>
              </a:rPr>
              <a:t>вітрина</a:t>
            </a:r>
            <a:endParaRPr sz="2400">
              <a:latin typeface="Times New Roman"/>
              <a:cs typeface="Times New Roman"/>
            </a:endParaRPr>
          </a:p>
        </p:txBody>
      </p:sp>
      <p:grpSp>
        <p:nvGrpSpPr>
          <p:cNvPr id="5" name="object 5"/>
          <p:cNvGrpSpPr/>
          <p:nvPr/>
        </p:nvGrpSpPr>
        <p:grpSpPr>
          <a:xfrm>
            <a:off x="4775349" y="4223334"/>
            <a:ext cx="4368800" cy="2385060"/>
            <a:chOff x="4775349" y="4223334"/>
            <a:chExt cx="4368800" cy="2385060"/>
          </a:xfrm>
        </p:grpSpPr>
        <p:pic>
          <p:nvPicPr>
            <p:cNvPr id="6" name="object 6"/>
            <p:cNvPicPr/>
            <p:nvPr/>
          </p:nvPicPr>
          <p:blipFill>
            <a:blip r:embed="rId2" cstate="print"/>
            <a:stretch>
              <a:fillRect/>
            </a:stretch>
          </p:blipFill>
          <p:spPr>
            <a:xfrm>
              <a:off x="4775349" y="4223334"/>
              <a:ext cx="2246734" cy="2384984"/>
            </a:xfrm>
            <a:prstGeom prst="rect">
              <a:avLst/>
            </a:prstGeom>
          </p:spPr>
        </p:pic>
        <p:pic>
          <p:nvPicPr>
            <p:cNvPr id="7" name="object 7"/>
            <p:cNvPicPr/>
            <p:nvPr/>
          </p:nvPicPr>
          <p:blipFill>
            <a:blip r:embed="rId3" cstate="print"/>
            <a:stretch>
              <a:fillRect/>
            </a:stretch>
          </p:blipFill>
          <p:spPr>
            <a:xfrm>
              <a:off x="6574260" y="4655199"/>
              <a:ext cx="2569739" cy="1924047"/>
            </a:xfrm>
            <a:prstGeom prst="rect">
              <a:avLst/>
            </a:prstGeom>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31457"/>
            <a:ext cx="8908707" cy="61934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7375" y="108134"/>
            <a:ext cx="8802370" cy="6609080"/>
          </a:xfrm>
          <a:prstGeom prst="rect">
            <a:avLst/>
          </a:prstGeom>
        </p:spPr>
        <p:txBody>
          <a:bodyPr vert="horz" wrap="square" lIns="0" tIns="12700" rIns="0" bIns="0" rtlCol="0">
            <a:spAutoFit/>
          </a:bodyPr>
          <a:lstStyle/>
          <a:p>
            <a:pPr marL="514350" algn="just">
              <a:lnSpc>
                <a:spcPct val="100000"/>
              </a:lnSpc>
              <a:spcBef>
                <a:spcPts val="100"/>
              </a:spcBef>
            </a:pPr>
            <a:r>
              <a:rPr sz="1800" b="1" dirty="0">
                <a:latin typeface="Times New Roman"/>
                <a:cs typeface="Times New Roman"/>
              </a:rPr>
              <a:t>3.</a:t>
            </a:r>
            <a:r>
              <a:rPr sz="1800" b="1" spc="-15" dirty="0">
                <a:latin typeface="Times New Roman"/>
                <a:cs typeface="Times New Roman"/>
              </a:rPr>
              <a:t> </a:t>
            </a:r>
            <a:r>
              <a:rPr sz="1800" b="1" spc="-40" dirty="0">
                <a:latin typeface="Times New Roman"/>
                <a:cs typeface="Times New Roman"/>
              </a:rPr>
              <a:t>Будова</a:t>
            </a:r>
            <a:r>
              <a:rPr sz="1800" b="1" spc="-5" dirty="0">
                <a:latin typeface="Times New Roman"/>
                <a:cs typeface="Times New Roman"/>
              </a:rPr>
              <a:t> </a:t>
            </a:r>
            <a:r>
              <a:rPr sz="1800" b="1" spc="10" dirty="0">
                <a:latin typeface="Times New Roman"/>
                <a:cs typeface="Times New Roman"/>
              </a:rPr>
              <a:t>та</a:t>
            </a:r>
            <a:r>
              <a:rPr sz="1800" b="1" spc="-10" dirty="0">
                <a:latin typeface="Times New Roman"/>
                <a:cs typeface="Times New Roman"/>
              </a:rPr>
              <a:t> </a:t>
            </a:r>
            <a:r>
              <a:rPr sz="1800" b="1" dirty="0">
                <a:latin typeface="Times New Roman"/>
                <a:cs typeface="Times New Roman"/>
              </a:rPr>
              <a:t>принцип</a:t>
            </a:r>
            <a:r>
              <a:rPr sz="1800" b="1" spc="-20" dirty="0">
                <a:latin typeface="Times New Roman"/>
                <a:cs typeface="Times New Roman"/>
              </a:rPr>
              <a:t> </a:t>
            </a:r>
            <a:r>
              <a:rPr sz="1800" b="1" spc="-10" dirty="0">
                <a:latin typeface="Times New Roman"/>
                <a:cs typeface="Times New Roman"/>
              </a:rPr>
              <a:t>роботи</a:t>
            </a:r>
            <a:r>
              <a:rPr sz="1800" b="1" spc="-5" dirty="0">
                <a:latin typeface="Times New Roman"/>
                <a:cs typeface="Times New Roman"/>
              </a:rPr>
              <a:t> </a:t>
            </a:r>
            <a:r>
              <a:rPr sz="1800" b="1" spc="-15" dirty="0">
                <a:latin typeface="Times New Roman"/>
                <a:cs typeface="Times New Roman"/>
              </a:rPr>
              <a:t>сковорід</a:t>
            </a:r>
            <a:endParaRPr sz="1800">
              <a:latin typeface="Times New Roman"/>
              <a:cs typeface="Times New Roman"/>
            </a:endParaRPr>
          </a:p>
          <a:p>
            <a:pPr marL="62865" marR="53340" indent="450850" algn="just">
              <a:lnSpc>
                <a:spcPct val="100000"/>
              </a:lnSpc>
            </a:pPr>
            <a:r>
              <a:rPr sz="1800" spc="-20" dirty="0">
                <a:latin typeface="Times New Roman"/>
                <a:cs typeface="Times New Roman"/>
              </a:rPr>
              <a:t>Сковороди</a:t>
            </a:r>
            <a:r>
              <a:rPr sz="1800" spc="-15" dirty="0">
                <a:latin typeface="Times New Roman"/>
                <a:cs typeface="Times New Roman"/>
              </a:rPr>
              <a:t> </a:t>
            </a:r>
            <a:r>
              <a:rPr sz="1800" spc="-10" dirty="0">
                <a:latin typeface="Times New Roman"/>
                <a:cs typeface="Times New Roman"/>
              </a:rPr>
              <a:t>призначені</a:t>
            </a:r>
            <a:r>
              <a:rPr sz="1800" spc="-5" dirty="0">
                <a:latin typeface="Times New Roman"/>
                <a:cs typeface="Times New Roman"/>
              </a:rPr>
              <a:t> </a:t>
            </a:r>
            <a:r>
              <a:rPr sz="1800" dirty="0">
                <a:latin typeface="Times New Roman"/>
                <a:cs typeface="Times New Roman"/>
              </a:rPr>
              <a:t>для</a:t>
            </a:r>
            <a:r>
              <a:rPr sz="1800" spc="5" dirty="0">
                <a:latin typeface="Times New Roman"/>
                <a:cs typeface="Times New Roman"/>
              </a:rPr>
              <a:t> </a:t>
            </a:r>
            <a:r>
              <a:rPr sz="1800" spc="-10" dirty="0">
                <a:latin typeface="Times New Roman"/>
                <a:cs typeface="Times New Roman"/>
              </a:rPr>
              <a:t>смаження</a:t>
            </a:r>
            <a:r>
              <a:rPr sz="1800" spc="-5" dirty="0">
                <a:latin typeface="Times New Roman"/>
                <a:cs typeface="Times New Roman"/>
              </a:rPr>
              <a:t> </a:t>
            </a:r>
            <a:r>
              <a:rPr sz="1800" dirty="0">
                <a:latin typeface="Times New Roman"/>
                <a:cs typeface="Times New Roman"/>
              </a:rPr>
              <a:t>на</a:t>
            </a:r>
            <a:r>
              <a:rPr sz="1800" spc="5" dirty="0">
                <a:latin typeface="Times New Roman"/>
                <a:cs typeface="Times New Roman"/>
              </a:rPr>
              <a:t> </a:t>
            </a:r>
            <a:r>
              <a:rPr sz="1800" spc="-5" dirty="0">
                <a:latin typeface="Times New Roman"/>
                <a:cs typeface="Times New Roman"/>
              </a:rPr>
              <a:t>нагрітій</a:t>
            </a:r>
            <a:r>
              <a:rPr sz="1800" dirty="0">
                <a:latin typeface="Times New Roman"/>
                <a:cs typeface="Times New Roman"/>
              </a:rPr>
              <a:t> </a:t>
            </a:r>
            <a:r>
              <a:rPr sz="1800" spc="-5" dirty="0">
                <a:latin typeface="Times New Roman"/>
                <a:cs typeface="Times New Roman"/>
              </a:rPr>
              <a:t>поверхні</a:t>
            </a:r>
            <a:r>
              <a:rPr sz="1800" dirty="0">
                <a:latin typeface="Times New Roman"/>
                <a:cs typeface="Times New Roman"/>
              </a:rPr>
              <a:t> м'яса,</a:t>
            </a:r>
            <a:r>
              <a:rPr sz="1800" spc="5" dirty="0">
                <a:latin typeface="Times New Roman"/>
                <a:cs typeface="Times New Roman"/>
              </a:rPr>
              <a:t> </a:t>
            </a:r>
            <a:r>
              <a:rPr sz="1800" spc="-5" dirty="0">
                <a:latin typeface="Times New Roman"/>
                <a:cs typeface="Times New Roman"/>
              </a:rPr>
              <a:t>риби,</a:t>
            </a:r>
            <a:r>
              <a:rPr sz="1800" dirty="0">
                <a:latin typeface="Times New Roman"/>
                <a:cs typeface="Times New Roman"/>
              </a:rPr>
              <a:t> </a:t>
            </a:r>
            <a:r>
              <a:rPr sz="1800" spc="-5" dirty="0">
                <a:latin typeface="Times New Roman"/>
                <a:cs typeface="Times New Roman"/>
              </a:rPr>
              <a:t>птиці</a:t>
            </a:r>
            <a:r>
              <a:rPr sz="1800" spc="440" dirty="0">
                <a:latin typeface="Times New Roman"/>
                <a:cs typeface="Times New Roman"/>
              </a:rPr>
              <a:t> </a:t>
            </a:r>
            <a:r>
              <a:rPr sz="1800" spc="15" dirty="0">
                <a:latin typeface="Times New Roman"/>
                <a:cs typeface="Times New Roman"/>
              </a:rPr>
              <a:t>та </a:t>
            </a:r>
            <a:r>
              <a:rPr sz="1800" spc="-434" dirty="0">
                <a:latin typeface="Times New Roman"/>
                <a:cs typeface="Times New Roman"/>
              </a:rPr>
              <a:t> </a:t>
            </a:r>
            <a:r>
              <a:rPr sz="1800" spc="-5" dirty="0">
                <a:latin typeface="Times New Roman"/>
                <a:cs typeface="Times New Roman"/>
              </a:rPr>
              <a:t>інших</a:t>
            </a:r>
            <a:r>
              <a:rPr sz="1800" dirty="0">
                <a:latin typeface="Times New Roman"/>
                <a:cs typeface="Times New Roman"/>
              </a:rPr>
              <a:t> </a:t>
            </a:r>
            <a:r>
              <a:rPr sz="1800" spc="-10" dirty="0">
                <a:latin typeface="Times New Roman"/>
                <a:cs typeface="Times New Roman"/>
              </a:rPr>
              <a:t>продуктів,</a:t>
            </a:r>
            <a:r>
              <a:rPr sz="1800" spc="-5" dirty="0">
                <a:latin typeface="Times New Roman"/>
                <a:cs typeface="Times New Roman"/>
              </a:rPr>
              <a:t> </a:t>
            </a:r>
            <a:r>
              <a:rPr sz="1800" dirty="0">
                <a:latin typeface="Times New Roman"/>
                <a:cs typeface="Times New Roman"/>
              </a:rPr>
              <a:t>а</a:t>
            </a:r>
            <a:r>
              <a:rPr sz="1800" spc="5" dirty="0">
                <a:latin typeface="Times New Roman"/>
                <a:cs typeface="Times New Roman"/>
              </a:rPr>
              <a:t> </a:t>
            </a:r>
            <a:r>
              <a:rPr sz="1800" spc="-25" dirty="0">
                <a:latin typeface="Times New Roman"/>
                <a:cs typeface="Times New Roman"/>
              </a:rPr>
              <a:t>також</a:t>
            </a:r>
            <a:r>
              <a:rPr sz="1800" spc="-20" dirty="0">
                <a:latin typeface="Times New Roman"/>
                <a:cs typeface="Times New Roman"/>
              </a:rPr>
              <a:t> </a:t>
            </a:r>
            <a:r>
              <a:rPr sz="1800" spc="-5" dirty="0">
                <a:latin typeface="Times New Roman"/>
                <a:cs typeface="Times New Roman"/>
              </a:rPr>
              <a:t>для</a:t>
            </a:r>
            <a:r>
              <a:rPr sz="1800" dirty="0">
                <a:latin typeface="Times New Roman"/>
                <a:cs typeface="Times New Roman"/>
              </a:rPr>
              <a:t> </a:t>
            </a:r>
            <a:r>
              <a:rPr sz="1800" spc="-5" dirty="0">
                <a:latin typeface="Times New Roman"/>
                <a:cs typeface="Times New Roman"/>
              </a:rPr>
              <a:t>пасерування,</a:t>
            </a:r>
            <a:r>
              <a:rPr sz="1800" dirty="0">
                <a:latin typeface="Times New Roman"/>
                <a:cs typeface="Times New Roman"/>
              </a:rPr>
              <a:t> </a:t>
            </a:r>
            <a:r>
              <a:rPr sz="1800" spc="-10" dirty="0">
                <a:latin typeface="Times New Roman"/>
                <a:cs typeface="Times New Roman"/>
              </a:rPr>
              <a:t>тушкування</a:t>
            </a:r>
            <a:r>
              <a:rPr sz="1800" spc="-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5" dirty="0">
                <a:latin typeface="Times New Roman"/>
                <a:cs typeface="Times New Roman"/>
              </a:rPr>
              <a:t>припускання.</a:t>
            </a:r>
            <a:r>
              <a:rPr sz="1800" dirty="0">
                <a:latin typeface="Times New Roman"/>
                <a:cs typeface="Times New Roman"/>
              </a:rPr>
              <a:t> До</a:t>
            </a:r>
            <a:r>
              <a:rPr sz="1800" spc="5" dirty="0">
                <a:latin typeface="Times New Roman"/>
                <a:cs typeface="Times New Roman"/>
              </a:rPr>
              <a:t> </a:t>
            </a:r>
            <a:r>
              <a:rPr sz="1800" spc="-20" dirty="0">
                <a:latin typeface="Times New Roman"/>
                <a:cs typeface="Times New Roman"/>
              </a:rPr>
              <a:t>сковорід </a:t>
            </a:r>
            <a:r>
              <a:rPr sz="1800" spc="-434" dirty="0">
                <a:latin typeface="Times New Roman"/>
                <a:cs typeface="Times New Roman"/>
              </a:rPr>
              <a:t> </a:t>
            </a:r>
            <a:r>
              <a:rPr sz="1800" dirty="0">
                <a:latin typeface="Times New Roman"/>
                <a:cs typeface="Times New Roman"/>
              </a:rPr>
              <a:t>відносяться і </a:t>
            </a:r>
            <a:r>
              <a:rPr sz="1800" spc="-15" dirty="0">
                <a:latin typeface="Times New Roman"/>
                <a:cs typeface="Times New Roman"/>
              </a:rPr>
              <a:t>апарати </a:t>
            </a:r>
            <a:r>
              <a:rPr sz="1800" dirty="0">
                <a:latin typeface="Times New Roman"/>
                <a:cs typeface="Times New Roman"/>
              </a:rPr>
              <a:t>з </a:t>
            </a:r>
            <a:r>
              <a:rPr sz="1800" spc="-5" dirty="0">
                <a:latin typeface="Times New Roman"/>
                <a:cs typeface="Times New Roman"/>
              </a:rPr>
              <a:t>двостороннім нагріванням, </a:t>
            </a:r>
            <a:r>
              <a:rPr sz="1800" dirty="0">
                <a:latin typeface="Times New Roman"/>
                <a:cs typeface="Times New Roman"/>
              </a:rPr>
              <a:t>які </a:t>
            </a:r>
            <a:r>
              <a:rPr sz="1800" spc="-20" dirty="0">
                <a:latin typeface="Times New Roman"/>
                <a:cs typeface="Times New Roman"/>
              </a:rPr>
              <a:t>використовують </a:t>
            </a:r>
            <a:r>
              <a:rPr sz="1800" dirty="0">
                <a:latin typeface="Times New Roman"/>
                <a:cs typeface="Times New Roman"/>
              </a:rPr>
              <a:t>для </a:t>
            </a:r>
            <a:r>
              <a:rPr sz="1800" spc="-10" dirty="0">
                <a:latin typeface="Times New Roman"/>
                <a:cs typeface="Times New Roman"/>
              </a:rPr>
              <a:t>випікання </a:t>
            </a:r>
            <a:r>
              <a:rPr sz="1800" spc="-5" dirty="0">
                <a:latin typeface="Times New Roman"/>
                <a:cs typeface="Times New Roman"/>
              </a:rPr>
              <a:t> виробів </a:t>
            </a:r>
            <a:r>
              <a:rPr sz="1800" dirty="0">
                <a:latin typeface="Times New Roman"/>
                <a:cs typeface="Times New Roman"/>
              </a:rPr>
              <a:t>з тіста </a:t>
            </a:r>
            <a:r>
              <a:rPr sz="1800" spc="-5" dirty="0">
                <a:latin typeface="Times New Roman"/>
                <a:cs typeface="Times New Roman"/>
              </a:rPr>
              <a:t>(вафель, </a:t>
            </a:r>
            <a:r>
              <a:rPr sz="1800" spc="-15" dirty="0">
                <a:latin typeface="Times New Roman"/>
                <a:cs typeface="Times New Roman"/>
              </a:rPr>
              <a:t>печива) </a:t>
            </a:r>
            <a:r>
              <a:rPr sz="1800" spc="-5" dirty="0">
                <a:latin typeface="Times New Roman"/>
                <a:cs typeface="Times New Roman"/>
              </a:rPr>
              <a:t>або </a:t>
            </a:r>
            <a:r>
              <a:rPr sz="1800" spc="-10" dirty="0">
                <a:latin typeface="Times New Roman"/>
                <a:cs typeface="Times New Roman"/>
              </a:rPr>
              <a:t>смаження скибочок </a:t>
            </a:r>
            <a:r>
              <a:rPr sz="1800" spc="-20" dirty="0">
                <a:latin typeface="Times New Roman"/>
                <a:cs typeface="Times New Roman"/>
              </a:rPr>
              <a:t>ковбаси, </a:t>
            </a:r>
            <a:r>
              <a:rPr sz="1800" spc="-5" dirty="0">
                <a:latin typeface="Times New Roman"/>
                <a:cs typeface="Times New Roman"/>
              </a:rPr>
              <a:t>хліба, </a:t>
            </a:r>
            <a:r>
              <a:rPr sz="1800" dirty="0">
                <a:latin typeface="Times New Roman"/>
                <a:cs typeface="Times New Roman"/>
              </a:rPr>
              <a:t>сосисок </a:t>
            </a:r>
            <a:r>
              <a:rPr sz="1800" spc="-10" dirty="0">
                <a:latin typeface="Times New Roman"/>
                <a:cs typeface="Times New Roman"/>
              </a:rPr>
              <a:t>тощо </a:t>
            </a:r>
            <a:r>
              <a:rPr sz="1800" spc="-5" dirty="0">
                <a:latin typeface="Times New Roman"/>
                <a:cs typeface="Times New Roman"/>
              </a:rPr>
              <a:t> (вафельниці,</a:t>
            </a:r>
            <a:r>
              <a:rPr sz="1800" spc="-15" dirty="0">
                <a:latin typeface="Times New Roman"/>
                <a:cs typeface="Times New Roman"/>
              </a:rPr>
              <a:t> контактні</a:t>
            </a:r>
            <a:r>
              <a:rPr sz="1800" spc="-10" dirty="0">
                <a:latin typeface="Times New Roman"/>
                <a:cs typeface="Times New Roman"/>
              </a:rPr>
              <a:t> </a:t>
            </a:r>
            <a:r>
              <a:rPr sz="1800" spc="-5" dirty="0">
                <a:latin typeface="Times New Roman"/>
                <a:cs typeface="Times New Roman"/>
              </a:rPr>
              <a:t>грилі).</a:t>
            </a:r>
            <a:endParaRPr sz="1800">
              <a:latin typeface="Times New Roman"/>
              <a:cs typeface="Times New Roman"/>
            </a:endParaRPr>
          </a:p>
          <a:p>
            <a:pPr marL="63500" marR="55244" indent="450850" algn="just">
              <a:lnSpc>
                <a:spcPct val="100000"/>
              </a:lnSpc>
            </a:pPr>
            <a:r>
              <a:rPr sz="1800" dirty="0">
                <a:latin typeface="Times New Roman"/>
                <a:cs typeface="Times New Roman"/>
              </a:rPr>
              <a:t>На </a:t>
            </a:r>
            <a:r>
              <a:rPr sz="1800" spc="-15" dirty="0">
                <a:latin typeface="Times New Roman"/>
                <a:cs typeface="Times New Roman"/>
              </a:rPr>
              <a:t>одній </a:t>
            </a:r>
            <a:r>
              <a:rPr sz="1800" dirty="0">
                <a:latin typeface="Times New Roman"/>
                <a:cs typeface="Times New Roman"/>
              </a:rPr>
              <a:t>з </a:t>
            </a:r>
            <a:r>
              <a:rPr sz="1800" spc="-5" dirty="0">
                <a:latin typeface="Times New Roman"/>
                <a:cs typeface="Times New Roman"/>
              </a:rPr>
              <a:t>опор </a:t>
            </a:r>
            <a:r>
              <a:rPr sz="1800" spc="-20" dirty="0">
                <a:latin typeface="Times New Roman"/>
                <a:cs typeface="Times New Roman"/>
              </a:rPr>
              <a:t>сковороди </a:t>
            </a:r>
            <a:r>
              <a:rPr sz="1800" spc="-5" dirty="0">
                <a:latin typeface="Times New Roman"/>
                <a:cs typeface="Times New Roman"/>
              </a:rPr>
              <a:t>(частіше </a:t>
            </a:r>
            <a:r>
              <a:rPr sz="1800" dirty="0">
                <a:latin typeface="Times New Roman"/>
                <a:cs typeface="Times New Roman"/>
              </a:rPr>
              <a:t>на </a:t>
            </a:r>
            <a:r>
              <a:rPr sz="1800" spc="-5" dirty="0">
                <a:latin typeface="Times New Roman"/>
                <a:cs typeface="Times New Roman"/>
              </a:rPr>
              <a:t>лівій) </a:t>
            </a:r>
            <a:r>
              <a:rPr sz="1800" spc="-10" dirty="0">
                <a:latin typeface="Times New Roman"/>
                <a:cs typeface="Times New Roman"/>
              </a:rPr>
              <a:t>розміщують </a:t>
            </a:r>
            <a:r>
              <a:rPr sz="1800" spc="-5" dirty="0">
                <a:latin typeface="Times New Roman"/>
                <a:cs typeface="Times New Roman"/>
              </a:rPr>
              <a:t>органи </a:t>
            </a:r>
            <a:r>
              <a:rPr sz="1800" spc="-15" dirty="0">
                <a:latin typeface="Times New Roman"/>
                <a:cs typeface="Times New Roman"/>
              </a:rPr>
              <a:t>керування, </a:t>
            </a:r>
            <a:r>
              <a:rPr sz="1800" dirty="0">
                <a:latin typeface="Times New Roman"/>
                <a:cs typeface="Times New Roman"/>
              </a:rPr>
              <a:t>а </a:t>
            </a:r>
            <a:r>
              <a:rPr sz="1800" spc="-5" dirty="0">
                <a:latin typeface="Times New Roman"/>
                <a:cs typeface="Times New Roman"/>
              </a:rPr>
              <a:t>на </a:t>
            </a:r>
            <a:r>
              <a:rPr sz="1800" dirty="0">
                <a:latin typeface="Times New Roman"/>
                <a:cs typeface="Times New Roman"/>
              </a:rPr>
              <a:t> </a:t>
            </a:r>
            <a:r>
              <a:rPr sz="1800" spc="-5" dirty="0">
                <a:latin typeface="Times New Roman"/>
                <a:cs typeface="Times New Roman"/>
              </a:rPr>
              <a:t>іншій</a:t>
            </a:r>
            <a:r>
              <a:rPr sz="1800" dirty="0">
                <a:latin typeface="Times New Roman"/>
                <a:cs typeface="Times New Roman"/>
              </a:rPr>
              <a:t> –</a:t>
            </a:r>
            <a:r>
              <a:rPr sz="1800" spc="5" dirty="0">
                <a:latin typeface="Times New Roman"/>
                <a:cs typeface="Times New Roman"/>
              </a:rPr>
              <a:t> </a:t>
            </a:r>
            <a:r>
              <a:rPr sz="1800" spc="-10" dirty="0">
                <a:latin typeface="Times New Roman"/>
                <a:cs typeface="Times New Roman"/>
              </a:rPr>
              <a:t>механізм</a:t>
            </a:r>
            <a:r>
              <a:rPr sz="1800" spc="-5" dirty="0">
                <a:latin typeface="Times New Roman"/>
                <a:cs typeface="Times New Roman"/>
              </a:rPr>
              <a:t> для</a:t>
            </a:r>
            <a:r>
              <a:rPr sz="1800" dirty="0">
                <a:latin typeface="Times New Roman"/>
                <a:cs typeface="Times New Roman"/>
              </a:rPr>
              <a:t> </a:t>
            </a:r>
            <a:r>
              <a:rPr sz="1800" spc="-5" dirty="0">
                <a:latin typeface="Times New Roman"/>
                <a:cs typeface="Times New Roman"/>
              </a:rPr>
              <a:t>перекидання</a:t>
            </a:r>
            <a:r>
              <a:rPr sz="1800" dirty="0">
                <a:latin typeface="Times New Roman"/>
                <a:cs typeface="Times New Roman"/>
              </a:rPr>
              <a:t> </a:t>
            </a:r>
            <a:r>
              <a:rPr sz="1800" spc="-5" dirty="0">
                <a:latin typeface="Times New Roman"/>
                <a:cs typeface="Times New Roman"/>
              </a:rPr>
              <a:t>чаші.</a:t>
            </a:r>
            <a:r>
              <a:rPr sz="1800" dirty="0">
                <a:latin typeface="Times New Roman"/>
                <a:cs typeface="Times New Roman"/>
              </a:rPr>
              <a:t> </a:t>
            </a:r>
            <a:r>
              <a:rPr sz="1800" spc="-20" dirty="0">
                <a:latin typeface="Times New Roman"/>
                <a:cs typeface="Times New Roman"/>
              </a:rPr>
              <a:t>Сковороди</a:t>
            </a:r>
            <a:r>
              <a:rPr sz="1800" spc="-15" dirty="0">
                <a:latin typeface="Times New Roman"/>
                <a:cs typeface="Times New Roman"/>
              </a:rPr>
              <a:t> </a:t>
            </a:r>
            <a:r>
              <a:rPr sz="1800" spc="-10" dirty="0">
                <a:latin typeface="Times New Roman"/>
                <a:cs typeface="Times New Roman"/>
              </a:rPr>
              <a:t>періодичної</a:t>
            </a:r>
            <a:r>
              <a:rPr sz="1800" spc="-5" dirty="0">
                <a:latin typeface="Times New Roman"/>
                <a:cs typeface="Times New Roman"/>
              </a:rPr>
              <a:t> дії</a:t>
            </a:r>
            <a:r>
              <a:rPr sz="1800" dirty="0">
                <a:latin typeface="Times New Roman"/>
                <a:cs typeface="Times New Roman"/>
              </a:rPr>
              <a:t> </a:t>
            </a:r>
            <a:r>
              <a:rPr sz="1800" spc="-15" dirty="0">
                <a:latin typeface="Times New Roman"/>
                <a:cs typeface="Times New Roman"/>
              </a:rPr>
              <a:t>призначені</a:t>
            </a:r>
            <a:r>
              <a:rPr sz="1800" spc="-10" dirty="0">
                <a:latin typeface="Times New Roman"/>
                <a:cs typeface="Times New Roman"/>
              </a:rPr>
              <a:t> </a:t>
            </a:r>
            <a:r>
              <a:rPr sz="1800" spc="-5" dirty="0">
                <a:latin typeface="Times New Roman"/>
                <a:cs typeface="Times New Roman"/>
              </a:rPr>
              <a:t>для </a:t>
            </a:r>
            <a:r>
              <a:rPr sz="1800" dirty="0">
                <a:latin typeface="Times New Roman"/>
                <a:cs typeface="Times New Roman"/>
              </a:rPr>
              <a:t> </a:t>
            </a:r>
            <a:r>
              <a:rPr sz="1800" spc="-5" dirty="0">
                <a:latin typeface="Times New Roman"/>
                <a:cs typeface="Times New Roman"/>
              </a:rPr>
              <a:t>виробництва </a:t>
            </a:r>
            <a:r>
              <a:rPr sz="1800" spc="-20" dirty="0">
                <a:latin typeface="Times New Roman"/>
                <a:cs typeface="Times New Roman"/>
              </a:rPr>
              <a:t>широкого</a:t>
            </a:r>
            <a:r>
              <a:rPr sz="1800" spc="-15" dirty="0">
                <a:latin typeface="Times New Roman"/>
                <a:cs typeface="Times New Roman"/>
              </a:rPr>
              <a:t> </a:t>
            </a:r>
            <a:r>
              <a:rPr sz="1800" spc="-10" dirty="0">
                <a:latin typeface="Times New Roman"/>
                <a:cs typeface="Times New Roman"/>
              </a:rPr>
              <a:t>асортименту</a:t>
            </a:r>
            <a:r>
              <a:rPr sz="1800" spc="-5" dirty="0">
                <a:latin typeface="Times New Roman"/>
                <a:cs typeface="Times New Roman"/>
              </a:rPr>
              <a:t> виробів. Вони </a:t>
            </a:r>
            <a:r>
              <a:rPr sz="1800" spc="-15" dirty="0">
                <a:latin typeface="Times New Roman"/>
                <a:cs typeface="Times New Roman"/>
              </a:rPr>
              <a:t>можуть</a:t>
            </a:r>
            <a:r>
              <a:rPr sz="1800" spc="-10" dirty="0">
                <a:latin typeface="Times New Roman"/>
                <a:cs typeface="Times New Roman"/>
              </a:rPr>
              <a:t> працювати</a:t>
            </a:r>
            <a:r>
              <a:rPr sz="1800" spc="-5" dirty="0">
                <a:latin typeface="Times New Roman"/>
                <a:cs typeface="Times New Roman"/>
              </a:rPr>
              <a:t> </a:t>
            </a:r>
            <a:r>
              <a:rPr sz="1800" dirty="0">
                <a:latin typeface="Times New Roman"/>
                <a:cs typeface="Times New Roman"/>
              </a:rPr>
              <a:t>за </a:t>
            </a:r>
            <a:r>
              <a:rPr sz="1800" spc="-10" dirty="0">
                <a:latin typeface="Times New Roman"/>
                <a:cs typeface="Times New Roman"/>
              </a:rPr>
              <a:t>допомогою </a:t>
            </a:r>
            <a:r>
              <a:rPr sz="1800" spc="-5" dirty="0">
                <a:latin typeface="Times New Roman"/>
                <a:cs typeface="Times New Roman"/>
              </a:rPr>
              <a:t> </a:t>
            </a:r>
            <a:r>
              <a:rPr sz="1800" spc="-10" dirty="0">
                <a:latin typeface="Times New Roman"/>
                <a:cs typeface="Times New Roman"/>
              </a:rPr>
              <a:t>електричного</a:t>
            </a:r>
            <a:r>
              <a:rPr sz="1800" spc="-5" dirty="0">
                <a:latin typeface="Times New Roman"/>
                <a:cs typeface="Times New Roman"/>
              </a:rPr>
              <a:t> </a:t>
            </a:r>
            <a:r>
              <a:rPr sz="1800" spc="5" dirty="0">
                <a:latin typeface="Times New Roman"/>
                <a:cs typeface="Times New Roman"/>
              </a:rPr>
              <a:t>та</a:t>
            </a:r>
            <a:r>
              <a:rPr sz="1800" spc="10" dirty="0">
                <a:latin typeface="Times New Roman"/>
                <a:cs typeface="Times New Roman"/>
              </a:rPr>
              <a:t> </a:t>
            </a:r>
            <a:r>
              <a:rPr sz="1800" spc="-10" dirty="0">
                <a:latin typeface="Times New Roman"/>
                <a:cs typeface="Times New Roman"/>
              </a:rPr>
              <a:t>газового</a:t>
            </a:r>
            <a:r>
              <a:rPr sz="1800" spc="-5" dirty="0">
                <a:latin typeface="Times New Roman"/>
                <a:cs typeface="Times New Roman"/>
              </a:rPr>
              <a:t> обігрівання.</a:t>
            </a:r>
            <a:r>
              <a:rPr sz="1800" dirty="0">
                <a:latin typeface="Times New Roman"/>
                <a:cs typeface="Times New Roman"/>
              </a:rPr>
              <a:t> </a:t>
            </a:r>
            <a:r>
              <a:rPr sz="1800" spc="-20" dirty="0">
                <a:latin typeface="Times New Roman"/>
                <a:cs typeface="Times New Roman"/>
              </a:rPr>
              <a:t>Робоча</a:t>
            </a:r>
            <a:r>
              <a:rPr sz="1800" spc="-15" dirty="0">
                <a:latin typeface="Times New Roman"/>
                <a:cs typeface="Times New Roman"/>
              </a:rPr>
              <a:t> </a:t>
            </a:r>
            <a:r>
              <a:rPr sz="1800" spc="-5" dirty="0">
                <a:latin typeface="Times New Roman"/>
                <a:cs typeface="Times New Roman"/>
              </a:rPr>
              <a:t>поверхня</a:t>
            </a:r>
            <a:r>
              <a:rPr sz="1800" dirty="0">
                <a:latin typeface="Times New Roman"/>
                <a:cs typeface="Times New Roman"/>
              </a:rPr>
              <a:t> </a:t>
            </a:r>
            <a:r>
              <a:rPr sz="1800" spc="-5" dirty="0">
                <a:latin typeface="Times New Roman"/>
                <a:cs typeface="Times New Roman"/>
              </a:rPr>
              <a:t>чаші</a:t>
            </a:r>
            <a:r>
              <a:rPr sz="1800" dirty="0">
                <a:latin typeface="Times New Roman"/>
                <a:cs typeface="Times New Roman"/>
              </a:rPr>
              <a:t> </a:t>
            </a:r>
            <a:r>
              <a:rPr sz="1800" spc="-25" dirty="0">
                <a:latin typeface="Times New Roman"/>
                <a:cs typeface="Times New Roman"/>
              </a:rPr>
              <a:t>може</a:t>
            </a:r>
            <a:r>
              <a:rPr sz="1800" spc="-20" dirty="0">
                <a:latin typeface="Times New Roman"/>
                <a:cs typeface="Times New Roman"/>
              </a:rPr>
              <a:t> мати</a:t>
            </a:r>
            <a:r>
              <a:rPr sz="1800" spc="-15" dirty="0">
                <a:latin typeface="Times New Roman"/>
                <a:cs typeface="Times New Roman"/>
              </a:rPr>
              <a:t> </a:t>
            </a:r>
            <a:r>
              <a:rPr sz="1800" spc="-5" dirty="0">
                <a:latin typeface="Times New Roman"/>
                <a:cs typeface="Times New Roman"/>
              </a:rPr>
              <a:t>пряме</a:t>
            </a:r>
            <a:r>
              <a:rPr sz="1800" dirty="0">
                <a:latin typeface="Times New Roman"/>
                <a:cs typeface="Times New Roman"/>
              </a:rPr>
              <a:t> </a:t>
            </a:r>
            <a:r>
              <a:rPr sz="1800" spc="-5" dirty="0">
                <a:latin typeface="Times New Roman"/>
                <a:cs typeface="Times New Roman"/>
              </a:rPr>
              <a:t>або </a:t>
            </a:r>
            <a:r>
              <a:rPr sz="1800" dirty="0">
                <a:latin typeface="Times New Roman"/>
                <a:cs typeface="Times New Roman"/>
              </a:rPr>
              <a:t> </a:t>
            </a:r>
            <a:r>
              <a:rPr sz="1800" spc="-5" dirty="0">
                <a:latin typeface="Times New Roman"/>
                <a:cs typeface="Times New Roman"/>
              </a:rPr>
              <a:t>непряме</a:t>
            </a:r>
            <a:r>
              <a:rPr sz="1800" dirty="0">
                <a:latin typeface="Times New Roman"/>
                <a:cs typeface="Times New Roman"/>
              </a:rPr>
              <a:t> </a:t>
            </a:r>
            <a:r>
              <a:rPr sz="1800" spc="-5" dirty="0">
                <a:latin typeface="Times New Roman"/>
                <a:cs typeface="Times New Roman"/>
              </a:rPr>
              <a:t>обігрівання</a:t>
            </a:r>
            <a:r>
              <a:rPr sz="1800" dirty="0">
                <a:latin typeface="Times New Roman"/>
                <a:cs typeface="Times New Roman"/>
              </a:rPr>
              <a:t> (за</a:t>
            </a:r>
            <a:r>
              <a:rPr sz="1800" spc="5" dirty="0">
                <a:latin typeface="Times New Roman"/>
                <a:cs typeface="Times New Roman"/>
              </a:rPr>
              <a:t> </a:t>
            </a:r>
            <a:r>
              <a:rPr sz="1800" spc="-10" dirty="0">
                <a:latin typeface="Times New Roman"/>
                <a:cs typeface="Times New Roman"/>
              </a:rPr>
              <a:t>допомогою</a:t>
            </a:r>
            <a:r>
              <a:rPr sz="1800" spc="-5" dirty="0">
                <a:latin typeface="Times New Roman"/>
                <a:cs typeface="Times New Roman"/>
              </a:rPr>
              <a:t> </a:t>
            </a:r>
            <a:r>
              <a:rPr sz="1800" spc="-15" dirty="0">
                <a:latin typeface="Times New Roman"/>
                <a:cs typeface="Times New Roman"/>
              </a:rPr>
              <a:t>проміжного</a:t>
            </a:r>
            <a:r>
              <a:rPr sz="1800" spc="-10" dirty="0">
                <a:latin typeface="Times New Roman"/>
                <a:cs typeface="Times New Roman"/>
              </a:rPr>
              <a:t> </a:t>
            </a:r>
            <a:r>
              <a:rPr sz="1800" dirty="0">
                <a:latin typeface="Times New Roman"/>
                <a:cs typeface="Times New Roman"/>
              </a:rPr>
              <a:t>теплоносія,</a:t>
            </a:r>
            <a:r>
              <a:rPr sz="1800" spc="5" dirty="0">
                <a:latin typeface="Times New Roman"/>
                <a:cs typeface="Times New Roman"/>
              </a:rPr>
              <a:t> </a:t>
            </a:r>
            <a:r>
              <a:rPr sz="1800" dirty="0">
                <a:latin typeface="Times New Roman"/>
                <a:cs typeface="Times New Roman"/>
              </a:rPr>
              <a:t>який</a:t>
            </a:r>
            <a:r>
              <a:rPr sz="1800" spc="455" dirty="0">
                <a:latin typeface="Times New Roman"/>
                <a:cs typeface="Times New Roman"/>
              </a:rPr>
              <a:t> </a:t>
            </a:r>
            <a:r>
              <a:rPr sz="1800" spc="-15" dirty="0">
                <a:latin typeface="Times New Roman"/>
                <a:cs typeface="Times New Roman"/>
              </a:rPr>
              <a:t>знаходиться</a:t>
            </a:r>
            <a:r>
              <a:rPr sz="1800" spc="425" dirty="0">
                <a:latin typeface="Times New Roman"/>
                <a:cs typeface="Times New Roman"/>
              </a:rPr>
              <a:t> </a:t>
            </a:r>
            <a:r>
              <a:rPr sz="1800" dirty="0">
                <a:latin typeface="Times New Roman"/>
                <a:cs typeface="Times New Roman"/>
              </a:rPr>
              <a:t>в </a:t>
            </a:r>
            <a:r>
              <a:rPr sz="1800" spc="-434" dirty="0">
                <a:latin typeface="Times New Roman"/>
                <a:cs typeface="Times New Roman"/>
              </a:rPr>
              <a:t> </a:t>
            </a:r>
            <a:r>
              <a:rPr sz="1800" spc="-10" dirty="0">
                <a:latin typeface="Times New Roman"/>
                <a:cs typeface="Times New Roman"/>
              </a:rPr>
              <a:t>сорочці).</a:t>
            </a:r>
            <a:r>
              <a:rPr sz="1800" spc="-5" dirty="0">
                <a:latin typeface="Times New Roman"/>
                <a:cs typeface="Times New Roman"/>
              </a:rPr>
              <a:t> </a:t>
            </a:r>
            <a:r>
              <a:rPr sz="1800" spc="-20" dirty="0">
                <a:latin typeface="Times New Roman"/>
                <a:cs typeface="Times New Roman"/>
              </a:rPr>
              <a:t>Можливе</a:t>
            </a:r>
            <a:r>
              <a:rPr sz="1800" spc="-15" dirty="0">
                <a:latin typeface="Times New Roman"/>
                <a:cs typeface="Times New Roman"/>
              </a:rPr>
              <a:t> </a:t>
            </a:r>
            <a:r>
              <a:rPr sz="1800" spc="-5" dirty="0">
                <a:latin typeface="Times New Roman"/>
                <a:cs typeface="Times New Roman"/>
              </a:rPr>
              <a:t>централізоване</a:t>
            </a:r>
            <a:r>
              <a:rPr sz="1800" dirty="0">
                <a:latin typeface="Times New Roman"/>
                <a:cs typeface="Times New Roman"/>
              </a:rPr>
              <a:t> </a:t>
            </a:r>
            <a:r>
              <a:rPr sz="1800" spc="-5" dirty="0">
                <a:latin typeface="Times New Roman"/>
                <a:cs typeface="Times New Roman"/>
              </a:rPr>
              <a:t>постачання</a:t>
            </a:r>
            <a:r>
              <a:rPr sz="1800" dirty="0">
                <a:latin typeface="Times New Roman"/>
                <a:cs typeface="Times New Roman"/>
              </a:rPr>
              <a:t> </a:t>
            </a:r>
            <a:r>
              <a:rPr sz="1800" spc="-15" dirty="0">
                <a:latin typeface="Times New Roman"/>
                <a:cs typeface="Times New Roman"/>
              </a:rPr>
              <a:t>високотемпературного</a:t>
            </a:r>
            <a:r>
              <a:rPr sz="1800" spc="-10" dirty="0">
                <a:latin typeface="Times New Roman"/>
                <a:cs typeface="Times New Roman"/>
              </a:rPr>
              <a:t> </a:t>
            </a:r>
            <a:r>
              <a:rPr sz="1800" dirty="0">
                <a:latin typeface="Times New Roman"/>
                <a:cs typeface="Times New Roman"/>
              </a:rPr>
              <a:t>теплоносія</a:t>
            </a:r>
            <a:r>
              <a:rPr sz="1800" spc="5" dirty="0">
                <a:latin typeface="Times New Roman"/>
                <a:cs typeface="Times New Roman"/>
              </a:rPr>
              <a:t> </a:t>
            </a:r>
            <a:r>
              <a:rPr sz="1800" dirty="0">
                <a:latin typeface="Times New Roman"/>
                <a:cs typeface="Times New Roman"/>
              </a:rPr>
              <a:t>до </a:t>
            </a:r>
            <a:r>
              <a:rPr sz="1800" spc="5" dirty="0">
                <a:latin typeface="Times New Roman"/>
                <a:cs typeface="Times New Roman"/>
              </a:rPr>
              <a:t> </a:t>
            </a:r>
            <a:r>
              <a:rPr sz="1800" spc="-20" dirty="0">
                <a:latin typeface="Times New Roman"/>
                <a:cs typeface="Times New Roman"/>
              </a:rPr>
              <a:t>сковороди.</a:t>
            </a:r>
            <a:endParaRPr sz="1800">
              <a:latin typeface="Times New Roman"/>
              <a:cs typeface="Times New Roman"/>
            </a:endParaRPr>
          </a:p>
          <a:p>
            <a:pPr marL="63500" marR="55244" indent="450215" algn="just">
              <a:lnSpc>
                <a:spcPct val="100000"/>
              </a:lnSpc>
            </a:pPr>
            <a:r>
              <a:rPr sz="1800" spc="-20" dirty="0">
                <a:latin typeface="Times New Roman"/>
                <a:cs typeface="Times New Roman"/>
              </a:rPr>
              <a:t>Сковороди </a:t>
            </a:r>
            <a:r>
              <a:rPr sz="1800" dirty="0">
                <a:latin typeface="Times New Roman"/>
                <a:cs typeface="Times New Roman"/>
              </a:rPr>
              <a:t>відносяться до </a:t>
            </a:r>
            <a:r>
              <a:rPr sz="1800" spc="-15" dirty="0">
                <a:latin typeface="Times New Roman"/>
                <a:cs typeface="Times New Roman"/>
              </a:rPr>
              <a:t>апаратів </a:t>
            </a:r>
            <a:r>
              <a:rPr sz="1800" dirty="0">
                <a:latin typeface="Times New Roman"/>
                <a:cs typeface="Times New Roman"/>
              </a:rPr>
              <a:t>з </a:t>
            </a:r>
            <a:r>
              <a:rPr sz="1800" spc="-10" dirty="0">
                <a:latin typeface="Times New Roman"/>
                <a:cs typeface="Times New Roman"/>
              </a:rPr>
              <a:t>плоскою </a:t>
            </a:r>
            <a:r>
              <a:rPr sz="1800" spc="-5" dirty="0">
                <a:latin typeface="Times New Roman"/>
                <a:cs typeface="Times New Roman"/>
              </a:rPr>
              <a:t>жарильною поверхнею, </a:t>
            </a:r>
            <a:r>
              <a:rPr sz="1800" dirty="0">
                <a:latin typeface="Times New Roman"/>
                <a:cs typeface="Times New Roman"/>
              </a:rPr>
              <a:t>і як </a:t>
            </a:r>
            <a:r>
              <a:rPr sz="1800" spc="-5" dirty="0">
                <a:latin typeface="Times New Roman"/>
                <a:cs typeface="Times New Roman"/>
              </a:rPr>
              <a:t>правило, </a:t>
            </a:r>
            <a:r>
              <a:rPr sz="1800" dirty="0">
                <a:latin typeface="Times New Roman"/>
                <a:cs typeface="Times New Roman"/>
              </a:rPr>
              <a:t> </a:t>
            </a:r>
            <a:r>
              <a:rPr sz="1800" spc="-10" dirty="0">
                <a:latin typeface="Times New Roman"/>
                <a:cs typeface="Times New Roman"/>
              </a:rPr>
              <a:t>мають</a:t>
            </a:r>
            <a:r>
              <a:rPr sz="1800" spc="-5" dirty="0">
                <a:latin typeface="Times New Roman"/>
                <a:cs typeface="Times New Roman"/>
              </a:rPr>
              <a:t> </a:t>
            </a:r>
            <a:r>
              <a:rPr sz="1800" spc="-15" dirty="0">
                <a:latin typeface="Times New Roman"/>
                <a:cs typeface="Times New Roman"/>
              </a:rPr>
              <a:t>одну</a:t>
            </a:r>
            <a:r>
              <a:rPr sz="1800" spc="-10" dirty="0">
                <a:latin typeface="Times New Roman"/>
                <a:cs typeface="Times New Roman"/>
              </a:rPr>
              <a:t> </a:t>
            </a:r>
            <a:r>
              <a:rPr sz="1800" spc="-15" dirty="0">
                <a:latin typeface="Times New Roman"/>
                <a:cs typeface="Times New Roman"/>
              </a:rPr>
              <a:t>робочу</a:t>
            </a:r>
            <a:r>
              <a:rPr sz="1800" spc="-10" dirty="0">
                <a:latin typeface="Times New Roman"/>
                <a:cs typeface="Times New Roman"/>
              </a:rPr>
              <a:t> </a:t>
            </a:r>
            <a:r>
              <a:rPr sz="1800" spc="-35" dirty="0">
                <a:latin typeface="Times New Roman"/>
                <a:cs typeface="Times New Roman"/>
              </a:rPr>
              <a:t>камеру,</a:t>
            </a:r>
            <a:r>
              <a:rPr sz="1800" spc="-30" dirty="0">
                <a:latin typeface="Times New Roman"/>
                <a:cs typeface="Times New Roman"/>
              </a:rPr>
              <a:t> </a:t>
            </a:r>
            <a:r>
              <a:rPr sz="1800" spc="5" dirty="0">
                <a:latin typeface="Times New Roman"/>
                <a:cs typeface="Times New Roman"/>
              </a:rPr>
              <a:t>але</a:t>
            </a:r>
            <a:r>
              <a:rPr sz="1800" spc="10" dirty="0">
                <a:latin typeface="Times New Roman"/>
                <a:cs typeface="Times New Roman"/>
              </a:rPr>
              <a:t> </a:t>
            </a:r>
            <a:r>
              <a:rPr sz="1800" spc="-10" dirty="0">
                <a:latin typeface="Times New Roman"/>
                <a:cs typeface="Times New Roman"/>
              </a:rPr>
              <a:t>можуть</a:t>
            </a:r>
            <a:r>
              <a:rPr sz="1800" spc="-5" dirty="0">
                <a:latin typeface="Times New Roman"/>
                <a:cs typeface="Times New Roman"/>
              </a:rPr>
              <a:t> </a:t>
            </a:r>
            <a:r>
              <a:rPr sz="1800" spc="-20" dirty="0">
                <a:latin typeface="Times New Roman"/>
                <a:cs typeface="Times New Roman"/>
              </a:rPr>
              <a:t>бути</a:t>
            </a:r>
            <a:r>
              <a:rPr sz="1800" spc="-15" dirty="0">
                <a:latin typeface="Times New Roman"/>
                <a:cs typeface="Times New Roman"/>
              </a:rPr>
              <a:t> </a:t>
            </a:r>
            <a:r>
              <a:rPr sz="1800" dirty="0">
                <a:latin typeface="Times New Roman"/>
                <a:cs typeface="Times New Roman"/>
              </a:rPr>
              <a:t>і</a:t>
            </a:r>
            <a:r>
              <a:rPr sz="1800" spc="5" dirty="0">
                <a:latin typeface="Times New Roman"/>
                <a:cs typeface="Times New Roman"/>
              </a:rPr>
              <a:t> </a:t>
            </a:r>
            <a:r>
              <a:rPr sz="1800" spc="-10" dirty="0">
                <a:latin typeface="Times New Roman"/>
                <a:cs typeface="Times New Roman"/>
              </a:rPr>
              <a:t>двокамерні</a:t>
            </a:r>
            <a:r>
              <a:rPr sz="1800" spc="-5" dirty="0">
                <a:latin typeface="Times New Roman"/>
                <a:cs typeface="Times New Roman"/>
              </a:rPr>
              <a:t> </a:t>
            </a:r>
            <a:r>
              <a:rPr sz="1800" dirty="0">
                <a:latin typeface="Times New Roman"/>
                <a:cs typeface="Times New Roman"/>
              </a:rPr>
              <a:t>(на</a:t>
            </a:r>
            <a:r>
              <a:rPr sz="1800" spc="5" dirty="0">
                <a:latin typeface="Times New Roman"/>
                <a:cs typeface="Times New Roman"/>
              </a:rPr>
              <a:t> </a:t>
            </a:r>
            <a:r>
              <a:rPr sz="1800" spc="-5" dirty="0">
                <a:latin typeface="Times New Roman"/>
                <a:cs typeface="Times New Roman"/>
              </a:rPr>
              <a:t>спільній</a:t>
            </a:r>
            <a:r>
              <a:rPr sz="1800" dirty="0">
                <a:latin typeface="Times New Roman"/>
                <a:cs typeface="Times New Roman"/>
              </a:rPr>
              <a:t> </a:t>
            </a:r>
            <a:r>
              <a:rPr sz="1800" spc="-5" dirty="0">
                <a:latin typeface="Times New Roman"/>
                <a:cs typeface="Times New Roman"/>
              </a:rPr>
              <a:t>станині </a:t>
            </a:r>
            <a:r>
              <a:rPr sz="1800" dirty="0">
                <a:latin typeface="Times New Roman"/>
                <a:cs typeface="Times New Roman"/>
              </a:rPr>
              <a:t> </a:t>
            </a:r>
            <a:r>
              <a:rPr sz="1800" spc="-5" dirty="0">
                <a:latin typeface="Times New Roman"/>
                <a:cs typeface="Times New Roman"/>
              </a:rPr>
              <a:t>встановлюють</a:t>
            </a:r>
            <a:r>
              <a:rPr sz="1800" spc="15" dirty="0">
                <a:latin typeface="Times New Roman"/>
                <a:cs typeface="Times New Roman"/>
              </a:rPr>
              <a:t> </a:t>
            </a:r>
            <a:r>
              <a:rPr sz="1800" dirty="0">
                <a:latin typeface="Times New Roman"/>
                <a:cs typeface="Times New Roman"/>
              </a:rPr>
              <a:t>дві</a:t>
            </a:r>
            <a:r>
              <a:rPr sz="1800" spc="-5" dirty="0">
                <a:latin typeface="Times New Roman"/>
                <a:cs typeface="Times New Roman"/>
              </a:rPr>
              <a:t> чаші)</a:t>
            </a:r>
            <a:r>
              <a:rPr sz="1800" spc="5" dirty="0">
                <a:latin typeface="Times New Roman"/>
                <a:cs typeface="Times New Roman"/>
              </a:rPr>
              <a:t> </a:t>
            </a:r>
            <a:r>
              <a:rPr sz="1800" spc="-5" dirty="0">
                <a:latin typeface="Times New Roman"/>
                <a:cs typeface="Times New Roman"/>
              </a:rPr>
              <a:t>або</a:t>
            </a:r>
            <a:r>
              <a:rPr sz="1800" dirty="0">
                <a:latin typeface="Times New Roman"/>
                <a:cs typeface="Times New Roman"/>
              </a:rPr>
              <a:t> двосекційні</a:t>
            </a:r>
            <a:r>
              <a:rPr sz="1800" spc="-25" dirty="0">
                <a:latin typeface="Times New Roman"/>
                <a:cs typeface="Times New Roman"/>
              </a:rPr>
              <a:t> </a:t>
            </a:r>
            <a:r>
              <a:rPr sz="1800" spc="-5" dirty="0">
                <a:latin typeface="Times New Roman"/>
                <a:cs typeface="Times New Roman"/>
              </a:rPr>
              <a:t>(жарильна поверхня </a:t>
            </a:r>
            <a:r>
              <a:rPr sz="1800" spc="-10" dirty="0">
                <a:latin typeface="Times New Roman"/>
                <a:cs typeface="Times New Roman"/>
              </a:rPr>
              <a:t>поділена</a:t>
            </a:r>
            <a:r>
              <a:rPr sz="1800" spc="-5" dirty="0">
                <a:latin typeface="Times New Roman"/>
                <a:cs typeface="Times New Roman"/>
              </a:rPr>
              <a:t> </a:t>
            </a:r>
            <a:r>
              <a:rPr sz="1800" spc="-15" dirty="0">
                <a:latin typeface="Times New Roman"/>
                <a:cs typeface="Times New Roman"/>
              </a:rPr>
              <a:t>перегородкою).</a:t>
            </a:r>
            <a:endParaRPr sz="1800">
              <a:latin typeface="Times New Roman"/>
              <a:cs typeface="Times New Roman"/>
            </a:endParaRPr>
          </a:p>
          <a:p>
            <a:pPr marL="65405" marR="53975" indent="450215" algn="just">
              <a:lnSpc>
                <a:spcPct val="100000"/>
              </a:lnSpc>
            </a:pPr>
            <a:r>
              <a:rPr sz="1800" i="1" spc="-15" dirty="0">
                <a:latin typeface="Times New Roman"/>
                <a:cs typeface="Times New Roman"/>
              </a:rPr>
              <a:t>Сковороди </a:t>
            </a:r>
            <a:r>
              <a:rPr sz="1800" i="1" spc="-5" dirty="0">
                <a:latin typeface="Times New Roman"/>
                <a:cs typeface="Times New Roman"/>
              </a:rPr>
              <a:t>періодичної дії</a:t>
            </a:r>
            <a:r>
              <a:rPr sz="1800" spc="-5" dirty="0">
                <a:latin typeface="Times New Roman"/>
                <a:cs typeface="Times New Roman"/>
              </a:rPr>
              <a:t>. Складаються </a:t>
            </a:r>
            <a:r>
              <a:rPr sz="1800" dirty="0">
                <a:latin typeface="Times New Roman"/>
                <a:cs typeface="Times New Roman"/>
              </a:rPr>
              <a:t>з </a:t>
            </a:r>
            <a:r>
              <a:rPr sz="1800" spc="-10" dirty="0">
                <a:latin typeface="Times New Roman"/>
                <a:cs typeface="Times New Roman"/>
              </a:rPr>
              <a:t>робочої камери </a:t>
            </a:r>
            <a:r>
              <a:rPr sz="1800" spc="-5" dirty="0">
                <a:latin typeface="Times New Roman"/>
                <a:cs typeface="Times New Roman"/>
              </a:rPr>
              <a:t>(чаші), </a:t>
            </a:r>
            <a:r>
              <a:rPr sz="1800" spc="-10" dirty="0">
                <a:latin typeface="Times New Roman"/>
                <a:cs typeface="Times New Roman"/>
              </a:rPr>
              <a:t>яка має </a:t>
            </a:r>
            <a:r>
              <a:rPr sz="1800" spc="-20" dirty="0">
                <a:latin typeface="Times New Roman"/>
                <a:cs typeface="Times New Roman"/>
              </a:rPr>
              <a:t>вигляд </a:t>
            </a:r>
            <a:r>
              <a:rPr sz="1800" spc="-15" dirty="0">
                <a:latin typeface="Times New Roman"/>
                <a:cs typeface="Times New Roman"/>
              </a:rPr>
              <a:t> </a:t>
            </a:r>
            <a:r>
              <a:rPr sz="1800" spc="-5" dirty="0">
                <a:latin typeface="Times New Roman"/>
                <a:cs typeface="Times New Roman"/>
              </a:rPr>
              <a:t>циліндра або </a:t>
            </a:r>
            <a:r>
              <a:rPr sz="1800" spc="-15" dirty="0">
                <a:latin typeface="Times New Roman"/>
                <a:cs typeface="Times New Roman"/>
              </a:rPr>
              <a:t>короба, </a:t>
            </a:r>
            <a:r>
              <a:rPr sz="1800" spc="-5" dirty="0">
                <a:latin typeface="Times New Roman"/>
                <a:cs typeface="Times New Roman"/>
              </a:rPr>
              <a:t>теплової </a:t>
            </a:r>
            <a:r>
              <a:rPr sz="1800" spc="-10" dirty="0">
                <a:latin typeface="Times New Roman"/>
                <a:cs typeface="Times New Roman"/>
              </a:rPr>
              <a:t>ізоляції, облицювання, сорочки </a:t>
            </a:r>
            <a:r>
              <a:rPr sz="1800" dirty="0">
                <a:latin typeface="Times New Roman"/>
                <a:cs typeface="Times New Roman"/>
              </a:rPr>
              <a:t>з </a:t>
            </a:r>
            <a:r>
              <a:rPr sz="1800" spc="-10" dirty="0">
                <a:latin typeface="Times New Roman"/>
                <a:cs typeface="Times New Roman"/>
              </a:rPr>
              <a:t>проміжним </a:t>
            </a:r>
            <a:r>
              <a:rPr sz="1800" dirty="0">
                <a:latin typeface="Times New Roman"/>
                <a:cs typeface="Times New Roman"/>
              </a:rPr>
              <a:t>теплоносієм </a:t>
            </a:r>
            <a:r>
              <a:rPr sz="1800" spc="5" dirty="0">
                <a:latin typeface="Times New Roman"/>
                <a:cs typeface="Times New Roman"/>
              </a:rPr>
              <a:t> </a:t>
            </a:r>
            <a:r>
              <a:rPr sz="1800" dirty="0">
                <a:latin typeface="Times New Roman"/>
                <a:cs typeface="Times New Roman"/>
              </a:rPr>
              <a:t>(якщо це</a:t>
            </a:r>
            <a:r>
              <a:rPr sz="1800" spc="-10" dirty="0">
                <a:latin typeface="Times New Roman"/>
                <a:cs typeface="Times New Roman"/>
              </a:rPr>
              <a:t> </a:t>
            </a:r>
            <a:r>
              <a:rPr sz="1800" spc="-15" dirty="0">
                <a:latin typeface="Times New Roman"/>
                <a:cs typeface="Times New Roman"/>
              </a:rPr>
              <a:t>передбачено</a:t>
            </a:r>
            <a:r>
              <a:rPr sz="1800" spc="-10" dirty="0">
                <a:latin typeface="Times New Roman"/>
                <a:cs typeface="Times New Roman"/>
              </a:rPr>
              <a:t> конструкцією),</a:t>
            </a:r>
            <a:r>
              <a:rPr sz="1800" spc="-5" dirty="0">
                <a:latin typeface="Times New Roman"/>
                <a:cs typeface="Times New Roman"/>
              </a:rPr>
              <a:t> </a:t>
            </a:r>
            <a:r>
              <a:rPr sz="1800" spc="-15" dirty="0">
                <a:latin typeface="Times New Roman"/>
                <a:cs typeface="Times New Roman"/>
              </a:rPr>
              <a:t>теплогенеруючого</a:t>
            </a:r>
            <a:r>
              <a:rPr sz="1800" spc="5" dirty="0">
                <a:latin typeface="Times New Roman"/>
                <a:cs typeface="Times New Roman"/>
              </a:rPr>
              <a:t> </a:t>
            </a:r>
            <a:r>
              <a:rPr sz="1800" dirty="0">
                <a:latin typeface="Times New Roman"/>
                <a:cs typeface="Times New Roman"/>
              </a:rPr>
              <a:t>пристрою, станини.</a:t>
            </a:r>
            <a:endParaRPr sz="1800">
              <a:latin typeface="Times New Roman"/>
              <a:cs typeface="Times New Roman"/>
            </a:endParaRPr>
          </a:p>
          <a:p>
            <a:pPr marL="63500" marR="53340" indent="452755" algn="just">
              <a:lnSpc>
                <a:spcPct val="100000"/>
              </a:lnSpc>
            </a:pPr>
            <a:r>
              <a:rPr sz="1800" dirty="0">
                <a:latin typeface="Times New Roman"/>
                <a:cs typeface="Times New Roman"/>
              </a:rPr>
              <a:t>В</a:t>
            </a:r>
            <a:r>
              <a:rPr sz="1800" spc="5" dirty="0">
                <a:latin typeface="Times New Roman"/>
                <a:cs typeface="Times New Roman"/>
              </a:rPr>
              <a:t> </a:t>
            </a:r>
            <a:r>
              <a:rPr sz="1800" spc="-20" dirty="0">
                <a:latin typeface="Times New Roman"/>
                <a:cs typeface="Times New Roman"/>
              </a:rPr>
              <a:t>сковородах</a:t>
            </a:r>
            <a:r>
              <a:rPr sz="1800" spc="-15" dirty="0">
                <a:latin typeface="Times New Roman"/>
                <a:cs typeface="Times New Roman"/>
              </a:rPr>
              <a:t> </a:t>
            </a:r>
            <a:r>
              <a:rPr sz="1800" spc="-5" dirty="0">
                <a:latin typeface="Times New Roman"/>
                <a:cs typeface="Times New Roman"/>
              </a:rPr>
              <a:t>зазвичай</a:t>
            </a:r>
            <a:r>
              <a:rPr sz="1800" dirty="0">
                <a:latin typeface="Times New Roman"/>
                <a:cs typeface="Times New Roman"/>
              </a:rPr>
              <a:t> </a:t>
            </a:r>
            <a:r>
              <a:rPr sz="1800" spc="-5" dirty="0">
                <a:latin typeface="Times New Roman"/>
                <a:cs typeface="Times New Roman"/>
              </a:rPr>
              <a:t>здійснюється</a:t>
            </a:r>
            <a:r>
              <a:rPr sz="1800" dirty="0">
                <a:latin typeface="Times New Roman"/>
                <a:cs typeface="Times New Roman"/>
              </a:rPr>
              <a:t> </a:t>
            </a:r>
            <a:r>
              <a:rPr sz="1800" spc="-10" dirty="0">
                <a:latin typeface="Times New Roman"/>
                <a:cs typeface="Times New Roman"/>
              </a:rPr>
              <a:t>ручне</a:t>
            </a:r>
            <a:r>
              <a:rPr sz="1800" spc="-5" dirty="0">
                <a:latin typeface="Times New Roman"/>
                <a:cs typeface="Times New Roman"/>
              </a:rPr>
              <a:t> ступеневе</a:t>
            </a:r>
            <a:r>
              <a:rPr sz="1800" dirty="0">
                <a:latin typeface="Times New Roman"/>
                <a:cs typeface="Times New Roman"/>
              </a:rPr>
              <a:t> </a:t>
            </a:r>
            <a:r>
              <a:rPr sz="1800" spc="-15" dirty="0">
                <a:latin typeface="Times New Roman"/>
                <a:cs typeface="Times New Roman"/>
              </a:rPr>
              <a:t>регулювання</a:t>
            </a:r>
            <a:r>
              <a:rPr sz="1800" spc="-10" dirty="0">
                <a:latin typeface="Times New Roman"/>
                <a:cs typeface="Times New Roman"/>
              </a:rPr>
              <a:t> </a:t>
            </a:r>
            <a:r>
              <a:rPr sz="1800" spc="-5" dirty="0">
                <a:latin typeface="Times New Roman"/>
                <a:cs typeface="Times New Roman"/>
              </a:rPr>
              <a:t>режимів. </a:t>
            </a:r>
            <a:r>
              <a:rPr sz="1800" spc="-434" dirty="0">
                <a:latin typeface="Times New Roman"/>
                <a:cs typeface="Times New Roman"/>
              </a:rPr>
              <a:t> </a:t>
            </a:r>
            <a:r>
              <a:rPr sz="1800" spc="-15" dirty="0">
                <a:latin typeface="Times New Roman"/>
                <a:cs typeface="Times New Roman"/>
              </a:rPr>
              <a:t>Температура</a:t>
            </a:r>
            <a:r>
              <a:rPr sz="1800" spc="200" dirty="0">
                <a:latin typeface="Times New Roman"/>
                <a:cs typeface="Times New Roman"/>
              </a:rPr>
              <a:t> </a:t>
            </a:r>
            <a:r>
              <a:rPr sz="1800" spc="-15" dirty="0">
                <a:latin typeface="Times New Roman"/>
                <a:cs typeface="Times New Roman"/>
              </a:rPr>
              <a:t>робочого</a:t>
            </a:r>
            <a:r>
              <a:rPr sz="1800" spc="204" dirty="0">
                <a:latin typeface="Times New Roman"/>
                <a:cs typeface="Times New Roman"/>
              </a:rPr>
              <a:t> </a:t>
            </a:r>
            <a:r>
              <a:rPr sz="1800" spc="-5" dirty="0">
                <a:latin typeface="Times New Roman"/>
                <a:cs typeface="Times New Roman"/>
              </a:rPr>
              <a:t>середовища</a:t>
            </a:r>
            <a:r>
              <a:rPr sz="1800" spc="204" dirty="0">
                <a:latin typeface="Times New Roman"/>
                <a:cs typeface="Times New Roman"/>
              </a:rPr>
              <a:t> </a:t>
            </a:r>
            <a:r>
              <a:rPr sz="1800" spc="-5" dirty="0">
                <a:latin typeface="Times New Roman"/>
                <a:cs typeface="Times New Roman"/>
              </a:rPr>
              <a:t>повинна</a:t>
            </a:r>
            <a:r>
              <a:rPr sz="1800" spc="200" dirty="0">
                <a:latin typeface="Times New Roman"/>
                <a:cs typeface="Times New Roman"/>
              </a:rPr>
              <a:t> </a:t>
            </a:r>
            <a:r>
              <a:rPr sz="1800" spc="-15" dirty="0">
                <a:latin typeface="Times New Roman"/>
                <a:cs typeface="Times New Roman"/>
              </a:rPr>
              <a:t>забезпечувати</a:t>
            </a:r>
            <a:r>
              <a:rPr sz="1800" spc="200" dirty="0">
                <a:latin typeface="Times New Roman"/>
                <a:cs typeface="Times New Roman"/>
              </a:rPr>
              <a:t> </a:t>
            </a:r>
            <a:r>
              <a:rPr sz="1800" spc="-10" dirty="0">
                <a:latin typeface="Times New Roman"/>
                <a:cs typeface="Times New Roman"/>
              </a:rPr>
              <a:t>швидке</a:t>
            </a:r>
            <a:r>
              <a:rPr sz="1800" spc="204" dirty="0">
                <a:latin typeface="Times New Roman"/>
                <a:cs typeface="Times New Roman"/>
              </a:rPr>
              <a:t> </a:t>
            </a:r>
            <a:r>
              <a:rPr sz="1800" spc="-5" dirty="0">
                <a:latin typeface="Times New Roman"/>
                <a:cs typeface="Times New Roman"/>
              </a:rPr>
              <a:t>утворення</a:t>
            </a:r>
            <a:r>
              <a:rPr sz="1800" spc="204" dirty="0">
                <a:latin typeface="Times New Roman"/>
                <a:cs typeface="Times New Roman"/>
              </a:rPr>
              <a:t> </a:t>
            </a:r>
            <a:r>
              <a:rPr sz="1800" spc="-15" dirty="0">
                <a:latin typeface="Times New Roman"/>
                <a:cs typeface="Times New Roman"/>
              </a:rPr>
              <a:t>скоринки </a:t>
            </a:r>
            <a:r>
              <a:rPr sz="1800" spc="-440" dirty="0">
                <a:latin typeface="Times New Roman"/>
                <a:cs typeface="Times New Roman"/>
              </a:rPr>
              <a:t> </a:t>
            </a:r>
            <a:r>
              <a:rPr sz="1800" dirty="0">
                <a:latin typeface="Times New Roman"/>
                <a:cs typeface="Times New Roman"/>
              </a:rPr>
              <a:t>на</a:t>
            </a:r>
            <a:r>
              <a:rPr sz="1800" spc="5" dirty="0">
                <a:latin typeface="Times New Roman"/>
                <a:cs typeface="Times New Roman"/>
              </a:rPr>
              <a:t> </a:t>
            </a:r>
            <a:r>
              <a:rPr sz="1800" spc="-5" dirty="0">
                <a:latin typeface="Times New Roman"/>
                <a:cs typeface="Times New Roman"/>
              </a:rPr>
              <a:t>поверхні,</a:t>
            </a:r>
            <a:r>
              <a:rPr sz="1800" dirty="0">
                <a:latin typeface="Times New Roman"/>
                <a:cs typeface="Times New Roman"/>
              </a:rPr>
              <a:t> що</a:t>
            </a:r>
            <a:r>
              <a:rPr sz="1800" spc="5" dirty="0">
                <a:latin typeface="Times New Roman"/>
                <a:cs typeface="Times New Roman"/>
              </a:rPr>
              <a:t> </a:t>
            </a:r>
            <a:r>
              <a:rPr sz="1800" spc="-5" dirty="0">
                <a:latin typeface="Times New Roman"/>
                <a:cs typeface="Times New Roman"/>
              </a:rPr>
              <a:t>зменшить</a:t>
            </a:r>
            <a:r>
              <a:rPr sz="1800" dirty="0">
                <a:latin typeface="Times New Roman"/>
                <a:cs typeface="Times New Roman"/>
              </a:rPr>
              <a:t> </a:t>
            </a:r>
            <a:r>
              <a:rPr sz="1800" spc="-15" dirty="0">
                <a:latin typeface="Times New Roman"/>
                <a:cs typeface="Times New Roman"/>
              </a:rPr>
              <a:t>втрати</a:t>
            </a:r>
            <a:r>
              <a:rPr sz="1800" spc="-10" dirty="0">
                <a:latin typeface="Times New Roman"/>
                <a:cs typeface="Times New Roman"/>
              </a:rPr>
              <a:t> маси.</a:t>
            </a:r>
            <a:r>
              <a:rPr sz="1800" spc="-5" dirty="0">
                <a:latin typeface="Times New Roman"/>
                <a:cs typeface="Times New Roman"/>
              </a:rPr>
              <a:t> </a:t>
            </a:r>
            <a:r>
              <a:rPr sz="1800" spc="-15" dirty="0">
                <a:latin typeface="Times New Roman"/>
                <a:cs typeface="Times New Roman"/>
              </a:rPr>
              <a:t>Форма</a:t>
            </a:r>
            <a:r>
              <a:rPr sz="1800" spc="-10" dirty="0">
                <a:latin typeface="Times New Roman"/>
                <a:cs typeface="Times New Roman"/>
              </a:rPr>
              <a:t> </a:t>
            </a:r>
            <a:r>
              <a:rPr sz="1800" spc="-5" dirty="0">
                <a:latin typeface="Times New Roman"/>
                <a:cs typeface="Times New Roman"/>
              </a:rPr>
              <a:t>жарильної</a:t>
            </a:r>
            <a:r>
              <a:rPr sz="1800" dirty="0">
                <a:latin typeface="Times New Roman"/>
                <a:cs typeface="Times New Roman"/>
              </a:rPr>
              <a:t> </a:t>
            </a:r>
            <a:r>
              <a:rPr sz="1800" spc="-5" dirty="0">
                <a:latin typeface="Times New Roman"/>
                <a:cs typeface="Times New Roman"/>
              </a:rPr>
              <a:t>поверхні</a:t>
            </a:r>
            <a:r>
              <a:rPr sz="1800" dirty="0">
                <a:latin typeface="Times New Roman"/>
                <a:cs typeface="Times New Roman"/>
              </a:rPr>
              <a:t> </a:t>
            </a:r>
            <a:r>
              <a:rPr sz="1800" spc="-25" dirty="0">
                <a:latin typeface="Times New Roman"/>
                <a:cs typeface="Times New Roman"/>
              </a:rPr>
              <a:t>кругла</a:t>
            </a:r>
            <a:r>
              <a:rPr sz="1800" spc="-20" dirty="0">
                <a:latin typeface="Times New Roman"/>
                <a:cs typeface="Times New Roman"/>
              </a:rPr>
              <a:t> </a:t>
            </a:r>
            <a:r>
              <a:rPr sz="1800" spc="-5" dirty="0">
                <a:latin typeface="Times New Roman"/>
                <a:cs typeface="Times New Roman"/>
              </a:rPr>
              <a:t>або </a:t>
            </a:r>
            <a:r>
              <a:rPr sz="1800" dirty="0">
                <a:latin typeface="Times New Roman"/>
                <a:cs typeface="Times New Roman"/>
              </a:rPr>
              <a:t> </a:t>
            </a:r>
            <a:r>
              <a:rPr sz="1800" spc="-5" dirty="0">
                <a:latin typeface="Times New Roman"/>
                <a:cs typeface="Times New Roman"/>
              </a:rPr>
              <a:t>прямокутна </a:t>
            </a:r>
            <a:r>
              <a:rPr sz="1800" dirty="0">
                <a:latin typeface="Times New Roman"/>
                <a:cs typeface="Times New Roman"/>
              </a:rPr>
              <a:t>з </a:t>
            </a:r>
            <a:r>
              <a:rPr sz="1800" spc="-5" dirty="0">
                <a:latin typeface="Times New Roman"/>
                <a:cs typeface="Times New Roman"/>
              </a:rPr>
              <a:t>площею </a:t>
            </a:r>
            <a:r>
              <a:rPr sz="1800" dirty="0">
                <a:latin typeface="Times New Roman"/>
                <a:cs typeface="Times New Roman"/>
              </a:rPr>
              <a:t>0,18…0,5 </a:t>
            </a:r>
            <a:r>
              <a:rPr sz="1800" spc="-10" dirty="0">
                <a:latin typeface="Times New Roman"/>
                <a:cs typeface="Times New Roman"/>
              </a:rPr>
              <a:t>м</a:t>
            </a:r>
            <a:r>
              <a:rPr sz="1800" spc="-15" baseline="25462" dirty="0">
                <a:latin typeface="Times New Roman"/>
                <a:cs typeface="Times New Roman"/>
              </a:rPr>
              <a:t>2</a:t>
            </a:r>
            <a:r>
              <a:rPr sz="1800" spc="-10" dirty="0">
                <a:latin typeface="Times New Roman"/>
                <a:cs typeface="Times New Roman"/>
              </a:rPr>
              <a:t>, </a:t>
            </a:r>
            <a:r>
              <a:rPr sz="1800" spc="-15" dirty="0">
                <a:latin typeface="Times New Roman"/>
                <a:cs typeface="Times New Roman"/>
              </a:rPr>
              <a:t>глибина </a:t>
            </a:r>
            <a:r>
              <a:rPr sz="1800" spc="-5" dirty="0">
                <a:latin typeface="Times New Roman"/>
                <a:cs typeface="Times New Roman"/>
              </a:rPr>
              <a:t>чаші </a:t>
            </a:r>
            <a:r>
              <a:rPr sz="1800" dirty="0">
                <a:latin typeface="Times New Roman"/>
                <a:cs typeface="Times New Roman"/>
              </a:rPr>
              <a:t>0,15 м, а </a:t>
            </a:r>
            <a:r>
              <a:rPr sz="1800" spc="-5" dirty="0">
                <a:latin typeface="Times New Roman"/>
                <a:cs typeface="Times New Roman"/>
              </a:rPr>
              <a:t>місткість </a:t>
            </a:r>
            <a:r>
              <a:rPr sz="1800" dirty="0">
                <a:latin typeface="Times New Roman"/>
                <a:cs typeface="Times New Roman"/>
              </a:rPr>
              <a:t>30…90 </a:t>
            </a:r>
            <a:r>
              <a:rPr sz="1800" spc="-5" dirty="0">
                <a:latin typeface="Times New Roman"/>
                <a:cs typeface="Times New Roman"/>
              </a:rPr>
              <a:t>дм</a:t>
            </a:r>
            <a:r>
              <a:rPr sz="1800" spc="-7" baseline="25462" dirty="0">
                <a:latin typeface="Times New Roman"/>
                <a:cs typeface="Times New Roman"/>
              </a:rPr>
              <a:t>3</a:t>
            </a:r>
            <a:r>
              <a:rPr sz="1800" spc="-5" dirty="0">
                <a:latin typeface="Times New Roman"/>
                <a:cs typeface="Times New Roman"/>
              </a:rPr>
              <a:t>. </a:t>
            </a:r>
            <a:r>
              <a:rPr sz="1800" dirty="0">
                <a:latin typeface="Times New Roman"/>
                <a:cs typeface="Times New Roman"/>
              </a:rPr>
              <a:t>На </a:t>
            </a:r>
            <a:r>
              <a:rPr sz="1800" spc="5" dirty="0">
                <a:latin typeface="Times New Roman"/>
                <a:cs typeface="Times New Roman"/>
              </a:rPr>
              <a:t> </a:t>
            </a:r>
            <a:r>
              <a:rPr sz="1800" dirty="0">
                <a:latin typeface="Times New Roman"/>
                <a:cs typeface="Times New Roman"/>
              </a:rPr>
              <a:t>фронтальній</a:t>
            </a:r>
            <a:r>
              <a:rPr sz="1800" spc="-10" dirty="0">
                <a:latin typeface="Times New Roman"/>
                <a:cs typeface="Times New Roman"/>
              </a:rPr>
              <a:t> </a:t>
            </a:r>
            <a:r>
              <a:rPr sz="1800" spc="-5" dirty="0">
                <a:latin typeface="Times New Roman"/>
                <a:cs typeface="Times New Roman"/>
              </a:rPr>
              <a:t>частині</a:t>
            </a:r>
            <a:r>
              <a:rPr sz="1800" spc="-10" dirty="0">
                <a:latin typeface="Times New Roman"/>
                <a:cs typeface="Times New Roman"/>
              </a:rPr>
              <a:t> </a:t>
            </a:r>
            <a:r>
              <a:rPr sz="1800" spc="-5" dirty="0">
                <a:latin typeface="Times New Roman"/>
                <a:cs typeface="Times New Roman"/>
              </a:rPr>
              <a:t>чаші</a:t>
            </a:r>
            <a:r>
              <a:rPr sz="1800" dirty="0">
                <a:latin typeface="Times New Roman"/>
                <a:cs typeface="Times New Roman"/>
              </a:rPr>
              <a:t> </a:t>
            </a:r>
            <a:r>
              <a:rPr sz="1800" spc="-15" dirty="0">
                <a:latin typeface="Times New Roman"/>
                <a:cs typeface="Times New Roman"/>
              </a:rPr>
              <a:t>передбачено</a:t>
            </a:r>
            <a:r>
              <a:rPr sz="1800" spc="-20" dirty="0">
                <a:latin typeface="Times New Roman"/>
                <a:cs typeface="Times New Roman"/>
              </a:rPr>
              <a:t> </a:t>
            </a:r>
            <a:r>
              <a:rPr sz="1800" spc="5" dirty="0">
                <a:latin typeface="Times New Roman"/>
                <a:cs typeface="Times New Roman"/>
              </a:rPr>
              <a:t>носик</a:t>
            </a:r>
            <a:r>
              <a:rPr sz="1800" dirty="0">
                <a:latin typeface="Times New Roman"/>
                <a:cs typeface="Times New Roman"/>
              </a:rPr>
              <a:t> для</a:t>
            </a:r>
            <a:r>
              <a:rPr sz="1800" spc="-15" dirty="0">
                <a:latin typeface="Times New Roman"/>
                <a:cs typeface="Times New Roman"/>
              </a:rPr>
              <a:t> </a:t>
            </a:r>
            <a:r>
              <a:rPr sz="1800" spc="-5" dirty="0">
                <a:latin typeface="Times New Roman"/>
                <a:cs typeface="Times New Roman"/>
              </a:rPr>
              <a:t>зливання</a:t>
            </a:r>
            <a:r>
              <a:rPr sz="1800" spc="-15" dirty="0">
                <a:latin typeface="Times New Roman"/>
                <a:cs typeface="Times New Roman"/>
              </a:rPr>
              <a:t> </a:t>
            </a:r>
            <a:r>
              <a:rPr sz="1800" spc="-5" dirty="0">
                <a:latin typeface="Times New Roman"/>
                <a:cs typeface="Times New Roman"/>
              </a:rPr>
              <a:t>рідини</a:t>
            </a:r>
            <a:r>
              <a:rPr sz="1800" spc="-10" dirty="0">
                <a:latin typeface="Times New Roman"/>
                <a:cs typeface="Times New Roman"/>
              </a:rPr>
              <a:t> </a:t>
            </a:r>
            <a:r>
              <a:rPr sz="1800" spc="10" dirty="0">
                <a:latin typeface="Times New Roman"/>
                <a:cs typeface="Times New Roman"/>
              </a:rPr>
              <a:t>та</a:t>
            </a:r>
            <a:r>
              <a:rPr sz="1800" spc="-5" dirty="0">
                <a:latin typeface="Times New Roman"/>
                <a:cs typeface="Times New Roman"/>
              </a:rPr>
              <a:t> </a:t>
            </a:r>
            <a:r>
              <a:rPr sz="1800" spc="-15" dirty="0">
                <a:latin typeface="Times New Roman"/>
                <a:cs typeface="Times New Roman"/>
              </a:rPr>
              <a:t>жиру</a:t>
            </a:r>
            <a:endParaRPr sz="1800">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8491" y="3085216"/>
            <a:ext cx="4678045" cy="635635"/>
          </a:xfrm>
          <a:prstGeom prst="rect">
            <a:avLst/>
          </a:prstGeom>
        </p:spPr>
        <p:txBody>
          <a:bodyPr vert="horz" wrap="square" lIns="0" tIns="12700" rIns="0" bIns="0" rtlCol="0">
            <a:spAutoFit/>
          </a:bodyPr>
          <a:lstStyle/>
          <a:p>
            <a:pPr marL="12700">
              <a:lnSpc>
                <a:spcPct val="100000"/>
              </a:lnSpc>
              <a:spcBef>
                <a:spcPts val="100"/>
              </a:spcBef>
            </a:pPr>
            <a:r>
              <a:rPr sz="4000" b="1" spc="-15" dirty="0">
                <a:solidFill>
                  <a:srgbClr val="000000"/>
                </a:solidFill>
                <a:latin typeface="Times New Roman"/>
                <a:cs typeface="Times New Roman"/>
              </a:rPr>
              <a:t>ДЯКУЮ</a:t>
            </a:r>
            <a:r>
              <a:rPr sz="4000" b="1" spc="-65" dirty="0">
                <a:solidFill>
                  <a:srgbClr val="000000"/>
                </a:solidFill>
                <a:latin typeface="Times New Roman"/>
                <a:cs typeface="Times New Roman"/>
              </a:rPr>
              <a:t> </a:t>
            </a:r>
            <a:r>
              <a:rPr sz="4000" b="1" dirty="0">
                <a:solidFill>
                  <a:srgbClr val="000000"/>
                </a:solidFill>
                <a:latin typeface="Times New Roman"/>
                <a:cs typeface="Times New Roman"/>
              </a:rPr>
              <a:t>ЗА</a:t>
            </a:r>
            <a:r>
              <a:rPr sz="4000" b="1" spc="-40" dirty="0">
                <a:solidFill>
                  <a:srgbClr val="000000"/>
                </a:solidFill>
                <a:latin typeface="Times New Roman"/>
                <a:cs typeface="Times New Roman"/>
              </a:rPr>
              <a:t> </a:t>
            </a:r>
            <a:r>
              <a:rPr sz="4000" b="1" spc="-55" dirty="0">
                <a:solidFill>
                  <a:srgbClr val="000000"/>
                </a:solidFill>
                <a:latin typeface="Times New Roman"/>
                <a:cs typeface="Times New Roman"/>
              </a:rPr>
              <a:t>УВАГУ</a:t>
            </a:r>
            <a:endParaRPr sz="40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27201" y="28968"/>
            <a:ext cx="5281193" cy="5004730"/>
          </a:xfrm>
          <a:prstGeom prst="rect">
            <a:avLst/>
          </a:prstGeom>
        </p:spPr>
      </p:pic>
      <p:sp>
        <p:nvSpPr>
          <p:cNvPr id="3" name="object 3"/>
          <p:cNvSpPr txBox="1"/>
          <p:nvPr/>
        </p:nvSpPr>
        <p:spPr>
          <a:xfrm>
            <a:off x="157199" y="5068279"/>
            <a:ext cx="8828405" cy="1732280"/>
          </a:xfrm>
          <a:prstGeom prst="rect">
            <a:avLst/>
          </a:prstGeom>
        </p:spPr>
        <p:txBody>
          <a:bodyPr vert="horz" wrap="square" lIns="0" tIns="12700" rIns="0" bIns="0" rtlCol="0">
            <a:spAutoFit/>
          </a:bodyPr>
          <a:lstStyle/>
          <a:p>
            <a:pPr marL="1270" algn="ctr">
              <a:lnSpc>
                <a:spcPct val="100000"/>
              </a:lnSpc>
              <a:spcBef>
                <a:spcPts val="100"/>
              </a:spcBef>
            </a:pPr>
            <a:r>
              <a:rPr sz="1600" dirty="0">
                <a:latin typeface="Times New Roman"/>
                <a:cs typeface="Times New Roman"/>
              </a:rPr>
              <a:t>Принципові</a:t>
            </a:r>
            <a:r>
              <a:rPr sz="1600" spc="-10" dirty="0">
                <a:latin typeface="Times New Roman"/>
                <a:cs typeface="Times New Roman"/>
              </a:rPr>
              <a:t> </a:t>
            </a:r>
            <a:r>
              <a:rPr sz="1600" spc="-15" dirty="0">
                <a:latin typeface="Times New Roman"/>
                <a:cs typeface="Times New Roman"/>
              </a:rPr>
              <a:t>схеми сковорід</a:t>
            </a:r>
            <a:r>
              <a:rPr sz="1600" spc="-25" dirty="0">
                <a:latin typeface="Times New Roman"/>
                <a:cs typeface="Times New Roman"/>
              </a:rPr>
              <a:t> </a:t>
            </a:r>
            <a:r>
              <a:rPr sz="1600" spc="-5" dirty="0">
                <a:latin typeface="Times New Roman"/>
                <a:cs typeface="Times New Roman"/>
              </a:rPr>
              <a:t>періодичної дії</a:t>
            </a:r>
            <a:endParaRPr sz="1600">
              <a:latin typeface="Times New Roman"/>
              <a:cs typeface="Times New Roman"/>
            </a:endParaRPr>
          </a:p>
          <a:p>
            <a:pPr marL="12700" marR="5080" indent="1905" algn="ctr">
              <a:lnSpc>
                <a:spcPct val="100000"/>
              </a:lnSpc>
            </a:pPr>
            <a:r>
              <a:rPr sz="1600" i="1" dirty="0">
                <a:latin typeface="Times New Roman"/>
                <a:cs typeface="Times New Roman"/>
              </a:rPr>
              <a:t>а</a:t>
            </a:r>
            <a:r>
              <a:rPr sz="1600" dirty="0">
                <a:latin typeface="Times New Roman"/>
                <a:cs typeface="Times New Roman"/>
              </a:rPr>
              <a:t>,</a:t>
            </a:r>
            <a:r>
              <a:rPr sz="1600" spc="-5" dirty="0">
                <a:latin typeface="Times New Roman"/>
                <a:cs typeface="Times New Roman"/>
              </a:rPr>
              <a:t> </a:t>
            </a:r>
            <a:r>
              <a:rPr sz="1600" i="1" dirty="0">
                <a:latin typeface="Times New Roman"/>
                <a:cs typeface="Times New Roman"/>
              </a:rPr>
              <a:t>б</a:t>
            </a:r>
            <a:r>
              <a:rPr sz="1600" i="1" spc="-10" dirty="0">
                <a:latin typeface="Times New Roman"/>
                <a:cs typeface="Times New Roman"/>
              </a:rPr>
              <a:t> </a:t>
            </a:r>
            <a:r>
              <a:rPr sz="1600" dirty="0">
                <a:latin typeface="Times New Roman"/>
                <a:cs typeface="Times New Roman"/>
              </a:rPr>
              <a:t>–</a:t>
            </a:r>
            <a:r>
              <a:rPr sz="1600" spc="-5" dirty="0">
                <a:latin typeface="Times New Roman"/>
                <a:cs typeface="Times New Roman"/>
              </a:rPr>
              <a:t> електричні</a:t>
            </a:r>
            <a:r>
              <a:rPr sz="1600" spc="5" dirty="0">
                <a:latin typeface="Times New Roman"/>
                <a:cs typeface="Times New Roman"/>
              </a:rPr>
              <a:t> </a:t>
            </a:r>
            <a:r>
              <a:rPr sz="1600" dirty="0">
                <a:latin typeface="Times New Roman"/>
                <a:cs typeface="Times New Roman"/>
              </a:rPr>
              <a:t>з</a:t>
            </a:r>
            <a:r>
              <a:rPr sz="1600" spc="5" dirty="0">
                <a:latin typeface="Times New Roman"/>
                <a:cs typeface="Times New Roman"/>
              </a:rPr>
              <a:t> </a:t>
            </a:r>
            <a:r>
              <a:rPr sz="1600" dirty="0">
                <a:latin typeface="Times New Roman"/>
                <a:cs typeface="Times New Roman"/>
              </a:rPr>
              <a:t>прямим і</a:t>
            </a:r>
            <a:r>
              <a:rPr sz="1600" spc="5" dirty="0">
                <a:latin typeface="Times New Roman"/>
                <a:cs typeface="Times New Roman"/>
              </a:rPr>
              <a:t> </a:t>
            </a:r>
            <a:r>
              <a:rPr sz="1600" dirty="0">
                <a:latin typeface="Times New Roman"/>
                <a:cs typeface="Times New Roman"/>
              </a:rPr>
              <a:t>непрямим</a:t>
            </a:r>
            <a:r>
              <a:rPr sz="1600" spc="5" dirty="0">
                <a:latin typeface="Times New Roman"/>
                <a:cs typeface="Times New Roman"/>
              </a:rPr>
              <a:t> </a:t>
            </a:r>
            <a:r>
              <a:rPr sz="1600" spc="-5" dirty="0">
                <a:latin typeface="Times New Roman"/>
                <a:cs typeface="Times New Roman"/>
              </a:rPr>
              <a:t>обігріванням</a:t>
            </a:r>
            <a:r>
              <a:rPr sz="1600" dirty="0">
                <a:latin typeface="Times New Roman"/>
                <a:cs typeface="Times New Roman"/>
              </a:rPr>
              <a:t> </a:t>
            </a:r>
            <a:r>
              <a:rPr sz="1600" spc="-5" dirty="0">
                <a:latin typeface="Times New Roman"/>
                <a:cs typeface="Times New Roman"/>
              </a:rPr>
              <a:t>чаші; </a:t>
            </a:r>
            <a:r>
              <a:rPr sz="1600" i="1" spc="-5" dirty="0">
                <a:latin typeface="Times New Roman"/>
                <a:cs typeface="Times New Roman"/>
              </a:rPr>
              <a:t>в</a:t>
            </a:r>
            <a:r>
              <a:rPr sz="1600" spc="-5" dirty="0">
                <a:latin typeface="Times New Roman"/>
                <a:cs typeface="Times New Roman"/>
              </a:rPr>
              <a:t>,</a:t>
            </a:r>
            <a:r>
              <a:rPr sz="1600" spc="5" dirty="0">
                <a:latin typeface="Times New Roman"/>
                <a:cs typeface="Times New Roman"/>
              </a:rPr>
              <a:t> </a:t>
            </a:r>
            <a:r>
              <a:rPr sz="1600" i="1" dirty="0">
                <a:latin typeface="Times New Roman"/>
                <a:cs typeface="Times New Roman"/>
              </a:rPr>
              <a:t>г </a:t>
            </a:r>
            <a:r>
              <a:rPr sz="1600" dirty="0">
                <a:latin typeface="Times New Roman"/>
                <a:cs typeface="Times New Roman"/>
              </a:rPr>
              <a:t>–</a:t>
            </a:r>
            <a:r>
              <a:rPr sz="1600" spc="-5" dirty="0">
                <a:latin typeface="Times New Roman"/>
                <a:cs typeface="Times New Roman"/>
              </a:rPr>
              <a:t> газові</a:t>
            </a:r>
            <a:r>
              <a:rPr sz="1600" spc="10" dirty="0">
                <a:latin typeface="Times New Roman"/>
                <a:cs typeface="Times New Roman"/>
              </a:rPr>
              <a:t> </a:t>
            </a:r>
            <a:r>
              <a:rPr sz="1600" dirty="0">
                <a:latin typeface="Times New Roman"/>
                <a:cs typeface="Times New Roman"/>
              </a:rPr>
              <a:t>з</a:t>
            </a:r>
            <a:r>
              <a:rPr sz="1600" spc="5" dirty="0">
                <a:latin typeface="Times New Roman"/>
                <a:cs typeface="Times New Roman"/>
              </a:rPr>
              <a:t> </a:t>
            </a:r>
            <a:r>
              <a:rPr sz="1600" dirty="0">
                <a:latin typeface="Times New Roman"/>
                <a:cs typeface="Times New Roman"/>
              </a:rPr>
              <a:t>прямим і</a:t>
            </a:r>
            <a:r>
              <a:rPr sz="1600" spc="5" dirty="0">
                <a:latin typeface="Times New Roman"/>
                <a:cs typeface="Times New Roman"/>
              </a:rPr>
              <a:t> </a:t>
            </a:r>
            <a:r>
              <a:rPr sz="1600" dirty="0">
                <a:latin typeface="Times New Roman"/>
                <a:cs typeface="Times New Roman"/>
              </a:rPr>
              <a:t>непрямим </a:t>
            </a:r>
            <a:r>
              <a:rPr sz="1600" spc="5" dirty="0">
                <a:latin typeface="Times New Roman"/>
                <a:cs typeface="Times New Roman"/>
              </a:rPr>
              <a:t> </a:t>
            </a:r>
            <a:r>
              <a:rPr sz="1600" spc="-5" dirty="0">
                <a:latin typeface="Times New Roman"/>
                <a:cs typeface="Times New Roman"/>
              </a:rPr>
              <a:t>обігріванням</a:t>
            </a:r>
            <a:r>
              <a:rPr sz="1600" spc="5" dirty="0">
                <a:latin typeface="Times New Roman"/>
                <a:cs typeface="Times New Roman"/>
              </a:rPr>
              <a:t> </a:t>
            </a:r>
            <a:r>
              <a:rPr sz="1600" spc="-5" dirty="0">
                <a:latin typeface="Times New Roman"/>
                <a:cs typeface="Times New Roman"/>
              </a:rPr>
              <a:t>чаші;</a:t>
            </a:r>
            <a:r>
              <a:rPr sz="1600" spc="10" dirty="0">
                <a:latin typeface="Times New Roman"/>
                <a:cs typeface="Times New Roman"/>
              </a:rPr>
              <a:t> </a:t>
            </a:r>
            <a:r>
              <a:rPr sz="1600" i="1" dirty="0">
                <a:latin typeface="Times New Roman"/>
                <a:cs typeface="Times New Roman"/>
              </a:rPr>
              <a:t>д</a:t>
            </a:r>
            <a:r>
              <a:rPr sz="1600" i="1" spc="5" dirty="0">
                <a:latin typeface="Times New Roman"/>
                <a:cs typeface="Times New Roman"/>
              </a:rPr>
              <a:t> </a:t>
            </a:r>
            <a:r>
              <a:rPr sz="1600" dirty="0">
                <a:latin typeface="Times New Roman"/>
                <a:cs typeface="Times New Roman"/>
              </a:rPr>
              <a:t>–</a:t>
            </a:r>
            <a:r>
              <a:rPr sz="1600" spc="-5" dirty="0">
                <a:latin typeface="Times New Roman"/>
                <a:cs typeface="Times New Roman"/>
              </a:rPr>
              <a:t> </a:t>
            </a:r>
            <a:r>
              <a:rPr sz="1600" spc="-10" dirty="0">
                <a:latin typeface="Times New Roman"/>
                <a:cs typeface="Times New Roman"/>
              </a:rPr>
              <a:t>газова</a:t>
            </a:r>
            <a:r>
              <a:rPr sz="1600" spc="10" dirty="0">
                <a:latin typeface="Times New Roman"/>
                <a:cs typeface="Times New Roman"/>
              </a:rPr>
              <a:t> </a:t>
            </a:r>
            <a:r>
              <a:rPr sz="1600" dirty="0">
                <a:latin typeface="Times New Roman"/>
                <a:cs typeface="Times New Roman"/>
              </a:rPr>
              <a:t>з</a:t>
            </a:r>
            <a:r>
              <a:rPr sz="1600" spc="10" dirty="0">
                <a:latin typeface="Times New Roman"/>
                <a:cs typeface="Times New Roman"/>
              </a:rPr>
              <a:t> </a:t>
            </a:r>
            <a:r>
              <a:rPr sz="1600" dirty="0">
                <a:latin typeface="Times New Roman"/>
                <a:cs typeface="Times New Roman"/>
              </a:rPr>
              <a:t>прямим</a:t>
            </a:r>
            <a:r>
              <a:rPr sz="1600" spc="5" dirty="0">
                <a:latin typeface="Times New Roman"/>
                <a:cs typeface="Times New Roman"/>
              </a:rPr>
              <a:t> </a:t>
            </a:r>
            <a:r>
              <a:rPr sz="1600" dirty="0">
                <a:latin typeface="Times New Roman"/>
                <a:cs typeface="Times New Roman"/>
              </a:rPr>
              <a:t>ІЧ</a:t>
            </a:r>
            <a:r>
              <a:rPr sz="1600" spc="-5" dirty="0">
                <a:latin typeface="Times New Roman"/>
                <a:cs typeface="Times New Roman"/>
              </a:rPr>
              <a:t> обігріванням</a:t>
            </a:r>
            <a:r>
              <a:rPr sz="1600" spc="5" dirty="0">
                <a:latin typeface="Times New Roman"/>
                <a:cs typeface="Times New Roman"/>
              </a:rPr>
              <a:t> </a:t>
            </a:r>
            <a:r>
              <a:rPr sz="1600" spc="-5" dirty="0">
                <a:latin typeface="Times New Roman"/>
                <a:cs typeface="Times New Roman"/>
              </a:rPr>
              <a:t>чаші;</a:t>
            </a:r>
            <a:r>
              <a:rPr sz="1600" dirty="0">
                <a:latin typeface="Times New Roman"/>
                <a:cs typeface="Times New Roman"/>
              </a:rPr>
              <a:t> </a:t>
            </a:r>
            <a:r>
              <a:rPr sz="1600" i="1" dirty="0">
                <a:latin typeface="Times New Roman"/>
                <a:cs typeface="Times New Roman"/>
              </a:rPr>
              <a:t>е</a:t>
            </a:r>
            <a:r>
              <a:rPr sz="1600" i="1" spc="5" dirty="0">
                <a:latin typeface="Times New Roman"/>
                <a:cs typeface="Times New Roman"/>
              </a:rPr>
              <a:t> </a:t>
            </a:r>
            <a:r>
              <a:rPr sz="1600" dirty="0">
                <a:latin typeface="Times New Roman"/>
                <a:cs typeface="Times New Roman"/>
              </a:rPr>
              <a:t>– </a:t>
            </a:r>
            <a:r>
              <a:rPr sz="1600" spc="-5" dirty="0">
                <a:latin typeface="Times New Roman"/>
                <a:cs typeface="Times New Roman"/>
              </a:rPr>
              <a:t>електрична</a:t>
            </a:r>
            <a:r>
              <a:rPr sz="1600" dirty="0">
                <a:latin typeface="Times New Roman"/>
                <a:cs typeface="Times New Roman"/>
              </a:rPr>
              <a:t> з</a:t>
            </a:r>
            <a:r>
              <a:rPr sz="1600" spc="10" dirty="0">
                <a:latin typeface="Times New Roman"/>
                <a:cs typeface="Times New Roman"/>
              </a:rPr>
              <a:t> </a:t>
            </a:r>
            <a:r>
              <a:rPr sz="1600" spc="-10" dirty="0">
                <a:latin typeface="Times New Roman"/>
                <a:cs typeface="Times New Roman"/>
              </a:rPr>
              <a:t>мішалкою</a:t>
            </a:r>
            <a:r>
              <a:rPr sz="1600" spc="5" dirty="0">
                <a:latin typeface="Times New Roman"/>
                <a:cs typeface="Times New Roman"/>
              </a:rPr>
              <a:t> </a:t>
            </a:r>
            <a:r>
              <a:rPr sz="1600" spc="-5" dirty="0">
                <a:latin typeface="Times New Roman"/>
                <a:cs typeface="Times New Roman"/>
              </a:rPr>
              <a:t>для </a:t>
            </a:r>
            <a:r>
              <a:rPr sz="1600" dirty="0">
                <a:latin typeface="Times New Roman"/>
                <a:cs typeface="Times New Roman"/>
              </a:rPr>
              <a:t> </a:t>
            </a:r>
            <a:r>
              <a:rPr sz="1600" spc="-5" dirty="0">
                <a:latin typeface="Times New Roman"/>
                <a:cs typeface="Times New Roman"/>
              </a:rPr>
              <a:t>пасерування; </a:t>
            </a:r>
            <a:r>
              <a:rPr sz="1600" i="1" dirty="0">
                <a:latin typeface="Times New Roman"/>
                <a:cs typeface="Times New Roman"/>
              </a:rPr>
              <a:t>1 </a:t>
            </a:r>
            <a:r>
              <a:rPr sz="1600" dirty="0">
                <a:latin typeface="Times New Roman"/>
                <a:cs typeface="Times New Roman"/>
              </a:rPr>
              <a:t>– чаша; </a:t>
            </a:r>
            <a:r>
              <a:rPr sz="1600" i="1" dirty="0">
                <a:latin typeface="Times New Roman"/>
                <a:cs typeface="Times New Roman"/>
              </a:rPr>
              <a:t>2 </a:t>
            </a:r>
            <a:r>
              <a:rPr sz="1600" dirty="0">
                <a:latin typeface="Times New Roman"/>
                <a:cs typeface="Times New Roman"/>
              </a:rPr>
              <a:t>– </a:t>
            </a:r>
            <a:r>
              <a:rPr sz="1600" spc="-5" dirty="0">
                <a:latin typeface="Times New Roman"/>
                <a:cs typeface="Times New Roman"/>
              </a:rPr>
              <a:t>кришка; </a:t>
            </a:r>
            <a:r>
              <a:rPr sz="1600" i="1" dirty="0">
                <a:latin typeface="Times New Roman"/>
                <a:cs typeface="Times New Roman"/>
              </a:rPr>
              <a:t>3 </a:t>
            </a:r>
            <a:r>
              <a:rPr sz="1600" dirty="0">
                <a:latin typeface="Times New Roman"/>
                <a:cs typeface="Times New Roman"/>
              </a:rPr>
              <a:t>– </a:t>
            </a:r>
            <a:r>
              <a:rPr sz="1600" spc="-5" dirty="0">
                <a:latin typeface="Times New Roman"/>
                <a:cs typeface="Times New Roman"/>
              </a:rPr>
              <a:t>штурвал </a:t>
            </a:r>
            <a:r>
              <a:rPr sz="1600" spc="-10" dirty="0">
                <a:latin typeface="Times New Roman"/>
                <a:cs typeface="Times New Roman"/>
              </a:rPr>
              <a:t>поворотного </a:t>
            </a:r>
            <a:r>
              <a:rPr sz="1600" spc="-5" dirty="0">
                <a:latin typeface="Times New Roman"/>
                <a:cs typeface="Times New Roman"/>
              </a:rPr>
              <a:t>черв'ячного </a:t>
            </a:r>
            <a:r>
              <a:rPr sz="1600" spc="-10" dirty="0">
                <a:latin typeface="Times New Roman"/>
                <a:cs typeface="Times New Roman"/>
              </a:rPr>
              <a:t>редуктора; </a:t>
            </a:r>
            <a:r>
              <a:rPr sz="1600" i="1" dirty="0">
                <a:latin typeface="Times New Roman"/>
                <a:cs typeface="Times New Roman"/>
              </a:rPr>
              <a:t>4 </a:t>
            </a:r>
            <a:r>
              <a:rPr sz="1600" dirty="0">
                <a:latin typeface="Times New Roman"/>
                <a:cs typeface="Times New Roman"/>
              </a:rPr>
              <a:t>- </a:t>
            </a:r>
            <a:r>
              <a:rPr sz="1600" spc="-10" dirty="0">
                <a:latin typeface="Times New Roman"/>
                <a:cs typeface="Times New Roman"/>
              </a:rPr>
              <a:t>перемикач </a:t>
            </a:r>
            <a:r>
              <a:rPr sz="1600" spc="-5" dirty="0">
                <a:latin typeface="Times New Roman"/>
                <a:cs typeface="Times New Roman"/>
              </a:rPr>
              <a:t> потужності;</a:t>
            </a:r>
            <a:r>
              <a:rPr sz="1600" spc="10" dirty="0">
                <a:latin typeface="Times New Roman"/>
                <a:cs typeface="Times New Roman"/>
              </a:rPr>
              <a:t> </a:t>
            </a:r>
            <a:r>
              <a:rPr sz="1600" i="1" dirty="0">
                <a:latin typeface="Times New Roman"/>
                <a:cs typeface="Times New Roman"/>
              </a:rPr>
              <a:t>5 </a:t>
            </a:r>
            <a:r>
              <a:rPr sz="1600" dirty="0">
                <a:latin typeface="Times New Roman"/>
                <a:cs typeface="Times New Roman"/>
              </a:rPr>
              <a:t>– </a:t>
            </a:r>
            <a:r>
              <a:rPr sz="1600" spc="-10" dirty="0">
                <a:latin typeface="Times New Roman"/>
                <a:cs typeface="Times New Roman"/>
              </a:rPr>
              <a:t>електронагрівачі;</a:t>
            </a:r>
            <a:r>
              <a:rPr sz="1600" spc="5" dirty="0">
                <a:latin typeface="Times New Roman"/>
                <a:cs typeface="Times New Roman"/>
              </a:rPr>
              <a:t> </a:t>
            </a:r>
            <a:r>
              <a:rPr sz="1600" i="1" dirty="0">
                <a:latin typeface="Times New Roman"/>
                <a:cs typeface="Times New Roman"/>
              </a:rPr>
              <a:t>6 </a:t>
            </a:r>
            <a:r>
              <a:rPr sz="1600" dirty="0">
                <a:latin typeface="Times New Roman"/>
                <a:cs typeface="Times New Roman"/>
              </a:rPr>
              <a:t>– </a:t>
            </a:r>
            <a:r>
              <a:rPr sz="1600" spc="-5" dirty="0">
                <a:latin typeface="Times New Roman"/>
                <a:cs typeface="Times New Roman"/>
              </a:rPr>
              <a:t>газовий</a:t>
            </a:r>
            <a:r>
              <a:rPr sz="1600" spc="15" dirty="0">
                <a:latin typeface="Times New Roman"/>
                <a:cs typeface="Times New Roman"/>
              </a:rPr>
              <a:t> </a:t>
            </a:r>
            <a:r>
              <a:rPr sz="1600" dirty="0">
                <a:latin typeface="Times New Roman"/>
                <a:cs typeface="Times New Roman"/>
              </a:rPr>
              <a:t>пальник;</a:t>
            </a:r>
            <a:r>
              <a:rPr sz="1600" spc="10" dirty="0">
                <a:latin typeface="Times New Roman"/>
                <a:cs typeface="Times New Roman"/>
              </a:rPr>
              <a:t> </a:t>
            </a:r>
            <a:r>
              <a:rPr sz="1600" i="1" dirty="0">
                <a:latin typeface="Times New Roman"/>
                <a:cs typeface="Times New Roman"/>
              </a:rPr>
              <a:t>7 </a:t>
            </a:r>
            <a:r>
              <a:rPr sz="1600" dirty="0">
                <a:latin typeface="Times New Roman"/>
                <a:cs typeface="Times New Roman"/>
              </a:rPr>
              <a:t>– </a:t>
            </a:r>
            <a:r>
              <a:rPr sz="1600" spc="-5" dirty="0">
                <a:latin typeface="Times New Roman"/>
                <a:cs typeface="Times New Roman"/>
              </a:rPr>
              <a:t>керамічні</a:t>
            </a:r>
            <a:r>
              <a:rPr sz="1600" spc="5" dirty="0">
                <a:latin typeface="Times New Roman"/>
                <a:cs typeface="Times New Roman"/>
              </a:rPr>
              <a:t> </a:t>
            </a:r>
            <a:r>
              <a:rPr sz="1600" spc="-10" dirty="0">
                <a:latin typeface="Times New Roman"/>
                <a:cs typeface="Times New Roman"/>
              </a:rPr>
              <a:t>ІЧ-випромінювачі;</a:t>
            </a:r>
            <a:r>
              <a:rPr sz="1600" spc="15" dirty="0">
                <a:latin typeface="Times New Roman"/>
                <a:cs typeface="Times New Roman"/>
              </a:rPr>
              <a:t> </a:t>
            </a:r>
            <a:r>
              <a:rPr sz="1600" i="1" dirty="0">
                <a:latin typeface="Times New Roman"/>
                <a:cs typeface="Times New Roman"/>
              </a:rPr>
              <a:t>8 </a:t>
            </a:r>
            <a:r>
              <a:rPr sz="1600" dirty="0">
                <a:latin typeface="Times New Roman"/>
                <a:cs typeface="Times New Roman"/>
              </a:rPr>
              <a:t>–</a:t>
            </a:r>
            <a:r>
              <a:rPr sz="1600" spc="5" dirty="0">
                <a:latin typeface="Times New Roman"/>
                <a:cs typeface="Times New Roman"/>
              </a:rPr>
              <a:t> </a:t>
            </a:r>
            <a:r>
              <a:rPr sz="1600" spc="-5" dirty="0">
                <a:latin typeface="Times New Roman"/>
                <a:cs typeface="Times New Roman"/>
              </a:rPr>
              <a:t>канал</a:t>
            </a:r>
            <a:r>
              <a:rPr sz="1600" spc="5" dirty="0">
                <a:latin typeface="Times New Roman"/>
                <a:cs typeface="Times New Roman"/>
              </a:rPr>
              <a:t> </a:t>
            </a:r>
            <a:r>
              <a:rPr sz="1600" spc="-5" dirty="0">
                <a:latin typeface="Times New Roman"/>
                <a:cs typeface="Times New Roman"/>
              </a:rPr>
              <a:t>для </a:t>
            </a:r>
            <a:r>
              <a:rPr sz="1600" spc="-385" dirty="0">
                <a:latin typeface="Times New Roman"/>
                <a:cs typeface="Times New Roman"/>
              </a:rPr>
              <a:t> </a:t>
            </a:r>
            <a:r>
              <a:rPr sz="1600" spc="-5" dirty="0">
                <a:latin typeface="Times New Roman"/>
                <a:cs typeface="Times New Roman"/>
              </a:rPr>
              <a:t>відведення </a:t>
            </a:r>
            <a:r>
              <a:rPr sz="1600" dirty="0">
                <a:latin typeface="Times New Roman"/>
                <a:cs typeface="Times New Roman"/>
              </a:rPr>
              <a:t>диму;</a:t>
            </a:r>
            <a:r>
              <a:rPr sz="1600" spc="-5" dirty="0">
                <a:latin typeface="Times New Roman"/>
                <a:cs typeface="Times New Roman"/>
              </a:rPr>
              <a:t> </a:t>
            </a:r>
            <a:r>
              <a:rPr sz="1600" i="1" dirty="0">
                <a:latin typeface="Times New Roman"/>
                <a:cs typeface="Times New Roman"/>
              </a:rPr>
              <a:t>9 </a:t>
            </a:r>
            <a:r>
              <a:rPr sz="1600" dirty="0">
                <a:latin typeface="Times New Roman"/>
                <a:cs typeface="Times New Roman"/>
              </a:rPr>
              <a:t>–</a:t>
            </a:r>
            <a:r>
              <a:rPr sz="1600" spc="-5" dirty="0">
                <a:latin typeface="Times New Roman"/>
                <a:cs typeface="Times New Roman"/>
              </a:rPr>
              <a:t> заслінка;</a:t>
            </a:r>
            <a:r>
              <a:rPr sz="1600" spc="20" dirty="0">
                <a:latin typeface="Times New Roman"/>
                <a:cs typeface="Times New Roman"/>
              </a:rPr>
              <a:t> </a:t>
            </a:r>
            <a:r>
              <a:rPr sz="1600" i="1" dirty="0">
                <a:latin typeface="Times New Roman"/>
                <a:cs typeface="Times New Roman"/>
              </a:rPr>
              <a:t>10</a:t>
            </a:r>
            <a:r>
              <a:rPr sz="1600" i="1" spc="-10" dirty="0">
                <a:latin typeface="Times New Roman"/>
                <a:cs typeface="Times New Roman"/>
              </a:rPr>
              <a:t> </a:t>
            </a:r>
            <a:r>
              <a:rPr sz="1600" dirty="0">
                <a:latin typeface="Times New Roman"/>
                <a:cs typeface="Times New Roman"/>
              </a:rPr>
              <a:t>– </a:t>
            </a:r>
            <a:r>
              <a:rPr sz="1600" spc="-10" dirty="0">
                <a:latin typeface="Times New Roman"/>
                <a:cs typeface="Times New Roman"/>
              </a:rPr>
              <a:t>лопатева</a:t>
            </a:r>
            <a:r>
              <a:rPr sz="1600" spc="-5" dirty="0">
                <a:latin typeface="Times New Roman"/>
                <a:cs typeface="Times New Roman"/>
              </a:rPr>
              <a:t> мішалка;</a:t>
            </a:r>
            <a:r>
              <a:rPr sz="1600" spc="10" dirty="0">
                <a:latin typeface="Times New Roman"/>
                <a:cs typeface="Times New Roman"/>
              </a:rPr>
              <a:t> </a:t>
            </a:r>
            <a:r>
              <a:rPr sz="1600" i="1" spc="-60" dirty="0">
                <a:latin typeface="Times New Roman"/>
                <a:cs typeface="Times New Roman"/>
              </a:rPr>
              <a:t>11</a:t>
            </a:r>
            <a:r>
              <a:rPr sz="1600" i="1" spc="-10" dirty="0">
                <a:latin typeface="Times New Roman"/>
                <a:cs typeface="Times New Roman"/>
              </a:rPr>
              <a:t> </a:t>
            </a:r>
            <a:r>
              <a:rPr sz="1600" dirty="0">
                <a:latin typeface="Times New Roman"/>
                <a:cs typeface="Times New Roman"/>
              </a:rPr>
              <a:t>– </a:t>
            </a:r>
            <a:r>
              <a:rPr sz="1600" spc="-5" dirty="0">
                <a:latin typeface="Times New Roman"/>
                <a:cs typeface="Times New Roman"/>
              </a:rPr>
              <a:t>завантажувальний</a:t>
            </a:r>
            <a:r>
              <a:rPr sz="1600" dirty="0">
                <a:latin typeface="Times New Roman"/>
                <a:cs typeface="Times New Roman"/>
              </a:rPr>
              <a:t> </a:t>
            </a:r>
            <a:r>
              <a:rPr sz="1600" spc="-5" dirty="0">
                <a:latin typeface="Times New Roman"/>
                <a:cs typeface="Times New Roman"/>
              </a:rPr>
              <a:t>отвір;</a:t>
            </a:r>
            <a:r>
              <a:rPr sz="1600" dirty="0">
                <a:latin typeface="Times New Roman"/>
                <a:cs typeface="Times New Roman"/>
              </a:rPr>
              <a:t> </a:t>
            </a:r>
            <a:r>
              <a:rPr sz="1600" i="1" dirty="0">
                <a:latin typeface="Times New Roman"/>
                <a:cs typeface="Times New Roman"/>
              </a:rPr>
              <a:t>12</a:t>
            </a:r>
            <a:r>
              <a:rPr sz="1600" i="1" spc="-10" dirty="0">
                <a:latin typeface="Times New Roman"/>
                <a:cs typeface="Times New Roman"/>
              </a:rPr>
              <a:t> </a:t>
            </a:r>
            <a:r>
              <a:rPr sz="1600" dirty="0">
                <a:latin typeface="Times New Roman"/>
                <a:cs typeface="Times New Roman"/>
              </a:rPr>
              <a:t>– </a:t>
            </a:r>
            <a:r>
              <a:rPr sz="1600" spc="-5" dirty="0">
                <a:latin typeface="Times New Roman"/>
                <a:cs typeface="Times New Roman"/>
              </a:rPr>
              <a:t>проміжний </a:t>
            </a:r>
            <a:r>
              <a:rPr sz="1600" dirty="0">
                <a:latin typeface="Times New Roman"/>
                <a:cs typeface="Times New Roman"/>
              </a:rPr>
              <a:t> теплоносій (мінеральне</a:t>
            </a:r>
            <a:r>
              <a:rPr sz="1600" spc="5" dirty="0">
                <a:latin typeface="Times New Roman"/>
                <a:cs typeface="Times New Roman"/>
              </a:rPr>
              <a:t> </a:t>
            </a:r>
            <a:r>
              <a:rPr sz="1600" spc="-5" dirty="0">
                <a:latin typeface="Times New Roman"/>
                <a:cs typeface="Times New Roman"/>
              </a:rPr>
              <a:t>масло)</a:t>
            </a:r>
            <a:endParaRPr sz="16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70188" y="152551"/>
            <a:ext cx="4812076" cy="2679306"/>
          </a:xfrm>
          <a:prstGeom prst="rect">
            <a:avLst/>
          </a:prstGeom>
        </p:spPr>
      </p:pic>
      <p:sp>
        <p:nvSpPr>
          <p:cNvPr id="3" name="object 3"/>
          <p:cNvSpPr txBox="1"/>
          <p:nvPr/>
        </p:nvSpPr>
        <p:spPr>
          <a:xfrm>
            <a:off x="229332" y="2853073"/>
            <a:ext cx="8169275" cy="574040"/>
          </a:xfrm>
          <a:prstGeom prst="rect">
            <a:avLst/>
          </a:prstGeom>
        </p:spPr>
        <p:txBody>
          <a:bodyPr vert="horz" wrap="square" lIns="0" tIns="12700" rIns="0" bIns="0" rtlCol="0">
            <a:spAutoFit/>
          </a:bodyPr>
          <a:lstStyle/>
          <a:p>
            <a:pPr algn="ctr">
              <a:lnSpc>
                <a:spcPct val="100000"/>
              </a:lnSpc>
              <a:spcBef>
                <a:spcPts val="100"/>
              </a:spcBef>
            </a:pPr>
            <a:r>
              <a:rPr sz="1800" spc="-5" dirty="0">
                <a:latin typeface="Times New Roman"/>
                <a:cs typeface="Times New Roman"/>
              </a:rPr>
              <a:t>Зовнішній</a:t>
            </a:r>
            <a:r>
              <a:rPr sz="1800" spc="-20" dirty="0">
                <a:latin typeface="Times New Roman"/>
                <a:cs typeface="Times New Roman"/>
              </a:rPr>
              <a:t> вигляд</a:t>
            </a:r>
            <a:r>
              <a:rPr sz="1800" spc="-35" dirty="0">
                <a:latin typeface="Times New Roman"/>
                <a:cs typeface="Times New Roman"/>
              </a:rPr>
              <a:t> </a:t>
            </a:r>
            <a:r>
              <a:rPr sz="1800" spc="-5" dirty="0">
                <a:latin typeface="Times New Roman"/>
                <a:cs typeface="Times New Roman"/>
              </a:rPr>
              <a:t>сучасних</a:t>
            </a:r>
            <a:r>
              <a:rPr sz="1800" spc="-20" dirty="0">
                <a:latin typeface="Times New Roman"/>
                <a:cs typeface="Times New Roman"/>
              </a:rPr>
              <a:t> </a:t>
            </a:r>
            <a:r>
              <a:rPr sz="1800" spc="-10" dirty="0">
                <a:latin typeface="Times New Roman"/>
                <a:cs typeface="Times New Roman"/>
              </a:rPr>
              <a:t>сковорідок:</a:t>
            </a:r>
            <a:endParaRPr sz="1800">
              <a:latin typeface="Times New Roman"/>
              <a:cs typeface="Times New Roman"/>
            </a:endParaRPr>
          </a:p>
          <a:p>
            <a:pPr algn="ctr">
              <a:lnSpc>
                <a:spcPct val="100000"/>
              </a:lnSpc>
            </a:pPr>
            <a:r>
              <a:rPr sz="1800" spc="-5" dirty="0">
                <a:latin typeface="Times New Roman"/>
                <a:cs typeface="Times New Roman"/>
              </a:rPr>
              <a:t>а)</a:t>
            </a:r>
            <a:r>
              <a:rPr sz="1800" spc="5" dirty="0">
                <a:latin typeface="Times New Roman"/>
                <a:cs typeface="Times New Roman"/>
              </a:rPr>
              <a:t> </a:t>
            </a:r>
            <a:r>
              <a:rPr sz="1800" spc="-5" dirty="0">
                <a:latin typeface="Times New Roman"/>
                <a:cs typeface="Times New Roman"/>
              </a:rPr>
              <a:t>перекидні</a:t>
            </a:r>
            <a:r>
              <a:rPr sz="1800" dirty="0">
                <a:latin typeface="Times New Roman"/>
                <a:cs typeface="Times New Roman"/>
              </a:rPr>
              <a:t> </a:t>
            </a:r>
            <a:r>
              <a:rPr sz="1800" spc="-5" dirty="0">
                <a:latin typeface="Times New Roman"/>
                <a:cs typeface="Times New Roman"/>
              </a:rPr>
              <a:t>класична</a:t>
            </a:r>
            <a:r>
              <a:rPr sz="1800" spc="-10" dirty="0">
                <a:latin typeface="Times New Roman"/>
                <a:cs typeface="Times New Roman"/>
              </a:rPr>
              <a:t> </a:t>
            </a:r>
            <a:r>
              <a:rPr sz="1800" spc="-20" dirty="0">
                <a:latin typeface="Times New Roman"/>
                <a:cs typeface="Times New Roman"/>
              </a:rPr>
              <a:t>сковорода</a:t>
            </a:r>
            <a:r>
              <a:rPr sz="1800" dirty="0">
                <a:latin typeface="Times New Roman"/>
                <a:cs typeface="Times New Roman"/>
              </a:rPr>
              <a:t> </a:t>
            </a:r>
            <a:r>
              <a:rPr sz="1800" spc="-5" dirty="0">
                <a:latin typeface="Times New Roman"/>
                <a:cs typeface="Times New Roman"/>
              </a:rPr>
              <a:t>(жаровня), </a:t>
            </a:r>
            <a:r>
              <a:rPr sz="1800" dirty="0">
                <a:latin typeface="Times New Roman"/>
                <a:cs typeface="Times New Roman"/>
              </a:rPr>
              <a:t>б) </a:t>
            </a:r>
            <a:r>
              <a:rPr sz="1800" spc="-15" dirty="0">
                <a:latin typeface="Times New Roman"/>
                <a:cs typeface="Times New Roman"/>
              </a:rPr>
              <a:t>комбінована</a:t>
            </a:r>
            <a:r>
              <a:rPr sz="1800" spc="-10" dirty="0">
                <a:latin typeface="Times New Roman"/>
                <a:cs typeface="Times New Roman"/>
              </a:rPr>
              <a:t> </a:t>
            </a:r>
            <a:r>
              <a:rPr sz="1800" spc="-5" dirty="0">
                <a:latin typeface="Times New Roman"/>
                <a:cs typeface="Times New Roman"/>
              </a:rPr>
              <a:t>поверхня </a:t>
            </a:r>
            <a:r>
              <a:rPr sz="1800" dirty="0">
                <a:latin typeface="Times New Roman"/>
                <a:cs typeface="Times New Roman"/>
              </a:rPr>
              <a:t>для</a:t>
            </a:r>
            <a:r>
              <a:rPr sz="1800" spc="-5" dirty="0">
                <a:latin typeface="Times New Roman"/>
                <a:cs typeface="Times New Roman"/>
              </a:rPr>
              <a:t> </a:t>
            </a:r>
            <a:r>
              <a:rPr sz="1800" spc="-10" dirty="0">
                <a:latin typeface="Times New Roman"/>
                <a:cs typeface="Times New Roman"/>
              </a:rPr>
              <a:t>смаження</a:t>
            </a:r>
            <a:endParaRPr sz="1800">
              <a:latin typeface="Times New Roman"/>
              <a:cs typeface="Times New Roman"/>
            </a:endParaRPr>
          </a:p>
        </p:txBody>
      </p:sp>
      <p:pic>
        <p:nvPicPr>
          <p:cNvPr id="4" name="object 4"/>
          <p:cNvPicPr/>
          <p:nvPr/>
        </p:nvPicPr>
        <p:blipFill>
          <a:blip r:embed="rId3" cstate="print"/>
          <a:stretch>
            <a:fillRect/>
          </a:stretch>
        </p:blipFill>
        <p:spPr>
          <a:xfrm>
            <a:off x="230531" y="3662874"/>
            <a:ext cx="4301452" cy="1920778"/>
          </a:xfrm>
          <a:prstGeom prst="rect">
            <a:avLst/>
          </a:prstGeom>
        </p:spPr>
      </p:pic>
      <p:sp>
        <p:nvSpPr>
          <p:cNvPr id="5" name="object 5"/>
          <p:cNvSpPr txBox="1"/>
          <p:nvPr/>
        </p:nvSpPr>
        <p:spPr>
          <a:xfrm>
            <a:off x="402267" y="6074689"/>
            <a:ext cx="283337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Times New Roman"/>
                <a:cs typeface="Times New Roman"/>
              </a:rPr>
              <a:t>Схема</a:t>
            </a:r>
            <a:r>
              <a:rPr sz="1800" spc="-20" dirty="0">
                <a:latin typeface="Times New Roman"/>
                <a:cs typeface="Times New Roman"/>
              </a:rPr>
              <a:t> </a:t>
            </a:r>
            <a:r>
              <a:rPr sz="1800" spc="-5" dirty="0">
                <a:latin typeface="Times New Roman"/>
                <a:cs typeface="Times New Roman"/>
              </a:rPr>
              <a:t>перекидної</a:t>
            </a:r>
            <a:r>
              <a:rPr sz="1800" spc="-25" dirty="0">
                <a:latin typeface="Times New Roman"/>
                <a:cs typeface="Times New Roman"/>
              </a:rPr>
              <a:t> </a:t>
            </a:r>
            <a:r>
              <a:rPr sz="1800" spc="-20" dirty="0">
                <a:latin typeface="Times New Roman"/>
                <a:cs typeface="Times New Roman"/>
              </a:rPr>
              <a:t>сковороди</a:t>
            </a:r>
            <a:endParaRPr sz="1800">
              <a:latin typeface="Times New Roman"/>
              <a:cs typeface="Times New Roman"/>
            </a:endParaRPr>
          </a:p>
        </p:txBody>
      </p:sp>
      <p:pic>
        <p:nvPicPr>
          <p:cNvPr id="6" name="object 6"/>
          <p:cNvPicPr/>
          <p:nvPr/>
        </p:nvPicPr>
        <p:blipFill>
          <a:blip r:embed="rId4" cstate="print"/>
          <a:stretch>
            <a:fillRect/>
          </a:stretch>
        </p:blipFill>
        <p:spPr>
          <a:xfrm>
            <a:off x="4941777" y="3858100"/>
            <a:ext cx="3580685" cy="1756099"/>
          </a:xfrm>
          <a:prstGeom prst="rect">
            <a:avLst/>
          </a:prstGeom>
        </p:spPr>
      </p:pic>
      <p:sp>
        <p:nvSpPr>
          <p:cNvPr id="7" name="object 7"/>
          <p:cNvSpPr txBox="1"/>
          <p:nvPr/>
        </p:nvSpPr>
        <p:spPr>
          <a:xfrm>
            <a:off x="4930282" y="6074689"/>
            <a:ext cx="395541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Times New Roman"/>
                <a:cs typeface="Times New Roman"/>
              </a:rPr>
              <a:t>Схема</a:t>
            </a:r>
            <a:r>
              <a:rPr sz="1800" spc="-10" dirty="0">
                <a:latin typeface="Times New Roman"/>
                <a:cs typeface="Times New Roman"/>
              </a:rPr>
              <a:t> </a:t>
            </a:r>
            <a:r>
              <a:rPr sz="1800" spc="-15" dirty="0">
                <a:latin typeface="Times New Roman"/>
                <a:cs typeface="Times New Roman"/>
              </a:rPr>
              <a:t>комбінованої</a:t>
            </a:r>
            <a:r>
              <a:rPr sz="1800" spc="-20" dirty="0">
                <a:latin typeface="Times New Roman"/>
                <a:cs typeface="Times New Roman"/>
              </a:rPr>
              <a:t> </a:t>
            </a:r>
            <a:r>
              <a:rPr sz="1800" spc="-5" dirty="0">
                <a:latin typeface="Times New Roman"/>
                <a:cs typeface="Times New Roman"/>
              </a:rPr>
              <a:t>жарильної</a:t>
            </a:r>
            <a:r>
              <a:rPr sz="1800" spc="-15" dirty="0">
                <a:latin typeface="Times New Roman"/>
                <a:cs typeface="Times New Roman"/>
              </a:rPr>
              <a:t> </a:t>
            </a:r>
            <a:r>
              <a:rPr sz="1800" spc="-5" dirty="0">
                <a:latin typeface="Times New Roman"/>
                <a:cs typeface="Times New Roman"/>
              </a:rPr>
              <a:t>поверхні</a:t>
            </a:r>
            <a:endParaRPr sz="18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43964" y="427164"/>
            <a:ext cx="7568565" cy="391160"/>
          </a:xfrm>
          <a:prstGeom prst="rect">
            <a:avLst/>
          </a:prstGeom>
        </p:spPr>
        <p:txBody>
          <a:bodyPr vert="horz" wrap="square" lIns="0" tIns="12700" rIns="0" bIns="0" rtlCol="0">
            <a:spAutoFit/>
          </a:bodyPr>
          <a:lstStyle/>
          <a:p>
            <a:pPr marL="12700">
              <a:lnSpc>
                <a:spcPct val="100000"/>
              </a:lnSpc>
              <a:spcBef>
                <a:spcPts val="100"/>
              </a:spcBef>
              <a:tabLst>
                <a:tab pos="1869439" algn="l"/>
                <a:tab pos="3429000" algn="l"/>
                <a:tab pos="4780915" algn="l"/>
                <a:tab pos="5595620" algn="l"/>
                <a:tab pos="7411084" algn="l"/>
              </a:tabLst>
            </a:pPr>
            <a:r>
              <a:rPr sz="2400" spc="-95" dirty="0">
                <a:latin typeface="Times New Roman"/>
                <a:cs typeface="Times New Roman"/>
              </a:rPr>
              <a:t>Т</a:t>
            </a:r>
            <a:r>
              <a:rPr sz="2400" dirty="0">
                <a:latin typeface="Times New Roman"/>
                <a:cs typeface="Times New Roman"/>
              </a:rPr>
              <a:t>е</a:t>
            </a:r>
            <a:r>
              <a:rPr sz="2400" spc="-5" dirty="0">
                <a:latin typeface="Times New Roman"/>
                <a:cs typeface="Times New Roman"/>
              </a:rPr>
              <a:t>мп</a:t>
            </a:r>
            <a:r>
              <a:rPr sz="2400" dirty="0">
                <a:latin typeface="Times New Roman"/>
                <a:cs typeface="Times New Roman"/>
              </a:rPr>
              <a:t>е</a:t>
            </a:r>
            <a:r>
              <a:rPr sz="2400" spc="-10" dirty="0">
                <a:latin typeface="Times New Roman"/>
                <a:cs typeface="Times New Roman"/>
              </a:rPr>
              <a:t>р</a:t>
            </a:r>
            <a:r>
              <a:rPr sz="2400" spc="-60" dirty="0">
                <a:latin typeface="Times New Roman"/>
                <a:cs typeface="Times New Roman"/>
              </a:rPr>
              <a:t>а</a:t>
            </a:r>
            <a:r>
              <a:rPr sz="2400" spc="-30" dirty="0">
                <a:latin typeface="Times New Roman"/>
                <a:cs typeface="Times New Roman"/>
              </a:rPr>
              <a:t>т</a:t>
            </a:r>
            <a:r>
              <a:rPr sz="2400" spc="-10" dirty="0">
                <a:latin typeface="Times New Roman"/>
                <a:cs typeface="Times New Roman"/>
              </a:rPr>
              <a:t>у</a:t>
            </a:r>
            <a:r>
              <a:rPr sz="2400" dirty="0">
                <a:latin typeface="Times New Roman"/>
                <a:cs typeface="Times New Roman"/>
              </a:rPr>
              <a:t>ра	</a:t>
            </a:r>
            <a:r>
              <a:rPr sz="2400" spc="-5" dirty="0">
                <a:latin typeface="Times New Roman"/>
                <a:cs typeface="Times New Roman"/>
              </a:rPr>
              <a:t>ж</a:t>
            </a:r>
            <a:r>
              <a:rPr sz="2400" dirty="0">
                <a:latin typeface="Times New Roman"/>
                <a:cs typeface="Times New Roman"/>
              </a:rPr>
              <a:t>ариль</a:t>
            </a:r>
            <a:r>
              <a:rPr sz="2400" spc="-5" dirty="0">
                <a:latin typeface="Times New Roman"/>
                <a:cs typeface="Times New Roman"/>
              </a:rPr>
              <a:t>но</a:t>
            </a:r>
            <a:r>
              <a:rPr sz="2400" dirty="0">
                <a:latin typeface="Times New Roman"/>
                <a:cs typeface="Times New Roman"/>
              </a:rPr>
              <a:t>ї	по</a:t>
            </a:r>
            <a:r>
              <a:rPr sz="2400" spc="-15" dirty="0">
                <a:latin typeface="Times New Roman"/>
                <a:cs typeface="Times New Roman"/>
              </a:rPr>
              <a:t>в</a:t>
            </a:r>
            <a:r>
              <a:rPr sz="2400" dirty="0">
                <a:latin typeface="Times New Roman"/>
                <a:cs typeface="Times New Roman"/>
              </a:rPr>
              <a:t>ер</a:t>
            </a:r>
            <a:r>
              <a:rPr sz="2400" spc="-10" dirty="0">
                <a:latin typeface="Times New Roman"/>
                <a:cs typeface="Times New Roman"/>
              </a:rPr>
              <a:t>х</a:t>
            </a:r>
            <a:r>
              <a:rPr sz="2400" spc="-5" dirty="0">
                <a:latin typeface="Times New Roman"/>
                <a:cs typeface="Times New Roman"/>
              </a:rPr>
              <a:t>н</a:t>
            </a:r>
            <a:r>
              <a:rPr sz="2400" dirty="0">
                <a:latin typeface="Times New Roman"/>
                <a:cs typeface="Times New Roman"/>
              </a:rPr>
              <a:t>і	</a:t>
            </a:r>
            <a:r>
              <a:rPr sz="2400" spc="-5" dirty="0">
                <a:latin typeface="Times New Roman"/>
                <a:cs typeface="Times New Roman"/>
              </a:rPr>
              <a:t>ч</a:t>
            </a:r>
            <a:r>
              <a:rPr sz="2400" dirty="0">
                <a:latin typeface="Times New Roman"/>
                <a:cs typeface="Times New Roman"/>
              </a:rPr>
              <a:t>аші	рег</a:t>
            </a:r>
            <a:r>
              <a:rPr sz="2400" spc="-110" dirty="0">
                <a:latin typeface="Times New Roman"/>
                <a:cs typeface="Times New Roman"/>
              </a:rPr>
              <a:t>у</a:t>
            </a:r>
            <a:r>
              <a:rPr sz="2400" dirty="0">
                <a:latin typeface="Times New Roman"/>
                <a:cs typeface="Times New Roman"/>
              </a:rPr>
              <a:t>л</a:t>
            </a:r>
            <a:r>
              <a:rPr sz="2400" spc="-5" dirty="0">
                <a:latin typeface="Times New Roman"/>
                <a:cs typeface="Times New Roman"/>
              </a:rPr>
              <a:t>ю</a:t>
            </a:r>
            <a:r>
              <a:rPr sz="2400" dirty="0">
                <a:latin typeface="Times New Roman"/>
                <a:cs typeface="Times New Roman"/>
              </a:rPr>
              <a:t>є</a:t>
            </a:r>
            <a:r>
              <a:rPr sz="2400" spc="-5" dirty="0">
                <a:latin typeface="Times New Roman"/>
                <a:cs typeface="Times New Roman"/>
              </a:rPr>
              <a:t>ть</a:t>
            </a:r>
            <a:r>
              <a:rPr sz="2400" dirty="0">
                <a:latin typeface="Times New Roman"/>
                <a:cs typeface="Times New Roman"/>
              </a:rPr>
              <a:t>ся	в</a:t>
            </a:r>
            <a:endParaRPr sz="2400">
              <a:latin typeface="Times New Roman"/>
              <a:cs typeface="Times New Roman"/>
            </a:endParaRPr>
          </a:p>
        </p:txBody>
      </p:sp>
      <p:sp>
        <p:nvSpPr>
          <p:cNvPr id="3" name="object 3"/>
          <p:cNvSpPr txBox="1"/>
          <p:nvPr/>
        </p:nvSpPr>
        <p:spPr>
          <a:xfrm>
            <a:off x="328955" y="792924"/>
            <a:ext cx="8482330" cy="391160"/>
          </a:xfrm>
          <a:prstGeom prst="rect">
            <a:avLst/>
          </a:prstGeom>
        </p:spPr>
        <p:txBody>
          <a:bodyPr vert="horz" wrap="square" lIns="0" tIns="12700" rIns="0" bIns="0" rtlCol="0">
            <a:spAutoFit/>
          </a:bodyPr>
          <a:lstStyle/>
          <a:p>
            <a:pPr marL="12700">
              <a:lnSpc>
                <a:spcPct val="100000"/>
              </a:lnSpc>
              <a:spcBef>
                <a:spcPts val="100"/>
              </a:spcBef>
              <a:tabLst>
                <a:tab pos="1120140" algn="l"/>
                <a:tab pos="1785620" algn="l"/>
                <a:tab pos="2371725" algn="l"/>
                <a:tab pos="2960370" algn="l"/>
                <a:tab pos="3698875" algn="l"/>
                <a:tab pos="4381500" algn="l"/>
                <a:tab pos="5050155" algn="l"/>
                <a:tab pos="6473825" algn="l"/>
                <a:tab pos="7362825" algn="l"/>
              </a:tabLst>
            </a:pPr>
            <a:r>
              <a:rPr sz="2400" spc="-5" dirty="0">
                <a:latin typeface="Times New Roman"/>
                <a:cs typeface="Times New Roman"/>
              </a:rPr>
              <a:t>м</a:t>
            </a:r>
            <a:r>
              <a:rPr sz="2400" dirty="0">
                <a:latin typeface="Times New Roman"/>
                <a:cs typeface="Times New Roman"/>
              </a:rPr>
              <a:t>е</a:t>
            </a:r>
            <a:r>
              <a:rPr sz="2400" spc="-5" dirty="0">
                <a:latin typeface="Times New Roman"/>
                <a:cs typeface="Times New Roman"/>
              </a:rPr>
              <a:t>ж</a:t>
            </a:r>
            <a:r>
              <a:rPr sz="2400" dirty="0">
                <a:latin typeface="Times New Roman"/>
                <a:cs typeface="Times New Roman"/>
              </a:rPr>
              <a:t>ах	</a:t>
            </a:r>
            <a:r>
              <a:rPr sz="2400" spc="-5" dirty="0">
                <a:latin typeface="Times New Roman"/>
                <a:cs typeface="Times New Roman"/>
              </a:rPr>
              <a:t>ві</a:t>
            </a:r>
            <a:r>
              <a:rPr sz="2400" dirty="0">
                <a:latin typeface="Times New Roman"/>
                <a:cs typeface="Times New Roman"/>
              </a:rPr>
              <a:t>д	20	до	300	</a:t>
            </a:r>
            <a:r>
              <a:rPr sz="2400" spc="5" dirty="0">
                <a:latin typeface="Times New Roman"/>
                <a:cs typeface="Times New Roman"/>
              </a:rPr>
              <a:t>°</a:t>
            </a:r>
            <a:r>
              <a:rPr sz="2400" dirty="0">
                <a:latin typeface="Times New Roman"/>
                <a:cs typeface="Times New Roman"/>
              </a:rPr>
              <a:t>С,	що	доз</a:t>
            </a:r>
            <a:r>
              <a:rPr sz="2400" spc="-20" dirty="0">
                <a:latin typeface="Times New Roman"/>
                <a:cs typeface="Times New Roman"/>
              </a:rPr>
              <a:t>в</a:t>
            </a:r>
            <a:r>
              <a:rPr sz="2400" spc="-35" dirty="0">
                <a:latin typeface="Times New Roman"/>
                <a:cs typeface="Times New Roman"/>
              </a:rPr>
              <a:t>о</a:t>
            </a:r>
            <a:r>
              <a:rPr sz="2400" dirty="0">
                <a:latin typeface="Times New Roman"/>
                <a:cs typeface="Times New Roman"/>
              </a:rPr>
              <a:t>ляє	</a:t>
            </a:r>
            <a:r>
              <a:rPr sz="2400" spc="-5" dirty="0">
                <a:latin typeface="Times New Roman"/>
                <a:cs typeface="Times New Roman"/>
              </a:rPr>
              <a:t>ч</a:t>
            </a:r>
            <a:r>
              <a:rPr sz="2400" dirty="0">
                <a:latin typeface="Times New Roman"/>
                <a:cs typeface="Times New Roman"/>
              </a:rPr>
              <a:t>аші	</a:t>
            </a:r>
            <a:r>
              <a:rPr sz="2400" spc="-5" dirty="0">
                <a:latin typeface="Times New Roman"/>
                <a:cs typeface="Times New Roman"/>
              </a:rPr>
              <a:t>с</a:t>
            </a:r>
            <a:r>
              <a:rPr sz="2400" spc="-125" dirty="0">
                <a:latin typeface="Times New Roman"/>
                <a:cs typeface="Times New Roman"/>
              </a:rPr>
              <a:t>к</a:t>
            </a:r>
            <a:r>
              <a:rPr sz="2400" dirty="0">
                <a:latin typeface="Times New Roman"/>
                <a:cs typeface="Times New Roman"/>
              </a:rPr>
              <a:t>о</a:t>
            </a:r>
            <a:r>
              <a:rPr sz="2400" spc="-20" dirty="0">
                <a:latin typeface="Times New Roman"/>
                <a:cs typeface="Times New Roman"/>
              </a:rPr>
              <a:t>в</a:t>
            </a:r>
            <a:r>
              <a:rPr sz="2400" dirty="0">
                <a:latin typeface="Times New Roman"/>
                <a:cs typeface="Times New Roman"/>
              </a:rPr>
              <a:t>ор</a:t>
            </a:r>
            <a:r>
              <a:rPr sz="2400" spc="-5" dirty="0">
                <a:latin typeface="Times New Roman"/>
                <a:cs typeface="Times New Roman"/>
              </a:rPr>
              <a:t>і</a:t>
            </a:r>
            <a:r>
              <a:rPr sz="2400" dirty="0">
                <a:latin typeface="Times New Roman"/>
                <a:cs typeface="Times New Roman"/>
              </a:rPr>
              <a:t>д</a:t>
            </a:r>
            <a:endParaRPr sz="2400">
              <a:latin typeface="Times New Roman"/>
              <a:cs typeface="Times New Roman"/>
            </a:endParaRPr>
          </a:p>
        </p:txBody>
      </p:sp>
      <p:sp>
        <p:nvSpPr>
          <p:cNvPr id="4" name="object 4"/>
          <p:cNvSpPr txBox="1"/>
          <p:nvPr/>
        </p:nvSpPr>
        <p:spPr>
          <a:xfrm>
            <a:off x="328650" y="975804"/>
            <a:ext cx="8484870" cy="1488440"/>
          </a:xfrm>
          <a:prstGeom prst="rect">
            <a:avLst/>
          </a:prstGeom>
        </p:spPr>
        <p:txBody>
          <a:bodyPr vert="horz" wrap="square" lIns="0" tIns="195580" rIns="0" bIns="0" rtlCol="0">
            <a:spAutoFit/>
          </a:bodyPr>
          <a:lstStyle/>
          <a:p>
            <a:pPr marL="12700">
              <a:lnSpc>
                <a:spcPct val="100000"/>
              </a:lnSpc>
              <a:spcBef>
                <a:spcPts val="1540"/>
              </a:spcBef>
            </a:pPr>
            <a:r>
              <a:rPr sz="2400" spc="-25" dirty="0">
                <a:latin typeface="Times New Roman"/>
                <a:cs typeface="Times New Roman"/>
              </a:rPr>
              <a:t>використовувати</a:t>
            </a:r>
            <a:r>
              <a:rPr sz="2400" spc="5" dirty="0">
                <a:latin typeface="Times New Roman"/>
                <a:cs typeface="Times New Roman"/>
              </a:rPr>
              <a:t> </a:t>
            </a:r>
            <a:r>
              <a:rPr sz="2400" spc="-5" dirty="0">
                <a:latin typeface="Times New Roman"/>
                <a:cs typeface="Times New Roman"/>
              </a:rPr>
              <a:t>не лише</a:t>
            </a:r>
            <a:r>
              <a:rPr sz="2400" spc="5" dirty="0">
                <a:latin typeface="Times New Roman"/>
                <a:cs typeface="Times New Roman"/>
              </a:rPr>
              <a:t> </a:t>
            </a:r>
            <a:r>
              <a:rPr sz="2400" dirty="0">
                <a:latin typeface="Times New Roman"/>
                <a:cs typeface="Times New Roman"/>
              </a:rPr>
              <a:t>для</a:t>
            </a:r>
            <a:r>
              <a:rPr sz="2400" spc="-5" dirty="0">
                <a:latin typeface="Times New Roman"/>
                <a:cs typeface="Times New Roman"/>
              </a:rPr>
              <a:t> </a:t>
            </a:r>
            <a:r>
              <a:rPr sz="2400" spc="-10" dirty="0">
                <a:latin typeface="Times New Roman"/>
                <a:cs typeface="Times New Roman"/>
              </a:rPr>
              <a:t>смаження,</a:t>
            </a:r>
            <a:r>
              <a:rPr sz="2400" dirty="0">
                <a:latin typeface="Times New Roman"/>
                <a:cs typeface="Times New Roman"/>
              </a:rPr>
              <a:t> </a:t>
            </a:r>
            <a:r>
              <a:rPr sz="2400" spc="5" dirty="0">
                <a:latin typeface="Times New Roman"/>
                <a:cs typeface="Times New Roman"/>
              </a:rPr>
              <a:t>але</a:t>
            </a:r>
            <a:r>
              <a:rPr sz="2400" spc="-15" dirty="0">
                <a:latin typeface="Times New Roman"/>
                <a:cs typeface="Times New Roman"/>
              </a:rPr>
              <a:t> </a:t>
            </a:r>
            <a:r>
              <a:rPr sz="2400" dirty="0">
                <a:latin typeface="Times New Roman"/>
                <a:cs typeface="Times New Roman"/>
              </a:rPr>
              <a:t>і</a:t>
            </a:r>
            <a:r>
              <a:rPr sz="2400" spc="5" dirty="0">
                <a:latin typeface="Times New Roman"/>
                <a:cs typeface="Times New Roman"/>
              </a:rPr>
              <a:t> </a:t>
            </a:r>
            <a:r>
              <a:rPr sz="2400" dirty="0">
                <a:latin typeface="Times New Roman"/>
                <a:cs typeface="Times New Roman"/>
              </a:rPr>
              <a:t>в</a:t>
            </a:r>
            <a:r>
              <a:rPr sz="2400" spc="-5" dirty="0">
                <a:latin typeface="Times New Roman"/>
                <a:cs typeface="Times New Roman"/>
              </a:rPr>
              <a:t> </a:t>
            </a:r>
            <a:r>
              <a:rPr sz="2400" spc="-15" dirty="0">
                <a:latin typeface="Times New Roman"/>
                <a:cs typeface="Times New Roman"/>
              </a:rPr>
              <a:t>якості</a:t>
            </a:r>
            <a:r>
              <a:rPr sz="2400" spc="-5" dirty="0">
                <a:latin typeface="Times New Roman"/>
                <a:cs typeface="Times New Roman"/>
              </a:rPr>
              <a:t> </a:t>
            </a:r>
            <a:r>
              <a:rPr sz="2400" spc="-45" dirty="0">
                <a:latin typeface="Times New Roman"/>
                <a:cs typeface="Times New Roman"/>
              </a:rPr>
              <a:t>марміту.</a:t>
            </a:r>
            <a:endParaRPr sz="2400">
              <a:latin typeface="Times New Roman"/>
              <a:cs typeface="Times New Roman"/>
            </a:endParaRPr>
          </a:p>
          <a:p>
            <a:pPr marL="12700" marR="5080" indent="914400">
              <a:lnSpc>
                <a:spcPct val="100000"/>
              </a:lnSpc>
              <a:spcBef>
                <a:spcPts val="1440"/>
              </a:spcBef>
            </a:pPr>
            <a:r>
              <a:rPr sz="2400" dirty="0">
                <a:latin typeface="Times New Roman"/>
                <a:cs typeface="Times New Roman"/>
              </a:rPr>
              <a:t>В</a:t>
            </a:r>
            <a:r>
              <a:rPr sz="2400" spc="330" dirty="0">
                <a:latin typeface="Times New Roman"/>
                <a:cs typeface="Times New Roman"/>
              </a:rPr>
              <a:t> </a:t>
            </a:r>
            <a:r>
              <a:rPr sz="2400" spc="-25" dirty="0">
                <a:latin typeface="Times New Roman"/>
                <a:cs typeface="Times New Roman"/>
              </a:rPr>
              <a:t>сковородах</a:t>
            </a:r>
            <a:r>
              <a:rPr sz="2400" spc="340" dirty="0">
                <a:latin typeface="Times New Roman"/>
                <a:cs typeface="Times New Roman"/>
              </a:rPr>
              <a:t> </a:t>
            </a:r>
            <a:r>
              <a:rPr sz="2400" dirty="0">
                <a:latin typeface="Times New Roman"/>
                <a:cs typeface="Times New Roman"/>
              </a:rPr>
              <a:t>зі</a:t>
            </a:r>
            <a:r>
              <a:rPr sz="2400" spc="325" dirty="0">
                <a:latin typeface="Times New Roman"/>
                <a:cs typeface="Times New Roman"/>
              </a:rPr>
              <a:t> </a:t>
            </a:r>
            <a:r>
              <a:rPr sz="2400" spc="-5" dirty="0">
                <a:latin typeface="Times New Roman"/>
                <a:cs typeface="Times New Roman"/>
              </a:rPr>
              <a:t>з’ємними</a:t>
            </a:r>
            <a:r>
              <a:rPr sz="2400" spc="340" dirty="0">
                <a:latin typeface="Times New Roman"/>
                <a:cs typeface="Times New Roman"/>
              </a:rPr>
              <a:t> </a:t>
            </a:r>
            <a:r>
              <a:rPr sz="2400" dirty="0">
                <a:latin typeface="Times New Roman"/>
                <a:cs typeface="Times New Roman"/>
              </a:rPr>
              <a:t>чашами</a:t>
            </a:r>
            <a:r>
              <a:rPr sz="2400" spc="335" dirty="0">
                <a:latin typeface="Times New Roman"/>
                <a:cs typeface="Times New Roman"/>
              </a:rPr>
              <a:t> </a:t>
            </a:r>
            <a:r>
              <a:rPr sz="2400" spc="10" dirty="0">
                <a:latin typeface="Times New Roman"/>
                <a:cs typeface="Times New Roman"/>
              </a:rPr>
              <a:t>останні</a:t>
            </a:r>
            <a:r>
              <a:rPr sz="2400" spc="335" dirty="0">
                <a:latin typeface="Times New Roman"/>
                <a:cs typeface="Times New Roman"/>
              </a:rPr>
              <a:t> </a:t>
            </a:r>
            <a:r>
              <a:rPr sz="2400" dirty="0">
                <a:latin typeface="Times New Roman"/>
                <a:cs typeface="Times New Roman"/>
              </a:rPr>
              <a:t>для</a:t>
            </a:r>
            <a:r>
              <a:rPr sz="2400" spc="335" dirty="0">
                <a:latin typeface="Times New Roman"/>
                <a:cs typeface="Times New Roman"/>
              </a:rPr>
              <a:t> </a:t>
            </a:r>
            <a:r>
              <a:rPr sz="2400" spc="-10" dirty="0">
                <a:latin typeface="Times New Roman"/>
                <a:cs typeface="Times New Roman"/>
              </a:rPr>
              <a:t>зливання </a:t>
            </a:r>
            <a:r>
              <a:rPr sz="2400" spc="-585" dirty="0">
                <a:latin typeface="Times New Roman"/>
                <a:cs typeface="Times New Roman"/>
              </a:rPr>
              <a:t> </a:t>
            </a:r>
            <a:r>
              <a:rPr sz="2400" spc="-15" dirty="0">
                <a:latin typeface="Times New Roman"/>
                <a:cs typeface="Times New Roman"/>
              </a:rPr>
              <a:t>жиру</a:t>
            </a:r>
            <a:r>
              <a:rPr sz="2400" spc="5" dirty="0">
                <a:latin typeface="Times New Roman"/>
                <a:cs typeface="Times New Roman"/>
              </a:rPr>
              <a:t> </a:t>
            </a:r>
            <a:r>
              <a:rPr sz="2400" dirty="0">
                <a:latin typeface="Times New Roman"/>
                <a:cs typeface="Times New Roman"/>
              </a:rPr>
              <a:t>і для</a:t>
            </a:r>
            <a:r>
              <a:rPr sz="2400" spc="-10" dirty="0">
                <a:latin typeface="Times New Roman"/>
                <a:cs typeface="Times New Roman"/>
              </a:rPr>
              <a:t> миття</a:t>
            </a:r>
            <a:r>
              <a:rPr sz="2400" spc="10" dirty="0">
                <a:latin typeface="Times New Roman"/>
                <a:cs typeface="Times New Roman"/>
              </a:rPr>
              <a:t> </a:t>
            </a:r>
            <a:r>
              <a:rPr sz="2400" spc="-5" dirty="0">
                <a:latin typeface="Times New Roman"/>
                <a:cs typeface="Times New Roman"/>
              </a:rPr>
              <a:t>чаші</a:t>
            </a:r>
            <a:r>
              <a:rPr sz="2400" dirty="0">
                <a:latin typeface="Times New Roman"/>
                <a:cs typeface="Times New Roman"/>
              </a:rPr>
              <a:t> </a:t>
            </a:r>
            <a:r>
              <a:rPr sz="2400" spc="-10" dirty="0">
                <a:latin typeface="Times New Roman"/>
                <a:cs typeface="Times New Roman"/>
              </a:rPr>
              <a:t>знімаються</a:t>
            </a:r>
            <a:r>
              <a:rPr sz="2400" spc="-5" dirty="0">
                <a:latin typeface="Times New Roman"/>
                <a:cs typeface="Times New Roman"/>
              </a:rPr>
              <a:t> </a:t>
            </a:r>
            <a:r>
              <a:rPr sz="2400" spc="-45" dirty="0">
                <a:latin typeface="Times New Roman"/>
                <a:cs typeface="Times New Roman"/>
              </a:rPr>
              <a:t>вручну.</a:t>
            </a:r>
            <a:endParaRPr sz="2400">
              <a:latin typeface="Times New Roman"/>
              <a:cs typeface="Times New Roman"/>
            </a:endParaRPr>
          </a:p>
        </p:txBody>
      </p:sp>
      <p:pic>
        <p:nvPicPr>
          <p:cNvPr id="5" name="object 5"/>
          <p:cNvPicPr/>
          <p:nvPr/>
        </p:nvPicPr>
        <p:blipFill>
          <a:blip r:embed="rId2" cstate="print"/>
          <a:stretch>
            <a:fillRect/>
          </a:stretch>
        </p:blipFill>
        <p:spPr>
          <a:xfrm>
            <a:off x="184975" y="2642755"/>
            <a:ext cx="2100260" cy="3168637"/>
          </a:xfrm>
          <a:prstGeom prst="rect">
            <a:avLst/>
          </a:prstGeom>
        </p:spPr>
      </p:pic>
      <p:pic>
        <p:nvPicPr>
          <p:cNvPr id="6" name="object 6"/>
          <p:cNvPicPr/>
          <p:nvPr/>
        </p:nvPicPr>
        <p:blipFill>
          <a:blip r:embed="rId3" cstate="print"/>
          <a:stretch>
            <a:fillRect/>
          </a:stretch>
        </p:blipFill>
        <p:spPr>
          <a:xfrm>
            <a:off x="2414503" y="2568490"/>
            <a:ext cx="3708357" cy="2435207"/>
          </a:xfrm>
          <a:prstGeom prst="rect">
            <a:avLst/>
          </a:prstGeom>
        </p:spPr>
      </p:pic>
      <p:pic>
        <p:nvPicPr>
          <p:cNvPr id="7" name="object 7"/>
          <p:cNvPicPr/>
          <p:nvPr/>
        </p:nvPicPr>
        <p:blipFill>
          <a:blip r:embed="rId4" cstate="print"/>
          <a:stretch>
            <a:fillRect/>
          </a:stretch>
        </p:blipFill>
        <p:spPr>
          <a:xfrm>
            <a:off x="6318580" y="2787243"/>
            <a:ext cx="2580512" cy="14446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4680</Words>
  <Application>Microsoft Office PowerPoint</Application>
  <PresentationFormat>Экран (4:3)</PresentationFormat>
  <Paragraphs>284</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Багатофункціональна сковорода RATIONAL  VarioCooking Center (VCC) 112T</vt:lpstr>
      <vt:lpstr>Презентация PowerPoint</vt:lpstr>
      <vt:lpstr>Презентация PowerPoint</vt:lpstr>
      <vt:lpstr>4. Фритюрниці</vt:lpstr>
      <vt:lpstr>Презентация PowerPoint</vt:lpstr>
      <vt:lpstr>Презентация PowerPoint</vt:lpstr>
      <vt:lpstr>Фритюрниця під тиском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Види, будова та принцип дії грилів</vt:lpstr>
      <vt:lpstr>Безконтактні грилі</vt:lpstr>
      <vt:lpstr>Презентация PowerPoint</vt:lpstr>
      <vt:lpstr>Презентация PowerPoint</vt:lpstr>
      <vt:lpstr>Презентация PowerPoint</vt:lpstr>
      <vt:lpstr>Презентация PowerPoint</vt:lpstr>
      <vt:lpstr>Шашличниці</vt:lpstr>
      <vt:lpstr>До грилів з інфрачервоним нагрівом з розміщенням  продуктів на решітці відносяться:</vt:lpstr>
      <vt:lpstr>Презентация PowerPoint</vt:lpstr>
      <vt:lpstr>Презентация PowerPoint</vt:lpstr>
      <vt:lpstr>Презентация PowerPoint</vt:lpstr>
      <vt:lpstr>Контактні грилі</vt:lpstr>
      <vt:lpstr>Презентация PowerPoint</vt:lpstr>
      <vt:lpstr>Презентация PowerPoint</vt:lpstr>
      <vt:lpstr>Презентация PowerPoint</vt:lpstr>
      <vt:lpstr>Презентация PowerPoint</vt:lpstr>
      <vt:lpstr>Презентация PowerPoint</vt:lpstr>
      <vt:lpstr>До контактних грилів з плоскою поверхнею, що має  форму-заглиблення відносяться сендвіч-грилі для приготування  вафель, млинців і сосиски в тісті Corn Dog. Вафельниці сендвіч-гриль призначені для приготування  традиційних вафель, «бельгійських» вафель, вафельних заготовок  для приготування фігурних корзинок для різних наповнювачів  (морозиво, крем, фрукти) або приготування бісквітної основи для  тістечок. Робочий зазор між ними задається конструктивно може</vt:lpstr>
      <vt:lpstr>Презентация PowerPoint</vt:lpstr>
      <vt:lpstr>Презентация PowerPoint</vt:lpstr>
      <vt:lpstr>4. Будова та принцип дії жарових  та кондитерських шаф.</vt:lpstr>
      <vt:lpstr>Для випікання хлібобулочних виробів широкого</vt:lpstr>
      <vt:lpstr>Презентация PowerPoint</vt:lpstr>
      <vt:lpstr>Презентация PowerPoint</vt:lpstr>
      <vt:lpstr>Презентация PowerPoint</vt:lpstr>
      <vt:lpstr>Презентация PowerPoint</vt:lpstr>
      <vt:lpstr>Презентация PowerPoint</vt:lpstr>
      <vt:lpstr>Дана модель фірми King Edward призначена для  запікання картоплі, загорнутої у фольгу. Продуктивність печі -  60 картоплин на годину.</vt:lpstr>
      <vt:lpstr>5. Характеристика тостерів, млинчикових  та пончикових апаратів</vt:lpstr>
      <vt:lpstr>Презентация PowerPoint</vt:lpstr>
      <vt:lpstr>Презентация PowerPoint</vt:lpstr>
      <vt:lpstr>Автомат для круглих млинців</vt:lpstr>
      <vt:lpstr>Презентация PowerPoint</vt:lpstr>
      <vt:lpstr>Презентация PowerPoint</vt:lpstr>
      <vt:lpstr>6. Будова та принцип дії апаратів для  приготування хот-догів та коно-піци Апарати для приготування хот-догів конструктивно мають  корпус, на якому вмонтовані металеві чи ебонітові штирі  (тостери) з розташованими всередині нагрівальними  елементами, які призначені для розігріву і обсмажування  булочок, і пароутворювач з секційними корзинами для  приготування сосисок на парі.</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Користувач</dc:creator>
  <cp:lastModifiedBy>Користувач</cp:lastModifiedBy>
  <cp:revision>5</cp:revision>
  <dcterms:created xsi:type="dcterms:W3CDTF">2021-10-03T17:35:27Z</dcterms:created>
  <dcterms:modified xsi:type="dcterms:W3CDTF">2021-10-15T12:11:08Z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2021-10-03T00:00:00Z</vt:filetime>
  </property>
</Properties>
</file>