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itchFamily="2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c1221b85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c1221b85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c1221b85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c1221b85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c1221b85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c1221b85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c1221b85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c1221b85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c1221b85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c1221b85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c1221b85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c1221b85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Оператори циклу. </a:t>
            </a:r>
            <a:r>
              <a:rPr lang="uk" sz="2600">
                <a:solidFill>
                  <a:srgbClr val="000000"/>
                </a:solidFill>
              </a:rPr>
              <a:t>Цикл с передумовою</a:t>
            </a:r>
            <a:r>
              <a:rPr lang="uk" sz="2600"/>
              <a:t> </a:t>
            </a:r>
            <a:r>
              <a:rPr lang="uk" sz="2600">
                <a:solidFill>
                  <a:srgbClr val="CC0000"/>
                </a:solidFill>
              </a:rPr>
              <a:t>while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925" y="634375"/>
            <a:ext cx="4888161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ctrTitle"/>
          </p:nvPr>
        </p:nvSpPr>
        <p:spPr>
          <a:xfrm>
            <a:off x="272175" y="174225"/>
            <a:ext cx="8685900" cy="11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Завдання: </a:t>
            </a:r>
            <a:r>
              <a:rPr lang="uk" sz="2500">
                <a:solidFill>
                  <a:srgbClr val="000000"/>
                </a:solidFill>
              </a:rPr>
              <a:t>написати програму, яка визначає, чи є число n простим, тобто ділиться лише саме на себе і на 1.</a:t>
            </a:r>
            <a:endParaRPr sz="25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000000"/>
                </a:solidFill>
              </a:rPr>
              <a:t>При створенні використати цикл</a:t>
            </a:r>
            <a:r>
              <a:rPr lang="uk" sz="2500"/>
              <a:t> </a:t>
            </a:r>
            <a:r>
              <a:rPr lang="uk" sz="2500">
                <a:solidFill>
                  <a:srgbClr val="CC0000"/>
                </a:solidFill>
              </a:rPr>
              <a:t>while.</a:t>
            </a:r>
            <a:endParaRPr sz="2500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00" y="1427175"/>
            <a:ext cx="5457999" cy="34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ctrTitle"/>
          </p:nvPr>
        </p:nvSpPr>
        <p:spPr>
          <a:xfrm>
            <a:off x="272175" y="174225"/>
            <a:ext cx="86859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00000"/>
                </a:solidFill>
              </a:rPr>
              <a:t>Можна використати оператор </a:t>
            </a:r>
            <a:r>
              <a:rPr lang="uk" sz="1900" b="1">
                <a:solidFill>
                  <a:srgbClr val="000000"/>
                </a:solidFill>
              </a:rPr>
              <a:t>continue </a:t>
            </a:r>
            <a:r>
              <a:rPr lang="uk" sz="1900">
                <a:solidFill>
                  <a:srgbClr val="000000"/>
                </a:solidFill>
              </a:rPr>
              <a:t>– повернутися на початок циклу.</a:t>
            </a:r>
            <a:endParaRPr sz="19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AF7B51"/>
                </a:solidFill>
              </a:rPr>
              <a:t>Завдання: </a:t>
            </a:r>
            <a:r>
              <a:rPr lang="uk" sz="1900">
                <a:solidFill>
                  <a:srgbClr val="000000"/>
                </a:solidFill>
              </a:rPr>
              <a:t>Написати програму, яка для чисел від 1 до n виводить всі числа, що </a:t>
            </a:r>
            <a:r>
              <a:rPr lang="uk" sz="1900">
                <a:solidFill>
                  <a:srgbClr val="CC0000"/>
                </a:solidFill>
              </a:rPr>
              <a:t>НЕ</a:t>
            </a:r>
            <a:r>
              <a:rPr lang="uk" sz="1900">
                <a:solidFill>
                  <a:srgbClr val="000000"/>
                </a:solidFill>
              </a:rPr>
              <a:t> кратні 5.</a:t>
            </a:r>
            <a:endParaRPr sz="200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263" y="1164825"/>
            <a:ext cx="5513732" cy="36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ctrTitle"/>
          </p:nvPr>
        </p:nvSpPr>
        <p:spPr>
          <a:xfrm>
            <a:off x="272175" y="174225"/>
            <a:ext cx="8685900" cy="10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Цикл з післяумовою </a:t>
            </a:r>
            <a:r>
              <a:rPr lang="uk" sz="2000" b="1"/>
              <a:t>do-while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000000"/>
                </a:solidFill>
              </a:rPr>
              <a:t>Коли ж оператори циклу повинні виконуватися принаймні один раз, то можна використовувати інший варіант: </a:t>
            </a:r>
            <a:r>
              <a:rPr lang="uk" sz="2000" b="1">
                <a:solidFill>
                  <a:srgbClr val="CC0000"/>
                </a:solidFill>
              </a:rPr>
              <a:t>do</a:t>
            </a:r>
            <a:r>
              <a:rPr lang="uk" sz="2000">
                <a:solidFill>
                  <a:srgbClr val="000000"/>
                </a:solidFill>
              </a:rPr>
              <a:t> оператор </a:t>
            </a:r>
            <a:r>
              <a:rPr lang="uk" sz="2000" b="1">
                <a:solidFill>
                  <a:srgbClr val="CC0000"/>
                </a:solidFill>
              </a:rPr>
              <a:t>while</a:t>
            </a:r>
            <a:r>
              <a:rPr lang="uk" sz="2000">
                <a:solidFill>
                  <a:srgbClr val="000000"/>
                </a:solidFill>
              </a:rPr>
              <a:t> (умова).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875" y="1234725"/>
            <a:ext cx="5512259" cy="36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ctrTitle"/>
          </p:nvPr>
        </p:nvSpPr>
        <p:spPr>
          <a:xfrm>
            <a:off x="909450" y="204250"/>
            <a:ext cx="73251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Приклад: Перевірка на коректне ведення числа (перший символ-число).</a:t>
            </a:r>
            <a:endParaRPr sz="2600"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00" y="1024750"/>
            <a:ext cx="5412612" cy="3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933000" y="374375"/>
            <a:ext cx="72780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Приклад: Перевірка на коректне введення числа (перший символ-число).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.</a:t>
            </a:r>
            <a:endParaRPr sz="2600"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038" y="974675"/>
            <a:ext cx="4023916" cy="3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2083650" y="234275"/>
            <a:ext cx="49767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Оператор циклу </a:t>
            </a:r>
            <a:r>
              <a:rPr lang="uk" sz="2500">
                <a:solidFill>
                  <a:srgbClr val="CC0000"/>
                </a:solidFill>
              </a:rPr>
              <a:t>for</a:t>
            </a:r>
            <a:r>
              <a:rPr lang="uk" sz="2500"/>
              <a:t> має вигляд:</a:t>
            </a:r>
            <a:endParaRPr sz="2500"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63" y="764675"/>
            <a:ext cx="5965083" cy="40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 txBox="1">
            <a:spLocks noGrp="1"/>
          </p:cNvSpPr>
          <p:nvPr>
            <p:ph type="ctrTitle"/>
          </p:nvPr>
        </p:nvSpPr>
        <p:spPr>
          <a:xfrm>
            <a:off x="909450" y="204250"/>
            <a:ext cx="73251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Приклад: Перевірка на коректне ведення числа (перший символ-число).</a:t>
            </a:r>
            <a:endParaRPr sz="2600"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388" y="1024750"/>
            <a:ext cx="4281222" cy="3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ctrTitle"/>
          </p:nvPr>
        </p:nvSpPr>
        <p:spPr>
          <a:xfrm>
            <a:off x="2454000" y="304300"/>
            <a:ext cx="4236000" cy="4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/>
              <a:t>Приклад: знаходження n!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25" y="794512"/>
            <a:ext cx="8556756" cy="312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 txBox="1">
            <a:spLocks noGrp="1"/>
          </p:cNvSpPr>
          <p:nvPr>
            <p:ph type="ctrTitle"/>
          </p:nvPr>
        </p:nvSpPr>
        <p:spPr>
          <a:xfrm>
            <a:off x="399150" y="354350"/>
            <a:ext cx="83487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000000"/>
                </a:solidFill>
              </a:rPr>
              <a:t>Іноді в циклі </a:t>
            </a:r>
            <a:r>
              <a:rPr lang="uk" sz="2100">
                <a:solidFill>
                  <a:srgbClr val="CC0000"/>
                </a:solidFill>
              </a:rPr>
              <a:t>for</a:t>
            </a:r>
            <a:r>
              <a:rPr lang="uk" sz="2100">
                <a:solidFill>
                  <a:srgbClr val="000000"/>
                </a:solidFill>
              </a:rPr>
              <a:t> можна одразу використовувати декілька індексів: </a:t>
            </a:r>
            <a:r>
              <a:rPr lang="uk" sz="2100" b="1">
                <a:solidFill>
                  <a:srgbClr val="000000"/>
                </a:solidFill>
              </a:rPr>
              <a:t>вираз 1, вираз 2.</a:t>
            </a:r>
            <a:endParaRPr sz="21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000000"/>
                </a:solidFill>
              </a:rPr>
              <a:t>Кома розділяє два вирази, які виконуються зліва направо.</a:t>
            </a:r>
            <a:endParaRPr sz="21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000000"/>
                </a:solidFill>
              </a:rPr>
              <a:t>Наприклад: Створити програму, яка переставить </a:t>
            </a:r>
            <a:r>
              <a:rPr lang="uk" sz="2000" b="1">
                <a:solidFill>
                  <a:srgbClr val="000000"/>
                </a:solidFill>
              </a:rPr>
              <a:t>символи в рядку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475" y="1554950"/>
            <a:ext cx="6321052" cy="32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465550" y="249800"/>
            <a:ext cx="4212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2.3. Керуючі структури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775" y="574400"/>
            <a:ext cx="7194449" cy="42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063" y="251013"/>
            <a:ext cx="6123875" cy="464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13" y="253325"/>
            <a:ext cx="6144973" cy="463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Умовні оператори. </a:t>
            </a:r>
            <a:r>
              <a:rPr lang="uk" sz="2600">
                <a:solidFill>
                  <a:srgbClr val="000000"/>
                </a:solidFill>
              </a:rPr>
              <a:t>Умовний оператор </a:t>
            </a:r>
            <a:r>
              <a:rPr lang="uk" sz="2600">
                <a:solidFill>
                  <a:srgbClr val="CC0000"/>
                </a:solidFill>
              </a:rPr>
              <a:t>if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038" y="634375"/>
            <a:ext cx="5511919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Приклад:</a:t>
            </a:r>
            <a:endParaRPr sz="26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38" y="634375"/>
            <a:ext cx="7348322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Перемикач </a:t>
            </a:r>
            <a:r>
              <a:rPr lang="uk" sz="2600">
                <a:solidFill>
                  <a:srgbClr val="CC0000"/>
                </a:solidFill>
              </a:rPr>
              <a:t>switch</a:t>
            </a:r>
            <a:endParaRPr sz="2600">
              <a:solidFill>
                <a:srgbClr val="CC0000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750" y="586625"/>
            <a:ext cx="5968493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500" y="229338"/>
            <a:ext cx="2963004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ctrTitle"/>
          </p:nvPr>
        </p:nvSpPr>
        <p:spPr>
          <a:xfrm>
            <a:off x="182125" y="189775"/>
            <a:ext cx="86859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Приклад: ввести номер місяця та вивести його назву:</a:t>
            </a:r>
            <a:endParaRPr sz="260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625" y="634375"/>
            <a:ext cx="5322747" cy="42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ctrTitle"/>
          </p:nvPr>
        </p:nvSpPr>
        <p:spPr>
          <a:xfrm>
            <a:off x="202125" y="189775"/>
            <a:ext cx="86658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Приклад: ввести номер місяця та вивести його назву</a:t>
            </a:r>
            <a:endParaRPr sz="2600"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975" y="634375"/>
            <a:ext cx="5864098" cy="42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ctrTitle"/>
          </p:nvPr>
        </p:nvSpPr>
        <p:spPr>
          <a:xfrm>
            <a:off x="1238100" y="209800"/>
            <a:ext cx="66678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Константа вибору може бути й символом</a:t>
            </a:r>
            <a:endParaRPr sz="2600"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638" y="610000"/>
            <a:ext cx="6038731" cy="42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Екран (16:9)</PresentationFormat>
  <Paragraphs>51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Nunito</vt:lpstr>
      <vt:lpstr>Calibri</vt:lpstr>
      <vt:lpstr>Arial</vt:lpstr>
      <vt:lpstr>Times New Roman</vt:lpstr>
      <vt:lpstr>Shift</vt:lpstr>
      <vt:lpstr>Дисципліна: “Програмування”</vt:lpstr>
      <vt:lpstr>  2.3. Керуючі структури   </vt:lpstr>
      <vt:lpstr>Умовні оператори. Умовний оператор if</vt:lpstr>
      <vt:lpstr>Приклад:</vt:lpstr>
      <vt:lpstr>Перемикач switch</vt:lpstr>
      <vt:lpstr>Презентація PowerPoint</vt:lpstr>
      <vt:lpstr>Приклад: ввести номер місяця та вивести його назву:</vt:lpstr>
      <vt:lpstr>Приклад: ввести номер місяця та вивести його назву</vt:lpstr>
      <vt:lpstr>Константа вибору може бути й символом</vt:lpstr>
      <vt:lpstr>Оператори циклу. Цикл с передумовою while</vt:lpstr>
      <vt:lpstr> Завдання: написати програму, яка визначає, чи є число n простим, тобто ділиться лише саме на себе і на 1. При створенні використати цикл while. </vt:lpstr>
      <vt:lpstr>Можна використати оператор continue – повернутися на початок циклу. Завдання: Написати програму, яка для чисел від 1 до n виводить всі числа, що НЕ кратні 5.</vt:lpstr>
      <vt:lpstr> Цикл з післяумовою do-while Коли ж оператори циклу повинні виконуватися принаймні один раз, то можна використовувати інший варіант: do оператор while (умова). </vt:lpstr>
      <vt:lpstr>Приклад: Перевірка на коректне ведення числа (перший символ-число).</vt:lpstr>
      <vt:lpstr>Приклад: Перевірка на коректне введення числа (перший символ-число). .</vt:lpstr>
      <vt:lpstr>Оператор циклу for має вигляд:</vt:lpstr>
      <vt:lpstr>Приклад: Перевірка на коректне ведення числа (перший символ-число).</vt:lpstr>
      <vt:lpstr>Приклад: знаходження n! </vt:lpstr>
      <vt:lpstr>Іноді в циклі for можна одразу використовувати декілька індексів: вираз 1, вираз 2. Кома розділяє два вирази, які виконуються зліва направо. Наприклад: Створити програму, яка переставить символи в рядку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2023-08-21T03:11:51Z</dcterms:modified>
</cp:coreProperties>
</file>