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9"/>
  </p:notesMasterIdLst>
  <p:sldIdLst>
    <p:sldId id="257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6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941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81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51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516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985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1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955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605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24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10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31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1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56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02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52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67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18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65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elegrafua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yestr.court.gov.ua/Review/71850002" TargetMode="External"/><Relationship Id="rId13" Type="http://schemas.openxmlformats.org/officeDocument/2006/relationships/hyperlink" Target="http://www.reyestr.court.gov.ua/Review/71752631" TargetMode="External"/><Relationship Id="rId18" Type="http://schemas.openxmlformats.org/officeDocument/2006/relationships/hyperlink" Target="http://reyestr.court.gov.ua/Review/63048338" TargetMode="External"/><Relationship Id="rId3" Type="http://schemas.openxmlformats.org/officeDocument/2006/relationships/hyperlink" Target="https://uahotels.info/hotel/Gostinitsa-Fregat-Kiev/" TargetMode="External"/><Relationship Id="rId7" Type="http://schemas.openxmlformats.org/officeDocument/2006/relationships/hyperlink" Target="http://zakon3.rada.gov.ua/laws/show/3792-12" TargetMode="External"/><Relationship Id="rId12" Type="http://schemas.openxmlformats.org/officeDocument/2006/relationships/hyperlink" Target="http://www.reyestr.court.gov.ua/Review/71316139" TargetMode="External"/><Relationship Id="rId17" Type="http://schemas.openxmlformats.org/officeDocument/2006/relationships/hyperlink" Target="http://reyestr.court.gov.ua/Review/64225089" TargetMode="External"/><Relationship Id="rId2" Type="http://schemas.openxmlformats.org/officeDocument/2006/relationships/notesSlide" Target="../notesSlides/notesSlide17.xml"/><Relationship Id="rId16" Type="http://schemas.openxmlformats.org/officeDocument/2006/relationships/hyperlink" Target="http://reyestr.court.gov.ua/Review/565243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o.ua/6203280" TargetMode="External"/><Relationship Id="rId11" Type="http://schemas.openxmlformats.org/officeDocument/2006/relationships/hyperlink" Target="http://www.reyestr.court.gov.ua/Review/71753879" TargetMode="External"/><Relationship Id="rId5" Type="http://schemas.openxmlformats.org/officeDocument/2006/relationships/hyperlink" Target="https://ru.wikipedia.org/wiki/%D0%9A%D0%B8%D0%B5%D0%B2%D1%81%D0%BA%D0%B8%D0%B9_%D1%82%D0%B5%D0%BB%D0%B5%D0%B3%D1%80%D0%B0%D1%84_(%D0%B3%D0%B0%D0%B7%D0%B5%D1%82%D0%B0)" TargetMode="External"/><Relationship Id="rId15" Type="http://schemas.openxmlformats.org/officeDocument/2006/relationships/hyperlink" Target="http://reyestr.court.gov.ua/Review/65722780" TargetMode="External"/><Relationship Id="rId10" Type="http://schemas.openxmlformats.org/officeDocument/2006/relationships/hyperlink" Target="http://www.reyestr.court.gov.ua/Review/55946597" TargetMode="External"/><Relationship Id="rId19" Type="http://schemas.openxmlformats.org/officeDocument/2006/relationships/hyperlink" Target="http://www.reyestr.court.gov.ua/Review/71075419" TargetMode="External"/><Relationship Id="rId4" Type="http://schemas.openxmlformats.org/officeDocument/2006/relationships/hyperlink" Target="http://ktonanovenkogo.ru/voprosy-i-otvety/avatar-avatarka-chto-eto-takoe-yuzerpik-ave.html" TargetMode="External"/><Relationship Id="rId9" Type="http://schemas.openxmlformats.org/officeDocument/2006/relationships/hyperlink" Target="http://www.reyestr.court.gov.ua/Review/69701510" TargetMode="External"/><Relationship Id="rId14" Type="http://schemas.openxmlformats.org/officeDocument/2006/relationships/hyperlink" Target="http://www.reyestr.court.gov.ua/Review/7202359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025" y="506348"/>
            <a:ext cx="97155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b="1" u="sng" spc="-1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75719" y="1752600"/>
            <a:ext cx="7010400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lang="ru-RU" sz="4800" b="1" spc="-15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ru-RU" sz="4800" b="1" spc="-15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З</a:t>
            </a:r>
            <a:r>
              <a:rPr lang="ru-RU" sz="4800" b="1" spc="-35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</a:t>
            </a:r>
            <a:r>
              <a:rPr lang="ru-RU" sz="4800" b="1" spc="-15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хи</a:t>
            </a:r>
            <a:r>
              <a:rPr lang="ru-RU" sz="4800" b="1" spc="-10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с</a:t>
            </a:r>
            <a:r>
              <a:rPr lang="ru-RU" sz="4800" b="1" spc="-15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т</a:t>
            </a:r>
            <a:r>
              <a:rPr lang="ru-RU" sz="4800" b="1" spc="-5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ав</a:t>
            </a:r>
            <a:r>
              <a:rPr lang="ru-RU" sz="4800" b="1" spc="-4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т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орсь</a:t>
            </a:r>
            <a:r>
              <a:rPr lang="ru-RU" sz="4800" b="1" spc="-7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к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</a:t>
            </a:r>
            <a:r>
              <a:rPr lang="ru-RU" sz="4800" b="1" spc="-4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г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</a:t>
            </a:r>
            <a:r>
              <a:rPr lang="ru-RU" sz="4800" b="1" spc="2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sz="4800" b="1" spc="-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пра</a:t>
            </a:r>
            <a:r>
              <a:rPr lang="ru-RU" sz="4800" b="1" spc="-3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в</a:t>
            </a:r>
            <a:r>
              <a:rPr lang="ru-RU" sz="4800" b="1" spc="-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а: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</a:t>
            </a:r>
            <a:r>
              <a:rPr lang="ru-RU" sz="4800" b="1" spc="-114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г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ляд</a:t>
            </a:r>
            <a:r>
              <a:rPr lang="ru-RU" sz="4800" b="1" spc="-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с</a:t>
            </a:r>
            <a:r>
              <a:rPr lang="ru-RU" sz="4800" b="1" spc="-12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у</a:t>
            </a:r>
            <a:r>
              <a:rPr lang="ru-RU" sz="4800" b="1" spc="-4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д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</a:t>
            </a:r>
            <a:r>
              <a:rPr lang="ru-RU" sz="4800" b="1" spc="-3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в</a:t>
            </a:r>
            <a:r>
              <a:rPr lang="ru-RU" sz="4800" b="1" spc="-1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ої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sz="4800" b="1" spc="-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п</a:t>
            </a:r>
            <a:r>
              <a:rPr lang="ru-RU" sz="4800" b="1" spc="-2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р</a:t>
            </a:r>
            <a:r>
              <a:rPr lang="ru-RU" sz="4800" b="1" spc="-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акти</a:t>
            </a:r>
            <a:r>
              <a:rPr lang="ru-RU" sz="4800" b="1" spc="-3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к</a:t>
            </a:r>
            <a:r>
              <a:rPr lang="ru-RU" sz="4800" b="1" spc="-2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и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endParaRPr sz="44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19" y="115823"/>
            <a:ext cx="5295900" cy="11239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5" dirty="0">
                <a:latin typeface="Calibri"/>
                <a:cs typeface="Calibri"/>
              </a:rPr>
              <a:t>р</a:t>
            </a:r>
            <a:r>
              <a:rPr sz="2400" dirty="0">
                <a:latin typeface="Calibri"/>
                <a:cs typeface="Calibri"/>
              </a:rPr>
              <a:t>ушення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ав</a:t>
            </a:r>
            <a:r>
              <a:rPr sz="2400" spc="-2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орсь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г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2046097" y="965453"/>
            <a:ext cx="2759075" cy="1893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88252" y="891286"/>
            <a:ext cx="2044573" cy="4049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91896" y="3237738"/>
            <a:ext cx="8285480" cy="2987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-635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По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ушення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: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Ві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творення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зо</a:t>
            </a:r>
            <a:r>
              <a:rPr sz="1500" spc="5" dirty="0">
                <a:latin typeface="Calibri"/>
                <a:cs typeface="Calibri"/>
              </a:rPr>
              <a:t>б</a:t>
            </a:r>
            <a:r>
              <a:rPr sz="1500" dirty="0">
                <a:latin typeface="Calibri"/>
                <a:cs typeface="Calibri"/>
              </a:rPr>
              <a:t>ра</a:t>
            </a:r>
            <a:r>
              <a:rPr sz="1500" spc="-15" dirty="0">
                <a:latin typeface="Calibri"/>
                <a:cs typeface="Calibri"/>
              </a:rPr>
              <a:t>ж</a:t>
            </a:r>
            <a:r>
              <a:rPr sz="1500" dirty="0">
                <a:latin typeface="Calibri"/>
                <a:cs typeface="Calibri"/>
              </a:rPr>
              <a:t>ення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рсонажів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и</a:t>
            </a:r>
            <a:r>
              <a:rPr sz="1500" spc="-1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ці </a:t>
            </a:r>
            <a:r>
              <a:rPr sz="1500" spc="-25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лії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57937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С</a:t>
            </a:r>
            <a:r>
              <a:rPr sz="1500" spc="-6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д: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</a:t>
            </a:r>
            <a:r>
              <a:rPr sz="1500" i="1" spc="-5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р</a:t>
            </a:r>
            <a:r>
              <a:rPr sz="1500" i="1" spc="-10" dirty="0">
                <a:latin typeface="Calibri"/>
                <a:cs typeface="Calibri"/>
              </a:rPr>
              <a:t>а</a:t>
            </a:r>
            <a:r>
              <a:rPr sz="1500" i="1" dirty="0">
                <a:latin typeface="Calibri"/>
                <a:cs typeface="Calibri"/>
              </a:rPr>
              <a:t>фічне зобра</a:t>
            </a:r>
            <a:r>
              <a:rPr sz="1500" i="1" spc="-20" dirty="0">
                <a:latin typeface="Calibri"/>
                <a:cs typeface="Calibri"/>
              </a:rPr>
              <a:t>ж</a:t>
            </a:r>
            <a:r>
              <a:rPr sz="1500" i="1" dirty="0">
                <a:latin typeface="Calibri"/>
                <a:cs typeface="Calibri"/>
              </a:rPr>
              <a:t>ення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озаків</a:t>
            </a:r>
            <a:r>
              <a:rPr sz="1500" i="1" spc="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«</a:t>
            </a:r>
            <a:r>
              <a:rPr sz="1500" i="1" spc="-95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р</a:t>
            </a:r>
            <a:r>
              <a:rPr sz="1500" i="1" spc="-10" dirty="0">
                <a:latin typeface="Calibri"/>
                <a:cs typeface="Calibri"/>
              </a:rPr>
              <a:t>а</a:t>
            </a:r>
            <a:r>
              <a:rPr sz="1500" i="1" dirty="0">
                <a:latin typeface="Calibri"/>
                <a:cs typeface="Calibri"/>
              </a:rPr>
              <a:t>й», «О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о»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та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«</a:t>
            </a:r>
            <a:r>
              <a:rPr sz="1500" i="1" spc="-95" dirty="0">
                <a:latin typeface="Calibri"/>
                <a:cs typeface="Calibri"/>
              </a:rPr>
              <a:t>Т</a:t>
            </a:r>
            <a:r>
              <a:rPr sz="1500" i="1" dirty="0">
                <a:latin typeface="Calibri"/>
                <a:cs typeface="Calibri"/>
              </a:rPr>
              <a:t>ур»</a:t>
            </a:r>
            <a:r>
              <a:rPr sz="1500" i="1" spc="-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є ці</a:t>
            </a:r>
            <a:r>
              <a:rPr sz="1500" i="1" spc="5" dirty="0">
                <a:latin typeface="Calibri"/>
                <a:cs typeface="Calibri"/>
              </a:rPr>
              <a:t>л</a:t>
            </a:r>
            <a:r>
              <a:rPr sz="1500" i="1" dirty="0">
                <a:latin typeface="Calibri"/>
                <a:cs typeface="Calibri"/>
              </a:rPr>
              <a:t>ою частиною</a:t>
            </a:r>
            <a:r>
              <a:rPr sz="1500" i="1" spc="-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аудіовізуально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тво</a:t>
            </a:r>
            <a:r>
              <a:rPr sz="1500" i="1" spc="-1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у</a:t>
            </a:r>
            <a:r>
              <a:rPr sz="1500" i="1" spc="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-</a:t>
            </a:r>
            <a:r>
              <a:rPr sz="1500" i="1" spc="-10" dirty="0">
                <a:latin typeface="Calibri"/>
                <a:cs typeface="Calibri"/>
              </a:rPr>
              <a:t> м</a:t>
            </a:r>
            <a:r>
              <a:rPr sz="1500" i="1" spc="-25" dirty="0">
                <a:latin typeface="Calibri"/>
                <a:cs typeface="Calibri"/>
              </a:rPr>
              <a:t>у</a:t>
            </a:r>
            <a:r>
              <a:rPr sz="1500" i="1" dirty="0">
                <a:latin typeface="Calibri"/>
                <a:cs typeface="Calibri"/>
              </a:rPr>
              <a:t>льтиплі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аційно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серіалу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«</a:t>
            </a:r>
            <a:r>
              <a:rPr sz="1500" i="1" spc="-5" dirty="0">
                <a:latin typeface="Calibri"/>
                <a:cs typeface="Calibri"/>
              </a:rPr>
              <a:t>Я</a:t>
            </a:r>
            <a:r>
              <a:rPr sz="1500" i="1" dirty="0">
                <a:latin typeface="Calibri"/>
                <a:cs typeface="Calibri"/>
              </a:rPr>
              <a:t>к 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озак</a:t>
            </a:r>
            <a:r>
              <a:rPr sz="1500" i="1" spc="-10" dirty="0">
                <a:latin typeface="Calibri"/>
                <a:cs typeface="Calibri"/>
              </a:rPr>
              <a:t>и</a:t>
            </a:r>
            <a:r>
              <a:rPr sz="1500" i="1" dirty="0">
                <a:latin typeface="Calibri"/>
                <a:cs typeface="Calibri"/>
              </a:rPr>
              <a:t>…»,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а не</a:t>
            </a:r>
            <a:r>
              <a:rPr sz="1500" i="1" spc="-15" dirty="0">
                <a:latin typeface="Calibri"/>
                <a:cs typeface="Calibri"/>
              </a:rPr>
              <a:t> 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spc="-15" dirty="0">
                <a:latin typeface="Calibri"/>
                <a:cs typeface="Calibri"/>
              </a:rPr>
              <a:t>ож</a:t>
            </a:r>
            <a:r>
              <a:rPr sz="1500" i="1" dirty="0">
                <a:latin typeface="Calibri"/>
                <a:cs typeface="Calibri"/>
              </a:rPr>
              <a:t>ен з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них</a:t>
            </a:r>
            <a:r>
              <a:rPr sz="1500" i="1" spc="-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є</a:t>
            </a:r>
            <a:r>
              <a:rPr sz="1500" i="1" spc="-10" dirty="0">
                <a:latin typeface="Calibri"/>
                <a:cs typeface="Calibri"/>
              </a:rPr>
              <a:t> й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ок</a:t>
            </a:r>
            <a:r>
              <a:rPr sz="1500" i="1" spc="-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е</a:t>
            </a:r>
            <a:r>
              <a:rPr sz="1500" i="1" spc="5" dirty="0">
                <a:latin typeface="Calibri"/>
                <a:cs typeface="Calibri"/>
              </a:rPr>
              <a:t>м</a:t>
            </a:r>
            <a:r>
              <a:rPr sz="1500" i="1" dirty="0">
                <a:latin typeface="Calibri"/>
                <a:cs typeface="Calibri"/>
              </a:rPr>
              <a:t>ою самостійною частино</a:t>
            </a:r>
            <a:r>
              <a:rPr sz="1500" i="1" spc="20" dirty="0">
                <a:latin typeface="Calibri"/>
                <a:cs typeface="Calibri"/>
              </a:rPr>
              <a:t>ю</a:t>
            </a:r>
            <a:r>
              <a:rPr sz="1500" dirty="0">
                <a:latin typeface="Calibri"/>
                <a:cs typeface="Calibri"/>
              </a:rPr>
              <a:t>»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Р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ішення</a:t>
            </a:r>
            <a:r>
              <a:rPr sz="1500" u="heavy" spc="-2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с</a:t>
            </a:r>
            <a:r>
              <a:rPr sz="1500" u="heavy" spc="-55" dirty="0">
                <a:latin typeface="Calibri"/>
                <a:cs typeface="Calibri"/>
              </a:rPr>
              <a:t>у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у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marL="12700" marR="2868295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Ст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гнути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п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нсацію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і </a:t>
            </a:r>
            <a:r>
              <a:rPr sz="1500" b="1" spc="-5" dirty="0">
                <a:latin typeface="Calibri"/>
                <a:cs typeface="Calibri"/>
              </a:rPr>
              <a:t>1</a:t>
            </a:r>
            <a:r>
              <a:rPr sz="1500" b="1" dirty="0">
                <a:latin typeface="Calibri"/>
                <a:cs typeface="Calibri"/>
              </a:rPr>
              <a:t>0 мінімальних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зар</a:t>
            </a:r>
            <a:r>
              <a:rPr sz="1500" b="1" spc="-10" dirty="0">
                <a:latin typeface="Calibri"/>
                <a:cs typeface="Calibri"/>
              </a:rPr>
              <a:t>о</a:t>
            </a:r>
            <a:r>
              <a:rPr sz="1500" b="1" dirty="0">
                <a:latin typeface="Calibri"/>
                <a:cs typeface="Calibri"/>
              </a:rPr>
              <a:t>бітних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плат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– </a:t>
            </a:r>
            <a:r>
              <a:rPr sz="1500" spc="-5" dirty="0">
                <a:latin typeface="Calibri"/>
                <a:cs typeface="Calibri"/>
              </a:rPr>
              <a:t>3</a:t>
            </a:r>
            <a:r>
              <a:rPr sz="1500" dirty="0">
                <a:latin typeface="Calibri"/>
                <a:cs typeface="Calibri"/>
              </a:rPr>
              <a:t>2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0</a:t>
            </a:r>
            <a:r>
              <a:rPr sz="1500" spc="-5" dirty="0">
                <a:latin typeface="Calibri"/>
                <a:cs typeface="Calibri"/>
              </a:rPr>
              <a:t>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грн.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spc="-25" dirty="0">
                <a:latin typeface="Calibri"/>
                <a:cs typeface="Calibri"/>
              </a:rPr>
              <a:t>к</a:t>
            </a:r>
            <a:r>
              <a:rPr sz="1500" u="heavy" spc="-15" dirty="0">
                <a:latin typeface="Calibri"/>
                <a:cs typeface="Calibri"/>
              </a:rPr>
              <a:t>о</a:t>
            </a:r>
            <a:r>
              <a:rPr sz="1500" u="heavy" dirty="0">
                <a:latin typeface="Calibri"/>
                <a:cs typeface="Calibri"/>
              </a:rPr>
              <a:t>жно</a:t>
            </a:r>
            <a:r>
              <a:rPr sz="1500" u="heavy" spc="-5" dirty="0">
                <a:latin typeface="Calibri"/>
                <a:cs typeface="Calibri"/>
              </a:rPr>
              <a:t>м</a:t>
            </a:r>
            <a:r>
              <a:rPr sz="1500" u="heavy" dirty="0">
                <a:latin typeface="Calibri"/>
                <a:cs typeface="Calibri"/>
              </a:rPr>
              <a:t>у</a:t>
            </a:r>
            <a:r>
              <a:rPr sz="1500" u="heavy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позива</a:t>
            </a:r>
            <a:r>
              <a:rPr sz="1500" spc="5" dirty="0">
                <a:latin typeface="Calibri"/>
                <a:cs typeface="Calibri"/>
              </a:rPr>
              <a:t>ч</a:t>
            </a:r>
            <a:r>
              <a:rPr sz="1500" dirty="0">
                <a:latin typeface="Calibri"/>
                <a:cs typeface="Calibri"/>
              </a:rPr>
              <a:t>у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</a:pPr>
            <a:r>
              <a:rPr sz="1500" i="1" dirty="0">
                <a:latin typeface="Calibri"/>
                <a:cs typeface="Calibri"/>
              </a:rPr>
              <a:t>Рішення</a:t>
            </a:r>
            <a:r>
              <a:rPr sz="1500" i="1" spc="-2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Звени</a:t>
            </a:r>
            <a:r>
              <a:rPr sz="1500" i="1" spc="-5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одсь</a:t>
            </a:r>
            <a:r>
              <a:rPr sz="1500" i="1" spc="-30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р</a:t>
            </a:r>
            <a:r>
              <a:rPr sz="1500" i="1" spc="-10" dirty="0">
                <a:latin typeface="Calibri"/>
                <a:cs typeface="Calibri"/>
              </a:rPr>
              <a:t>а</a:t>
            </a:r>
            <a:r>
              <a:rPr sz="1500" i="1" dirty="0">
                <a:latin typeface="Calibri"/>
                <a:cs typeface="Calibri"/>
              </a:rPr>
              <a:t>й</a:t>
            </a:r>
            <a:r>
              <a:rPr sz="1500" i="1" spc="-5" dirty="0">
                <a:latin typeface="Calibri"/>
                <a:cs typeface="Calibri"/>
              </a:rPr>
              <a:t>о</a:t>
            </a:r>
            <a:r>
              <a:rPr sz="1500" i="1" dirty="0">
                <a:latin typeface="Calibri"/>
                <a:cs typeface="Calibri"/>
              </a:rPr>
              <a:t>нного</a:t>
            </a:r>
            <a:r>
              <a:rPr sz="1500" i="1" spc="2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суду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Ч</a:t>
            </a:r>
            <a:r>
              <a:rPr sz="1500" i="1" dirty="0">
                <a:latin typeface="Calibri"/>
                <a:cs typeface="Calibri"/>
              </a:rPr>
              <a:t>ер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ас</a:t>
            </a:r>
            <a:r>
              <a:rPr sz="1500" i="1" spc="-10" dirty="0">
                <a:latin typeface="Calibri"/>
                <a:cs typeface="Calibri"/>
              </a:rPr>
              <a:t>ь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ої</a:t>
            </a:r>
            <a:r>
              <a:rPr sz="1500" i="1" spc="4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25" dirty="0">
                <a:latin typeface="Calibri"/>
                <a:cs typeface="Calibri"/>
              </a:rPr>
              <a:t>б</a:t>
            </a:r>
            <a:r>
              <a:rPr sz="1500" i="1" dirty="0">
                <a:latin typeface="Calibri"/>
                <a:cs typeface="Calibri"/>
              </a:rPr>
              <a:t>ласті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від </a:t>
            </a:r>
            <a:r>
              <a:rPr sz="1500" i="1" spc="-5" dirty="0">
                <a:latin typeface="Calibri"/>
                <a:cs typeface="Calibri"/>
              </a:rPr>
              <a:t>26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12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2017</a:t>
            </a:r>
            <a:r>
              <a:rPr sz="1500" i="1" dirty="0">
                <a:latin typeface="Calibri"/>
                <a:cs typeface="Calibri"/>
              </a:rPr>
              <a:t>р.</a:t>
            </a:r>
            <a:endParaRPr sz="15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500" i="1" dirty="0">
                <a:latin typeface="Calibri"/>
                <a:cs typeface="Calibri"/>
              </a:rPr>
              <a:t>у</a:t>
            </a:r>
            <a:r>
              <a:rPr sz="1500" i="1" spc="-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сп</a:t>
            </a:r>
            <a:r>
              <a:rPr sz="1500" i="1" spc="-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аві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№ </a:t>
            </a:r>
            <a:r>
              <a:rPr sz="1500" i="1" spc="-5" dirty="0">
                <a:latin typeface="Calibri"/>
                <a:cs typeface="Calibri"/>
              </a:rPr>
              <a:t>694</a:t>
            </a:r>
            <a:r>
              <a:rPr sz="1500" i="1" spc="-10" dirty="0">
                <a:latin typeface="Calibri"/>
                <a:cs typeface="Calibri"/>
              </a:rPr>
              <a:t>/</a:t>
            </a:r>
            <a:r>
              <a:rPr sz="1500" i="1" spc="-5" dirty="0">
                <a:latin typeface="Calibri"/>
                <a:cs typeface="Calibri"/>
              </a:rPr>
              <a:t>12</a:t>
            </a:r>
            <a:r>
              <a:rPr sz="1500" i="1" spc="5" dirty="0">
                <a:latin typeface="Calibri"/>
                <a:cs typeface="Calibri"/>
              </a:rPr>
              <a:t>77</a:t>
            </a:r>
            <a:r>
              <a:rPr sz="1500" i="1" spc="-10" dirty="0">
                <a:latin typeface="Calibri"/>
                <a:cs typeface="Calibri"/>
              </a:rPr>
              <a:t>/</a:t>
            </a:r>
            <a:r>
              <a:rPr sz="1500" i="1" spc="5" dirty="0">
                <a:latin typeface="Calibri"/>
                <a:cs typeface="Calibri"/>
              </a:rPr>
              <a:t>16</a:t>
            </a:r>
            <a:r>
              <a:rPr sz="1500" i="1" spc="-5" dirty="0">
                <a:latin typeface="Calibri"/>
                <a:cs typeface="Calibri"/>
              </a:rPr>
              <a:t>-</a:t>
            </a:r>
            <a:r>
              <a:rPr sz="1500" i="1" dirty="0">
                <a:latin typeface="Calibri"/>
                <a:cs typeface="Calibri"/>
              </a:rPr>
              <a:t>ц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5" dirty="0">
                <a:latin typeface="Calibri"/>
                <a:cs typeface="Calibri"/>
              </a:rPr>
              <a:t>р</a:t>
            </a:r>
            <a:r>
              <a:rPr sz="2400" dirty="0">
                <a:latin typeface="Calibri"/>
                <a:cs typeface="Calibri"/>
              </a:rPr>
              <a:t>ушення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ав</a:t>
            </a:r>
            <a:r>
              <a:rPr sz="2400" spc="-2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орсь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г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91896" y="1160043"/>
            <a:ext cx="8166100" cy="3668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3090">
              <a:lnSpc>
                <a:spcPct val="100000"/>
              </a:lnSpc>
            </a:pP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По</a:t>
            </a:r>
            <a:r>
              <a:rPr sz="1500" u="heavy" spc="-1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ушенн</a:t>
            </a:r>
            <a:r>
              <a:rPr sz="1500" u="heavy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: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</a:t>
            </a:r>
            <a:r>
              <a:rPr sz="1500" spc="-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ання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малюнків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скла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ових</a:t>
            </a:r>
            <a:endParaRPr sz="1500">
              <a:latin typeface="Calibri"/>
              <a:cs typeface="Calibri"/>
            </a:endParaRPr>
          </a:p>
          <a:p>
            <a:pPr marR="387350" algn="ctr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частин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«аватарок»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550">
              <a:latin typeface="Times New Roman"/>
              <a:cs typeface="Times New Roman"/>
            </a:endParaRPr>
          </a:p>
          <a:p>
            <a:pPr marL="3133090">
              <a:lnSpc>
                <a:spcPct val="100000"/>
              </a:lnSpc>
            </a:pP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о</a:t>
            </a:r>
            <a:r>
              <a:rPr sz="1500" u="heavy" spc="-25" dirty="0">
                <a:latin typeface="Calibri"/>
                <a:cs typeface="Calibri"/>
              </a:rPr>
              <a:t>к</a:t>
            </a:r>
            <a:r>
              <a:rPr sz="1500" u="heavy" dirty="0">
                <a:latin typeface="Calibri"/>
                <a:cs typeface="Calibri"/>
              </a:rPr>
              <a:t>ази</a:t>
            </a:r>
            <a:r>
              <a:rPr sz="1500" u="heavy" spc="-2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при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б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анн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я</a:t>
            </a:r>
            <a:r>
              <a:rPr sz="1500" u="heavy" spc="-3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неправ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ом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ір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но</a:t>
            </a:r>
            <a:r>
              <a:rPr sz="1500" u="heavy" spc="-25" dirty="0">
                <a:latin typeface="Calibri"/>
                <a:cs typeface="Calibri"/>
              </a:rPr>
              <a:t>г</a:t>
            </a:r>
            <a:r>
              <a:rPr sz="1500" u="heavy" dirty="0">
                <a:latin typeface="Calibri"/>
                <a:cs typeface="Calibri"/>
              </a:rPr>
              <a:t>о</a:t>
            </a:r>
            <a:r>
              <a:rPr sz="1500" u="heavy" spc="-50" dirty="0">
                <a:latin typeface="Calibri"/>
                <a:cs typeface="Calibri"/>
              </a:rPr>
              <a:t> </a:t>
            </a:r>
            <a:r>
              <a:rPr sz="1500" u="heavy" spc="-20" dirty="0">
                <a:latin typeface="Calibri"/>
                <a:cs typeface="Calibri"/>
              </a:rPr>
              <a:t>т</a:t>
            </a:r>
            <a:r>
              <a:rPr sz="1500" u="heavy" dirty="0">
                <a:latin typeface="Calibri"/>
                <a:cs typeface="Calibri"/>
              </a:rPr>
              <a:t>ова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у</a:t>
            </a:r>
            <a:r>
              <a:rPr sz="1500" u="heavy" spc="-3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marL="3476625" marR="746125" indent="-342900">
              <a:lnSpc>
                <a:spcPct val="100000"/>
              </a:lnSpc>
              <a:buFont typeface="Wingdings"/>
              <a:buChar char=""/>
              <a:tabLst>
                <a:tab pos="3477260" algn="l"/>
              </a:tabLst>
            </a:pPr>
            <a:r>
              <a:rPr sz="1500" dirty="0">
                <a:latin typeface="Calibri"/>
                <a:cs typeface="Calibri"/>
              </a:rPr>
              <a:t>Ві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еозаписи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обставин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бання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оварів,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у яких 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ористано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твори</a:t>
            </a:r>
            <a:endParaRPr sz="1500">
              <a:latin typeface="Calibri"/>
              <a:cs typeface="Calibri"/>
            </a:endParaRPr>
          </a:p>
          <a:p>
            <a:pPr marL="3476625" marR="1042669" indent="-342900">
              <a:lnSpc>
                <a:spcPct val="100000"/>
              </a:lnSpc>
              <a:buFont typeface="Wingdings"/>
              <a:buChar char=""/>
              <a:tabLst>
                <a:tab pos="3477260" algn="l"/>
              </a:tabLst>
            </a:pPr>
            <a:r>
              <a:rPr sz="1500" spc="-2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оз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ахун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ов</a:t>
            </a:r>
            <a:r>
              <a:rPr sz="1500" spc="-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й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ок</a:t>
            </a:r>
            <a:r>
              <a:rPr sz="1500" spc="-1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мен</a:t>
            </a:r>
            <a:r>
              <a:rPr sz="1500" spc="-7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,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рахунок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оплат</a:t>
            </a:r>
            <a:r>
              <a:rPr sz="1500" spc="-35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, видат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ова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накладна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1299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Від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пові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дач</a:t>
            </a:r>
            <a:r>
              <a:rPr sz="1500" u="heavy" spc="-45" dirty="0">
                <a:latin typeface="Calibri"/>
                <a:cs typeface="Calibri"/>
              </a:rPr>
              <a:t> </a:t>
            </a:r>
            <a:r>
              <a:rPr sz="1500" u="heavy" spc="-5" dirty="0">
                <a:latin typeface="Calibri"/>
                <a:cs typeface="Calibri"/>
              </a:rPr>
              <a:t>1</a:t>
            </a:r>
            <a:r>
              <a:rPr sz="1500" spc="-409" dirty="0">
                <a:latin typeface="Calibri"/>
                <a:cs typeface="Calibri"/>
              </a:rPr>
              <a:t>:</a:t>
            </a:r>
            <a:r>
              <a:rPr sz="1500" u="heavy" dirty="0">
                <a:latin typeface="Calibri"/>
                <a:cs typeface="Calibri"/>
              </a:rPr>
              <a:t> </a:t>
            </a:r>
            <a:r>
              <a:rPr sz="1500" spc="8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ористання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1 тво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рюкзаку шля</a:t>
            </a:r>
            <a:r>
              <a:rPr sz="1500" spc="-30" dirty="0">
                <a:latin typeface="Calibri"/>
                <a:cs typeface="Calibri"/>
              </a:rPr>
              <a:t>х</a:t>
            </a:r>
            <a:r>
              <a:rPr sz="1500" dirty="0">
                <a:latin typeface="Calibri"/>
                <a:cs typeface="Calibri"/>
              </a:rPr>
              <a:t>ом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пу</a:t>
            </a:r>
            <a:r>
              <a:rPr sz="1500" spc="-20" dirty="0">
                <a:latin typeface="Calibri"/>
                <a:cs typeface="Calibri"/>
              </a:rPr>
              <a:t>б</a:t>
            </a:r>
            <a:r>
              <a:rPr sz="1500" dirty="0">
                <a:latin typeface="Calibri"/>
                <a:cs typeface="Calibri"/>
              </a:rPr>
              <a:t>лічно</a:t>
            </a:r>
            <a:r>
              <a:rPr sz="1500" spc="-30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</a:t>
            </a:r>
            <a:r>
              <a:rPr sz="1500" spc="-10" dirty="0">
                <a:latin typeface="Calibri"/>
                <a:cs typeface="Calibri"/>
              </a:rPr>
              <a:t>з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та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розповс</a:t>
            </a:r>
            <a:r>
              <a:rPr sz="1500" spc="-40" dirty="0">
                <a:latin typeface="Calibri"/>
                <a:cs typeface="Calibri"/>
              </a:rPr>
              <a:t>ю</a:t>
            </a:r>
            <a:r>
              <a:rPr sz="1500" dirty="0">
                <a:latin typeface="Calibri"/>
                <a:cs typeface="Calibri"/>
              </a:rPr>
              <a:t>д</a:t>
            </a:r>
            <a:r>
              <a:rPr sz="1500" spc="-15" dirty="0">
                <a:latin typeface="Calibri"/>
                <a:cs typeface="Calibri"/>
              </a:rPr>
              <a:t>ж</a:t>
            </a:r>
            <a:r>
              <a:rPr sz="1500" dirty="0">
                <a:latin typeface="Calibri"/>
                <a:cs typeface="Calibri"/>
              </a:rPr>
              <a:t>ення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 Санкція: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гн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ння 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п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нсації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і </a:t>
            </a:r>
            <a:r>
              <a:rPr sz="1500" b="1" spc="-5" dirty="0">
                <a:latin typeface="Calibri"/>
                <a:cs typeface="Calibri"/>
              </a:rPr>
              <a:t>2</a:t>
            </a:r>
            <a:r>
              <a:rPr sz="1500" b="1" dirty="0">
                <a:latin typeface="Calibri"/>
                <a:cs typeface="Calibri"/>
              </a:rPr>
              <a:t>0 мінімальних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зар</a:t>
            </a:r>
            <a:r>
              <a:rPr sz="1500" b="1" spc="-10" dirty="0">
                <a:latin typeface="Calibri"/>
                <a:cs typeface="Calibri"/>
              </a:rPr>
              <a:t>о</a:t>
            </a:r>
            <a:r>
              <a:rPr sz="1500" b="1" dirty="0">
                <a:latin typeface="Calibri"/>
                <a:cs typeface="Calibri"/>
              </a:rPr>
              <a:t>бітних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плат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–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2</a:t>
            </a:r>
            <a:r>
              <a:rPr sz="1500" dirty="0">
                <a:latin typeface="Calibri"/>
                <a:cs typeface="Calibri"/>
              </a:rPr>
              <a:t>7 </a:t>
            </a:r>
            <a:r>
              <a:rPr sz="1500" spc="-5" dirty="0">
                <a:latin typeface="Calibri"/>
                <a:cs typeface="Calibri"/>
              </a:rPr>
              <a:t>56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грн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По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ушення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: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ористання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4 творів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</a:t>
            </a:r>
            <a:r>
              <a:rPr sz="1500" spc="-1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мці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шля</a:t>
            </a:r>
            <a:r>
              <a:rPr sz="1500" spc="-30" dirty="0">
                <a:latin typeface="Calibri"/>
                <a:cs typeface="Calibri"/>
              </a:rPr>
              <a:t>х</a:t>
            </a:r>
            <a:r>
              <a:rPr sz="1500" dirty="0">
                <a:latin typeface="Calibri"/>
                <a:cs typeface="Calibri"/>
              </a:rPr>
              <a:t>ом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пу</a:t>
            </a:r>
            <a:r>
              <a:rPr sz="1500" spc="-20" dirty="0">
                <a:latin typeface="Calibri"/>
                <a:cs typeface="Calibri"/>
              </a:rPr>
              <a:t>б</a:t>
            </a:r>
            <a:r>
              <a:rPr sz="1500" dirty="0">
                <a:latin typeface="Calibri"/>
                <a:cs typeface="Calibri"/>
              </a:rPr>
              <a:t>лічно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</a:t>
            </a:r>
            <a:r>
              <a:rPr sz="1500" spc="-10" dirty="0">
                <a:latin typeface="Calibri"/>
                <a:cs typeface="Calibri"/>
              </a:rPr>
              <a:t>з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та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розповс</a:t>
            </a:r>
            <a:r>
              <a:rPr sz="1500" spc="-40" dirty="0">
                <a:latin typeface="Calibri"/>
                <a:cs typeface="Calibri"/>
              </a:rPr>
              <a:t>ю</a:t>
            </a:r>
            <a:r>
              <a:rPr sz="1500" dirty="0">
                <a:latin typeface="Calibri"/>
                <a:cs typeface="Calibri"/>
              </a:rPr>
              <a:t>д</a:t>
            </a:r>
            <a:r>
              <a:rPr sz="1500" spc="-15" dirty="0">
                <a:latin typeface="Calibri"/>
                <a:cs typeface="Calibri"/>
              </a:rPr>
              <a:t>ж</a:t>
            </a:r>
            <a:r>
              <a:rPr sz="1500" dirty="0">
                <a:latin typeface="Calibri"/>
                <a:cs typeface="Calibri"/>
              </a:rPr>
              <a:t>ення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у;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пос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ачання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рюкзаку із ви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</a:t>
            </a:r>
            <a:r>
              <a:rPr sz="1500" spc="-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анням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1</a:t>
            </a:r>
            <a:r>
              <a:rPr sz="1500" spc="-10" dirty="0">
                <a:latin typeface="Calibri"/>
                <a:cs typeface="Calibri"/>
              </a:rPr>
              <a:t> т</a:t>
            </a:r>
            <a:r>
              <a:rPr sz="1500" dirty="0">
                <a:latin typeface="Calibri"/>
                <a:cs typeface="Calibri"/>
              </a:rPr>
              <a:t>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Санкція: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гн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ння 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п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нсації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і </a:t>
            </a:r>
            <a:r>
              <a:rPr sz="1500" b="1" spc="-5" dirty="0">
                <a:latin typeface="Calibri"/>
                <a:cs typeface="Calibri"/>
              </a:rPr>
              <a:t>5</a:t>
            </a:r>
            <a:r>
              <a:rPr sz="1500" b="1" dirty="0">
                <a:latin typeface="Calibri"/>
                <a:cs typeface="Calibri"/>
              </a:rPr>
              <a:t>0 мінімальних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зар</a:t>
            </a:r>
            <a:r>
              <a:rPr sz="1500" b="1" spc="-10" dirty="0">
                <a:latin typeface="Calibri"/>
                <a:cs typeface="Calibri"/>
              </a:rPr>
              <a:t>о</a:t>
            </a:r>
            <a:r>
              <a:rPr sz="1500" b="1" dirty="0">
                <a:latin typeface="Calibri"/>
                <a:cs typeface="Calibri"/>
              </a:rPr>
              <a:t>бітних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плат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–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6</a:t>
            </a:r>
            <a:r>
              <a:rPr sz="1500" dirty="0">
                <a:latin typeface="Calibri"/>
                <a:cs typeface="Calibri"/>
              </a:rPr>
              <a:t>8 </a:t>
            </a:r>
            <a:r>
              <a:rPr sz="1500" spc="-5" dirty="0">
                <a:latin typeface="Calibri"/>
                <a:cs typeface="Calibri"/>
              </a:rPr>
              <a:t>90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грн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2953" y="5526506"/>
            <a:ext cx="7404734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i="1" dirty="0">
                <a:latin typeface="Calibri"/>
                <a:cs typeface="Calibri"/>
              </a:rPr>
              <a:t>Постанова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А</a:t>
            </a:r>
            <a:r>
              <a:rPr sz="1500" i="1" spc="-10" dirty="0">
                <a:latin typeface="Calibri"/>
                <a:cs typeface="Calibri"/>
              </a:rPr>
              <a:t>п</a:t>
            </a:r>
            <a:r>
              <a:rPr sz="1500" i="1" spc="-25" dirty="0">
                <a:latin typeface="Calibri"/>
                <a:cs typeface="Calibri"/>
              </a:rPr>
              <a:t>е</a:t>
            </a:r>
            <a:r>
              <a:rPr sz="1500" i="1" dirty="0">
                <a:latin typeface="Calibri"/>
                <a:cs typeface="Calibri"/>
              </a:rPr>
              <a:t>ляційного</a:t>
            </a:r>
            <a:r>
              <a:rPr sz="1500" i="1" spc="-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суду Київсь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ої</a:t>
            </a:r>
            <a:r>
              <a:rPr sz="1500" i="1" spc="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25" dirty="0">
                <a:latin typeface="Calibri"/>
                <a:cs typeface="Calibri"/>
              </a:rPr>
              <a:t>б</a:t>
            </a:r>
            <a:r>
              <a:rPr sz="1500" i="1" dirty="0">
                <a:latin typeface="Calibri"/>
                <a:cs typeface="Calibri"/>
              </a:rPr>
              <a:t>ласті 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від </a:t>
            </a:r>
            <a:r>
              <a:rPr sz="1500" i="1" spc="-10" dirty="0">
                <a:latin typeface="Calibri"/>
                <a:cs typeface="Calibri"/>
              </a:rPr>
              <a:t>2</a:t>
            </a:r>
            <a:r>
              <a:rPr sz="1500" i="1" spc="-5" dirty="0">
                <a:latin typeface="Calibri"/>
                <a:cs typeface="Calibri"/>
              </a:rPr>
              <a:t>3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01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2018</a:t>
            </a:r>
            <a:r>
              <a:rPr sz="1500" i="1" dirty="0">
                <a:latin typeface="Calibri"/>
                <a:cs typeface="Calibri"/>
              </a:rPr>
              <a:t>р.</a:t>
            </a:r>
            <a:r>
              <a:rPr sz="1500" i="1" spc="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у</a:t>
            </a:r>
            <a:r>
              <a:rPr sz="1500" i="1" spc="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сп</a:t>
            </a:r>
            <a:r>
              <a:rPr sz="1500" i="1" spc="-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аві № </a:t>
            </a:r>
            <a:r>
              <a:rPr sz="1500" i="1" spc="-10" dirty="0">
                <a:latin typeface="Calibri"/>
                <a:cs typeface="Calibri"/>
              </a:rPr>
              <a:t>3</a:t>
            </a:r>
            <a:r>
              <a:rPr sz="1500" i="1" spc="-5" dirty="0">
                <a:latin typeface="Calibri"/>
                <a:cs typeface="Calibri"/>
              </a:rPr>
              <a:t>69</a:t>
            </a:r>
            <a:r>
              <a:rPr sz="1500" i="1" spc="-10" dirty="0">
                <a:latin typeface="Calibri"/>
                <a:cs typeface="Calibri"/>
              </a:rPr>
              <a:t>/</a:t>
            </a:r>
            <a:r>
              <a:rPr sz="1500" i="1" spc="-5" dirty="0">
                <a:latin typeface="Calibri"/>
                <a:cs typeface="Calibri"/>
              </a:rPr>
              <a:t>5</a:t>
            </a:r>
            <a:r>
              <a:rPr sz="1500" i="1" spc="5" dirty="0">
                <a:latin typeface="Calibri"/>
                <a:cs typeface="Calibri"/>
              </a:rPr>
              <a:t>08</a:t>
            </a:r>
            <a:r>
              <a:rPr sz="1500" i="1" spc="-10" dirty="0">
                <a:latin typeface="Calibri"/>
                <a:cs typeface="Calibri"/>
              </a:rPr>
              <a:t>/</a:t>
            </a:r>
            <a:r>
              <a:rPr sz="1500" i="1" spc="5" dirty="0">
                <a:latin typeface="Calibri"/>
                <a:cs typeface="Calibri"/>
              </a:rPr>
              <a:t>1</a:t>
            </a:r>
            <a:r>
              <a:rPr sz="1500" i="1" dirty="0">
                <a:latin typeface="Calibri"/>
                <a:cs typeface="Calibri"/>
              </a:rPr>
              <a:t>6</a:t>
            </a:r>
            <a:r>
              <a:rPr sz="1500" i="1" spc="-5" dirty="0">
                <a:latin typeface="Calibri"/>
                <a:cs typeface="Calibri"/>
              </a:rPr>
              <a:t>-</a:t>
            </a:r>
            <a:r>
              <a:rPr sz="1500" i="1" dirty="0">
                <a:latin typeface="Calibri"/>
                <a:cs typeface="Calibri"/>
              </a:rPr>
              <a:t>ц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2775" y="987171"/>
            <a:ext cx="2868041" cy="20119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5" dirty="0">
                <a:latin typeface="Calibri"/>
                <a:cs typeface="Calibri"/>
              </a:rPr>
              <a:t>р</a:t>
            </a:r>
            <a:r>
              <a:rPr sz="2400" dirty="0">
                <a:latin typeface="Calibri"/>
                <a:cs typeface="Calibri"/>
              </a:rPr>
              <a:t>ушення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ав</a:t>
            </a:r>
            <a:r>
              <a:rPr sz="2400" spc="-2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орсь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г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91896" y="1121536"/>
            <a:ext cx="8195309" cy="4486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4690" marR="853440" indent="-1270">
              <a:lnSpc>
                <a:spcPct val="100000"/>
              </a:lnSpc>
            </a:pP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По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ушення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: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відповідач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істив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твір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позива</a:t>
            </a:r>
            <a:r>
              <a:rPr sz="1500" spc="5" dirty="0">
                <a:latin typeface="Calibri"/>
                <a:cs typeface="Calibri"/>
              </a:rPr>
              <a:t>ч</a:t>
            </a:r>
            <a:r>
              <a:rPr sz="1500" dirty="0">
                <a:latin typeface="Calibri"/>
                <a:cs typeface="Calibri"/>
              </a:rPr>
              <a:t>а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 веб</a:t>
            </a:r>
            <a:r>
              <a:rPr sz="1500" spc="-5" dirty="0">
                <a:latin typeface="Calibri"/>
                <a:cs typeface="Calibri"/>
              </a:rPr>
              <a:t>-</a:t>
            </a:r>
            <a:r>
              <a:rPr sz="1500" dirty="0">
                <a:latin typeface="Calibri"/>
                <a:cs typeface="Calibri"/>
              </a:rPr>
              <a:t>са</a:t>
            </a:r>
            <a:r>
              <a:rPr sz="1500" spc="5" dirty="0">
                <a:latin typeface="Calibri"/>
                <a:cs typeface="Calibri"/>
              </a:rPr>
              <a:t>й</a:t>
            </a:r>
            <a:r>
              <a:rPr sz="1500" dirty="0">
                <a:latin typeface="Calibri"/>
                <a:cs typeface="Calibri"/>
              </a:rPr>
              <a:t>ті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u="heavy" spc="-10" dirty="0">
                <a:latin typeface="Calibri"/>
                <a:cs typeface="Calibri"/>
                <a:hlinkClick r:id="rId3"/>
              </a:rPr>
              <a:t>h</a:t>
            </a:r>
            <a:r>
              <a:rPr sz="1500" u="heavy" spc="-30" dirty="0">
                <a:latin typeface="Calibri"/>
                <a:cs typeface="Calibri"/>
                <a:hlinkClick r:id="rId3"/>
              </a:rPr>
              <a:t>t</a:t>
            </a:r>
            <a:r>
              <a:rPr sz="1500" u="heavy" dirty="0">
                <a:latin typeface="Calibri"/>
                <a:cs typeface="Calibri"/>
                <a:hlinkClick r:id="rId3"/>
              </a:rPr>
              <a:t>tp</a:t>
            </a:r>
            <a:r>
              <a:rPr sz="1500" u="heavy" spc="-15" dirty="0">
                <a:latin typeface="Calibri"/>
                <a:cs typeface="Calibri"/>
                <a:hlinkClick r:id="rId3"/>
              </a:rPr>
              <a:t>:</a:t>
            </a:r>
            <a:r>
              <a:rPr sz="1500" u="heavy" spc="-5" dirty="0">
                <a:latin typeface="Calibri"/>
                <a:cs typeface="Calibri"/>
                <a:hlinkClick r:id="rId3"/>
              </a:rPr>
              <a:t>/</a:t>
            </a:r>
            <a:r>
              <a:rPr sz="1500" u="heavy" spc="-10" dirty="0">
                <a:latin typeface="Calibri"/>
                <a:cs typeface="Calibri"/>
                <a:hlinkClick r:id="rId3"/>
              </a:rPr>
              <a:t>/</a:t>
            </a:r>
            <a:r>
              <a:rPr sz="1500" u="heavy" spc="-20" dirty="0">
                <a:latin typeface="Calibri"/>
                <a:cs typeface="Calibri"/>
                <a:hlinkClick r:id="rId3"/>
              </a:rPr>
              <a:t>t</a:t>
            </a:r>
            <a:r>
              <a:rPr sz="1500" u="heavy" spc="-10" dirty="0">
                <a:latin typeface="Calibri"/>
                <a:cs typeface="Calibri"/>
                <a:hlinkClick r:id="rId3"/>
              </a:rPr>
              <a:t>eleg</a:t>
            </a:r>
            <a:r>
              <a:rPr sz="1500" u="heavy" spc="-45" dirty="0">
                <a:latin typeface="Calibri"/>
                <a:cs typeface="Calibri"/>
                <a:hlinkClick r:id="rId3"/>
              </a:rPr>
              <a:t>r</a:t>
            </a:r>
            <a:r>
              <a:rPr sz="1500" u="heavy" spc="-15" dirty="0">
                <a:latin typeface="Calibri"/>
                <a:cs typeface="Calibri"/>
                <a:hlinkClick r:id="rId3"/>
              </a:rPr>
              <a:t>a</a:t>
            </a:r>
            <a:r>
              <a:rPr sz="1500" u="heavy" spc="-5" dirty="0">
                <a:latin typeface="Calibri"/>
                <a:cs typeface="Calibri"/>
                <a:hlinkClick r:id="rId3"/>
              </a:rPr>
              <a:t>fu</a:t>
            </a:r>
            <a:r>
              <a:rPr sz="1500" u="heavy" dirty="0">
                <a:latin typeface="Calibri"/>
                <a:cs typeface="Calibri"/>
                <a:hlinkClick r:id="rId3"/>
              </a:rPr>
              <a:t>a.</a:t>
            </a:r>
            <a:r>
              <a:rPr sz="1500" u="heavy" spc="-25" dirty="0">
                <a:latin typeface="Calibri"/>
                <a:cs typeface="Calibri"/>
                <a:hlinkClick r:id="rId3"/>
              </a:rPr>
              <a:t>c</a:t>
            </a:r>
            <a:r>
              <a:rPr sz="1500" u="heavy" spc="-5" dirty="0">
                <a:latin typeface="Calibri"/>
                <a:cs typeface="Calibri"/>
                <a:hlinkClick r:id="rId3"/>
              </a:rPr>
              <a:t>o</a:t>
            </a:r>
            <a:r>
              <a:rPr sz="1500" u="heavy" spc="5" dirty="0">
                <a:latin typeface="Calibri"/>
                <a:cs typeface="Calibri"/>
                <a:hlinkClick r:id="rId3"/>
              </a:rPr>
              <a:t>m</a:t>
            </a:r>
            <a:r>
              <a:rPr sz="1500" dirty="0">
                <a:latin typeface="Calibri"/>
                <a:cs typeface="Calibri"/>
                <a:hlinkClick r:id="rId3"/>
              </a:rPr>
              <a:t>,</a:t>
            </a:r>
            <a:r>
              <a:rPr sz="1500" spc="-30" dirty="0">
                <a:latin typeface="Calibri"/>
                <a:cs typeface="Calibri"/>
                <a:hlinkClick r:id="rId3"/>
              </a:rPr>
              <a:t> </a:t>
            </a:r>
            <a:r>
              <a:rPr sz="1500" dirty="0">
                <a:latin typeface="Calibri"/>
                <a:cs typeface="Calibri"/>
              </a:rPr>
              <a:t>пр</a:t>
            </a:r>
            <a:r>
              <a:rPr sz="1500" spc="-10" dirty="0">
                <a:latin typeface="Calibri"/>
                <a:cs typeface="Calibri"/>
              </a:rPr>
              <a:t>о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встиг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її вида</a:t>
            </a:r>
            <a:r>
              <a:rPr sz="1500" spc="5" dirty="0">
                <a:latin typeface="Calibri"/>
                <a:cs typeface="Calibri"/>
              </a:rPr>
              <a:t>л</a:t>
            </a:r>
            <a:r>
              <a:rPr sz="1500" dirty="0">
                <a:latin typeface="Calibri"/>
                <a:cs typeface="Calibri"/>
              </a:rPr>
              <a:t>ити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 звернення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позива</a:t>
            </a:r>
            <a:r>
              <a:rPr sz="1500" spc="5" dirty="0">
                <a:latin typeface="Calibri"/>
                <a:cs typeface="Calibri"/>
              </a:rPr>
              <a:t>ч</a:t>
            </a:r>
            <a:r>
              <a:rPr sz="1500" dirty="0">
                <a:latin typeface="Calibri"/>
                <a:cs typeface="Calibri"/>
              </a:rPr>
              <a:t>а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</a:t>
            </a:r>
            <a:r>
              <a:rPr sz="1500" spc="-55" dirty="0">
                <a:latin typeface="Calibri"/>
                <a:cs typeface="Calibri"/>
              </a:rPr>
              <a:t>у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у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550">
              <a:latin typeface="Times New Roman"/>
              <a:cs typeface="Times New Roman"/>
            </a:endParaRPr>
          </a:p>
          <a:p>
            <a:pPr marL="3234055">
              <a:lnSpc>
                <a:spcPct val="100000"/>
              </a:lnSpc>
            </a:pP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Пі</a:t>
            </a:r>
            <a:r>
              <a:rPr sz="1500" u="heavy" spc="-10" dirty="0">
                <a:latin typeface="Calibri"/>
                <a:cs typeface="Calibri"/>
              </a:rPr>
              <a:t>дт</a:t>
            </a:r>
            <a:r>
              <a:rPr sz="1500" u="heavy" dirty="0">
                <a:latin typeface="Calibri"/>
                <a:cs typeface="Calibri"/>
              </a:rPr>
              <a:t>ве</a:t>
            </a:r>
            <a:r>
              <a:rPr sz="1500" u="heavy" spc="-4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д</a:t>
            </a:r>
            <a:r>
              <a:rPr sz="1500" u="heavy" spc="-15" dirty="0">
                <a:latin typeface="Calibri"/>
                <a:cs typeface="Calibri"/>
              </a:rPr>
              <a:t>ж</a:t>
            </a:r>
            <a:r>
              <a:rPr sz="1500" u="heavy" dirty="0">
                <a:latin typeface="Calibri"/>
                <a:cs typeface="Calibri"/>
              </a:rPr>
              <a:t>ення</a:t>
            </a:r>
            <a:r>
              <a:rPr sz="1500" u="heavy" spc="-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ав</a:t>
            </a:r>
            <a:r>
              <a:rPr sz="1500" u="heavy" spc="-20" dirty="0">
                <a:latin typeface="Calibri"/>
                <a:cs typeface="Calibri"/>
              </a:rPr>
              <a:t>т</a:t>
            </a:r>
            <a:r>
              <a:rPr sz="1500" u="heavy" dirty="0">
                <a:latin typeface="Calibri"/>
                <a:cs typeface="Calibri"/>
              </a:rPr>
              <a:t>орств</a:t>
            </a:r>
            <a:r>
              <a:rPr sz="1500" u="heavy" spc="-5" dirty="0">
                <a:latin typeface="Calibri"/>
                <a:cs typeface="Calibri"/>
              </a:rPr>
              <a:t>а</a:t>
            </a:r>
            <a:r>
              <a:rPr sz="1500" spc="-405" dirty="0">
                <a:latin typeface="Calibri"/>
                <a:cs typeface="Calibri"/>
              </a:rPr>
              <a:t>:</a:t>
            </a:r>
            <a:r>
              <a:rPr sz="1500" u="heavy" dirty="0">
                <a:latin typeface="Calibri"/>
                <a:cs typeface="Calibri"/>
              </a:rPr>
              <a:t> 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з кни</a:t>
            </a:r>
            <a:r>
              <a:rPr sz="1500" spc="-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и, у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я</a:t>
            </a:r>
            <a:r>
              <a:rPr sz="1500" spc="-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ій</a:t>
            </a:r>
            <a:endParaRPr sz="1500">
              <a:latin typeface="Calibri"/>
              <a:cs typeface="Calibri"/>
            </a:endParaRPr>
          </a:p>
          <a:p>
            <a:pPr marR="430530" algn="ctr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міститься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ста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тя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1400" u="sng" spc="-320" dirty="0">
                <a:latin typeface="Calibri"/>
                <a:cs typeface="Calibri"/>
              </a:rPr>
              <a:t> </a:t>
            </a:r>
            <a:r>
              <a:rPr sz="1400" u="sng" spc="-20" dirty="0">
                <a:latin typeface="Calibri"/>
                <a:cs typeface="Calibri"/>
              </a:rPr>
              <a:t>Д</a:t>
            </a:r>
            <a:r>
              <a:rPr sz="1400" u="sng" dirty="0">
                <a:latin typeface="Calibri"/>
                <a:cs typeface="Calibri"/>
              </a:rPr>
              <a:t>о</a:t>
            </a:r>
            <a:r>
              <a:rPr sz="1400" u="sng" spc="-25" dirty="0">
                <a:latin typeface="Calibri"/>
                <a:cs typeface="Calibri"/>
              </a:rPr>
              <a:t>к</a:t>
            </a:r>
            <a:r>
              <a:rPr sz="1400" u="sng" dirty="0">
                <a:latin typeface="Calibri"/>
                <a:cs typeface="Calibri"/>
              </a:rPr>
              <a:t>а</a:t>
            </a:r>
            <a:r>
              <a:rPr sz="1400" u="sng" spc="-10" dirty="0">
                <a:latin typeface="Calibri"/>
                <a:cs typeface="Calibri"/>
              </a:rPr>
              <a:t>з</a:t>
            </a:r>
            <a:r>
              <a:rPr sz="1400" u="sng" spc="-5" dirty="0">
                <a:latin typeface="Calibri"/>
                <a:cs typeface="Calibri"/>
              </a:rPr>
              <a:t>и</a:t>
            </a:r>
            <a:r>
              <a:rPr sz="1400" spc="-375" dirty="0">
                <a:latin typeface="Calibri"/>
                <a:cs typeface="Calibri"/>
              </a:rPr>
              <a:t>:</a:t>
            </a:r>
            <a:r>
              <a:rPr sz="1400" u="sng" dirty="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355600" marR="45085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Д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ні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ад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іні</a:t>
            </a:r>
            <a:r>
              <a:rPr sz="1400" spc="-5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ора</a:t>
            </a:r>
            <a:r>
              <a:rPr sz="1400" spc="-10" dirty="0">
                <a:latin typeface="Calibri"/>
                <a:cs typeface="Calibri"/>
              </a:rPr>
              <a:t> с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20" dirty="0">
                <a:latin typeface="Calibri"/>
                <a:cs typeface="Calibri"/>
              </a:rPr>
              <a:t>те</a:t>
            </a:r>
            <a:r>
              <a:rPr sz="1400" dirty="0">
                <a:latin typeface="Calibri"/>
                <a:cs typeface="Calibri"/>
              </a:rPr>
              <a:t>ми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еє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ії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25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ліку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оменних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ад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ук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аїн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ь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2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м</a:t>
            </a:r>
            <a:r>
              <a:rPr sz="1400" spc="-5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нта м</a:t>
            </a:r>
            <a:r>
              <a:rPr sz="1400" spc="-5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spc="-30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жі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І</a:t>
            </a:r>
            <a:r>
              <a:rPr sz="1400" dirty="0">
                <a:latin typeface="Calibri"/>
                <a:cs typeface="Calibri"/>
              </a:rPr>
              <a:t>н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нет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щ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еє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ії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ад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іні</a:t>
            </a:r>
            <a:r>
              <a:rPr sz="1400" spc="-5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ора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оменно</a:t>
            </a:r>
            <a:r>
              <a:rPr sz="1400" spc="-1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імені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el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fua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-20" dirty="0">
                <a:latin typeface="Calibri"/>
                <a:cs typeface="Calibri"/>
              </a:rPr>
              <a:t>c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дані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 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2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увача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по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луг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х</a:t>
            </a:r>
            <a:r>
              <a:rPr sz="1400" dirty="0">
                <a:latin typeface="Calibri"/>
                <a:cs typeface="Calibri"/>
              </a:rPr>
              <a:t>ос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ин</a:t>
            </a:r>
            <a:r>
              <a:rPr sz="1400" spc="-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щ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озмі</a:t>
            </a:r>
            <a:r>
              <a:rPr sz="1400" spc="-10" dirty="0">
                <a:latin typeface="Calibri"/>
                <a:cs typeface="Calibri"/>
              </a:rPr>
              <a:t>щ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ве</a:t>
            </a:r>
            <a:r>
              <a:rPr sz="1400" spc="-1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ай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u="sng" spc="-2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1400" u="sng" spc="-3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4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4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14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://</a:t>
            </a:r>
            <a:r>
              <a:rPr sz="1400" u="sng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4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el</a:t>
            </a:r>
            <a:r>
              <a:rPr sz="14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14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1400" u="sng" spc="-2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1400" u="sng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14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fua</a:t>
            </a:r>
            <a:r>
              <a:rPr sz="14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1400" u="sng" spc="-2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14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om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spc="-2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ш</a:t>
            </a:r>
            <a:r>
              <a:rPr sz="1400" dirty="0">
                <a:latin typeface="Calibri"/>
                <a:cs typeface="Calibri"/>
              </a:rPr>
              <a:t>ова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опія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ве</a:t>
            </a:r>
            <a:r>
              <a:rPr sz="1400" spc="-1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ай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у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Пі</a:t>
            </a:r>
            <a:r>
              <a:rPr sz="1400" spc="-15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тв</a:t>
            </a:r>
            <a:r>
              <a:rPr sz="1400" spc="-10" dirty="0">
                <a:latin typeface="Calibri"/>
                <a:cs typeface="Calibri"/>
              </a:rPr>
              <a:t>е</a:t>
            </a:r>
            <a:r>
              <a:rPr sz="1400" spc="-4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д</a:t>
            </a:r>
            <a:r>
              <a:rPr sz="1400" spc="-15" dirty="0">
                <a:latin typeface="Calibri"/>
                <a:cs typeface="Calibri"/>
              </a:rPr>
              <a:t>ж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відповідача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іш</a:t>
            </a:r>
            <a:r>
              <a:rPr sz="1400" spc="-10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ння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50" dirty="0">
                <a:latin typeface="Calibri"/>
                <a:cs typeface="Calibri"/>
              </a:rPr>
              <a:t>у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у: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400" spc="-5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яг</a:t>
            </a:r>
            <a:r>
              <a:rPr sz="1400" dirty="0">
                <a:latin typeface="Calibri"/>
                <a:cs typeface="Calibri"/>
              </a:rPr>
              <a:t>нен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омпен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ії в роз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ірі </a:t>
            </a:r>
            <a:r>
              <a:rPr sz="1400" b="1" dirty="0">
                <a:latin typeface="Calibri"/>
                <a:cs typeface="Calibri"/>
              </a:rPr>
              <a:t>5 0</a:t>
            </a:r>
            <a:r>
              <a:rPr sz="1400" b="1" spc="-5" dirty="0">
                <a:latin typeface="Calibri"/>
                <a:cs typeface="Calibri"/>
              </a:rPr>
              <a:t>0</a:t>
            </a:r>
            <a:r>
              <a:rPr sz="1400" b="1" dirty="0">
                <a:latin typeface="Calibri"/>
                <a:cs typeface="Calibri"/>
              </a:rPr>
              <a:t>0 грн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3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15" dirty="0">
                <a:latin typeface="Calibri"/>
                <a:cs typeface="Calibri"/>
              </a:rPr>
              <a:t>у</a:t>
            </a:r>
            <a:r>
              <a:rPr sz="1400" dirty="0">
                <a:latin typeface="Calibri"/>
                <a:cs typeface="Calibri"/>
              </a:rPr>
              <a:t>ма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б</a:t>
            </a:r>
            <a:r>
              <a:rPr sz="1400" spc="-50" dirty="0">
                <a:latin typeface="Calibri"/>
                <a:cs typeface="Calibri"/>
              </a:rPr>
              <a:t>у</a:t>
            </a:r>
            <a:r>
              <a:rPr sz="1400" dirty="0">
                <a:latin typeface="Calibri"/>
                <a:cs typeface="Calibri"/>
              </a:rPr>
              <a:t>ла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spc="-15" dirty="0">
                <a:latin typeface="Calibri"/>
                <a:cs typeface="Calibri"/>
              </a:rPr>
              <a:t>в</a:t>
            </a:r>
            <a:r>
              <a:rPr sz="1400" dirty="0">
                <a:latin typeface="Calibri"/>
                <a:cs typeface="Calibri"/>
              </a:rPr>
              <a:t>лена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по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ив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ч</a:t>
            </a:r>
            <a:r>
              <a:rPr sz="1400" spc="-15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м)</a:t>
            </a:r>
            <a:endParaRPr sz="1400">
              <a:latin typeface="Calibri"/>
              <a:cs typeface="Calibri"/>
            </a:endParaRPr>
          </a:p>
          <a:p>
            <a:pPr marL="355600" marR="361315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400" spc="-5" dirty="0">
                <a:latin typeface="Calibri"/>
                <a:cs typeface="Calibri"/>
              </a:rPr>
              <a:t>С</a:t>
            </a:r>
            <a:r>
              <a:rPr sz="1400" spc="-50" dirty="0">
                <a:latin typeface="Calibri"/>
                <a:cs typeface="Calibri"/>
              </a:rPr>
              <a:t>у</a:t>
            </a:r>
            <a:r>
              <a:rPr sz="1400" dirty="0">
                <a:latin typeface="Calibri"/>
                <a:cs typeface="Calibri"/>
              </a:rPr>
              <a:t>д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відмовив у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яг</a:t>
            </a:r>
            <a:r>
              <a:rPr sz="1400" dirty="0">
                <a:latin typeface="Calibri"/>
                <a:cs typeface="Calibri"/>
              </a:rPr>
              <a:t>нен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моральної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ш</a:t>
            </a:r>
            <a:r>
              <a:rPr sz="1400" spc="-35" dirty="0">
                <a:latin typeface="Calibri"/>
                <a:cs typeface="Calibri"/>
              </a:rPr>
              <a:t>ко</a:t>
            </a:r>
            <a:r>
              <a:rPr sz="1400" dirty="0">
                <a:latin typeface="Calibri"/>
                <a:cs typeface="Calibri"/>
              </a:rPr>
              <a:t>д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, </a:t>
            </a:r>
            <a:r>
              <a:rPr sz="1400" spc="5" dirty="0">
                <a:latin typeface="Calibri"/>
                <a:cs typeface="Calibri"/>
              </a:rPr>
              <a:t>о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кільки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по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ив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ч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не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об</a:t>
            </a:r>
            <a:r>
              <a:rPr sz="1400" spc="-10" dirty="0">
                <a:latin typeface="Calibri"/>
                <a:cs typeface="Calibri"/>
              </a:rPr>
              <a:t>ґ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унтув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ви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оги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</a:t>
            </a:r>
            <a:r>
              <a:rPr sz="1400" spc="-20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ма</a:t>
            </a:r>
            <a:r>
              <a:rPr sz="1400" spc="-10" dirty="0">
                <a:latin typeface="Calibri"/>
                <a:cs typeface="Calibri"/>
              </a:rPr>
              <a:t>й</a:t>
            </a:r>
            <a:r>
              <a:rPr sz="1400" dirty="0">
                <a:latin typeface="Calibri"/>
                <a:cs typeface="Calibri"/>
              </a:rPr>
              <a:t>нов</a:t>
            </a:r>
            <a:r>
              <a:rPr sz="1400" spc="5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 хара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330960">
              <a:lnSpc>
                <a:spcPct val="100000"/>
              </a:lnSpc>
            </a:pPr>
            <a:r>
              <a:rPr sz="1400" i="1" spc="-10" dirty="0">
                <a:latin typeface="Calibri"/>
                <a:cs typeface="Calibri"/>
              </a:rPr>
              <a:t>Р</a:t>
            </a:r>
            <a:r>
              <a:rPr sz="1400" i="1" dirty="0">
                <a:latin typeface="Calibri"/>
                <a:cs typeface="Calibri"/>
              </a:rPr>
              <a:t>ішен</a:t>
            </a:r>
            <a:r>
              <a:rPr sz="1400" i="1" spc="5" dirty="0">
                <a:latin typeface="Calibri"/>
                <a:cs typeface="Calibri"/>
              </a:rPr>
              <a:t>н</a:t>
            </a:r>
            <a:r>
              <a:rPr sz="1400" i="1" dirty="0">
                <a:latin typeface="Calibri"/>
                <a:cs typeface="Calibri"/>
              </a:rPr>
              <a:t>я</a:t>
            </a:r>
            <a:r>
              <a:rPr sz="1400" i="1" spc="-5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Печерс</a:t>
            </a:r>
            <a:r>
              <a:rPr sz="1400" i="1" spc="5" dirty="0">
                <a:latin typeface="Calibri"/>
                <a:cs typeface="Calibri"/>
              </a:rPr>
              <a:t>ь</a:t>
            </a:r>
            <a:r>
              <a:rPr sz="1400" i="1" spc="-20" dirty="0">
                <a:latin typeface="Calibri"/>
                <a:cs typeface="Calibri"/>
              </a:rPr>
              <a:t>к</a:t>
            </a:r>
            <a:r>
              <a:rPr sz="1400" i="1" dirty="0">
                <a:latin typeface="Calibri"/>
                <a:cs typeface="Calibri"/>
              </a:rPr>
              <a:t>ого</a:t>
            </a:r>
            <a:r>
              <a:rPr sz="1400" i="1" spc="-4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ра</a:t>
            </a:r>
            <a:r>
              <a:rPr sz="1400" i="1" spc="-10" dirty="0">
                <a:latin typeface="Calibri"/>
                <a:cs typeface="Calibri"/>
              </a:rPr>
              <a:t>й</a:t>
            </a:r>
            <a:r>
              <a:rPr sz="1400" i="1" dirty="0">
                <a:latin typeface="Calibri"/>
                <a:cs typeface="Calibri"/>
              </a:rPr>
              <a:t>он</a:t>
            </a:r>
            <a:r>
              <a:rPr sz="1400" i="1" spc="5" dirty="0">
                <a:latin typeface="Calibri"/>
                <a:cs typeface="Calibri"/>
              </a:rPr>
              <a:t>н</a:t>
            </a:r>
            <a:r>
              <a:rPr sz="1400" i="1" dirty="0">
                <a:latin typeface="Calibri"/>
                <a:cs typeface="Calibri"/>
              </a:rPr>
              <a:t>ого</a:t>
            </a:r>
            <a:r>
              <a:rPr sz="1400" i="1" spc="-3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суду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м.</a:t>
            </a:r>
            <a:r>
              <a:rPr sz="1400" i="1" spc="-1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Києва від 2</a:t>
            </a:r>
            <a:r>
              <a:rPr sz="1400" i="1" spc="-10" dirty="0">
                <a:latin typeface="Calibri"/>
                <a:cs typeface="Calibri"/>
              </a:rPr>
              <a:t>4</a:t>
            </a:r>
            <a:r>
              <a:rPr sz="1400" i="1" dirty="0">
                <a:latin typeface="Calibri"/>
                <a:cs typeface="Calibri"/>
              </a:rPr>
              <a:t>.0</a:t>
            </a:r>
            <a:r>
              <a:rPr sz="1400" i="1" spc="-10" dirty="0">
                <a:latin typeface="Calibri"/>
                <a:cs typeface="Calibri"/>
              </a:rPr>
              <a:t>1</a:t>
            </a:r>
            <a:r>
              <a:rPr sz="1400" i="1" dirty="0">
                <a:latin typeface="Calibri"/>
                <a:cs typeface="Calibri"/>
              </a:rPr>
              <a:t>.2</a:t>
            </a:r>
            <a:r>
              <a:rPr sz="1400" i="1" spc="-10" dirty="0">
                <a:latin typeface="Calibri"/>
                <a:cs typeface="Calibri"/>
              </a:rPr>
              <a:t>0</a:t>
            </a:r>
            <a:r>
              <a:rPr sz="1400" i="1" dirty="0">
                <a:latin typeface="Calibri"/>
                <a:cs typeface="Calibri"/>
              </a:rPr>
              <a:t>1</a:t>
            </a:r>
            <a:r>
              <a:rPr sz="1400" i="1" spc="-10" dirty="0">
                <a:latin typeface="Calibri"/>
                <a:cs typeface="Calibri"/>
              </a:rPr>
              <a:t>8</a:t>
            </a:r>
            <a:r>
              <a:rPr sz="1400" i="1" spc="15" dirty="0">
                <a:latin typeface="Calibri"/>
                <a:cs typeface="Calibri"/>
              </a:rPr>
              <a:t>р</a:t>
            </a:r>
            <a:r>
              <a:rPr sz="1400" i="1" dirty="0">
                <a:latin typeface="Calibri"/>
                <a:cs typeface="Calibri"/>
              </a:rPr>
              <a:t>.</a:t>
            </a:r>
            <a:r>
              <a:rPr sz="1400" i="1" spc="1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у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справі</a:t>
            </a:r>
            <a:r>
              <a:rPr sz="1400" i="1" spc="-1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№</a:t>
            </a:r>
            <a:r>
              <a:rPr sz="1400" i="1" spc="-1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7</a:t>
            </a:r>
            <a:r>
              <a:rPr sz="1400" i="1" spc="-10" dirty="0">
                <a:latin typeface="Calibri"/>
                <a:cs typeface="Calibri"/>
              </a:rPr>
              <a:t>5</a:t>
            </a:r>
            <a:r>
              <a:rPr sz="1400" i="1" dirty="0">
                <a:latin typeface="Calibri"/>
                <a:cs typeface="Calibri"/>
              </a:rPr>
              <a:t>7</a:t>
            </a:r>
            <a:r>
              <a:rPr sz="1400" i="1" spc="-10" dirty="0">
                <a:latin typeface="Calibri"/>
                <a:cs typeface="Calibri"/>
              </a:rPr>
              <a:t>/</a:t>
            </a:r>
            <a:r>
              <a:rPr sz="1400" i="1" dirty="0">
                <a:latin typeface="Calibri"/>
                <a:cs typeface="Calibri"/>
              </a:rPr>
              <a:t>2</a:t>
            </a:r>
            <a:r>
              <a:rPr sz="1400" i="1" spc="-10" dirty="0">
                <a:latin typeface="Calibri"/>
                <a:cs typeface="Calibri"/>
              </a:rPr>
              <a:t>8</a:t>
            </a:r>
            <a:r>
              <a:rPr sz="1400" i="1" dirty="0">
                <a:latin typeface="Calibri"/>
                <a:cs typeface="Calibri"/>
              </a:rPr>
              <a:t>5</a:t>
            </a:r>
            <a:r>
              <a:rPr sz="1400" i="1" spc="-10" dirty="0">
                <a:latin typeface="Calibri"/>
                <a:cs typeface="Calibri"/>
              </a:rPr>
              <a:t>6</a:t>
            </a:r>
            <a:r>
              <a:rPr sz="1400" i="1" dirty="0">
                <a:latin typeface="Calibri"/>
                <a:cs typeface="Calibri"/>
              </a:rPr>
              <a:t>0</a:t>
            </a:r>
            <a:r>
              <a:rPr sz="1400" i="1" spc="-10" dirty="0">
                <a:latin typeface="Calibri"/>
                <a:cs typeface="Calibri"/>
              </a:rPr>
              <a:t>/</a:t>
            </a:r>
            <a:r>
              <a:rPr sz="1400" i="1" dirty="0">
                <a:latin typeface="Calibri"/>
                <a:cs typeface="Calibri"/>
              </a:rPr>
              <a:t>1</a:t>
            </a:r>
            <a:r>
              <a:rPr sz="1400" i="1" spc="-5" dirty="0">
                <a:latin typeface="Calibri"/>
                <a:cs typeface="Calibri"/>
              </a:rPr>
              <a:t>7</a:t>
            </a:r>
            <a:r>
              <a:rPr sz="1400" i="1" dirty="0">
                <a:latin typeface="Calibri"/>
                <a:cs typeface="Calibri"/>
              </a:rPr>
              <a:t>-ц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2830" y="1478152"/>
            <a:ext cx="2381250" cy="8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025" y="524789"/>
            <a:ext cx="9461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25344" y="524789"/>
            <a:ext cx="41427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По</a:t>
            </a:r>
            <a:r>
              <a:rPr sz="2400" b="1" u="sng" spc="-30" dirty="0">
                <a:solidFill>
                  <a:srgbClr val="4AACC5"/>
                </a:solidFill>
                <a:latin typeface="Calibri"/>
                <a:cs typeface="Calibri"/>
              </a:rPr>
              <a:t>р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уше</a:t>
            </a:r>
            <a:r>
              <a:rPr sz="2400" b="1" u="sng" spc="-54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ння</a:t>
            </a:r>
            <a:r>
              <a:rPr sz="2400" b="1" u="sng" spc="-15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ав</a:t>
            </a:r>
            <a:r>
              <a:rPr sz="2400" b="1" u="sng" spc="-25" dirty="0">
                <a:solidFill>
                  <a:srgbClr val="4AACC5"/>
                </a:solidFill>
                <a:latin typeface="Calibri"/>
                <a:cs typeface="Calibri"/>
              </a:rPr>
              <a:t>т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орсь</a:t>
            </a:r>
            <a:r>
              <a:rPr sz="2400" b="1" u="sng" spc="-40" dirty="0">
                <a:solidFill>
                  <a:srgbClr val="4AACC5"/>
                </a:solidFill>
                <a:latin typeface="Calibri"/>
                <a:cs typeface="Calibri"/>
              </a:rPr>
              <a:t>к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400" b="1" u="sng" spc="-25" dirty="0">
                <a:solidFill>
                  <a:srgbClr val="4AACC5"/>
                </a:solidFill>
                <a:latin typeface="Calibri"/>
                <a:cs typeface="Calibri"/>
              </a:rPr>
              <a:t>г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400" b="1" u="sng" spc="-4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права 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88252" y="1052702"/>
            <a:ext cx="2065781" cy="2448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16700" y="3619195"/>
            <a:ext cx="2059558" cy="24060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77214" y="1052702"/>
          <a:ext cx="5760669" cy="42096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0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ру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шення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0859C"/>
                    </a:solidFill>
                  </a:tcPr>
                </a:tc>
                <a:tc>
                  <a:txBody>
                    <a:bodyPr/>
                    <a:lstStyle/>
                    <a:p>
                      <a:pPr marL="563245" marR="51435" indent="-502920">
                        <a:lnSpc>
                          <a:spcPct val="100000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озмір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пенса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ц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ії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з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ідно рішення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у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085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85090" marR="1485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ліч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ий по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аз 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повс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ю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 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реалі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аці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, пр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даж)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вишив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и,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ій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твір -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»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гр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зп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ліч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ий по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аз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реалі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ація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опій 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тин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090" marR="3390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«Ме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лин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Мо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ро»,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Хле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ушек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с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алом»,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маг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ітів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уве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их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із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творів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тин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«Я вырасту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мы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им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!»,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«А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»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55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гр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ий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'єк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85090" marR="10541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повс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ю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-гама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ця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із ві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 тво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«Я 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х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ороше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ь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ая.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»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чаш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із ві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Отве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море,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 мой.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»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ої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евые ч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ловечки»,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оратив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ої таріл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із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им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«Я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!»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32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гр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725" marR="939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позивач про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ив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тягн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омпе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ацію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ви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ори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 лише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мірі 10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мі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зп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85090" marR="38544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оз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овс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ю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даж)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але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дарів,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як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их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обра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і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творів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обра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творчо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ц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тва,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ма,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Поющая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ёт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», «Я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ск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уча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ю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»,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 мор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»,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ие»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85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260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гр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725" marR="23304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позивач про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ив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тягн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ти п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лови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ми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омпе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ації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еп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авомір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 ви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ори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творів)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20" dirty="0"/>
              <a:t>VS</a:t>
            </a: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u="heavy" spc="-320" dirty="0">
                <a:latin typeface="Calibri"/>
                <a:cs typeface="Calibri"/>
              </a:rPr>
              <a:t> </a:t>
            </a:r>
            <a:r>
              <a:rPr u="heavy" spc="-20" dirty="0">
                <a:latin typeface="Calibri"/>
                <a:cs typeface="Calibri"/>
              </a:rPr>
              <a:t>Д</a:t>
            </a:r>
            <a:r>
              <a:rPr u="heavy" dirty="0">
                <a:latin typeface="Calibri"/>
                <a:cs typeface="Calibri"/>
              </a:rPr>
              <a:t>о</a:t>
            </a:r>
            <a:r>
              <a:rPr u="heavy" spc="-25" dirty="0">
                <a:latin typeface="Calibri"/>
                <a:cs typeface="Calibri"/>
              </a:rPr>
              <a:t>к</a:t>
            </a:r>
            <a:r>
              <a:rPr u="heavy" dirty="0">
                <a:latin typeface="Calibri"/>
                <a:cs typeface="Calibri"/>
              </a:rPr>
              <a:t>а</a:t>
            </a:r>
            <a:r>
              <a:rPr u="heavy" spc="-10" dirty="0">
                <a:latin typeface="Calibri"/>
                <a:cs typeface="Calibri"/>
              </a:rPr>
              <a:t>з</a:t>
            </a:r>
            <a:r>
              <a:rPr u="heavy" dirty="0">
                <a:latin typeface="Calibri"/>
                <a:cs typeface="Calibri"/>
              </a:rPr>
              <a:t>и</a:t>
            </a:r>
            <a:r>
              <a:rPr u="heavy" spc="-10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н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а</a:t>
            </a:r>
            <a:r>
              <a:rPr u="heavy" spc="-10" dirty="0">
                <a:latin typeface="Calibri"/>
                <a:cs typeface="Calibri"/>
              </a:rPr>
              <a:t>я</a:t>
            </a:r>
            <a:r>
              <a:rPr u="heavy" dirty="0">
                <a:latin typeface="Calibri"/>
                <a:cs typeface="Calibri"/>
              </a:rPr>
              <a:t>вн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ос</a:t>
            </a:r>
            <a:r>
              <a:rPr u="heavy" spc="-10" dirty="0">
                <a:latin typeface="Calibri"/>
                <a:cs typeface="Calibri"/>
              </a:rPr>
              <a:t>т</a:t>
            </a:r>
            <a:r>
              <a:rPr u="heavy" dirty="0">
                <a:latin typeface="Calibri"/>
                <a:cs typeface="Calibri"/>
              </a:rPr>
              <a:t>і</a:t>
            </a:r>
            <a:r>
              <a:rPr u="heavy" spc="-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ав</a:t>
            </a:r>
            <a:r>
              <a:rPr u="heavy" spc="-20" dirty="0">
                <a:latin typeface="Calibri"/>
                <a:cs typeface="Calibri"/>
              </a:rPr>
              <a:t>т</a:t>
            </a:r>
            <a:r>
              <a:rPr u="heavy" dirty="0">
                <a:latin typeface="Calibri"/>
                <a:cs typeface="Calibri"/>
              </a:rPr>
              <a:t>ор</a:t>
            </a:r>
            <a:r>
              <a:rPr u="heavy" spc="-10" dirty="0">
                <a:latin typeface="Calibri"/>
                <a:cs typeface="Calibri"/>
              </a:rPr>
              <a:t>с</a:t>
            </a:r>
            <a:r>
              <a:rPr u="heavy" dirty="0">
                <a:latin typeface="Calibri"/>
                <a:cs typeface="Calibri"/>
              </a:rPr>
              <a:t>ь</a:t>
            </a:r>
            <a:r>
              <a:rPr u="heavy" spc="-30" dirty="0">
                <a:latin typeface="Calibri"/>
                <a:cs typeface="Calibri"/>
              </a:rPr>
              <a:t>к</a:t>
            </a:r>
            <a:r>
              <a:rPr u="heavy" dirty="0">
                <a:latin typeface="Calibri"/>
                <a:cs typeface="Calibri"/>
              </a:rPr>
              <a:t>о</a:t>
            </a:r>
            <a:r>
              <a:rPr u="heavy" spc="-15" dirty="0">
                <a:latin typeface="Calibri"/>
                <a:cs typeface="Calibri"/>
              </a:rPr>
              <a:t>г</a:t>
            </a:r>
            <a:r>
              <a:rPr u="heavy" dirty="0">
                <a:latin typeface="Calibri"/>
                <a:cs typeface="Calibri"/>
              </a:rPr>
              <a:t>о п</a:t>
            </a:r>
            <a:r>
              <a:rPr u="heavy" spc="-5" dirty="0">
                <a:latin typeface="Calibri"/>
                <a:cs typeface="Calibri"/>
              </a:rPr>
              <a:t>р</a:t>
            </a:r>
            <a:r>
              <a:rPr u="heavy" dirty="0">
                <a:latin typeface="Calibri"/>
                <a:cs typeface="Calibri"/>
              </a:rPr>
              <a:t>ава</a:t>
            </a:r>
            <a:r>
              <a:rPr u="heavy" spc="-10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в</a:t>
            </a:r>
            <a:r>
              <a:rPr u="heavy" spc="5" dirty="0">
                <a:latin typeface="Calibri"/>
                <a:cs typeface="Calibri"/>
              </a:rPr>
              <a:t> </a:t>
            </a:r>
            <a:r>
              <a:rPr u="heavy" spc="-10" dirty="0">
                <a:latin typeface="Calibri"/>
                <a:cs typeface="Calibri"/>
              </a:rPr>
              <a:t>Орг</a:t>
            </a:r>
            <a:r>
              <a:rPr u="heavy" dirty="0">
                <a:latin typeface="Calibri"/>
                <a:cs typeface="Calibri"/>
              </a:rPr>
              <a:t>ан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і</a:t>
            </a:r>
            <a:r>
              <a:rPr u="heavy" spc="-5" dirty="0">
                <a:latin typeface="Calibri"/>
                <a:cs typeface="Calibri"/>
              </a:rPr>
              <a:t>з</a:t>
            </a:r>
            <a:r>
              <a:rPr u="heavy" dirty="0">
                <a:latin typeface="Calibri"/>
                <a:cs typeface="Calibri"/>
              </a:rPr>
              <a:t>а</a:t>
            </a:r>
            <a:r>
              <a:rPr u="heavy" spc="-10" dirty="0">
                <a:latin typeface="Calibri"/>
                <a:cs typeface="Calibri"/>
              </a:rPr>
              <a:t>ц</a:t>
            </a:r>
            <a:r>
              <a:rPr u="heavy" dirty="0">
                <a:latin typeface="Calibri"/>
                <a:cs typeface="Calibri"/>
              </a:rPr>
              <a:t>ії</a:t>
            </a:r>
            <a:r>
              <a:rPr u="heavy" spc="10" dirty="0">
                <a:latin typeface="Calibri"/>
                <a:cs typeface="Calibri"/>
              </a:rPr>
              <a:t> </a:t>
            </a:r>
            <a:r>
              <a:rPr u="heavy" spc="-30" dirty="0">
                <a:latin typeface="Calibri"/>
                <a:cs typeface="Calibri"/>
              </a:rPr>
              <a:t>к</a:t>
            </a:r>
            <a:r>
              <a:rPr u="heavy" spc="-20" dirty="0">
                <a:latin typeface="Calibri"/>
                <a:cs typeface="Calibri"/>
              </a:rPr>
              <a:t>о</a:t>
            </a:r>
            <a:r>
              <a:rPr u="heavy" dirty="0">
                <a:latin typeface="Calibri"/>
                <a:cs typeface="Calibri"/>
              </a:rPr>
              <a:t>лек</a:t>
            </a:r>
            <a:r>
              <a:rPr u="heavy" spc="-10" dirty="0">
                <a:latin typeface="Calibri"/>
                <a:cs typeface="Calibri"/>
              </a:rPr>
              <a:t>т</a:t>
            </a:r>
            <a:r>
              <a:rPr u="heavy" dirty="0">
                <a:latin typeface="Calibri"/>
                <a:cs typeface="Calibri"/>
              </a:rPr>
              <a:t>ивно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spc="-20" dirty="0">
                <a:latin typeface="Calibri"/>
                <a:cs typeface="Calibri"/>
              </a:rPr>
              <a:t>г</a:t>
            </a:r>
            <a:r>
              <a:rPr u="heavy" dirty="0">
                <a:latin typeface="Calibri"/>
                <a:cs typeface="Calibri"/>
              </a:rPr>
              <a:t>о</a:t>
            </a:r>
            <a:r>
              <a:rPr u="heavy" spc="-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уп</a:t>
            </a:r>
            <a:r>
              <a:rPr u="heavy" spc="-5" dirty="0">
                <a:latin typeface="Calibri"/>
                <a:cs typeface="Calibri"/>
              </a:rPr>
              <a:t>р</a:t>
            </a:r>
            <a:r>
              <a:rPr u="heavy" dirty="0">
                <a:latin typeface="Calibri"/>
                <a:cs typeface="Calibri"/>
              </a:rPr>
              <a:t>а</a:t>
            </a:r>
            <a:r>
              <a:rPr u="heavy" spc="-15" dirty="0">
                <a:latin typeface="Calibri"/>
                <a:cs typeface="Calibri"/>
              </a:rPr>
              <a:t>в</a:t>
            </a:r>
            <a:r>
              <a:rPr u="heavy" dirty="0">
                <a:latin typeface="Calibri"/>
                <a:cs typeface="Calibri"/>
              </a:rPr>
              <a:t>лі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н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н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я</a:t>
            </a:r>
            <a:r>
              <a:rPr u="heavy" spc="-315" dirty="0">
                <a:latin typeface="Calibri"/>
                <a:cs typeface="Calibri"/>
              </a:rPr>
              <a:t> </a:t>
            </a:r>
            <a:r>
              <a:rPr dirty="0"/>
              <a:t>: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Wingdings"/>
              <a:buChar char=""/>
              <a:tabLst>
                <a:tab pos="356235" algn="l"/>
              </a:tabLst>
            </a:pP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о</a:t>
            </a:r>
            <a:r>
              <a:rPr spc="-20" dirty="0">
                <a:latin typeface="Calibri"/>
                <a:cs typeface="Calibri"/>
              </a:rPr>
              <a:t>г</a:t>
            </a:r>
            <a:r>
              <a:rPr dirty="0">
                <a:latin typeface="Calibri"/>
                <a:cs typeface="Calibri"/>
              </a:rPr>
              <a:t>овір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п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о </a:t>
            </a:r>
            <a:r>
              <a:rPr spc="-5" dirty="0">
                <a:latin typeface="Calibri"/>
                <a:cs typeface="Calibri"/>
              </a:rPr>
              <a:t>в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ає</a:t>
            </a:r>
            <a:r>
              <a:rPr spc="-5" dirty="0">
                <a:latin typeface="Calibri"/>
                <a:cs typeface="Calibri"/>
              </a:rPr>
              <a:t>м</a:t>
            </a:r>
            <a:r>
              <a:rPr dirty="0">
                <a:latin typeface="Calibri"/>
                <a:cs typeface="Calibri"/>
              </a:rPr>
              <a:t>не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п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spc="-30" dirty="0">
                <a:latin typeface="Calibri"/>
                <a:cs typeface="Calibri"/>
              </a:rPr>
              <a:t>е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spc="-5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авн</a:t>
            </a:r>
            <a:r>
              <a:rPr spc="-5" dirty="0">
                <a:latin typeface="Calibri"/>
                <a:cs typeface="Calibri"/>
              </a:rPr>
              <a:t>и</a:t>
            </a:r>
            <a:r>
              <a:rPr spc="-20" dirty="0">
                <a:latin typeface="Calibri"/>
                <a:cs typeface="Calibri"/>
              </a:rPr>
              <a:t>ц</a:t>
            </a:r>
            <a:r>
              <a:rPr spc="-5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во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з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/>
              <a:t>B</a:t>
            </a:r>
            <a:r>
              <a:rPr spc="-20" dirty="0"/>
              <a:t>r</a:t>
            </a:r>
            <a:r>
              <a:rPr spc="-5" dirty="0"/>
              <a:t>oa</a:t>
            </a:r>
            <a:r>
              <a:rPr spc="-10" dirty="0"/>
              <a:t>d</a:t>
            </a:r>
            <a:r>
              <a:rPr spc="-20" dirty="0"/>
              <a:t>c</a:t>
            </a:r>
            <a:r>
              <a:rPr dirty="0"/>
              <a:t>a</a:t>
            </a:r>
            <a:r>
              <a:rPr spc="-15" dirty="0"/>
              <a:t>s</a:t>
            </a:r>
            <a:r>
              <a:rPr dirty="0"/>
              <a:t>t</a:t>
            </a:r>
            <a:r>
              <a:rPr spc="-10" dirty="0"/>
              <a:t> </a:t>
            </a:r>
            <a:r>
              <a:rPr dirty="0"/>
              <a:t>M</a:t>
            </a:r>
            <a:r>
              <a:rPr spc="-10" dirty="0"/>
              <a:t>u</a:t>
            </a:r>
            <a:r>
              <a:rPr spc="-5" dirty="0"/>
              <a:t>sic</a:t>
            </a:r>
            <a:r>
              <a:rPr dirty="0"/>
              <a:t>, 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dirty="0"/>
              <a:t>.</a:t>
            </a:r>
            <a:r>
              <a:rPr spc="-5" dirty="0"/>
              <a:t> (</a:t>
            </a:r>
            <a:r>
              <a:rPr dirty="0">
                <a:latin typeface="Calibri"/>
                <a:cs typeface="Calibri"/>
              </a:rPr>
              <a:t>з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м</a:t>
            </a:r>
            <a:r>
              <a:rPr spc="-10" dirty="0">
                <a:latin typeface="Calibri"/>
                <a:cs typeface="Calibri"/>
              </a:rPr>
              <a:t>е</a:t>
            </a:r>
            <a:r>
              <a:rPr spc="-2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ою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і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spc="-5" dirty="0">
                <a:latin typeface="Calibri"/>
                <a:cs typeface="Calibri"/>
              </a:rPr>
              <a:t>е</a:t>
            </a:r>
            <a:r>
              <a:rPr dirty="0">
                <a:latin typeface="Calibri"/>
                <a:cs typeface="Calibri"/>
              </a:rPr>
              <a:t>нт</a:t>
            </a:r>
            <a:r>
              <a:rPr spc="-10" dirty="0">
                <a:latin typeface="Calibri"/>
                <a:cs typeface="Calibri"/>
              </a:rPr>
              <a:t>и</a:t>
            </a:r>
            <a:r>
              <a:rPr dirty="0">
                <a:latin typeface="Calibri"/>
                <a:cs typeface="Calibri"/>
              </a:rPr>
              <a:t>фі</a:t>
            </a:r>
            <a:r>
              <a:rPr spc="-30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ії</a:t>
            </a:r>
            <a:r>
              <a:rPr spc="3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м</a:t>
            </a:r>
            <a:r>
              <a:rPr dirty="0">
                <a:latin typeface="Calibri"/>
                <a:cs typeface="Calibri"/>
              </a:rPr>
              <a:t>у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spc="-5" dirty="0">
                <a:latin typeface="Calibri"/>
                <a:cs typeface="Calibri"/>
              </a:rPr>
              <a:t>и</a:t>
            </a:r>
            <a:r>
              <a:rPr dirty="0">
                <a:latin typeface="Calibri"/>
                <a:cs typeface="Calibri"/>
              </a:rPr>
              <a:t>чних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во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ів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з</a:t>
            </a:r>
          </a:p>
          <a:p>
            <a:pPr marL="355600">
              <a:lnSpc>
                <a:spcPct val="100000"/>
              </a:lnSpc>
            </a:pP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еп</a:t>
            </a:r>
            <a:r>
              <a:rPr spc="-10" dirty="0">
                <a:latin typeface="Calibri"/>
                <a:cs typeface="Calibri"/>
              </a:rPr>
              <a:t>ер</a:t>
            </a:r>
            <a:r>
              <a:rPr dirty="0">
                <a:latin typeface="Calibri"/>
                <a:cs typeface="Calibri"/>
              </a:rPr>
              <a:t>туа</a:t>
            </a:r>
            <a:r>
              <a:rPr spc="-25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у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Орг</a:t>
            </a:r>
            <a:r>
              <a:rPr dirty="0">
                <a:latin typeface="Calibri"/>
                <a:cs typeface="Calibri"/>
              </a:rPr>
              <a:t>ані</a:t>
            </a:r>
            <a:r>
              <a:rPr spc="-5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ія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м</a:t>
            </a:r>
            <a:r>
              <a:rPr spc="-10" dirty="0">
                <a:latin typeface="Calibri"/>
                <a:cs typeface="Calibri"/>
              </a:rPr>
              <a:t>ож</a:t>
            </a:r>
            <a:r>
              <a:rPr dirty="0">
                <a:latin typeface="Calibri"/>
                <a:cs typeface="Calibri"/>
              </a:rPr>
              <a:t>е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ви</a:t>
            </a:r>
            <a:r>
              <a:rPr spc="-35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ор</a:t>
            </a:r>
            <a:r>
              <a:rPr spc="-5" dirty="0">
                <a:latin typeface="Calibri"/>
                <a:cs typeface="Calibri"/>
              </a:rPr>
              <a:t>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spc="-2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овувати </a:t>
            </a:r>
            <a:r>
              <a:rPr spc="-5" dirty="0">
                <a:latin typeface="Calibri"/>
                <a:cs typeface="Calibri"/>
              </a:rPr>
              <a:t>б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и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5" dirty="0"/>
              <a:t>C</a:t>
            </a:r>
            <a:r>
              <a:rPr spc="-10" dirty="0"/>
              <a:t>I</a:t>
            </a:r>
            <a:r>
              <a:rPr dirty="0"/>
              <a:t>S-</a:t>
            </a:r>
            <a:r>
              <a:rPr spc="5" dirty="0"/>
              <a:t>N</a:t>
            </a:r>
            <a:r>
              <a:rPr spc="-15" dirty="0"/>
              <a:t>e</a:t>
            </a:r>
            <a:r>
              <a:rPr spc="-5" dirty="0"/>
              <a:t>t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W</a:t>
            </a:r>
            <a:r>
              <a:rPr spc="-10" dirty="0"/>
              <a:t>I</a:t>
            </a:r>
            <a:r>
              <a:rPr spc="-40" dirty="0"/>
              <a:t>D</a:t>
            </a:r>
            <a:r>
              <a:rPr dirty="0"/>
              <a:t>,</a:t>
            </a:r>
            <a:r>
              <a:rPr spc="5" dirty="0"/>
              <a:t> </a:t>
            </a:r>
            <a:r>
              <a:rPr spc="-10" dirty="0"/>
              <a:t>IPI</a:t>
            </a:r>
            <a:r>
              <a:rPr dirty="0"/>
              <a:t>)</a:t>
            </a: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о</a:t>
            </a:r>
            <a:r>
              <a:rPr spc="-15" dirty="0">
                <a:latin typeface="Calibri"/>
                <a:cs typeface="Calibri"/>
              </a:rPr>
              <a:t>г</a:t>
            </a:r>
            <a:r>
              <a:rPr dirty="0">
                <a:latin typeface="Calibri"/>
                <a:cs typeface="Calibri"/>
              </a:rPr>
              <a:t>овір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з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омпа</a:t>
            </a:r>
            <a:r>
              <a:rPr spc="5" dirty="0">
                <a:latin typeface="Calibri"/>
                <a:cs typeface="Calibri"/>
              </a:rPr>
              <a:t>н</a:t>
            </a:r>
            <a:r>
              <a:rPr dirty="0">
                <a:latin typeface="Calibri"/>
                <a:cs typeface="Calibri"/>
              </a:rPr>
              <a:t>ією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/>
              <a:t>AMER</a:t>
            </a:r>
            <a:r>
              <a:rPr spc="-10" dirty="0"/>
              <a:t>I</a:t>
            </a:r>
            <a:r>
              <a:rPr spc="-5" dirty="0"/>
              <a:t>C</a:t>
            </a:r>
            <a:r>
              <a:rPr dirty="0"/>
              <a:t>AN</a:t>
            </a:r>
            <a:r>
              <a:rPr spc="-10" dirty="0"/>
              <a:t> </a:t>
            </a:r>
            <a:r>
              <a:rPr spc="-5" dirty="0"/>
              <a:t>SO</a:t>
            </a:r>
            <a:r>
              <a:rPr spc="-10" dirty="0"/>
              <a:t>CI</a:t>
            </a:r>
            <a:r>
              <a:rPr spc="-5" dirty="0"/>
              <a:t>ET</a:t>
            </a:r>
            <a:r>
              <a:rPr dirty="0"/>
              <a:t>Y</a:t>
            </a:r>
            <a:r>
              <a:rPr spc="5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-15" dirty="0"/>
              <a:t> </a:t>
            </a:r>
            <a:r>
              <a:rPr spc="-20" dirty="0"/>
              <a:t>C</a:t>
            </a:r>
            <a:r>
              <a:rPr spc="-10" dirty="0"/>
              <a:t>O</a:t>
            </a:r>
            <a:r>
              <a:rPr dirty="0"/>
              <a:t>M</a:t>
            </a:r>
            <a:r>
              <a:rPr spc="-5" dirty="0"/>
              <a:t>P</a:t>
            </a:r>
            <a:r>
              <a:rPr spc="-10" dirty="0"/>
              <a:t>O</a:t>
            </a:r>
            <a:r>
              <a:rPr spc="-5" dirty="0"/>
              <a:t>SE</a:t>
            </a:r>
            <a:r>
              <a:rPr spc="-20" dirty="0"/>
              <a:t>R</a:t>
            </a:r>
            <a:r>
              <a:rPr spc="-5" dirty="0"/>
              <a:t>S</a:t>
            </a:r>
            <a:r>
              <a:rPr dirty="0"/>
              <a:t>,</a:t>
            </a:r>
            <a:r>
              <a:rPr spc="-5" dirty="0"/>
              <a:t> </a:t>
            </a:r>
            <a:r>
              <a:rPr spc="-25" dirty="0"/>
              <a:t>A</a:t>
            </a:r>
            <a:r>
              <a:rPr dirty="0"/>
              <a:t>UTH</a:t>
            </a:r>
            <a:r>
              <a:rPr spc="-10" dirty="0"/>
              <a:t>O</a:t>
            </a:r>
            <a:r>
              <a:rPr spc="-20" dirty="0"/>
              <a:t>R</a:t>
            </a:r>
            <a:r>
              <a:rPr dirty="0"/>
              <a:t>S</a:t>
            </a:r>
            <a:r>
              <a:rPr spc="-15" dirty="0"/>
              <a:t> </a:t>
            </a:r>
            <a:r>
              <a:rPr dirty="0"/>
              <a:t>A</a:t>
            </a:r>
            <a:r>
              <a:rPr spc="5" dirty="0"/>
              <a:t>N</a:t>
            </a:r>
            <a:r>
              <a:rPr dirty="0"/>
              <a:t>D</a:t>
            </a:r>
            <a:r>
              <a:rPr spc="-20" dirty="0"/>
              <a:t> </a:t>
            </a:r>
            <a:r>
              <a:rPr spc="-5" dirty="0"/>
              <a:t>P</a:t>
            </a:r>
            <a:r>
              <a:rPr dirty="0"/>
              <a:t>UBL</a:t>
            </a:r>
            <a:r>
              <a:rPr spc="-10" dirty="0"/>
              <a:t>I</a:t>
            </a:r>
            <a:r>
              <a:rPr spc="-5" dirty="0"/>
              <a:t>S</a:t>
            </a:r>
            <a:r>
              <a:rPr dirty="0"/>
              <a:t>H</a:t>
            </a:r>
            <a:r>
              <a:rPr spc="-5" dirty="0"/>
              <a:t>E</a:t>
            </a:r>
            <a:r>
              <a:rPr spc="-20" dirty="0"/>
              <a:t>R</a:t>
            </a:r>
            <a:r>
              <a:rPr dirty="0"/>
              <a:t>S</a:t>
            </a:r>
          </a:p>
          <a:p>
            <a:pPr marL="355600" marR="72263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pc="-10" dirty="0">
                <a:latin typeface="Calibri"/>
                <a:cs typeface="Calibri"/>
              </a:rPr>
              <a:t>Орг</a:t>
            </a:r>
            <a:r>
              <a:rPr dirty="0">
                <a:latin typeface="Calibri"/>
                <a:cs typeface="Calibri"/>
              </a:rPr>
              <a:t>ані</a:t>
            </a:r>
            <a:r>
              <a:rPr spc="-5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ія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dirty="0">
                <a:latin typeface="Calibri"/>
                <a:cs typeface="Calibri"/>
              </a:rPr>
              <a:t>по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ті</a:t>
            </a:r>
            <a:r>
              <a:rPr spc="-10" dirty="0">
                <a:latin typeface="Calibri"/>
                <a:cs typeface="Calibri"/>
              </a:rPr>
              <a:t>й</a:t>
            </a:r>
            <a:r>
              <a:rPr dirty="0">
                <a:latin typeface="Calibri"/>
                <a:cs typeface="Calibri"/>
              </a:rPr>
              <a:t>ний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і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повнова</a:t>
            </a:r>
            <a:r>
              <a:rPr spc="5" dirty="0">
                <a:latin typeface="Calibri"/>
                <a:cs typeface="Calibri"/>
              </a:rPr>
              <a:t>ж</a:t>
            </a:r>
            <a:r>
              <a:rPr dirty="0">
                <a:latin typeface="Calibri"/>
                <a:cs typeface="Calibri"/>
              </a:rPr>
              <a:t>ний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член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міжна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spc="-35" dirty="0">
                <a:latin typeface="Calibri"/>
                <a:cs typeface="Calibri"/>
              </a:rPr>
              <a:t>о</a:t>
            </a:r>
            <a:r>
              <a:rPr dirty="0">
                <a:latin typeface="Calibri"/>
                <a:cs typeface="Calibri"/>
              </a:rPr>
              <a:t>дної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н</a:t>
            </a:r>
            <a:r>
              <a:rPr spc="-20" dirty="0">
                <a:latin typeface="Calibri"/>
                <a:cs typeface="Calibri"/>
              </a:rPr>
              <a:t>е</a:t>
            </a:r>
            <a:r>
              <a:rPr dirty="0">
                <a:latin typeface="Calibri"/>
                <a:cs typeface="Calibri"/>
              </a:rPr>
              <a:t>у</a:t>
            </a:r>
            <a:r>
              <a:rPr spc="-10" dirty="0">
                <a:latin typeface="Calibri"/>
                <a:cs typeface="Calibri"/>
              </a:rPr>
              <a:t>ря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ов</a:t>
            </a:r>
            <a:r>
              <a:rPr spc="5" dirty="0">
                <a:latin typeface="Calibri"/>
                <a:cs typeface="Calibri"/>
              </a:rPr>
              <a:t>о</a:t>
            </a:r>
            <a:r>
              <a:rPr dirty="0">
                <a:latin typeface="Calibri"/>
                <a:cs typeface="Calibri"/>
              </a:rPr>
              <a:t>ї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ор</a:t>
            </a:r>
            <a:r>
              <a:rPr spc="-10" dirty="0">
                <a:latin typeface="Calibri"/>
                <a:cs typeface="Calibri"/>
              </a:rPr>
              <a:t>г</a:t>
            </a:r>
            <a:r>
              <a:rPr dirty="0">
                <a:latin typeface="Calibri"/>
                <a:cs typeface="Calibri"/>
              </a:rPr>
              <a:t>ані</a:t>
            </a:r>
            <a:r>
              <a:rPr spc="-5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ії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dirty="0">
                <a:latin typeface="Calibri"/>
                <a:cs typeface="Calibri"/>
              </a:rPr>
              <a:t>Міжна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spc="-35" dirty="0">
                <a:latin typeface="Calibri"/>
                <a:cs typeface="Calibri"/>
              </a:rPr>
              <a:t>о</a:t>
            </a:r>
            <a:r>
              <a:rPr dirty="0">
                <a:latin typeface="Calibri"/>
                <a:cs typeface="Calibri"/>
              </a:rPr>
              <a:t>дна </a:t>
            </a:r>
            <a:r>
              <a:rPr spc="-30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о</a:t>
            </a:r>
            <a:r>
              <a:rPr spc="5" dirty="0">
                <a:latin typeface="Calibri"/>
                <a:cs typeface="Calibri"/>
              </a:rPr>
              <a:t>н</a:t>
            </a:r>
            <a:r>
              <a:rPr dirty="0">
                <a:latin typeface="Calibri"/>
                <a:cs typeface="Calibri"/>
              </a:rPr>
              <a:t>ф</a:t>
            </a:r>
            <a:r>
              <a:rPr spc="-30" dirty="0">
                <a:latin typeface="Calibri"/>
                <a:cs typeface="Calibri"/>
              </a:rPr>
              <a:t>е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е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ія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ав</a:t>
            </a:r>
            <a:r>
              <a:rPr spc="-2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ор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ьк</a:t>
            </a:r>
            <a:r>
              <a:rPr spc="-10" dirty="0">
                <a:latin typeface="Calibri"/>
                <a:cs typeface="Calibri"/>
              </a:rPr>
              <a:t>и</a:t>
            </a:r>
            <a:r>
              <a:rPr dirty="0">
                <a:latin typeface="Calibri"/>
                <a:cs typeface="Calibri"/>
              </a:rPr>
              <a:t>х та </a:t>
            </a:r>
            <a:r>
              <a:rPr spc="-30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омп</a:t>
            </a:r>
            <a:r>
              <a:rPr spc="5" dirty="0">
                <a:latin typeface="Calibri"/>
                <a:cs typeface="Calibri"/>
              </a:rPr>
              <a:t>о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и</a:t>
            </a:r>
            <a:r>
              <a:rPr spc="-2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ор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ьк</a:t>
            </a:r>
            <a:r>
              <a:rPr spc="-10" dirty="0">
                <a:latin typeface="Calibri"/>
                <a:cs typeface="Calibri"/>
              </a:rPr>
              <a:t>и</a:t>
            </a:r>
            <a:r>
              <a:rPr dirty="0">
                <a:latin typeface="Calibri"/>
                <a:cs typeface="Calibri"/>
              </a:rPr>
              <a:t>х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овар</a:t>
            </a:r>
            <a:r>
              <a:rPr spc="-10" dirty="0">
                <a:latin typeface="Calibri"/>
                <a:cs typeface="Calibri"/>
              </a:rPr>
              <a:t>ис</a:t>
            </a:r>
            <a:r>
              <a:rPr dirty="0">
                <a:latin typeface="Calibri"/>
                <a:cs typeface="Calibri"/>
              </a:rPr>
              <a:t>тв</a:t>
            </a: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dirty="0">
                <a:latin typeface="Calibri"/>
                <a:cs typeface="Calibri"/>
              </a:rPr>
              <a:t>Вип</a:t>
            </a:r>
            <a:r>
              <a:rPr spc="-10" dirty="0">
                <a:latin typeface="Calibri"/>
                <a:cs typeface="Calibri"/>
              </a:rPr>
              <a:t>ис</a:t>
            </a:r>
            <a:r>
              <a:rPr dirty="0">
                <a:latin typeface="Calibri"/>
                <a:cs typeface="Calibri"/>
              </a:rPr>
              <a:t>ки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з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spc="-20" dirty="0">
                <a:latin typeface="Calibri"/>
                <a:cs typeface="Calibri"/>
              </a:rPr>
              <a:t>те</a:t>
            </a:r>
            <a:r>
              <a:rPr dirty="0">
                <a:latin typeface="Calibri"/>
                <a:cs typeface="Calibri"/>
              </a:rPr>
              <a:t>ми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ІРІ</a:t>
            </a:r>
          </a:p>
          <a:p>
            <a:pPr>
              <a:lnSpc>
                <a:spcPct val="100000"/>
              </a:lnSpc>
              <a:spcBef>
                <a:spcPts val="53"/>
              </a:spcBef>
              <a:buFont typeface="Wingdings"/>
              <a:buChar char=""/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u="heavy" spc="-320" dirty="0">
                <a:latin typeface="Calibri"/>
                <a:cs typeface="Calibri"/>
              </a:rPr>
              <a:t> </a:t>
            </a:r>
            <a:r>
              <a:rPr u="heavy" dirty="0">
                <a:latin typeface="Calibri"/>
                <a:cs typeface="Calibri"/>
              </a:rPr>
              <a:t>Пр</a:t>
            </a:r>
            <a:r>
              <a:rPr u="heavy" spc="-10" dirty="0">
                <a:latin typeface="Calibri"/>
                <a:cs typeface="Calibri"/>
              </a:rPr>
              <a:t>о</a:t>
            </a:r>
            <a:r>
              <a:rPr u="heavy" spc="-20" dirty="0">
                <a:latin typeface="Calibri"/>
                <a:cs typeface="Calibri"/>
              </a:rPr>
              <a:t>т</a:t>
            </a:r>
            <a:r>
              <a:rPr u="heavy" spc="-5" dirty="0">
                <a:latin typeface="Calibri"/>
                <a:cs typeface="Calibri"/>
              </a:rPr>
              <a:t>е</a:t>
            </a:r>
            <a:r>
              <a:rPr spc="-375" dirty="0"/>
              <a:t>:</a:t>
            </a:r>
            <a:r>
              <a:rPr u="heavy" dirty="0">
                <a:latin typeface="Calibri"/>
                <a:cs typeface="Calibri"/>
              </a:rPr>
              <a:t> </a:t>
            </a:r>
          </a:p>
          <a:p>
            <a:pPr marL="355600" marR="41275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dirty="0">
                <a:latin typeface="Calibri"/>
                <a:cs typeface="Calibri"/>
              </a:rPr>
              <a:t>Ві</a:t>
            </a:r>
            <a:r>
              <a:rPr spc="-15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ео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апи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,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над</a:t>
            </a:r>
            <a:r>
              <a:rPr spc="-5" dirty="0">
                <a:latin typeface="Calibri"/>
                <a:cs typeface="Calibri"/>
              </a:rPr>
              <a:t>а</a:t>
            </a:r>
            <a:r>
              <a:rPr dirty="0">
                <a:latin typeface="Calibri"/>
                <a:cs typeface="Calibri"/>
              </a:rPr>
              <a:t>ний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Орг</a:t>
            </a:r>
            <a:r>
              <a:rPr dirty="0">
                <a:latin typeface="Calibri"/>
                <a:cs typeface="Calibri"/>
              </a:rPr>
              <a:t>ані</a:t>
            </a:r>
            <a:r>
              <a:rPr spc="-5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ією,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не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дає м</a:t>
            </a:r>
            <a:r>
              <a:rPr spc="-10" dirty="0">
                <a:latin typeface="Calibri"/>
                <a:cs typeface="Calibri"/>
              </a:rPr>
              <a:t>о</a:t>
            </a:r>
            <a:r>
              <a:rPr dirty="0">
                <a:latin typeface="Calibri"/>
                <a:cs typeface="Calibri"/>
              </a:rPr>
              <a:t>жливос</a:t>
            </a:r>
            <a:r>
              <a:rPr spc="-1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і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ос</a:t>
            </a:r>
            <a:r>
              <a:rPr spc="-2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ові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но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і</a:t>
            </a:r>
            <a:r>
              <a:rPr spc="-15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ент</a:t>
            </a:r>
            <a:r>
              <a:rPr spc="-10" dirty="0">
                <a:latin typeface="Calibri"/>
                <a:cs typeface="Calibri"/>
              </a:rPr>
              <a:t>и</a:t>
            </a:r>
            <a:r>
              <a:rPr dirty="0">
                <a:latin typeface="Calibri"/>
                <a:cs typeface="Calibri"/>
              </a:rPr>
              <a:t>фікува</a:t>
            </a:r>
            <a:r>
              <a:rPr spc="-1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и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д</a:t>
            </a:r>
            <a:r>
              <a:rPr spc="-15" dirty="0">
                <a:latin typeface="Calibri"/>
                <a:cs typeface="Calibri"/>
              </a:rPr>
              <a:t>ж</a:t>
            </a:r>
            <a:r>
              <a:rPr dirty="0">
                <a:latin typeface="Calibri"/>
                <a:cs typeface="Calibri"/>
              </a:rPr>
              <a:t>е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spc="-30" dirty="0">
                <a:latin typeface="Calibri"/>
                <a:cs typeface="Calibri"/>
              </a:rPr>
              <a:t>е</a:t>
            </a:r>
            <a:r>
              <a:rPr dirty="0">
                <a:latin typeface="Calibri"/>
                <a:cs typeface="Calibri"/>
              </a:rPr>
              <a:t>ло п</a:t>
            </a:r>
            <a:r>
              <a:rPr spc="-10" dirty="0">
                <a:latin typeface="Calibri"/>
                <a:cs typeface="Calibri"/>
              </a:rPr>
              <a:t>о</a:t>
            </a:r>
            <a:r>
              <a:rPr spc="-20" dirty="0">
                <a:latin typeface="Calibri"/>
                <a:cs typeface="Calibri"/>
              </a:rPr>
              <a:t>х</a:t>
            </a:r>
            <a:r>
              <a:rPr spc="-35" dirty="0">
                <a:latin typeface="Calibri"/>
                <a:cs typeface="Calibri"/>
              </a:rPr>
              <a:t>о</a:t>
            </a:r>
            <a:r>
              <a:rPr dirty="0">
                <a:latin typeface="Calibri"/>
                <a:cs typeface="Calibri"/>
              </a:rPr>
              <a:t>д</a:t>
            </a:r>
            <a:r>
              <a:rPr spc="-15" dirty="0">
                <a:latin typeface="Calibri"/>
                <a:cs typeface="Calibri"/>
              </a:rPr>
              <a:t>ж</a:t>
            </a:r>
            <a:r>
              <a:rPr dirty="0">
                <a:latin typeface="Calibri"/>
                <a:cs typeface="Calibri"/>
              </a:rPr>
              <a:t>ен</a:t>
            </a:r>
            <a:r>
              <a:rPr spc="5" dirty="0">
                <a:latin typeface="Calibri"/>
                <a:cs typeface="Calibri"/>
              </a:rPr>
              <a:t>н</a:t>
            </a:r>
            <a:r>
              <a:rPr dirty="0">
                <a:latin typeface="Calibri"/>
                <a:cs typeface="Calibri"/>
              </a:rPr>
              <a:t>я 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ву</a:t>
            </a:r>
            <a:r>
              <a:rPr spc="-30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ових 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и</a:t>
            </a:r>
            <a:r>
              <a:rPr spc="-10" dirty="0">
                <a:latin typeface="Calibri"/>
                <a:cs typeface="Calibri"/>
              </a:rPr>
              <a:t>г</a:t>
            </a:r>
            <a:r>
              <a:rPr dirty="0">
                <a:latin typeface="Calibri"/>
                <a:cs typeface="Calibri"/>
              </a:rPr>
              <a:t>налів,</a:t>
            </a:r>
            <a:r>
              <a:rPr spc="-10" dirty="0">
                <a:latin typeface="Calibri"/>
                <a:cs typeface="Calibri"/>
              </a:rPr>
              <a:t> з</a:t>
            </a:r>
            <a:r>
              <a:rPr dirty="0">
                <a:latin typeface="Calibri"/>
                <a:cs typeface="Calibri"/>
              </a:rPr>
              <a:t>афі</a:t>
            </a:r>
            <a:r>
              <a:rPr spc="-20" dirty="0">
                <a:latin typeface="Calibri"/>
                <a:cs typeface="Calibri"/>
              </a:rPr>
              <a:t>к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ова</a:t>
            </a:r>
            <a:r>
              <a:rPr spc="5" dirty="0">
                <a:latin typeface="Calibri"/>
                <a:cs typeface="Calibri"/>
              </a:rPr>
              <a:t>н</a:t>
            </a:r>
            <a:r>
              <a:rPr dirty="0">
                <a:latin typeface="Calibri"/>
                <a:cs typeface="Calibri"/>
              </a:rPr>
              <a:t>их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апи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ом,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у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в'</a:t>
            </a:r>
            <a:r>
              <a:rPr spc="-5" dirty="0">
                <a:latin typeface="Calibri"/>
                <a:cs typeface="Calibri"/>
              </a:rPr>
              <a:t>я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ку з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по</a:t>
            </a:r>
            <a:r>
              <a:rPr spc="-10" dirty="0">
                <a:latin typeface="Calibri"/>
                <a:cs typeface="Calibri"/>
              </a:rPr>
              <a:t>г</a:t>
            </a:r>
            <a:r>
              <a:rPr dirty="0">
                <a:latin typeface="Calibri"/>
                <a:cs typeface="Calibri"/>
              </a:rPr>
              <a:t>аною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я</a:t>
            </a:r>
            <a:r>
              <a:rPr dirty="0">
                <a:latin typeface="Calibri"/>
                <a:cs typeface="Calibri"/>
              </a:rPr>
              <a:t>кі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тю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апи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у</a:t>
            </a: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pc="-5" dirty="0">
                <a:latin typeface="Calibri"/>
                <a:cs typeface="Calibri"/>
              </a:rPr>
              <a:t>С</a:t>
            </a:r>
            <a:r>
              <a:rPr spc="-50" dirty="0">
                <a:latin typeface="Calibri"/>
                <a:cs typeface="Calibri"/>
              </a:rPr>
              <a:t>у</a:t>
            </a:r>
            <a:r>
              <a:rPr dirty="0">
                <a:latin typeface="Calibri"/>
                <a:cs typeface="Calibri"/>
              </a:rPr>
              <a:t>д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не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м</a:t>
            </a:r>
            <a:r>
              <a:rPr spc="-10" dirty="0">
                <a:latin typeface="Calibri"/>
                <a:cs typeface="Calibri"/>
              </a:rPr>
              <a:t>ож</a:t>
            </a:r>
            <a:r>
              <a:rPr dirty="0">
                <a:latin typeface="Calibri"/>
                <a:cs typeface="Calibri"/>
              </a:rPr>
              <a:t>е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ді</a:t>
            </a:r>
            <a:r>
              <a:rPr spc="-10" dirty="0">
                <a:latin typeface="Calibri"/>
                <a:cs typeface="Calibri"/>
              </a:rPr>
              <a:t>й</a:t>
            </a:r>
            <a:r>
              <a:rPr dirty="0">
                <a:latin typeface="Calibri"/>
                <a:cs typeface="Calibri"/>
              </a:rPr>
              <a:t>ти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б</a:t>
            </a:r>
            <a:r>
              <a:rPr dirty="0">
                <a:latin typeface="Calibri"/>
                <a:cs typeface="Calibri"/>
              </a:rPr>
              <a:t>е</a:t>
            </a:r>
            <a:r>
              <a:rPr spc="-10" dirty="0">
                <a:latin typeface="Calibri"/>
                <a:cs typeface="Calibri"/>
              </a:rPr>
              <a:t>зз</a:t>
            </a:r>
            <a:r>
              <a:rPr dirty="0">
                <a:latin typeface="Calibri"/>
                <a:cs typeface="Calibri"/>
              </a:rPr>
              <a:t>апе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ечн</a:t>
            </a:r>
            <a:r>
              <a:rPr spc="5" dirty="0">
                <a:latin typeface="Calibri"/>
                <a:cs typeface="Calibri"/>
              </a:rPr>
              <a:t>о</a:t>
            </a:r>
            <a:r>
              <a:rPr spc="-20" dirty="0">
                <a:latin typeface="Calibri"/>
                <a:cs typeface="Calibri"/>
              </a:rPr>
              <a:t>г</a:t>
            </a:r>
            <a:r>
              <a:rPr dirty="0">
                <a:latin typeface="Calibri"/>
                <a:cs typeface="Calibri"/>
              </a:rPr>
              <a:t>о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новку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п</a:t>
            </a:r>
            <a:r>
              <a:rPr spc="-5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о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ви</a:t>
            </a:r>
            <a:r>
              <a:rPr spc="-35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ор</a:t>
            </a:r>
            <a:r>
              <a:rPr spc="-5" dirty="0">
                <a:latin typeface="Calibri"/>
                <a:cs typeface="Calibri"/>
              </a:rPr>
              <a:t>и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тання відповідач</a:t>
            </a:r>
            <a:r>
              <a:rPr spc="-20" dirty="0">
                <a:latin typeface="Calibri"/>
                <a:cs typeface="Calibri"/>
              </a:rPr>
              <a:t>е</a:t>
            </a:r>
            <a:r>
              <a:rPr dirty="0">
                <a:latin typeface="Calibri"/>
                <a:cs typeface="Calibri"/>
              </a:rPr>
              <a:t>м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аме 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пірних </a:t>
            </a:r>
            <a:r>
              <a:rPr spc="-1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ворів</a:t>
            </a: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271145">
              <a:lnSpc>
                <a:spcPct val="100000"/>
              </a:lnSpc>
            </a:pPr>
            <a:r>
              <a:rPr spc="-10" dirty="0">
                <a:latin typeface="Calibri"/>
                <a:cs typeface="Calibri"/>
              </a:rPr>
              <a:t>Орг</a:t>
            </a:r>
            <a:r>
              <a:rPr dirty="0">
                <a:latin typeface="Calibri"/>
                <a:cs typeface="Calibri"/>
              </a:rPr>
              <a:t>ані</a:t>
            </a:r>
            <a:r>
              <a:rPr spc="-5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10" dirty="0">
                <a:latin typeface="Calibri"/>
                <a:cs typeface="Calibri"/>
              </a:rPr>
              <a:t>ц</a:t>
            </a:r>
            <a:r>
              <a:rPr dirty="0">
                <a:latin typeface="Calibri"/>
                <a:cs typeface="Calibri"/>
              </a:rPr>
              <a:t>ія не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оплатила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ва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ті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ть пров</a:t>
            </a:r>
            <a:r>
              <a:rPr spc="-30" dirty="0">
                <a:latin typeface="Calibri"/>
                <a:cs typeface="Calibri"/>
              </a:rPr>
              <a:t>е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ен</a:t>
            </a:r>
            <a:r>
              <a:rPr spc="5" dirty="0">
                <a:latin typeface="Calibri"/>
                <a:cs typeface="Calibri"/>
              </a:rPr>
              <a:t>н</a:t>
            </a:r>
            <a:r>
              <a:rPr dirty="0">
                <a:latin typeface="Calibri"/>
                <a:cs typeface="Calibri"/>
              </a:rPr>
              <a:t>я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е</a:t>
            </a:r>
            <a:r>
              <a:rPr spc="-20" dirty="0">
                <a:latin typeface="Calibri"/>
                <a:cs typeface="Calibri"/>
              </a:rPr>
              <a:t>к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пе</a:t>
            </a:r>
            <a:r>
              <a:rPr spc="-10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т</a:t>
            </a:r>
            <a:r>
              <a:rPr spc="-10" dirty="0">
                <a:latin typeface="Calibri"/>
                <a:cs typeface="Calibri"/>
              </a:rPr>
              <a:t>из</a:t>
            </a:r>
            <a:r>
              <a:rPr dirty="0">
                <a:latin typeface="Calibri"/>
                <a:cs typeface="Calibri"/>
              </a:rPr>
              <a:t>и (</a:t>
            </a:r>
            <a:r>
              <a:rPr spc="-10" dirty="0">
                <a:latin typeface="Calibri"/>
                <a:cs typeface="Calibri"/>
              </a:rPr>
              <a:t>я</a:t>
            </a:r>
            <a:r>
              <a:rPr spc="-30" dirty="0">
                <a:latin typeface="Calibri"/>
                <a:cs typeface="Calibri"/>
              </a:rPr>
              <a:t>к</a:t>
            </a:r>
            <a:r>
              <a:rPr dirty="0">
                <a:latin typeface="Calibri"/>
                <a:cs typeface="Calibri"/>
              </a:rPr>
              <a:t>а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мала б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танови</a:t>
            </a:r>
            <a:r>
              <a:rPr spc="-10" dirty="0">
                <a:latin typeface="Calibri"/>
                <a:cs typeface="Calibri"/>
              </a:rPr>
              <a:t>т</a:t>
            </a:r>
            <a:r>
              <a:rPr dirty="0">
                <a:latin typeface="Calibri"/>
                <a:cs typeface="Calibri"/>
              </a:rPr>
              <a:t>и чи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ві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тво</a:t>
            </a:r>
            <a:r>
              <a:rPr spc="-5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ив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відповідач </a:t>
            </a:r>
            <a:r>
              <a:rPr spc="-10" dirty="0">
                <a:latin typeface="Calibri"/>
                <a:cs typeface="Calibri"/>
              </a:rPr>
              <a:t>с</a:t>
            </a:r>
            <a:r>
              <a:rPr dirty="0">
                <a:latin typeface="Calibri"/>
                <a:cs typeface="Calibri"/>
              </a:rPr>
              <a:t>пірні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тво</a:t>
            </a:r>
            <a:r>
              <a:rPr spc="-5" dirty="0">
                <a:latin typeface="Calibri"/>
                <a:cs typeface="Calibri"/>
              </a:rPr>
              <a:t>р</a:t>
            </a:r>
            <a:r>
              <a:rPr dirty="0">
                <a:latin typeface="Calibri"/>
                <a:cs typeface="Calibri"/>
              </a:rPr>
              <a:t>и</a:t>
            </a:r>
            <a:r>
              <a:rPr spc="-10" dirty="0">
                <a:latin typeface="Calibri"/>
                <a:cs typeface="Calibri"/>
              </a:rPr>
              <a:t>)</a:t>
            </a:r>
            <a:r>
              <a:rPr dirty="0">
                <a:latin typeface="Calibri"/>
                <a:cs typeface="Calibri"/>
              </a:rPr>
              <a:t>. </a:t>
            </a:r>
            <a:r>
              <a:rPr b="1" dirty="0">
                <a:latin typeface="Calibri"/>
                <a:cs typeface="Calibri"/>
              </a:rPr>
              <a:t>С</a:t>
            </a:r>
            <a:r>
              <a:rPr b="1" spc="-55" dirty="0">
                <a:latin typeface="Calibri"/>
                <a:cs typeface="Calibri"/>
              </a:rPr>
              <a:t>у</a:t>
            </a:r>
            <a:r>
              <a:rPr b="1" dirty="0">
                <a:latin typeface="Calibri"/>
                <a:cs typeface="Calibri"/>
              </a:rPr>
              <a:t>д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розцінив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дії Ор</a:t>
            </a:r>
            <a:r>
              <a:rPr b="1" spc="-10" dirty="0">
                <a:latin typeface="Calibri"/>
                <a:cs typeface="Calibri"/>
              </a:rPr>
              <a:t>г</a:t>
            </a:r>
            <a:r>
              <a:rPr b="1" dirty="0">
                <a:latin typeface="Calibri"/>
                <a:cs typeface="Calibri"/>
              </a:rPr>
              <a:t>анізації</a:t>
            </a:r>
            <a:r>
              <a:rPr b="1" spc="-3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як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такі,</a:t>
            </a:r>
            <a:r>
              <a:rPr b="1" spc="-20" dirty="0">
                <a:latin typeface="Calibri"/>
                <a:cs typeface="Calibri"/>
              </a:rPr>
              <a:t> щ</a:t>
            </a:r>
            <a:r>
              <a:rPr b="1" dirty="0">
                <a:latin typeface="Calibri"/>
                <a:cs typeface="Calibri"/>
              </a:rPr>
              <a:t>о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с</a:t>
            </a:r>
            <a:r>
              <a:rPr b="1" spc="5" dirty="0">
                <a:latin typeface="Calibri"/>
                <a:cs typeface="Calibri"/>
              </a:rPr>
              <a:t>п</a:t>
            </a:r>
            <a:r>
              <a:rPr b="1" dirty="0">
                <a:latin typeface="Calibri"/>
                <a:cs typeface="Calibri"/>
              </a:rPr>
              <a:t>ря</a:t>
            </a:r>
            <a:r>
              <a:rPr b="1" spc="-10" dirty="0">
                <a:latin typeface="Calibri"/>
                <a:cs typeface="Calibri"/>
              </a:rPr>
              <a:t>м</a:t>
            </a:r>
            <a:r>
              <a:rPr b="1" dirty="0">
                <a:latin typeface="Calibri"/>
                <a:cs typeface="Calibri"/>
              </a:rPr>
              <a:t>ова</a:t>
            </a:r>
            <a:r>
              <a:rPr b="1" spc="5" dirty="0">
                <a:latin typeface="Calibri"/>
                <a:cs typeface="Calibri"/>
              </a:rPr>
              <a:t>н</a:t>
            </a:r>
            <a:r>
              <a:rPr b="1" dirty="0">
                <a:latin typeface="Calibri"/>
                <a:cs typeface="Calibri"/>
              </a:rPr>
              <a:t>і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на</a:t>
            </a:r>
            <a:r>
              <a:rPr b="1" spc="-15" dirty="0">
                <a:latin typeface="Calibri"/>
                <a:cs typeface="Calibri"/>
              </a:rPr>
              <a:t> з</a:t>
            </a:r>
            <a:r>
              <a:rPr b="1" dirty="0">
                <a:latin typeface="Calibri"/>
                <a:cs typeface="Calibri"/>
              </a:rPr>
              <a:t>ло</a:t>
            </a:r>
            <a:r>
              <a:rPr b="1" spc="-10" dirty="0">
                <a:latin typeface="Calibri"/>
                <a:cs typeface="Calibri"/>
              </a:rPr>
              <a:t>в</a:t>
            </a:r>
            <a:r>
              <a:rPr b="1" dirty="0">
                <a:latin typeface="Calibri"/>
                <a:cs typeface="Calibri"/>
              </a:rPr>
              <a:t>ж</a:t>
            </a:r>
            <a:r>
              <a:rPr b="1" spc="-5" dirty="0">
                <a:latin typeface="Calibri"/>
                <a:cs typeface="Calibri"/>
              </a:rPr>
              <a:t>и</a:t>
            </a:r>
            <a:r>
              <a:rPr b="1" dirty="0">
                <a:latin typeface="Calibri"/>
                <a:cs typeface="Calibri"/>
              </a:rPr>
              <a:t>вання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про</a:t>
            </a:r>
            <a:r>
              <a:rPr b="1" spc="-10" dirty="0">
                <a:latin typeface="Calibri"/>
                <a:cs typeface="Calibri"/>
              </a:rPr>
              <a:t>ц</a:t>
            </a:r>
            <a:r>
              <a:rPr b="1" dirty="0">
                <a:latin typeface="Calibri"/>
                <a:cs typeface="Calibri"/>
              </a:rPr>
              <a:t>есуал</a:t>
            </a:r>
            <a:r>
              <a:rPr b="1" spc="-15" dirty="0">
                <a:latin typeface="Calibri"/>
                <a:cs typeface="Calibri"/>
              </a:rPr>
              <a:t>ь</a:t>
            </a:r>
            <a:r>
              <a:rPr b="1" dirty="0">
                <a:latin typeface="Calibri"/>
                <a:cs typeface="Calibri"/>
              </a:rPr>
              <a:t>ни</a:t>
            </a:r>
            <a:r>
              <a:rPr b="1" spc="-5" dirty="0">
                <a:latin typeface="Calibri"/>
                <a:cs typeface="Calibri"/>
              </a:rPr>
              <a:t>м</a:t>
            </a:r>
            <a:r>
              <a:rPr b="1" dirty="0">
                <a:latin typeface="Calibri"/>
                <a:cs typeface="Calibri"/>
              </a:rPr>
              <a:t>и правами</a:t>
            </a:r>
            <a:r>
              <a:rPr b="1" spc="-5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та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відмовив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у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а</a:t>
            </a:r>
            <a:r>
              <a:rPr spc="-20" dirty="0">
                <a:latin typeface="Calibri"/>
                <a:cs typeface="Calibri"/>
              </a:rPr>
              <a:t>д</a:t>
            </a:r>
            <a:r>
              <a:rPr dirty="0">
                <a:latin typeface="Calibri"/>
                <a:cs typeface="Calibri"/>
              </a:rPr>
              <a:t>ов</a:t>
            </a:r>
            <a:r>
              <a:rPr spc="-20" dirty="0">
                <a:latin typeface="Calibri"/>
                <a:cs typeface="Calibri"/>
              </a:rPr>
              <a:t>о</a:t>
            </a:r>
            <a:r>
              <a:rPr dirty="0">
                <a:latin typeface="Calibri"/>
                <a:cs typeface="Calibri"/>
              </a:rPr>
              <a:t>ленні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по</a:t>
            </a:r>
            <a:r>
              <a:rPr spc="-10" dirty="0">
                <a:latin typeface="Calibri"/>
                <a:cs typeface="Calibri"/>
              </a:rPr>
              <a:t>з</a:t>
            </a:r>
            <a:r>
              <a:rPr dirty="0">
                <a:latin typeface="Calibri"/>
                <a:cs typeface="Calibri"/>
              </a:rPr>
              <a:t>ову</a:t>
            </a: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000">
              <a:latin typeface="Times New Roman"/>
              <a:cs typeface="Times New Roman"/>
            </a:endParaRPr>
          </a:p>
          <a:p>
            <a:pPr marL="2486660">
              <a:lnSpc>
                <a:spcPct val="100000"/>
              </a:lnSpc>
            </a:pPr>
            <a:r>
              <a:rPr i="1" spc="-10" dirty="0">
                <a:latin typeface="Calibri"/>
                <a:cs typeface="Calibri"/>
              </a:rPr>
              <a:t>Р</a:t>
            </a:r>
            <a:r>
              <a:rPr i="1" dirty="0">
                <a:latin typeface="Calibri"/>
                <a:cs typeface="Calibri"/>
              </a:rPr>
              <a:t>ішен</a:t>
            </a:r>
            <a:r>
              <a:rPr i="1" spc="5" dirty="0">
                <a:latin typeface="Calibri"/>
                <a:cs typeface="Calibri"/>
              </a:rPr>
              <a:t>н</a:t>
            </a:r>
            <a:r>
              <a:rPr i="1" dirty="0">
                <a:latin typeface="Calibri"/>
                <a:cs typeface="Calibri"/>
              </a:rPr>
              <a:t>я</a:t>
            </a:r>
            <a:r>
              <a:rPr i="1" spc="-50" dirty="0">
                <a:latin typeface="Calibri"/>
                <a:cs typeface="Calibri"/>
              </a:rPr>
              <a:t> </a:t>
            </a:r>
            <a:r>
              <a:rPr i="1" spc="-150" dirty="0">
                <a:latin typeface="Calibri"/>
                <a:cs typeface="Calibri"/>
              </a:rPr>
              <a:t>Г</a:t>
            </a:r>
            <a:r>
              <a:rPr i="1" dirty="0">
                <a:latin typeface="Calibri"/>
                <a:cs typeface="Calibri"/>
              </a:rPr>
              <a:t>оспо</a:t>
            </a:r>
            <a:r>
              <a:rPr i="1" spc="5" dirty="0">
                <a:latin typeface="Calibri"/>
                <a:cs typeface="Calibri"/>
              </a:rPr>
              <a:t>д</a:t>
            </a:r>
            <a:r>
              <a:rPr i="1" dirty="0">
                <a:latin typeface="Calibri"/>
                <a:cs typeface="Calibri"/>
              </a:rPr>
              <a:t>арс</a:t>
            </a:r>
            <a:r>
              <a:rPr i="1" spc="5" dirty="0">
                <a:latin typeface="Calibri"/>
                <a:cs typeface="Calibri"/>
              </a:rPr>
              <a:t>ь</a:t>
            </a:r>
            <a:r>
              <a:rPr i="1" spc="-20" dirty="0">
                <a:latin typeface="Calibri"/>
                <a:cs typeface="Calibri"/>
              </a:rPr>
              <a:t>к</a:t>
            </a:r>
            <a:r>
              <a:rPr i="1" dirty="0">
                <a:latin typeface="Calibri"/>
                <a:cs typeface="Calibri"/>
              </a:rPr>
              <a:t>ого</a:t>
            </a:r>
            <a:r>
              <a:rPr i="1" spc="-5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суду</a:t>
            </a:r>
            <a:r>
              <a:rPr i="1" spc="-1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м.</a:t>
            </a:r>
            <a:r>
              <a:rPr i="1" spc="-1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Києва від 2</a:t>
            </a:r>
            <a:r>
              <a:rPr i="1" spc="-10" dirty="0">
                <a:latin typeface="Calibri"/>
                <a:cs typeface="Calibri"/>
              </a:rPr>
              <a:t>1</a:t>
            </a:r>
            <a:r>
              <a:rPr i="1" dirty="0">
                <a:latin typeface="Calibri"/>
                <a:cs typeface="Calibri"/>
              </a:rPr>
              <a:t>.1</a:t>
            </a:r>
            <a:r>
              <a:rPr i="1" spc="-10" dirty="0">
                <a:latin typeface="Calibri"/>
                <a:cs typeface="Calibri"/>
              </a:rPr>
              <a:t>1</a:t>
            </a:r>
            <a:r>
              <a:rPr i="1" dirty="0">
                <a:latin typeface="Calibri"/>
                <a:cs typeface="Calibri"/>
              </a:rPr>
              <a:t>.2</a:t>
            </a:r>
            <a:r>
              <a:rPr i="1" spc="-10" dirty="0">
                <a:latin typeface="Calibri"/>
                <a:cs typeface="Calibri"/>
              </a:rPr>
              <a:t>0</a:t>
            </a:r>
            <a:r>
              <a:rPr i="1" dirty="0">
                <a:latin typeface="Calibri"/>
                <a:cs typeface="Calibri"/>
              </a:rPr>
              <a:t>1</a:t>
            </a:r>
            <a:r>
              <a:rPr i="1" spc="-10" dirty="0">
                <a:latin typeface="Calibri"/>
                <a:cs typeface="Calibri"/>
              </a:rPr>
              <a:t>7</a:t>
            </a:r>
            <a:r>
              <a:rPr i="1" dirty="0">
                <a:latin typeface="Calibri"/>
                <a:cs typeface="Calibri"/>
              </a:rPr>
              <a:t>р.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у</a:t>
            </a:r>
            <a:r>
              <a:rPr i="1" spc="-1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справі</a:t>
            </a:r>
            <a:r>
              <a:rPr i="1" spc="-1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9</a:t>
            </a:r>
            <a:r>
              <a:rPr i="1" spc="-10" dirty="0">
                <a:latin typeface="Calibri"/>
                <a:cs typeface="Calibri"/>
              </a:rPr>
              <a:t>1</a:t>
            </a:r>
            <a:r>
              <a:rPr i="1" dirty="0">
                <a:latin typeface="Calibri"/>
                <a:cs typeface="Calibri"/>
              </a:rPr>
              <a:t>0</a:t>
            </a:r>
            <a:r>
              <a:rPr i="1" spc="-10" dirty="0">
                <a:latin typeface="Calibri"/>
                <a:cs typeface="Calibri"/>
              </a:rPr>
              <a:t>/</a:t>
            </a:r>
            <a:r>
              <a:rPr i="1" dirty="0">
                <a:latin typeface="Calibri"/>
                <a:cs typeface="Calibri"/>
              </a:rPr>
              <a:t>4</a:t>
            </a:r>
            <a:r>
              <a:rPr i="1" spc="-10" dirty="0">
                <a:latin typeface="Calibri"/>
                <a:cs typeface="Calibri"/>
              </a:rPr>
              <a:t>1</a:t>
            </a:r>
            <a:r>
              <a:rPr i="1" dirty="0">
                <a:latin typeface="Calibri"/>
                <a:cs typeface="Calibri"/>
              </a:rPr>
              <a:t>3</a:t>
            </a:r>
            <a:r>
              <a:rPr i="1" spc="-10" dirty="0">
                <a:latin typeface="Calibri"/>
                <a:cs typeface="Calibri"/>
              </a:rPr>
              <a:t>9</a:t>
            </a:r>
            <a:r>
              <a:rPr i="1" spc="-5" dirty="0">
                <a:latin typeface="Calibri"/>
                <a:cs typeface="Calibri"/>
              </a:rPr>
              <a:t>/</a:t>
            </a:r>
            <a:r>
              <a:rPr i="1" dirty="0">
                <a:latin typeface="Calibri"/>
                <a:cs typeface="Calibri"/>
              </a:rPr>
              <a:t>17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4025" y="524789"/>
            <a:ext cx="9461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63648" y="1052741"/>
            <a:ext cx="1296162" cy="700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25344" y="524789"/>
            <a:ext cx="41427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По</a:t>
            </a:r>
            <a:r>
              <a:rPr sz="2400" b="1" u="sng" spc="-30" dirty="0">
                <a:solidFill>
                  <a:srgbClr val="4AACC5"/>
                </a:solidFill>
                <a:latin typeface="Calibri"/>
                <a:cs typeface="Calibri"/>
              </a:rPr>
              <a:t>р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уше</a:t>
            </a:r>
            <a:r>
              <a:rPr sz="2400" b="1" u="sng" spc="-54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ння</a:t>
            </a:r>
            <a:r>
              <a:rPr sz="2400" b="1" u="sng" spc="-15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ав</a:t>
            </a:r>
            <a:r>
              <a:rPr sz="2400" b="1" u="sng" spc="-25" dirty="0">
                <a:solidFill>
                  <a:srgbClr val="4AACC5"/>
                </a:solidFill>
                <a:latin typeface="Calibri"/>
                <a:cs typeface="Calibri"/>
              </a:rPr>
              <a:t>т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орсь</a:t>
            </a:r>
            <a:r>
              <a:rPr sz="2400" b="1" u="sng" spc="-40" dirty="0">
                <a:solidFill>
                  <a:srgbClr val="4AACC5"/>
                </a:solidFill>
                <a:latin typeface="Calibri"/>
                <a:cs typeface="Calibri"/>
              </a:rPr>
              <a:t>к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400" b="1" u="sng" spc="-25" dirty="0">
                <a:solidFill>
                  <a:srgbClr val="4AACC5"/>
                </a:solidFill>
                <a:latin typeface="Calibri"/>
                <a:cs typeface="Calibri"/>
              </a:rPr>
              <a:t>г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400" b="1" u="sng" spc="-4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права 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81115" y="1230883"/>
            <a:ext cx="1543049" cy="3619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708" y="524789"/>
            <a:ext cx="1551940" cy="716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ct val="100000"/>
              </a:lnSpc>
            </a:pP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1400" b="1" u="heavy" spc="-944" dirty="0">
                <a:latin typeface="Calibri"/>
                <a:cs typeface="Calibri"/>
              </a:rPr>
              <a:t>Д</a:t>
            </a:r>
            <a:r>
              <a:rPr sz="1400" b="1" u="heavy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о</a:t>
            </a:r>
            <a:r>
              <a:rPr sz="1400" b="1" u="heavy" spc="-10" dirty="0">
                <a:latin typeface="Calibri"/>
                <a:cs typeface="Calibri"/>
              </a:rPr>
              <a:t>к</a:t>
            </a:r>
            <a:r>
              <a:rPr sz="1400" b="1" u="heavy" dirty="0">
                <a:latin typeface="Calibri"/>
                <a:cs typeface="Calibri"/>
              </a:rPr>
              <a:t>ази</a:t>
            </a:r>
            <a:r>
              <a:rPr sz="1400" b="1" u="heavy" spc="-5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п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о</a:t>
            </a:r>
            <a:r>
              <a:rPr sz="1400" b="1" u="heavy" spc="-10" dirty="0">
                <a:latin typeface="Calibri"/>
                <a:cs typeface="Calibri"/>
              </a:rPr>
              <a:t>ру</a:t>
            </a:r>
            <a:r>
              <a:rPr sz="1400" b="1" u="heavy" dirty="0">
                <a:latin typeface="Calibri"/>
                <a:cs typeface="Calibri"/>
              </a:rPr>
              <a:t>шення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38708" y="1539092"/>
            <a:ext cx="2423795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че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ео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апис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ак</a:t>
            </a:r>
            <a:r>
              <a:rPr sz="1400" spc="-7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10" dirty="0">
                <a:latin typeface="Calibri"/>
                <a:cs typeface="Calibri"/>
              </a:rPr>
              <a:t> з</a:t>
            </a:r>
            <a:r>
              <a:rPr sz="1400" dirty="0">
                <a:latin typeface="Calibri"/>
                <a:cs typeface="Calibri"/>
              </a:rPr>
              <a:t>афі</a:t>
            </a:r>
            <a:r>
              <a:rPr sz="1400" spc="-20" dirty="0">
                <a:latin typeface="Calibri"/>
                <a:cs typeface="Calibri"/>
              </a:rPr>
              <a:t>к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ова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ий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від</a:t>
            </a:r>
            <a:r>
              <a:rPr sz="1400" spc="-3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ами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опит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від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ів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8708" y="2830195"/>
            <a:ext cx="5688330" cy="199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u="heavy" spc="-885" dirty="0">
                <a:latin typeface="Calibri"/>
                <a:cs typeface="Calibri"/>
              </a:rPr>
              <a:t>П</a:t>
            </a:r>
            <a:r>
              <a:rPr sz="1400" b="1" u="heavy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70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і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b="1" u="heavy" spc="-30" dirty="0">
                <a:latin typeface="Calibri"/>
                <a:cs typeface="Calibri"/>
              </a:rPr>
              <a:t>д</a:t>
            </a:r>
            <a:r>
              <a:rPr sz="1400" b="1" u="heavy" dirty="0">
                <a:latin typeface="Calibri"/>
                <a:cs typeface="Calibri"/>
              </a:rPr>
              <a:t>т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ве</a:t>
            </a:r>
            <a:r>
              <a:rPr sz="1400" b="1" u="heavy" spc="-20" dirty="0">
                <a:latin typeface="Calibri"/>
                <a:cs typeface="Calibri"/>
              </a:rPr>
              <a:t>р</a:t>
            </a:r>
            <a:r>
              <a:rPr sz="1400" b="1" u="heavy" dirty="0">
                <a:latin typeface="Calibri"/>
                <a:cs typeface="Calibri"/>
              </a:rPr>
              <a:t>д</a:t>
            </a:r>
            <a:r>
              <a:rPr sz="1400" b="1" u="heavy" spc="-30" dirty="0">
                <a:latin typeface="Calibri"/>
                <a:cs typeface="Calibri"/>
              </a:rPr>
              <a:t>ж</a:t>
            </a:r>
            <a:r>
              <a:rPr sz="1400" b="1" u="heavy" dirty="0">
                <a:latin typeface="Calibri"/>
                <a:cs typeface="Calibri"/>
              </a:rPr>
              <a:t>ен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ня</a:t>
            </a:r>
            <a:r>
              <a:rPr sz="1400" b="1" u="heavy" spc="-5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авторсь</a:t>
            </a:r>
            <a:r>
              <a:rPr sz="1400" b="1" u="heavy" spc="-25" dirty="0">
                <a:latin typeface="Calibri"/>
                <a:cs typeface="Calibri"/>
              </a:rPr>
              <a:t>к</a:t>
            </a:r>
            <a:r>
              <a:rPr sz="1400" b="1" u="heavy" dirty="0">
                <a:latin typeface="Calibri"/>
                <a:cs typeface="Calibri"/>
              </a:rPr>
              <a:t>о</a:t>
            </a:r>
            <a:r>
              <a:rPr sz="1400" b="1" u="heavy" spc="-20" dirty="0">
                <a:latin typeface="Calibri"/>
                <a:cs typeface="Calibri"/>
              </a:rPr>
              <a:t>г</a:t>
            </a:r>
            <a:r>
              <a:rPr sz="1400" b="1" u="heavy" dirty="0">
                <a:latin typeface="Calibri"/>
                <a:cs typeface="Calibri"/>
              </a:rPr>
              <a:t>о</a:t>
            </a:r>
            <a:r>
              <a:rPr sz="1400" b="1" u="heavy" spc="-5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п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ра</a:t>
            </a:r>
            <a:r>
              <a:rPr sz="1400" b="1" u="heavy" spc="-315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ва</a:t>
            </a:r>
            <a:r>
              <a:rPr sz="1400" b="1" u="heavy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підп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с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ав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іналь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5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ірни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начен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оку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іналь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5" dirty="0">
                <a:latin typeface="Calibri"/>
                <a:cs typeface="Calibri"/>
              </a:rPr>
              <a:t>м</a:t>
            </a:r>
            <a:r>
              <a:rPr sz="1400" dirty="0">
                <a:latin typeface="Calibri"/>
                <a:cs typeface="Calibri"/>
              </a:rPr>
              <a:t>ірни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ві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еє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ію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ав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ь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 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ава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ат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л</a:t>
            </a:r>
            <a:r>
              <a:rPr sz="1400" spc="5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г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dirty="0">
                <a:latin typeface="Calibri"/>
                <a:cs typeface="Calibri"/>
              </a:rPr>
              <a:t>к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х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іб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ані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ог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афіч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німки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омп</a:t>
            </a:r>
            <a:r>
              <a:rPr sz="1400" spc="5" dirty="0">
                <a:latin typeface="Calibri"/>
                <a:cs typeface="Calibri"/>
              </a:rPr>
              <a:t>л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20" dirty="0">
                <a:latin typeface="Calibri"/>
                <a:cs typeface="Calibri"/>
              </a:rPr>
              <a:t>к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те</a:t>
            </a:r>
            <a:r>
              <a:rPr sz="1400" dirty="0">
                <a:latin typeface="Calibri"/>
                <a:cs typeface="Calibri"/>
              </a:rPr>
              <a:t>х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іч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20" dirty="0">
                <a:latin typeface="Calibri"/>
                <a:cs typeface="Calibri"/>
              </a:rPr>
              <a:t>к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пе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из</a:t>
            </a:r>
            <a:r>
              <a:rPr sz="1400" dirty="0">
                <a:latin typeface="Calibri"/>
                <a:cs typeface="Calibri"/>
              </a:rPr>
              <a:t>а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е</a:t>
            </a:r>
            <a:r>
              <a:rPr sz="1400" spc="-20" dirty="0">
                <a:latin typeface="Calibri"/>
                <a:cs typeface="Calibri"/>
              </a:rPr>
              <a:t>к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пе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из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омп'</a:t>
            </a:r>
            <a:r>
              <a:rPr sz="1400" spc="-20" dirty="0">
                <a:latin typeface="Calibri"/>
                <a:cs typeface="Calibri"/>
              </a:rPr>
              <a:t>ют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ної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те</a:t>
            </a:r>
            <a:r>
              <a:rPr sz="1400" dirty="0">
                <a:latin typeface="Calibri"/>
                <a:cs typeface="Calibri"/>
              </a:rPr>
              <a:t>х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іки та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ог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амних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ук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ів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53080" y="524789"/>
            <a:ext cx="41427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По</a:t>
            </a:r>
            <a:r>
              <a:rPr sz="2400" b="1" u="sng" spc="-30" dirty="0">
                <a:solidFill>
                  <a:srgbClr val="4AACC5"/>
                </a:solidFill>
                <a:latin typeface="Calibri"/>
                <a:cs typeface="Calibri"/>
              </a:rPr>
              <a:t>р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уше</a:t>
            </a:r>
            <a:r>
              <a:rPr sz="2400" b="1" u="sng" spc="-54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ння</a:t>
            </a:r>
            <a:r>
              <a:rPr sz="2400" b="1" u="sng" spc="-15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ав</a:t>
            </a:r>
            <a:r>
              <a:rPr sz="2400" b="1" u="sng" spc="-25" dirty="0">
                <a:solidFill>
                  <a:srgbClr val="4AACC5"/>
                </a:solidFill>
                <a:latin typeface="Calibri"/>
                <a:cs typeface="Calibri"/>
              </a:rPr>
              <a:t>т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орсь</a:t>
            </a:r>
            <a:r>
              <a:rPr sz="2400" b="1" u="sng" spc="-40" dirty="0">
                <a:solidFill>
                  <a:srgbClr val="4AACC5"/>
                </a:solidFill>
                <a:latin typeface="Calibri"/>
                <a:cs typeface="Calibri"/>
              </a:rPr>
              <a:t>к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400" b="1" u="sng" spc="-25" dirty="0">
                <a:solidFill>
                  <a:srgbClr val="4AACC5"/>
                </a:solidFill>
                <a:latin typeface="Calibri"/>
                <a:cs typeface="Calibri"/>
              </a:rPr>
              <a:t>г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400" b="1" u="sng" spc="-4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4AACC5"/>
                </a:solidFill>
                <a:latin typeface="Calibri"/>
                <a:cs typeface="Calibri"/>
              </a:rPr>
              <a:t>права 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7965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</a:t>
            </a:r>
            <a:r>
              <a:rPr sz="2400" spc="-60" dirty="0">
                <a:latin typeface="Calibri"/>
                <a:cs typeface="Calibri"/>
              </a:rPr>
              <a:t>о</a:t>
            </a:r>
            <a:r>
              <a:rPr sz="2400" dirty="0">
                <a:latin typeface="Calibri"/>
                <a:cs typeface="Calibri"/>
              </a:rPr>
              <a:t>дання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д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азів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2952" y="1262761"/>
            <a:ext cx="90741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409" dirty="0">
                <a:latin typeface="Calibri"/>
                <a:cs typeface="Calibri"/>
              </a:rPr>
              <a:t> </a:t>
            </a:r>
            <a:r>
              <a:rPr sz="1800" b="1" u="heavy" spc="-10" dirty="0">
                <a:latin typeface="Calibri"/>
                <a:cs typeface="Calibri"/>
              </a:rPr>
              <a:t>П</a:t>
            </a:r>
            <a:r>
              <a:rPr sz="1800" b="1" u="heavy" dirty="0">
                <a:latin typeface="Calibri"/>
                <a:cs typeface="Calibri"/>
              </a:rPr>
              <a:t>ози</a:t>
            </a:r>
            <a:r>
              <a:rPr sz="1800" b="1" u="heavy" spc="-400" dirty="0">
                <a:latin typeface="Calibri"/>
                <a:cs typeface="Calibri"/>
              </a:rPr>
              <a:t> </a:t>
            </a:r>
            <a:r>
              <a:rPr sz="1800" b="1" u="heavy" dirty="0">
                <a:latin typeface="Calibri"/>
                <a:cs typeface="Calibri"/>
              </a:rPr>
              <a:t>ва</a:t>
            </a:r>
            <a:r>
              <a:rPr sz="1800" b="1" u="heavy" spc="-5" dirty="0">
                <a:latin typeface="Calibri"/>
                <a:cs typeface="Calibri"/>
              </a:rPr>
              <a:t>ч</a:t>
            </a:r>
            <a:r>
              <a:rPr sz="1800" b="1" spc="-500" dirty="0">
                <a:latin typeface="Calibri"/>
                <a:cs typeface="Calibri"/>
              </a:rPr>
              <a:t>:</a:t>
            </a:r>
            <a:r>
              <a:rPr sz="1800" b="1" u="heavy" dirty="0">
                <a:latin typeface="Calibri"/>
                <a:cs typeface="Calibri"/>
              </a:rPr>
              <a:t> 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3016" y="1765342"/>
            <a:ext cx="2610485" cy="240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600" spc="-10" dirty="0">
                <a:latin typeface="Calibri"/>
                <a:cs typeface="Calibri"/>
              </a:rPr>
              <a:t>Разом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з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</a:t>
            </a:r>
            <a:r>
              <a:rPr sz="1600" spc="-20" dirty="0">
                <a:latin typeface="Calibri"/>
                <a:cs typeface="Calibri"/>
              </a:rPr>
              <a:t>з</a:t>
            </a:r>
            <a:r>
              <a:rPr sz="1600" spc="-10" dirty="0">
                <a:latin typeface="Calibri"/>
                <a:cs typeface="Calibri"/>
              </a:rPr>
              <a:t>овною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заявою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406" y="2552868"/>
            <a:ext cx="7503159" cy="972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600" spc="-10" dirty="0">
                <a:latin typeface="Calibri"/>
                <a:cs typeface="Calibri"/>
              </a:rPr>
              <a:t>У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нший встано</a:t>
            </a:r>
            <a:r>
              <a:rPr sz="1600" spc="-20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лений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80" dirty="0">
                <a:latin typeface="Calibri"/>
                <a:cs typeface="Calibri"/>
              </a:rPr>
              <a:t>у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ом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строк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"/>
            </a:pPr>
            <a:endParaRPr sz="16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600" spc="-10" dirty="0">
                <a:latin typeface="Calibri"/>
                <a:cs typeface="Calibri"/>
              </a:rPr>
              <a:t>П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з</a:t>
            </a:r>
            <a:r>
              <a:rPr sz="1600" spc="-15" dirty="0">
                <a:latin typeface="Calibri"/>
                <a:cs typeface="Calibri"/>
              </a:rPr>
              <a:t>н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ше за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у</a:t>
            </a:r>
            <a:r>
              <a:rPr sz="1600" spc="-10" dirty="0">
                <a:latin typeface="Calibri"/>
                <a:cs typeface="Calibri"/>
              </a:rPr>
              <a:t>мови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пові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омлення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80" dirty="0">
                <a:latin typeface="Calibri"/>
                <a:cs typeface="Calibri"/>
              </a:rPr>
              <a:t>у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50" dirty="0">
                <a:latin typeface="Calibri"/>
                <a:cs typeface="Calibri"/>
              </a:rPr>
              <a:t>у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 по</a:t>
            </a:r>
            <a:r>
              <a:rPr sz="1600" spc="-15" dirty="0">
                <a:latin typeface="Calibri"/>
                <a:cs typeface="Calibri"/>
              </a:rPr>
              <a:t>я</a:t>
            </a: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15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ен</a:t>
            </a:r>
            <a:r>
              <a:rPr sz="1600" spc="-20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я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при</a:t>
            </a:r>
            <a:r>
              <a:rPr sz="1600" spc="-15" dirty="0">
                <a:latin typeface="Calibri"/>
                <a:cs typeface="Calibri"/>
              </a:rPr>
              <a:t>ч</a:t>
            </a:r>
            <a:r>
              <a:rPr sz="1600" spc="-10" dirty="0">
                <a:latin typeface="Calibri"/>
                <a:cs typeface="Calibri"/>
              </a:rPr>
              <a:t>ин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та надання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о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азів </a:t>
            </a:r>
            <a:r>
              <a:rPr sz="1600" spc="-20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життя</a:t>
            </a:r>
            <a:endParaRPr sz="16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за</a:t>
            </a:r>
            <a:r>
              <a:rPr sz="1600" spc="-35" dirty="0">
                <a:latin typeface="Calibri"/>
                <a:cs typeface="Calibri"/>
              </a:rPr>
              <a:t>х</a:t>
            </a:r>
            <a:r>
              <a:rPr sz="1600" spc="-65" dirty="0">
                <a:latin typeface="Calibri"/>
                <a:cs typeface="Calibri"/>
              </a:rPr>
              <a:t>о</a:t>
            </a:r>
            <a:r>
              <a:rPr sz="1600" spc="-10" dirty="0">
                <a:latin typeface="Calibri"/>
                <a:cs typeface="Calibri"/>
              </a:rPr>
              <a:t>дів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о</a:t>
            </a:r>
            <a:r>
              <a:rPr sz="1600" spc="-10" dirty="0">
                <a:latin typeface="Calibri"/>
                <a:cs typeface="Calibri"/>
              </a:rPr>
              <a:t>триманню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о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азів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95392" y="1271905"/>
            <a:ext cx="11779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400" dirty="0">
                <a:latin typeface="Calibri"/>
                <a:cs typeface="Calibri"/>
              </a:rPr>
              <a:t> </a:t>
            </a:r>
            <a:r>
              <a:rPr sz="1800" b="1" u="heavy" dirty="0">
                <a:latin typeface="Calibri"/>
                <a:cs typeface="Calibri"/>
              </a:rPr>
              <a:t>Відпові</a:t>
            </a:r>
            <a:r>
              <a:rPr sz="1800" b="1" u="heavy" spc="-10" dirty="0">
                <a:latin typeface="Calibri"/>
                <a:cs typeface="Calibri"/>
              </a:rPr>
              <a:t>д</a:t>
            </a:r>
            <a:r>
              <a:rPr sz="1800" b="1" u="heavy" dirty="0">
                <a:latin typeface="Calibri"/>
                <a:cs typeface="Calibri"/>
              </a:rPr>
              <a:t>а</a:t>
            </a:r>
            <a:r>
              <a:rPr sz="1800" b="1" u="heavy" spc="-5" dirty="0">
                <a:latin typeface="Calibri"/>
                <a:cs typeface="Calibri"/>
              </a:rPr>
              <a:t>ч</a:t>
            </a:r>
            <a:r>
              <a:rPr sz="1800" b="1" spc="-5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6409" y="1774740"/>
            <a:ext cx="3124200" cy="484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600" spc="-10" dirty="0">
                <a:latin typeface="Calibri"/>
                <a:cs typeface="Calibri"/>
              </a:rPr>
              <a:t>Разом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з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д</a:t>
            </a:r>
            <a:r>
              <a:rPr sz="1600" spc="-20" dirty="0">
                <a:latin typeface="Calibri"/>
                <a:cs typeface="Calibri"/>
              </a:rPr>
              <a:t>з</a:t>
            </a:r>
            <a:r>
              <a:rPr sz="1600" spc="-10" dirty="0">
                <a:latin typeface="Calibri"/>
                <a:cs typeface="Calibri"/>
              </a:rPr>
              <a:t>ивом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/ пи</a:t>
            </a:r>
            <a:r>
              <a:rPr sz="1600" spc="-20" dirty="0">
                <a:latin typeface="Calibri"/>
                <a:cs typeface="Calibri"/>
              </a:rPr>
              <a:t>сь</a:t>
            </a:r>
            <a:r>
              <a:rPr sz="1600" spc="-10" dirty="0">
                <a:latin typeface="Calibri"/>
                <a:cs typeface="Calibri"/>
              </a:rPr>
              <a:t>мовими по</a:t>
            </a:r>
            <a:r>
              <a:rPr sz="1600" spc="-15" dirty="0">
                <a:latin typeface="Calibri"/>
                <a:cs typeface="Calibri"/>
              </a:rPr>
              <a:t>я</a:t>
            </a: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15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ен</a:t>
            </a:r>
            <a:r>
              <a:rPr sz="1600" spc="-20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ями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0615">
              <a:lnSpc>
                <a:spcPct val="100000"/>
              </a:lnSpc>
            </a:pPr>
            <a:r>
              <a:rPr spc="195" dirty="0"/>
              <a:t>Вико</a:t>
            </a:r>
            <a:r>
              <a:rPr spc="190" dirty="0"/>
              <a:t>рис</a:t>
            </a:r>
            <a:r>
              <a:rPr spc="155" dirty="0"/>
              <a:t>т</a:t>
            </a:r>
            <a:r>
              <a:rPr spc="140" dirty="0"/>
              <a:t>ані</a:t>
            </a:r>
            <a:r>
              <a:rPr spc="20" dirty="0"/>
              <a:t> </a:t>
            </a:r>
            <a:r>
              <a:rPr spc="114" dirty="0"/>
              <a:t>джер</a:t>
            </a:r>
            <a:r>
              <a:rPr spc="-25" dirty="0"/>
              <a:t>е</a:t>
            </a:r>
            <a:r>
              <a:rPr spc="-20" dirty="0"/>
              <a:t>л</a:t>
            </a:r>
            <a:r>
              <a:rPr spc="85" dirty="0"/>
              <a:t>а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2952" y="1249807"/>
            <a:ext cx="7715884" cy="365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u="sng" spc="-275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В</a:t>
            </a:r>
            <a:r>
              <a:rPr sz="1200" u="sng" dirty="0">
                <a:latin typeface="Calibri"/>
                <a:cs typeface="Calibri"/>
              </a:rPr>
              <a:t>и</a:t>
            </a:r>
            <a:r>
              <a:rPr sz="1200" u="sng" spc="-20" dirty="0">
                <a:latin typeface="Calibri"/>
                <a:cs typeface="Calibri"/>
              </a:rPr>
              <a:t>к</a:t>
            </a:r>
            <a:r>
              <a:rPr sz="1200" u="sng" dirty="0">
                <a:latin typeface="Calibri"/>
                <a:cs typeface="Calibri"/>
              </a:rPr>
              <a:t>о</a:t>
            </a:r>
            <a:r>
              <a:rPr sz="1200" u="sng" spc="-270" dirty="0">
                <a:latin typeface="Calibri"/>
                <a:cs typeface="Calibri"/>
              </a:rPr>
              <a:t> </a:t>
            </a:r>
            <a:r>
              <a:rPr sz="1200" u="sng" dirty="0">
                <a:latin typeface="Calibri"/>
                <a:cs typeface="Calibri"/>
              </a:rPr>
              <a:t>р</a:t>
            </a:r>
            <a:r>
              <a:rPr sz="1200" u="sng" spc="-270" dirty="0">
                <a:latin typeface="Calibri"/>
                <a:cs typeface="Calibri"/>
              </a:rPr>
              <a:t> </a:t>
            </a:r>
            <a:r>
              <a:rPr sz="1200" u="sng" dirty="0">
                <a:latin typeface="Calibri"/>
                <a:cs typeface="Calibri"/>
              </a:rPr>
              <a:t>и</a:t>
            </a:r>
            <a:r>
              <a:rPr sz="1200" u="sng" spc="-5" dirty="0">
                <a:latin typeface="Calibri"/>
                <a:cs typeface="Calibri"/>
              </a:rPr>
              <a:t>с</a:t>
            </a:r>
            <a:r>
              <a:rPr sz="1200" u="sng" dirty="0">
                <a:latin typeface="Calibri"/>
                <a:cs typeface="Calibri"/>
              </a:rPr>
              <a:t>та</a:t>
            </a:r>
            <a:r>
              <a:rPr sz="1200" u="sng" spc="-270" dirty="0">
                <a:latin typeface="Calibri"/>
                <a:cs typeface="Calibri"/>
              </a:rPr>
              <a:t> </a:t>
            </a:r>
            <a:r>
              <a:rPr sz="1200" u="sng" spc="-10" dirty="0">
                <a:latin typeface="Calibri"/>
                <a:cs typeface="Calibri"/>
              </a:rPr>
              <a:t>н</a:t>
            </a:r>
            <a:r>
              <a:rPr sz="1200" u="sng" dirty="0">
                <a:latin typeface="Calibri"/>
                <a:cs typeface="Calibri"/>
              </a:rPr>
              <a:t>і</a:t>
            </a:r>
            <a:r>
              <a:rPr sz="1200" u="sng" spc="-5" dirty="0">
                <a:latin typeface="Calibri"/>
                <a:cs typeface="Calibri"/>
              </a:rPr>
              <a:t> </a:t>
            </a:r>
            <a:r>
              <a:rPr sz="1200" u="sng" dirty="0">
                <a:latin typeface="Calibri"/>
                <a:cs typeface="Calibri"/>
              </a:rPr>
              <a:t>д</a:t>
            </a:r>
            <a:r>
              <a:rPr sz="1200" u="sng" spc="-10" dirty="0">
                <a:latin typeface="Calibri"/>
                <a:cs typeface="Calibri"/>
              </a:rPr>
              <a:t>ж</a:t>
            </a:r>
            <a:r>
              <a:rPr sz="1200" u="sng" dirty="0">
                <a:latin typeface="Calibri"/>
                <a:cs typeface="Calibri"/>
              </a:rPr>
              <a:t>ер</a:t>
            </a:r>
            <a:r>
              <a:rPr sz="1200" u="sng" spc="-265" dirty="0">
                <a:latin typeface="Calibri"/>
                <a:cs typeface="Calibri"/>
              </a:rPr>
              <a:t> </a:t>
            </a:r>
            <a:r>
              <a:rPr sz="1200" u="sng" spc="-25" dirty="0">
                <a:latin typeface="Calibri"/>
                <a:cs typeface="Calibri"/>
              </a:rPr>
              <a:t>е</a:t>
            </a:r>
            <a:r>
              <a:rPr sz="1200" u="sng" dirty="0">
                <a:latin typeface="Calibri"/>
                <a:cs typeface="Calibri"/>
              </a:rPr>
              <a:t>ла</a:t>
            </a:r>
            <a:r>
              <a:rPr sz="1200" u="sng" spc="-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/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els.i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1200" u="sng" spc="-3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o/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el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/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Go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1200" u="sng" spc="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-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1200" u="sng" spc="-3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-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Ki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v/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tp: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on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1200" u="sng" spc="-5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.r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u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/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v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y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-i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-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v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y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/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v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-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v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ata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a-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ch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o-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o-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200" u="sng" spc="-5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-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y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u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z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-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av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e.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ml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3)	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ps: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//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u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i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ip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i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a.o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r</a:t>
            </a:r>
            <a:r>
              <a:rPr sz="1200" u="sng" spc="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i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i/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0%9A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8%D0%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5%D0%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2%D1%8</a:t>
            </a:r>
            <a:r>
              <a:rPr sz="1200" u="sng" spc="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1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A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8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9</a:t>
            </a:r>
            <a:r>
              <a:rPr sz="1200" u="sng" spc="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_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1%8</a:t>
            </a:r>
            <a:r>
              <a:rPr sz="1200" u="sng" spc="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2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0%B</a:t>
            </a:r>
            <a:endParaRPr sz="1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5%D0%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5%D0%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3%D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1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8</a:t>
            </a:r>
            <a:r>
              <a:rPr sz="1200" u="sng" spc="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D1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8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4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_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(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3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D0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7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D0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B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5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1%8</a:t>
            </a:r>
            <a:r>
              <a:rPr sz="1200" u="sng" spc="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2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%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0%B</a:t>
            </a:r>
            <a:r>
              <a:rPr sz="1200" u="sng" spc="3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0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4)	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ps: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/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io.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a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/6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2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0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3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8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0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z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a</a:t>
            </a:r>
            <a:r>
              <a:rPr sz="1200" u="sng" spc="-5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k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on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3.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r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a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d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a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o</a:t>
            </a:r>
            <a:r>
              <a:rPr sz="1200" u="sng" spc="-1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a/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la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s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/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s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ho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/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3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7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9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2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-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12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//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.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iew/71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8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0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0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0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.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iew/69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7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0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1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1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9"/>
              </a:rPr>
              <a:t>0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.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iew/55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9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4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6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9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7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.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iew/71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7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3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8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7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1"/>
              </a:rPr>
              <a:t>9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//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re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a</a:t>
            </a:r>
            <a:r>
              <a:rPr sz="1200" u="sng" spc="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ie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/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7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1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3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1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6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1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2"/>
              </a:rPr>
              <a:t>39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//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re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a</a:t>
            </a:r>
            <a:r>
              <a:rPr sz="1200" u="sng" spc="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ie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w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/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7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1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7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5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6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3"/>
              </a:rPr>
              <a:t>31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.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iew/72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0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3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9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4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/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s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ou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iew/65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7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2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7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8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5"/>
              </a:rPr>
              <a:t>0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/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s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ou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iew/56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5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4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3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6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6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/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s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ou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iew/64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2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2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5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0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8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7"/>
              </a:rPr>
              <a:t>9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tp: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/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/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s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ou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iew/63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0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4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8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3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3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8"/>
              </a:rPr>
              <a:t>8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5"/>
              <a:tabLst>
                <a:tab pos="356235" algn="l"/>
              </a:tabLst>
            </a:pP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h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t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t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p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: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//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ww</a:t>
            </a:r>
            <a:r>
              <a:rPr sz="1200" u="sng" spc="-9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w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.</a:t>
            </a:r>
            <a:r>
              <a:rPr sz="1200" u="sng" spc="-1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r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e</a:t>
            </a:r>
            <a:r>
              <a:rPr sz="1200" u="sng" spc="-3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y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e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s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t</a:t>
            </a:r>
            <a:r>
              <a:rPr sz="1200" u="sng" spc="-12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r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.</a:t>
            </a:r>
            <a:r>
              <a:rPr sz="1200" u="sng" spc="-2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c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ou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r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t</a:t>
            </a:r>
            <a:r>
              <a:rPr sz="1200" u="sng" spc="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.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g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o</a:t>
            </a:r>
            <a:r>
              <a:rPr sz="1200" u="sng" spc="-12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v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.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u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a/</a:t>
            </a:r>
            <a:r>
              <a:rPr sz="1200" u="sng" spc="-4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R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e</a:t>
            </a:r>
            <a:r>
              <a:rPr sz="1200" u="sng" spc="-2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v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iew/71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0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7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5</a:t>
            </a:r>
            <a:r>
              <a:rPr sz="1200" u="sng" spc="-10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4</a:t>
            </a:r>
            <a:r>
              <a:rPr sz="1200" u="sng" spc="-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1</a:t>
            </a:r>
            <a:r>
              <a:rPr sz="1200" u="sng" spc="15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9</a:t>
            </a:r>
            <a:r>
              <a:rPr sz="1200" u="sng" dirty="0">
                <a:solidFill>
                  <a:srgbClr val="0000FF"/>
                </a:solidFill>
                <a:latin typeface="Calibri"/>
                <a:cs typeface="Calibri"/>
                <a:hlinkClick r:id="rId19"/>
              </a:rPr>
              <a:t>#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025" y="506348"/>
            <a:ext cx="97155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b="1" u="sng" spc="-1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9292" y="506348"/>
            <a:ext cx="5789295" cy="688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4585">
              <a:lnSpc>
                <a:spcPct val="100000"/>
              </a:lnSpc>
            </a:pPr>
            <a:r>
              <a:rPr sz="2500" b="1" u="sng" spc="-15" dirty="0">
                <a:solidFill>
                  <a:srgbClr val="4AACC5"/>
                </a:solidFill>
                <a:latin typeface="Calibri"/>
                <a:cs typeface="Calibri"/>
              </a:rPr>
              <a:t>Чо</a:t>
            </a:r>
            <a:r>
              <a:rPr sz="2500" b="1" u="sng" spc="-35" dirty="0">
                <a:solidFill>
                  <a:srgbClr val="4AACC5"/>
                </a:solidFill>
                <a:latin typeface="Calibri"/>
                <a:cs typeface="Calibri"/>
              </a:rPr>
              <a:t>г</a:t>
            </a:r>
            <a:r>
              <a:rPr sz="2500" b="1" u="sng" spc="-15" dirty="0">
                <a:solidFill>
                  <a:srgbClr val="4AACC5"/>
                </a:solidFill>
                <a:latin typeface="Calibri"/>
                <a:cs typeface="Calibri"/>
              </a:rPr>
              <a:t>о</a:t>
            </a:r>
            <a:r>
              <a:rPr sz="2500" b="1" u="sng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500" b="1" u="sng" spc="-15" dirty="0">
                <a:solidFill>
                  <a:srgbClr val="4AACC5"/>
                </a:solidFill>
                <a:latin typeface="Calibri"/>
                <a:cs typeface="Calibri"/>
              </a:rPr>
              <a:t>вима</a:t>
            </a:r>
            <a:r>
              <a:rPr sz="2500" b="1" u="sng" spc="-25" dirty="0">
                <a:solidFill>
                  <a:srgbClr val="4AACC5"/>
                </a:solidFill>
                <a:latin typeface="Calibri"/>
                <a:cs typeface="Calibri"/>
              </a:rPr>
              <a:t>га</a:t>
            </a:r>
            <a:r>
              <a:rPr sz="2500" b="1" u="sng" spc="-15" dirty="0">
                <a:solidFill>
                  <a:srgbClr val="4AACC5"/>
                </a:solidFill>
                <a:latin typeface="Calibri"/>
                <a:cs typeface="Calibri"/>
              </a:rPr>
              <a:t>ти</a:t>
            </a:r>
            <a:r>
              <a:rPr sz="2500" b="1" u="sng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500" b="1" u="sng" spc="-15" dirty="0">
                <a:solidFill>
                  <a:srgbClr val="4AACC5"/>
                </a:solidFill>
                <a:latin typeface="Calibri"/>
                <a:cs typeface="Calibri"/>
              </a:rPr>
              <a:t>у позо</a:t>
            </a:r>
            <a:r>
              <a:rPr sz="2500" b="1" u="sng" spc="-570" dirty="0">
                <a:solidFill>
                  <a:srgbClr val="4AACC5"/>
                </a:solidFill>
                <a:latin typeface="Calibri"/>
                <a:cs typeface="Calibri"/>
              </a:rPr>
              <a:t> </a:t>
            </a:r>
            <a:r>
              <a:rPr sz="2500" b="1" u="sng" spc="-10" dirty="0">
                <a:solidFill>
                  <a:srgbClr val="4AACC5"/>
                </a:solidFill>
                <a:latin typeface="Calibri"/>
                <a:cs typeface="Calibri"/>
              </a:rPr>
              <a:t>ві? 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1800" b="1" dirty="0">
                <a:latin typeface="Calibri"/>
                <a:cs typeface="Calibri"/>
              </a:rPr>
              <a:t>Основні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види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позовн</a:t>
            </a:r>
            <a:r>
              <a:rPr sz="1800" b="1" spc="5" dirty="0">
                <a:latin typeface="Calibri"/>
                <a:cs typeface="Calibri"/>
              </a:rPr>
              <a:t>и</a:t>
            </a:r>
            <a:r>
              <a:rPr sz="1800" b="1" dirty="0">
                <a:latin typeface="Calibri"/>
                <a:cs typeface="Calibri"/>
              </a:rPr>
              <a:t>х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вим</a:t>
            </a:r>
            <a:r>
              <a:rPr sz="1800" b="1" spc="5" dirty="0">
                <a:latin typeface="Calibri"/>
                <a:cs typeface="Calibri"/>
              </a:rPr>
              <a:t>о</a:t>
            </a:r>
            <a:r>
              <a:rPr sz="1800" b="1" dirty="0">
                <a:latin typeface="Calibri"/>
                <a:cs typeface="Calibri"/>
              </a:rPr>
              <a:t>г</a:t>
            </a:r>
            <a:r>
              <a:rPr sz="1800" spc="-5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292" y="1476134"/>
            <a:ext cx="6282055" cy="2462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Прип</a:t>
            </a:r>
            <a:r>
              <a:rPr sz="1800" spc="-10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нен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</a:t>
            </a:r>
            <a:r>
              <a:rPr sz="1800" dirty="0">
                <a:latin typeface="Calibri"/>
                <a:cs typeface="Calibri"/>
              </a:rPr>
              <a:t>аборона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15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ушен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ав</a:t>
            </a:r>
            <a:r>
              <a:rPr sz="1800" spc="-2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орс</a:t>
            </a:r>
            <a:r>
              <a:rPr sz="1800" spc="-10" dirty="0">
                <a:latin typeface="Calibri"/>
                <a:cs typeface="Calibri"/>
              </a:rPr>
              <a:t>ь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права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"/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Виз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ання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</a:t>
            </a:r>
            <a:r>
              <a:rPr sz="1800" spc="-25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дій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ним </a:t>
            </a:r>
            <a:r>
              <a:rPr sz="1800" spc="-10" dirty="0">
                <a:latin typeface="Calibri"/>
                <a:cs typeface="Calibri"/>
              </a:rPr>
              <a:t>д</a:t>
            </a:r>
            <a:r>
              <a:rPr sz="1800" dirty="0">
                <a:latin typeface="Calibri"/>
                <a:cs typeface="Calibri"/>
              </a:rPr>
              <a:t>е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spc="-30" dirty="0">
                <a:latin typeface="Calibri"/>
                <a:cs typeface="Calibri"/>
              </a:rPr>
              <a:t>ж</a:t>
            </a:r>
            <a:r>
              <a:rPr sz="1800" dirty="0">
                <a:latin typeface="Calibri"/>
                <a:cs typeface="Calibri"/>
              </a:rPr>
              <a:t>авної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</a:t>
            </a:r>
            <a:r>
              <a:rPr sz="1800" spc="5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єстрац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ї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ав</a:t>
            </a:r>
            <a:r>
              <a:rPr sz="1800" spc="-2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орс</a:t>
            </a:r>
            <a:r>
              <a:rPr sz="1800" spc="-10" dirty="0">
                <a:latin typeface="Calibri"/>
                <a:cs typeface="Calibri"/>
              </a:rPr>
              <a:t>ь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права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"/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Стягнення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м</a:t>
            </a:r>
            <a:r>
              <a:rPr sz="1800" dirty="0">
                <a:latin typeface="Calibri"/>
                <a:cs typeface="Calibri"/>
              </a:rPr>
              <a:t>пен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ац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ї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"/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Стягнення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</a:t>
            </a:r>
            <a:r>
              <a:rPr sz="1800" spc="-1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ра</a:t>
            </a:r>
            <a:r>
              <a:rPr sz="1800" spc="5" dirty="0">
                <a:latin typeface="Calibri"/>
                <a:cs typeface="Calibri"/>
              </a:rPr>
              <a:t>л</a:t>
            </a:r>
            <a:r>
              <a:rPr sz="1800" spc="-10" dirty="0">
                <a:latin typeface="Calibri"/>
                <a:cs typeface="Calibri"/>
              </a:rPr>
              <a:t>ь</a:t>
            </a:r>
            <a:r>
              <a:rPr sz="1800" dirty="0">
                <a:latin typeface="Calibri"/>
                <a:cs typeface="Calibri"/>
              </a:rPr>
              <a:t>ної ш</a:t>
            </a:r>
            <a:r>
              <a:rPr sz="1800" spc="-25" dirty="0">
                <a:latin typeface="Calibri"/>
                <a:cs typeface="Calibri"/>
              </a:rPr>
              <a:t>к</a:t>
            </a:r>
            <a:r>
              <a:rPr sz="1800" spc="-50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ди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"/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п</a:t>
            </a:r>
            <a:r>
              <a:rPr sz="1800" dirty="0">
                <a:latin typeface="Calibri"/>
                <a:cs typeface="Calibri"/>
              </a:rPr>
              <a:t>у</a:t>
            </a:r>
            <a:r>
              <a:rPr sz="1800" spc="-35" dirty="0">
                <a:latin typeface="Calibri"/>
                <a:cs typeface="Calibri"/>
              </a:rPr>
              <a:t>б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ку</a:t>
            </a:r>
            <a:r>
              <a:rPr sz="1800" spc="5" dirty="0">
                <a:latin typeface="Calibri"/>
                <a:cs typeface="Calibri"/>
              </a:rPr>
              <a:t>в</a:t>
            </a:r>
            <a:r>
              <a:rPr sz="1800" dirty="0">
                <a:latin typeface="Calibri"/>
                <a:cs typeface="Calibri"/>
              </a:rPr>
              <a:t>ання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нформац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ї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15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ушен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ав</a:t>
            </a:r>
            <a:r>
              <a:rPr sz="1800" spc="-2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орс</a:t>
            </a:r>
            <a:r>
              <a:rPr sz="1800" spc="-10" dirty="0">
                <a:latin typeface="Calibri"/>
                <a:cs typeface="Calibri"/>
              </a:rPr>
              <a:t>ь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права</a:t>
            </a:r>
            <a:endParaRPr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601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Ав</a:t>
            </a:r>
            <a:r>
              <a:rPr sz="2400" spc="-30" dirty="0">
                <a:solidFill>
                  <a:srgbClr val="049CAC"/>
                </a:solidFill>
                <a:latin typeface="Calibri"/>
                <a:cs typeface="Calibri"/>
              </a:rPr>
              <a:t>т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орсь</a:t>
            </a:r>
            <a:r>
              <a:rPr sz="2400" spc="-35" dirty="0">
                <a:solidFill>
                  <a:srgbClr val="049CAC"/>
                </a:solidFill>
                <a:latin typeface="Calibri"/>
                <a:cs typeface="Calibri"/>
              </a:rPr>
              <a:t>к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а</a:t>
            </a:r>
            <a:r>
              <a:rPr sz="2400" spc="-25" dirty="0">
                <a:solidFill>
                  <a:srgbClr val="049CA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вина</a:t>
            </a:r>
            <a:r>
              <a:rPr sz="2400" spc="-30" dirty="0">
                <a:solidFill>
                  <a:srgbClr val="049CAC"/>
                </a:solidFill>
                <a:latin typeface="Calibri"/>
                <a:cs typeface="Calibri"/>
              </a:rPr>
              <a:t>г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ор</a:t>
            </a:r>
            <a:r>
              <a:rPr sz="2400" spc="-6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да чи </a:t>
            </a:r>
            <a:r>
              <a:rPr sz="2400" spc="-35" dirty="0">
                <a:solidFill>
                  <a:srgbClr val="049CAC"/>
                </a:solidFill>
                <a:latin typeface="Calibri"/>
                <a:cs typeface="Calibri"/>
              </a:rPr>
              <a:t>к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spc="5" dirty="0">
                <a:solidFill>
                  <a:srgbClr val="049CAC"/>
                </a:solidFill>
                <a:latin typeface="Calibri"/>
                <a:cs typeface="Calibri"/>
              </a:rPr>
              <a:t>м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пенсація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24484" y="1119784"/>
            <a:ext cx="7915275" cy="158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За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виня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ом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випадків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вільно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</a:t>
            </a:r>
            <a:r>
              <a:rPr sz="1500" spc="-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ання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spc="-35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,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су</a:t>
            </a:r>
            <a:r>
              <a:rPr sz="1500" spc="5" dirty="0">
                <a:latin typeface="Calibri"/>
                <a:cs typeface="Calibri"/>
              </a:rPr>
              <a:t>б</a:t>
            </a:r>
            <a:r>
              <a:rPr sz="1500" spc="-5" dirty="0">
                <a:latin typeface="Calibri"/>
                <a:cs typeface="Calibri"/>
              </a:rPr>
              <a:t>’</a:t>
            </a:r>
            <a:r>
              <a:rPr sz="1500" spc="-10" dirty="0">
                <a:latin typeface="Calibri"/>
                <a:cs typeface="Calibri"/>
              </a:rPr>
              <a:t>є</a:t>
            </a:r>
            <a:r>
              <a:rPr sz="1500" dirty="0">
                <a:latin typeface="Calibri"/>
                <a:cs typeface="Calibri"/>
              </a:rPr>
              <a:t>кт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ав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орсь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права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має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u="heavy" spc="-33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право </a:t>
            </a:r>
            <a:endParaRPr sz="1500">
              <a:latin typeface="Calibri"/>
              <a:cs typeface="Calibri"/>
            </a:endParaRPr>
          </a:p>
          <a:p>
            <a:pPr marL="12700" marR="5080" indent="-635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м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аг</a:t>
            </a:r>
            <a:r>
              <a:rPr sz="1500" u="heavy" spc="-15" dirty="0">
                <a:latin typeface="Calibri"/>
                <a:cs typeface="Calibri"/>
              </a:rPr>
              <a:t>а</a:t>
            </a:r>
            <a:r>
              <a:rPr sz="1500" u="heavy" dirty="0">
                <a:latin typeface="Calibri"/>
                <a:cs typeface="Calibri"/>
              </a:rPr>
              <a:t>ти</a:t>
            </a:r>
            <a:r>
              <a:rPr sz="1500" u="heavy" spc="-5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плати</a:t>
            </a:r>
            <a:r>
              <a:rPr sz="1500" u="heavy" spc="-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на</a:t>
            </a:r>
            <a:r>
              <a:rPr sz="1500" u="heavy" spc="-15" dirty="0">
                <a:latin typeface="Calibri"/>
                <a:cs typeface="Calibri"/>
              </a:rPr>
              <a:t>г</a:t>
            </a:r>
            <a:r>
              <a:rPr sz="1500" u="heavy" dirty="0">
                <a:latin typeface="Calibri"/>
                <a:cs typeface="Calibri"/>
              </a:rPr>
              <a:t>ор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spc="-35" dirty="0">
                <a:latin typeface="Calibri"/>
                <a:cs typeface="Calibri"/>
              </a:rPr>
              <a:t>о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и</a:t>
            </a:r>
            <a:r>
              <a:rPr sz="1500" u="heavy" spc="-5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за </a:t>
            </a:r>
            <a:r>
              <a:rPr sz="1500" u="heavy" spc="-10" dirty="0">
                <a:latin typeface="Calibri"/>
                <a:cs typeface="Calibri"/>
              </a:rPr>
              <a:t>б</a:t>
            </a:r>
            <a:r>
              <a:rPr sz="1500" u="heavy" spc="-60" dirty="0">
                <a:latin typeface="Calibri"/>
                <a:cs typeface="Calibri"/>
              </a:rPr>
              <a:t>у</a:t>
            </a:r>
            <a:r>
              <a:rPr sz="1500" u="heavy" dirty="0">
                <a:latin typeface="Calibri"/>
                <a:cs typeface="Calibri"/>
              </a:rPr>
              <a:t>дь</a:t>
            </a:r>
            <a:r>
              <a:rPr sz="1500" u="heavy" spc="-325" dirty="0">
                <a:latin typeface="Calibri"/>
                <a:cs typeface="Calibri"/>
              </a:rPr>
              <a:t> </a:t>
            </a:r>
            <a:r>
              <a:rPr sz="1500" u="heavy" spc="-5" dirty="0">
                <a:latin typeface="Calibri"/>
                <a:cs typeface="Calibri"/>
              </a:rPr>
              <a:t>-</a:t>
            </a:r>
            <a:r>
              <a:rPr sz="1500" u="heavy" dirty="0">
                <a:latin typeface="Calibri"/>
                <a:cs typeface="Calibri"/>
              </a:rPr>
              <a:t>я</a:t>
            </a:r>
            <a:r>
              <a:rPr sz="1500" u="heavy" spc="-15" dirty="0">
                <a:latin typeface="Calibri"/>
                <a:cs typeface="Calibri"/>
              </a:rPr>
              <a:t>к</a:t>
            </a:r>
            <a:r>
              <a:rPr sz="1500" u="heavy" dirty="0">
                <a:latin typeface="Calibri"/>
                <a:cs typeface="Calibri"/>
              </a:rPr>
              <a:t>е</a:t>
            </a:r>
            <a:r>
              <a:rPr sz="1500" u="heavy" spc="-1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spc="-25" dirty="0">
                <a:latin typeface="Calibri"/>
                <a:cs typeface="Calibri"/>
              </a:rPr>
              <a:t>к</a:t>
            </a:r>
            <a:r>
              <a:rPr sz="1500" u="heavy" dirty="0">
                <a:latin typeface="Calibri"/>
                <a:cs typeface="Calibri"/>
              </a:rPr>
              <a:t>ор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ис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тання</a:t>
            </a:r>
            <a:r>
              <a:rPr sz="1500" u="heavy" spc="-3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тво</a:t>
            </a:r>
            <a:r>
              <a:rPr sz="1500" u="heavy" spc="-10" dirty="0">
                <a:latin typeface="Calibri"/>
                <a:cs typeface="Calibri"/>
              </a:rPr>
              <a:t>р</a:t>
            </a:r>
            <a:r>
              <a:rPr sz="1500" u="heavy" dirty="0">
                <a:latin typeface="Calibri"/>
                <a:cs typeface="Calibri"/>
              </a:rPr>
              <a:t>у</a:t>
            </a:r>
            <a:r>
              <a:rPr sz="1500" u="heavy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–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ч.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5 с</a:t>
            </a:r>
            <a:r>
              <a:rPr sz="1500" spc="-6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.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1</a:t>
            </a:r>
            <a:r>
              <a:rPr sz="1500" dirty="0">
                <a:latin typeface="Calibri"/>
                <a:cs typeface="Calibri"/>
              </a:rPr>
              <a:t>5 За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ону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«П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ав</a:t>
            </a:r>
            <a:r>
              <a:rPr sz="1500" spc="-1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орсь</a:t>
            </a:r>
            <a:r>
              <a:rPr sz="1500" spc="-1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е право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і с</a:t>
            </a:r>
            <a:r>
              <a:rPr sz="1500" spc="-1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міжні </a:t>
            </a:r>
            <a:r>
              <a:rPr sz="1500" spc="-5" dirty="0">
                <a:latin typeface="Calibri"/>
                <a:cs typeface="Calibri"/>
              </a:rPr>
              <a:t>п</a:t>
            </a:r>
            <a:r>
              <a:rPr sz="1500" dirty="0">
                <a:latin typeface="Calibri"/>
                <a:cs typeface="Calibri"/>
              </a:rPr>
              <a:t>рав</a:t>
            </a:r>
            <a:r>
              <a:rPr sz="1500" spc="10" dirty="0">
                <a:latin typeface="Calibri"/>
                <a:cs typeface="Calibri"/>
              </a:rPr>
              <a:t>а</a:t>
            </a:r>
            <a:r>
              <a:rPr sz="1500" dirty="0">
                <a:latin typeface="Calibri"/>
                <a:cs typeface="Calibri"/>
              </a:rPr>
              <a:t>».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Су</a:t>
            </a:r>
            <a:r>
              <a:rPr sz="1500" spc="5" dirty="0">
                <a:latin typeface="Calibri"/>
                <a:cs typeface="Calibri"/>
              </a:rPr>
              <a:t>б</a:t>
            </a:r>
            <a:r>
              <a:rPr sz="1500" dirty="0">
                <a:latin typeface="Calibri"/>
                <a:cs typeface="Calibri"/>
              </a:rPr>
              <a:t>'єк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и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ав</a:t>
            </a:r>
            <a:r>
              <a:rPr sz="1500" spc="-1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орсь</a:t>
            </a:r>
            <a:r>
              <a:rPr sz="1500" spc="-2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права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</a:t>
            </a:r>
            <a:r>
              <a:rPr sz="1500" spc="-15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жуть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зверта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ися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 с</a:t>
            </a:r>
            <a:r>
              <a:rPr sz="1500" spc="-60" dirty="0">
                <a:latin typeface="Calibri"/>
                <a:cs typeface="Calibri"/>
              </a:rPr>
              <a:t>у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за захис</a:t>
            </a:r>
            <a:r>
              <a:rPr sz="1500" spc="-1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ом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сво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права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u="heavy" spc="-33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із</a:t>
            </a:r>
            <a:r>
              <a:rPr sz="1500" u="heavy" spc="1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м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о</a:t>
            </a:r>
            <a:r>
              <a:rPr sz="1500" u="heavy" spc="-15" dirty="0">
                <a:latin typeface="Calibri"/>
                <a:cs typeface="Calibri"/>
              </a:rPr>
              <a:t>г</a:t>
            </a:r>
            <a:r>
              <a:rPr sz="1500" u="heavy" dirty="0">
                <a:latin typeface="Calibri"/>
                <a:cs typeface="Calibri"/>
              </a:rPr>
              <a:t>ою</a:t>
            </a:r>
            <a:r>
              <a:rPr sz="1500" u="heavy" spc="-4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про 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виплату</a:t>
            </a:r>
            <a:r>
              <a:rPr sz="1500" u="heavy" spc="-65" dirty="0">
                <a:latin typeface="Calibri"/>
                <a:cs typeface="Calibri"/>
              </a:rPr>
              <a:t> </a:t>
            </a:r>
            <a:r>
              <a:rPr sz="1500" u="heavy" spc="-30" dirty="0">
                <a:latin typeface="Calibri"/>
                <a:cs typeface="Calibri"/>
              </a:rPr>
              <a:t>к</a:t>
            </a:r>
            <a:r>
              <a:rPr sz="1500" u="heavy" dirty="0">
                <a:latin typeface="Calibri"/>
                <a:cs typeface="Calibri"/>
              </a:rPr>
              <a:t>ом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п</a:t>
            </a:r>
            <a:r>
              <a:rPr sz="1500" u="heavy" spc="-10" dirty="0">
                <a:latin typeface="Calibri"/>
                <a:cs typeface="Calibri"/>
              </a:rPr>
              <a:t>е</a:t>
            </a:r>
            <a:r>
              <a:rPr sz="1500" u="heavy" dirty="0">
                <a:latin typeface="Calibri"/>
                <a:cs typeface="Calibri"/>
              </a:rPr>
              <a:t>нсаці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ї</a:t>
            </a:r>
            <a:r>
              <a:rPr sz="1500" u="heavy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–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ч.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1 с</a:t>
            </a:r>
            <a:r>
              <a:rPr sz="1500" spc="-6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.</a:t>
            </a:r>
            <a:r>
              <a:rPr sz="1500" spc="-10" dirty="0">
                <a:latin typeface="Calibri"/>
                <a:cs typeface="Calibri"/>
              </a:rPr>
              <a:t> 5</a:t>
            </a:r>
            <a:r>
              <a:rPr sz="1500" dirty="0">
                <a:latin typeface="Calibri"/>
                <a:cs typeface="Calibri"/>
              </a:rPr>
              <a:t>2 За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ону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«Про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ав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орсь</a:t>
            </a:r>
            <a:r>
              <a:rPr sz="1500" spc="-1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право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і с</a:t>
            </a:r>
            <a:r>
              <a:rPr sz="1500" spc="-1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м</a:t>
            </a:r>
            <a:r>
              <a:rPr sz="1500" spc="5" dirty="0">
                <a:latin typeface="Calibri"/>
                <a:cs typeface="Calibri"/>
              </a:rPr>
              <a:t>і</a:t>
            </a:r>
            <a:r>
              <a:rPr sz="1500" dirty="0">
                <a:latin typeface="Calibri"/>
                <a:cs typeface="Calibri"/>
              </a:rPr>
              <a:t>жні </a:t>
            </a:r>
            <a:r>
              <a:rPr sz="1500" spc="-10" dirty="0">
                <a:latin typeface="Calibri"/>
                <a:cs typeface="Calibri"/>
              </a:rPr>
              <a:t>п</a:t>
            </a:r>
            <a:r>
              <a:rPr sz="1500" dirty="0">
                <a:latin typeface="Calibri"/>
                <a:cs typeface="Calibri"/>
              </a:rPr>
              <a:t>рав</a:t>
            </a:r>
            <a:r>
              <a:rPr sz="1500" spc="15" dirty="0">
                <a:latin typeface="Calibri"/>
                <a:cs typeface="Calibri"/>
              </a:rPr>
              <a:t>а</a:t>
            </a:r>
            <a:r>
              <a:rPr sz="1500" spc="-5" dirty="0">
                <a:latin typeface="Calibri"/>
                <a:cs typeface="Calibri"/>
              </a:rPr>
              <a:t>».</a:t>
            </a:r>
            <a:endParaRPr sz="15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89800" y="3248151"/>
          <a:ext cx="8136928" cy="1103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1097280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Ав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сь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вина</a:t>
                      </a:r>
                      <a:r>
                        <a:rPr sz="15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да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30849B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30849B"/>
                      </a:solidFill>
                      <a:prstDash val="solid"/>
                    </a:lnT>
                    <a:lnB w="12700">
                      <a:solidFill>
                        <a:srgbClr val="30849B"/>
                      </a:solidFill>
                      <a:prstDash val="solid"/>
                    </a:lnB>
                    <a:solidFill>
                      <a:srgbClr val="30849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5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омпен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ація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30849B"/>
                      </a:solidFill>
                      <a:prstDash val="solid"/>
                    </a:lnR>
                    <a:lnT w="12700">
                      <a:solidFill>
                        <a:srgbClr val="30849B"/>
                      </a:solidFill>
                      <a:prstDash val="solid"/>
                    </a:lnT>
                    <a:lnB w="12700">
                      <a:solidFill>
                        <a:srgbClr val="30849B"/>
                      </a:solidFill>
                      <a:prstDash val="solid"/>
                    </a:lnB>
                    <a:solidFill>
                      <a:srgbClr val="30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58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Правомірне</a:t>
                      </a:r>
                      <a:r>
                        <a:rPr sz="15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ви</a:t>
                      </a:r>
                      <a:r>
                        <a:rPr sz="1500" spc="-2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орис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ання</a:t>
                      </a:r>
                      <a:r>
                        <a:rPr sz="15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'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є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ів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ав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орсь</a:t>
                      </a:r>
                      <a:r>
                        <a:rPr sz="1500" spc="-3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права.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30849B"/>
                      </a:solidFill>
                      <a:prstDash val="solid"/>
                    </a:lnL>
                    <a:lnR w="12700">
                      <a:solidFill>
                        <a:srgbClr val="30849B"/>
                      </a:solidFill>
                      <a:prstDash val="solid"/>
                    </a:lnR>
                    <a:lnT w="12700">
                      <a:solidFill>
                        <a:srgbClr val="30849B"/>
                      </a:solidFill>
                      <a:prstDash val="solid"/>
                    </a:lnT>
                    <a:lnB w="12700">
                      <a:solidFill>
                        <a:srgbClr val="30849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раво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ірне</a:t>
                      </a:r>
                      <a:r>
                        <a:rPr sz="15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ви</a:t>
                      </a:r>
                      <a:r>
                        <a:rPr sz="1500" spc="-2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орис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ання</a:t>
                      </a:r>
                      <a:r>
                        <a:rPr sz="15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'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є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ів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ав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орсь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500" spc="-30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5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права.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30849B"/>
                      </a:solidFill>
                      <a:prstDash val="solid"/>
                    </a:lnL>
                    <a:lnR w="12700">
                      <a:solidFill>
                        <a:srgbClr val="30849B"/>
                      </a:solidFill>
                      <a:prstDash val="solid"/>
                    </a:lnR>
                    <a:lnT w="12700">
                      <a:solidFill>
                        <a:srgbClr val="30849B"/>
                      </a:solidFill>
                      <a:prstDash val="solid"/>
                    </a:lnT>
                    <a:lnB w="12700">
                      <a:solidFill>
                        <a:srgbClr val="30849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5085">
              <a:lnSpc>
                <a:spcPct val="100000"/>
              </a:lnSpc>
            </a:pPr>
            <a:r>
              <a:rPr sz="2400" spc="-30" dirty="0">
                <a:solidFill>
                  <a:srgbClr val="049CAC"/>
                </a:solidFill>
                <a:latin typeface="Calibri"/>
                <a:cs typeface="Calibri"/>
              </a:rPr>
              <a:t>Р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озмір</a:t>
            </a:r>
            <a:r>
              <a:rPr sz="2400" spc="-20" dirty="0">
                <a:solidFill>
                  <a:srgbClr val="049CAC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049CAC"/>
                </a:solidFill>
                <a:latin typeface="Calibri"/>
                <a:cs typeface="Calibri"/>
              </a:rPr>
              <a:t>к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spc="5" dirty="0">
                <a:solidFill>
                  <a:srgbClr val="049CAC"/>
                </a:solidFill>
                <a:latin typeface="Calibri"/>
                <a:cs typeface="Calibri"/>
              </a:rPr>
              <a:t>м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пенсації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24662" y="1191513"/>
            <a:ext cx="7960359" cy="3173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30" dirty="0">
                <a:latin typeface="Calibri"/>
                <a:cs typeface="Calibri"/>
              </a:rPr>
              <a:t>К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-10" dirty="0">
                <a:latin typeface="Calibri"/>
                <a:cs typeface="Calibri"/>
              </a:rPr>
              <a:t>м</a:t>
            </a:r>
            <a:r>
              <a:rPr sz="2100" dirty="0">
                <a:latin typeface="Calibri"/>
                <a:cs typeface="Calibri"/>
              </a:rPr>
              <a:t>пенсаці</a:t>
            </a:r>
            <a:r>
              <a:rPr sz="2100" spc="5" dirty="0">
                <a:latin typeface="Calibri"/>
                <a:cs typeface="Calibri"/>
              </a:rPr>
              <a:t>я</a:t>
            </a:r>
            <a:r>
              <a:rPr sz="2100" spc="-10" dirty="0">
                <a:latin typeface="Calibri"/>
                <a:cs typeface="Calibri"/>
              </a:rPr>
              <a:t>: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у розм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dirty="0">
                <a:latin typeface="Calibri"/>
                <a:cs typeface="Calibri"/>
              </a:rPr>
              <a:t>рі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від</a:t>
            </a:r>
            <a:r>
              <a:rPr sz="2100" b="1" spc="-1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10</a:t>
            </a:r>
            <a:r>
              <a:rPr sz="2100" b="1" spc="-5" dirty="0">
                <a:latin typeface="Calibri"/>
                <a:cs typeface="Calibri"/>
              </a:rPr>
              <a:t> </a:t>
            </a:r>
            <a:r>
              <a:rPr sz="2100" b="1" spc="-25" dirty="0">
                <a:latin typeface="Calibri"/>
                <a:cs typeface="Calibri"/>
              </a:rPr>
              <a:t>д</a:t>
            </a:r>
            <a:r>
              <a:rPr sz="2100" b="1" dirty="0">
                <a:latin typeface="Calibri"/>
                <a:cs typeface="Calibri"/>
              </a:rPr>
              <a:t>о 50000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мінімаль</a:t>
            </a:r>
            <a:r>
              <a:rPr sz="2100" b="1" spc="-10" dirty="0">
                <a:latin typeface="Calibri"/>
                <a:cs typeface="Calibri"/>
              </a:rPr>
              <a:t>н</a:t>
            </a:r>
            <a:r>
              <a:rPr sz="2100" b="1" dirty="0">
                <a:latin typeface="Calibri"/>
                <a:cs typeface="Calibri"/>
              </a:rPr>
              <a:t>их</a:t>
            </a:r>
            <a:r>
              <a:rPr sz="2100" b="1" spc="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заробі</a:t>
            </a:r>
            <a:r>
              <a:rPr sz="2100" b="1" spc="-10" dirty="0">
                <a:latin typeface="Calibri"/>
                <a:cs typeface="Calibri"/>
              </a:rPr>
              <a:t>т</a:t>
            </a:r>
            <a:r>
              <a:rPr sz="2100" b="1" dirty="0">
                <a:latin typeface="Calibri"/>
                <a:cs typeface="Calibri"/>
              </a:rPr>
              <a:t>н</a:t>
            </a:r>
            <a:r>
              <a:rPr sz="2100" b="1" spc="-15" dirty="0">
                <a:latin typeface="Calibri"/>
                <a:cs typeface="Calibri"/>
              </a:rPr>
              <a:t>и</a:t>
            </a:r>
            <a:r>
              <a:rPr sz="2100" b="1" dirty="0">
                <a:latin typeface="Calibri"/>
                <a:cs typeface="Calibri"/>
              </a:rPr>
              <a:t>х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пл</a:t>
            </a:r>
            <a:r>
              <a:rPr sz="2100" b="1" spc="-25" dirty="0">
                <a:latin typeface="Calibri"/>
                <a:cs typeface="Calibri"/>
              </a:rPr>
              <a:t>а</a:t>
            </a:r>
            <a:r>
              <a:rPr sz="2100" b="1" spc="-5" dirty="0">
                <a:latin typeface="Calibri"/>
                <a:cs typeface="Calibri"/>
              </a:rPr>
              <a:t>т</a:t>
            </a:r>
            <a:r>
              <a:rPr sz="2100" spc="-10" dirty="0">
                <a:latin typeface="Calibri"/>
                <a:cs typeface="Calibri"/>
              </a:rPr>
              <a:t>,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зам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dirty="0">
                <a:latin typeface="Calibri"/>
                <a:cs typeface="Calibri"/>
              </a:rPr>
              <a:t>сть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від</a:t>
            </a:r>
            <a:r>
              <a:rPr sz="2100" spc="-10" dirty="0">
                <a:latin typeface="Calibri"/>
                <a:cs typeface="Calibri"/>
              </a:rPr>
              <a:t>ш</a:t>
            </a:r>
            <a:r>
              <a:rPr sz="2100" spc="-30" dirty="0">
                <a:latin typeface="Calibri"/>
                <a:cs typeface="Calibri"/>
              </a:rPr>
              <a:t>к</a:t>
            </a:r>
            <a:r>
              <a:rPr sz="2100" spc="-65" dirty="0">
                <a:latin typeface="Calibri"/>
                <a:cs typeface="Calibri"/>
              </a:rPr>
              <a:t>о</a:t>
            </a:r>
            <a:r>
              <a:rPr sz="2100" spc="-10" dirty="0">
                <a:latin typeface="Calibri"/>
                <a:cs typeface="Calibri"/>
              </a:rPr>
              <a:t>д</a:t>
            </a:r>
            <a:r>
              <a:rPr sz="2100" dirty="0">
                <a:latin typeface="Calibri"/>
                <a:cs typeface="Calibri"/>
              </a:rPr>
              <a:t>ування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збитк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dirty="0">
                <a:latin typeface="Calibri"/>
                <a:cs typeface="Calibri"/>
              </a:rPr>
              <a:t>в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або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стяг</a:t>
            </a:r>
            <a:r>
              <a:rPr sz="2100" spc="5" dirty="0">
                <a:latin typeface="Calibri"/>
                <a:cs typeface="Calibri"/>
              </a:rPr>
              <a:t>н</a:t>
            </a:r>
            <a:r>
              <a:rPr sz="2100" dirty="0">
                <a:latin typeface="Calibri"/>
                <a:cs typeface="Calibri"/>
              </a:rPr>
              <a:t>ення </a:t>
            </a:r>
            <a:r>
              <a:rPr sz="2100" spc="-25" dirty="0">
                <a:latin typeface="Calibri"/>
                <a:cs typeface="Calibri"/>
              </a:rPr>
              <a:t>д</a:t>
            </a:r>
            <a:r>
              <a:rPr sz="2100" spc="-30" dirty="0">
                <a:latin typeface="Calibri"/>
                <a:cs typeface="Calibri"/>
              </a:rPr>
              <a:t>о</a:t>
            </a:r>
            <a:r>
              <a:rPr sz="2100" spc="-35" dirty="0">
                <a:latin typeface="Calibri"/>
                <a:cs typeface="Calibri"/>
              </a:rPr>
              <a:t>х</a:t>
            </a:r>
            <a:r>
              <a:rPr sz="2100" spc="-65" dirty="0">
                <a:latin typeface="Calibri"/>
                <a:cs typeface="Calibri"/>
              </a:rPr>
              <a:t>о</a:t>
            </a:r>
            <a:r>
              <a:rPr sz="2100" spc="-10" dirty="0">
                <a:latin typeface="Calibri"/>
                <a:cs typeface="Calibri"/>
              </a:rPr>
              <a:t>д</a:t>
            </a:r>
            <a:r>
              <a:rPr sz="2100" dirty="0">
                <a:latin typeface="Calibri"/>
                <a:cs typeface="Calibri"/>
              </a:rPr>
              <a:t>у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6604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Згідно Листа Ви</a:t>
            </a:r>
            <a:r>
              <a:rPr sz="2100" spc="-25" dirty="0">
                <a:latin typeface="Calibri"/>
                <a:cs typeface="Calibri"/>
              </a:rPr>
              <a:t>щ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-25" dirty="0">
                <a:latin typeface="Calibri"/>
                <a:cs typeface="Calibri"/>
              </a:rPr>
              <a:t>г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г</a:t>
            </a:r>
            <a:r>
              <a:rPr sz="2100" dirty="0">
                <a:latin typeface="Calibri"/>
                <a:cs typeface="Calibri"/>
              </a:rPr>
              <a:t>осп</a:t>
            </a:r>
            <a:r>
              <a:rPr sz="2100" spc="-70" dirty="0">
                <a:latin typeface="Calibri"/>
                <a:cs typeface="Calibri"/>
              </a:rPr>
              <a:t>о</a:t>
            </a:r>
            <a:r>
              <a:rPr sz="2100" dirty="0">
                <a:latin typeface="Calibri"/>
                <a:cs typeface="Calibri"/>
              </a:rPr>
              <a:t>да</a:t>
            </a:r>
            <a:r>
              <a:rPr sz="2100" spc="5" dirty="0">
                <a:latin typeface="Calibri"/>
                <a:cs typeface="Calibri"/>
              </a:rPr>
              <a:t>р</a:t>
            </a:r>
            <a:r>
              <a:rPr sz="2100" dirty="0">
                <a:latin typeface="Calibri"/>
                <a:cs typeface="Calibri"/>
              </a:rPr>
              <a:t>сь</a:t>
            </a:r>
            <a:r>
              <a:rPr sz="2100" spc="-30" dirty="0">
                <a:latin typeface="Calibri"/>
                <a:cs typeface="Calibri"/>
              </a:rPr>
              <a:t>к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-25" dirty="0">
                <a:latin typeface="Calibri"/>
                <a:cs typeface="Calibri"/>
              </a:rPr>
              <a:t>г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</a:t>
            </a:r>
            <a:r>
              <a:rPr sz="2100" spc="-90" dirty="0">
                <a:latin typeface="Calibri"/>
                <a:cs typeface="Calibri"/>
              </a:rPr>
              <a:t>у</a:t>
            </a:r>
            <a:r>
              <a:rPr sz="2100" spc="-10" dirty="0">
                <a:latin typeface="Calibri"/>
                <a:cs typeface="Calibri"/>
              </a:rPr>
              <a:t>д</a:t>
            </a:r>
            <a:r>
              <a:rPr sz="2100" dirty="0">
                <a:latin typeface="Calibri"/>
                <a:cs typeface="Calibri"/>
              </a:rPr>
              <a:t>у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80" dirty="0">
                <a:latin typeface="Calibri"/>
                <a:cs typeface="Calibri"/>
              </a:rPr>
              <a:t>У</a:t>
            </a:r>
            <a:r>
              <a:rPr sz="2100" dirty="0">
                <a:latin typeface="Calibri"/>
                <a:cs typeface="Calibri"/>
              </a:rPr>
              <a:t>країни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06.07.</a:t>
            </a:r>
            <a:r>
              <a:rPr sz="2100" spc="5" dirty="0">
                <a:latin typeface="Calibri"/>
                <a:cs typeface="Calibri"/>
              </a:rPr>
              <a:t>2</a:t>
            </a:r>
            <a:r>
              <a:rPr sz="2100" dirty="0">
                <a:latin typeface="Calibri"/>
                <a:cs typeface="Calibri"/>
              </a:rPr>
              <a:t>017</a:t>
            </a:r>
            <a:r>
              <a:rPr sz="2100" spc="-10" dirty="0">
                <a:latin typeface="Calibri"/>
                <a:cs typeface="Calibri"/>
              </a:rPr>
              <a:t>р</a:t>
            </a:r>
            <a:r>
              <a:rPr sz="2100" dirty="0">
                <a:latin typeface="Calibri"/>
                <a:cs typeface="Calibri"/>
              </a:rPr>
              <a:t>.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№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0</a:t>
            </a:r>
            <a:r>
              <a:rPr sz="2100" spc="15" dirty="0">
                <a:latin typeface="Calibri"/>
                <a:cs typeface="Calibri"/>
              </a:rPr>
              <a:t>7</a:t>
            </a:r>
            <a:r>
              <a:rPr sz="2100" dirty="0">
                <a:latin typeface="Calibri"/>
                <a:cs typeface="Calibri"/>
              </a:rPr>
              <a:t>- 01-11</a:t>
            </a:r>
            <a:r>
              <a:rPr sz="2100" spc="5" dirty="0">
                <a:latin typeface="Calibri"/>
                <a:cs typeface="Calibri"/>
              </a:rPr>
              <a:t>/</a:t>
            </a:r>
            <a:r>
              <a:rPr sz="2100" dirty="0">
                <a:latin typeface="Calibri"/>
                <a:cs typeface="Calibri"/>
              </a:rPr>
              <a:t>1</a:t>
            </a:r>
            <a:r>
              <a:rPr sz="2100" spc="-10" dirty="0">
                <a:latin typeface="Calibri"/>
                <a:cs typeface="Calibri"/>
              </a:rPr>
              <a:t>0</a:t>
            </a:r>
            <a:r>
              <a:rPr sz="2100" dirty="0">
                <a:latin typeface="Calibri"/>
                <a:cs typeface="Calibri"/>
              </a:rPr>
              <a:t>8</a:t>
            </a:r>
            <a:r>
              <a:rPr sz="2100" spc="-10" dirty="0">
                <a:latin typeface="Calibri"/>
                <a:cs typeface="Calibri"/>
              </a:rPr>
              <a:t>5</a:t>
            </a:r>
            <a:r>
              <a:rPr sz="2100" dirty="0">
                <a:latin typeface="Calibri"/>
                <a:cs typeface="Calibri"/>
              </a:rPr>
              <a:t>/17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при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визначенні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роз</a:t>
            </a:r>
            <a:r>
              <a:rPr sz="2100" spc="-15" dirty="0">
                <a:latin typeface="Calibri"/>
                <a:cs typeface="Calibri"/>
              </a:rPr>
              <a:t>м</a:t>
            </a:r>
            <a:r>
              <a:rPr sz="2100" dirty="0">
                <a:latin typeface="Calibri"/>
                <a:cs typeface="Calibri"/>
              </a:rPr>
              <a:t>і</a:t>
            </a:r>
            <a:r>
              <a:rPr sz="2100" spc="-15" dirty="0">
                <a:latin typeface="Calibri"/>
                <a:cs typeface="Calibri"/>
              </a:rPr>
              <a:t>р</a:t>
            </a:r>
            <a:r>
              <a:rPr sz="2100" dirty="0">
                <a:latin typeface="Calibri"/>
                <a:cs typeface="Calibri"/>
              </a:rPr>
              <a:t>у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к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-10" dirty="0">
                <a:latin typeface="Calibri"/>
                <a:cs typeface="Calibri"/>
              </a:rPr>
              <a:t>м</a:t>
            </a:r>
            <a:r>
              <a:rPr sz="2100" dirty="0">
                <a:latin typeface="Calibri"/>
                <a:cs typeface="Calibri"/>
              </a:rPr>
              <a:t>п</a:t>
            </a:r>
            <a:r>
              <a:rPr sz="2100" spc="-10" dirty="0">
                <a:latin typeface="Calibri"/>
                <a:cs typeface="Calibri"/>
              </a:rPr>
              <a:t>е</a:t>
            </a:r>
            <a:r>
              <a:rPr sz="2100" dirty="0">
                <a:latin typeface="Calibri"/>
                <a:cs typeface="Calibri"/>
              </a:rPr>
              <a:t>нсації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сл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dirty="0">
                <a:latin typeface="Calibri"/>
                <a:cs typeface="Calibri"/>
              </a:rPr>
              <a:t>д зас</a:t>
            </a:r>
            <a:r>
              <a:rPr sz="2100" spc="-20" dirty="0">
                <a:latin typeface="Calibri"/>
                <a:cs typeface="Calibri"/>
              </a:rPr>
              <a:t>т</a:t>
            </a:r>
            <a:r>
              <a:rPr sz="2100" dirty="0">
                <a:latin typeface="Calibri"/>
                <a:cs typeface="Calibri"/>
              </a:rPr>
              <a:t>осо</a:t>
            </a:r>
            <a:r>
              <a:rPr sz="2100" spc="-15" dirty="0">
                <a:latin typeface="Calibri"/>
                <a:cs typeface="Calibri"/>
              </a:rPr>
              <a:t>в</a:t>
            </a:r>
            <a:r>
              <a:rPr sz="2100" dirty="0">
                <a:latin typeface="Calibri"/>
                <a:cs typeface="Calibri"/>
              </a:rPr>
              <a:t>увати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розр</a:t>
            </a:r>
            <a:r>
              <a:rPr sz="2100" spc="-15" dirty="0">
                <a:latin typeface="Calibri"/>
                <a:cs typeface="Calibri"/>
              </a:rPr>
              <a:t>а</a:t>
            </a:r>
            <a:r>
              <a:rPr sz="2100" dirty="0">
                <a:latin typeface="Calibri"/>
                <a:cs typeface="Calibri"/>
              </a:rPr>
              <a:t>хун</a:t>
            </a:r>
            <a:r>
              <a:rPr sz="2100" spc="-25" dirty="0">
                <a:latin typeface="Calibri"/>
                <a:cs typeface="Calibri"/>
              </a:rPr>
              <a:t>к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-15" dirty="0">
                <a:latin typeface="Calibri"/>
                <a:cs typeface="Calibri"/>
              </a:rPr>
              <a:t>в</a:t>
            </a:r>
            <a:r>
              <a:rPr sz="2100" dirty="0">
                <a:latin typeface="Calibri"/>
                <a:cs typeface="Calibri"/>
              </a:rPr>
              <a:t>у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</a:t>
            </a:r>
            <a:r>
              <a:rPr sz="2100" spc="-40" dirty="0">
                <a:latin typeface="Calibri"/>
                <a:cs typeface="Calibri"/>
              </a:rPr>
              <a:t>е</a:t>
            </a:r>
            <a:r>
              <a:rPr sz="2100" dirty="0">
                <a:latin typeface="Calibri"/>
                <a:cs typeface="Calibri"/>
              </a:rPr>
              <a:t>личи</a:t>
            </a:r>
            <a:r>
              <a:rPr sz="2100" spc="5" dirty="0">
                <a:latin typeface="Calibri"/>
                <a:cs typeface="Calibri"/>
              </a:rPr>
              <a:t>н</a:t>
            </a:r>
            <a:r>
              <a:rPr sz="2100" dirty="0">
                <a:latin typeface="Calibri"/>
                <a:cs typeface="Calibri"/>
              </a:rPr>
              <a:t>у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u="heavy" spc="-470" dirty="0">
                <a:latin typeface="Calibri"/>
                <a:cs typeface="Calibri"/>
              </a:rPr>
              <a:t> </a:t>
            </a:r>
            <a:r>
              <a:rPr sz="2100" u="heavy" dirty="0">
                <a:latin typeface="Calibri"/>
                <a:cs typeface="Calibri"/>
              </a:rPr>
              <a:t>1 600</a:t>
            </a:r>
            <a:r>
              <a:rPr sz="2100" u="heavy" spc="-15" dirty="0">
                <a:latin typeface="Calibri"/>
                <a:cs typeface="Calibri"/>
              </a:rPr>
              <a:t> </a:t>
            </a:r>
            <a:r>
              <a:rPr sz="2100" u="heavy" dirty="0">
                <a:latin typeface="Calibri"/>
                <a:cs typeface="Calibri"/>
              </a:rPr>
              <a:t>гр</a:t>
            </a:r>
            <a:r>
              <a:rPr sz="2100" u="heavy" spc="-475" dirty="0">
                <a:latin typeface="Calibri"/>
                <a:cs typeface="Calibri"/>
              </a:rPr>
              <a:t> </a:t>
            </a:r>
            <a:r>
              <a:rPr sz="2100" u="heavy" dirty="0">
                <a:latin typeface="Calibri"/>
                <a:cs typeface="Calibri"/>
              </a:rPr>
              <a:t>н</a:t>
            </a:r>
            <a:r>
              <a:rPr sz="2100" u="heavy" spc="-4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.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(а не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розм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dirty="0">
                <a:latin typeface="Calibri"/>
                <a:cs typeface="Calibri"/>
              </a:rPr>
              <a:t>р м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dirty="0">
                <a:latin typeface="Calibri"/>
                <a:cs typeface="Calibri"/>
              </a:rPr>
              <a:t>німальної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заробітної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плати,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виз</a:t>
            </a:r>
            <a:r>
              <a:rPr sz="2100" spc="5" dirty="0">
                <a:latin typeface="Calibri"/>
                <a:cs typeface="Calibri"/>
              </a:rPr>
              <a:t>н</a:t>
            </a:r>
            <a:r>
              <a:rPr sz="2100" dirty="0">
                <a:latin typeface="Calibri"/>
                <a:cs typeface="Calibri"/>
              </a:rPr>
              <a:t>ачен</a:t>
            </a:r>
            <a:r>
              <a:rPr sz="2100" spc="5" dirty="0">
                <a:latin typeface="Calibri"/>
                <a:cs typeface="Calibri"/>
              </a:rPr>
              <a:t>и</a:t>
            </a:r>
            <a:r>
              <a:rPr sz="2100" dirty="0">
                <a:latin typeface="Calibri"/>
                <a:cs typeface="Calibri"/>
              </a:rPr>
              <a:t>й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За</a:t>
            </a:r>
            <a:r>
              <a:rPr sz="2100" spc="-25" dirty="0">
                <a:latin typeface="Calibri"/>
                <a:cs typeface="Calibri"/>
              </a:rPr>
              <a:t>к</a:t>
            </a:r>
            <a:r>
              <a:rPr sz="2100" dirty="0">
                <a:latin typeface="Calibri"/>
                <a:cs typeface="Calibri"/>
              </a:rPr>
              <a:t>оном «</a:t>
            </a:r>
            <a:r>
              <a:rPr sz="2100" spc="5" dirty="0">
                <a:latin typeface="Calibri"/>
                <a:cs typeface="Calibri"/>
              </a:rPr>
              <a:t>П</a:t>
            </a:r>
            <a:r>
              <a:rPr sz="2100" dirty="0">
                <a:latin typeface="Calibri"/>
                <a:cs typeface="Calibri"/>
              </a:rPr>
              <a:t>ро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д</a:t>
            </a:r>
            <a:r>
              <a:rPr sz="2100" dirty="0">
                <a:latin typeface="Calibri"/>
                <a:cs typeface="Calibri"/>
              </a:rPr>
              <a:t>е</a:t>
            </a:r>
            <a:r>
              <a:rPr sz="2100" spc="-15" dirty="0">
                <a:latin typeface="Calibri"/>
                <a:cs typeface="Calibri"/>
              </a:rPr>
              <a:t>р</a:t>
            </a:r>
            <a:r>
              <a:rPr sz="2100" spc="-35" dirty="0">
                <a:latin typeface="Calibri"/>
                <a:cs typeface="Calibri"/>
              </a:rPr>
              <a:t>ж</a:t>
            </a:r>
            <a:r>
              <a:rPr sz="2100" dirty="0">
                <a:latin typeface="Calibri"/>
                <a:cs typeface="Calibri"/>
              </a:rPr>
              <a:t>ав</a:t>
            </a:r>
            <a:r>
              <a:rPr sz="2100" spc="5" dirty="0">
                <a:latin typeface="Calibri"/>
                <a:cs typeface="Calibri"/>
              </a:rPr>
              <a:t>н</a:t>
            </a:r>
            <a:r>
              <a:rPr sz="2100" dirty="0">
                <a:latin typeface="Calibri"/>
                <a:cs typeface="Calibri"/>
              </a:rPr>
              <a:t>ий б</a:t>
            </a:r>
            <a:r>
              <a:rPr sz="2100" spc="-70" dirty="0">
                <a:latin typeface="Calibri"/>
                <a:cs typeface="Calibri"/>
              </a:rPr>
              <a:t>ю</a:t>
            </a:r>
            <a:r>
              <a:rPr sz="2100" dirty="0">
                <a:latin typeface="Calibri"/>
                <a:cs typeface="Calibri"/>
              </a:rPr>
              <a:t>д</a:t>
            </a:r>
            <a:r>
              <a:rPr sz="2100" spc="-15" dirty="0">
                <a:latin typeface="Calibri"/>
                <a:cs typeface="Calibri"/>
              </a:rPr>
              <a:t>же</a:t>
            </a:r>
            <a:r>
              <a:rPr sz="2100" dirty="0">
                <a:latin typeface="Calibri"/>
                <a:cs typeface="Calibri"/>
              </a:rPr>
              <a:t>т»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відповідн</a:t>
            </a:r>
            <a:r>
              <a:rPr sz="2100" spc="5" dirty="0">
                <a:latin typeface="Calibri"/>
                <a:cs typeface="Calibri"/>
              </a:rPr>
              <a:t>и</a:t>
            </a:r>
            <a:r>
              <a:rPr sz="2100" dirty="0">
                <a:latin typeface="Calibri"/>
                <a:cs typeface="Calibri"/>
              </a:rPr>
              <a:t>й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рі</a:t>
            </a:r>
            <a:r>
              <a:rPr sz="2100" spc="-5" dirty="0">
                <a:latin typeface="Calibri"/>
                <a:cs typeface="Calibri"/>
              </a:rPr>
              <a:t>к</a:t>
            </a:r>
            <a:r>
              <a:rPr sz="2100" spc="-10" dirty="0">
                <a:latin typeface="Calibri"/>
                <a:cs typeface="Calibri"/>
              </a:rPr>
              <a:t>,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наразі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ц</a:t>
            </a:r>
            <a:r>
              <a:rPr sz="2100" dirty="0">
                <a:latin typeface="Calibri"/>
                <a:cs typeface="Calibri"/>
              </a:rPr>
              <a:t>е 3 723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грн.).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u="heavy" spc="-470" dirty="0">
                <a:latin typeface="Calibri"/>
                <a:cs typeface="Calibri"/>
              </a:rPr>
              <a:t> </a:t>
            </a:r>
            <a:r>
              <a:rPr sz="2100" u="heavy" dirty="0">
                <a:latin typeface="Calibri"/>
                <a:cs typeface="Calibri"/>
              </a:rPr>
              <a:t>Пр</a:t>
            </a:r>
            <a:r>
              <a:rPr sz="2100" u="heavy" spc="-15" dirty="0">
                <a:latin typeface="Calibri"/>
                <a:cs typeface="Calibri"/>
              </a:rPr>
              <a:t>о</a:t>
            </a:r>
            <a:r>
              <a:rPr sz="2100" u="heavy" spc="-25" dirty="0">
                <a:latin typeface="Calibri"/>
                <a:cs typeface="Calibri"/>
              </a:rPr>
              <a:t>т</a:t>
            </a:r>
            <a:r>
              <a:rPr sz="2100" u="heavy" dirty="0">
                <a:latin typeface="Calibri"/>
                <a:cs typeface="Calibri"/>
              </a:rPr>
              <a:t>е</a:t>
            </a:r>
            <a:r>
              <a:rPr sz="2100" dirty="0">
                <a:latin typeface="Calibri"/>
                <a:cs typeface="Calibri"/>
              </a:rPr>
              <a:t>, не всі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</a:t>
            </a:r>
            <a:r>
              <a:rPr sz="2100" spc="-90" dirty="0">
                <a:latin typeface="Calibri"/>
                <a:cs typeface="Calibri"/>
              </a:rPr>
              <a:t>у</a:t>
            </a:r>
            <a:r>
              <a:rPr sz="2100" dirty="0">
                <a:latin typeface="Calibri"/>
                <a:cs typeface="Calibri"/>
              </a:rPr>
              <a:t>ди зас</a:t>
            </a:r>
            <a:r>
              <a:rPr sz="2100" spc="-25" dirty="0">
                <a:latin typeface="Calibri"/>
                <a:cs typeface="Calibri"/>
              </a:rPr>
              <a:t>т</a:t>
            </a:r>
            <a:r>
              <a:rPr sz="2100" dirty="0">
                <a:latin typeface="Calibri"/>
                <a:cs typeface="Calibri"/>
              </a:rPr>
              <a:t>ос</a:t>
            </a:r>
            <a:r>
              <a:rPr sz="2100" spc="-10" dirty="0">
                <a:latin typeface="Calibri"/>
                <a:cs typeface="Calibri"/>
              </a:rPr>
              <a:t>о</a:t>
            </a:r>
            <a:r>
              <a:rPr sz="2100" spc="-15" dirty="0">
                <a:latin typeface="Calibri"/>
                <a:cs typeface="Calibri"/>
              </a:rPr>
              <a:t>в</a:t>
            </a:r>
            <a:r>
              <a:rPr sz="2100" dirty="0">
                <a:latin typeface="Calibri"/>
                <a:cs typeface="Calibri"/>
              </a:rPr>
              <a:t>у</a:t>
            </a:r>
            <a:r>
              <a:rPr sz="2100" spc="-25" dirty="0">
                <a:latin typeface="Calibri"/>
                <a:cs typeface="Calibri"/>
              </a:rPr>
              <a:t>ю</a:t>
            </a:r>
            <a:r>
              <a:rPr sz="2100" dirty="0">
                <a:latin typeface="Calibri"/>
                <a:cs typeface="Calibri"/>
              </a:rPr>
              <a:t>ть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даний п</a:t>
            </a:r>
            <a:r>
              <a:rPr sz="2100" spc="-10" dirty="0">
                <a:latin typeface="Calibri"/>
                <a:cs typeface="Calibri"/>
              </a:rPr>
              <a:t>і</a:t>
            </a:r>
            <a:r>
              <a:rPr sz="2100" spc="10" dirty="0">
                <a:latin typeface="Calibri"/>
                <a:cs typeface="Calibri"/>
              </a:rPr>
              <a:t>д</a:t>
            </a:r>
            <a:r>
              <a:rPr sz="2100" dirty="0">
                <a:latin typeface="Calibri"/>
                <a:cs typeface="Calibri"/>
              </a:rPr>
              <a:t>хід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По</a:t>
            </a:r>
            <a:r>
              <a:rPr sz="2400" spc="-25" dirty="0">
                <a:solidFill>
                  <a:srgbClr val="049CAC"/>
                </a:solidFill>
                <a:latin typeface="Calibri"/>
                <a:cs typeface="Calibri"/>
              </a:rPr>
              <a:t>р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ушення</a:t>
            </a:r>
            <a:r>
              <a:rPr sz="2400" spc="-10" dirty="0">
                <a:solidFill>
                  <a:srgbClr val="049CA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ав</a:t>
            </a:r>
            <a:r>
              <a:rPr sz="2400" spc="-25" dirty="0">
                <a:solidFill>
                  <a:srgbClr val="049CAC"/>
                </a:solidFill>
                <a:latin typeface="Calibri"/>
                <a:cs typeface="Calibri"/>
              </a:rPr>
              <a:t>т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орсь</a:t>
            </a:r>
            <a:r>
              <a:rPr sz="2400" spc="-35" dirty="0">
                <a:solidFill>
                  <a:srgbClr val="049CAC"/>
                </a:solidFill>
                <a:latin typeface="Calibri"/>
                <a:cs typeface="Calibri"/>
              </a:rPr>
              <a:t>к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spc="-20" dirty="0">
                <a:solidFill>
                  <a:srgbClr val="049CAC"/>
                </a:solidFill>
                <a:latin typeface="Calibri"/>
                <a:cs typeface="Calibri"/>
              </a:rPr>
              <a:t>г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spc="-35" dirty="0">
                <a:solidFill>
                  <a:srgbClr val="049CA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26745" y="3864889"/>
            <a:ext cx="5998210" cy="995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50"/>
              </a:lnSpc>
            </a:pPr>
            <a:r>
              <a:rPr sz="1800" u="heavy" spc="-409" dirty="0">
                <a:latin typeface="Calibri"/>
                <a:cs typeface="Calibri"/>
              </a:rPr>
              <a:t> </a:t>
            </a:r>
            <a:r>
              <a:rPr sz="1800" u="heavy" dirty="0">
                <a:latin typeface="Calibri"/>
                <a:cs typeface="Calibri"/>
              </a:rPr>
              <a:t>П</a:t>
            </a:r>
            <a:r>
              <a:rPr sz="1800" u="heavy" spc="-15" dirty="0">
                <a:latin typeface="Calibri"/>
                <a:cs typeface="Calibri"/>
              </a:rPr>
              <a:t>і</a:t>
            </a:r>
            <a:r>
              <a:rPr sz="1800" u="heavy" spc="-25" dirty="0">
                <a:latin typeface="Calibri"/>
                <a:cs typeface="Calibri"/>
              </a:rPr>
              <a:t>д</a:t>
            </a:r>
            <a:r>
              <a:rPr sz="1800" u="heavy" dirty="0">
                <a:latin typeface="Calibri"/>
                <a:cs typeface="Calibri"/>
              </a:rPr>
              <a:t>тве</a:t>
            </a:r>
            <a:r>
              <a:rPr sz="1800" u="heavy" spc="-45" dirty="0">
                <a:latin typeface="Calibri"/>
                <a:cs typeface="Calibri"/>
              </a:rPr>
              <a:t>р</a:t>
            </a:r>
            <a:r>
              <a:rPr sz="1800" u="heavy" dirty="0">
                <a:latin typeface="Calibri"/>
                <a:cs typeface="Calibri"/>
              </a:rPr>
              <a:t>д</a:t>
            </a:r>
            <a:r>
              <a:rPr sz="1800" u="heavy" spc="-30" dirty="0">
                <a:latin typeface="Calibri"/>
                <a:cs typeface="Calibri"/>
              </a:rPr>
              <a:t>ж</a:t>
            </a:r>
            <a:r>
              <a:rPr sz="1800" u="heavy" dirty="0">
                <a:latin typeface="Calibri"/>
                <a:cs typeface="Calibri"/>
              </a:rPr>
              <a:t>ен</a:t>
            </a:r>
            <a:r>
              <a:rPr sz="1800" u="heavy" spc="-10" dirty="0">
                <a:latin typeface="Calibri"/>
                <a:cs typeface="Calibri"/>
              </a:rPr>
              <a:t>н</a:t>
            </a:r>
            <a:r>
              <a:rPr sz="1800" u="heavy" dirty="0">
                <a:latin typeface="Calibri"/>
                <a:cs typeface="Calibri"/>
              </a:rPr>
              <a:t>я</a:t>
            </a:r>
            <a:r>
              <a:rPr sz="1800" u="heavy" spc="5" dirty="0">
                <a:latin typeface="Calibri"/>
                <a:cs typeface="Calibri"/>
              </a:rPr>
              <a:t> </a:t>
            </a:r>
            <a:r>
              <a:rPr sz="1800" u="heavy" dirty="0">
                <a:latin typeface="Calibri"/>
                <a:cs typeface="Calibri"/>
              </a:rPr>
              <a:t>прав на</a:t>
            </a:r>
            <a:r>
              <a:rPr sz="1800" u="heavy" spc="5" dirty="0">
                <a:latin typeface="Calibri"/>
                <a:cs typeface="Calibri"/>
              </a:rPr>
              <a:t> </a:t>
            </a:r>
            <a:r>
              <a:rPr sz="1800" u="heavy" dirty="0">
                <a:latin typeface="Calibri"/>
                <a:cs typeface="Calibri"/>
              </a:rPr>
              <a:t>ф</a:t>
            </a:r>
            <a:r>
              <a:rPr sz="1800" u="heavy" spc="-15" dirty="0">
                <a:latin typeface="Calibri"/>
                <a:cs typeface="Calibri"/>
              </a:rPr>
              <a:t>о</a:t>
            </a:r>
            <a:r>
              <a:rPr sz="1800" u="heavy" spc="-30" dirty="0">
                <a:latin typeface="Calibri"/>
                <a:cs typeface="Calibri"/>
              </a:rPr>
              <a:t>т</a:t>
            </a:r>
            <a:r>
              <a:rPr sz="1800" u="heavy" dirty="0">
                <a:latin typeface="Calibri"/>
                <a:cs typeface="Calibri"/>
              </a:rPr>
              <a:t>ографі</a:t>
            </a:r>
            <a:r>
              <a:rPr sz="1800" u="heavy" spc="-10" dirty="0">
                <a:latin typeface="Calibri"/>
                <a:cs typeface="Calibri"/>
              </a:rPr>
              <a:t>ч</a:t>
            </a:r>
            <a:r>
              <a:rPr sz="1800" u="heavy" dirty="0">
                <a:latin typeface="Calibri"/>
                <a:cs typeface="Calibri"/>
              </a:rPr>
              <a:t>н</a:t>
            </a:r>
            <a:r>
              <a:rPr sz="1800" u="heavy" spc="-10" dirty="0">
                <a:latin typeface="Calibri"/>
                <a:cs typeface="Calibri"/>
              </a:rPr>
              <a:t>и</a:t>
            </a:r>
            <a:r>
              <a:rPr sz="1800" u="heavy" dirty="0">
                <a:latin typeface="Calibri"/>
                <a:cs typeface="Calibri"/>
              </a:rPr>
              <a:t>й</a:t>
            </a:r>
            <a:r>
              <a:rPr sz="1800" u="heavy" spc="30" dirty="0">
                <a:latin typeface="Calibri"/>
                <a:cs typeface="Calibri"/>
              </a:rPr>
              <a:t> </a:t>
            </a:r>
            <a:r>
              <a:rPr sz="1800" u="heavy" dirty="0">
                <a:latin typeface="Calibri"/>
                <a:cs typeface="Calibri"/>
              </a:rPr>
              <a:t>тв</a:t>
            </a:r>
            <a:r>
              <a:rPr sz="1800" u="heavy" spc="-10" dirty="0">
                <a:latin typeface="Calibri"/>
                <a:cs typeface="Calibri"/>
              </a:rPr>
              <a:t>і</a:t>
            </a:r>
            <a:r>
              <a:rPr sz="1800" u="heavy" dirty="0">
                <a:latin typeface="Calibri"/>
                <a:cs typeface="Calibri"/>
              </a:rPr>
              <a:t>р</a:t>
            </a:r>
            <a:r>
              <a:rPr sz="1800" u="heavy" spc="-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ts val="1945"/>
              </a:lnSpc>
              <a:buFont typeface="Calibri"/>
              <a:buChar char="-"/>
              <a:tabLst>
                <a:tab pos="299720" algn="l"/>
              </a:tabLst>
            </a:pP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м</a:t>
            </a:r>
            <a:r>
              <a:rPr sz="1800" dirty="0">
                <a:latin typeface="Calibri"/>
                <a:cs typeface="Calibri"/>
              </a:rPr>
              <a:t>пл</a:t>
            </a:r>
            <a:r>
              <a:rPr sz="1800" spc="5" dirty="0">
                <a:latin typeface="Calibri"/>
                <a:cs typeface="Calibri"/>
              </a:rPr>
              <a:t>е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</a:t>
            </a:r>
            <a:r>
              <a:rPr sz="1800" spc="-10" dirty="0">
                <a:latin typeface="Calibri"/>
                <a:cs typeface="Calibri"/>
              </a:rPr>
              <a:t>о</a:t>
            </a:r>
            <a:r>
              <a:rPr sz="1800" spc="-30" dirty="0">
                <a:latin typeface="Calibri"/>
                <a:cs typeface="Calibri"/>
              </a:rPr>
              <a:t>т</a:t>
            </a:r>
            <a:r>
              <a:rPr sz="1800" spc="-15" dirty="0">
                <a:latin typeface="Calibri"/>
                <a:cs typeface="Calibri"/>
              </a:rPr>
              <a:t>от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хн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ч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пертиза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ts val="1945"/>
              </a:lnSpc>
              <a:buFont typeface="Calibri"/>
              <a:buChar char="-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е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пертиза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м</a:t>
            </a:r>
            <a:r>
              <a:rPr sz="1800" dirty="0">
                <a:latin typeface="Calibri"/>
                <a:cs typeface="Calibri"/>
              </a:rPr>
              <a:t>п'</a:t>
            </a:r>
            <a:r>
              <a:rPr sz="1800" spc="-20" dirty="0">
                <a:latin typeface="Calibri"/>
                <a:cs typeface="Calibri"/>
              </a:rPr>
              <a:t>ю</a:t>
            </a:r>
            <a:r>
              <a:rPr sz="1800" spc="-15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е</a:t>
            </a:r>
            <a:r>
              <a:rPr sz="1800" spc="5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ної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т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хн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ки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прогр</a:t>
            </a:r>
            <a:r>
              <a:rPr sz="1800" spc="5" dirty="0">
                <a:latin typeface="Calibri"/>
                <a:cs typeface="Calibri"/>
              </a:rPr>
              <a:t>а</a:t>
            </a:r>
            <a:r>
              <a:rPr sz="1800" dirty="0">
                <a:latin typeface="Calibri"/>
                <a:cs typeface="Calibri"/>
              </a:rPr>
              <a:t>м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их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</a:t>
            </a:r>
            <a:r>
              <a:rPr sz="1800" spc="-5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д</a:t>
            </a:r>
            <a:r>
              <a:rPr sz="1800" dirty="0">
                <a:latin typeface="Calibri"/>
                <a:cs typeface="Calibri"/>
              </a:rPr>
              <a:t>уктів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ts val="2050"/>
              </a:lnSpc>
              <a:buFont typeface="Calibri"/>
              <a:buChar char="-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чек та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гарант</a:t>
            </a:r>
            <a:r>
              <a:rPr sz="1800" spc="-10" dirty="0">
                <a:latin typeface="Calibri"/>
                <a:cs typeface="Calibri"/>
              </a:rPr>
              <a:t>і</a:t>
            </a:r>
            <a:r>
              <a:rPr sz="1800" dirty="0">
                <a:latin typeface="Calibri"/>
                <a:cs typeface="Calibri"/>
              </a:rPr>
              <a:t>йн</a:t>
            </a:r>
            <a:r>
              <a:rPr sz="1800" spc="-10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та</a:t>
            </a:r>
            <a:r>
              <a:rPr sz="1800" spc="5" dirty="0">
                <a:latin typeface="Calibri"/>
                <a:cs typeface="Calibri"/>
              </a:rPr>
              <a:t>л</a:t>
            </a:r>
            <a:r>
              <a:rPr sz="1800" dirty="0">
                <a:latin typeface="Calibri"/>
                <a:cs typeface="Calibri"/>
              </a:rPr>
              <a:t>он </a:t>
            </a:r>
            <a:r>
              <a:rPr sz="1800" spc="-10" dirty="0">
                <a:latin typeface="Calibri"/>
                <a:cs typeface="Calibri"/>
              </a:rPr>
              <a:t>н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</a:t>
            </a:r>
            <a:r>
              <a:rPr sz="1800" spc="-10" dirty="0">
                <a:latin typeface="Calibri"/>
                <a:cs typeface="Calibri"/>
              </a:rPr>
              <a:t>о</a:t>
            </a:r>
            <a:r>
              <a:rPr sz="1800" spc="-30" dirty="0">
                <a:latin typeface="Calibri"/>
                <a:cs typeface="Calibri"/>
              </a:rPr>
              <a:t>т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аме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у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3535" y="5716701"/>
            <a:ext cx="5642610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25"/>
              </a:lnSpc>
            </a:pP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шення</a:t>
            </a:r>
            <a:r>
              <a:rPr sz="1600" i="1" spc="-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Дн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п</a:t>
            </a:r>
            <a:r>
              <a:rPr sz="1600" i="1" spc="-20" dirty="0">
                <a:latin typeface="Calibri"/>
                <a:cs typeface="Calibri"/>
              </a:rPr>
              <a:t>р</a:t>
            </a:r>
            <a:r>
              <a:rPr sz="1600" i="1" spc="-10" dirty="0">
                <a:latin typeface="Calibri"/>
                <a:cs typeface="Calibri"/>
              </a:rPr>
              <a:t>овсь</a:t>
            </a:r>
            <a:r>
              <a:rPr sz="1600" i="1" spc="-35" dirty="0">
                <a:latin typeface="Calibri"/>
                <a:cs typeface="Calibri"/>
              </a:rPr>
              <a:t>к</a:t>
            </a:r>
            <a:r>
              <a:rPr sz="1600" i="1" spc="-10" dirty="0">
                <a:latin typeface="Calibri"/>
                <a:cs typeface="Calibri"/>
              </a:rPr>
              <a:t>ого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spc="-20" dirty="0">
                <a:latin typeface="Calibri"/>
                <a:cs typeface="Calibri"/>
              </a:rPr>
              <a:t>а</a:t>
            </a:r>
            <a:r>
              <a:rPr sz="1600" i="1" spc="-10" dirty="0">
                <a:latin typeface="Calibri"/>
                <a:cs typeface="Calibri"/>
              </a:rPr>
              <a:t>й</a:t>
            </a:r>
            <a:r>
              <a:rPr sz="1600" i="1" spc="-20" dirty="0">
                <a:latin typeface="Calibri"/>
                <a:cs typeface="Calibri"/>
              </a:rPr>
              <a:t>о</a:t>
            </a:r>
            <a:r>
              <a:rPr sz="1600" i="1" spc="-10" dirty="0">
                <a:latin typeface="Calibri"/>
                <a:cs typeface="Calibri"/>
              </a:rPr>
              <a:t>нн</a:t>
            </a:r>
            <a:r>
              <a:rPr sz="1600" i="1" spc="-15" dirty="0">
                <a:latin typeface="Calibri"/>
                <a:cs typeface="Calibri"/>
              </a:rPr>
              <a:t>о</a:t>
            </a:r>
            <a:r>
              <a:rPr sz="1600" i="1" spc="-10" dirty="0">
                <a:latin typeface="Calibri"/>
                <a:cs typeface="Calibri"/>
              </a:rPr>
              <a:t>го</a:t>
            </a:r>
            <a:r>
              <a:rPr sz="1600" i="1" spc="4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с</a:t>
            </a:r>
            <a:r>
              <a:rPr sz="1600" i="1" spc="-20" dirty="0">
                <a:latin typeface="Calibri"/>
                <a:cs typeface="Calibri"/>
              </a:rPr>
              <a:t>у</a:t>
            </a:r>
            <a:r>
              <a:rPr sz="1600" i="1" spc="-10" dirty="0">
                <a:latin typeface="Calibri"/>
                <a:cs typeface="Calibri"/>
              </a:rPr>
              <a:t>ду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м.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К</a:t>
            </a:r>
            <a:r>
              <a:rPr sz="1600" i="1" spc="-20" dirty="0">
                <a:latin typeface="Calibri"/>
                <a:cs typeface="Calibri"/>
              </a:rPr>
              <a:t>и</a:t>
            </a:r>
            <a:r>
              <a:rPr sz="1600" i="1" spc="-10" dirty="0">
                <a:latin typeface="Calibri"/>
                <a:cs typeface="Calibri"/>
              </a:rPr>
              <a:t>єва</a:t>
            </a:r>
            <a:r>
              <a:rPr sz="1600" i="1" spc="3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в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д</a:t>
            </a:r>
            <a:r>
              <a:rPr sz="1600" i="1" spc="-15" dirty="0">
                <a:latin typeface="Calibri"/>
                <a:cs typeface="Calibri"/>
              </a:rPr>
              <a:t> 29</a:t>
            </a:r>
            <a:r>
              <a:rPr sz="1600" i="1" spc="-5" dirty="0">
                <a:latin typeface="Calibri"/>
                <a:cs typeface="Calibri"/>
              </a:rPr>
              <a:t>.</a:t>
            </a:r>
            <a:r>
              <a:rPr sz="1600" i="1" spc="-15" dirty="0">
                <a:latin typeface="Calibri"/>
                <a:cs typeface="Calibri"/>
              </a:rPr>
              <a:t>01</a:t>
            </a:r>
            <a:r>
              <a:rPr sz="1600" i="1" spc="-5" dirty="0">
                <a:latin typeface="Calibri"/>
                <a:cs typeface="Calibri"/>
              </a:rPr>
              <a:t>.</a:t>
            </a:r>
            <a:r>
              <a:rPr sz="1600" i="1" spc="-15" dirty="0">
                <a:latin typeface="Calibri"/>
                <a:cs typeface="Calibri"/>
              </a:rPr>
              <a:t>201</a:t>
            </a:r>
            <a:r>
              <a:rPr sz="1600" i="1" spc="-10" dirty="0">
                <a:latin typeface="Calibri"/>
                <a:cs typeface="Calibri"/>
              </a:rPr>
              <a:t>8р.</a:t>
            </a:r>
            <a:endParaRPr sz="1600">
              <a:latin typeface="Calibri"/>
              <a:cs typeface="Calibri"/>
            </a:endParaRPr>
          </a:p>
          <a:p>
            <a:pPr marL="3550285">
              <a:lnSpc>
                <a:spcPts val="1825"/>
              </a:lnSpc>
            </a:pPr>
            <a:r>
              <a:rPr sz="1600" i="1" spc="-10" dirty="0">
                <a:latin typeface="Calibri"/>
                <a:cs typeface="Calibri"/>
              </a:rPr>
              <a:t>у с</a:t>
            </a:r>
            <a:r>
              <a:rPr sz="1600" i="1" spc="-20" dirty="0">
                <a:latin typeface="Calibri"/>
                <a:cs typeface="Calibri"/>
              </a:rPr>
              <a:t>п</a:t>
            </a: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spc="-20" dirty="0">
                <a:latin typeface="Calibri"/>
                <a:cs typeface="Calibri"/>
              </a:rPr>
              <a:t>а</a:t>
            </a:r>
            <a:r>
              <a:rPr sz="1600" i="1" spc="-10" dirty="0">
                <a:latin typeface="Calibri"/>
                <a:cs typeface="Calibri"/>
              </a:rPr>
              <a:t>ві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spc="-15" dirty="0">
                <a:latin typeface="Calibri"/>
                <a:cs typeface="Calibri"/>
              </a:rPr>
              <a:t>755</a:t>
            </a:r>
            <a:r>
              <a:rPr sz="1600" i="1" spc="-10" dirty="0">
                <a:latin typeface="Calibri"/>
                <a:cs typeface="Calibri"/>
              </a:rPr>
              <a:t>/2</a:t>
            </a:r>
            <a:r>
              <a:rPr sz="1600" i="1" spc="-20" dirty="0">
                <a:latin typeface="Calibri"/>
                <a:cs typeface="Calibri"/>
              </a:rPr>
              <a:t>2</a:t>
            </a:r>
            <a:r>
              <a:rPr sz="1600" i="1" spc="-5" dirty="0">
                <a:latin typeface="Calibri"/>
                <a:cs typeface="Calibri"/>
              </a:rPr>
              <a:t>21</a:t>
            </a:r>
            <a:r>
              <a:rPr sz="1600" i="1" spc="-15" dirty="0">
                <a:latin typeface="Calibri"/>
                <a:cs typeface="Calibri"/>
              </a:rPr>
              <a:t>9</a:t>
            </a:r>
            <a:r>
              <a:rPr sz="1600" i="1" dirty="0">
                <a:latin typeface="Calibri"/>
                <a:cs typeface="Calibri"/>
              </a:rPr>
              <a:t>/</a:t>
            </a:r>
            <a:r>
              <a:rPr sz="1600" i="1" spc="-15" dirty="0">
                <a:latin typeface="Calibri"/>
                <a:cs typeface="Calibri"/>
              </a:rPr>
              <a:t>1</a:t>
            </a:r>
            <a:r>
              <a:rPr sz="1600" i="1" spc="-10" dirty="0">
                <a:latin typeface="Calibri"/>
                <a:cs typeface="Calibri"/>
              </a:rPr>
              <a:t>4-ц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35300" y="1189989"/>
            <a:ext cx="3177158" cy="21181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По</a:t>
            </a:r>
            <a:r>
              <a:rPr sz="2400" spc="-25" dirty="0">
                <a:solidFill>
                  <a:srgbClr val="049CAC"/>
                </a:solidFill>
                <a:latin typeface="Calibri"/>
                <a:cs typeface="Calibri"/>
              </a:rPr>
              <a:t>р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ушення</a:t>
            </a:r>
            <a:r>
              <a:rPr sz="2400" spc="-10" dirty="0">
                <a:solidFill>
                  <a:srgbClr val="049CA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ав</a:t>
            </a:r>
            <a:r>
              <a:rPr sz="2400" spc="-25" dirty="0">
                <a:solidFill>
                  <a:srgbClr val="049CAC"/>
                </a:solidFill>
                <a:latin typeface="Calibri"/>
                <a:cs typeface="Calibri"/>
              </a:rPr>
              <a:t>т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орсь</a:t>
            </a:r>
            <a:r>
              <a:rPr sz="2400" spc="-35" dirty="0">
                <a:solidFill>
                  <a:srgbClr val="049CAC"/>
                </a:solidFill>
                <a:latin typeface="Calibri"/>
                <a:cs typeface="Calibri"/>
              </a:rPr>
              <a:t>к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spc="-20" dirty="0">
                <a:solidFill>
                  <a:srgbClr val="049CAC"/>
                </a:solidFill>
                <a:latin typeface="Calibri"/>
                <a:cs typeface="Calibri"/>
              </a:rPr>
              <a:t>г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о</a:t>
            </a:r>
            <a:r>
              <a:rPr sz="2400" spc="-35" dirty="0">
                <a:solidFill>
                  <a:srgbClr val="049CA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49CAC"/>
                </a:solidFill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87337" y="1046378"/>
            <a:ext cx="7853045" cy="447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u="sng" spc="-320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Д</a:t>
            </a:r>
            <a:r>
              <a:rPr sz="1400" u="sng" dirty="0">
                <a:latin typeface="Calibri"/>
                <a:cs typeface="Calibri"/>
              </a:rPr>
              <a:t>ії, 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я</a:t>
            </a:r>
            <a:r>
              <a:rPr sz="1400" u="sng" spc="-5" dirty="0">
                <a:latin typeface="Calibri"/>
                <a:cs typeface="Calibri"/>
              </a:rPr>
              <a:t>к</a:t>
            </a:r>
            <a:r>
              <a:rPr sz="1400" u="sng" dirty="0">
                <a:latin typeface="Calibri"/>
                <a:cs typeface="Calibri"/>
              </a:rPr>
              <a:t>і</a:t>
            </a:r>
            <a:r>
              <a:rPr sz="1400" u="sng" spc="5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с</a:t>
            </a:r>
            <a:r>
              <a:rPr sz="1400" u="sng" spc="-50" dirty="0">
                <a:latin typeface="Calibri"/>
                <a:cs typeface="Calibri"/>
              </a:rPr>
              <a:t>у</a:t>
            </a:r>
            <a:r>
              <a:rPr sz="1400" u="sng" dirty="0">
                <a:latin typeface="Calibri"/>
                <a:cs typeface="Calibri"/>
              </a:rPr>
              <a:t>д</a:t>
            </a:r>
            <a:r>
              <a:rPr sz="1400" u="sng" spc="-10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в</a:t>
            </a:r>
            <a:r>
              <a:rPr sz="1400" u="sng" spc="-10" dirty="0">
                <a:latin typeface="Calibri"/>
                <a:cs typeface="Calibri"/>
              </a:rPr>
              <a:t>из</a:t>
            </a:r>
            <a:r>
              <a:rPr sz="1400" u="sng" dirty="0">
                <a:latin typeface="Calibri"/>
                <a:cs typeface="Calibri"/>
              </a:rPr>
              <a:t>нав</a:t>
            </a:r>
            <a:r>
              <a:rPr sz="1400" u="sng" spc="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по</a:t>
            </a:r>
            <a:r>
              <a:rPr sz="1400" u="sng" spc="-20" dirty="0">
                <a:latin typeface="Calibri"/>
                <a:cs typeface="Calibri"/>
              </a:rPr>
              <a:t>р</a:t>
            </a:r>
            <a:r>
              <a:rPr sz="1400" u="sng" dirty="0">
                <a:latin typeface="Calibri"/>
                <a:cs typeface="Calibri"/>
              </a:rPr>
              <a:t>у</a:t>
            </a:r>
            <a:r>
              <a:rPr sz="1400" u="sng" spc="-10" dirty="0">
                <a:latin typeface="Calibri"/>
                <a:cs typeface="Calibri"/>
              </a:rPr>
              <a:t>ш</a:t>
            </a:r>
            <a:r>
              <a:rPr sz="1400" u="sng" spc="-5" dirty="0">
                <a:latin typeface="Calibri"/>
                <a:cs typeface="Calibri"/>
              </a:rPr>
              <a:t>е</a:t>
            </a:r>
            <a:r>
              <a:rPr sz="1400" u="sng" dirty="0">
                <a:latin typeface="Calibri"/>
                <a:cs typeface="Calibri"/>
              </a:rPr>
              <a:t>нн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я</a:t>
            </a:r>
            <a:r>
              <a:rPr sz="1400" u="sng" dirty="0">
                <a:latin typeface="Calibri"/>
                <a:cs typeface="Calibri"/>
              </a:rPr>
              <a:t>м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Ві</a:t>
            </a:r>
            <a:r>
              <a:rPr sz="1400" spc="-15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 </a:t>
            </a:r>
            <a:r>
              <a:rPr sz="1400" spc="-25" dirty="0">
                <a:latin typeface="Calibri"/>
                <a:cs typeface="Calibri"/>
              </a:rPr>
              <a:t>ф</a:t>
            </a:r>
            <a:r>
              <a:rPr sz="1400" dirty="0">
                <a:latin typeface="Calibri"/>
                <a:cs typeface="Calibri"/>
              </a:rPr>
              <a:t>лаєрах,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ве</a:t>
            </a:r>
            <a:r>
              <a:rPr sz="1400" spc="-1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ай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відповідача,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носі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dirty="0">
                <a:latin typeface="Calibri"/>
                <a:cs typeface="Calibri"/>
              </a:rPr>
              <a:t>х інформа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ії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д</a:t>
            </a:r>
            <a:r>
              <a:rPr sz="1400" spc="-2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ук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лам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ої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ук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ії </a:t>
            </a:r>
            <a:r>
              <a:rPr sz="1400" spc="-5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ез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носі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dirty="0">
                <a:latin typeface="Calibri"/>
                <a:cs typeface="Calibri"/>
              </a:rPr>
              <a:t>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не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є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жливим)</a:t>
            </a:r>
            <a:endParaRPr sz="1400">
              <a:latin typeface="Calibri"/>
              <a:cs typeface="Calibri"/>
            </a:endParaRPr>
          </a:p>
          <a:p>
            <a:pPr marL="355600" marR="122555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П</a:t>
            </a:r>
            <a:r>
              <a:rPr sz="1400" spc="5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орне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оп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ил</a:t>
            </a:r>
            <a:r>
              <a:rPr sz="1400" spc="-45" dirty="0">
                <a:latin typeface="Calibri"/>
                <a:cs typeface="Calibri"/>
              </a:rPr>
              <a:t>ю</a:t>
            </a:r>
            <a:r>
              <a:rPr sz="1400" dirty="0">
                <a:latin typeface="Calibri"/>
                <a:cs typeface="Calibri"/>
              </a:rPr>
              <a:t>днен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дання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 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аль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ома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пу</a:t>
            </a:r>
            <a:r>
              <a:rPr sz="1400" spc="-3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лік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ви</a:t>
            </a:r>
            <a:r>
              <a:rPr sz="1400" spc="-3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тання 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ламі, ви</a:t>
            </a:r>
            <a:r>
              <a:rPr sz="1400" spc="-3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тання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ез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начен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імені ав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ора,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к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учуванн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10" dirty="0">
                <a:latin typeface="Calibri"/>
                <a:cs typeface="Calibri"/>
              </a:rPr>
              <a:t> з</a:t>
            </a:r>
            <a:r>
              <a:rPr sz="1400" dirty="0">
                <a:latin typeface="Calibri"/>
                <a:cs typeface="Calibri"/>
              </a:rPr>
              <a:t>міна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1400" dirty="0">
                <a:latin typeface="Calibri"/>
                <a:cs typeface="Calibri"/>
              </a:rPr>
              <a:t>Вкл</a:t>
            </a:r>
            <a:r>
              <a:rPr sz="1400" spc="-10" dirty="0">
                <a:latin typeface="Calibri"/>
                <a:cs typeface="Calibri"/>
              </a:rPr>
              <a:t>ю</a:t>
            </a:r>
            <a:r>
              <a:rPr sz="1400" dirty="0">
                <a:latin typeface="Calibri"/>
                <a:cs typeface="Calibri"/>
              </a:rPr>
              <a:t>чен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кла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огале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еї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"/>
              </a:spcBef>
              <a:buFont typeface="Wingdings"/>
              <a:buChar char=""/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u="sng" spc="-320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Дії,</a:t>
            </a:r>
            <a:r>
              <a:rPr sz="1400" u="sng" spc="-25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я</a:t>
            </a:r>
            <a:r>
              <a:rPr sz="1400" u="sng" dirty="0">
                <a:latin typeface="Calibri"/>
                <a:cs typeface="Calibri"/>
              </a:rPr>
              <a:t>кі </a:t>
            </a:r>
            <a:r>
              <a:rPr sz="1400" u="sng" spc="-10" dirty="0">
                <a:latin typeface="Calibri"/>
                <a:cs typeface="Calibri"/>
              </a:rPr>
              <a:t>с</a:t>
            </a:r>
            <a:r>
              <a:rPr sz="1400" u="sng" spc="-50" dirty="0">
                <a:latin typeface="Calibri"/>
                <a:cs typeface="Calibri"/>
              </a:rPr>
              <a:t>у</a:t>
            </a:r>
            <a:r>
              <a:rPr sz="1400" u="sng" dirty="0">
                <a:latin typeface="Calibri"/>
                <a:cs typeface="Calibri"/>
              </a:rPr>
              <a:t>д</a:t>
            </a:r>
            <a:r>
              <a:rPr sz="1400" u="sng" spc="-10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е</a:t>
            </a:r>
            <a:r>
              <a:rPr sz="1400" u="sng" spc="-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ви</a:t>
            </a:r>
            <a:r>
              <a:rPr sz="1400" u="sng" spc="-10" dirty="0">
                <a:latin typeface="Calibri"/>
                <a:cs typeface="Calibri"/>
              </a:rPr>
              <a:t>з</a:t>
            </a:r>
            <a:r>
              <a:rPr sz="1400" u="sng" dirty="0">
                <a:latin typeface="Calibri"/>
                <a:cs typeface="Calibri"/>
              </a:rPr>
              <a:t>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ав по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spc="-20" dirty="0">
                <a:latin typeface="Calibri"/>
                <a:cs typeface="Calibri"/>
              </a:rPr>
              <a:t>р</a:t>
            </a:r>
            <a:r>
              <a:rPr sz="1400" u="sng" dirty="0">
                <a:latin typeface="Calibri"/>
                <a:cs typeface="Calibri"/>
              </a:rPr>
              <a:t>уш</a:t>
            </a:r>
            <a:r>
              <a:rPr sz="1400" u="sng" spc="-10" dirty="0">
                <a:latin typeface="Calibri"/>
                <a:cs typeface="Calibri"/>
              </a:rPr>
              <a:t>е</a:t>
            </a:r>
            <a:r>
              <a:rPr sz="1400" u="sng" dirty="0">
                <a:latin typeface="Calibri"/>
                <a:cs typeface="Calibri"/>
              </a:rPr>
              <a:t>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я</a:t>
            </a:r>
            <a:r>
              <a:rPr sz="1400" u="sng" dirty="0">
                <a:latin typeface="Calibri"/>
                <a:cs typeface="Calibri"/>
              </a:rPr>
              <a:t>м</a:t>
            </a:r>
            <a:r>
              <a:rPr sz="1400" u="sng" spc="-3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400" dirty="0">
                <a:latin typeface="Calibri"/>
                <a:cs typeface="Calibri"/>
              </a:rPr>
              <a:t>Ви</a:t>
            </a:r>
            <a:r>
              <a:rPr sz="1400" spc="-3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тання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ане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із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ою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«Яхт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клуб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ат»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утні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2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15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о,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щ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В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«</a:t>
            </a:r>
            <a:r>
              <a:rPr sz="1400" spc="5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5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»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відповідач)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«Яхт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клуб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ат»</a:t>
            </a:r>
            <a:r>
              <a:rPr sz="1400" spc="-20" dirty="0">
                <a:latin typeface="Calibri"/>
                <a:cs typeface="Calibri"/>
              </a:rPr>
              <a:t> ц</a:t>
            </a:r>
            <a:r>
              <a:rPr sz="1400" dirty="0">
                <a:latin typeface="Calibri"/>
                <a:cs typeface="Calibri"/>
              </a:rPr>
              <a:t>е </a:t>
            </a:r>
            <a:r>
              <a:rPr sz="1400" spc="-3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дна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10" dirty="0">
                <a:latin typeface="Calibri"/>
                <a:cs typeface="Calibri"/>
              </a:rPr>
              <a:t> с</a:t>
            </a:r>
            <a:r>
              <a:rPr sz="1400" dirty="0">
                <a:latin typeface="Calibri"/>
                <a:cs typeface="Calibri"/>
              </a:rPr>
              <a:t>ама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особа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400" dirty="0">
                <a:latin typeface="Calibri"/>
                <a:cs typeface="Calibri"/>
              </a:rPr>
              <a:t>Ві</a:t>
            </a:r>
            <a:r>
              <a:rPr sz="1400" spc="-15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ве</a:t>
            </a:r>
            <a:r>
              <a:rPr sz="1400" spc="-1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ай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m</a:t>
            </a:r>
            <a:r>
              <a:rPr sz="1400" u="sng" dirty="0">
                <a:latin typeface="Calibri"/>
                <a:cs typeface="Calibri"/>
              </a:rPr>
              <a:t>a</a:t>
            </a:r>
            <a:r>
              <a:rPr sz="1400" u="sng" spc="-10" dirty="0">
                <a:latin typeface="Calibri"/>
                <a:cs typeface="Calibri"/>
              </a:rPr>
              <a:t>p</a:t>
            </a:r>
            <a:r>
              <a:rPr sz="1400" u="sng" dirty="0">
                <a:latin typeface="Calibri"/>
                <a:cs typeface="Calibri"/>
              </a:rPr>
              <a:t>ia.</a:t>
            </a:r>
            <a:r>
              <a:rPr sz="1400" u="sng" spc="-10" dirty="0">
                <a:latin typeface="Calibri"/>
                <a:cs typeface="Calibri"/>
              </a:rPr>
              <a:t>u</a:t>
            </a:r>
            <a:r>
              <a:rPr sz="1400" u="sng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 </a:t>
            </a:r>
            <a:r>
              <a:rPr sz="1400" u="sng" spc="-10" dirty="0">
                <a:latin typeface="Calibri"/>
                <a:cs typeface="Calibri"/>
              </a:rPr>
              <a:t>h</a:t>
            </a:r>
            <a:r>
              <a:rPr sz="1400" u="sng" spc="-5" dirty="0">
                <a:latin typeface="Calibri"/>
                <a:cs typeface="Calibri"/>
              </a:rPr>
              <a:t>o</a:t>
            </a:r>
            <a:r>
              <a:rPr sz="1400" u="sng" spc="-10" dirty="0">
                <a:latin typeface="Calibri"/>
                <a:cs typeface="Calibri"/>
              </a:rPr>
              <a:t>t</a:t>
            </a:r>
            <a:r>
              <a:rPr sz="1400" u="sng" dirty="0">
                <a:latin typeface="Calibri"/>
                <a:cs typeface="Calibri"/>
              </a:rPr>
              <a:t>els2</a:t>
            </a:r>
            <a:r>
              <a:rPr sz="1400" u="sng" spc="-10" dirty="0">
                <a:latin typeface="Calibri"/>
                <a:cs typeface="Calibri"/>
              </a:rPr>
              <a:t>4</a:t>
            </a:r>
            <a:r>
              <a:rPr sz="1400" u="sng" dirty="0">
                <a:latin typeface="Calibri"/>
                <a:cs typeface="Calibri"/>
              </a:rPr>
              <a:t>.</a:t>
            </a:r>
            <a:r>
              <a:rPr sz="1400" u="sng" spc="-10" dirty="0">
                <a:latin typeface="Calibri"/>
                <a:cs typeface="Calibri"/>
              </a:rPr>
              <a:t>u</a:t>
            </a:r>
            <a:r>
              <a:rPr sz="1400" u="sng" dirty="0">
                <a:latin typeface="Calibri"/>
                <a:cs typeface="Calibri"/>
              </a:rPr>
              <a:t>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50" dirty="0">
                <a:latin typeface="Calibri"/>
                <a:cs typeface="Calibri"/>
              </a:rPr>
              <a:t>у</a:t>
            </a:r>
            <a:r>
              <a:rPr sz="1400" dirty="0">
                <a:latin typeface="Calibri"/>
                <a:cs typeface="Calibri"/>
              </a:rPr>
              <a:t>д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не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</a:t>
            </a:r>
            <a:r>
              <a:rPr sz="1400" spc="-10" dirty="0">
                <a:latin typeface="Calibri"/>
                <a:cs typeface="Calibri"/>
              </a:rPr>
              <a:t>ож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жн</a:t>
            </a:r>
            <a:r>
              <a:rPr sz="1400" spc="-10" dirty="0">
                <a:latin typeface="Calibri"/>
                <a:cs typeface="Calibri"/>
              </a:rPr>
              <a:t>ю</a:t>
            </a:r>
            <a:r>
              <a:rPr sz="1400" dirty="0">
                <a:latin typeface="Calibri"/>
                <a:cs typeface="Calibri"/>
              </a:rPr>
              <a:t>ва</a:t>
            </a:r>
            <a:r>
              <a:rPr sz="1400" spc="-5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10" dirty="0">
                <a:latin typeface="Calibri"/>
                <a:cs typeface="Calibri"/>
              </a:rPr>
              <a:t>«</a:t>
            </a:r>
            <a:r>
              <a:rPr sz="1400" spc="-16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ос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инни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а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«</a:t>
            </a:r>
            <a:r>
              <a:rPr sz="1400" spc="5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ат»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</a:t>
            </a:r>
            <a:r>
              <a:rPr sz="1400" spc="5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ат»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400" dirty="0">
                <a:latin typeface="Calibri"/>
                <a:cs typeface="Calibri"/>
              </a:rPr>
              <a:t>Ві</a:t>
            </a:r>
            <a:r>
              <a:rPr sz="1400" spc="-15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чу</a:t>
            </a:r>
            <a:r>
              <a:rPr sz="1400" spc="-10" dirty="0">
                <a:latin typeface="Calibri"/>
                <a:cs typeface="Calibri"/>
              </a:rPr>
              <a:t>ж</a:t>
            </a:r>
            <a:r>
              <a:rPr sz="1400" spc="-5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я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во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інш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м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осо</a:t>
            </a:r>
            <a:r>
              <a:rPr sz="1400" spc="-1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ам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ні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о,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щ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0" dirty="0">
                <a:latin typeface="Calibri"/>
                <a:cs typeface="Calibri"/>
              </a:rPr>
              <a:t> р</a:t>
            </a:r>
            <a:r>
              <a:rPr sz="1400" spc="-5" dirty="0">
                <a:latin typeface="Calibri"/>
                <a:cs typeface="Calibri"/>
              </a:rPr>
              <a:t>ек</a:t>
            </a:r>
            <a:r>
              <a:rPr sz="1400" dirty="0">
                <a:latin typeface="Calibri"/>
                <a:cs typeface="Calibri"/>
              </a:rPr>
              <a:t>лам</a:t>
            </a:r>
            <a:r>
              <a:rPr sz="1400" spc="-40" dirty="0">
                <a:latin typeface="Calibri"/>
                <a:cs typeface="Calibri"/>
              </a:rPr>
              <a:t>о</a:t>
            </a:r>
            <a:r>
              <a:rPr sz="1400" spc="-5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ав</a:t>
            </a:r>
            <a:r>
              <a:rPr sz="1400" spc="-10" dirty="0">
                <a:latin typeface="Calibri"/>
                <a:cs typeface="Calibri"/>
              </a:rPr>
              <a:t>ец</a:t>
            </a:r>
            <a:r>
              <a:rPr sz="1400" dirty="0">
                <a:latin typeface="Calibri"/>
                <a:cs typeface="Calibri"/>
              </a:rPr>
              <a:t>ь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</a:t>
            </a:r>
            <a:r>
              <a:rPr sz="1400" spc="-165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ос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ничный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оран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ый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омп</a:t>
            </a:r>
            <a:r>
              <a:rPr sz="1400" spc="5" dirty="0">
                <a:latin typeface="Calibri"/>
                <a:cs typeface="Calibri"/>
              </a:rPr>
              <a:t>л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2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с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</a:t>
            </a:r>
            <a:r>
              <a:rPr sz="1400" spc="5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5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»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є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</a:t>
            </a:r>
            <a:r>
              <a:rPr sz="1400" spc="5" dirty="0">
                <a:latin typeface="Calibri"/>
                <a:cs typeface="Calibri"/>
              </a:rPr>
              <a:t>Ф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5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u="sng" spc="-320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Р</a:t>
            </a:r>
            <a:r>
              <a:rPr sz="1400" u="sng" dirty="0">
                <a:latin typeface="Calibri"/>
                <a:cs typeface="Calibri"/>
              </a:rPr>
              <a:t>іш</a:t>
            </a:r>
            <a:r>
              <a:rPr sz="1400" u="sng" spc="-10" dirty="0">
                <a:latin typeface="Calibri"/>
                <a:cs typeface="Calibri"/>
              </a:rPr>
              <a:t>е</a:t>
            </a:r>
            <a:r>
              <a:rPr sz="1400" u="sng" dirty="0">
                <a:latin typeface="Calibri"/>
                <a:cs typeface="Calibri"/>
              </a:rPr>
              <a:t>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н</a:t>
            </a:r>
            <a:r>
              <a:rPr sz="1400" u="sng" spc="-31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я</a:t>
            </a:r>
            <a:r>
              <a:rPr sz="1400" u="sng" spc="-20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с</a:t>
            </a:r>
            <a:r>
              <a:rPr sz="1400" u="sng" spc="-50" dirty="0">
                <a:latin typeface="Calibri"/>
                <a:cs typeface="Calibri"/>
              </a:rPr>
              <a:t>у</a:t>
            </a:r>
            <a:r>
              <a:rPr sz="1400" u="sng" spc="-20" dirty="0">
                <a:latin typeface="Calibri"/>
                <a:cs typeface="Calibri"/>
              </a:rPr>
              <a:t>д</a:t>
            </a:r>
            <a:r>
              <a:rPr sz="1400" u="sng" spc="-5" dirty="0">
                <a:latin typeface="Calibri"/>
                <a:cs typeface="Calibri"/>
              </a:rPr>
              <a:t>у</a:t>
            </a:r>
            <a:r>
              <a:rPr sz="1400" spc="-375" dirty="0">
                <a:latin typeface="Calibri"/>
                <a:cs typeface="Calibri"/>
              </a:rPr>
              <a:t>:</a:t>
            </a:r>
            <a:r>
              <a:rPr sz="1400" u="sng" dirty="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400" spc="-5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яг</a:t>
            </a:r>
            <a:r>
              <a:rPr sz="1400" dirty="0">
                <a:latin typeface="Calibri"/>
                <a:cs typeface="Calibri"/>
              </a:rPr>
              <a:t>нути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моральну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ш</a:t>
            </a:r>
            <a:r>
              <a:rPr sz="1400" spc="-35" dirty="0">
                <a:latin typeface="Calibri"/>
                <a:cs typeface="Calibri"/>
              </a:rPr>
              <a:t>ко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 5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</a:t>
            </a:r>
            <a:r>
              <a:rPr sz="1400" spc="-10" dirty="0">
                <a:latin typeface="Calibri"/>
                <a:cs typeface="Calibri"/>
              </a:rPr>
              <a:t>0</a:t>
            </a:r>
            <a:r>
              <a:rPr sz="1400" dirty="0">
                <a:latin typeface="Calibri"/>
                <a:cs typeface="Calibri"/>
              </a:rPr>
              <a:t>0 г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н.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по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ив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ч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ос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60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</a:t>
            </a:r>
            <a:r>
              <a:rPr sz="1400" spc="-10" dirty="0">
                <a:latin typeface="Calibri"/>
                <a:cs typeface="Calibri"/>
              </a:rPr>
              <a:t>0</a:t>
            </a:r>
            <a:r>
              <a:rPr sz="1400" dirty="0">
                <a:latin typeface="Calibri"/>
                <a:cs typeface="Calibri"/>
              </a:rPr>
              <a:t>0 г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spc="15" dirty="0">
                <a:latin typeface="Calibri"/>
                <a:cs typeface="Calibri"/>
              </a:rPr>
              <a:t>н</a:t>
            </a:r>
            <a:r>
              <a:rPr sz="1400" spc="5" dirty="0">
                <a:latin typeface="Calibri"/>
                <a:cs typeface="Calibri"/>
              </a:rPr>
              <a:t>.)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400" spc="-5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яг</a:t>
            </a:r>
            <a:r>
              <a:rPr sz="1400" dirty="0">
                <a:latin typeface="Calibri"/>
                <a:cs typeface="Calibri"/>
              </a:rPr>
              <a:t>нути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омпен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ц</a:t>
            </a:r>
            <a:r>
              <a:rPr sz="1400" dirty="0">
                <a:latin typeface="Calibri"/>
                <a:cs typeface="Calibri"/>
              </a:rPr>
              <a:t>ію у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озмі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6</a:t>
            </a:r>
            <a:r>
              <a:rPr sz="1400" b="1" dirty="0">
                <a:latin typeface="Calibri"/>
                <a:cs typeface="Calibri"/>
              </a:rPr>
              <a:t>4 </a:t>
            </a:r>
            <a:r>
              <a:rPr sz="1400" b="1" spc="-10" dirty="0">
                <a:latin typeface="Calibri"/>
                <a:cs typeface="Calibri"/>
              </a:rPr>
              <a:t>м</a:t>
            </a:r>
            <a:r>
              <a:rPr sz="1400" b="1" dirty="0">
                <a:latin typeface="Calibri"/>
                <a:cs typeface="Calibri"/>
              </a:rPr>
              <a:t>інімальних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заробітних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плат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2 3</a:t>
            </a:r>
            <a:r>
              <a:rPr sz="1400" spc="-5" dirty="0">
                <a:latin typeface="Calibri"/>
                <a:cs typeface="Calibri"/>
              </a:rPr>
              <a:t>8</a:t>
            </a:r>
            <a:r>
              <a:rPr sz="1400" dirty="0">
                <a:latin typeface="Calibri"/>
                <a:cs typeface="Calibri"/>
              </a:rPr>
              <a:t>7 7</a:t>
            </a:r>
            <a:r>
              <a:rPr sz="1400" spc="-5" dirty="0">
                <a:latin typeface="Calibri"/>
                <a:cs typeface="Calibri"/>
              </a:rPr>
              <a:t>2</a:t>
            </a:r>
            <a:r>
              <a:rPr sz="1400" dirty="0">
                <a:latin typeface="Calibri"/>
                <a:cs typeface="Calibri"/>
              </a:rPr>
              <a:t>0 г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по</a:t>
            </a:r>
            <a:r>
              <a:rPr sz="1400" spc="-5" dirty="0">
                <a:latin typeface="Calibri"/>
                <a:cs typeface="Calibri"/>
              </a:rPr>
              <a:t>зи</a:t>
            </a:r>
            <a:r>
              <a:rPr sz="1400" dirty="0">
                <a:latin typeface="Calibri"/>
                <a:cs typeface="Calibri"/>
              </a:rPr>
              <a:t>вач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ос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</a:t>
            </a:r>
            <a:r>
              <a:rPr sz="1400" spc="-10" dirty="0">
                <a:latin typeface="Calibri"/>
                <a:cs typeface="Calibri"/>
              </a:rPr>
              <a:t> 13</a:t>
            </a:r>
            <a:r>
              <a:rPr sz="1400" dirty="0">
                <a:latin typeface="Calibri"/>
                <a:cs typeface="Calibri"/>
              </a:rPr>
              <a:t>6 </a:t>
            </a:r>
            <a:r>
              <a:rPr sz="1400" spc="-10" dirty="0">
                <a:latin typeface="Calibri"/>
                <a:cs typeface="Calibri"/>
              </a:rPr>
              <a:t>00</a:t>
            </a:r>
            <a:r>
              <a:rPr sz="1400" dirty="0">
                <a:latin typeface="Calibri"/>
                <a:cs typeface="Calibri"/>
              </a:rPr>
              <a:t>0 </a:t>
            </a:r>
            <a:r>
              <a:rPr sz="1400" spc="-10" dirty="0">
                <a:latin typeface="Calibri"/>
                <a:cs typeface="Calibri"/>
              </a:rPr>
              <a:t>гр</a:t>
            </a:r>
            <a:r>
              <a:rPr sz="1400" dirty="0">
                <a:latin typeface="Calibri"/>
                <a:cs typeface="Calibri"/>
              </a:rPr>
              <a:t>н)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3"/>
              <a:tabLst>
                <a:tab pos="356235" algn="l"/>
              </a:tabLst>
            </a:pP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обов'</a:t>
            </a:r>
            <a:r>
              <a:rPr sz="1400" spc="-10" dirty="0">
                <a:latin typeface="Calibri"/>
                <a:cs typeface="Calibri"/>
              </a:rPr>
              <a:t>яз</a:t>
            </a:r>
            <a:r>
              <a:rPr sz="1400" dirty="0">
                <a:latin typeface="Calibri"/>
                <a:cs typeface="Calibri"/>
              </a:rPr>
              <a:t>ати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відповідача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опу</a:t>
            </a:r>
            <a:r>
              <a:rPr sz="1400" spc="-30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лікув</a:t>
            </a:r>
            <a:r>
              <a:rPr sz="1400" spc="-5" dirty="0">
                <a:latin typeface="Calibri"/>
                <a:cs typeface="Calibri"/>
              </a:rPr>
              <a:t>а</a:t>
            </a:r>
            <a:r>
              <a:rPr sz="1400" dirty="0">
                <a:latin typeface="Calibri"/>
                <a:cs typeface="Calibri"/>
              </a:rPr>
              <a:t>ти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дані п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о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по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уш</a:t>
            </a:r>
            <a:r>
              <a:rPr sz="1400" spc="-10" dirty="0">
                <a:latin typeface="Calibri"/>
                <a:cs typeface="Calibri"/>
              </a:rPr>
              <a:t>е</a:t>
            </a:r>
            <a:r>
              <a:rPr sz="1400" dirty="0">
                <a:latin typeface="Calibri"/>
                <a:cs typeface="Calibri"/>
              </a:rPr>
              <a:t>ння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г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</a:t>
            </a:r>
            <a:r>
              <a:rPr sz="1400" spc="-45" dirty="0">
                <a:latin typeface="Calibri"/>
                <a:cs typeface="Calibri"/>
              </a:rPr>
              <a:t>У</a:t>
            </a:r>
            <a:r>
              <a:rPr sz="1400" spc="-10" dirty="0">
                <a:latin typeface="Calibri"/>
                <a:cs typeface="Calibri"/>
              </a:rPr>
              <a:t>ря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овий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ку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'є</a:t>
            </a:r>
            <a:r>
              <a:rPr sz="1400" spc="1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3"/>
              <a:tabLst>
                <a:tab pos="356235" algn="l"/>
              </a:tabLst>
            </a:pP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5" dirty="0">
                <a:latin typeface="Calibri"/>
                <a:cs typeface="Calibri"/>
              </a:rPr>
              <a:t>б</a:t>
            </a:r>
            <a:r>
              <a:rPr sz="1400" dirty="0">
                <a:latin typeface="Calibri"/>
                <a:cs typeface="Calibri"/>
              </a:rPr>
              <a:t>оро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ви</a:t>
            </a:r>
            <a:r>
              <a:rPr sz="1400" spc="-35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ор</a:t>
            </a:r>
            <a:r>
              <a:rPr sz="1400" spc="-5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тання тво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ів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5" dirty="0">
                <a:latin typeface="Calibri"/>
                <a:cs typeface="Calibri"/>
              </a:rPr>
              <a:t>р</a:t>
            </a:r>
            <a:r>
              <a:rPr sz="2400" dirty="0">
                <a:latin typeface="Calibri"/>
                <a:cs typeface="Calibri"/>
              </a:rPr>
              <a:t>ушення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ав</a:t>
            </a:r>
            <a:r>
              <a:rPr sz="2400" spc="-2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орсь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г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08698" y="1047114"/>
            <a:ext cx="1659001" cy="16590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1896" y="1530375"/>
            <a:ext cx="8195309" cy="419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532255" algn="ctr">
              <a:lnSpc>
                <a:spcPct val="100000"/>
              </a:lnSpc>
            </a:pPr>
            <a:r>
              <a:rPr sz="1600" u="heavy" spc="-365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По</a:t>
            </a:r>
            <a:r>
              <a:rPr sz="1600" u="heavy" spc="-25" dirty="0">
                <a:latin typeface="Calibri"/>
                <a:cs typeface="Calibri"/>
              </a:rPr>
              <a:t>р</a:t>
            </a:r>
            <a:r>
              <a:rPr sz="1600" u="heavy" spc="-10" dirty="0">
                <a:latin typeface="Calibri"/>
                <a:cs typeface="Calibri"/>
              </a:rPr>
              <a:t>у</a:t>
            </a:r>
            <a:r>
              <a:rPr sz="1600" u="heavy" spc="-20" dirty="0">
                <a:latin typeface="Calibri"/>
                <a:cs typeface="Calibri"/>
              </a:rPr>
              <a:t>ш</a:t>
            </a:r>
            <a:r>
              <a:rPr sz="1600" u="heavy" spc="-10" dirty="0">
                <a:latin typeface="Calibri"/>
                <a:cs typeface="Calibri"/>
              </a:rPr>
              <a:t>е</a:t>
            </a:r>
            <a:r>
              <a:rPr sz="1600" u="heavy" spc="-20" dirty="0">
                <a:latin typeface="Calibri"/>
                <a:cs typeface="Calibri"/>
              </a:rPr>
              <a:t>н</a:t>
            </a:r>
            <a:r>
              <a:rPr sz="1600" u="heavy" spc="-10" dirty="0">
                <a:latin typeface="Calibri"/>
                <a:cs typeface="Calibri"/>
              </a:rPr>
              <a:t>н</a:t>
            </a:r>
            <a:r>
              <a:rPr sz="1600" u="heavy" spc="-20" dirty="0">
                <a:latin typeface="Calibri"/>
                <a:cs typeface="Calibri"/>
              </a:rPr>
              <a:t>я</a:t>
            </a:r>
            <a:r>
              <a:rPr sz="1600" spc="-5" dirty="0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2804795" marR="109347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Ви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ористання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п</a:t>
            </a:r>
            <a:r>
              <a:rPr sz="1600" spc="-10" dirty="0">
                <a:latin typeface="Calibri"/>
                <a:cs typeface="Calibri"/>
              </a:rPr>
              <a:t>ерекла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у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твор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в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20" dirty="0">
                <a:latin typeface="Calibri"/>
                <a:cs typeface="Calibri"/>
              </a:rPr>
              <a:t>п</a:t>
            </a:r>
            <a:r>
              <a:rPr sz="1600" spc="-10" dirty="0">
                <a:latin typeface="Calibri"/>
                <a:cs typeface="Calibri"/>
              </a:rPr>
              <a:t>анс</a:t>
            </a:r>
            <a:r>
              <a:rPr sz="1600" spc="-20" dirty="0">
                <a:latin typeface="Calibri"/>
                <a:cs typeface="Calibri"/>
              </a:rPr>
              <a:t>ь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ої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мови на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укра</a:t>
            </a:r>
            <a:r>
              <a:rPr sz="1600" dirty="0">
                <a:latin typeface="Calibri"/>
                <a:cs typeface="Calibri"/>
              </a:rPr>
              <a:t>ї</a:t>
            </a:r>
            <a:r>
              <a:rPr sz="1600" spc="-10" dirty="0">
                <a:latin typeface="Calibri"/>
                <a:cs typeface="Calibri"/>
              </a:rPr>
              <a:t>н</a:t>
            </a:r>
            <a:r>
              <a:rPr sz="1600" spc="-15" dirty="0">
                <a:latin typeface="Calibri"/>
                <a:cs typeface="Calibri"/>
              </a:rPr>
              <a:t>с</a:t>
            </a:r>
            <a:r>
              <a:rPr sz="1600" spc="-20" dirty="0">
                <a:latin typeface="Calibri"/>
                <a:cs typeface="Calibri"/>
              </a:rPr>
              <a:t>ь</a:t>
            </a:r>
            <a:r>
              <a:rPr sz="1600" spc="-10" dirty="0">
                <a:latin typeface="Calibri"/>
                <a:cs typeface="Calibri"/>
              </a:rPr>
              <a:t>ку мо</a:t>
            </a:r>
            <a:r>
              <a:rPr sz="1600" spc="-20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у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Осо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spc="-20" dirty="0">
                <a:latin typeface="Calibri"/>
                <a:cs typeface="Calibri"/>
              </a:rPr>
              <a:t>б</a:t>
            </a:r>
            <a:r>
              <a:rPr sz="1500" u="heavy" dirty="0">
                <a:latin typeface="Calibri"/>
                <a:cs typeface="Calibri"/>
              </a:rPr>
              <a:t>ли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вос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ті</a:t>
            </a:r>
            <a:r>
              <a:rPr sz="1500" u="heavy" spc="-5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спр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ави</a:t>
            </a:r>
            <a:r>
              <a:rPr sz="1500" u="heavy" spc="-3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marL="12700" marR="268605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По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ушник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надав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ази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вил</a:t>
            </a:r>
            <a:r>
              <a:rPr sz="1500" spc="5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чення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слі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ч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м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15</a:t>
            </a:r>
            <a:r>
              <a:rPr sz="1500" dirty="0">
                <a:latin typeface="Calibri"/>
                <a:cs typeface="Calibri"/>
              </a:rPr>
              <a:t>6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мі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ників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книги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 рам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ах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кри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інально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 провад</a:t>
            </a:r>
            <a:r>
              <a:rPr sz="1500" spc="-15" dirty="0">
                <a:latin typeface="Calibri"/>
                <a:cs typeface="Calibri"/>
              </a:rPr>
              <a:t>ж</a:t>
            </a:r>
            <a:r>
              <a:rPr sz="1500" dirty="0">
                <a:latin typeface="Calibri"/>
                <a:cs typeface="Calibri"/>
              </a:rPr>
              <a:t>енн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,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</a:t>
            </a:r>
            <a:r>
              <a:rPr sz="1500" spc="-15" dirty="0">
                <a:latin typeface="Calibri"/>
                <a:cs typeface="Calibri"/>
              </a:rPr>
              <a:t>о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с</a:t>
            </a:r>
            <a:r>
              <a:rPr sz="1500" spc="-6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д в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азав,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щ</a:t>
            </a:r>
            <a:r>
              <a:rPr sz="1500" dirty="0">
                <a:latin typeface="Calibri"/>
                <a:cs typeface="Calibri"/>
              </a:rPr>
              <a:t>о 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акі </a:t>
            </a:r>
            <a:r>
              <a:rPr sz="1500" spc="-15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ази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не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</a:t>
            </a:r>
            <a:r>
              <a:rPr sz="1500" spc="-10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жу</a:t>
            </a:r>
            <a:r>
              <a:rPr sz="1500" spc="-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ь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пі</a:t>
            </a:r>
            <a:r>
              <a:rPr sz="1500" spc="-15" dirty="0">
                <a:latin typeface="Calibri"/>
                <a:cs typeface="Calibri"/>
              </a:rPr>
              <a:t>д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ве</a:t>
            </a:r>
            <a:r>
              <a:rPr sz="1500" spc="-4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джувати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ираж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он</a:t>
            </a:r>
            <a:r>
              <a:rPr sz="1500" spc="-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рафактно</a:t>
            </a:r>
            <a:r>
              <a:rPr sz="1500" spc="-20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 видання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Р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ішення</a:t>
            </a:r>
            <a:r>
              <a:rPr sz="1500" u="heavy" spc="-2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с</a:t>
            </a:r>
            <a:r>
              <a:rPr sz="1500" u="heavy" spc="-55" dirty="0">
                <a:latin typeface="Calibri"/>
                <a:cs typeface="Calibri"/>
              </a:rPr>
              <a:t>у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у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500" dirty="0">
                <a:latin typeface="Calibri"/>
                <a:cs typeface="Calibri"/>
              </a:rPr>
              <a:t>Ст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гнути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моральну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ш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spc="-35" dirty="0">
                <a:latin typeface="Calibri"/>
                <a:cs typeface="Calibri"/>
              </a:rPr>
              <a:t>о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у –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5 </a:t>
            </a:r>
            <a:r>
              <a:rPr sz="1500" spc="-5" dirty="0">
                <a:latin typeface="Calibri"/>
                <a:cs typeface="Calibri"/>
              </a:rPr>
              <a:t>00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грн.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(поз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вач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просив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1</a:t>
            </a:r>
            <a:r>
              <a:rPr sz="1500" dirty="0">
                <a:latin typeface="Calibri"/>
                <a:cs typeface="Calibri"/>
              </a:rPr>
              <a:t>0 </a:t>
            </a:r>
            <a:r>
              <a:rPr sz="1500" spc="-5" dirty="0">
                <a:latin typeface="Calibri"/>
                <a:cs typeface="Calibri"/>
              </a:rPr>
              <a:t>00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грн</a:t>
            </a:r>
            <a:r>
              <a:rPr sz="1500" spc="5" dirty="0">
                <a:latin typeface="Calibri"/>
                <a:cs typeface="Calibri"/>
              </a:rPr>
              <a:t>.</a:t>
            </a:r>
            <a:r>
              <a:rPr sz="1500" dirty="0"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500" dirty="0">
                <a:latin typeface="Calibri"/>
                <a:cs typeface="Calibri"/>
              </a:rPr>
              <a:t>Ст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гнути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п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нсацію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і </a:t>
            </a:r>
            <a:r>
              <a:rPr sz="1500" b="1" spc="-15" dirty="0">
                <a:latin typeface="Calibri"/>
                <a:cs typeface="Calibri"/>
              </a:rPr>
              <a:t>4</a:t>
            </a:r>
            <a:r>
              <a:rPr sz="1500" b="1" spc="-10" dirty="0">
                <a:latin typeface="Calibri"/>
                <a:cs typeface="Calibri"/>
              </a:rPr>
              <a:t>5</a:t>
            </a:r>
            <a:r>
              <a:rPr sz="1500" b="1" dirty="0">
                <a:latin typeface="Calibri"/>
                <a:cs typeface="Calibri"/>
              </a:rPr>
              <a:t> мінімальних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зар</a:t>
            </a:r>
            <a:r>
              <a:rPr sz="1500" b="1" spc="-10" dirty="0">
                <a:latin typeface="Calibri"/>
                <a:cs typeface="Calibri"/>
              </a:rPr>
              <a:t>о</a:t>
            </a:r>
            <a:r>
              <a:rPr sz="1500" b="1" dirty="0">
                <a:latin typeface="Calibri"/>
                <a:cs typeface="Calibri"/>
              </a:rPr>
              <a:t>бітних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плат </a:t>
            </a:r>
            <a:r>
              <a:rPr sz="1500" dirty="0">
                <a:latin typeface="Calibri"/>
                <a:cs typeface="Calibri"/>
              </a:rPr>
              <a:t>–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14</a:t>
            </a:r>
            <a:r>
              <a:rPr sz="1500" dirty="0">
                <a:latin typeface="Calibri"/>
                <a:cs typeface="Calibri"/>
              </a:rPr>
              <a:t>4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00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грн.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(поз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вач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просив</a:t>
            </a:r>
            <a:endParaRPr sz="1500">
              <a:latin typeface="Calibri"/>
              <a:cs typeface="Calibri"/>
            </a:endParaRPr>
          </a:p>
          <a:p>
            <a:pPr marR="6436995" algn="ctr">
              <a:lnSpc>
                <a:spcPct val="100000"/>
              </a:lnSpc>
            </a:pPr>
            <a:r>
              <a:rPr sz="1500" spc="-10" dirty="0">
                <a:latin typeface="Calibri"/>
                <a:cs typeface="Calibri"/>
              </a:rPr>
              <a:t>15</a:t>
            </a:r>
            <a:r>
              <a:rPr sz="1500" dirty="0">
                <a:latin typeface="Calibri"/>
                <a:cs typeface="Calibri"/>
              </a:rPr>
              <a:t>5 </a:t>
            </a:r>
            <a:r>
              <a:rPr sz="1500" spc="-10" dirty="0">
                <a:latin typeface="Calibri"/>
                <a:cs typeface="Calibri"/>
              </a:rPr>
              <a:t>00</a:t>
            </a:r>
            <a:r>
              <a:rPr sz="1500" dirty="0">
                <a:latin typeface="Calibri"/>
                <a:cs typeface="Calibri"/>
              </a:rPr>
              <a:t>0 грн.)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 startAt="3"/>
              <a:tabLst>
                <a:tab pos="356235" algn="l"/>
              </a:tabLst>
            </a:pPr>
            <a:r>
              <a:rPr sz="1500" dirty="0">
                <a:latin typeface="Calibri"/>
                <a:cs typeface="Calibri"/>
              </a:rPr>
              <a:t>Зобов'язати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відповідача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опу</a:t>
            </a:r>
            <a:r>
              <a:rPr sz="1500" spc="-15" dirty="0">
                <a:latin typeface="Calibri"/>
                <a:cs typeface="Calibri"/>
              </a:rPr>
              <a:t>б</a:t>
            </a:r>
            <a:r>
              <a:rPr sz="1500" dirty="0">
                <a:latin typeface="Calibri"/>
                <a:cs typeface="Calibri"/>
              </a:rPr>
              <a:t>лікува</a:t>
            </a:r>
            <a:r>
              <a:rPr sz="1500" spc="-15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и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дані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про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ушення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газе</a:t>
            </a:r>
            <a:r>
              <a:rPr sz="1500" spc="-1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і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</a:t>
            </a:r>
            <a:r>
              <a:rPr sz="1500" spc="-50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ря</a:t>
            </a:r>
            <a:r>
              <a:rPr sz="1500" spc="-15" dirty="0">
                <a:latin typeface="Calibri"/>
                <a:cs typeface="Calibri"/>
              </a:rPr>
              <a:t>д</a:t>
            </a:r>
            <a:r>
              <a:rPr sz="1500" dirty="0">
                <a:latin typeface="Calibri"/>
                <a:cs typeface="Calibri"/>
              </a:rPr>
              <a:t>ов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кур'є</a:t>
            </a:r>
            <a:r>
              <a:rPr sz="1500" spc="3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»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734695">
              <a:lnSpc>
                <a:spcPct val="100000"/>
              </a:lnSpc>
            </a:pPr>
            <a:r>
              <a:rPr sz="1500" i="1" dirty="0">
                <a:latin typeface="Calibri"/>
                <a:cs typeface="Calibri"/>
              </a:rPr>
              <a:t>Рішення</a:t>
            </a:r>
            <a:r>
              <a:rPr sz="1500" i="1" spc="-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Шев</a:t>
            </a:r>
            <a:r>
              <a:rPr sz="1500" i="1" spc="5" dirty="0">
                <a:latin typeface="Calibri"/>
                <a:cs typeface="Calibri"/>
              </a:rPr>
              <a:t>ч</a:t>
            </a:r>
            <a:r>
              <a:rPr sz="1500" i="1" dirty="0">
                <a:latin typeface="Calibri"/>
                <a:cs typeface="Calibri"/>
              </a:rPr>
              <a:t>енківсь</a:t>
            </a:r>
            <a:r>
              <a:rPr sz="1500" i="1" spc="-30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р</a:t>
            </a:r>
            <a:r>
              <a:rPr sz="1500" i="1" spc="-10" dirty="0">
                <a:latin typeface="Calibri"/>
                <a:cs typeface="Calibri"/>
              </a:rPr>
              <a:t>а</a:t>
            </a:r>
            <a:r>
              <a:rPr sz="1500" i="1" dirty="0">
                <a:latin typeface="Calibri"/>
                <a:cs typeface="Calibri"/>
              </a:rPr>
              <a:t>й</a:t>
            </a:r>
            <a:r>
              <a:rPr sz="1500" i="1" spc="-5" dirty="0">
                <a:latin typeface="Calibri"/>
                <a:cs typeface="Calibri"/>
              </a:rPr>
              <a:t>о</a:t>
            </a:r>
            <a:r>
              <a:rPr sz="1500" i="1" dirty="0">
                <a:latin typeface="Calibri"/>
                <a:cs typeface="Calibri"/>
              </a:rPr>
              <a:t>нного</a:t>
            </a:r>
            <a:r>
              <a:rPr sz="1500" i="1" spc="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суду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м.</a:t>
            </a:r>
            <a:r>
              <a:rPr sz="1500" i="1" spc="-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Ки</a:t>
            </a:r>
            <a:r>
              <a:rPr sz="1500" i="1" spc="-10" dirty="0">
                <a:latin typeface="Calibri"/>
                <a:cs typeface="Calibri"/>
              </a:rPr>
              <a:t>є</a:t>
            </a:r>
            <a:r>
              <a:rPr sz="1500" i="1" dirty="0">
                <a:latin typeface="Calibri"/>
                <a:cs typeface="Calibri"/>
              </a:rPr>
              <a:t>ва</a:t>
            </a:r>
            <a:r>
              <a:rPr sz="1500" i="1" spc="-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від</a:t>
            </a:r>
            <a:r>
              <a:rPr sz="1500" i="1" spc="-15" dirty="0">
                <a:latin typeface="Calibri"/>
                <a:cs typeface="Calibri"/>
              </a:rPr>
              <a:t> </a:t>
            </a:r>
            <a:r>
              <a:rPr sz="1500" i="1" spc="-5" dirty="0">
                <a:latin typeface="Calibri"/>
                <a:cs typeface="Calibri"/>
              </a:rPr>
              <a:t>27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09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2017</a:t>
            </a:r>
            <a:r>
              <a:rPr sz="1500" i="1" dirty="0">
                <a:latin typeface="Calibri"/>
                <a:cs typeface="Calibri"/>
              </a:rPr>
              <a:t>р.</a:t>
            </a:r>
            <a:r>
              <a:rPr sz="1500" i="1" spc="6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у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сп</a:t>
            </a:r>
            <a:r>
              <a:rPr sz="1500" i="1" spc="-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аві № </a:t>
            </a:r>
            <a:r>
              <a:rPr sz="1500" i="1" spc="-10" dirty="0">
                <a:latin typeface="Calibri"/>
                <a:cs typeface="Calibri"/>
              </a:rPr>
              <a:t>7</a:t>
            </a:r>
            <a:r>
              <a:rPr sz="1500" i="1" spc="-5" dirty="0">
                <a:latin typeface="Calibri"/>
                <a:cs typeface="Calibri"/>
              </a:rPr>
              <a:t>61</a:t>
            </a:r>
            <a:r>
              <a:rPr sz="1500" i="1" spc="-10" dirty="0">
                <a:latin typeface="Calibri"/>
                <a:cs typeface="Calibri"/>
              </a:rPr>
              <a:t>/</a:t>
            </a:r>
            <a:r>
              <a:rPr sz="1500" i="1" spc="-5" dirty="0">
                <a:latin typeface="Calibri"/>
                <a:cs typeface="Calibri"/>
              </a:rPr>
              <a:t>1</a:t>
            </a:r>
            <a:r>
              <a:rPr sz="1500" i="1" spc="5" dirty="0">
                <a:latin typeface="Calibri"/>
                <a:cs typeface="Calibri"/>
              </a:rPr>
              <a:t>1</a:t>
            </a:r>
            <a:r>
              <a:rPr sz="1500" i="1" spc="-5" dirty="0">
                <a:latin typeface="Calibri"/>
                <a:cs typeface="Calibri"/>
              </a:rPr>
              <a:t>6</a:t>
            </a:r>
            <a:r>
              <a:rPr sz="1500" i="1" spc="5" dirty="0">
                <a:latin typeface="Calibri"/>
                <a:cs typeface="Calibri"/>
              </a:rPr>
              <a:t>7</a:t>
            </a:r>
            <a:r>
              <a:rPr sz="1500" i="1" dirty="0">
                <a:latin typeface="Calibri"/>
                <a:cs typeface="Calibri"/>
              </a:rPr>
              <a:t>/</a:t>
            </a:r>
            <a:r>
              <a:rPr sz="1500" i="1" spc="-5" dirty="0">
                <a:latin typeface="Calibri"/>
                <a:cs typeface="Calibri"/>
              </a:rPr>
              <a:t>1</a:t>
            </a:r>
            <a:r>
              <a:rPr sz="1500" i="1" dirty="0">
                <a:latin typeface="Calibri"/>
                <a:cs typeface="Calibri"/>
              </a:rPr>
              <a:t>7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5" dirty="0">
                <a:latin typeface="Calibri"/>
                <a:cs typeface="Calibri"/>
              </a:rPr>
              <a:t>р</a:t>
            </a:r>
            <a:r>
              <a:rPr sz="2400" dirty="0">
                <a:latin typeface="Calibri"/>
                <a:cs typeface="Calibri"/>
              </a:rPr>
              <a:t>ушення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ав</a:t>
            </a:r>
            <a:r>
              <a:rPr sz="2400" spc="-2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орсь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г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91896" y="2764408"/>
            <a:ext cx="8116570" cy="158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Вис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нов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ок</a:t>
            </a:r>
            <a:r>
              <a:rPr sz="1500" u="heavy" spc="-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с</a:t>
            </a:r>
            <a:r>
              <a:rPr sz="1500" u="heavy" spc="-55" dirty="0">
                <a:latin typeface="Calibri"/>
                <a:cs typeface="Calibri"/>
              </a:rPr>
              <a:t>у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ово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ї</a:t>
            </a:r>
            <a:r>
              <a:rPr sz="1500" u="heavy" spc="-25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е</a:t>
            </a:r>
            <a:r>
              <a:rPr sz="1500" u="heavy" spc="-15" dirty="0">
                <a:latin typeface="Calibri"/>
                <a:cs typeface="Calibri"/>
              </a:rPr>
              <a:t>к</a:t>
            </a:r>
            <a:r>
              <a:rPr sz="1500" u="heavy" dirty="0">
                <a:latin typeface="Calibri"/>
                <a:cs typeface="Calibri"/>
              </a:rPr>
              <a:t>спертизи</a:t>
            </a:r>
            <a:r>
              <a:rPr sz="1500" u="heavy" spc="-3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: 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ористання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х</a:t>
            </a:r>
            <a:r>
              <a:rPr sz="1500" spc="-60" dirty="0">
                <a:latin typeface="Calibri"/>
                <a:cs typeface="Calibri"/>
              </a:rPr>
              <a:t>у</a:t>
            </a:r>
            <a:r>
              <a:rPr sz="1500" spc="-10" dirty="0">
                <a:latin typeface="Calibri"/>
                <a:cs typeface="Calibri"/>
              </a:rPr>
              <a:t>д</a:t>
            </a:r>
            <a:r>
              <a:rPr sz="1500" spc="-15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жньо</a:t>
            </a:r>
            <a:r>
              <a:rPr sz="1500" spc="-15" dirty="0">
                <a:latin typeface="Calibri"/>
                <a:cs typeface="Calibri"/>
              </a:rPr>
              <a:t>г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на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обклад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нці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посібни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а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для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3 класу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«О</a:t>
            </a:r>
            <a:r>
              <a:rPr sz="1500" spc="5" dirty="0">
                <a:latin typeface="Calibri"/>
                <a:cs typeface="Calibri"/>
              </a:rPr>
              <a:t>б</a:t>
            </a:r>
            <a:r>
              <a:rPr sz="1500" dirty="0">
                <a:latin typeface="Calibri"/>
                <a:cs typeface="Calibri"/>
              </a:rPr>
              <a:t>раз</a:t>
            </a:r>
            <a:r>
              <a:rPr sz="1500" spc="-10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тв</a:t>
            </a:r>
            <a:r>
              <a:rPr sz="1500" spc="-15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р</a:t>
            </a:r>
            <a:r>
              <a:rPr sz="1500" spc="-10" dirty="0">
                <a:latin typeface="Calibri"/>
                <a:cs typeface="Calibri"/>
              </a:rPr>
              <a:t>ч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мис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е</a:t>
            </a:r>
            <a:r>
              <a:rPr sz="1500" spc="-15" dirty="0">
                <a:latin typeface="Calibri"/>
                <a:cs typeface="Calibri"/>
              </a:rPr>
              <a:t>ц</a:t>
            </a:r>
            <a:r>
              <a:rPr sz="1500" dirty="0">
                <a:latin typeface="Calibri"/>
                <a:cs typeface="Calibri"/>
              </a:rPr>
              <a:t>тво»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ві</a:t>
            </a:r>
            <a:r>
              <a:rPr sz="1500" spc="-10" dirty="0">
                <a:latin typeface="Calibri"/>
                <a:cs typeface="Calibri"/>
              </a:rPr>
              <a:t>дб</a:t>
            </a:r>
            <a:r>
              <a:rPr sz="1500" spc="-45" dirty="0">
                <a:latin typeface="Calibri"/>
                <a:cs typeface="Calibri"/>
              </a:rPr>
              <a:t>у</a:t>
            </a:r>
            <a:r>
              <a:rPr sz="1500" dirty="0">
                <a:latin typeface="Calibri"/>
                <a:cs typeface="Calibri"/>
              </a:rPr>
              <a:t>лося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обсязі,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не випра</a:t>
            </a:r>
            <a:r>
              <a:rPr sz="1500" spc="-10" dirty="0">
                <a:latin typeface="Calibri"/>
                <a:cs typeface="Calibri"/>
              </a:rPr>
              <a:t>в</a:t>
            </a:r>
            <a:r>
              <a:rPr sz="1500" dirty="0">
                <a:latin typeface="Calibri"/>
                <a:cs typeface="Calibri"/>
              </a:rPr>
              <a:t>дан</a:t>
            </a:r>
            <a:r>
              <a:rPr sz="1500" spc="-15" dirty="0">
                <a:latin typeface="Calibri"/>
                <a:cs typeface="Calibri"/>
              </a:rPr>
              <a:t>о</a:t>
            </a:r>
            <a:r>
              <a:rPr sz="1500" spc="-10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поста</a:t>
            </a:r>
            <a:r>
              <a:rPr sz="1500" spc="-15" dirty="0">
                <a:latin typeface="Calibri"/>
                <a:cs typeface="Calibri"/>
              </a:rPr>
              <a:t>в</a:t>
            </a:r>
            <a:r>
              <a:rPr sz="1500" dirty="0">
                <a:latin typeface="Calibri"/>
                <a:cs typeface="Calibri"/>
              </a:rPr>
              <a:t>леною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ме</a:t>
            </a:r>
            <a:r>
              <a:rPr sz="1500" spc="-20" dirty="0">
                <a:latin typeface="Calibri"/>
                <a:cs typeface="Calibri"/>
              </a:rPr>
              <a:t>т</a:t>
            </a:r>
            <a:r>
              <a:rPr sz="1500" dirty="0">
                <a:latin typeface="Calibri"/>
                <a:cs typeface="Calibri"/>
              </a:rPr>
              <a:t>ою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(навчал</a:t>
            </a:r>
            <a:r>
              <a:rPr sz="1500" spc="-10" dirty="0">
                <a:latin typeface="Calibri"/>
                <a:cs typeface="Calibri"/>
              </a:rPr>
              <a:t>ь</a:t>
            </a:r>
            <a:r>
              <a:rPr sz="1500" dirty="0">
                <a:latin typeface="Calibri"/>
                <a:cs typeface="Calibri"/>
              </a:rPr>
              <a:t>н</a:t>
            </a:r>
            <a:r>
              <a:rPr sz="1500" spc="-10" dirty="0">
                <a:latin typeface="Calibri"/>
                <a:cs typeface="Calibri"/>
              </a:rPr>
              <a:t>о</a:t>
            </a:r>
            <a:r>
              <a:rPr sz="1500" dirty="0">
                <a:latin typeface="Calibri"/>
                <a:cs typeface="Calibri"/>
              </a:rPr>
              <a:t>ю,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просвітниць</a:t>
            </a:r>
            <a:r>
              <a:rPr sz="1500" spc="-30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ою)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Р</a:t>
            </a:r>
            <a:r>
              <a:rPr sz="1500" u="heavy" spc="-34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ішення</a:t>
            </a:r>
            <a:r>
              <a:rPr sz="1500" u="heavy" spc="-20" dirty="0">
                <a:latin typeface="Calibri"/>
                <a:cs typeface="Calibri"/>
              </a:rPr>
              <a:t> </a:t>
            </a:r>
            <a:r>
              <a:rPr sz="1500" u="heavy" dirty="0">
                <a:latin typeface="Calibri"/>
                <a:cs typeface="Calibri"/>
              </a:rPr>
              <a:t>с</a:t>
            </a:r>
            <a:r>
              <a:rPr sz="1500" u="heavy" spc="-55" dirty="0">
                <a:latin typeface="Calibri"/>
                <a:cs typeface="Calibri"/>
              </a:rPr>
              <a:t>у</a:t>
            </a:r>
            <a:r>
              <a:rPr sz="1500" u="heavy" spc="-10" dirty="0">
                <a:latin typeface="Calibri"/>
                <a:cs typeface="Calibri"/>
              </a:rPr>
              <a:t>д</a:t>
            </a:r>
            <a:r>
              <a:rPr sz="1500" u="heavy" dirty="0">
                <a:latin typeface="Calibri"/>
                <a:cs typeface="Calibri"/>
              </a:rPr>
              <a:t>у</a:t>
            </a:r>
            <a:r>
              <a:rPr sz="1500" u="heavy" spc="-33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500" dirty="0">
                <a:latin typeface="Calibri"/>
                <a:cs typeface="Calibri"/>
              </a:rPr>
              <a:t>Заборон</a:t>
            </a:r>
            <a:r>
              <a:rPr sz="1500" spc="5" dirty="0">
                <a:latin typeface="Calibri"/>
                <a:cs typeface="Calibri"/>
              </a:rPr>
              <a:t>и</a:t>
            </a:r>
            <a:r>
              <a:rPr sz="1500" dirty="0">
                <a:latin typeface="Calibri"/>
                <a:cs typeface="Calibri"/>
              </a:rPr>
              <a:t>ти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ви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ористання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тво</a:t>
            </a:r>
            <a:r>
              <a:rPr sz="1500" spc="-10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у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500" dirty="0">
                <a:latin typeface="Calibri"/>
                <a:cs typeface="Calibri"/>
              </a:rPr>
              <a:t>Ст</a:t>
            </a:r>
            <a:r>
              <a:rPr sz="1500" spc="-10" dirty="0">
                <a:latin typeface="Calibri"/>
                <a:cs typeface="Calibri"/>
              </a:rPr>
              <a:t>я</a:t>
            </a:r>
            <a:r>
              <a:rPr sz="1500" dirty="0">
                <a:latin typeface="Calibri"/>
                <a:cs typeface="Calibri"/>
              </a:rPr>
              <a:t>гнути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к</a:t>
            </a:r>
            <a:r>
              <a:rPr sz="1500" dirty="0">
                <a:latin typeface="Calibri"/>
                <a:cs typeface="Calibri"/>
              </a:rPr>
              <a:t>о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п</a:t>
            </a:r>
            <a:r>
              <a:rPr sz="1500" spc="-5" dirty="0">
                <a:latin typeface="Calibri"/>
                <a:cs typeface="Calibri"/>
              </a:rPr>
              <a:t>е</a:t>
            </a:r>
            <a:r>
              <a:rPr sz="1500" dirty="0">
                <a:latin typeface="Calibri"/>
                <a:cs typeface="Calibri"/>
              </a:rPr>
              <a:t>нсацію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у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роз</a:t>
            </a:r>
            <a:r>
              <a:rPr sz="1500" spc="5" dirty="0">
                <a:latin typeface="Calibri"/>
                <a:cs typeface="Calibri"/>
              </a:rPr>
              <a:t>м</a:t>
            </a:r>
            <a:r>
              <a:rPr sz="1500" dirty="0">
                <a:latin typeface="Calibri"/>
                <a:cs typeface="Calibri"/>
              </a:rPr>
              <a:t>і</a:t>
            </a:r>
            <a:r>
              <a:rPr sz="1500" spc="5" dirty="0">
                <a:latin typeface="Calibri"/>
                <a:cs typeface="Calibri"/>
              </a:rPr>
              <a:t>р</a:t>
            </a:r>
            <a:r>
              <a:rPr sz="1500" dirty="0">
                <a:latin typeface="Calibri"/>
                <a:cs typeface="Calibri"/>
              </a:rPr>
              <a:t>і </a:t>
            </a:r>
            <a:r>
              <a:rPr sz="1500" b="1" spc="-15" dirty="0">
                <a:latin typeface="Calibri"/>
                <a:cs typeface="Calibri"/>
              </a:rPr>
              <a:t>2</a:t>
            </a:r>
            <a:r>
              <a:rPr sz="1500" b="1" spc="-10" dirty="0">
                <a:latin typeface="Calibri"/>
                <a:cs typeface="Calibri"/>
              </a:rPr>
              <a:t>0</a:t>
            </a:r>
            <a:r>
              <a:rPr sz="1500" b="1" dirty="0">
                <a:latin typeface="Calibri"/>
                <a:cs typeface="Calibri"/>
              </a:rPr>
              <a:t> мінімальних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зар</a:t>
            </a:r>
            <a:r>
              <a:rPr sz="1500" b="1" spc="-10" dirty="0">
                <a:latin typeface="Calibri"/>
                <a:cs typeface="Calibri"/>
              </a:rPr>
              <a:t>о</a:t>
            </a:r>
            <a:r>
              <a:rPr sz="1500" b="1" dirty="0">
                <a:latin typeface="Calibri"/>
                <a:cs typeface="Calibri"/>
              </a:rPr>
              <a:t>бітних</a:t>
            </a:r>
            <a:r>
              <a:rPr sz="1500" b="1" spc="-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плат </a:t>
            </a:r>
            <a:r>
              <a:rPr sz="1500" dirty="0">
                <a:latin typeface="Calibri"/>
                <a:cs typeface="Calibri"/>
              </a:rPr>
              <a:t>–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2</a:t>
            </a:r>
            <a:r>
              <a:rPr sz="1500" dirty="0">
                <a:latin typeface="Calibri"/>
                <a:cs typeface="Calibri"/>
              </a:rPr>
              <a:t>4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36</a:t>
            </a:r>
            <a:r>
              <a:rPr sz="1500" dirty="0">
                <a:latin typeface="Calibri"/>
                <a:cs typeface="Calibri"/>
              </a:rPr>
              <a:t>0 грн.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336" y="5736818"/>
            <a:ext cx="817753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i="1" dirty="0">
                <a:latin typeface="Calibri"/>
                <a:cs typeface="Calibri"/>
              </a:rPr>
              <a:t>Рішення</a:t>
            </a:r>
            <a:r>
              <a:rPr sz="1500" i="1" spc="-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Рівненсь</a:t>
            </a:r>
            <a:r>
              <a:rPr sz="1500" i="1" spc="-30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місь</a:t>
            </a:r>
            <a:r>
              <a:rPr sz="1500" i="1" spc="-25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-10" dirty="0">
                <a:latin typeface="Calibri"/>
                <a:cs typeface="Calibri"/>
              </a:rPr>
              <a:t>г</a:t>
            </a:r>
            <a:r>
              <a:rPr sz="1500" i="1" dirty="0">
                <a:latin typeface="Calibri"/>
                <a:cs typeface="Calibri"/>
              </a:rPr>
              <a:t>о</a:t>
            </a:r>
            <a:r>
              <a:rPr sz="1500" i="1" spc="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суду Рівненсь</a:t>
            </a:r>
            <a:r>
              <a:rPr sz="1500" i="1" spc="-30" dirty="0">
                <a:latin typeface="Calibri"/>
                <a:cs typeface="Calibri"/>
              </a:rPr>
              <a:t>к</a:t>
            </a:r>
            <a:r>
              <a:rPr sz="1500" i="1" dirty="0">
                <a:latin typeface="Calibri"/>
                <a:cs typeface="Calibri"/>
              </a:rPr>
              <a:t>ої о</a:t>
            </a:r>
            <a:r>
              <a:rPr sz="1500" i="1" spc="-25" dirty="0">
                <a:latin typeface="Calibri"/>
                <a:cs typeface="Calibri"/>
              </a:rPr>
              <a:t>б</a:t>
            </a:r>
            <a:r>
              <a:rPr sz="1500" i="1" dirty="0">
                <a:latin typeface="Calibri"/>
                <a:cs typeface="Calibri"/>
              </a:rPr>
              <a:t>ласті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від</a:t>
            </a:r>
            <a:r>
              <a:rPr sz="1500" i="1" spc="25" dirty="0">
                <a:latin typeface="Calibri"/>
                <a:cs typeface="Calibri"/>
              </a:rPr>
              <a:t> </a:t>
            </a:r>
            <a:r>
              <a:rPr sz="1500" i="1" spc="-5" dirty="0">
                <a:latin typeface="Calibri"/>
                <a:cs typeface="Calibri"/>
              </a:rPr>
              <a:t>12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02</a:t>
            </a:r>
            <a:r>
              <a:rPr sz="1500" i="1" dirty="0">
                <a:latin typeface="Calibri"/>
                <a:cs typeface="Calibri"/>
              </a:rPr>
              <a:t>.</a:t>
            </a:r>
            <a:r>
              <a:rPr sz="1500" i="1" spc="-5" dirty="0">
                <a:latin typeface="Calibri"/>
                <a:cs typeface="Calibri"/>
              </a:rPr>
              <a:t>2016</a:t>
            </a:r>
            <a:r>
              <a:rPr sz="1500" i="1" dirty="0">
                <a:latin typeface="Calibri"/>
                <a:cs typeface="Calibri"/>
              </a:rPr>
              <a:t>р.</a:t>
            </a:r>
            <a:r>
              <a:rPr sz="1500" i="1" spc="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у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сп</a:t>
            </a:r>
            <a:r>
              <a:rPr sz="1500" i="1" spc="-5" dirty="0">
                <a:latin typeface="Calibri"/>
                <a:cs typeface="Calibri"/>
              </a:rPr>
              <a:t>р</a:t>
            </a:r>
            <a:r>
              <a:rPr sz="1500" i="1" dirty="0">
                <a:latin typeface="Calibri"/>
                <a:cs typeface="Calibri"/>
              </a:rPr>
              <a:t>аві №</a:t>
            </a:r>
            <a:r>
              <a:rPr sz="1500" i="1" spc="15" dirty="0">
                <a:latin typeface="Calibri"/>
                <a:cs typeface="Calibri"/>
              </a:rPr>
              <a:t> </a:t>
            </a:r>
            <a:r>
              <a:rPr sz="1500" i="1" spc="-15" dirty="0">
                <a:latin typeface="Calibri"/>
                <a:cs typeface="Calibri"/>
              </a:rPr>
              <a:t>569</a:t>
            </a:r>
            <a:r>
              <a:rPr sz="1500" i="1" spc="-20" dirty="0">
                <a:latin typeface="Calibri"/>
                <a:cs typeface="Calibri"/>
              </a:rPr>
              <a:t>/</a:t>
            </a:r>
            <a:r>
              <a:rPr sz="1500" i="1" spc="-15" dirty="0">
                <a:latin typeface="Calibri"/>
                <a:cs typeface="Calibri"/>
              </a:rPr>
              <a:t>117</a:t>
            </a:r>
            <a:r>
              <a:rPr sz="1500" i="1" spc="-5" dirty="0">
                <a:latin typeface="Calibri"/>
                <a:cs typeface="Calibri"/>
              </a:rPr>
              <a:t>89</a:t>
            </a:r>
            <a:r>
              <a:rPr sz="1500" i="1" spc="-20" dirty="0">
                <a:latin typeface="Calibri"/>
                <a:cs typeface="Calibri"/>
              </a:rPr>
              <a:t>/</a:t>
            </a:r>
            <a:r>
              <a:rPr sz="1500" i="1" spc="-5" dirty="0">
                <a:latin typeface="Calibri"/>
                <a:cs typeface="Calibri"/>
              </a:rPr>
              <a:t>1</a:t>
            </a:r>
            <a:r>
              <a:rPr sz="1500" i="1" spc="-10" dirty="0">
                <a:latin typeface="Calibri"/>
                <a:cs typeface="Calibri"/>
              </a:rPr>
              <a:t>5</a:t>
            </a:r>
            <a:r>
              <a:rPr sz="1500" i="1" spc="-5" dirty="0">
                <a:latin typeface="Calibri"/>
                <a:cs typeface="Calibri"/>
              </a:rPr>
              <a:t>-</a:t>
            </a:r>
            <a:r>
              <a:rPr sz="1500" i="1" dirty="0">
                <a:latin typeface="Calibri"/>
                <a:cs typeface="Calibri"/>
              </a:rPr>
              <a:t>ц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26230" y="1386713"/>
            <a:ext cx="425640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u="heavy" spc="-365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По</a:t>
            </a:r>
            <a:r>
              <a:rPr sz="1600" u="heavy" spc="-20" dirty="0">
                <a:latin typeface="Calibri"/>
                <a:cs typeface="Calibri"/>
              </a:rPr>
              <a:t>р</a:t>
            </a:r>
            <a:r>
              <a:rPr sz="1600" u="heavy" spc="-10" dirty="0">
                <a:latin typeface="Calibri"/>
                <a:cs typeface="Calibri"/>
              </a:rPr>
              <a:t>уш</a:t>
            </a:r>
            <a:r>
              <a:rPr sz="1600" u="heavy" spc="-15" dirty="0">
                <a:latin typeface="Calibri"/>
                <a:cs typeface="Calibri"/>
              </a:rPr>
              <a:t>е</a:t>
            </a:r>
            <a:r>
              <a:rPr sz="1600" u="heavy" spc="-10" dirty="0">
                <a:latin typeface="Calibri"/>
                <a:cs typeface="Calibri"/>
              </a:rPr>
              <a:t>нн</a:t>
            </a:r>
            <a:r>
              <a:rPr sz="1600" u="heavy" spc="-15" dirty="0">
                <a:latin typeface="Calibri"/>
                <a:cs typeface="Calibri"/>
              </a:rPr>
              <a:t>я</a:t>
            </a:r>
            <a:r>
              <a:rPr sz="1600" spc="-434" dirty="0">
                <a:latin typeface="Calibri"/>
                <a:cs typeface="Calibri"/>
              </a:rPr>
              <a:t>:</a:t>
            </a:r>
            <a:r>
              <a:rPr sz="1600" u="heavy" spc="-5" dirty="0">
                <a:latin typeface="Calibri"/>
                <a:cs typeface="Calibri"/>
              </a:rPr>
              <a:t> </a:t>
            </a:r>
            <a:endParaRPr sz="16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Ви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ористання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малюнку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на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обкладинці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</a:t>
            </a:r>
            <a:r>
              <a:rPr sz="1600" spc="-20" dirty="0">
                <a:latin typeface="Calibri"/>
                <a:cs typeface="Calibri"/>
              </a:rPr>
              <a:t>с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бни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4438" y="1345564"/>
            <a:ext cx="2590800" cy="904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6725" y="863600"/>
            <a:ext cx="8136255" cy="0"/>
          </a:xfrm>
          <a:custGeom>
            <a:avLst/>
            <a:gdLst/>
            <a:ahLst/>
            <a:cxnLst/>
            <a:rect l="l" t="t" r="r" b="b"/>
            <a:pathLst>
              <a:path w="8136255">
                <a:moveTo>
                  <a:pt x="0" y="0"/>
                </a:moveTo>
                <a:lnTo>
                  <a:pt x="8136001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93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5" dirty="0">
                <a:latin typeface="Calibri"/>
                <a:cs typeface="Calibri"/>
              </a:rPr>
              <a:t>р</a:t>
            </a:r>
            <a:r>
              <a:rPr sz="2400" dirty="0">
                <a:latin typeface="Calibri"/>
                <a:cs typeface="Calibri"/>
              </a:rPr>
              <a:t>ушення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ав</a:t>
            </a:r>
            <a:r>
              <a:rPr sz="2400" spc="-2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орсь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г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права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91896" y="3011957"/>
            <a:ext cx="6724650" cy="169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u="heavy" spc="-365" dirty="0">
                <a:latin typeface="Calibri"/>
                <a:cs typeface="Calibri"/>
              </a:rPr>
              <a:t> </a:t>
            </a:r>
            <a:r>
              <a:rPr sz="1600" u="heavy" spc="-25" dirty="0">
                <a:latin typeface="Calibri"/>
                <a:cs typeface="Calibri"/>
              </a:rPr>
              <a:t>Д</a:t>
            </a:r>
            <a:r>
              <a:rPr sz="1600" u="heavy" spc="-10" dirty="0">
                <a:latin typeface="Calibri"/>
                <a:cs typeface="Calibri"/>
              </a:rPr>
              <a:t>о</a:t>
            </a:r>
            <a:r>
              <a:rPr sz="1600" u="heavy" spc="-35" dirty="0">
                <a:latin typeface="Calibri"/>
                <a:cs typeface="Calibri"/>
              </a:rPr>
              <a:t>к</a:t>
            </a:r>
            <a:r>
              <a:rPr sz="1600" u="heavy" spc="-10" dirty="0">
                <a:latin typeface="Calibri"/>
                <a:cs typeface="Calibri"/>
              </a:rPr>
              <a:t>ази</a:t>
            </a:r>
            <a:r>
              <a:rPr sz="1600" u="heavy" spc="-25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п</a:t>
            </a:r>
            <a:r>
              <a:rPr sz="1600" u="heavy" spc="-20" dirty="0">
                <a:latin typeface="Calibri"/>
                <a:cs typeface="Calibri"/>
              </a:rPr>
              <a:t>о</a:t>
            </a:r>
            <a:r>
              <a:rPr sz="1600" u="heavy" spc="-25" dirty="0">
                <a:latin typeface="Calibri"/>
                <a:cs typeface="Calibri"/>
              </a:rPr>
              <a:t>р</a:t>
            </a:r>
            <a:r>
              <a:rPr sz="1600" u="heavy" spc="-10" dirty="0">
                <a:latin typeface="Calibri"/>
                <a:cs typeface="Calibri"/>
              </a:rPr>
              <a:t>у</a:t>
            </a:r>
            <a:r>
              <a:rPr sz="1600" u="heavy" spc="-20" dirty="0">
                <a:latin typeface="Calibri"/>
                <a:cs typeface="Calibri"/>
              </a:rPr>
              <a:t>ш</a:t>
            </a:r>
            <a:r>
              <a:rPr sz="1600" u="heavy" spc="-10" dirty="0">
                <a:latin typeface="Calibri"/>
                <a:cs typeface="Calibri"/>
              </a:rPr>
              <a:t>е</a:t>
            </a:r>
            <a:r>
              <a:rPr sz="1600" u="heavy" spc="-20" dirty="0">
                <a:latin typeface="Calibri"/>
                <a:cs typeface="Calibri"/>
              </a:rPr>
              <a:t>н</a:t>
            </a:r>
            <a:r>
              <a:rPr sz="1600" u="heavy" spc="-10" dirty="0">
                <a:latin typeface="Calibri"/>
                <a:cs typeface="Calibri"/>
              </a:rPr>
              <a:t>н</a:t>
            </a:r>
            <a:r>
              <a:rPr sz="1600" u="heavy" spc="-15" dirty="0">
                <a:latin typeface="Calibri"/>
                <a:cs typeface="Calibri"/>
              </a:rPr>
              <a:t>я</a:t>
            </a:r>
            <a:r>
              <a:rPr sz="1600" spc="-430" dirty="0">
                <a:latin typeface="Calibri"/>
                <a:cs typeface="Calibri"/>
              </a:rPr>
              <a:t>:</a:t>
            </a:r>
            <a:r>
              <a:rPr sz="1600" u="heavy" spc="-5" dirty="0">
                <a:latin typeface="Calibri"/>
                <a:cs typeface="Calibri"/>
              </a:rPr>
              <a:t> 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600" spc="-10" dirty="0">
                <a:latin typeface="Calibri"/>
                <a:cs typeface="Calibri"/>
              </a:rPr>
              <a:t>По</a:t>
            </a:r>
            <a:r>
              <a:rPr sz="1600" spc="-30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азання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свідків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600" spc="-15" dirty="0">
                <a:latin typeface="Calibri"/>
                <a:cs typeface="Calibri"/>
              </a:rPr>
              <a:t>Ф</a:t>
            </a:r>
            <a:r>
              <a:rPr sz="1600" spc="-20" dirty="0">
                <a:latin typeface="Calibri"/>
                <a:cs typeface="Calibri"/>
              </a:rPr>
              <a:t>от</a:t>
            </a:r>
            <a:r>
              <a:rPr sz="1600" spc="-10" dirty="0">
                <a:latin typeface="Calibri"/>
                <a:cs typeface="Calibri"/>
              </a:rPr>
              <a:t>о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опія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меню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ба</a:t>
            </a:r>
            <a:r>
              <a:rPr sz="1600" spc="-20" dirty="0">
                <a:latin typeface="Calibri"/>
                <a:cs typeface="Calibri"/>
              </a:rPr>
              <a:t>р</a:t>
            </a:r>
            <a:r>
              <a:rPr sz="1600" spc="-5" dirty="0">
                <a:latin typeface="Calibri"/>
                <a:cs typeface="Calibri"/>
              </a:rPr>
              <a:t>у-</a:t>
            </a:r>
            <a:r>
              <a:rPr sz="1600" spc="-10" dirty="0">
                <a:latin typeface="Calibri"/>
                <a:cs typeface="Calibri"/>
              </a:rPr>
              <a:t>рес</a:t>
            </a:r>
            <a:r>
              <a:rPr sz="1600" spc="-20" dirty="0">
                <a:latin typeface="Calibri"/>
                <a:cs typeface="Calibri"/>
              </a:rPr>
              <a:t>т</a:t>
            </a:r>
            <a:r>
              <a:rPr sz="1600" spc="-10" dirty="0">
                <a:latin typeface="Calibri"/>
                <a:cs typeface="Calibri"/>
              </a:rPr>
              <a:t>орану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AutoNum type="arabicParenR"/>
              <a:tabLst>
                <a:tab pos="356235" algn="l"/>
              </a:tabLst>
            </a:pPr>
            <a:r>
              <a:rPr sz="1600" spc="-10" dirty="0">
                <a:latin typeface="Calibri"/>
                <a:cs typeface="Calibri"/>
              </a:rPr>
              <a:t>П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тве</a:t>
            </a:r>
            <a:r>
              <a:rPr sz="1600" spc="-45" dirty="0">
                <a:latin typeface="Calibri"/>
                <a:cs typeface="Calibri"/>
              </a:rPr>
              <a:t>р</a:t>
            </a:r>
            <a:r>
              <a:rPr sz="1600" spc="-10" dirty="0">
                <a:latin typeface="Calibri"/>
                <a:cs typeface="Calibri"/>
              </a:rPr>
              <a:t>д</a:t>
            </a:r>
            <a:r>
              <a:rPr sz="1600" spc="-40" dirty="0">
                <a:latin typeface="Calibri"/>
                <a:cs typeface="Calibri"/>
              </a:rPr>
              <a:t>ж</a:t>
            </a:r>
            <a:r>
              <a:rPr sz="1600" spc="-10" dirty="0">
                <a:latin typeface="Calibri"/>
                <a:cs typeface="Calibri"/>
              </a:rPr>
              <a:t>ен</a:t>
            </a:r>
            <a:r>
              <a:rPr sz="1600" spc="-20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я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д</a:t>
            </a:r>
            <a:r>
              <a:rPr sz="1600" spc="-20" dirty="0">
                <a:latin typeface="Calibri"/>
                <a:cs typeface="Calibri"/>
              </a:rPr>
              <a:t>п</a:t>
            </a:r>
            <a:r>
              <a:rPr sz="1600" spc="-10" dirty="0">
                <a:latin typeface="Calibri"/>
                <a:cs typeface="Calibri"/>
              </a:rPr>
              <a:t>ов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дача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щ</a:t>
            </a:r>
            <a:r>
              <a:rPr sz="1600" spc="-60" dirty="0">
                <a:latin typeface="Calibri"/>
                <a:cs typeface="Calibri"/>
              </a:rPr>
              <a:t>о</a:t>
            </a:r>
            <a:r>
              <a:rPr sz="1600" spc="-25" dirty="0">
                <a:latin typeface="Calibri"/>
                <a:cs typeface="Calibri"/>
              </a:rPr>
              <a:t>д</a:t>
            </a:r>
            <a:r>
              <a:rPr sz="1600" spc="-10" dirty="0">
                <a:latin typeface="Calibri"/>
                <a:cs typeface="Calibri"/>
              </a:rPr>
              <a:t>о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ви</a:t>
            </a:r>
            <a:r>
              <a:rPr sz="1600" spc="-30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ористання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назви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тво</a:t>
            </a:r>
            <a:r>
              <a:rPr sz="1600" spc="-20" dirty="0">
                <a:latin typeface="Calibri"/>
                <a:cs typeface="Calibri"/>
              </a:rPr>
              <a:t>р</a:t>
            </a:r>
            <a:r>
              <a:rPr sz="1600" spc="-10" dirty="0">
                <a:latin typeface="Calibri"/>
                <a:cs typeface="Calibri"/>
              </a:rPr>
              <a:t>у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u="heavy" spc="-365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Рі</a:t>
            </a:r>
            <a:r>
              <a:rPr sz="1600" u="heavy" spc="-360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шен</a:t>
            </a:r>
            <a:r>
              <a:rPr sz="1600" u="heavy" spc="-20" dirty="0">
                <a:latin typeface="Calibri"/>
                <a:cs typeface="Calibri"/>
              </a:rPr>
              <a:t>н</a:t>
            </a:r>
            <a:r>
              <a:rPr sz="1600" u="heavy" spc="-10" dirty="0">
                <a:latin typeface="Calibri"/>
                <a:cs typeface="Calibri"/>
              </a:rPr>
              <a:t>я</a:t>
            </a:r>
            <a:r>
              <a:rPr sz="1600" u="heavy" spc="-20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с</a:t>
            </a:r>
            <a:r>
              <a:rPr sz="1600" u="heavy" spc="-80" dirty="0">
                <a:latin typeface="Calibri"/>
                <a:cs typeface="Calibri"/>
              </a:rPr>
              <a:t>у</a:t>
            </a:r>
            <a:r>
              <a:rPr sz="1600" u="heavy" spc="-25" dirty="0">
                <a:latin typeface="Calibri"/>
                <a:cs typeface="Calibri"/>
              </a:rPr>
              <a:t>д</a:t>
            </a:r>
            <a:r>
              <a:rPr sz="1600" u="heavy" spc="-10" dirty="0">
                <a:latin typeface="Calibri"/>
                <a:cs typeface="Calibri"/>
              </a:rPr>
              <a:t>у</a:t>
            </a:r>
            <a:r>
              <a:rPr sz="1600" u="heavy" spc="-37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5" dirty="0">
                <a:latin typeface="Calibri"/>
                <a:cs typeface="Calibri"/>
              </a:rPr>
              <a:t>т</a:t>
            </a:r>
            <a:r>
              <a:rPr sz="1600" spc="-10" dirty="0">
                <a:latin typeface="Calibri"/>
                <a:cs typeface="Calibri"/>
              </a:rPr>
              <a:t>ягн</a:t>
            </a:r>
            <a:r>
              <a:rPr sz="1600" spc="-15" dirty="0">
                <a:latin typeface="Calibri"/>
                <a:cs typeface="Calibri"/>
              </a:rPr>
              <a:t>у</a:t>
            </a:r>
            <a:r>
              <a:rPr sz="1600" spc="-10" dirty="0">
                <a:latin typeface="Calibri"/>
                <a:cs typeface="Calibri"/>
              </a:rPr>
              <a:t>ти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омп</a:t>
            </a:r>
            <a:r>
              <a:rPr sz="1600" spc="-20" dirty="0">
                <a:latin typeface="Calibri"/>
                <a:cs typeface="Calibri"/>
              </a:rPr>
              <a:t>е</a:t>
            </a:r>
            <a:r>
              <a:rPr sz="1600" spc="-10" dirty="0">
                <a:latin typeface="Calibri"/>
                <a:cs typeface="Calibri"/>
              </a:rPr>
              <a:t>н</a:t>
            </a:r>
            <a:r>
              <a:rPr sz="1600" spc="-15" dirty="0">
                <a:latin typeface="Calibri"/>
                <a:cs typeface="Calibri"/>
              </a:rPr>
              <a:t>с</a:t>
            </a:r>
            <a:r>
              <a:rPr sz="1600" spc="-10" dirty="0">
                <a:latin typeface="Calibri"/>
                <a:cs typeface="Calibri"/>
              </a:rPr>
              <a:t>ац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5" dirty="0">
                <a:latin typeface="Calibri"/>
                <a:cs typeface="Calibri"/>
              </a:rPr>
              <a:t>ю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у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ро</a:t>
            </a:r>
            <a:r>
              <a:rPr sz="1600" spc="-20" dirty="0">
                <a:latin typeface="Calibri"/>
                <a:cs typeface="Calibri"/>
              </a:rPr>
              <a:t>з</a:t>
            </a:r>
            <a:r>
              <a:rPr sz="1600" spc="-10" dirty="0">
                <a:latin typeface="Calibri"/>
                <a:cs typeface="Calibri"/>
              </a:rPr>
              <a:t>мірі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1</a:t>
            </a:r>
            <a:r>
              <a:rPr sz="1600" b="1" spc="-10" dirty="0">
                <a:latin typeface="Calibri"/>
                <a:cs typeface="Calibri"/>
              </a:rPr>
              <a:t>0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мінімальних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за</a:t>
            </a:r>
            <a:r>
              <a:rPr sz="1600" b="1" spc="-15" dirty="0">
                <a:latin typeface="Calibri"/>
                <a:cs typeface="Calibri"/>
              </a:rPr>
              <a:t>р</a:t>
            </a:r>
            <a:r>
              <a:rPr sz="1600" b="1" spc="-10" dirty="0">
                <a:latin typeface="Calibri"/>
                <a:cs typeface="Calibri"/>
              </a:rPr>
              <a:t>обіт</a:t>
            </a:r>
            <a:r>
              <a:rPr sz="1600" b="1" spc="-5" dirty="0">
                <a:latin typeface="Calibri"/>
                <a:cs typeface="Calibri"/>
              </a:rPr>
              <a:t>н</a:t>
            </a:r>
            <a:r>
              <a:rPr sz="1600" b="1" spc="-10" dirty="0">
                <a:latin typeface="Calibri"/>
                <a:cs typeface="Calibri"/>
              </a:rPr>
              <a:t>их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плат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–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3</a:t>
            </a:r>
            <a:r>
              <a:rPr sz="1600" spc="-10" dirty="0">
                <a:latin typeface="Calibri"/>
                <a:cs typeface="Calibri"/>
              </a:rPr>
              <a:t>7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23</a:t>
            </a:r>
            <a:r>
              <a:rPr sz="1600" spc="-10" dirty="0">
                <a:latin typeface="Calibri"/>
                <a:cs typeface="Calibri"/>
              </a:rPr>
              <a:t>0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грн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71470" y="5450916"/>
            <a:ext cx="631634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шення</a:t>
            </a:r>
            <a:r>
              <a:rPr sz="1600" i="1" spc="-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вн</a:t>
            </a:r>
            <a:r>
              <a:rPr sz="1600" i="1" spc="-5" dirty="0">
                <a:latin typeface="Calibri"/>
                <a:cs typeface="Calibri"/>
              </a:rPr>
              <a:t>е</a:t>
            </a:r>
            <a:r>
              <a:rPr sz="1600" i="1" spc="-10" dirty="0">
                <a:latin typeface="Calibri"/>
                <a:cs typeface="Calibri"/>
              </a:rPr>
              <a:t>н</a:t>
            </a:r>
            <a:r>
              <a:rPr sz="1600" i="1" spc="-15" dirty="0">
                <a:latin typeface="Calibri"/>
                <a:cs typeface="Calibri"/>
              </a:rPr>
              <a:t>с</a:t>
            </a:r>
            <a:r>
              <a:rPr sz="1600" i="1" spc="-10" dirty="0">
                <a:latin typeface="Calibri"/>
                <a:cs typeface="Calibri"/>
              </a:rPr>
              <a:t>ь</a:t>
            </a:r>
            <a:r>
              <a:rPr sz="1600" i="1" spc="-35" dirty="0">
                <a:latin typeface="Calibri"/>
                <a:cs typeface="Calibri"/>
              </a:rPr>
              <a:t>к</a:t>
            </a:r>
            <a:r>
              <a:rPr sz="1600" i="1" spc="-10" dirty="0">
                <a:latin typeface="Calibri"/>
                <a:cs typeface="Calibri"/>
              </a:rPr>
              <a:t>ого</a:t>
            </a:r>
            <a:r>
              <a:rPr sz="1600" i="1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місь</a:t>
            </a:r>
            <a:r>
              <a:rPr sz="1600" i="1" spc="-35" dirty="0">
                <a:latin typeface="Calibri"/>
                <a:cs typeface="Calibri"/>
              </a:rPr>
              <a:t>к</a:t>
            </a:r>
            <a:r>
              <a:rPr sz="1600" i="1" spc="-10" dirty="0">
                <a:latin typeface="Calibri"/>
                <a:cs typeface="Calibri"/>
              </a:rPr>
              <a:t>ого</a:t>
            </a:r>
            <a:r>
              <a:rPr sz="1600" i="1" spc="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с</a:t>
            </a:r>
            <a:r>
              <a:rPr sz="1600" i="1" spc="-20" dirty="0">
                <a:latin typeface="Calibri"/>
                <a:cs typeface="Calibri"/>
              </a:rPr>
              <a:t>у</a:t>
            </a:r>
            <a:r>
              <a:rPr sz="1600" i="1" spc="-10" dirty="0">
                <a:latin typeface="Calibri"/>
                <a:cs typeface="Calibri"/>
              </a:rPr>
              <a:t>ду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вн</a:t>
            </a:r>
            <a:r>
              <a:rPr sz="1600" i="1" spc="-5" dirty="0">
                <a:latin typeface="Calibri"/>
                <a:cs typeface="Calibri"/>
              </a:rPr>
              <a:t>е</a:t>
            </a:r>
            <a:r>
              <a:rPr sz="1600" i="1" spc="-10" dirty="0">
                <a:latin typeface="Calibri"/>
                <a:cs typeface="Calibri"/>
              </a:rPr>
              <a:t>н</a:t>
            </a:r>
            <a:r>
              <a:rPr sz="1600" i="1" spc="-15" dirty="0">
                <a:latin typeface="Calibri"/>
                <a:cs typeface="Calibri"/>
              </a:rPr>
              <a:t>с</a:t>
            </a:r>
            <a:r>
              <a:rPr sz="1600" i="1" spc="-10" dirty="0">
                <a:latin typeface="Calibri"/>
                <a:cs typeface="Calibri"/>
              </a:rPr>
              <a:t>ь</a:t>
            </a:r>
            <a:r>
              <a:rPr sz="1600" i="1" spc="-35" dirty="0">
                <a:latin typeface="Calibri"/>
                <a:cs typeface="Calibri"/>
              </a:rPr>
              <a:t>к</a:t>
            </a:r>
            <a:r>
              <a:rPr sz="1600" i="1" spc="-10" dirty="0">
                <a:latin typeface="Calibri"/>
                <a:cs typeface="Calibri"/>
              </a:rPr>
              <a:t>ої</a:t>
            </a:r>
            <a:r>
              <a:rPr sz="1600" i="1" spc="-2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о</a:t>
            </a:r>
            <a:r>
              <a:rPr sz="1600" i="1" spc="-40" dirty="0">
                <a:latin typeface="Calibri"/>
                <a:cs typeface="Calibri"/>
              </a:rPr>
              <a:t>б</a:t>
            </a:r>
            <a:r>
              <a:rPr sz="1600" i="1" spc="-10" dirty="0">
                <a:latin typeface="Calibri"/>
                <a:cs typeface="Calibri"/>
              </a:rPr>
              <a:t>ла</a:t>
            </a:r>
            <a:r>
              <a:rPr sz="1600" i="1" spc="-20" dirty="0">
                <a:latin typeface="Calibri"/>
                <a:cs typeface="Calibri"/>
              </a:rPr>
              <a:t>с</a:t>
            </a:r>
            <a:r>
              <a:rPr sz="1600" i="1" spc="-10" dirty="0">
                <a:latin typeface="Calibri"/>
                <a:cs typeface="Calibri"/>
              </a:rPr>
              <a:t>ті</a:t>
            </a:r>
            <a:r>
              <a:rPr sz="1600" i="1" spc="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в</a:t>
            </a:r>
            <a:r>
              <a:rPr sz="1600" i="1" dirty="0">
                <a:latin typeface="Calibri"/>
                <a:cs typeface="Calibri"/>
              </a:rPr>
              <a:t>і</a:t>
            </a:r>
            <a:r>
              <a:rPr sz="1600" i="1" spc="-10" dirty="0">
                <a:latin typeface="Calibri"/>
                <a:cs typeface="Calibri"/>
              </a:rPr>
              <a:t>д</a:t>
            </a:r>
            <a:r>
              <a:rPr sz="1600" i="1" spc="-25" dirty="0">
                <a:latin typeface="Calibri"/>
                <a:cs typeface="Calibri"/>
              </a:rPr>
              <a:t> </a:t>
            </a:r>
            <a:r>
              <a:rPr sz="1600" i="1" spc="-15" dirty="0">
                <a:latin typeface="Calibri"/>
                <a:cs typeface="Calibri"/>
              </a:rPr>
              <a:t>22</a:t>
            </a:r>
            <a:r>
              <a:rPr sz="1600" i="1" spc="-5" dirty="0">
                <a:latin typeface="Calibri"/>
                <a:cs typeface="Calibri"/>
              </a:rPr>
              <a:t>.</a:t>
            </a:r>
            <a:r>
              <a:rPr sz="1600" i="1" spc="-15" dirty="0">
                <a:latin typeface="Calibri"/>
                <a:cs typeface="Calibri"/>
              </a:rPr>
              <a:t>01</a:t>
            </a:r>
            <a:r>
              <a:rPr sz="1600" i="1" spc="-5" dirty="0">
                <a:latin typeface="Calibri"/>
                <a:cs typeface="Calibri"/>
              </a:rPr>
              <a:t>.</a:t>
            </a:r>
            <a:r>
              <a:rPr sz="1600" i="1" spc="-15" dirty="0">
                <a:latin typeface="Calibri"/>
                <a:cs typeface="Calibri"/>
              </a:rPr>
              <a:t>20</a:t>
            </a:r>
            <a:r>
              <a:rPr sz="1600" i="1" spc="-10" dirty="0">
                <a:latin typeface="Calibri"/>
                <a:cs typeface="Calibri"/>
              </a:rPr>
              <a:t>1</a:t>
            </a:r>
            <a:r>
              <a:rPr sz="1600" i="1" spc="-15" dirty="0">
                <a:latin typeface="Calibri"/>
                <a:cs typeface="Calibri"/>
              </a:rPr>
              <a:t>8</a:t>
            </a:r>
            <a:r>
              <a:rPr sz="1600" i="1" spc="-10" dirty="0">
                <a:latin typeface="Calibri"/>
                <a:cs typeface="Calibri"/>
              </a:rPr>
              <a:t>р.</a:t>
            </a:r>
            <a:endParaRPr sz="1600">
              <a:latin typeface="Calibri"/>
              <a:cs typeface="Calibri"/>
            </a:endParaRPr>
          </a:p>
          <a:p>
            <a:pPr marL="4143375">
              <a:lnSpc>
                <a:spcPct val="100000"/>
              </a:lnSpc>
            </a:pPr>
            <a:r>
              <a:rPr sz="1600" i="1" spc="-10" dirty="0">
                <a:latin typeface="Calibri"/>
                <a:cs typeface="Calibri"/>
              </a:rPr>
              <a:t>у с</a:t>
            </a:r>
            <a:r>
              <a:rPr sz="1600" i="1" spc="-20" dirty="0">
                <a:latin typeface="Calibri"/>
                <a:cs typeface="Calibri"/>
              </a:rPr>
              <a:t>п</a:t>
            </a:r>
            <a:r>
              <a:rPr sz="1600" i="1" spc="-10" dirty="0">
                <a:latin typeface="Calibri"/>
                <a:cs typeface="Calibri"/>
              </a:rPr>
              <a:t>р</a:t>
            </a:r>
            <a:r>
              <a:rPr sz="1600" i="1" spc="-20" dirty="0">
                <a:latin typeface="Calibri"/>
                <a:cs typeface="Calibri"/>
              </a:rPr>
              <a:t>а</a:t>
            </a:r>
            <a:r>
              <a:rPr sz="1600" i="1" spc="-10" dirty="0">
                <a:latin typeface="Calibri"/>
                <a:cs typeface="Calibri"/>
              </a:rPr>
              <a:t>ві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№</a:t>
            </a:r>
            <a:r>
              <a:rPr sz="1600" i="1" spc="1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5</a:t>
            </a:r>
            <a:r>
              <a:rPr sz="1600" spc="-15" dirty="0">
                <a:latin typeface="Calibri"/>
                <a:cs typeface="Calibri"/>
              </a:rPr>
              <a:t>69/</a:t>
            </a:r>
            <a:r>
              <a:rPr sz="1600" spc="-20" dirty="0">
                <a:latin typeface="Calibri"/>
                <a:cs typeface="Calibri"/>
              </a:rPr>
              <a:t>1</a:t>
            </a:r>
            <a:r>
              <a:rPr sz="1600" spc="-15" dirty="0">
                <a:latin typeface="Calibri"/>
                <a:cs typeface="Calibri"/>
              </a:rPr>
              <a:t>6</a:t>
            </a:r>
            <a:r>
              <a:rPr sz="1600" spc="-5" dirty="0">
                <a:latin typeface="Calibri"/>
                <a:cs typeface="Calibri"/>
              </a:rPr>
              <a:t>2</a:t>
            </a:r>
            <a:r>
              <a:rPr sz="1600" spc="-15" dirty="0">
                <a:latin typeface="Calibri"/>
                <a:cs typeface="Calibri"/>
              </a:rPr>
              <a:t>43</a:t>
            </a:r>
            <a:r>
              <a:rPr sz="1600" spc="-5" dirty="0">
                <a:latin typeface="Calibri"/>
                <a:cs typeface="Calibri"/>
              </a:rPr>
              <a:t>/1</a:t>
            </a:r>
            <a:r>
              <a:rPr sz="1600" spc="-10" dirty="0">
                <a:latin typeface="Calibri"/>
                <a:cs typeface="Calibri"/>
              </a:rPr>
              <a:t>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3965" y="1530375"/>
            <a:ext cx="5082540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u="heavy" spc="-365" dirty="0">
                <a:latin typeface="Calibri"/>
                <a:cs typeface="Calibri"/>
              </a:rPr>
              <a:t> </a:t>
            </a:r>
            <a:r>
              <a:rPr sz="1600" u="heavy" spc="-10" dirty="0">
                <a:latin typeface="Calibri"/>
                <a:cs typeface="Calibri"/>
              </a:rPr>
              <a:t>По</a:t>
            </a:r>
            <a:r>
              <a:rPr sz="1600" u="heavy" spc="-25" dirty="0">
                <a:latin typeface="Calibri"/>
                <a:cs typeface="Calibri"/>
              </a:rPr>
              <a:t>р</a:t>
            </a:r>
            <a:r>
              <a:rPr sz="1600" u="heavy" spc="-10" dirty="0">
                <a:latin typeface="Calibri"/>
                <a:cs typeface="Calibri"/>
              </a:rPr>
              <a:t>у</a:t>
            </a:r>
            <a:r>
              <a:rPr sz="1600" u="heavy" spc="-20" dirty="0">
                <a:latin typeface="Calibri"/>
                <a:cs typeface="Calibri"/>
              </a:rPr>
              <a:t>ш</a:t>
            </a:r>
            <a:r>
              <a:rPr sz="1600" u="heavy" spc="-10" dirty="0">
                <a:latin typeface="Calibri"/>
                <a:cs typeface="Calibri"/>
              </a:rPr>
              <a:t>е</a:t>
            </a:r>
            <a:r>
              <a:rPr sz="1600" u="heavy" spc="-20" dirty="0">
                <a:latin typeface="Calibri"/>
                <a:cs typeface="Calibri"/>
              </a:rPr>
              <a:t>н</a:t>
            </a:r>
            <a:r>
              <a:rPr sz="1600" u="heavy" spc="-10" dirty="0">
                <a:latin typeface="Calibri"/>
                <a:cs typeface="Calibri"/>
              </a:rPr>
              <a:t>н</a:t>
            </a:r>
            <a:r>
              <a:rPr sz="1600" u="heavy" spc="-20" dirty="0">
                <a:latin typeface="Calibri"/>
                <a:cs typeface="Calibri"/>
              </a:rPr>
              <a:t>я</a:t>
            </a:r>
            <a:r>
              <a:rPr sz="1600" spc="-5" dirty="0">
                <a:latin typeface="Calibri"/>
                <a:cs typeface="Calibri"/>
              </a:rPr>
              <a:t>: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и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ори</a:t>
            </a:r>
            <a:r>
              <a:rPr sz="1600" spc="-20" dirty="0">
                <a:latin typeface="Calibri"/>
                <a:cs typeface="Calibri"/>
              </a:rPr>
              <a:t>с</a:t>
            </a:r>
            <a:r>
              <a:rPr sz="1600" spc="-10" dirty="0">
                <a:latin typeface="Calibri"/>
                <a:cs typeface="Calibri"/>
              </a:rPr>
              <a:t>тання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оригінал</a:t>
            </a:r>
            <a:r>
              <a:rPr sz="1600" spc="-20" dirty="0">
                <a:latin typeface="Calibri"/>
                <a:cs typeface="Calibri"/>
              </a:rPr>
              <a:t>ь</a:t>
            </a:r>
            <a:r>
              <a:rPr sz="1600" spc="-10" dirty="0">
                <a:latin typeface="Calibri"/>
                <a:cs typeface="Calibri"/>
              </a:rPr>
              <a:t>н</a:t>
            </a:r>
            <a:r>
              <a:rPr sz="1600" spc="-15" dirty="0">
                <a:latin typeface="Calibri"/>
                <a:cs typeface="Calibri"/>
              </a:rPr>
              <a:t>о</a:t>
            </a:r>
            <a:r>
              <a:rPr sz="1600" dirty="0">
                <a:latin typeface="Calibri"/>
                <a:cs typeface="Calibri"/>
              </a:rPr>
              <a:t>ї</a:t>
            </a:r>
            <a:r>
              <a:rPr sz="1600" spc="-10" dirty="0">
                <a:latin typeface="Calibri"/>
                <a:cs typeface="Calibri"/>
              </a:rPr>
              <a:t> на</a:t>
            </a:r>
            <a:r>
              <a:rPr sz="1600" spc="-15" dirty="0">
                <a:latin typeface="Calibri"/>
                <a:cs typeface="Calibri"/>
              </a:rPr>
              <a:t>з</a:t>
            </a:r>
            <a:r>
              <a:rPr sz="1600" spc="-10" dirty="0">
                <a:latin typeface="Calibri"/>
                <a:cs typeface="Calibri"/>
              </a:rPr>
              <a:t>ви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тво</a:t>
            </a:r>
            <a:r>
              <a:rPr sz="1600" spc="-25" dirty="0">
                <a:latin typeface="Calibri"/>
                <a:cs typeface="Calibri"/>
              </a:rPr>
              <a:t>р</a:t>
            </a:r>
            <a:r>
              <a:rPr sz="1600" spc="-10" dirty="0">
                <a:latin typeface="Calibri"/>
                <a:cs typeface="Calibri"/>
              </a:rPr>
              <a:t>у</a:t>
            </a:r>
            <a:endParaRPr sz="16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«</a:t>
            </a:r>
            <a:r>
              <a:rPr sz="1600" spc="-25" dirty="0">
                <a:latin typeface="Calibri"/>
                <a:cs typeface="Calibri"/>
              </a:rPr>
              <a:t>К</a:t>
            </a:r>
            <a:r>
              <a:rPr sz="1600" spc="-10" dirty="0">
                <a:latin typeface="Calibri"/>
                <a:cs typeface="Calibri"/>
              </a:rPr>
              <a:t>апі</a:t>
            </a:r>
            <a:r>
              <a:rPr sz="1600" spc="-20" dirty="0">
                <a:latin typeface="Calibri"/>
                <a:cs typeface="Calibri"/>
              </a:rPr>
              <a:t>т</a:t>
            </a:r>
            <a:r>
              <a:rPr sz="1600" spc="-10" dirty="0">
                <a:latin typeface="Calibri"/>
                <a:cs typeface="Calibri"/>
              </a:rPr>
              <a:t>ош</a:t>
            </a:r>
            <a:r>
              <a:rPr sz="1600" spc="-35" dirty="0">
                <a:latin typeface="Calibri"/>
                <a:cs typeface="Calibri"/>
              </a:rPr>
              <a:t>к</a:t>
            </a:r>
            <a:r>
              <a:rPr sz="1600" spc="-5" dirty="0">
                <a:latin typeface="Calibri"/>
                <a:cs typeface="Calibri"/>
              </a:rPr>
              <a:t>а</a:t>
            </a:r>
            <a:r>
              <a:rPr sz="1600" spc="-10" dirty="0">
                <a:latin typeface="Calibri"/>
                <a:cs typeface="Calibri"/>
              </a:rPr>
              <a:t>»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для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с</a:t>
            </a:r>
            <a:r>
              <a:rPr sz="1600" spc="-10" dirty="0">
                <a:latin typeface="Calibri"/>
                <a:cs typeface="Calibri"/>
              </a:rPr>
              <a:t>ала</a:t>
            </a:r>
            <a:r>
              <a:rPr sz="1600" spc="-5" dirty="0">
                <a:latin typeface="Calibri"/>
                <a:cs typeface="Calibri"/>
              </a:rPr>
              <a:t>т</a:t>
            </a:r>
            <a:r>
              <a:rPr sz="1600" spc="-50" dirty="0">
                <a:latin typeface="Calibri"/>
                <a:cs typeface="Calibri"/>
              </a:rPr>
              <a:t>у</a:t>
            </a:r>
            <a:r>
              <a:rPr sz="1600" spc="-5" dirty="0">
                <a:latin typeface="Calibri"/>
                <a:cs typeface="Calibri"/>
              </a:rPr>
              <a:t>, </a:t>
            </a:r>
            <a:r>
              <a:rPr sz="1600" spc="-10" dirty="0">
                <a:latin typeface="Calibri"/>
                <a:cs typeface="Calibri"/>
              </a:rPr>
              <a:t>у </a:t>
            </a:r>
            <a:r>
              <a:rPr sz="1600" spc="-15" dirty="0">
                <a:latin typeface="Calibri"/>
                <a:cs typeface="Calibri"/>
              </a:rPr>
              <a:t>ч</a:t>
            </a:r>
            <a:r>
              <a:rPr sz="1600" spc="-10" dirty="0">
                <a:latin typeface="Calibri"/>
                <a:cs typeface="Calibri"/>
              </a:rPr>
              <a:t>еку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ба</a:t>
            </a:r>
            <a:r>
              <a:rPr sz="1600" spc="-20" dirty="0">
                <a:latin typeface="Calibri"/>
                <a:cs typeface="Calibri"/>
              </a:rPr>
              <a:t>р</a:t>
            </a:r>
            <a:r>
              <a:rPr sz="1600" dirty="0">
                <a:latin typeface="Calibri"/>
                <a:cs typeface="Calibri"/>
              </a:rPr>
              <a:t>у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10" dirty="0">
                <a:latin typeface="Calibri"/>
                <a:cs typeface="Calibri"/>
              </a:rPr>
              <a:t>рес</a:t>
            </a:r>
            <a:r>
              <a:rPr sz="1600" spc="-20" dirty="0">
                <a:latin typeface="Calibri"/>
                <a:cs typeface="Calibri"/>
              </a:rPr>
              <a:t>т</a:t>
            </a:r>
            <a:r>
              <a:rPr sz="1600" spc="-10" dirty="0">
                <a:latin typeface="Calibri"/>
                <a:cs typeface="Calibri"/>
              </a:rPr>
              <a:t>оран</a:t>
            </a:r>
            <a:r>
              <a:rPr sz="1600" spc="-50" dirty="0">
                <a:latin typeface="Calibri"/>
                <a:cs typeface="Calibri"/>
              </a:rPr>
              <a:t>у</a:t>
            </a:r>
            <a:r>
              <a:rPr sz="1600" spc="-5" dirty="0">
                <a:latin typeface="Calibri"/>
                <a:cs typeface="Calibri"/>
              </a:rPr>
              <a:t>, </a:t>
            </a:r>
            <a:r>
              <a:rPr sz="1600" spc="-10" dirty="0">
                <a:latin typeface="Calibri"/>
                <a:cs typeface="Calibri"/>
              </a:rPr>
              <a:t>у програмі</a:t>
            </a:r>
            <a:endParaRPr sz="16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«</a:t>
            </a:r>
            <a:r>
              <a:rPr sz="1600" spc="-10" dirty="0">
                <a:latin typeface="Calibri"/>
                <a:cs typeface="Calibri"/>
              </a:rPr>
              <a:t>Айк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10" dirty="0">
                <a:latin typeface="Calibri"/>
                <a:cs typeface="Calibri"/>
              </a:rPr>
              <a:t>п</a:t>
            </a:r>
            <a:r>
              <a:rPr sz="1600" spc="-20" dirty="0">
                <a:latin typeface="Calibri"/>
                <a:cs typeface="Calibri"/>
              </a:rPr>
              <a:t>е</a:t>
            </a:r>
            <a:r>
              <a:rPr sz="1600" spc="-10" dirty="0">
                <a:latin typeface="Calibri"/>
                <a:cs typeface="Calibri"/>
              </a:rPr>
              <a:t>р»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3760" y="1139571"/>
            <a:ext cx="2271395" cy="1679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1581</Words>
  <Application>Microsoft Office PowerPoint</Application>
  <PresentationFormat>Экран (4:3)</PresentationFormat>
  <Paragraphs>242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Авторська винагорода чи компенсація</vt:lpstr>
      <vt:lpstr>Розмір компенсації</vt:lpstr>
      <vt:lpstr>Порушення авторського права</vt:lpstr>
      <vt:lpstr>Порушення авторського права</vt:lpstr>
      <vt:lpstr>Порушення авторського права</vt:lpstr>
      <vt:lpstr>Порушення авторського права</vt:lpstr>
      <vt:lpstr>Порушення авторського права</vt:lpstr>
      <vt:lpstr>Порушення авторського права</vt:lpstr>
      <vt:lpstr>Порушення авторського права</vt:lpstr>
      <vt:lpstr>Порушення авторського права</vt:lpstr>
      <vt:lpstr>Презентация PowerPoint</vt:lpstr>
      <vt:lpstr>Презентация PowerPoint</vt:lpstr>
      <vt:lpstr>Презентация PowerPoint</vt:lpstr>
      <vt:lpstr>Подання доказів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MAP</dc:creator>
  <cp:lastModifiedBy>_AB_</cp:lastModifiedBy>
  <cp:revision>4</cp:revision>
  <dcterms:created xsi:type="dcterms:W3CDTF">2021-11-03T16:04:07Z</dcterms:created>
  <dcterms:modified xsi:type="dcterms:W3CDTF">2022-08-31T08:39:33Z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2018-04-24T00:00:00Z</vt:filetime>
  </property>
  <property fmtid="{D5CDD505-2E9C-101B-9397-08002B2CF9AE}" pid="3" name="LastSaved">
    <vt:filetime>2021-11-03T00:00:00Z</vt:filetime>
  </property>
</Properties>
</file>