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75" r:id="rId8"/>
    <p:sldId id="260" r:id="rId9"/>
    <p:sldId id="261" r:id="rId10"/>
    <p:sldId id="262" r:id="rId11"/>
    <p:sldId id="276" r:id="rId12"/>
    <p:sldId id="263" r:id="rId13"/>
    <p:sldId id="264" r:id="rId14"/>
    <p:sldId id="265" r:id="rId15"/>
    <p:sldId id="277" r:id="rId16"/>
    <p:sldId id="266" r:id="rId17"/>
    <p:sldId id="26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ведення" id="{53BB9DDD-6D74-4FBE-9608-3C5493853BBE}">
          <p14:sldIdLst>
            <p14:sldId id="256"/>
            <p14:sldId id="273"/>
          </p14:sldIdLst>
        </p14:section>
        <p14:section name="Вступ до ризиків та інвестицій" id="{05194A41-3112-4854-8D48-B4121950B60D}">
          <p14:sldIdLst>
            <p14:sldId id="274"/>
            <p14:sldId id="257"/>
            <p14:sldId id="258"/>
            <p14:sldId id="259"/>
          </p14:sldIdLst>
        </p14:section>
        <p14:section name="Класифікація та види ризиків" id="{17B2D880-AF12-474F-AFCC-7D7BF28359D7}">
          <p14:sldIdLst>
            <p14:sldId id="275"/>
            <p14:sldId id="260"/>
            <p14:sldId id="261"/>
            <p14:sldId id="262"/>
          </p14:sldIdLst>
        </p14:section>
        <p14:section name="Методи зниження та нейтралізації ризиків" id="{B02A543F-5C91-44BB-B8AB-EFF34A8F9B76}">
          <p14:sldIdLst>
            <p14:sldId id="276"/>
            <p14:sldId id="263"/>
            <p14:sldId id="264"/>
            <p14:sldId id="265"/>
          </p14:sldIdLst>
        </p14:section>
        <p14:section name="Методи оцінки ризиків" id="{D685AF58-B072-44DD-AED1-FE8EBC43809F}">
          <p14:sldIdLst>
            <p14:sldId id="277"/>
            <p14:sldId id="266"/>
            <p14:sldId id="26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/>
    <p:restoredTop sz="95934"/>
  </p:normalViewPr>
  <p:slideViewPr>
    <p:cSldViewPr snapToGrid="0" snapToObjects="1">
      <p:cViewPr varScale="1">
        <p:scale>
          <a:sx n="88" d="100"/>
          <a:sy n="88" d="100"/>
        </p:scale>
        <p:origin x="176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07811-2B69-4089-9FCC-1141B3E751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4B77908-C39D-42AD-8FB8-D451DD5B0A16}">
      <dgm:prSet/>
      <dgm:spPr/>
      <dgm:t>
        <a:bodyPr/>
        <a:lstStyle/>
        <a:p>
          <a:r>
            <a:rPr lang="uk-UA" b="1" u="sng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en-US" b="1" u="sng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евизначеність</a:t>
          </a:r>
          <a:r>
            <a:rPr lang="en-US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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ситуація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якіи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̆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розподіл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вірогідності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розходження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результатів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їх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очікуваних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значень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невідомии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̆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його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можна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оцінити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54D8E71D-7F79-4A16-88AB-1C31E68B95A9}" type="parTrans" cxnId="{B33CFD0B-D7EA-47B1-999C-D77DD9562E2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EF5B9-94E3-498A-8348-F5C9C2120919}" type="sibTrans" cxnId="{B33CFD0B-D7EA-47B1-999C-D77DD9562E2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7530B0-4F3F-4187-8F5C-6BE2CDFAEBAF}">
      <dgm:prSet/>
      <dgm:spPr/>
      <dgm:t>
        <a:bodyPr/>
        <a:lstStyle/>
        <a:p>
          <a:r>
            <a:rPr lang="uk-UA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Ризик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 - й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мовірність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того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можна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виміряти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42DED1C0-BD25-4BC3-A1D2-0BFEB6272FA5}" type="parTrans" cxnId="{DE7949F5-26E0-493D-8F35-C871C9E5126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90B709-50A9-4F0D-9EBF-F1A0315827CB}" type="sibTrans" cxnId="{DE7949F5-26E0-493D-8F35-C871C9E5126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FFA6E8-A37D-A340-933D-70478AD55D70}" type="pres">
      <dgm:prSet presAssocID="{43807811-2B69-4089-9FCC-1141B3E751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E1EF71E-3BC5-F94F-B0D7-70320AF97BD2}" type="pres">
      <dgm:prSet presAssocID="{94B77908-C39D-42AD-8FB8-D451DD5B0A16}" presName="hierRoot1" presStyleCnt="0"/>
      <dgm:spPr/>
    </dgm:pt>
    <dgm:pt modelId="{9AC36CDC-D854-AB42-ADBE-B4C3ED1D9F26}" type="pres">
      <dgm:prSet presAssocID="{94B77908-C39D-42AD-8FB8-D451DD5B0A16}" presName="composite" presStyleCnt="0"/>
      <dgm:spPr/>
    </dgm:pt>
    <dgm:pt modelId="{DADE75FF-3DDC-FB4A-8D11-C54F774C90A4}" type="pres">
      <dgm:prSet presAssocID="{94B77908-C39D-42AD-8FB8-D451DD5B0A16}" presName="background" presStyleLbl="node0" presStyleIdx="0" presStyleCnt="2"/>
      <dgm:spPr/>
    </dgm:pt>
    <dgm:pt modelId="{1B7AEBFE-2087-FF44-AF1F-B26000B66E50}" type="pres">
      <dgm:prSet presAssocID="{94B77908-C39D-42AD-8FB8-D451DD5B0A16}" presName="text" presStyleLbl="fgAcc0" presStyleIdx="0" presStyleCnt="2">
        <dgm:presLayoutVars>
          <dgm:chPref val="3"/>
        </dgm:presLayoutVars>
      </dgm:prSet>
      <dgm:spPr/>
    </dgm:pt>
    <dgm:pt modelId="{9ABA6041-1FD9-5B49-812C-BBA1D79EF545}" type="pres">
      <dgm:prSet presAssocID="{94B77908-C39D-42AD-8FB8-D451DD5B0A16}" presName="hierChild2" presStyleCnt="0"/>
      <dgm:spPr/>
    </dgm:pt>
    <dgm:pt modelId="{F03F4F3A-B05F-304E-B518-71603FF34306}" type="pres">
      <dgm:prSet presAssocID="{2A7530B0-4F3F-4187-8F5C-6BE2CDFAEBAF}" presName="hierRoot1" presStyleCnt="0"/>
      <dgm:spPr/>
    </dgm:pt>
    <dgm:pt modelId="{985D0D95-FC14-3244-B1E4-B343D0653CC7}" type="pres">
      <dgm:prSet presAssocID="{2A7530B0-4F3F-4187-8F5C-6BE2CDFAEBAF}" presName="composite" presStyleCnt="0"/>
      <dgm:spPr/>
    </dgm:pt>
    <dgm:pt modelId="{FA7C97C4-061D-0244-B3BF-A8ABB56CEFD2}" type="pres">
      <dgm:prSet presAssocID="{2A7530B0-4F3F-4187-8F5C-6BE2CDFAEBAF}" presName="background" presStyleLbl="node0" presStyleIdx="1" presStyleCnt="2"/>
      <dgm:spPr/>
    </dgm:pt>
    <dgm:pt modelId="{1FAE746E-6D6E-944A-8A17-452349253919}" type="pres">
      <dgm:prSet presAssocID="{2A7530B0-4F3F-4187-8F5C-6BE2CDFAEBAF}" presName="text" presStyleLbl="fgAcc0" presStyleIdx="1" presStyleCnt="2">
        <dgm:presLayoutVars>
          <dgm:chPref val="3"/>
        </dgm:presLayoutVars>
      </dgm:prSet>
      <dgm:spPr/>
    </dgm:pt>
    <dgm:pt modelId="{C07050B9-378C-D341-9935-9C92E9254793}" type="pres">
      <dgm:prSet presAssocID="{2A7530B0-4F3F-4187-8F5C-6BE2CDFAEBAF}" presName="hierChild2" presStyleCnt="0"/>
      <dgm:spPr/>
    </dgm:pt>
  </dgm:ptLst>
  <dgm:cxnLst>
    <dgm:cxn modelId="{B33CFD0B-D7EA-47B1-999C-D77DD9562E2B}" srcId="{43807811-2B69-4089-9FCC-1141B3E75122}" destId="{94B77908-C39D-42AD-8FB8-D451DD5B0A16}" srcOrd="0" destOrd="0" parTransId="{54D8E71D-7F79-4A16-88AB-1C31E68B95A9}" sibTransId="{03AEF5B9-94E3-498A-8348-F5C9C2120919}"/>
    <dgm:cxn modelId="{F853CE5B-A123-9549-8DFE-42E8613266A0}" type="presOf" srcId="{43807811-2B69-4089-9FCC-1141B3E75122}" destId="{1EFFA6E8-A37D-A340-933D-70478AD55D70}" srcOrd="0" destOrd="0" presId="urn:microsoft.com/office/officeart/2005/8/layout/hierarchy1"/>
    <dgm:cxn modelId="{BB79CC74-C352-C342-8910-E8C4F927B7D9}" type="presOf" srcId="{2A7530B0-4F3F-4187-8F5C-6BE2CDFAEBAF}" destId="{1FAE746E-6D6E-944A-8A17-452349253919}" srcOrd="0" destOrd="0" presId="urn:microsoft.com/office/officeart/2005/8/layout/hierarchy1"/>
    <dgm:cxn modelId="{9B1884A5-52F0-3B41-9E3A-1F504D296CB7}" type="presOf" srcId="{94B77908-C39D-42AD-8FB8-D451DD5B0A16}" destId="{1B7AEBFE-2087-FF44-AF1F-B26000B66E50}" srcOrd="0" destOrd="0" presId="urn:microsoft.com/office/officeart/2005/8/layout/hierarchy1"/>
    <dgm:cxn modelId="{DE7949F5-26E0-493D-8F35-C871C9E5126B}" srcId="{43807811-2B69-4089-9FCC-1141B3E75122}" destId="{2A7530B0-4F3F-4187-8F5C-6BE2CDFAEBAF}" srcOrd="1" destOrd="0" parTransId="{42DED1C0-BD25-4BC3-A1D2-0BFEB6272FA5}" sibTransId="{DC90B709-50A9-4F0D-9EBF-F1A0315827CB}"/>
    <dgm:cxn modelId="{F0259EAB-6634-8743-BA1E-4647D78B1D8A}" type="presParOf" srcId="{1EFFA6E8-A37D-A340-933D-70478AD55D70}" destId="{3E1EF71E-3BC5-F94F-B0D7-70320AF97BD2}" srcOrd="0" destOrd="0" presId="urn:microsoft.com/office/officeart/2005/8/layout/hierarchy1"/>
    <dgm:cxn modelId="{F07D22B7-4B77-7F44-9BB0-DAB574895C64}" type="presParOf" srcId="{3E1EF71E-3BC5-F94F-B0D7-70320AF97BD2}" destId="{9AC36CDC-D854-AB42-ADBE-B4C3ED1D9F26}" srcOrd="0" destOrd="0" presId="urn:microsoft.com/office/officeart/2005/8/layout/hierarchy1"/>
    <dgm:cxn modelId="{8C32AAB7-0342-DE41-83E5-5D458DF41E40}" type="presParOf" srcId="{9AC36CDC-D854-AB42-ADBE-B4C3ED1D9F26}" destId="{DADE75FF-3DDC-FB4A-8D11-C54F774C90A4}" srcOrd="0" destOrd="0" presId="urn:microsoft.com/office/officeart/2005/8/layout/hierarchy1"/>
    <dgm:cxn modelId="{093FD361-ACCE-D54D-BBC5-40B3B650F4AE}" type="presParOf" srcId="{9AC36CDC-D854-AB42-ADBE-B4C3ED1D9F26}" destId="{1B7AEBFE-2087-FF44-AF1F-B26000B66E50}" srcOrd="1" destOrd="0" presId="urn:microsoft.com/office/officeart/2005/8/layout/hierarchy1"/>
    <dgm:cxn modelId="{65B15A18-6373-624A-A358-14314A565DD3}" type="presParOf" srcId="{3E1EF71E-3BC5-F94F-B0D7-70320AF97BD2}" destId="{9ABA6041-1FD9-5B49-812C-BBA1D79EF545}" srcOrd="1" destOrd="0" presId="urn:microsoft.com/office/officeart/2005/8/layout/hierarchy1"/>
    <dgm:cxn modelId="{B8266358-65B1-E148-8D3A-FF3F18E5477A}" type="presParOf" srcId="{1EFFA6E8-A37D-A340-933D-70478AD55D70}" destId="{F03F4F3A-B05F-304E-B518-71603FF34306}" srcOrd="1" destOrd="0" presId="urn:microsoft.com/office/officeart/2005/8/layout/hierarchy1"/>
    <dgm:cxn modelId="{D55EB973-46F5-B242-9A20-B0EB66F58329}" type="presParOf" srcId="{F03F4F3A-B05F-304E-B518-71603FF34306}" destId="{985D0D95-FC14-3244-B1E4-B343D0653CC7}" srcOrd="0" destOrd="0" presId="urn:microsoft.com/office/officeart/2005/8/layout/hierarchy1"/>
    <dgm:cxn modelId="{74A4D1F1-999D-004D-BE9D-4814C92F9C3F}" type="presParOf" srcId="{985D0D95-FC14-3244-B1E4-B343D0653CC7}" destId="{FA7C97C4-061D-0244-B3BF-A8ABB56CEFD2}" srcOrd="0" destOrd="0" presId="urn:microsoft.com/office/officeart/2005/8/layout/hierarchy1"/>
    <dgm:cxn modelId="{8A6336C2-DCF5-6D4E-9802-A6006F535576}" type="presParOf" srcId="{985D0D95-FC14-3244-B1E4-B343D0653CC7}" destId="{1FAE746E-6D6E-944A-8A17-452349253919}" srcOrd="1" destOrd="0" presId="urn:microsoft.com/office/officeart/2005/8/layout/hierarchy1"/>
    <dgm:cxn modelId="{01EA2720-C181-174F-8146-CCB5F0FE206F}" type="presParOf" srcId="{F03F4F3A-B05F-304E-B518-71603FF34306}" destId="{C07050B9-378C-D341-9935-9C92E92547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E62D82-248B-4137-A0E8-F30DA2D61E38}" type="doc">
      <dgm:prSet loTypeId="urn:microsoft.com/office/officeart/2005/8/layout/vList2" loCatId="list" qsTypeId="urn:microsoft.com/office/officeart/2005/8/quickstyle/simple4" qsCatId="simple" csTypeId="urn:microsoft.com/office/officeart/2005/8/colors/accent3_5" csCatId="accent3"/>
      <dgm:spPr/>
      <dgm:t>
        <a:bodyPr/>
        <a:lstStyle/>
        <a:p>
          <a:endParaRPr lang="en-US"/>
        </a:p>
      </dgm:t>
    </dgm:pt>
    <dgm:pt modelId="{51343054-55FD-478D-9723-0A6D390AD173}">
      <dgm:prSet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ринкові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інвестиційні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ризики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пов’язані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інфляцією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країні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зміною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рівня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процентної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ставки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центрального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банку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внесенням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змін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податкового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законодавства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політичною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обстановкою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державі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платоспроможністю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79591823-EE66-4805-9CD6-C152BBFDA902}" type="parTrans" cxnId="{00B6BBF0-20B1-4C3B-8B90-B9BD5191E75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2DB055-7B15-4B67-8668-D1864E0AA5A5}" type="sibTrans" cxnId="{00B6BBF0-20B1-4C3B-8B90-B9BD5191E75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54DD3F-BF76-416A-8441-4C1CF3D577CE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неринкові ризики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 безпосередньо залежать від діяльності самого підприємства та конкретного інвестора. Їх завжди можна мінімізувати, склавши якісну інвестиційну програму і оптимальний набір портфеля.</a:t>
          </a:r>
        </a:p>
      </dgm:t>
    </dgm:pt>
    <dgm:pt modelId="{56D99BD9-04E4-4281-8E7F-4CA61C08DB20}" type="parTrans" cxnId="{887F7F6E-818A-49F1-8B66-1F8F2BDBF03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7759B-CFB0-439C-8752-6257F7DB6785}" type="sibTrans" cxnId="{887F7F6E-818A-49F1-8B66-1F8F2BDBF03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517F33-0F26-044B-B594-FFDE51B73B22}" type="pres">
      <dgm:prSet presAssocID="{95E62D82-248B-4137-A0E8-F30DA2D61E38}" presName="linear" presStyleCnt="0">
        <dgm:presLayoutVars>
          <dgm:animLvl val="lvl"/>
          <dgm:resizeHandles val="exact"/>
        </dgm:presLayoutVars>
      </dgm:prSet>
      <dgm:spPr/>
    </dgm:pt>
    <dgm:pt modelId="{3DFA2A49-5837-AF48-BCC9-CB28846BF2DF}" type="pres">
      <dgm:prSet presAssocID="{51343054-55FD-478D-9723-0A6D390AD173}" presName="parentText" presStyleLbl="node1" presStyleIdx="0" presStyleCnt="2" custLinFactNeighborX="-168">
        <dgm:presLayoutVars>
          <dgm:chMax val="0"/>
          <dgm:bulletEnabled val="1"/>
        </dgm:presLayoutVars>
      </dgm:prSet>
      <dgm:spPr/>
    </dgm:pt>
    <dgm:pt modelId="{27A14509-5233-8446-9B45-C807899F96B4}" type="pres">
      <dgm:prSet presAssocID="{E42DB055-7B15-4B67-8668-D1864E0AA5A5}" presName="spacer" presStyleCnt="0"/>
      <dgm:spPr/>
    </dgm:pt>
    <dgm:pt modelId="{7E6F0E79-2643-7040-8174-FCA7A8C05102}" type="pres">
      <dgm:prSet presAssocID="{5154DD3F-BF76-416A-8441-4C1CF3D577C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7A75E47-2B10-5348-8D21-BD8F62296D71}" type="presOf" srcId="{51343054-55FD-478D-9723-0A6D390AD173}" destId="{3DFA2A49-5837-AF48-BCC9-CB28846BF2DF}" srcOrd="0" destOrd="0" presId="urn:microsoft.com/office/officeart/2005/8/layout/vList2"/>
    <dgm:cxn modelId="{A6D13C6C-3191-0A45-BF91-D5A5E0EABD38}" type="presOf" srcId="{95E62D82-248B-4137-A0E8-F30DA2D61E38}" destId="{7D517F33-0F26-044B-B594-FFDE51B73B22}" srcOrd="0" destOrd="0" presId="urn:microsoft.com/office/officeart/2005/8/layout/vList2"/>
    <dgm:cxn modelId="{887F7F6E-818A-49F1-8B66-1F8F2BDBF03F}" srcId="{95E62D82-248B-4137-A0E8-F30DA2D61E38}" destId="{5154DD3F-BF76-416A-8441-4C1CF3D577CE}" srcOrd="1" destOrd="0" parTransId="{56D99BD9-04E4-4281-8E7F-4CA61C08DB20}" sibTransId="{E087759B-CFB0-439C-8752-6257F7DB6785}"/>
    <dgm:cxn modelId="{32D299A6-E942-6B45-A463-4E54655C10BC}" type="presOf" srcId="{5154DD3F-BF76-416A-8441-4C1CF3D577CE}" destId="{7E6F0E79-2643-7040-8174-FCA7A8C05102}" srcOrd="0" destOrd="0" presId="urn:microsoft.com/office/officeart/2005/8/layout/vList2"/>
    <dgm:cxn modelId="{00B6BBF0-20B1-4C3B-8B90-B9BD5191E75D}" srcId="{95E62D82-248B-4137-A0E8-F30DA2D61E38}" destId="{51343054-55FD-478D-9723-0A6D390AD173}" srcOrd="0" destOrd="0" parTransId="{79591823-EE66-4805-9CD6-C152BBFDA902}" sibTransId="{E42DB055-7B15-4B67-8668-D1864E0AA5A5}"/>
    <dgm:cxn modelId="{6D0E2DF1-F2E7-6E48-8755-BD6FEA1C36F3}" type="presParOf" srcId="{7D517F33-0F26-044B-B594-FFDE51B73B22}" destId="{3DFA2A49-5837-AF48-BCC9-CB28846BF2DF}" srcOrd="0" destOrd="0" presId="urn:microsoft.com/office/officeart/2005/8/layout/vList2"/>
    <dgm:cxn modelId="{403B308E-7A19-D64B-A110-E5CFCEEF8C35}" type="presParOf" srcId="{7D517F33-0F26-044B-B594-FFDE51B73B22}" destId="{27A14509-5233-8446-9B45-C807899F96B4}" srcOrd="1" destOrd="0" presId="urn:microsoft.com/office/officeart/2005/8/layout/vList2"/>
    <dgm:cxn modelId="{2F8E862C-D6C3-464E-9A49-EDF2D9B368F1}" type="presParOf" srcId="{7D517F33-0F26-044B-B594-FFDE51B73B22}" destId="{7E6F0E79-2643-7040-8174-FCA7A8C0510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CACD0F-1374-4E78-ADD4-77BF8AFE1FF9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D7A5565-962F-4436-8E99-F3510ED446F9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Економічні інвестиційні ризики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. Ступінь небезпеки залежить від багатьох факторів, які можуть вплинути на економічну сторону інвестування і на рентабельність конкретного підприємства. Цей показник залежить від стану економіки держави, циклічності розвитку, ринкової кон’юнктури, податкової, бюджетної і фінансової політики;</a:t>
          </a:r>
        </a:p>
      </dgm:t>
    </dgm:pt>
    <dgm:pt modelId="{5003CA69-10D7-4E03-BA13-1D6CAF6B1580}" type="parTrans" cxnId="{E96C3E41-5265-4ECF-8129-DC7EC73E9C9E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199A06-1B6F-4538-8E87-664998BFA814}" type="sibTrans" cxnId="{E96C3E41-5265-4ECF-8129-DC7EC73E9C9E}">
      <dgm:prSet phldrT="1"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14BEEB-1EE6-47B3-AFDB-BAEF95F80706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Технологічні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. Даний показник визначається, враховуючи технічні фактори такі, як складність виготовлення продукції, якість обладнання, автоматизація виробничого процесу, впровадження нових технологій;</a:t>
          </a:r>
        </a:p>
      </dgm:t>
    </dgm:pt>
    <dgm:pt modelId="{A86119F3-7724-47C1-854E-8CD37FDF5C8A}" type="parTrans" cxnId="{9E736723-CA06-458D-B517-711C5AEC588E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A76317-E1FA-4F53-8649-B07853B97399}" type="sibTrans" cxnId="{9E736723-CA06-458D-B517-711C5AEC588E}">
      <dgm:prSet phldrT="2"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32F20E-6460-4E27-950D-7E365BC1E4DA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Політичні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. Визначається факторами, які впливають на політичні складові – зовнішня політика, свобода слова, сепаратизм, політичний курс держави, тиск органів самоврядування тощо;</a:t>
          </a:r>
        </a:p>
      </dgm:t>
    </dgm:pt>
    <dgm:pt modelId="{4842E3DA-5A73-4A4F-8195-39067FFD8131}" type="parTrans" cxnId="{8A459BEA-1CB0-4398-A19F-5E268942AB9D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655407-0816-4CEC-92D8-8E0A1BA0C122}" type="sibTrans" cxnId="{8A459BEA-1CB0-4398-A19F-5E268942AB9D}">
      <dgm:prSet phldrT="3"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74E797-1934-4A07-8EAD-4EA314E4F51F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Соціальні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. Визначається факторами, які пов’язані з соціальними питаннями – наявність конфліктів, моральна і матеріальна вигода, наявність знайомств і зв’язків, соціальна напруженість суспільства, прагнення допомагати один одному;</a:t>
          </a:r>
        </a:p>
      </dgm:t>
    </dgm:pt>
    <dgm:pt modelId="{05C2D85A-DB3D-4A6E-8412-D445476BA749}" type="parTrans" cxnId="{67CB0A04-3C02-4DF0-8607-2C18B847472A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C8967F-6779-41F0-8B60-55AEC1EEAF20}" type="sibTrans" cxnId="{67CB0A04-3C02-4DF0-8607-2C18B847472A}">
      <dgm:prSet phldrT="4"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24CB06-8684-4229-A32D-88E59CBE3BC1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Правові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. Визначаються такими факторами, як якість системи оподаткування, наявність досконалої правової бази, державних гарантій тощо;</a:t>
          </a:r>
        </a:p>
      </dgm:t>
    </dgm:pt>
    <dgm:pt modelId="{057988C7-71CF-40E6-BD55-9999400F1C85}" type="parTrans" cxnId="{73C6CDF6-DD4C-4DB9-B5A0-579D13B42129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BC2873-A237-4F15-8FF0-FC9AC9E6CFE6}" type="sibTrans" cxnId="{73C6CDF6-DD4C-4DB9-B5A0-579D13B42129}">
      <dgm:prSet phldrT="5"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0D07EF-E0EE-4FA2-A5B0-A2F35EA9B8D2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Екологічні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. Визначаються факторами, що впливають на екологічну обстановку – катастрофи, рівень радіації, екологічні програми, ступінь забруднення навколишнього середовища. Ступінь небезпеки багато в чому залежить від наявності шкідників рослин, захворюваності населення, природних катаклізмів, надзвичайних подій на підприємствах.</a:t>
          </a:r>
        </a:p>
      </dgm:t>
    </dgm:pt>
    <dgm:pt modelId="{0BFDA034-8DAF-49B0-BF94-39405E61C648}" type="parTrans" cxnId="{E2CCFA87-72CC-4C1D-87D9-A0C1F62B3F0A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DD3481-CD5E-4C7F-A278-4D470AEAC28D}" type="sibTrans" cxnId="{E2CCFA87-72CC-4C1D-87D9-A0C1F62B3F0A}">
      <dgm:prSet phldrT="6"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FB7ABE-0997-3E43-9D4B-034F8E4A1A92}" type="pres">
      <dgm:prSet presAssocID="{72CACD0F-1374-4E78-ADD4-77BF8AFE1FF9}" presName="vert0" presStyleCnt="0">
        <dgm:presLayoutVars>
          <dgm:dir/>
          <dgm:animOne val="branch"/>
          <dgm:animLvl val="lvl"/>
        </dgm:presLayoutVars>
      </dgm:prSet>
      <dgm:spPr/>
    </dgm:pt>
    <dgm:pt modelId="{F59C56C4-B6E8-AF47-8F84-62F07F7C84E7}" type="pres">
      <dgm:prSet presAssocID="{2D7A5565-962F-4436-8E99-F3510ED446F9}" presName="thickLine" presStyleLbl="alignNode1" presStyleIdx="0" presStyleCnt="6"/>
      <dgm:spPr/>
    </dgm:pt>
    <dgm:pt modelId="{AB0401AC-E210-0F4E-B8B1-53F7BBF6A179}" type="pres">
      <dgm:prSet presAssocID="{2D7A5565-962F-4436-8E99-F3510ED446F9}" presName="horz1" presStyleCnt="0"/>
      <dgm:spPr/>
    </dgm:pt>
    <dgm:pt modelId="{F007086C-0C8E-194A-A1DF-51D62B79C625}" type="pres">
      <dgm:prSet presAssocID="{2D7A5565-962F-4436-8E99-F3510ED446F9}" presName="tx1" presStyleLbl="revTx" presStyleIdx="0" presStyleCnt="6"/>
      <dgm:spPr/>
    </dgm:pt>
    <dgm:pt modelId="{6534D52A-33DC-654C-922D-55DD6452299F}" type="pres">
      <dgm:prSet presAssocID="{2D7A5565-962F-4436-8E99-F3510ED446F9}" presName="vert1" presStyleCnt="0"/>
      <dgm:spPr/>
    </dgm:pt>
    <dgm:pt modelId="{955676DC-4835-F34F-AB45-FD56D44A2BB1}" type="pres">
      <dgm:prSet presAssocID="{D414BEEB-1EE6-47B3-AFDB-BAEF95F80706}" presName="thickLine" presStyleLbl="alignNode1" presStyleIdx="1" presStyleCnt="6"/>
      <dgm:spPr/>
    </dgm:pt>
    <dgm:pt modelId="{0A94D98B-FFF1-D145-B4F5-281C8BE90024}" type="pres">
      <dgm:prSet presAssocID="{D414BEEB-1EE6-47B3-AFDB-BAEF95F80706}" presName="horz1" presStyleCnt="0"/>
      <dgm:spPr/>
    </dgm:pt>
    <dgm:pt modelId="{5E5E719B-4B7C-D24C-9569-394A93191415}" type="pres">
      <dgm:prSet presAssocID="{D414BEEB-1EE6-47B3-AFDB-BAEF95F80706}" presName="tx1" presStyleLbl="revTx" presStyleIdx="1" presStyleCnt="6"/>
      <dgm:spPr/>
    </dgm:pt>
    <dgm:pt modelId="{23B358D8-B8B6-AE4E-A760-F3E747CCDD78}" type="pres">
      <dgm:prSet presAssocID="{D414BEEB-1EE6-47B3-AFDB-BAEF95F80706}" presName="vert1" presStyleCnt="0"/>
      <dgm:spPr/>
    </dgm:pt>
    <dgm:pt modelId="{3D251D88-70CB-134A-9AE0-AE4E7CF05B9C}" type="pres">
      <dgm:prSet presAssocID="{D932F20E-6460-4E27-950D-7E365BC1E4DA}" presName="thickLine" presStyleLbl="alignNode1" presStyleIdx="2" presStyleCnt="6"/>
      <dgm:spPr/>
    </dgm:pt>
    <dgm:pt modelId="{A62C8764-ADCB-5F42-8C66-452FE20ED029}" type="pres">
      <dgm:prSet presAssocID="{D932F20E-6460-4E27-950D-7E365BC1E4DA}" presName="horz1" presStyleCnt="0"/>
      <dgm:spPr/>
    </dgm:pt>
    <dgm:pt modelId="{79CA810C-3854-4A4E-A68D-E8B6A8F2A3B4}" type="pres">
      <dgm:prSet presAssocID="{D932F20E-6460-4E27-950D-7E365BC1E4DA}" presName="tx1" presStyleLbl="revTx" presStyleIdx="2" presStyleCnt="6"/>
      <dgm:spPr/>
    </dgm:pt>
    <dgm:pt modelId="{C84407DC-7236-7240-85DB-F5A6A6CFA2AD}" type="pres">
      <dgm:prSet presAssocID="{D932F20E-6460-4E27-950D-7E365BC1E4DA}" presName="vert1" presStyleCnt="0"/>
      <dgm:spPr/>
    </dgm:pt>
    <dgm:pt modelId="{1259D237-4B73-3A49-A2A0-6EDC37B9E9EC}" type="pres">
      <dgm:prSet presAssocID="{FA74E797-1934-4A07-8EAD-4EA314E4F51F}" presName="thickLine" presStyleLbl="alignNode1" presStyleIdx="3" presStyleCnt="6"/>
      <dgm:spPr/>
    </dgm:pt>
    <dgm:pt modelId="{105A516D-A6D4-B247-B35B-800222C88785}" type="pres">
      <dgm:prSet presAssocID="{FA74E797-1934-4A07-8EAD-4EA314E4F51F}" presName="horz1" presStyleCnt="0"/>
      <dgm:spPr/>
    </dgm:pt>
    <dgm:pt modelId="{A2D7E7C6-BA80-514A-9C1D-2EABE80A08EB}" type="pres">
      <dgm:prSet presAssocID="{FA74E797-1934-4A07-8EAD-4EA314E4F51F}" presName="tx1" presStyleLbl="revTx" presStyleIdx="3" presStyleCnt="6"/>
      <dgm:spPr/>
    </dgm:pt>
    <dgm:pt modelId="{1DD38959-6926-504C-9AF3-3ED7F0D07ED9}" type="pres">
      <dgm:prSet presAssocID="{FA74E797-1934-4A07-8EAD-4EA314E4F51F}" presName="vert1" presStyleCnt="0"/>
      <dgm:spPr/>
    </dgm:pt>
    <dgm:pt modelId="{89FE6973-F3E4-FB4F-AB44-506A4D27D42C}" type="pres">
      <dgm:prSet presAssocID="{1624CB06-8684-4229-A32D-88E59CBE3BC1}" presName="thickLine" presStyleLbl="alignNode1" presStyleIdx="4" presStyleCnt="6"/>
      <dgm:spPr/>
    </dgm:pt>
    <dgm:pt modelId="{CE19930F-CC97-0C43-8EE5-37F23C80C08D}" type="pres">
      <dgm:prSet presAssocID="{1624CB06-8684-4229-A32D-88E59CBE3BC1}" presName="horz1" presStyleCnt="0"/>
      <dgm:spPr/>
    </dgm:pt>
    <dgm:pt modelId="{6D2C1A9B-D2A4-A949-9592-A58D0D94A3DF}" type="pres">
      <dgm:prSet presAssocID="{1624CB06-8684-4229-A32D-88E59CBE3BC1}" presName="tx1" presStyleLbl="revTx" presStyleIdx="4" presStyleCnt="6"/>
      <dgm:spPr/>
    </dgm:pt>
    <dgm:pt modelId="{F0E0DBED-3058-2340-AE1F-FD507B952FAE}" type="pres">
      <dgm:prSet presAssocID="{1624CB06-8684-4229-A32D-88E59CBE3BC1}" presName="vert1" presStyleCnt="0"/>
      <dgm:spPr/>
    </dgm:pt>
    <dgm:pt modelId="{2998E0D6-623A-A343-9FB2-62B92484AB21}" type="pres">
      <dgm:prSet presAssocID="{C50D07EF-E0EE-4FA2-A5B0-A2F35EA9B8D2}" presName="thickLine" presStyleLbl="alignNode1" presStyleIdx="5" presStyleCnt="6"/>
      <dgm:spPr/>
    </dgm:pt>
    <dgm:pt modelId="{5588B738-7A9F-5B4F-B66B-B48FB2197C5D}" type="pres">
      <dgm:prSet presAssocID="{C50D07EF-E0EE-4FA2-A5B0-A2F35EA9B8D2}" presName="horz1" presStyleCnt="0"/>
      <dgm:spPr/>
    </dgm:pt>
    <dgm:pt modelId="{31992992-49A0-C04A-AEBA-F1281258D842}" type="pres">
      <dgm:prSet presAssocID="{C50D07EF-E0EE-4FA2-A5B0-A2F35EA9B8D2}" presName="tx1" presStyleLbl="revTx" presStyleIdx="5" presStyleCnt="6"/>
      <dgm:spPr/>
    </dgm:pt>
    <dgm:pt modelId="{CD36C866-9093-3E44-B273-6E17C1AD3CA4}" type="pres">
      <dgm:prSet presAssocID="{C50D07EF-E0EE-4FA2-A5B0-A2F35EA9B8D2}" presName="vert1" presStyleCnt="0"/>
      <dgm:spPr/>
    </dgm:pt>
  </dgm:ptLst>
  <dgm:cxnLst>
    <dgm:cxn modelId="{67CB0A04-3C02-4DF0-8607-2C18B847472A}" srcId="{72CACD0F-1374-4E78-ADD4-77BF8AFE1FF9}" destId="{FA74E797-1934-4A07-8EAD-4EA314E4F51F}" srcOrd="3" destOrd="0" parTransId="{05C2D85A-DB3D-4A6E-8412-D445476BA749}" sibTransId="{CCC8967F-6779-41F0-8B60-55AEC1EEAF20}"/>
    <dgm:cxn modelId="{9E736723-CA06-458D-B517-711C5AEC588E}" srcId="{72CACD0F-1374-4E78-ADD4-77BF8AFE1FF9}" destId="{D414BEEB-1EE6-47B3-AFDB-BAEF95F80706}" srcOrd="1" destOrd="0" parTransId="{A86119F3-7724-47C1-854E-8CD37FDF5C8A}" sibTransId="{8DA76317-E1FA-4F53-8649-B07853B97399}"/>
    <dgm:cxn modelId="{E96C3E41-5265-4ECF-8129-DC7EC73E9C9E}" srcId="{72CACD0F-1374-4E78-ADD4-77BF8AFE1FF9}" destId="{2D7A5565-962F-4436-8E99-F3510ED446F9}" srcOrd="0" destOrd="0" parTransId="{5003CA69-10D7-4E03-BA13-1D6CAF6B1580}" sibTransId="{98199A06-1B6F-4538-8E87-664998BFA814}"/>
    <dgm:cxn modelId="{253EA968-9528-4543-B4BC-85DB6F0EB336}" type="presOf" srcId="{C50D07EF-E0EE-4FA2-A5B0-A2F35EA9B8D2}" destId="{31992992-49A0-C04A-AEBA-F1281258D842}" srcOrd="0" destOrd="0" presId="urn:microsoft.com/office/officeart/2008/layout/LinedList"/>
    <dgm:cxn modelId="{E2CCFA87-72CC-4C1D-87D9-A0C1F62B3F0A}" srcId="{72CACD0F-1374-4E78-ADD4-77BF8AFE1FF9}" destId="{C50D07EF-E0EE-4FA2-A5B0-A2F35EA9B8D2}" srcOrd="5" destOrd="0" parTransId="{0BFDA034-8DAF-49B0-BF94-39405E61C648}" sibTransId="{85DD3481-CD5E-4C7F-A278-4D470AEAC28D}"/>
    <dgm:cxn modelId="{A207D891-A129-D24D-B9AC-6A9D957A7C1E}" type="presOf" srcId="{D932F20E-6460-4E27-950D-7E365BC1E4DA}" destId="{79CA810C-3854-4A4E-A68D-E8B6A8F2A3B4}" srcOrd="0" destOrd="0" presId="urn:microsoft.com/office/officeart/2008/layout/LinedList"/>
    <dgm:cxn modelId="{6D133E96-5685-2C40-960B-7DF4770FD2D2}" type="presOf" srcId="{1624CB06-8684-4229-A32D-88E59CBE3BC1}" destId="{6D2C1A9B-D2A4-A949-9592-A58D0D94A3DF}" srcOrd="0" destOrd="0" presId="urn:microsoft.com/office/officeart/2008/layout/LinedList"/>
    <dgm:cxn modelId="{68CCA996-628C-9E4C-B32D-F3147807E4AD}" type="presOf" srcId="{D414BEEB-1EE6-47B3-AFDB-BAEF95F80706}" destId="{5E5E719B-4B7C-D24C-9569-394A93191415}" srcOrd="0" destOrd="0" presId="urn:microsoft.com/office/officeart/2008/layout/LinedList"/>
    <dgm:cxn modelId="{4E9B48A7-B8E5-F14F-ADD0-7125D3EAF319}" type="presOf" srcId="{72CACD0F-1374-4E78-ADD4-77BF8AFE1FF9}" destId="{86FB7ABE-0997-3E43-9D4B-034F8E4A1A92}" srcOrd="0" destOrd="0" presId="urn:microsoft.com/office/officeart/2008/layout/LinedList"/>
    <dgm:cxn modelId="{528AE2CB-334F-4148-B59F-C3614661CD83}" type="presOf" srcId="{FA74E797-1934-4A07-8EAD-4EA314E4F51F}" destId="{A2D7E7C6-BA80-514A-9C1D-2EABE80A08EB}" srcOrd="0" destOrd="0" presId="urn:microsoft.com/office/officeart/2008/layout/LinedList"/>
    <dgm:cxn modelId="{4BC5A1DA-73A6-A044-934D-417C9A3D197C}" type="presOf" srcId="{2D7A5565-962F-4436-8E99-F3510ED446F9}" destId="{F007086C-0C8E-194A-A1DF-51D62B79C625}" srcOrd="0" destOrd="0" presId="urn:microsoft.com/office/officeart/2008/layout/LinedList"/>
    <dgm:cxn modelId="{8A459BEA-1CB0-4398-A19F-5E268942AB9D}" srcId="{72CACD0F-1374-4E78-ADD4-77BF8AFE1FF9}" destId="{D932F20E-6460-4E27-950D-7E365BC1E4DA}" srcOrd="2" destOrd="0" parTransId="{4842E3DA-5A73-4A4F-8195-39067FFD8131}" sibTransId="{BC655407-0816-4CEC-92D8-8E0A1BA0C122}"/>
    <dgm:cxn modelId="{73C6CDF6-DD4C-4DB9-B5A0-579D13B42129}" srcId="{72CACD0F-1374-4E78-ADD4-77BF8AFE1FF9}" destId="{1624CB06-8684-4229-A32D-88E59CBE3BC1}" srcOrd="4" destOrd="0" parTransId="{057988C7-71CF-40E6-BD55-9999400F1C85}" sibTransId="{6EBC2873-A237-4F15-8FF0-FC9AC9E6CFE6}"/>
    <dgm:cxn modelId="{0B68C280-5A06-C144-B647-D1AB91338ED4}" type="presParOf" srcId="{86FB7ABE-0997-3E43-9D4B-034F8E4A1A92}" destId="{F59C56C4-B6E8-AF47-8F84-62F07F7C84E7}" srcOrd="0" destOrd="0" presId="urn:microsoft.com/office/officeart/2008/layout/LinedList"/>
    <dgm:cxn modelId="{D96E3A60-A619-7B42-BC8A-DB7CEA4ED1EB}" type="presParOf" srcId="{86FB7ABE-0997-3E43-9D4B-034F8E4A1A92}" destId="{AB0401AC-E210-0F4E-B8B1-53F7BBF6A179}" srcOrd="1" destOrd="0" presId="urn:microsoft.com/office/officeart/2008/layout/LinedList"/>
    <dgm:cxn modelId="{9FCE1417-7D50-4240-970B-6049CC740515}" type="presParOf" srcId="{AB0401AC-E210-0F4E-B8B1-53F7BBF6A179}" destId="{F007086C-0C8E-194A-A1DF-51D62B79C625}" srcOrd="0" destOrd="0" presId="urn:microsoft.com/office/officeart/2008/layout/LinedList"/>
    <dgm:cxn modelId="{933B71B8-9464-614F-8377-9F4D5F39EDA9}" type="presParOf" srcId="{AB0401AC-E210-0F4E-B8B1-53F7BBF6A179}" destId="{6534D52A-33DC-654C-922D-55DD6452299F}" srcOrd="1" destOrd="0" presId="urn:microsoft.com/office/officeart/2008/layout/LinedList"/>
    <dgm:cxn modelId="{2FE8F730-1ADE-5B42-A40F-4841BB0AE229}" type="presParOf" srcId="{86FB7ABE-0997-3E43-9D4B-034F8E4A1A92}" destId="{955676DC-4835-F34F-AB45-FD56D44A2BB1}" srcOrd="2" destOrd="0" presId="urn:microsoft.com/office/officeart/2008/layout/LinedList"/>
    <dgm:cxn modelId="{27AE854D-E8CB-8341-B4FC-FFEC3C9EF5A8}" type="presParOf" srcId="{86FB7ABE-0997-3E43-9D4B-034F8E4A1A92}" destId="{0A94D98B-FFF1-D145-B4F5-281C8BE90024}" srcOrd="3" destOrd="0" presId="urn:microsoft.com/office/officeart/2008/layout/LinedList"/>
    <dgm:cxn modelId="{4889D42F-77C3-104D-8B92-64C093DA8106}" type="presParOf" srcId="{0A94D98B-FFF1-D145-B4F5-281C8BE90024}" destId="{5E5E719B-4B7C-D24C-9569-394A93191415}" srcOrd="0" destOrd="0" presId="urn:microsoft.com/office/officeart/2008/layout/LinedList"/>
    <dgm:cxn modelId="{AA194321-0E02-8D47-96F8-DE25AB893913}" type="presParOf" srcId="{0A94D98B-FFF1-D145-B4F5-281C8BE90024}" destId="{23B358D8-B8B6-AE4E-A760-F3E747CCDD78}" srcOrd="1" destOrd="0" presId="urn:microsoft.com/office/officeart/2008/layout/LinedList"/>
    <dgm:cxn modelId="{7CAF0C63-9BDE-7E4E-AD56-4C4DD6B2A897}" type="presParOf" srcId="{86FB7ABE-0997-3E43-9D4B-034F8E4A1A92}" destId="{3D251D88-70CB-134A-9AE0-AE4E7CF05B9C}" srcOrd="4" destOrd="0" presId="urn:microsoft.com/office/officeart/2008/layout/LinedList"/>
    <dgm:cxn modelId="{7A5878A4-93A9-134A-B5B5-956BE7E7A21F}" type="presParOf" srcId="{86FB7ABE-0997-3E43-9D4B-034F8E4A1A92}" destId="{A62C8764-ADCB-5F42-8C66-452FE20ED029}" srcOrd="5" destOrd="0" presId="urn:microsoft.com/office/officeart/2008/layout/LinedList"/>
    <dgm:cxn modelId="{92D45F48-C6C0-CA47-85D1-0AEC7B638049}" type="presParOf" srcId="{A62C8764-ADCB-5F42-8C66-452FE20ED029}" destId="{79CA810C-3854-4A4E-A68D-E8B6A8F2A3B4}" srcOrd="0" destOrd="0" presId="urn:microsoft.com/office/officeart/2008/layout/LinedList"/>
    <dgm:cxn modelId="{B06F3B82-30D7-4F40-95BD-0E72CB3611A7}" type="presParOf" srcId="{A62C8764-ADCB-5F42-8C66-452FE20ED029}" destId="{C84407DC-7236-7240-85DB-F5A6A6CFA2AD}" srcOrd="1" destOrd="0" presId="urn:microsoft.com/office/officeart/2008/layout/LinedList"/>
    <dgm:cxn modelId="{00BB52B7-FEB3-1A49-971E-C4E6E73A7B15}" type="presParOf" srcId="{86FB7ABE-0997-3E43-9D4B-034F8E4A1A92}" destId="{1259D237-4B73-3A49-A2A0-6EDC37B9E9EC}" srcOrd="6" destOrd="0" presId="urn:microsoft.com/office/officeart/2008/layout/LinedList"/>
    <dgm:cxn modelId="{24FC1DFC-B287-7641-9105-A9E48504DC3C}" type="presParOf" srcId="{86FB7ABE-0997-3E43-9D4B-034F8E4A1A92}" destId="{105A516D-A6D4-B247-B35B-800222C88785}" srcOrd="7" destOrd="0" presId="urn:microsoft.com/office/officeart/2008/layout/LinedList"/>
    <dgm:cxn modelId="{52DCE716-F445-E64E-8633-68B587274114}" type="presParOf" srcId="{105A516D-A6D4-B247-B35B-800222C88785}" destId="{A2D7E7C6-BA80-514A-9C1D-2EABE80A08EB}" srcOrd="0" destOrd="0" presId="urn:microsoft.com/office/officeart/2008/layout/LinedList"/>
    <dgm:cxn modelId="{1ED4FBED-536C-7347-8B4D-59EB363999FF}" type="presParOf" srcId="{105A516D-A6D4-B247-B35B-800222C88785}" destId="{1DD38959-6926-504C-9AF3-3ED7F0D07ED9}" srcOrd="1" destOrd="0" presId="urn:microsoft.com/office/officeart/2008/layout/LinedList"/>
    <dgm:cxn modelId="{4C2205CB-07EB-7347-BF20-92FBD548031D}" type="presParOf" srcId="{86FB7ABE-0997-3E43-9D4B-034F8E4A1A92}" destId="{89FE6973-F3E4-FB4F-AB44-506A4D27D42C}" srcOrd="8" destOrd="0" presId="urn:microsoft.com/office/officeart/2008/layout/LinedList"/>
    <dgm:cxn modelId="{41C1F12F-C090-A546-9F85-838260122F5F}" type="presParOf" srcId="{86FB7ABE-0997-3E43-9D4B-034F8E4A1A92}" destId="{CE19930F-CC97-0C43-8EE5-37F23C80C08D}" srcOrd="9" destOrd="0" presId="urn:microsoft.com/office/officeart/2008/layout/LinedList"/>
    <dgm:cxn modelId="{FA3F8903-AF2A-B640-BBB3-9F5788D35249}" type="presParOf" srcId="{CE19930F-CC97-0C43-8EE5-37F23C80C08D}" destId="{6D2C1A9B-D2A4-A949-9592-A58D0D94A3DF}" srcOrd="0" destOrd="0" presId="urn:microsoft.com/office/officeart/2008/layout/LinedList"/>
    <dgm:cxn modelId="{DFF48B31-AFD7-504A-9123-F9812029797B}" type="presParOf" srcId="{CE19930F-CC97-0C43-8EE5-37F23C80C08D}" destId="{F0E0DBED-3058-2340-AE1F-FD507B952FAE}" srcOrd="1" destOrd="0" presId="urn:microsoft.com/office/officeart/2008/layout/LinedList"/>
    <dgm:cxn modelId="{FD9EC2E4-6487-1D4C-8FC0-9466A574A8D2}" type="presParOf" srcId="{86FB7ABE-0997-3E43-9D4B-034F8E4A1A92}" destId="{2998E0D6-623A-A343-9FB2-62B92484AB21}" srcOrd="10" destOrd="0" presId="urn:microsoft.com/office/officeart/2008/layout/LinedList"/>
    <dgm:cxn modelId="{306C33EA-F8A1-9447-BF9E-3CF5BD3BD9D7}" type="presParOf" srcId="{86FB7ABE-0997-3E43-9D4B-034F8E4A1A92}" destId="{5588B738-7A9F-5B4F-B66B-B48FB2197C5D}" srcOrd="11" destOrd="0" presId="urn:microsoft.com/office/officeart/2008/layout/LinedList"/>
    <dgm:cxn modelId="{9D99E2A3-3506-8949-A047-831F2271B2B8}" type="presParOf" srcId="{5588B738-7A9F-5B4F-B66B-B48FB2197C5D}" destId="{31992992-49A0-C04A-AEBA-F1281258D842}" srcOrd="0" destOrd="0" presId="urn:microsoft.com/office/officeart/2008/layout/LinedList"/>
    <dgm:cxn modelId="{4F64A617-5B2F-3C4C-91F5-79B65A94535C}" type="presParOf" srcId="{5588B738-7A9F-5B4F-B66B-B48FB2197C5D}" destId="{CD36C866-9093-3E44-B273-6E17C1AD3C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B12BCF-0904-41F3-9D0A-2AAA0191A269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DDD241-25E8-4CBA-B1A5-29660607B522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Інфляційни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ризик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08BB3D3E-8C52-4983-89EE-BE261248A4AC}" type="parTrans" cxnId="{49A056D6-7A87-4787-9609-A7F558E5674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43FD4-84FC-40AB-AC2B-D4EE0713ABE4}" type="sibTrans" cxnId="{49A056D6-7A87-4787-9609-A7F558E5674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E78262-8F34-41B9-9C09-3D6F92DBE34A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Ризик зміни процентних ставок </a:t>
          </a:r>
        </a:p>
      </dgm:t>
    </dgm:pt>
    <dgm:pt modelId="{660F028A-035D-4C25-B01D-FA49A5DDB754}" type="parTrans" cxnId="{7CA0943B-B381-48EF-A78A-19911F731A4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3E5BD-7ADE-413A-9DC5-D349EE93E667}" type="sibTrans" cxnId="{7CA0943B-B381-48EF-A78A-19911F731A4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66CD5-963A-4393-9455-3D1F31F21ADC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Бізнес-ризик </a:t>
          </a:r>
        </a:p>
      </dgm:t>
    </dgm:pt>
    <dgm:pt modelId="{1BCCDFB9-202B-4CB5-A3EA-3D821E2703A2}" type="parTrans" cxnId="{DA2940B6-210F-4E75-95AC-578353652DC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1460D2-C8D5-4BA9-9A7C-D7505071A086}" type="sibTrans" cxnId="{DA2940B6-210F-4E75-95AC-578353652DC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C8DDAE-7767-4C89-A18D-414F694C2924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Фінансови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ризик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D6A4639F-8D06-4825-97E7-3FCE6256D22E}" type="parTrans" cxnId="{BF52C547-3297-48A5-9CA2-52A29A21112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B62830-CDF7-4AD6-B034-B90622DB19B7}" type="sibTrans" cxnId="{BF52C547-3297-48A5-9CA2-52A29A21112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E1DBB-52DD-48D4-870B-69AF338B266A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Податкови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ризик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C68DC2EF-01E6-4FD5-810B-5C6BABBB7E11}" type="parTrans" cxnId="{4981DAC7-70B6-4B77-AC01-66673C4936A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219083-8290-4BB4-8B0F-32F5B8C34500}" type="sibTrans" cxnId="{4981DAC7-70B6-4B77-AC01-66673C4936A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67861-D8D4-4ACF-8D59-AAC2AF3462FD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Ринкови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ризик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CBFEF324-42E6-406F-B953-742BD0FFD0F5}" type="parTrans" cxnId="{CB84EAE6-F700-464D-B63E-F7B6DCA2BEC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68AB24-9394-42DE-8B99-A3D1CAD4ECD6}" type="sibTrans" cxnId="{CB84EAE6-F700-464D-B63E-F7B6DCA2BEC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5E7242-3FF0-4ABB-B2D2-2DACE5821596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Ризик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поді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7B5A9-FBF4-4F65-8F12-02468B8B6162}" type="parTrans" cxnId="{AB615DC0-56D8-4673-A6EB-0708F41A90E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9EA7B1-09B8-4F3C-B7E0-02B7A625114A}" type="sibTrans" cxnId="{AB615DC0-56D8-4673-A6EB-0708F41A90E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B8A1C-8386-4006-A8BD-7B1BF803F63B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Ризик зміни валютного курсу </a:t>
          </a:r>
        </a:p>
      </dgm:t>
    </dgm:pt>
    <dgm:pt modelId="{C2D55D55-DF2E-43DF-9F44-A6BF6B3B2D68}" type="parTrans" cxnId="{151D919F-0916-440E-AEF1-C330B4D3B82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ACDF49-3310-45F5-9131-7EC479B0BD86}" type="sibTrans" cxnId="{151D919F-0916-440E-AEF1-C330B4D3B82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7F1F2-2E8D-423F-94F6-F23BBD57E2FA}">
      <dgm:prSet/>
      <dgm:spPr/>
      <dgm:t>
        <a:bodyPr/>
        <a:lstStyle/>
        <a:p>
          <a:r>
            <a:rPr lang="uk-UA"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изик ліквідності </a:t>
          </a:r>
        </a:p>
      </dgm:t>
    </dgm:pt>
    <dgm:pt modelId="{1E1A7A27-506A-47A4-A4D6-3B3CDA5B4F50}" type="parTrans" cxnId="{D258A3D5-7024-4FE6-B2E6-E4865C54732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4991B9-AE52-4425-9039-33A96F32117D}" type="sibTrans" cxnId="{D258A3D5-7024-4FE6-B2E6-E4865C54732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E3CB46-037B-5E42-81A2-D66186E23AC2}" type="pres">
      <dgm:prSet presAssocID="{AAB12BCF-0904-41F3-9D0A-2AAA0191A269}" presName="vert0" presStyleCnt="0">
        <dgm:presLayoutVars>
          <dgm:dir/>
          <dgm:animOne val="branch"/>
          <dgm:animLvl val="lvl"/>
        </dgm:presLayoutVars>
      </dgm:prSet>
      <dgm:spPr/>
    </dgm:pt>
    <dgm:pt modelId="{DC474B8F-85D4-9D44-9330-69D56D179E50}" type="pres">
      <dgm:prSet presAssocID="{60DDD241-25E8-4CBA-B1A5-29660607B522}" presName="thickLine" presStyleLbl="alignNode1" presStyleIdx="0" presStyleCnt="9"/>
      <dgm:spPr/>
    </dgm:pt>
    <dgm:pt modelId="{E3032F9A-A6E7-4E41-A49A-FCF08B114631}" type="pres">
      <dgm:prSet presAssocID="{60DDD241-25E8-4CBA-B1A5-29660607B522}" presName="horz1" presStyleCnt="0"/>
      <dgm:spPr/>
    </dgm:pt>
    <dgm:pt modelId="{70106EFD-E04D-6B49-95EB-A110C4B2B33D}" type="pres">
      <dgm:prSet presAssocID="{60DDD241-25E8-4CBA-B1A5-29660607B522}" presName="tx1" presStyleLbl="revTx" presStyleIdx="0" presStyleCnt="9"/>
      <dgm:spPr/>
    </dgm:pt>
    <dgm:pt modelId="{16B7F07F-069E-1D48-88C4-3D3A721E979D}" type="pres">
      <dgm:prSet presAssocID="{60DDD241-25E8-4CBA-B1A5-29660607B522}" presName="vert1" presStyleCnt="0"/>
      <dgm:spPr/>
    </dgm:pt>
    <dgm:pt modelId="{B0A225B1-4541-8249-B881-6EFDDAFE1053}" type="pres">
      <dgm:prSet presAssocID="{84E78262-8F34-41B9-9C09-3D6F92DBE34A}" presName="thickLine" presStyleLbl="alignNode1" presStyleIdx="1" presStyleCnt="9"/>
      <dgm:spPr/>
    </dgm:pt>
    <dgm:pt modelId="{5D245D79-22AA-DF49-A21F-0D1ACEC169E1}" type="pres">
      <dgm:prSet presAssocID="{84E78262-8F34-41B9-9C09-3D6F92DBE34A}" presName="horz1" presStyleCnt="0"/>
      <dgm:spPr/>
    </dgm:pt>
    <dgm:pt modelId="{9AC594F8-DEC1-D641-9387-FA75A5B277E8}" type="pres">
      <dgm:prSet presAssocID="{84E78262-8F34-41B9-9C09-3D6F92DBE34A}" presName="tx1" presStyleLbl="revTx" presStyleIdx="1" presStyleCnt="9"/>
      <dgm:spPr/>
    </dgm:pt>
    <dgm:pt modelId="{31379846-0DA2-E34B-9081-A70CF7C9EA7E}" type="pres">
      <dgm:prSet presAssocID="{84E78262-8F34-41B9-9C09-3D6F92DBE34A}" presName="vert1" presStyleCnt="0"/>
      <dgm:spPr/>
    </dgm:pt>
    <dgm:pt modelId="{390B0525-2148-5647-94A8-EB7F054805B8}" type="pres">
      <dgm:prSet presAssocID="{2FD66CD5-963A-4393-9455-3D1F31F21ADC}" presName="thickLine" presStyleLbl="alignNode1" presStyleIdx="2" presStyleCnt="9"/>
      <dgm:spPr/>
    </dgm:pt>
    <dgm:pt modelId="{8A94D7D5-B6EF-AA45-B320-04CAF4BF18DA}" type="pres">
      <dgm:prSet presAssocID="{2FD66CD5-963A-4393-9455-3D1F31F21ADC}" presName="horz1" presStyleCnt="0"/>
      <dgm:spPr/>
    </dgm:pt>
    <dgm:pt modelId="{36BA4CDF-C6BB-8D41-A7BE-6DB3F001BBCF}" type="pres">
      <dgm:prSet presAssocID="{2FD66CD5-963A-4393-9455-3D1F31F21ADC}" presName="tx1" presStyleLbl="revTx" presStyleIdx="2" presStyleCnt="9"/>
      <dgm:spPr/>
    </dgm:pt>
    <dgm:pt modelId="{E597F42B-B491-054F-98C1-387D03F8529F}" type="pres">
      <dgm:prSet presAssocID="{2FD66CD5-963A-4393-9455-3D1F31F21ADC}" presName="vert1" presStyleCnt="0"/>
      <dgm:spPr/>
    </dgm:pt>
    <dgm:pt modelId="{D864493B-FE87-4A44-81D1-C46C896ECECD}" type="pres">
      <dgm:prSet presAssocID="{F3C8DDAE-7767-4C89-A18D-414F694C2924}" presName="thickLine" presStyleLbl="alignNode1" presStyleIdx="3" presStyleCnt="9"/>
      <dgm:spPr/>
    </dgm:pt>
    <dgm:pt modelId="{088DD285-C6FA-1D44-950C-BF55AE73DEA2}" type="pres">
      <dgm:prSet presAssocID="{F3C8DDAE-7767-4C89-A18D-414F694C2924}" presName="horz1" presStyleCnt="0"/>
      <dgm:spPr/>
    </dgm:pt>
    <dgm:pt modelId="{D30B2B23-2A6E-7846-9413-03F218669BBC}" type="pres">
      <dgm:prSet presAssocID="{F3C8DDAE-7767-4C89-A18D-414F694C2924}" presName="tx1" presStyleLbl="revTx" presStyleIdx="3" presStyleCnt="9"/>
      <dgm:spPr/>
    </dgm:pt>
    <dgm:pt modelId="{0FB72570-3215-6442-9F44-D7FCE38AC5A4}" type="pres">
      <dgm:prSet presAssocID="{F3C8DDAE-7767-4C89-A18D-414F694C2924}" presName="vert1" presStyleCnt="0"/>
      <dgm:spPr/>
    </dgm:pt>
    <dgm:pt modelId="{0F409104-EF49-CB48-A542-44504A9E6410}" type="pres">
      <dgm:prSet presAssocID="{6DAE1DBB-52DD-48D4-870B-69AF338B266A}" presName="thickLine" presStyleLbl="alignNode1" presStyleIdx="4" presStyleCnt="9"/>
      <dgm:spPr/>
    </dgm:pt>
    <dgm:pt modelId="{72C97032-B260-1E49-95AC-AD18EF53D55E}" type="pres">
      <dgm:prSet presAssocID="{6DAE1DBB-52DD-48D4-870B-69AF338B266A}" presName="horz1" presStyleCnt="0"/>
      <dgm:spPr/>
    </dgm:pt>
    <dgm:pt modelId="{0538CF0E-B827-BD47-B957-1A8B9BE29C85}" type="pres">
      <dgm:prSet presAssocID="{6DAE1DBB-52DD-48D4-870B-69AF338B266A}" presName="tx1" presStyleLbl="revTx" presStyleIdx="4" presStyleCnt="9"/>
      <dgm:spPr/>
    </dgm:pt>
    <dgm:pt modelId="{A7F2F1C2-0308-0E41-B7FF-B0F3AEBF9240}" type="pres">
      <dgm:prSet presAssocID="{6DAE1DBB-52DD-48D4-870B-69AF338B266A}" presName="vert1" presStyleCnt="0"/>
      <dgm:spPr/>
    </dgm:pt>
    <dgm:pt modelId="{B13B9184-14B3-044D-B0C9-E349ED4FF753}" type="pres">
      <dgm:prSet presAssocID="{6DC67861-D8D4-4ACF-8D59-AAC2AF3462FD}" presName="thickLine" presStyleLbl="alignNode1" presStyleIdx="5" presStyleCnt="9"/>
      <dgm:spPr/>
    </dgm:pt>
    <dgm:pt modelId="{ED7A3499-071D-054F-952F-F66DC0441E5F}" type="pres">
      <dgm:prSet presAssocID="{6DC67861-D8D4-4ACF-8D59-AAC2AF3462FD}" presName="horz1" presStyleCnt="0"/>
      <dgm:spPr/>
    </dgm:pt>
    <dgm:pt modelId="{A5227F6A-BC23-B04B-92DB-803A204D784D}" type="pres">
      <dgm:prSet presAssocID="{6DC67861-D8D4-4ACF-8D59-AAC2AF3462FD}" presName="tx1" presStyleLbl="revTx" presStyleIdx="5" presStyleCnt="9"/>
      <dgm:spPr/>
    </dgm:pt>
    <dgm:pt modelId="{B66A486D-85AA-B14A-9CDB-DE71D46939B9}" type="pres">
      <dgm:prSet presAssocID="{6DC67861-D8D4-4ACF-8D59-AAC2AF3462FD}" presName="vert1" presStyleCnt="0"/>
      <dgm:spPr/>
    </dgm:pt>
    <dgm:pt modelId="{03FC06FA-E3C5-544B-98BF-258FBE218627}" type="pres">
      <dgm:prSet presAssocID="{8B5E7242-3FF0-4ABB-B2D2-2DACE5821596}" presName="thickLine" presStyleLbl="alignNode1" presStyleIdx="6" presStyleCnt="9"/>
      <dgm:spPr/>
    </dgm:pt>
    <dgm:pt modelId="{767EFA1C-8043-2246-9F6E-8464D79F4A8A}" type="pres">
      <dgm:prSet presAssocID="{8B5E7242-3FF0-4ABB-B2D2-2DACE5821596}" presName="horz1" presStyleCnt="0"/>
      <dgm:spPr/>
    </dgm:pt>
    <dgm:pt modelId="{14FD1CCE-8C92-B649-9ABF-698505B8188D}" type="pres">
      <dgm:prSet presAssocID="{8B5E7242-3FF0-4ABB-B2D2-2DACE5821596}" presName="tx1" presStyleLbl="revTx" presStyleIdx="6" presStyleCnt="9"/>
      <dgm:spPr/>
    </dgm:pt>
    <dgm:pt modelId="{9DF45556-61CF-7B4A-98D1-66FD8362C5E1}" type="pres">
      <dgm:prSet presAssocID="{8B5E7242-3FF0-4ABB-B2D2-2DACE5821596}" presName="vert1" presStyleCnt="0"/>
      <dgm:spPr/>
    </dgm:pt>
    <dgm:pt modelId="{500A6C66-BB8F-0A4C-8F3A-9292C7B6C844}" type="pres">
      <dgm:prSet presAssocID="{D14B8A1C-8386-4006-A8BD-7B1BF803F63B}" presName="thickLine" presStyleLbl="alignNode1" presStyleIdx="7" presStyleCnt="9"/>
      <dgm:spPr/>
    </dgm:pt>
    <dgm:pt modelId="{1AA44786-B7E2-2F4A-90BF-6F5A65DC9A23}" type="pres">
      <dgm:prSet presAssocID="{D14B8A1C-8386-4006-A8BD-7B1BF803F63B}" presName="horz1" presStyleCnt="0"/>
      <dgm:spPr/>
    </dgm:pt>
    <dgm:pt modelId="{D1B5E9C2-3287-A843-8DFE-A49F70A35D21}" type="pres">
      <dgm:prSet presAssocID="{D14B8A1C-8386-4006-A8BD-7B1BF803F63B}" presName="tx1" presStyleLbl="revTx" presStyleIdx="7" presStyleCnt="9"/>
      <dgm:spPr/>
    </dgm:pt>
    <dgm:pt modelId="{C7F35E67-DA92-8645-92E3-FA6C5A3AC8AC}" type="pres">
      <dgm:prSet presAssocID="{D14B8A1C-8386-4006-A8BD-7B1BF803F63B}" presName="vert1" presStyleCnt="0"/>
      <dgm:spPr/>
    </dgm:pt>
    <dgm:pt modelId="{D0602E42-A2A4-3F46-9DA6-4368984724E5}" type="pres">
      <dgm:prSet presAssocID="{1397F1F2-2E8D-423F-94F6-F23BBD57E2FA}" presName="thickLine" presStyleLbl="alignNode1" presStyleIdx="8" presStyleCnt="9"/>
      <dgm:spPr/>
    </dgm:pt>
    <dgm:pt modelId="{C3083C70-70D4-AE42-9E77-40BF598D1BC8}" type="pres">
      <dgm:prSet presAssocID="{1397F1F2-2E8D-423F-94F6-F23BBD57E2FA}" presName="horz1" presStyleCnt="0"/>
      <dgm:spPr/>
    </dgm:pt>
    <dgm:pt modelId="{5489CCA1-29F3-DD43-8831-2B61C5A7047E}" type="pres">
      <dgm:prSet presAssocID="{1397F1F2-2E8D-423F-94F6-F23BBD57E2FA}" presName="tx1" presStyleLbl="revTx" presStyleIdx="8" presStyleCnt="9"/>
      <dgm:spPr/>
    </dgm:pt>
    <dgm:pt modelId="{750AC6BA-DC98-5D47-B5EA-259EBA07B007}" type="pres">
      <dgm:prSet presAssocID="{1397F1F2-2E8D-423F-94F6-F23BBD57E2FA}" presName="vert1" presStyleCnt="0"/>
      <dgm:spPr/>
    </dgm:pt>
  </dgm:ptLst>
  <dgm:cxnLst>
    <dgm:cxn modelId="{E6136001-96A6-3044-996F-43D56AD66150}" type="presOf" srcId="{84E78262-8F34-41B9-9C09-3D6F92DBE34A}" destId="{9AC594F8-DEC1-D641-9387-FA75A5B277E8}" srcOrd="0" destOrd="0" presId="urn:microsoft.com/office/officeart/2008/layout/LinedList"/>
    <dgm:cxn modelId="{087B2F0F-EAA1-3B48-BCA3-2E1B584B4450}" type="presOf" srcId="{D14B8A1C-8386-4006-A8BD-7B1BF803F63B}" destId="{D1B5E9C2-3287-A843-8DFE-A49F70A35D21}" srcOrd="0" destOrd="0" presId="urn:microsoft.com/office/officeart/2008/layout/LinedList"/>
    <dgm:cxn modelId="{F2E70825-90CB-7A41-9ED4-14C945FDAED4}" type="presOf" srcId="{8B5E7242-3FF0-4ABB-B2D2-2DACE5821596}" destId="{14FD1CCE-8C92-B649-9ABF-698505B8188D}" srcOrd="0" destOrd="0" presId="urn:microsoft.com/office/officeart/2008/layout/LinedList"/>
    <dgm:cxn modelId="{583F3D3B-EBE6-CF4E-82E9-8DB69493EA55}" type="presOf" srcId="{6DAE1DBB-52DD-48D4-870B-69AF338B266A}" destId="{0538CF0E-B827-BD47-B957-1A8B9BE29C85}" srcOrd="0" destOrd="0" presId="urn:microsoft.com/office/officeart/2008/layout/LinedList"/>
    <dgm:cxn modelId="{7CA0943B-B381-48EF-A78A-19911F731A41}" srcId="{AAB12BCF-0904-41F3-9D0A-2AAA0191A269}" destId="{84E78262-8F34-41B9-9C09-3D6F92DBE34A}" srcOrd="1" destOrd="0" parTransId="{660F028A-035D-4C25-B01D-FA49A5DDB754}" sibTransId="{9373E5BD-7ADE-413A-9DC5-D349EE93E667}"/>
    <dgm:cxn modelId="{28239D40-CBC1-3C4B-AF00-785EE80616A1}" type="presOf" srcId="{AAB12BCF-0904-41F3-9D0A-2AAA0191A269}" destId="{8EE3CB46-037B-5E42-81A2-D66186E23AC2}" srcOrd="0" destOrd="0" presId="urn:microsoft.com/office/officeart/2008/layout/LinedList"/>
    <dgm:cxn modelId="{BF52C547-3297-48A5-9CA2-52A29A211125}" srcId="{AAB12BCF-0904-41F3-9D0A-2AAA0191A269}" destId="{F3C8DDAE-7767-4C89-A18D-414F694C2924}" srcOrd="3" destOrd="0" parTransId="{D6A4639F-8D06-4825-97E7-3FCE6256D22E}" sibTransId="{5BB62830-CDF7-4AD6-B034-B90622DB19B7}"/>
    <dgm:cxn modelId="{455D026C-7034-1047-8275-F9E8B45A47D3}" type="presOf" srcId="{2FD66CD5-963A-4393-9455-3D1F31F21ADC}" destId="{36BA4CDF-C6BB-8D41-A7BE-6DB3F001BBCF}" srcOrd="0" destOrd="0" presId="urn:microsoft.com/office/officeart/2008/layout/LinedList"/>
    <dgm:cxn modelId="{151D919F-0916-440E-AEF1-C330B4D3B821}" srcId="{AAB12BCF-0904-41F3-9D0A-2AAA0191A269}" destId="{D14B8A1C-8386-4006-A8BD-7B1BF803F63B}" srcOrd="7" destOrd="0" parTransId="{C2D55D55-DF2E-43DF-9F44-A6BF6B3B2D68}" sibTransId="{69ACDF49-3310-45F5-9131-7EC479B0BD86}"/>
    <dgm:cxn modelId="{68BAF1AF-5808-4F44-BA40-5A0BDCEE2B99}" type="presOf" srcId="{1397F1F2-2E8D-423F-94F6-F23BBD57E2FA}" destId="{5489CCA1-29F3-DD43-8831-2B61C5A7047E}" srcOrd="0" destOrd="0" presId="urn:microsoft.com/office/officeart/2008/layout/LinedList"/>
    <dgm:cxn modelId="{DA2940B6-210F-4E75-95AC-578353652DCF}" srcId="{AAB12BCF-0904-41F3-9D0A-2AAA0191A269}" destId="{2FD66CD5-963A-4393-9455-3D1F31F21ADC}" srcOrd="2" destOrd="0" parTransId="{1BCCDFB9-202B-4CB5-A3EA-3D821E2703A2}" sibTransId="{3F1460D2-C8D5-4BA9-9A7C-D7505071A086}"/>
    <dgm:cxn modelId="{939C23B8-2725-2347-A4FB-495F748ADC52}" type="presOf" srcId="{6DC67861-D8D4-4ACF-8D59-AAC2AF3462FD}" destId="{A5227F6A-BC23-B04B-92DB-803A204D784D}" srcOrd="0" destOrd="0" presId="urn:microsoft.com/office/officeart/2008/layout/LinedList"/>
    <dgm:cxn modelId="{91A11FBF-7573-F647-BFF2-1519FF5831F2}" type="presOf" srcId="{F3C8DDAE-7767-4C89-A18D-414F694C2924}" destId="{D30B2B23-2A6E-7846-9413-03F218669BBC}" srcOrd="0" destOrd="0" presId="urn:microsoft.com/office/officeart/2008/layout/LinedList"/>
    <dgm:cxn modelId="{AB615DC0-56D8-4673-A6EB-0708F41A90EA}" srcId="{AAB12BCF-0904-41F3-9D0A-2AAA0191A269}" destId="{8B5E7242-3FF0-4ABB-B2D2-2DACE5821596}" srcOrd="6" destOrd="0" parTransId="{8FB7B5A9-FBF4-4F65-8F12-02468B8B6162}" sibTransId="{DB9EA7B1-09B8-4F3C-B7E0-02B7A625114A}"/>
    <dgm:cxn modelId="{84095AC6-A0A0-5547-9EB7-329857D67967}" type="presOf" srcId="{60DDD241-25E8-4CBA-B1A5-29660607B522}" destId="{70106EFD-E04D-6B49-95EB-A110C4B2B33D}" srcOrd="0" destOrd="0" presId="urn:microsoft.com/office/officeart/2008/layout/LinedList"/>
    <dgm:cxn modelId="{4981DAC7-70B6-4B77-AC01-66673C4936AF}" srcId="{AAB12BCF-0904-41F3-9D0A-2AAA0191A269}" destId="{6DAE1DBB-52DD-48D4-870B-69AF338B266A}" srcOrd="4" destOrd="0" parTransId="{C68DC2EF-01E6-4FD5-810B-5C6BABBB7E11}" sibTransId="{D9219083-8290-4BB4-8B0F-32F5B8C34500}"/>
    <dgm:cxn modelId="{D258A3D5-7024-4FE6-B2E6-E4865C54732D}" srcId="{AAB12BCF-0904-41F3-9D0A-2AAA0191A269}" destId="{1397F1F2-2E8D-423F-94F6-F23BBD57E2FA}" srcOrd="8" destOrd="0" parTransId="{1E1A7A27-506A-47A4-A4D6-3B3CDA5B4F50}" sibTransId="{444991B9-AE52-4425-9039-33A96F32117D}"/>
    <dgm:cxn modelId="{49A056D6-7A87-4787-9609-A7F558E5674E}" srcId="{AAB12BCF-0904-41F3-9D0A-2AAA0191A269}" destId="{60DDD241-25E8-4CBA-B1A5-29660607B522}" srcOrd="0" destOrd="0" parTransId="{08BB3D3E-8C52-4983-89EE-BE261248A4AC}" sibTransId="{D9743FD4-84FC-40AB-AC2B-D4EE0713ABE4}"/>
    <dgm:cxn modelId="{CB84EAE6-F700-464D-B63E-F7B6DCA2BEC6}" srcId="{AAB12BCF-0904-41F3-9D0A-2AAA0191A269}" destId="{6DC67861-D8D4-4ACF-8D59-AAC2AF3462FD}" srcOrd="5" destOrd="0" parTransId="{CBFEF324-42E6-406F-B953-742BD0FFD0F5}" sibTransId="{7D68AB24-9394-42DE-8B99-A3D1CAD4ECD6}"/>
    <dgm:cxn modelId="{B84C340B-0A07-E241-935C-ABDE3C3E198A}" type="presParOf" srcId="{8EE3CB46-037B-5E42-81A2-D66186E23AC2}" destId="{DC474B8F-85D4-9D44-9330-69D56D179E50}" srcOrd="0" destOrd="0" presId="urn:microsoft.com/office/officeart/2008/layout/LinedList"/>
    <dgm:cxn modelId="{031FFFFC-C6E9-E54F-A34B-93FD09043086}" type="presParOf" srcId="{8EE3CB46-037B-5E42-81A2-D66186E23AC2}" destId="{E3032F9A-A6E7-4E41-A49A-FCF08B114631}" srcOrd="1" destOrd="0" presId="urn:microsoft.com/office/officeart/2008/layout/LinedList"/>
    <dgm:cxn modelId="{C8E374C5-08BA-5C4D-BF8C-44423D8CF7F4}" type="presParOf" srcId="{E3032F9A-A6E7-4E41-A49A-FCF08B114631}" destId="{70106EFD-E04D-6B49-95EB-A110C4B2B33D}" srcOrd="0" destOrd="0" presId="urn:microsoft.com/office/officeart/2008/layout/LinedList"/>
    <dgm:cxn modelId="{489AE55D-58A5-EB4A-9FFC-B3C3F391ED0A}" type="presParOf" srcId="{E3032F9A-A6E7-4E41-A49A-FCF08B114631}" destId="{16B7F07F-069E-1D48-88C4-3D3A721E979D}" srcOrd="1" destOrd="0" presId="urn:microsoft.com/office/officeart/2008/layout/LinedList"/>
    <dgm:cxn modelId="{817A41EA-1804-6B4F-A287-7EF1A5AA15BF}" type="presParOf" srcId="{8EE3CB46-037B-5E42-81A2-D66186E23AC2}" destId="{B0A225B1-4541-8249-B881-6EFDDAFE1053}" srcOrd="2" destOrd="0" presId="urn:microsoft.com/office/officeart/2008/layout/LinedList"/>
    <dgm:cxn modelId="{A0597A17-5468-F04A-832C-73E5465FD55E}" type="presParOf" srcId="{8EE3CB46-037B-5E42-81A2-D66186E23AC2}" destId="{5D245D79-22AA-DF49-A21F-0D1ACEC169E1}" srcOrd="3" destOrd="0" presId="urn:microsoft.com/office/officeart/2008/layout/LinedList"/>
    <dgm:cxn modelId="{32FC4943-1642-6940-9B1F-109943AA90B2}" type="presParOf" srcId="{5D245D79-22AA-DF49-A21F-0D1ACEC169E1}" destId="{9AC594F8-DEC1-D641-9387-FA75A5B277E8}" srcOrd="0" destOrd="0" presId="urn:microsoft.com/office/officeart/2008/layout/LinedList"/>
    <dgm:cxn modelId="{C05A10AC-9912-5A43-B59C-93026F0A91CD}" type="presParOf" srcId="{5D245D79-22AA-DF49-A21F-0D1ACEC169E1}" destId="{31379846-0DA2-E34B-9081-A70CF7C9EA7E}" srcOrd="1" destOrd="0" presId="urn:microsoft.com/office/officeart/2008/layout/LinedList"/>
    <dgm:cxn modelId="{4B6BD433-0F5D-6A49-9EC3-57BA5B395CCF}" type="presParOf" srcId="{8EE3CB46-037B-5E42-81A2-D66186E23AC2}" destId="{390B0525-2148-5647-94A8-EB7F054805B8}" srcOrd="4" destOrd="0" presId="urn:microsoft.com/office/officeart/2008/layout/LinedList"/>
    <dgm:cxn modelId="{E3B8262C-13D2-0343-8D41-BE19DE76F891}" type="presParOf" srcId="{8EE3CB46-037B-5E42-81A2-D66186E23AC2}" destId="{8A94D7D5-B6EF-AA45-B320-04CAF4BF18DA}" srcOrd="5" destOrd="0" presId="urn:microsoft.com/office/officeart/2008/layout/LinedList"/>
    <dgm:cxn modelId="{C4806472-3837-AD41-81E1-E31BF26DDC97}" type="presParOf" srcId="{8A94D7D5-B6EF-AA45-B320-04CAF4BF18DA}" destId="{36BA4CDF-C6BB-8D41-A7BE-6DB3F001BBCF}" srcOrd="0" destOrd="0" presId="urn:microsoft.com/office/officeart/2008/layout/LinedList"/>
    <dgm:cxn modelId="{8EA481D5-6BD9-4D4C-AE32-5A34ED721B00}" type="presParOf" srcId="{8A94D7D5-B6EF-AA45-B320-04CAF4BF18DA}" destId="{E597F42B-B491-054F-98C1-387D03F8529F}" srcOrd="1" destOrd="0" presId="urn:microsoft.com/office/officeart/2008/layout/LinedList"/>
    <dgm:cxn modelId="{8FD6DE75-C13E-C84D-8C5A-0DFAD4038F2D}" type="presParOf" srcId="{8EE3CB46-037B-5E42-81A2-D66186E23AC2}" destId="{D864493B-FE87-4A44-81D1-C46C896ECECD}" srcOrd="6" destOrd="0" presId="urn:microsoft.com/office/officeart/2008/layout/LinedList"/>
    <dgm:cxn modelId="{BD0177FF-3545-5E4C-9DE7-D2CCFC1A71BD}" type="presParOf" srcId="{8EE3CB46-037B-5E42-81A2-D66186E23AC2}" destId="{088DD285-C6FA-1D44-950C-BF55AE73DEA2}" srcOrd="7" destOrd="0" presId="urn:microsoft.com/office/officeart/2008/layout/LinedList"/>
    <dgm:cxn modelId="{0B77CE0D-F41A-CE4F-BC09-88E4AB7FC098}" type="presParOf" srcId="{088DD285-C6FA-1D44-950C-BF55AE73DEA2}" destId="{D30B2B23-2A6E-7846-9413-03F218669BBC}" srcOrd="0" destOrd="0" presId="urn:microsoft.com/office/officeart/2008/layout/LinedList"/>
    <dgm:cxn modelId="{7409245F-91F3-1B40-B31F-1283C061FC33}" type="presParOf" srcId="{088DD285-C6FA-1D44-950C-BF55AE73DEA2}" destId="{0FB72570-3215-6442-9F44-D7FCE38AC5A4}" srcOrd="1" destOrd="0" presId="urn:microsoft.com/office/officeart/2008/layout/LinedList"/>
    <dgm:cxn modelId="{DBB37B08-9E2B-A84D-AA65-E994B5D2B5D5}" type="presParOf" srcId="{8EE3CB46-037B-5E42-81A2-D66186E23AC2}" destId="{0F409104-EF49-CB48-A542-44504A9E6410}" srcOrd="8" destOrd="0" presId="urn:microsoft.com/office/officeart/2008/layout/LinedList"/>
    <dgm:cxn modelId="{F81282B6-4FE4-EC46-92B5-8CF069CFD6CD}" type="presParOf" srcId="{8EE3CB46-037B-5E42-81A2-D66186E23AC2}" destId="{72C97032-B260-1E49-95AC-AD18EF53D55E}" srcOrd="9" destOrd="0" presId="urn:microsoft.com/office/officeart/2008/layout/LinedList"/>
    <dgm:cxn modelId="{9C424E46-7BDB-0440-959C-E266FF666867}" type="presParOf" srcId="{72C97032-B260-1E49-95AC-AD18EF53D55E}" destId="{0538CF0E-B827-BD47-B957-1A8B9BE29C85}" srcOrd="0" destOrd="0" presId="urn:microsoft.com/office/officeart/2008/layout/LinedList"/>
    <dgm:cxn modelId="{874431AB-DD98-B14E-9AE2-DEACDA1B188D}" type="presParOf" srcId="{72C97032-B260-1E49-95AC-AD18EF53D55E}" destId="{A7F2F1C2-0308-0E41-B7FF-B0F3AEBF9240}" srcOrd="1" destOrd="0" presId="urn:microsoft.com/office/officeart/2008/layout/LinedList"/>
    <dgm:cxn modelId="{4556BEB6-7A0D-D248-A644-9878865B8DE4}" type="presParOf" srcId="{8EE3CB46-037B-5E42-81A2-D66186E23AC2}" destId="{B13B9184-14B3-044D-B0C9-E349ED4FF753}" srcOrd="10" destOrd="0" presId="urn:microsoft.com/office/officeart/2008/layout/LinedList"/>
    <dgm:cxn modelId="{8988312B-41E3-2B4C-9CAD-3745E8BD2CB6}" type="presParOf" srcId="{8EE3CB46-037B-5E42-81A2-D66186E23AC2}" destId="{ED7A3499-071D-054F-952F-F66DC0441E5F}" srcOrd="11" destOrd="0" presId="urn:microsoft.com/office/officeart/2008/layout/LinedList"/>
    <dgm:cxn modelId="{6929F321-E37F-3549-8785-1AD9734FD414}" type="presParOf" srcId="{ED7A3499-071D-054F-952F-F66DC0441E5F}" destId="{A5227F6A-BC23-B04B-92DB-803A204D784D}" srcOrd="0" destOrd="0" presId="urn:microsoft.com/office/officeart/2008/layout/LinedList"/>
    <dgm:cxn modelId="{DDCAD79F-D9A2-434E-91AB-D1ADEC4D80C0}" type="presParOf" srcId="{ED7A3499-071D-054F-952F-F66DC0441E5F}" destId="{B66A486D-85AA-B14A-9CDB-DE71D46939B9}" srcOrd="1" destOrd="0" presId="urn:microsoft.com/office/officeart/2008/layout/LinedList"/>
    <dgm:cxn modelId="{171429C1-9C20-E94A-8E66-60FE281FE0D8}" type="presParOf" srcId="{8EE3CB46-037B-5E42-81A2-D66186E23AC2}" destId="{03FC06FA-E3C5-544B-98BF-258FBE218627}" srcOrd="12" destOrd="0" presId="urn:microsoft.com/office/officeart/2008/layout/LinedList"/>
    <dgm:cxn modelId="{9CF5AC61-C271-2D4F-B1CD-8F5C8CC4AF9B}" type="presParOf" srcId="{8EE3CB46-037B-5E42-81A2-D66186E23AC2}" destId="{767EFA1C-8043-2246-9F6E-8464D79F4A8A}" srcOrd="13" destOrd="0" presId="urn:microsoft.com/office/officeart/2008/layout/LinedList"/>
    <dgm:cxn modelId="{87C86538-044A-8140-9D85-ECCBEBF760CD}" type="presParOf" srcId="{767EFA1C-8043-2246-9F6E-8464D79F4A8A}" destId="{14FD1CCE-8C92-B649-9ABF-698505B8188D}" srcOrd="0" destOrd="0" presId="urn:microsoft.com/office/officeart/2008/layout/LinedList"/>
    <dgm:cxn modelId="{C75696A9-6B5F-3A47-9959-A147B7AD7502}" type="presParOf" srcId="{767EFA1C-8043-2246-9F6E-8464D79F4A8A}" destId="{9DF45556-61CF-7B4A-98D1-66FD8362C5E1}" srcOrd="1" destOrd="0" presId="urn:microsoft.com/office/officeart/2008/layout/LinedList"/>
    <dgm:cxn modelId="{EB71E27E-9AC1-5844-95E7-25740DFE63D3}" type="presParOf" srcId="{8EE3CB46-037B-5E42-81A2-D66186E23AC2}" destId="{500A6C66-BB8F-0A4C-8F3A-9292C7B6C844}" srcOrd="14" destOrd="0" presId="urn:microsoft.com/office/officeart/2008/layout/LinedList"/>
    <dgm:cxn modelId="{093E43BA-01F8-DA47-A27E-07D9AD7E9CEC}" type="presParOf" srcId="{8EE3CB46-037B-5E42-81A2-D66186E23AC2}" destId="{1AA44786-B7E2-2F4A-90BF-6F5A65DC9A23}" srcOrd="15" destOrd="0" presId="urn:microsoft.com/office/officeart/2008/layout/LinedList"/>
    <dgm:cxn modelId="{AEC0E510-A45C-4947-BA0F-907716E9C5DD}" type="presParOf" srcId="{1AA44786-B7E2-2F4A-90BF-6F5A65DC9A23}" destId="{D1B5E9C2-3287-A843-8DFE-A49F70A35D21}" srcOrd="0" destOrd="0" presId="urn:microsoft.com/office/officeart/2008/layout/LinedList"/>
    <dgm:cxn modelId="{5FC5E453-24D2-D24B-92F2-186227F76CAD}" type="presParOf" srcId="{1AA44786-B7E2-2F4A-90BF-6F5A65DC9A23}" destId="{C7F35E67-DA92-8645-92E3-FA6C5A3AC8AC}" srcOrd="1" destOrd="0" presId="urn:microsoft.com/office/officeart/2008/layout/LinedList"/>
    <dgm:cxn modelId="{F64EA519-02FE-7948-8456-7955B1412E04}" type="presParOf" srcId="{8EE3CB46-037B-5E42-81A2-D66186E23AC2}" destId="{D0602E42-A2A4-3F46-9DA6-4368984724E5}" srcOrd="16" destOrd="0" presId="urn:microsoft.com/office/officeart/2008/layout/LinedList"/>
    <dgm:cxn modelId="{06C7D09A-BBEE-E042-87B0-07703B65C89D}" type="presParOf" srcId="{8EE3CB46-037B-5E42-81A2-D66186E23AC2}" destId="{C3083C70-70D4-AE42-9E77-40BF598D1BC8}" srcOrd="17" destOrd="0" presId="urn:microsoft.com/office/officeart/2008/layout/LinedList"/>
    <dgm:cxn modelId="{FEA467A1-D533-664F-AAB4-C9683E83CDFE}" type="presParOf" srcId="{C3083C70-70D4-AE42-9E77-40BF598D1BC8}" destId="{5489CCA1-29F3-DD43-8831-2B61C5A7047E}" srcOrd="0" destOrd="0" presId="urn:microsoft.com/office/officeart/2008/layout/LinedList"/>
    <dgm:cxn modelId="{D4097779-9268-FB4E-8573-DFF1DE2DAE94}" type="presParOf" srcId="{C3083C70-70D4-AE42-9E77-40BF598D1BC8}" destId="{750AC6BA-DC98-5D47-B5EA-259EBA07B0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13F5C8-3F8D-4893-BC8A-8C2945F722EB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D019740-D1DC-4BD3-BF68-EE672D76F072}">
      <dgm:prSet custT="1"/>
      <dgm:spPr/>
      <dgm:t>
        <a:bodyPr/>
        <a:lstStyle/>
        <a:p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купівля інструментів з низьким ризиком кредитування, таких як казначейські облігації або інші цінні папери; </a:t>
          </a:r>
        </a:p>
      </dgm:t>
    </dgm:pt>
    <dgm:pt modelId="{F6A2FA64-E967-47F6-A289-20D6AC38F304}" type="parTrans" cxnId="{3945F48F-1D23-4A4F-913A-0E10C55E7D71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78F406-50BD-45E8-8365-FD324AB82C36}" type="sibTrans" cxnId="{3945F48F-1D23-4A4F-913A-0E10C55E7D71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FC228C-0DAE-4E00-92F5-42D8BBF6E9FC}">
      <dgm:prSet custT="1"/>
      <dgm:spPr/>
      <dgm:t>
        <a:bodyPr/>
        <a:lstStyle/>
        <a:p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купівля інструментів з високою ліквідністю; </a:t>
          </a:r>
        </a:p>
      </dgm:t>
    </dgm:pt>
    <dgm:pt modelId="{1066F89B-0236-4346-BA91-260F1B0A6BF6}" type="parTrans" cxnId="{EDA23CF9-8BD4-429C-8F9C-EE1DEA524E66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1EA89B-6231-4975-B73F-FAE7272CB936}" type="sibTrans" cxnId="{EDA23CF9-8BD4-429C-8F9C-EE1DEA524E66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49C0AC-A27B-4D23-BDBE-8A13197C45D5}">
      <dgm:prSet custT="1"/>
      <dgm:spPr/>
      <dgm:t>
        <a:bodyPr/>
        <a:lstStyle/>
        <a:p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диверсифікація інвестиційного портфеля; </a:t>
          </a:r>
        </a:p>
      </dgm:t>
    </dgm:pt>
    <dgm:pt modelId="{53B3BC6F-ADC6-45A5-8D50-3D5FBC8EF4B6}" type="parTrans" cxnId="{92E3DAC4-DCCB-4A90-BB81-DC60E41CC2A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B4330-8BA2-4CE2-8F76-B0D40DB382F3}" type="sibTrans" cxnId="{92E3DAC4-DCCB-4A90-BB81-DC60E41CC2A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DCAAA-8A05-4A39-AA53-1E9BE2F201B5}">
      <dgm:prSet custT="1"/>
      <dgm:spPr/>
      <dgm:t>
        <a:bodyPr/>
        <a:lstStyle/>
        <a:p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захист інвестиційного портфеля від несприятливої зміни цін тощо.</a:t>
          </a:r>
          <a:b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B7CABF-33F5-4EDD-9137-BCFB4B066116}" type="parTrans" cxnId="{A7520AF2-990D-4260-A4CE-D547D9B8AFA1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F32337-394A-4E18-89B2-5DEDD308591E}" type="sibTrans" cxnId="{A7520AF2-990D-4260-A4CE-D547D9B8AFA1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081D85-9524-194B-AB41-E8AF96E35FE7}" type="pres">
      <dgm:prSet presAssocID="{9A13F5C8-3F8D-4893-BC8A-8C2945F722EB}" presName="matrix" presStyleCnt="0">
        <dgm:presLayoutVars>
          <dgm:chMax val="1"/>
          <dgm:dir/>
          <dgm:resizeHandles val="exact"/>
        </dgm:presLayoutVars>
      </dgm:prSet>
      <dgm:spPr/>
    </dgm:pt>
    <dgm:pt modelId="{A966E865-5E5B-0943-A2DA-260A721B420A}" type="pres">
      <dgm:prSet presAssocID="{9A13F5C8-3F8D-4893-BC8A-8C2945F722EB}" presName="diamond" presStyleLbl="bgShp" presStyleIdx="0" presStyleCnt="1"/>
      <dgm:spPr/>
    </dgm:pt>
    <dgm:pt modelId="{03A9F459-A902-2B4C-9EE6-91BE0102B1D6}" type="pres">
      <dgm:prSet presAssocID="{9A13F5C8-3F8D-4893-BC8A-8C2945F722E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785D39A-37CE-6540-AC19-A33DFA46D107}" type="pres">
      <dgm:prSet presAssocID="{9A13F5C8-3F8D-4893-BC8A-8C2945F722E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8C8013E-AB0E-EC42-B1D1-EE1CD30A3935}" type="pres">
      <dgm:prSet presAssocID="{9A13F5C8-3F8D-4893-BC8A-8C2945F722E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BAF237A-59D7-1841-81F3-0645F4FC36C2}" type="pres">
      <dgm:prSet presAssocID="{9A13F5C8-3F8D-4893-BC8A-8C2945F722E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D400807-C7CD-524A-B7F2-D15201039E43}" type="presOf" srcId="{A3FC228C-0DAE-4E00-92F5-42D8BBF6E9FC}" destId="{C785D39A-37CE-6540-AC19-A33DFA46D107}" srcOrd="0" destOrd="0" presId="urn:microsoft.com/office/officeart/2005/8/layout/matrix3"/>
    <dgm:cxn modelId="{A9A4D320-12FD-1E4B-A68D-C0CB93433665}" type="presOf" srcId="{8949C0AC-A27B-4D23-BDBE-8A13197C45D5}" destId="{38C8013E-AB0E-EC42-B1D1-EE1CD30A3935}" srcOrd="0" destOrd="0" presId="urn:microsoft.com/office/officeart/2005/8/layout/matrix3"/>
    <dgm:cxn modelId="{937F3476-F778-394E-ABE3-E6DE5E12A771}" type="presOf" srcId="{6D019740-D1DC-4BD3-BF68-EE672D76F072}" destId="{03A9F459-A902-2B4C-9EE6-91BE0102B1D6}" srcOrd="0" destOrd="0" presId="urn:microsoft.com/office/officeart/2005/8/layout/matrix3"/>
    <dgm:cxn modelId="{9D56948B-D1B3-B74A-8AD2-53983C5C95D0}" type="presOf" srcId="{95BDCAAA-8A05-4A39-AA53-1E9BE2F201B5}" destId="{7BAF237A-59D7-1841-81F3-0645F4FC36C2}" srcOrd="0" destOrd="0" presId="urn:microsoft.com/office/officeart/2005/8/layout/matrix3"/>
    <dgm:cxn modelId="{3945F48F-1D23-4A4F-913A-0E10C55E7D71}" srcId="{9A13F5C8-3F8D-4893-BC8A-8C2945F722EB}" destId="{6D019740-D1DC-4BD3-BF68-EE672D76F072}" srcOrd="0" destOrd="0" parTransId="{F6A2FA64-E967-47F6-A289-20D6AC38F304}" sibTransId="{5378F406-50BD-45E8-8365-FD324AB82C36}"/>
    <dgm:cxn modelId="{92E3DAC4-DCCB-4A90-BB81-DC60E41CC2A7}" srcId="{9A13F5C8-3F8D-4893-BC8A-8C2945F722EB}" destId="{8949C0AC-A27B-4D23-BDBE-8A13197C45D5}" srcOrd="2" destOrd="0" parTransId="{53B3BC6F-ADC6-45A5-8D50-3D5FBC8EF4B6}" sibTransId="{E33B4330-8BA2-4CE2-8F76-B0D40DB382F3}"/>
    <dgm:cxn modelId="{A7520AF2-990D-4260-A4CE-D547D9B8AFA1}" srcId="{9A13F5C8-3F8D-4893-BC8A-8C2945F722EB}" destId="{95BDCAAA-8A05-4A39-AA53-1E9BE2F201B5}" srcOrd="3" destOrd="0" parTransId="{C8B7CABF-33F5-4EDD-9137-BCFB4B066116}" sibTransId="{3AF32337-394A-4E18-89B2-5DEDD308591E}"/>
    <dgm:cxn modelId="{EDA23CF9-8BD4-429C-8F9C-EE1DEA524E66}" srcId="{9A13F5C8-3F8D-4893-BC8A-8C2945F722EB}" destId="{A3FC228C-0DAE-4E00-92F5-42D8BBF6E9FC}" srcOrd="1" destOrd="0" parTransId="{1066F89B-0236-4346-BA91-260F1B0A6BF6}" sibTransId="{6A1EA89B-6231-4975-B73F-FAE7272CB936}"/>
    <dgm:cxn modelId="{B7961AFF-9E06-E044-A7BC-9DF830C8E8B3}" type="presOf" srcId="{9A13F5C8-3F8D-4893-BC8A-8C2945F722EB}" destId="{39081D85-9524-194B-AB41-E8AF96E35FE7}" srcOrd="0" destOrd="0" presId="urn:microsoft.com/office/officeart/2005/8/layout/matrix3"/>
    <dgm:cxn modelId="{A4329CA2-6AE3-D04B-AFFF-B7E6DA7079E3}" type="presParOf" srcId="{39081D85-9524-194B-AB41-E8AF96E35FE7}" destId="{A966E865-5E5B-0943-A2DA-260A721B420A}" srcOrd="0" destOrd="0" presId="urn:microsoft.com/office/officeart/2005/8/layout/matrix3"/>
    <dgm:cxn modelId="{A6DB67EB-B49F-E741-861E-D2D49D2CB806}" type="presParOf" srcId="{39081D85-9524-194B-AB41-E8AF96E35FE7}" destId="{03A9F459-A902-2B4C-9EE6-91BE0102B1D6}" srcOrd="1" destOrd="0" presId="urn:microsoft.com/office/officeart/2005/8/layout/matrix3"/>
    <dgm:cxn modelId="{B0EE3A0A-6519-D44A-BAC5-A77DEBB0B570}" type="presParOf" srcId="{39081D85-9524-194B-AB41-E8AF96E35FE7}" destId="{C785D39A-37CE-6540-AC19-A33DFA46D107}" srcOrd="2" destOrd="0" presId="urn:microsoft.com/office/officeart/2005/8/layout/matrix3"/>
    <dgm:cxn modelId="{945D6D5C-8454-7C4F-B4E4-BD3E64E73184}" type="presParOf" srcId="{39081D85-9524-194B-AB41-E8AF96E35FE7}" destId="{38C8013E-AB0E-EC42-B1D1-EE1CD30A3935}" srcOrd="3" destOrd="0" presId="urn:microsoft.com/office/officeart/2005/8/layout/matrix3"/>
    <dgm:cxn modelId="{9C926384-6D11-7D45-9CA9-A621356EC04B}" type="presParOf" srcId="{39081D85-9524-194B-AB41-E8AF96E35FE7}" destId="{7BAF237A-59D7-1841-81F3-0645F4FC36C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57BE8E-F6BA-435E-BB05-6D8F0B27D41C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6EB552-CF76-4833-9775-A2AEDB55BD22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уникнення ризику; </a:t>
          </a:r>
        </a:p>
      </dgm:t>
    </dgm:pt>
    <dgm:pt modelId="{EE86B473-4748-4380-8524-8525C4DE4A9E}" type="parTrans" cxnId="{327A18BB-CF89-424A-811B-7B1AE5FF49C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4F713E-2AA1-4465-8329-D31D01F3AD67}" type="sibTrans" cxnId="{327A18BB-CF89-424A-811B-7B1AE5FF49C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1150FE-4C8D-431C-B102-A2EA61937937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лімітування концентрації ризику; </a:t>
          </a:r>
        </a:p>
      </dgm:t>
    </dgm:pt>
    <dgm:pt modelId="{5130A51C-93A7-41B7-8A5D-9BAB0DC12D02}" type="parTrans" cxnId="{B2085879-DF6C-4EE0-96FC-C8B59DA43A4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EF0DD-FC95-44D7-80B8-51CE72F4DA15}" type="sibTrans" cxnId="{B2085879-DF6C-4EE0-96FC-C8B59DA43A4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4BFA0E-87FB-4BE8-A853-3AB386CCB7A9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розподіл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ризиків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</a:p>
      </dgm:t>
    </dgm:pt>
    <dgm:pt modelId="{FD6C5598-E69B-4819-851D-6E57A95F0D5A}" type="parTrans" cxnId="{D4F521AC-761E-4AB4-8614-C3029439BBE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9BE8C-AC6C-4968-9EB8-707FBF9648BC}" type="sibTrans" cxnId="{D4F521AC-761E-4AB4-8614-C3029439BBE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1042B2-9D30-4C6E-A814-340D16A93BD9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страхування проектних ризиків спеціальними страховими компаніями; </a:t>
          </a:r>
        </a:p>
      </dgm:t>
    </dgm:pt>
    <dgm:pt modelId="{50AA71A1-D4AD-4C6E-AAA9-0E19A3C0AC91}" type="parTrans" cxnId="{A35592A6-6733-4B9A-8DE3-B45908235BB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548D3-BD47-4C3E-ADAF-29661865F7E9}" type="sibTrans" cxnId="{A35592A6-6733-4B9A-8DE3-B45908235BB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20C66-B3B1-41A8-B56B-7171ED347E6F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інші методи внутрішньої нейтралізації проектних ризиків.</a:t>
          </a:r>
        </a:p>
      </dgm:t>
    </dgm:pt>
    <dgm:pt modelId="{1289957A-B325-4647-93E7-A1119C9CD52B}" type="parTrans" cxnId="{D2928CA4-DCC1-47F2-BE7E-C0CBBA3025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06D09-ED6D-44F0-8630-AB3FA6BF0500}" type="sibTrans" cxnId="{D2928CA4-DCC1-47F2-BE7E-C0CBBA3025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7DA22F-3F17-5446-AFC6-737AB4BAC69D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самострахування; </a:t>
          </a:r>
          <a:endParaRPr lang="en-GB"/>
        </a:p>
      </dgm:t>
    </dgm:pt>
    <dgm:pt modelId="{3AC4EC4A-A925-324C-AAF1-922DFC0D52D9}" type="parTrans" cxnId="{6113F394-8D31-C74B-8A9A-F5B3429F9167}">
      <dgm:prSet/>
      <dgm:spPr/>
      <dgm:t>
        <a:bodyPr/>
        <a:lstStyle/>
        <a:p>
          <a:endParaRPr lang="en-GB"/>
        </a:p>
      </dgm:t>
    </dgm:pt>
    <dgm:pt modelId="{0D3141FA-F15A-184E-B2A8-E68FA3067AAA}" type="sibTrans" cxnId="{6113F394-8D31-C74B-8A9A-F5B3429F9167}">
      <dgm:prSet/>
      <dgm:spPr/>
      <dgm:t>
        <a:bodyPr/>
        <a:lstStyle/>
        <a:p>
          <a:endParaRPr lang="en-GB"/>
        </a:p>
      </dgm:t>
    </dgm:pt>
    <dgm:pt modelId="{1C55F088-B369-484D-9201-4E5294106DCA}" type="pres">
      <dgm:prSet presAssocID="{7557BE8E-F6BA-435E-BB05-6D8F0B27D41C}" presName="vert0" presStyleCnt="0">
        <dgm:presLayoutVars>
          <dgm:dir/>
          <dgm:animOne val="branch"/>
          <dgm:animLvl val="lvl"/>
        </dgm:presLayoutVars>
      </dgm:prSet>
      <dgm:spPr/>
    </dgm:pt>
    <dgm:pt modelId="{A741334C-A5D9-2E40-B621-2B7EF1E864F9}" type="pres">
      <dgm:prSet presAssocID="{4C6EB552-CF76-4833-9775-A2AEDB55BD22}" presName="thickLine" presStyleLbl="alignNode1" presStyleIdx="0" presStyleCnt="6"/>
      <dgm:spPr/>
    </dgm:pt>
    <dgm:pt modelId="{2D13A4FA-0D82-9D4A-B1CA-37A2FAFA5EBD}" type="pres">
      <dgm:prSet presAssocID="{4C6EB552-CF76-4833-9775-A2AEDB55BD22}" presName="horz1" presStyleCnt="0"/>
      <dgm:spPr/>
    </dgm:pt>
    <dgm:pt modelId="{D28608A9-1F6E-B949-957A-CAFE4E1685FD}" type="pres">
      <dgm:prSet presAssocID="{4C6EB552-CF76-4833-9775-A2AEDB55BD22}" presName="tx1" presStyleLbl="revTx" presStyleIdx="0" presStyleCnt="6"/>
      <dgm:spPr/>
    </dgm:pt>
    <dgm:pt modelId="{BDCABDB7-AE1B-4344-949F-63CCB86D94B0}" type="pres">
      <dgm:prSet presAssocID="{4C6EB552-CF76-4833-9775-A2AEDB55BD22}" presName="vert1" presStyleCnt="0"/>
      <dgm:spPr/>
    </dgm:pt>
    <dgm:pt modelId="{222E16B5-8257-E141-8A23-594704B882BA}" type="pres">
      <dgm:prSet presAssocID="{191150FE-4C8D-431C-B102-A2EA61937937}" presName="thickLine" presStyleLbl="alignNode1" presStyleIdx="1" presStyleCnt="6"/>
      <dgm:spPr/>
    </dgm:pt>
    <dgm:pt modelId="{8CF5AF8D-1340-AC4F-B06D-706C878D2775}" type="pres">
      <dgm:prSet presAssocID="{191150FE-4C8D-431C-B102-A2EA61937937}" presName="horz1" presStyleCnt="0"/>
      <dgm:spPr/>
    </dgm:pt>
    <dgm:pt modelId="{E18E785C-CE15-CD48-BE61-871EE429CBEA}" type="pres">
      <dgm:prSet presAssocID="{191150FE-4C8D-431C-B102-A2EA61937937}" presName="tx1" presStyleLbl="revTx" presStyleIdx="1" presStyleCnt="6"/>
      <dgm:spPr/>
    </dgm:pt>
    <dgm:pt modelId="{B57F0BEA-30DE-9045-A88F-A722620ED34F}" type="pres">
      <dgm:prSet presAssocID="{191150FE-4C8D-431C-B102-A2EA61937937}" presName="vert1" presStyleCnt="0"/>
      <dgm:spPr/>
    </dgm:pt>
    <dgm:pt modelId="{741CC8F8-825A-BB46-9BFC-7BFF132DF181}" type="pres">
      <dgm:prSet presAssocID="{544BFA0E-87FB-4BE8-A853-3AB386CCB7A9}" presName="thickLine" presStyleLbl="alignNode1" presStyleIdx="2" presStyleCnt="6"/>
      <dgm:spPr/>
    </dgm:pt>
    <dgm:pt modelId="{3E6957D8-1615-044B-ADD0-FCCEB5ED7364}" type="pres">
      <dgm:prSet presAssocID="{544BFA0E-87FB-4BE8-A853-3AB386CCB7A9}" presName="horz1" presStyleCnt="0"/>
      <dgm:spPr/>
    </dgm:pt>
    <dgm:pt modelId="{793B5D32-66B3-5542-B1DF-712F94C1C985}" type="pres">
      <dgm:prSet presAssocID="{544BFA0E-87FB-4BE8-A853-3AB386CCB7A9}" presName="tx1" presStyleLbl="revTx" presStyleIdx="2" presStyleCnt="6"/>
      <dgm:spPr/>
    </dgm:pt>
    <dgm:pt modelId="{535E8937-7924-F945-89BB-E8FAC5A491BD}" type="pres">
      <dgm:prSet presAssocID="{544BFA0E-87FB-4BE8-A853-3AB386CCB7A9}" presName="vert1" presStyleCnt="0"/>
      <dgm:spPr/>
    </dgm:pt>
    <dgm:pt modelId="{37B04C1D-38C2-CE47-B488-EC4320770882}" type="pres">
      <dgm:prSet presAssocID="{4A7DA22F-3F17-5446-AFC6-737AB4BAC69D}" presName="thickLine" presStyleLbl="alignNode1" presStyleIdx="3" presStyleCnt="6"/>
      <dgm:spPr/>
    </dgm:pt>
    <dgm:pt modelId="{F3E12918-0494-7B4A-A9AB-545BB810428A}" type="pres">
      <dgm:prSet presAssocID="{4A7DA22F-3F17-5446-AFC6-737AB4BAC69D}" presName="horz1" presStyleCnt="0"/>
      <dgm:spPr/>
    </dgm:pt>
    <dgm:pt modelId="{8E9217C5-552D-C44F-8373-C734AA32FD72}" type="pres">
      <dgm:prSet presAssocID="{4A7DA22F-3F17-5446-AFC6-737AB4BAC69D}" presName="tx1" presStyleLbl="revTx" presStyleIdx="3" presStyleCnt="6"/>
      <dgm:spPr/>
    </dgm:pt>
    <dgm:pt modelId="{EB08005B-DCED-7C41-B358-86EB3EAE553D}" type="pres">
      <dgm:prSet presAssocID="{4A7DA22F-3F17-5446-AFC6-737AB4BAC69D}" presName="vert1" presStyleCnt="0"/>
      <dgm:spPr/>
    </dgm:pt>
    <dgm:pt modelId="{CD724C40-0290-8545-86E9-EB2B530F6A5A}" type="pres">
      <dgm:prSet presAssocID="{981042B2-9D30-4C6E-A814-340D16A93BD9}" presName="thickLine" presStyleLbl="alignNode1" presStyleIdx="4" presStyleCnt="6"/>
      <dgm:spPr/>
    </dgm:pt>
    <dgm:pt modelId="{D6BC9A5C-490E-484C-894A-C4576CDDD1B8}" type="pres">
      <dgm:prSet presAssocID="{981042B2-9D30-4C6E-A814-340D16A93BD9}" presName="horz1" presStyleCnt="0"/>
      <dgm:spPr/>
    </dgm:pt>
    <dgm:pt modelId="{5080DF36-65FC-8D4B-A8FA-5C284322780F}" type="pres">
      <dgm:prSet presAssocID="{981042B2-9D30-4C6E-A814-340D16A93BD9}" presName="tx1" presStyleLbl="revTx" presStyleIdx="4" presStyleCnt="6"/>
      <dgm:spPr/>
    </dgm:pt>
    <dgm:pt modelId="{9431BF9D-78B7-D44F-A977-37F08E1CF7DE}" type="pres">
      <dgm:prSet presAssocID="{981042B2-9D30-4C6E-A814-340D16A93BD9}" presName="vert1" presStyleCnt="0"/>
      <dgm:spPr/>
    </dgm:pt>
    <dgm:pt modelId="{32F5F2A6-4BB9-C546-BF08-DBA8520A18BB}" type="pres">
      <dgm:prSet presAssocID="{49320C66-B3B1-41A8-B56B-7171ED347E6F}" presName="thickLine" presStyleLbl="alignNode1" presStyleIdx="5" presStyleCnt="6"/>
      <dgm:spPr/>
    </dgm:pt>
    <dgm:pt modelId="{962F1368-842C-164A-8962-9BEA1AF5E39F}" type="pres">
      <dgm:prSet presAssocID="{49320C66-B3B1-41A8-B56B-7171ED347E6F}" presName="horz1" presStyleCnt="0"/>
      <dgm:spPr/>
    </dgm:pt>
    <dgm:pt modelId="{BBC3D8FA-5469-B148-8AF6-6BD408A3E3CD}" type="pres">
      <dgm:prSet presAssocID="{49320C66-B3B1-41A8-B56B-7171ED347E6F}" presName="tx1" presStyleLbl="revTx" presStyleIdx="5" presStyleCnt="6"/>
      <dgm:spPr/>
    </dgm:pt>
    <dgm:pt modelId="{23BFA27C-E7F2-8F4E-B733-1D9BF01D09E1}" type="pres">
      <dgm:prSet presAssocID="{49320C66-B3B1-41A8-B56B-7171ED347E6F}" presName="vert1" presStyleCnt="0"/>
      <dgm:spPr/>
    </dgm:pt>
  </dgm:ptLst>
  <dgm:cxnLst>
    <dgm:cxn modelId="{2D78450E-1901-E941-A125-7D32CBDA6FE7}" type="presOf" srcId="{191150FE-4C8D-431C-B102-A2EA61937937}" destId="{E18E785C-CE15-CD48-BE61-871EE429CBEA}" srcOrd="0" destOrd="0" presId="urn:microsoft.com/office/officeart/2008/layout/LinedList"/>
    <dgm:cxn modelId="{43053B1D-790B-C648-BD9F-617464077152}" type="presOf" srcId="{544BFA0E-87FB-4BE8-A853-3AB386CCB7A9}" destId="{793B5D32-66B3-5542-B1DF-712F94C1C985}" srcOrd="0" destOrd="0" presId="urn:microsoft.com/office/officeart/2008/layout/LinedList"/>
    <dgm:cxn modelId="{4881D240-DFD5-5C46-9DC3-782C9BD4E6D0}" type="presOf" srcId="{981042B2-9D30-4C6E-A814-340D16A93BD9}" destId="{5080DF36-65FC-8D4B-A8FA-5C284322780F}" srcOrd="0" destOrd="0" presId="urn:microsoft.com/office/officeart/2008/layout/LinedList"/>
    <dgm:cxn modelId="{39297A41-048A-6944-8264-FA2D0BDDB897}" type="presOf" srcId="{7557BE8E-F6BA-435E-BB05-6D8F0B27D41C}" destId="{1C55F088-B369-484D-9201-4E5294106DCA}" srcOrd="0" destOrd="0" presId="urn:microsoft.com/office/officeart/2008/layout/LinedList"/>
    <dgm:cxn modelId="{B2085879-DF6C-4EE0-96FC-C8B59DA43A4C}" srcId="{7557BE8E-F6BA-435E-BB05-6D8F0B27D41C}" destId="{191150FE-4C8D-431C-B102-A2EA61937937}" srcOrd="1" destOrd="0" parTransId="{5130A51C-93A7-41B7-8A5D-9BAB0DC12D02}" sibTransId="{A9BEF0DD-FC95-44D7-80B8-51CE72F4DA15}"/>
    <dgm:cxn modelId="{3A59F987-8345-DB45-BF2F-16348795E713}" type="presOf" srcId="{49320C66-B3B1-41A8-B56B-7171ED347E6F}" destId="{BBC3D8FA-5469-B148-8AF6-6BD408A3E3CD}" srcOrd="0" destOrd="0" presId="urn:microsoft.com/office/officeart/2008/layout/LinedList"/>
    <dgm:cxn modelId="{6113F394-8D31-C74B-8A9A-F5B3429F9167}" srcId="{7557BE8E-F6BA-435E-BB05-6D8F0B27D41C}" destId="{4A7DA22F-3F17-5446-AFC6-737AB4BAC69D}" srcOrd="3" destOrd="0" parTransId="{3AC4EC4A-A925-324C-AAF1-922DFC0D52D9}" sibTransId="{0D3141FA-F15A-184E-B2A8-E68FA3067AAA}"/>
    <dgm:cxn modelId="{6C4A0F9C-3FDC-1F43-A724-15821106514B}" type="presOf" srcId="{4C6EB552-CF76-4833-9775-A2AEDB55BD22}" destId="{D28608A9-1F6E-B949-957A-CAFE4E1685FD}" srcOrd="0" destOrd="0" presId="urn:microsoft.com/office/officeart/2008/layout/LinedList"/>
    <dgm:cxn modelId="{D2928CA4-DCC1-47F2-BE7E-C0CBBA302567}" srcId="{7557BE8E-F6BA-435E-BB05-6D8F0B27D41C}" destId="{49320C66-B3B1-41A8-B56B-7171ED347E6F}" srcOrd="5" destOrd="0" parTransId="{1289957A-B325-4647-93E7-A1119C9CD52B}" sibTransId="{E2A06D09-ED6D-44F0-8630-AB3FA6BF0500}"/>
    <dgm:cxn modelId="{A35592A6-6733-4B9A-8DE3-B45908235BB8}" srcId="{7557BE8E-F6BA-435E-BB05-6D8F0B27D41C}" destId="{981042B2-9D30-4C6E-A814-340D16A93BD9}" srcOrd="4" destOrd="0" parTransId="{50AA71A1-D4AD-4C6E-AAA9-0E19A3C0AC91}" sibTransId="{B63548D3-BD47-4C3E-ADAF-29661865F7E9}"/>
    <dgm:cxn modelId="{D4F521AC-761E-4AB4-8614-C3029439BBE8}" srcId="{7557BE8E-F6BA-435E-BB05-6D8F0B27D41C}" destId="{544BFA0E-87FB-4BE8-A853-3AB386CCB7A9}" srcOrd="2" destOrd="0" parTransId="{FD6C5598-E69B-4819-851D-6E57A95F0D5A}" sibTransId="{26B9BE8C-AC6C-4968-9EB8-707FBF9648BC}"/>
    <dgm:cxn modelId="{327A18BB-CF89-424A-811B-7B1AE5FF49CC}" srcId="{7557BE8E-F6BA-435E-BB05-6D8F0B27D41C}" destId="{4C6EB552-CF76-4833-9775-A2AEDB55BD22}" srcOrd="0" destOrd="0" parTransId="{EE86B473-4748-4380-8524-8525C4DE4A9E}" sibTransId="{C04F713E-2AA1-4465-8329-D31D01F3AD67}"/>
    <dgm:cxn modelId="{FED04BE0-09EF-1C49-BA2E-2482D0DBC3B7}" type="presOf" srcId="{4A7DA22F-3F17-5446-AFC6-737AB4BAC69D}" destId="{8E9217C5-552D-C44F-8373-C734AA32FD72}" srcOrd="0" destOrd="0" presId="urn:microsoft.com/office/officeart/2008/layout/LinedList"/>
    <dgm:cxn modelId="{A225A5A0-FB05-EB48-8D79-B8AD8C1FD35D}" type="presParOf" srcId="{1C55F088-B369-484D-9201-4E5294106DCA}" destId="{A741334C-A5D9-2E40-B621-2B7EF1E864F9}" srcOrd="0" destOrd="0" presId="urn:microsoft.com/office/officeart/2008/layout/LinedList"/>
    <dgm:cxn modelId="{58057B72-7B7D-5042-8814-C21B15BBC915}" type="presParOf" srcId="{1C55F088-B369-484D-9201-4E5294106DCA}" destId="{2D13A4FA-0D82-9D4A-B1CA-37A2FAFA5EBD}" srcOrd="1" destOrd="0" presId="urn:microsoft.com/office/officeart/2008/layout/LinedList"/>
    <dgm:cxn modelId="{B3EDC3AB-881C-154C-8B67-E2FBF2380DE6}" type="presParOf" srcId="{2D13A4FA-0D82-9D4A-B1CA-37A2FAFA5EBD}" destId="{D28608A9-1F6E-B949-957A-CAFE4E1685FD}" srcOrd="0" destOrd="0" presId="urn:microsoft.com/office/officeart/2008/layout/LinedList"/>
    <dgm:cxn modelId="{D462633B-6DB8-B045-B17E-3ECDE071AA7C}" type="presParOf" srcId="{2D13A4FA-0D82-9D4A-B1CA-37A2FAFA5EBD}" destId="{BDCABDB7-AE1B-4344-949F-63CCB86D94B0}" srcOrd="1" destOrd="0" presId="urn:microsoft.com/office/officeart/2008/layout/LinedList"/>
    <dgm:cxn modelId="{9CD7C36F-3D19-0C4C-837A-3F7BA5F19444}" type="presParOf" srcId="{1C55F088-B369-484D-9201-4E5294106DCA}" destId="{222E16B5-8257-E141-8A23-594704B882BA}" srcOrd="2" destOrd="0" presId="urn:microsoft.com/office/officeart/2008/layout/LinedList"/>
    <dgm:cxn modelId="{D64462F8-6677-964F-B47E-E3A6A63312F0}" type="presParOf" srcId="{1C55F088-B369-484D-9201-4E5294106DCA}" destId="{8CF5AF8D-1340-AC4F-B06D-706C878D2775}" srcOrd="3" destOrd="0" presId="urn:microsoft.com/office/officeart/2008/layout/LinedList"/>
    <dgm:cxn modelId="{702EED48-2A95-A246-8CF0-A7BA3EB3953D}" type="presParOf" srcId="{8CF5AF8D-1340-AC4F-B06D-706C878D2775}" destId="{E18E785C-CE15-CD48-BE61-871EE429CBEA}" srcOrd="0" destOrd="0" presId="urn:microsoft.com/office/officeart/2008/layout/LinedList"/>
    <dgm:cxn modelId="{02ADAA2D-5460-7E44-B410-FFBDAA3A7936}" type="presParOf" srcId="{8CF5AF8D-1340-AC4F-B06D-706C878D2775}" destId="{B57F0BEA-30DE-9045-A88F-A722620ED34F}" srcOrd="1" destOrd="0" presId="urn:microsoft.com/office/officeart/2008/layout/LinedList"/>
    <dgm:cxn modelId="{F5E9FEB7-65F6-6F4A-AC7E-7B7343B82EE7}" type="presParOf" srcId="{1C55F088-B369-484D-9201-4E5294106DCA}" destId="{741CC8F8-825A-BB46-9BFC-7BFF132DF181}" srcOrd="4" destOrd="0" presId="urn:microsoft.com/office/officeart/2008/layout/LinedList"/>
    <dgm:cxn modelId="{E8BCE409-99A6-594B-8B46-5D61B764AD36}" type="presParOf" srcId="{1C55F088-B369-484D-9201-4E5294106DCA}" destId="{3E6957D8-1615-044B-ADD0-FCCEB5ED7364}" srcOrd="5" destOrd="0" presId="urn:microsoft.com/office/officeart/2008/layout/LinedList"/>
    <dgm:cxn modelId="{783E2FB1-B35A-524A-B666-1D95B86DE19E}" type="presParOf" srcId="{3E6957D8-1615-044B-ADD0-FCCEB5ED7364}" destId="{793B5D32-66B3-5542-B1DF-712F94C1C985}" srcOrd="0" destOrd="0" presId="urn:microsoft.com/office/officeart/2008/layout/LinedList"/>
    <dgm:cxn modelId="{5FF02363-2812-394F-A9DD-EFD8FB35A251}" type="presParOf" srcId="{3E6957D8-1615-044B-ADD0-FCCEB5ED7364}" destId="{535E8937-7924-F945-89BB-E8FAC5A491BD}" srcOrd="1" destOrd="0" presId="urn:microsoft.com/office/officeart/2008/layout/LinedList"/>
    <dgm:cxn modelId="{4ACBD21F-5C53-A74D-80AC-2A9677DAC193}" type="presParOf" srcId="{1C55F088-B369-484D-9201-4E5294106DCA}" destId="{37B04C1D-38C2-CE47-B488-EC4320770882}" srcOrd="6" destOrd="0" presId="urn:microsoft.com/office/officeart/2008/layout/LinedList"/>
    <dgm:cxn modelId="{089A1F44-1B43-B346-B978-9EE4257F05D2}" type="presParOf" srcId="{1C55F088-B369-484D-9201-4E5294106DCA}" destId="{F3E12918-0494-7B4A-A9AB-545BB810428A}" srcOrd="7" destOrd="0" presId="urn:microsoft.com/office/officeart/2008/layout/LinedList"/>
    <dgm:cxn modelId="{450954E7-9784-2243-B315-0B15B01C6C55}" type="presParOf" srcId="{F3E12918-0494-7B4A-A9AB-545BB810428A}" destId="{8E9217C5-552D-C44F-8373-C734AA32FD72}" srcOrd="0" destOrd="0" presId="urn:microsoft.com/office/officeart/2008/layout/LinedList"/>
    <dgm:cxn modelId="{8D4BD5D0-34B3-7B48-AD76-4E3A135D997D}" type="presParOf" srcId="{F3E12918-0494-7B4A-A9AB-545BB810428A}" destId="{EB08005B-DCED-7C41-B358-86EB3EAE553D}" srcOrd="1" destOrd="0" presId="urn:microsoft.com/office/officeart/2008/layout/LinedList"/>
    <dgm:cxn modelId="{ED1F1796-DF56-0047-AF21-B9C3F372C22E}" type="presParOf" srcId="{1C55F088-B369-484D-9201-4E5294106DCA}" destId="{CD724C40-0290-8545-86E9-EB2B530F6A5A}" srcOrd="8" destOrd="0" presId="urn:microsoft.com/office/officeart/2008/layout/LinedList"/>
    <dgm:cxn modelId="{F0FA34A9-E158-F344-9D25-DE62CD9BC02A}" type="presParOf" srcId="{1C55F088-B369-484D-9201-4E5294106DCA}" destId="{D6BC9A5C-490E-484C-894A-C4576CDDD1B8}" srcOrd="9" destOrd="0" presId="urn:microsoft.com/office/officeart/2008/layout/LinedList"/>
    <dgm:cxn modelId="{A282EE84-3BED-7C4D-A252-B0D939F3FE60}" type="presParOf" srcId="{D6BC9A5C-490E-484C-894A-C4576CDDD1B8}" destId="{5080DF36-65FC-8D4B-A8FA-5C284322780F}" srcOrd="0" destOrd="0" presId="urn:microsoft.com/office/officeart/2008/layout/LinedList"/>
    <dgm:cxn modelId="{0AE292D5-4753-9445-9186-1AAEAC3D47AC}" type="presParOf" srcId="{D6BC9A5C-490E-484C-894A-C4576CDDD1B8}" destId="{9431BF9D-78B7-D44F-A977-37F08E1CF7DE}" srcOrd="1" destOrd="0" presId="urn:microsoft.com/office/officeart/2008/layout/LinedList"/>
    <dgm:cxn modelId="{80346FB0-5E92-3D4B-87CB-44956B333FF5}" type="presParOf" srcId="{1C55F088-B369-484D-9201-4E5294106DCA}" destId="{32F5F2A6-4BB9-C546-BF08-DBA8520A18BB}" srcOrd="10" destOrd="0" presId="urn:microsoft.com/office/officeart/2008/layout/LinedList"/>
    <dgm:cxn modelId="{7678515C-D5F2-9D45-AC36-D00F2DCDCACF}" type="presParOf" srcId="{1C55F088-B369-484D-9201-4E5294106DCA}" destId="{962F1368-842C-164A-8962-9BEA1AF5E39F}" srcOrd="11" destOrd="0" presId="urn:microsoft.com/office/officeart/2008/layout/LinedList"/>
    <dgm:cxn modelId="{ECFA583A-7D66-0E4F-80C9-1F93A6648C69}" type="presParOf" srcId="{962F1368-842C-164A-8962-9BEA1AF5E39F}" destId="{BBC3D8FA-5469-B148-8AF6-6BD408A3E3CD}" srcOrd="0" destOrd="0" presId="urn:microsoft.com/office/officeart/2008/layout/LinedList"/>
    <dgm:cxn modelId="{A3BC41F3-8DD5-F546-947E-3B49F8A94FA6}" type="presParOf" srcId="{962F1368-842C-164A-8962-9BEA1AF5E39F}" destId="{23BFA27C-E7F2-8F4E-B733-1D9BF01D09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303B3F-1526-4C73-AFE3-3A1862B5BE7B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7CDE30C-E5C7-4529-935E-CC01D3250052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Від втрати прибутку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. У разі зриву поставок або зупинки виробництва буде виплачена компенсація;</a:t>
          </a:r>
        </a:p>
      </dgm:t>
    </dgm:pt>
    <dgm:pt modelId="{AF873228-C17A-48D8-8894-3A2AED0ABF7F}" type="parTrans" cxnId="{ED8A7189-3419-4F7D-B576-34F8FB57EE9E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D53724-4E99-49E3-AA86-155515D0EDFC}" type="sibTrans" cxnId="{ED8A7189-3419-4F7D-B576-34F8FB57EE9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ACD23A-AE40-40E0-8D71-2531B1925FB8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Від втрати права власності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. У разі рейдерського захоплення або іншої причини втрати власності виплачується компенсація;</a:t>
          </a:r>
        </a:p>
      </dgm:t>
    </dgm:pt>
    <dgm:pt modelId="{482B438C-2F8F-4D46-9383-35EDACDEAA6A}" type="parTrans" cxnId="{7DEC1449-BA2A-4D3F-B6EA-347B79CC43E5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23A1CE-4165-4D3F-9D1B-5F3C53A47C35}" type="sibTrans" cxnId="{7DEC1449-BA2A-4D3F-B6EA-347B79CC43E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1D0164-F674-43D5-8943-7E03E9281E2D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Від поломки обладнання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. Відразу варто відзначити, що застрахувати від поломок і неправильної експлуатації можна тільки професійне сучасне обладнання;</a:t>
          </a:r>
        </a:p>
      </dgm:t>
    </dgm:pt>
    <dgm:pt modelId="{140916C5-9DBB-4B7C-8A84-932733F08208}" type="parTrans" cxnId="{CF1027A6-8EA2-4287-82A3-5D45A5C4EF73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A62D10-A1B1-4FA8-A1E4-B3ED4998393B}" type="sibTrans" cxnId="{CF1027A6-8EA2-4287-82A3-5D45A5C4EF7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9AFB39-B0C7-4605-A2BB-7CA7E6F36F4F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Від відповідальності керівників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. У разі несумлінного виконання керівниками своїх посадових обов’язків виплачується компенсація.</a:t>
          </a:r>
        </a:p>
      </dgm:t>
    </dgm:pt>
    <dgm:pt modelId="{88E4168D-A7AB-4277-9D20-C0A80AB29988}" type="parTrans" cxnId="{7AFE6F7F-D205-45C2-B6F2-CF9F00DD2933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C46AC-D51E-4268-B24F-67E0823FD999}" type="sibTrans" cxnId="{7AFE6F7F-D205-45C2-B6F2-CF9F00DD293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AF3967-5675-2946-B340-29EC3798D030}" type="pres">
      <dgm:prSet presAssocID="{F2303B3F-1526-4C73-AFE3-3A1862B5BE7B}" presName="diagram" presStyleCnt="0">
        <dgm:presLayoutVars>
          <dgm:dir/>
          <dgm:resizeHandles val="exact"/>
        </dgm:presLayoutVars>
      </dgm:prSet>
      <dgm:spPr/>
    </dgm:pt>
    <dgm:pt modelId="{F3658AA1-000E-E44E-A6B7-CEF3B81088E5}" type="pres">
      <dgm:prSet presAssocID="{97CDE30C-E5C7-4529-935E-CC01D3250052}" presName="node" presStyleLbl="node1" presStyleIdx="0" presStyleCnt="4">
        <dgm:presLayoutVars>
          <dgm:bulletEnabled val="1"/>
        </dgm:presLayoutVars>
      </dgm:prSet>
      <dgm:spPr/>
    </dgm:pt>
    <dgm:pt modelId="{9E7F5298-5DE1-8849-9C5F-8BFBF72C7F80}" type="pres">
      <dgm:prSet presAssocID="{B9D53724-4E99-49E3-AA86-155515D0EDFC}" presName="sibTrans" presStyleCnt="0"/>
      <dgm:spPr/>
    </dgm:pt>
    <dgm:pt modelId="{032F4448-C0AE-D24A-865B-5BA8C1FEADC3}" type="pres">
      <dgm:prSet presAssocID="{FBACD23A-AE40-40E0-8D71-2531B1925FB8}" presName="node" presStyleLbl="node1" presStyleIdx="1" presStyleCnt="4">
        <dgm:presLayoutVars>
          <dgm:bulletEnabled val="1"/>
        </dgm:presLayoutVars>
      </dgm:prSet>
      <dgm:spPr/>
    </dgm:pt>
    <dgm:pt modelId="{80669CEC-2CB6-4E40-AC3E-DB4EAF56365B}" type="pres">
      <dgm:prSet presAssocID="{8723A1CE-4165-4D3F-9D1B-5F3C53A47C35}" presName="sibTrans" presStyleCnt="0"/>
      <dgm:spPr/>
    </dgm:pt>
    <dgm:pt modelId="{C10945F5-3D01-534F-BC3A-1AEBDD79AC9C}" type="pres">
      <dgm:prSet presAssocID="{CC1D0164-F674-43D5-8943-7E03E9281E2D}" presName="node" presStyleLbl="node1" presStyleIdx="2" presStyleCnt="4">
        <dgm:presLayoutVars>
          <dgm:bulletEnabled val="1"/>
        </dgm:presLayoutVars>
      </dgm:prSet>
      <dgm:spPr/>
    </dgm:pt>
    <dgm:pt modelId="{740A073A-B3AC-014E-BB2B-554604145D89}" type="pres">
      <dgm:prSet presAssocID="{77A62D10-A1B1-4FA8-A1E4-B3ED4998393B}" presName="sibTrans" presStyleCnt="0"/>
      <dgm:spPr/>
    </dgm:pt>
    <dgm:pt modelId="{F6FA9DFD-045E-3949-B531-8E6EE9D29762}" type="pres">
      <dgm:prSet presAssocID="{8C9AFB39-B0C7-4605-A2BB-7CA7E6F36F4F}" presName="node" presStyleLbl="node1" presStyleIdx="3" presStyleCnt="4">
        <dgm:presLayoutVars>
          <dgm:bulletEnabled val="1"/>
        </dgm:presLayoutVars>
      </dgm:prSet>
      <dgm:spPr/>
    </dgm:pt>
  </dgm:ptLst>
  <dgm:cxnLst>
    <dgm:cxn modelId="{C6538A28-6C74-4449-9DFE-2940AEAC5FF2}" type="presOf" srcId="{97CDE30C-E5C7-4529-935E-CC01D3250052}" destId="{F3658AA1-000E-E44E-A6B7-CEF3B81088E5}" srcOrd="0" destOrd="0" presId="urn:microsoft.com/office/officeart/2005/8/layout/default"/>
    <dgm:cxn modelId="{7DEC1449-BA2A-4D3F-B6EA-347B79CC43E5}" srcId="{F2303B3F-1526-4C73-AFE3-3A1862B5BE7B}" destId="{FBACD23A-AE40-40E0-8D71-2531B1925FB8}" srcOrd="1" destOrd="0" parTransId="{482B438C-2F8F-4D46-9383-35EDACDEAA6A}" sibTransId="{8723A1CE-4165-4D3F-9D1B-5F3C53A47C35}"/>
    <dgm:cxn modelId="{7AFE6F7F-D205-45C2-B6F2-CF9F00DD2933}" srcId="{F2303B3F-1526-4C73-AFE3-3A1862B5BE7B}" destId="{8C9AFB39-B0C7-4605-A2BB-7CA7E6F36F4F}" srcOrd="3" destOrd="0" parTransId="{88E4168D-A7AB-4277-9D20-C0A80AB29988}" sibTransId="{F84C46AC-D51E-4268-B24F-67E0823FD999}"/>
    <dgm:cxn modelId="{ABC5F484-3C46-AC42-87BD-2365970AF6EC}" type="presOf" srcId="{F2303B3F-1526-4C73-AFE3-3A1862B5BE7B}" destId="{ECAF3967-5675-2946-B340-29EC3798D030}" srcOrd="0" destOrd="0" presId="urn:microsoft.com/office/officeart/2005/8/layout/default"/>
    <dgm:cxn modelId="{ED8A7189-3419-4F7D-B576-34F8FB57EE9E}" srcId="{F2303B3F-1526-4C73-AFE3-3A1862B5BE7B}" destId="{97CDE30C-E5C7-4529-935E-CC01D3250052}" srcOrd="0" destOrd="0" parTransId="{AF873228-C17A-48D8-8894-3A2AED0ABF7F}" sibTransId="{B9D53724-4E99-49E3-AA86-155515D0EDFC}"/>
    <dgm:cxn modelId="{CF1027A6-8EA2-4287-82A3-5D45A5C4EF73}" srcId="{F2303B3F-1526-4C73-AFE3-3A1862B5BE7B}" destId="{CC1D0164-F674-43D5-8943-7E03E9281E2D}" srcOrd="2" destOrd="0" parTransId="{140916C5-9DBB-4B7C-8A84-932733F08208}" sibTransId="{77A62D10-A1B1-4FA8-A1E4-B3ED4998393B}"/>
    <dgm:cxn modelId="{0A245DB3-DEB5-F744-A175-9609FDDFDDAB}" type="presOf" srcId="{CC1D0164-F674-43D5-8943-7E03E9281E2D}" destId="{C10945F5-3D01-534F-BC3A-1AEBDD79AC9C}" srcOrd="0" destOrd="0" presId="urn:microsoft.com/office/officeart/2005/8/layout/default"/>
    <dgm:cxn modelId="{E57397DB-44E5-2E42-885B-35C19F20C298}" type="presOf" srcId="{8C9AFB39-B0C7-4605-A2BB-7CA7E6F36F4F}" destId="{F6FA9DFD-045E-3949-B531-8E6EE9D29762}" srcOrd="0" destOrd="0" presId="urn:microsoft.com/office/officeart/2005/8/layout/default"/>
    <dgm:cxn modelId="{23E7EAEC-4FC8-6245-B6FD-F63793C9FD49}" type="presOf" srcId="{FBACD23A-AE40-40E0-8D71-2531B1925FB8}" destId="{032F4448-C0AE-D24A-865B-5BA8C1FEADC3}" srcOrd="0" destOrd="0" presId="urn:microsoft.com/office/officeart/2005/8/layout/default"/>
    <dgm:cxn modelId="{648CA16C-7BC2-D540-87EB-0F736795C1DE}" type="presParOf" srcId="{ECAF3967-5675-2946-B340-29EC3798D030}" destId="{F3658AA1-000E-E44E-A6B7-CEF3B81088E5}" srcOrd="0" destOrd="0" presId="urn:microsoft.com/office/officeart/2005/8/layout/default"/>
    <dgm:cxn modelId="{7DB5C028-C281-1442-884C-5FB16970D962}" type="presParOf" srcId="{ECAF3967-5675-2946-B340-29EC3798D030}" destId="{9E7F5298-5DE1-8849-9C5F-8BFBF72C7F80}" srcOrd="1" destOrd="0" presId="urn:microsoft.com/office/officeart/2005/8/layout/default"/>
    <dgm:cxn modelId="{C3FEF330-8B6F-604C-B380-6F7B896A3CFF}" type="presParOf" srcId="{ECAF3967-5675-2946-B340-29EC3798D030}" destId="{032F4448-C0AE-D24A-865B-5BA8C1FEADC3}" srcOrd="2" destOrd="0" presId="urn:microsoft.com/office/officeart/2005/8/layout/default"/>
    <dgm:cxn modelId="{62C4704C-8DFC-0748-B501-74CBB5338D27}" type="presParOf" srcId="{ECAF3967-5675-2946-B340-29EC3798D030}" destId="{80669CEC-2CB6-4E40-AC3E-DB4EAF56365B}" srcOrd="3" destOrd="0" presId="urn:microsoft.com/office/officeart/2005/8/layout/default"/>
    <dgm:cxn modelId="{9438B195-0A2F-F24C-86D8-A1C76E9F3A11}" type="presParOf" srcId="{ECAF3967-5675-2946-B340-29EC3798D030}" destId="{C10945F5-3D01-534F-BC3A-1AEBDD79AC9C}" srcOrd="4" destOrd="0" presId="urn:microsoft.com/office/officeart/2005/8/layout/default"/>
    <dgm:cxn modelId="{ED754EF5-8BEA-5D45-A64F-1C56820011EA}" type="presParOf" srcId="{ECAF3967-5675-2946-B340-29EC3798D030}" destId="{740A073A-B3AC-014E-BB2B-554604145D89}" srcOrd="5" destOrd="0" presId="urn:microsoft.com/office/officeart/2005/8/layout/default"/>
    <dgm:cxn modelId="{DE049B08-A027-8049-8144-A6C772A12737}" type="presParOf" srcId="{ECAF3967-5675-2946-B340-29EC3798D030}" destId="{F6FA9DFD-045E-3949-B531-8E6EE9D2976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5693B0-EC20-438A-8EEC-4A6500DE2E67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A9B5009-482B-4912-A7D8-9972EB678A8D}">
      <dgm:prSet/>
      <dgm:spPr/>
      <dgm:t>
        <a:bodyPr/>
        <a:lstStyle/>
        <a:p>
          <a:r>
            <a:rPr lang="uk-UA">
              <a:latin typeface="Times New Roman" panose="02020603050405020304" pitchFamily="18" charset="0"/>
              <a:cs typeface="Times New Roman" panose="02020603050405020304" pitchFamily="18" charset="0"/>
            </a:rPr>
            <a:t>Метод аналогій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87B02-6F07-475E-897B-E1DC2DFD83A2}" type="parTrans" cxnId="{AAAB7361-B9A2-4A89-9A49-FF8ECE094C7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584F5F-210E-46E9-B4E7-9F06FC946EC6}" type="sibTrans" cxnId="{AAAB7361-B9A2-4A89-9A49-FF8ECE094C7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DA1E19-7883-4F4E-917A-69D9D2E15470}">
      <dgm:prSet/>
      <dgm:spPr/>
      <dgm:t>
        <a:bodyPr/>
        <a:lstStyle/>
        <a:p>
          <a:r>
            <a:rPr lang="uk-UA">
              <a:latin typeface="Times New Roman" panose="02020603050405020304" pitchFamily="18" charset="0"/>
              <a:cs typeface="Times New Roman" panose="02020603050405020304" pitchFamily="18" charset="0"/>
            </a:rPr>
            <a:t>Методи коригування ставки дисконту з поправкою на ризик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D4A93-C0F8-4EC4-B50A-4928D22EF7E0}" type="parTrans" cxnId="{12CE6E82-728C-468D-9134-5064AD9A296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04C510-FFEC-4079-BB8F-548F648BFBC6}" type="sibTrans" cxnId="{12CE6E82-728C-468D-9134-5064AD9A296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C9516E-AF3D-4303-AD5F-F146D805FCA4}">
      <dgm:prSet/>
      <dgm:spPr/>
      <dgm:t>
        <a:bodyPr/>
        <a:lstStyle/>
        <a:p>
          <a:r>
            <a:rPr lang="uk-UA">
              <a:latin typeface="Times New Roman" panose="02020603050405020304" pitchFamily="18" charset="0"/>
              <a:cs typeface="Times New Roman" panose="02020603050405020304" pitchFamily="18" charset="0"/>
            </a:rPr>
            <a:t>Метод зміни грошового потоку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5635E7-705A-4CDD-9113-1098925DF028}" type="parTrans" cxnId="{34248B01-24E8-482C-A291-1C71E8C537E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CE7198-F346-4357-8D4E-E2ED0E259D70}" type="sibTrans" cxnId="{34248B01-24E8-482C-A291-1C71E8C537E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E8A296-DA55-4067-A9B3-D4D47353A6C4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Метод критичних значень (метод варіації параметрів) </a:t>
          </a:r>
        </a:p>
      </dgm:t>
    </dgm:pt>
    <dgm:pt modelId="{464B44F5-44D5-4435-87B3-D9AD6E377B2D}" type="parTrans" cxnId="{AE5049F7-2248-4345-91CC-E80A0F0DCD0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EFD07F-F858-439F-8C2F-6FD4D91D1A4F}" type="sibTrans" cxnId="{AE5049F7-2248-4345-91CC-E80A0F0DCD0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CF8B7-EBA6-4C1C-B3C0-B66DF541A73C}">
      <dgm:prSet/>
      <dgm:spPr/>
      <dgm:t>
        <a:bodyPr/>
        <a:lstStyle/>
        <a:p>
          <a:r>
            <a:rPr lang="uk-UA">
              <a:latin typeface="Times New Roman" panose="02020603050405020304" pitchFamily="18" charset="0"/>
              <a:cs typeface="Times New Roman" panose="02020603050405020304" pitchFamily="18" charset="0"/>
            </a:rPr>
            <a:t>Аналіз чутливості 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952112-3E93-43FE-83F8-7FE65BDC2C0A}" type="parTrans" cxnId="{1FDB1A4D-A8DF-4AE6-BEAB-48E2F56E4DB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455395-1285-41C1-9356-F09AAA853E4D}" type="sibTrans" cxnId="{1FDB1A4D-A8DF-4AE6-BEAB-48E2F56E4DB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E9286C-BB80-4AD7-AB42-C623E6C13AD1}">
      <dgm:prSet/>
      <dgm:spPr/>
      <dgm:t>
        <a:bodyPr/>
        <a:lstStyle/>
        <a:p>
          <a:r>
            <a:rPr lang="uk-UA">
              <a:latin typeface="Times New Roman" panose="02020603050405020304" pitchFamily="18" charset="0"/>
              <a:cs typeface="Times New Roman" panose="02020603050405020304" pitchFamily="18" charset="0"/>
            </a:rPr>
            <a:t>Аналіз сценаріїв розвитку 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50FF0-1894-4795-8D3A-79EDA399B147}" type="parTrans" cxnId="{51E0BB2A-AD3E-480E-8B85-9E2A9CC286B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35963-A970-4396-A793-79399C4D3E0D}" type="sibTrans" cxnId="{51E0BB2A-AD3E-480E-8B85-9E2A9CC286B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907CD-29C8-4A24-B3C4-7DF777C34104}">
      <dgm:prSet/>
      <dgm:spPr/>
      <dgm:t>
        <a:bodyPr/>
        <a:lstStyle/>
        <a:p>
          <a:r>
            <a:rPr lang="uk-UA">
              <a:latin typeface="Times New Roman" panose="02020603050405020304" pitchFamily="18" charset="0"/>
              <a:cs typeface="Times New Roman" panose="02020603050405020304" pitchFamily="18" charset="0"/>
            </a:rPr>
            <a:t>Метод дерева рішень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BCF3EE-12ED-4D9B-90E8-06E1C4696757}" type="parTrans" cxnId="{A8DE39D3-8610-4263-A78E-198021120E9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4925CB-BA1C-48E6-9475-BE1CB4C3BB3A}" type="sibTrans" cxnId="{A8DE39D3-8610-4263-A78E-198021120E9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19E3E3-8110-4A87-A097-ACB3D60EADB6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Метод Монте-Карло або метод імітаційного моделювання</a:t>
          </a:r>
        </a:p>
      </dgm:t>
    </dgm:pt>
    <dgm:pt modelId="{26537FE7-0C3E-4951-8AF5-6012A0120C22}" type="parTrans" cxnId="{FEB1ADE8-1299-456A-99E4-12E6BE3E9F1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3C49C-F29C-4309-91DF-EA6CA152DAA2}" type="sibTrans" cxnId="{FEB1ADE8-1299-456A-99E4-12E6BE3E9F1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AD3CB7-C2EF-F24E-B1E7-D372188CF7C9}" type="pres">
      <dgm:prSet presAssocID="{065693B0-EC20-438A-8EEC-4A6500DE2E67}" presName="diagram" presStyleCnt="0">
        <dgm:presLayoutVars>
          <dgm:dir/>
          <dgm:resizeHandles val="exact"/>
        </dgm:presLayoutVars>
      </dgm:prSet>
      <dgm:spPr/>
    </dgm:pt>
    <dgm:pt modelId="{4F3C07E4-7FDF-9A47-98F6-1926B76BC622}" type="pres">
      <dgm:prSet presAssocID="{FA9B5009-482B-4912-A7D8-9972EB678A8D}" presName="node" presStyleLbl="node1" presStyleIdx="0" presStyleCnt="8">
        <dgm:presLayoutVars>
          <dgm:bulletEnabled val="1"/>
        </dgm:presLayoutVars>
      </dgm:prSet>
      <dgm:spPr/>
    </dgm:pt>
    <dgm:pt modelId="{BE691723-7553-8C42-8A87-2E6AD4910484}" type="pres">
      <dgm:prSet presAssocID="{BE584F5F-210E-46E9-B4E7-9F06FC946EC6}" presName="sibTrans" presStyleCnt="0"/>
      <dgm:spPr/>
    </dgm:pt>
    <dgm:pt modelId="{990DBF32-54A9-F643-9E6F-6313F9C22D62}" type="pres">
      <dgm:prSet presAssocID="{19DA1E19-7883-4F4E-917A-69D9D2E15470}" presName="node" presStyleLbl="node1" presStyleIdx="1" presStyleCnt="8">
        <dgm:presLayoutVars>
          <dgm:bulletEnabled val="1"/>
        </dgm:presLayoutVars>
      </dgm:prSet>
      <dgm:spPr/>
    </dgm:pt>
    <dgm:pt modelId="{94FD139F-C7BE-DF4E-A4ED-EB0865248C07}" type="pres">
      <dgm:prSet presAssocID="{2604C510-FFEC-4079-BB8F-548F648BFBC6}" presName="sibTrans" presStyleCnt="0"/>
      <dgm:spPr/>
    </dgm:pt>
    <dgm:pt modelId="{F24BB633-D2A2-E547-AA32-BF1745E05C33}" type="pres">
      <dgm:prSet presAssocID="{8EC9516E-AF3D-4303-AD5F-F146D805FCA4}" presName="node" presStyleLbl="node1" presStyleIdx="2" presStyleCnt="8">
        <dgm:presLayoutVars>
          <dgm:bulletEnabled val="1"/>
        </dgm:presLayoutVars>
      </dgm:prSet>
      <dgm:spPr/>
    </dgm:pt>
    <dgm:pt modelId="{3E9BDDA1-9328-5349-8A48-463745297CFC}" type="pres">
      <dgm:prSet presAssocID="{DACE7198-F346-4357-8D4E-E2ED0E259D70}" presName="sibTrans" presStyleCnt="0"/>
      <dgm:spPr/>
    </dgm:pt>
    <dgm:pt modelId="{59A41654-7290-FF43-802E-3C9CB679BB71}" type="pres">
      <dgm:prSet presAssocID="{87E8A296-DA55-4067-A9B3-D4D47353A6C4}" presName="node" presStyleLbl="node1" presStyleIdx="3" presStyleCnt="8">
        <dgm:presLayoutVars>
          <dgm:bulletEnabled val="1"/>
        </dgm:presLayoutVars>
      </dgm:prSet>
      <dgm:spPr/>
    </dgm:pt>
    <dgm:pt modelId="{C5AD9E1F-7D7E-9E46-AF67-86B60C133B32}" type="pres">
      <dgm:prSet presAssocID="{27EFD07F-F858-439F-8C2F-6FD4D91D1A4F}" presName="sibTrans" presStyleCnt="0"/>
      <dgm:spPr/>
    </dgm:pt>
    <dgm:pt modelId="{07F34031-3F62-9E4A-BDE0-EB40990F0CB0}" type="pres">
      <dgm:prSet presAssocID="{3A1CF8B7-EBA6-4C1C-B3C0-B66DF541A73C}" presName="node" presStyleLbl="node1" presStyleIdx="4" presStyleCnt="8">
        <dgm:presLayoutVars>
          <dgm:bulletEnabled val="1"/>
        </dgm:presLayoutVars>
      </dgm:prSet>
      <dgm:spPr/>
    </dgm:pt>
    <dgm:pt modelId="{FC3B07F7-0E81-FE44-A047-21F84BD51DAF}" type="pres">
      <dgm:prSet presAssocID="{D6455395-1285-41C1-9356-F09AAA853E4D}" presName="sibTrans" presStyleCnt="0"/>
      <dgm:spPr/>
    </dgm:pt>
    <dgm:pt modelId="{328F0814-59AE-204A-997E-94D18E90AE77}" type="pres">
      <dgm:prSet presAssocID="{33E9286C-BB80-4AD7-AB42-C623E6C13AD1}" presName="node" presStyleLbl="node1" presStyleIdx="5" presStyleCnt="8">
        <dgm:presLayoutVars>
          <dgm:bulletEnabled val="1"/>
        </dgm:presLayoutVars>
      </dgm:prSet>
      <dgm:spPr/>
    </dgm:pt>
    <dgm:pt modelId="{F9B43EF3-6B82-E347-AC0B-F94D24FAB77E}" type="pres">
      <dgm:prSet presAssocID="{F6F35963-A970-4396-A793-79399C4D3E0D}" presName="sibTrans" presStyleCnt="0"/>
      <dgm:spPr/>
    </dgm:pt>
    <dgm:pt modelId="{63CDDF4D-1838-AD42-B837-A05D7D0D8FCB}" type="pres">
      <dgm:prSet presAssocID="{01A907CD-29C8-4A24-B3C4-7DF777C34104}" presName="node" presStyleLbl="node1" presStyleIdx="6" presStyleCnt="8">
        <dgm:presLayoutVars>
          <dgm:bulletEnabled val="1"/>
        </dgm:presLayoutVars>
      </dgm:prSet>
      <dgm:spPr/>
    </dgm:pt>
    <dgm:pt modelId="{8DBCC254-D927-B443-8231-A03F13156A4C}" type="pres">
      <dgm:prSet presAssocID="{D44925CB-BA1C-48E6-9475-BE1CB4C3BB3A}" presName="sibTrans" presStyleCnt="0"/>
      <dgm:spPr/>
    </dgm:pt>
    <dgm:pt modelId="{9557A845-69A5-714D-A2DE-C33F9DF51D45}" type="pres">
      <dgm:prSet presAssocID="{0219E3E3-8110-4A87-A097-ACB3D60EADB6}" presName="node" presStyleLbl="node1" presStyleIdx="7" presStyleCnt="8">
        <dgm:presLayoutVars>
          <dgm:bulletEnabled val="1"/>
        </dgm:presLayoutVars>
      </dgm:prSet>
      <dgm:spPr/>
    </dgm:pt>
  </dgm:ptLst>
  <dgm:cxnLst>
    <dgm:cxn modelId="{34248B01-24E8-482C-A291-1C71E8C537EE}" srcId="{065693B0-EC20-438A-8EEC-4A6500DE2E67}" destId="{8EC9516E-AF3D-4303-AD5F-F146D805FCA4}" srcOrd="2" destOrd="0" parTransId="{E75635E7-705A-4CDD-9113-1098925DF028}" sibTransId="{DACE7198-F346-4357-8D4E-E2ED0E259D70}"/>
    <dgm:cxn modelId="{90E86818-2F1B-744C-90A4-D048F0DB4AEA}" type="presOf" srcId="{065693B0-EC20-438A-8EEC-4A6500DE2E67}" destId="{04AD3CB7-C2EF-F24E-B1E7-D372188CF7C9}" srcOrd="0" destOrd="0" presId="urn:microsoft.com/office/officeart/2005/8/layout/default"/>
    <dgm:cxn modelId="{51E0BB2A-AD3E-480E-8B85-9E2A9CC286BB}" srcId="{065693B0-EC20-438A-8EEC-4A6500DE2E67}" destId="{33E9286C-BB80-4AD7-AB42-C623E6C13AD1}" srcOrd="5" destOrd="0" parTransId="{0D550FF0-1894-4795-8D3A-79EDA399B147}" sibTransId="{F6F35963-A970-4396-A793-79399C4D3E0D}"/>
    <dgm:cxn modelId="{52C19A43-9456-774F-A74C-A22A0A2AC115}" type="presOf" srcId="{0219E3E3-8110-4A87-A097-ACB3D60EADB6}" destId="{9557A845-69A5-714D-A2DE-C33F9DF51D45}" srcOrd="0" destOrd="0" presId="urn:microsoft.com/office/officeart/2005/8/layout/default"/>
    <dgm:cxn modelId="{EC1CA749-16DA-BD4E-8880-B47123D53BFC}" type="presOf" srcId="{87E8A296-DA55-4067-A9B3-D4D47353A6C4}" destId="{59A41654-7290-FF43-802E-3C9CB679BB71}" srcOrd="0" destOrd="0" presId="urn:microsoft.com/office/officeart/2005/8/layout/default"/>
    <dgm:cxn modelId="{1FDB1A4D-A8DF-4AE6-BEAB-48E2F56E4DBA}" srcId="{065693B0-EC20-438A-8EEC-4A6500DE2E67}" destId="{3A1CF8B7-EBA6-4C1C-B3C0-B66DF541A73C}" srcOrd="4" destOrd="0" parTransId="{5B952112-3E93-43FE-83F8-7FE65BDC2C0A}" sibTransId="{D6455395-1285-41C1-9356-F09AAA853E4D}"/>
    <dgm:cxn modelId="{9123D155-FAE8-D14E-A2AD-4D9EF8D49E58}" type="presOf" srcId="{FA9B5009-482B-4912-A7D8-9972EB678A8D}" destId="{4F3C07E4-7FDF-9A47-98F6-1926B76BC622}" srcOrd="0" destOrd="0" presId="urn:microsoft.com/office/officeart/2005/8/layout/default"/>
    <dgm:cxn modelId="{988EDB57-F8B2-2D43-9C72-AC91CBA866CD}" type="presOf" srcId="{19DA1E19-7883-4F4E-917A-69D9D2E15470}" destId="{990DBF32-54A9-F643-9E6F-6313F9C22D62}" srcOrd="0" destOrd="0" presId="urn:microsoft.com/office/officeart/2005/8/layout/default"/>
    <dgm:cxn modelId="{AAAB7361-B9A2-4A89-9A49-FF8ECE094C73}" srcId="{065693B0-EC20-438A-8EEC-4A6500DE2E67}" destId="{FA9B5009-482B-4912-A7D8-9972EB678A8D}" srcOrd="0" destOrd="0" parTransId="{B8987B02-6F07-475E-897B-E1DC2DFD83A2}" sibTransId="{BE584F5F-210E-46E9-B4E7-9F06FC946EC6}"/>
    <dgm:cxn modelId="{12CE6E82-728C-468D-9134-5064AD9A2965}" srcId="{065693B0-EC20-438A-8EEC-4A6500DE2E67}" destId="{19DA1E19-7883-4F4E-917A-69D9D2E15470}" srcOrd="1" destOrd="0" parTransId="{4DDD4A93-C0F8-4EC4-B50A-4928D22EF7E0}" sibTransId="{2604C510-FFEC-4079-BB8F-548F648BFBC6}"/>
    <dgm:cxn modelId="{BA71048F-A63A-D64E-BF43-0AE1D5865E12}" type="presOf" srcId="{8EC9516E-AF3D-4303-AD5F-F146D805FCA4}" destId="{F24BB633-D2A2-E547-AA32-BF1745E05C33}" srcOrd="0" destOrd="0" presId="urn:microsoft.com/office/officeart/2005/8/layout/default"/>
    <dgm:cxn modelId="{0226F4A3-408E-E140-8CD0-5DA72E8A4CB9}" type="presOf" srcId="{3A1CF8B7-EBA6-4C1C-B3C0-B66DF541A73C}" destId="{07F34031-3F62-9E4A-BDE0-EB40990F0CB0}" srcOrd="0" destOrd="0" presId="urn:microsoft.com/office/officeart/2005/8/layout/default"/>
    <dgm:cxn modelId="{0C421BBA-0E5E-7745-9356-15372F1FD272}" type="presOf" srcId="{33E9286C-BB80-4AD7-AB42-C623E6C13AD1}" destId="{328F0814-59AE-204A-997E-94D18E90AE77}" srcOrd="0" destOrd="0" presId="urn:microsoft.com/office/officeart/2005/8/layout/default"/>
    <dgm:cxn modelId="{A8DE39D3-8610-4263-A78E-198021120E90}" srcId="{065693B0-EC20-438A-8EEC-4A6500DE2E67}" destId="{01A907CD-29C8-4A24-B3C4-7DF777C34104}" srcOrd="6" destOrd="0" parTransId="{6EBCF3EE-12ED-4D9B-90E8-06E1C4696757}" sibTransId="{D44925CB-BA1C-48E6-9475-BE1CB4C3BB3A}"/>
    <dgm:cxn modelId="{FEB1ADE8-1299-456A-99E4-12E6BE3E9F1B}" srcId="{065693B0-EC20-438A-8EEC-4A6500DE2E67}" destId="{0219E3E3-8110-4A87-A097-ACB3D60EADB6}" srcOrd="7" destOrd="0" parTransId="{26537FE7-0C3E-4951-8AF5-6012A0120C22}" sibTransId="{0293C49C-F29C-4309-91DF-EA6CA152DAA2}"/>
    <dgm:cxn modelId="{717332EC-6A46-8740-BC76-D67CD490509E}" type="presOf" srcId="{01A907CD-29C8-4A24-B3C4-7DF777C34104}" destId="{63CDDF4D-1838-AD42-B837-A05D7D0D8FCB}" srcOrd="0" destOrd="0" presId="urn:microsoft.com/office/officeart/2005/8/layout/default"/>
    <dgm:cxn modelId="{AE5049F7-2248-4345-91CC-E80A0F0DCD0F}" srcId="{065693B0-EC20-438A-8EEC-4A6500DE2E67}" destId="{87E8A296-DA55-4067-A9B3-D4D47353A6C4}" srcOrd="3" destOrd="0" parTransId="{464B44F5-44D5-4435-87B3-D9AD6E377B2D}" sibTransId="{27EFD07F-F858-439F-8C2F-6FD4D91D1A4F}"/>
    <dgm:cxn modelId="{E7C677C3-A971-AA45-AC83-1887E02F0313}" type="presParOf" srcId="{04AD3CB7-C2EF-F24E-B1E7-D372188CF7C9}" destId="{4F3C07E4-7FDF-9A47-98F6-1926B76BC622}" srcOrd="0" destOrd="0" presId="urn:microsoft.com/office/officeart/2005/8/layout/default"/>
    <dgm:cxn modelId="{8D07CFDB-6A09-E047-8C8E-0B028208FBDF}" type="presParOf" srcId="{04AD3CB7-C2EF-F24E-B1E7-D372188CF7C9}" destId="{BE691723-7553-8C42-8A87-2E6AD4910484}" srcOrd="1" destOrd="0" presId="urn:microsoft.com/office/officeart/2005/8/layout/default"/>
    <dgm:cxn modelId="{AFC55538-55F5-6240-B860-0A64D3B96FD7}" type="presParOf" srcId="{04AD3CB7-C2EF-F24E-B1E7-D372188CF7C9}" destId="{990DBF32-54A9-F643-9E6F-6313F9C22D62}" srcOrd="2" destOrd="0" presId="urn:microsoft.com/office/officeart/2005/8/layout/default"/>
    <dgm:cxn modelId="{BFAB064F-758B-AB42-9947-8E2D16FCCB43}" type="presParOf" srcId="{04AD3CB7-C2EF-F24E-B1E7-D372188CF7C9}" destId="{94FD139F-C7BE-DF4E-A4ED-EB0865248C07}" srcOrd="3" destOrd="0" presId="urn:microsoft.com/office/officeart/2005/8/layout/default"/>
    <dgm:cxn modelId="{013CAB8B-98E8-4146-AF46-8118FD9CCB07}" type="presParOf" srcId="{04AD3CB7-C2EF-F24E-B1E7-D372188CF7C9}" destId="{F24BB633-D2A2-E547-AA32-BF1745E05C33}" srcOrd="4" destOrd="0" presId="urn:microsoft.com/office/officeart/2005/8/layout/default"/>
    <dgm:cxn modelId="{82D66A78-DBF5-0A40-A5A6-67DD98D82EC5}" type="presParOf" srcId="{04AD3CB7-C2EF-F24E-B1E7-D372188CF7C9}" destId="{3E9BDDA1-9328-5349-8A48-463745297CFC}" srcOrd="5" destOrd="0" presId="urn:microsoft.com/office/officeart/2005/8/layout/default"/>
    <dgm:cxn modelId="{3B9374CF-7BE5-1042-9D7B-E1D6EBDC2B6D}" type="presParOf" srcId="{04AD3CB7-C2EF-F24E-B1E7-D372188CF7C9}" destId="{59A41654-7290-FF43-802E-3C9CB679BB71}" srcOrd="6" destOrd="0" presId="urn:microsoft.com/office/officeart/2005/8/layout/default"/>
    <dgm:cxn modelId="{7101798F-2287-9741-82F7-2C63C8A87ADC}" type="presParOf" srcId="{04AD3CB7-C2EF-F24E-B1E7-D372188CF7C9}" destId="{C5AD9E1F-7D7E-9E46-AF67-86B60C133B32}" srcOrd="7" destOrd="0" presId="urn:microsoft.com/office/officeart/2005/8/layout/default"/>
    <dgm:cxn modelId="{B4F7CD20-7560-CE48-ACF2-81FE6AB82E92}" type="presParOf" srcId="{04AD3CB7-C2EF-F24E-B1E7-D372188CF7C9}" destId="{07F34031-3F62-9E4A-BDE0-EB40990F0CB0}" srcOrd="8" destOrd="0" presId="urn:microsoft.com/office/officeart/2005/8/layout/default"/>
    <dgm:cxn modelId="{B71BFAA1-CA74-0C4F-B3BD-2922F0CA2921}" type="presParOf" srcId="{04AD3CB7-C2EF-F24E-B1E7-D372188CF7C9}" destId="{FC3B07F7-0E81-FE44-A047-21F84BD51DAF}" srcOrd="9" destOrd="0" presId="urn:microsoft.com/office/officeart/2005/8/layout/default"/>
    <dgm:cxn modelId="{1246B86D-3ED0-074F-AF9E-ABE8FC592D6A}" type="presParOf" srcId="{04AD3CB7-C2EF-F24E-B1E7-D372188CF7C9}" destId="{328F0814-59AE-204A-997E-94D18E90AE77}" srcOrd="10" destOrd="0" presId="urn:microsoft.com/office/officeart/2005/8/layout/default"/>
    <dgm:cxn modelId="{3C295814-3621-524E-9143-AC9E770610FF}" type="presParOf" srcId="{04AD3CB7-C2EF-F24E-B1E7-D372188CF7C9}" destId="{F9B43EF3-6B82-E347-AC0B-F94D24FAB77E}" srcOrd="11" destOrd="0" presId="urn:microsoft.com/office/officeart/2005/8/layout/default"/>
    <dgm:cxn modelId="{F7772779-2B78-A242-93E9-97B00F821BED}" type="presParOf" srcId="{04AD3CB7-C2EF-F24E-B1E7-D372188CF7C9}" destId="{63CDDF4D-1838-AD42-B837-A05D7D0D8FCB}" srcOrd="12" destOrd="0" presId="urn:microsoft.com/office/officeart/2005/8/layout/default"/>
    <dgm:cxn modelId="{C2A43AB2-8D28-8045-BBC2-A5B10172CCE0}" type="presParOf" srcId="{04AD3CB7-C2EF-F24E-B1E7-D372188CF7C9}" destId="{8DBCC254-D927-B443-8231-A03F13156A4C}" srcOrd="13" destOrd="0" presId="urn:microsoft.com/office/officeart/2005/8/layout/default"/>
    <dgm:cxn modelId="{A5C2516D-06E9-CC46-B607-84BCE7FB0707}" type="presParOf" srcId="{04AD3CB7-C2EF-F24E-B1E7-D372188CF7C9}" destId="{9557A845-69A5-714D-A2DE-C33F9DF51D4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E75FF-3DDC-FB4A-8D11-C54F774C90A4}">
      <dsp:nvSpPr>
        <dsp:cNvPr id="0" name=""/>
        <dsp:cNvSpPr/>
      </dsp:nvSpPr>
      <dsp:spPr>
        <a:xfrm>
          <a:off x="1210" y="346148"/>
          <a:ext cx="4249833" cy="2698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AEBFE-2087-FF44-AF1F-B26000B66E50}">
      <dsp:nvSpPr>
        <dsp:cNvPr id="0" name=""/>
        <dsp:cNvSpPr/>
      </dsp:nvSpPr>
      <dsp:spPr>
        <a:xfrm>
          <a:off x="473414" y="794741"/>
          <a:ext cx="4249833" cy="2698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u="sng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en-US" sz="2600" b="1" u="sng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евизначеність</a:t>
          </a:r>
          <a:r>
            <a:rPr lang="en-US" sz="26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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ситуація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якіи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̆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розподіл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вірогідності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розходження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результатів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їх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очікуваних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значень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невідомии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̆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його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можна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оцінити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552455" y="873782"/>
        <a:ext cx="4091751" cy="2540562"/>
      </dsp:txXfrm>
    </dsp:sp>
    <dsp:sp modelId="{FA7C97C4-061D-0244-B3BF-A8ABB56CEFD2}">
      <dsp:nvSpPr>
        <dsp:cNvPr id="0" name=""/>
        <dsp:cNvSpPr/>
      </dsp:nvSpPr>
      <dsp:spPr>
        <a:xfrm>
          <a:off x="5195451" y="346148"/>
          <a:ext cx="4249833" cy="2698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E746E-6D6E-944A-8A17-452349253919}">
      <dsp:nvSpPr>
        <dsp:cNvPr id="0" name=""/>
        <dsp:cNvSpPr/>
      </dsp:nvSpPr>
      <dsp:spPr>
        <a:xfrm>
          <a:off x="5667655" y="794741"/>
          <a:ext cx="4249833" cy="2698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Ризик</a:t>
          </a:r>
          <a:r>
            <a:rPr lang="uk-UA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 й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мовірність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того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можна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виміряти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5746696" y="873782"/>
        <a:ext cx="4091751" cy="2540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A2A49-5837-AF48-BCC9-CB28846BF2DF}">
      <dsp:nvSpPr>
        <dsp:cNvPr id="0" name=""/>
        <dsp:cNvSpPr/>
      </dsp:nvSpPr>
      <dsp:spPr>
        <a:xfrm>
          <a:off x="0" y="64731"/>
          <a:ext cx="10851557" cy="183456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ринкові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інвестиційні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ризики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пов’язані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інфляцією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країні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зміною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рівня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процентної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ставки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центрального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банку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внесенням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змін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податкового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законодавства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політичною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обстановкою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державі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платоспроможністю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89556" y="154287"/>
        <a:ext cx="10672445" cy="1655448"/>
      </dsp:txXfrm>
    </dsp:sp>
    <dsp:sp modelId="{7E6F0E79-2643-7040-8174-FCA7A8C05102}">
      <dsp:nvSpPr>
        <dsp:cNvPr id="0" name=""/>
        <dsp:cNvSpPr/>
      </dsp:nvSpPr>
      <dsp:spPr>
        <a:xfrm>
          <a:off x="0" y="1979931"/>
          <a:ext cx="10851557" cy="183456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96000"/>
                <a:lumMod val="104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неринкові ризики</a:t>
          </a: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 безпосередньо залежать від діяльності самого підприємства та конкретного інвестора. Їх завжди можна мінімізувати, склавши якісну інвестиційну програму і оптимальний набір портфеля.</a:t>
          </a:r>
        </a:p>
      </dsp:txBody>
      <dsp:txXfrm>
        <a:off x="89556" y="2069487"/>
        <a:ext cx="10672445" cy="16554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C56C4-B6E8-AF47-8F84-62F07F7C84E7}">
      <dsp:nvSpPr>
        <dsp:cNvPr id="0" name=""/>
        <dsp:cNvSpPr/>
      </dsp:nvSpPr>
      <dsp:spPr>
        <a:xfrm>
          <a:off x="0" y="2570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07086C-0C8E-194A-A1DF-51D62B79C625}">
      <dsp:nvSpPr>
        <dsp:cNvPr id="0" name=""/>
        <dsp:cNvSpPr/>
      </dsp:nvSpPr>
      <dsp:spPr>
        <a:xfrm>
          <a:off x="0" y="2570"/>
          <a:ext cx="6832212" cy="876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Економічні інвестиційні ризики</a:t>
          </a:r>
          <a:r>
            <a:rPr lang="en-US" sz="1300" kern="1200">
              <a:latin typeface="Times New Roman" panose="02020603050405020304" pitchFamily="18" charset="0"/>
              <a:cs typeface="Times New Roman" panose="02020603050405020304" pitchFamily="18" charset="0"/>
            </a:rPr>
            <a:t>. Ступінь небезпеки залежить від багатьох факторів, які можуть вплинути на економічну сторону інвестування і на рентабельність конкретного підприємства. Цей показник залежить від стану економіки держави, циклічності розвитку, ринкової кон’юнктури, податкової, бюджетної і фінансової політики;</a:t>
          </a:r>
        </a:p>
      </dsp:txBody>
      <dsp:txXfrm>
        <a:off x="0" y="2570"/>
        <a:ext cx="6832212" cy="876606"/>
      </dsp:txXfrm>
    </dsp:sp>
    <dsp:sp modelId="{955676DC-4835-F34F-AB45-FD56D44A2BB1}">
      <dsp:nvSpPr>
        <dsp:cNvPr id="0" name=""/>
        <dsp:cNvSpPr/>
      </dsp:nvSpPr>
      <dsp:spPr>
        <a:xfrm>
          <a:off x="0" y="879176"/>
          <a:ext cx="683221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5E719B-4B7C-D24C-9569-394A93191415}">
      <dsp:nvSpPr>
        <dsp:cNvPr id="0" name=""/>
        <dsp:cNvSpPr/>
      </dsp:nvSpPr>
      <dsp:spPr>
        <a:xfrm>
          <a:off x="0" y="879176"/>
          <a:ext cx="6832212" cy="876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Технологічні</a:t>
          </a:r>
          <a:r>
            <a:rPr lang="en-US" sz="1300" kern="1200">
              <a:latin typeface="Times New Roman" panose="02020603050405020304" pitchFamily="18" charset="0"/>
              <a:cs typeface="Times New Roman" panose="02020603050405020304" pitchFamily="18" charset="0"/>
            </a:rPr>
            <a:t>. Даний показник визначається, враховуючи технічні фактори такі, як складність виготовлення продукції, якість обладнання, автоматизація виробничого процесу, впровадження нових технологій;</a:t>
          </a:r>
        </a:p>
      </dsp:txBody>
      <dsp:txXfrm>
        <a:off x="0" y="879176"/>
        <a:ext cx="6832212" cy="876606"/>
      </dsp:txXfrm>
    </dsp:sp>
    <dsp:sp modelId="{3D251D88-70CB-134A-9AE0-AE4E7CF05B9C}">
      <dsp:nvSpPr>
        <dsp:cNvPr id="0" name=""/>
        <dsp:cNvSpPr/>
      </dsp:nvSpPr>
      <dsp:spPr>
        <a:xfrm>
          <a:off x="0" y="1755783"/>
          <a:ext cx="6832212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CA810C-3854-4A4E-A68D-E8B6A8F2A3B4}">
      <dsp:nvSpPr>
        <dsp:cNvPr id="0" name=""/>
        <dsp:cNvSpPr/>
      </dsp:nvSpPr>
      <dsp:spPr>
        <a:xfrm>
          <a:off x="0" y="1755783"/>
          <a:ext cx="6832212" cy="876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Політичні</a:t>
          </a:r>
          <a:r>
            <a:rPr lang="en-US" sz="1300" kern="1200">
              <a:latin typeface="Times New Roman" panose="02020603050405020304" pitchFamily="18" charset="0"/>
              <a:cs typeface="Times New Roman" panose="02020603050405020304" pitchFamily="18" charset="0"/>
            </a:rPr>
            <a:t>. Визначається факторами, які впливають на політичні складові – зовнішня політика, свобода слова, сепаратизм, політичний курс держави, тиск органів самоврядування тощо;</a:t>
          </a:r>
        </a:p>
      </dsp:txBody>
      <dsp:txXfrm>
        <a:off x="0" y="1755783"/>
        <a:ext cx="6832212" cy="876606"/>
      </dsp:txXfrm>
    </dsp:sp>
    <dsp:sp modelId="{1259D237-4B73-3A49-A2A0-6EDC37B9E9EC}">
      <dsp:nvSpPr>
        <dsp:cNvPr id="0" name=""/>
        <dsp:cNvSpPr/>
      </dsp:nvSpPr>
      <dsp:spPr>
        <a:xfrm>
          <a:off x="0" y="2632389"/>
          <a:ext cx="683221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D7E7C6-BA80-514A-9C1D-2EABE80A08EB}">
      <dsp:nvSpPr>
        <dsp:cNvPr id="0" name=""/>
        <dsp:cNvSpPr/>
      </dsp:nvSpPr>
      <dsp:spPr>
        <a:xfrm>
          <a:off x="0" y="2632389"/>
          <a:ext cx="6832212" cy="876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Соціальні</a:t>
          </a:r>
          <a:r>
            <a:rPr lang="en-US" sz="1300" kern="1200">
              <a:latin typeface="Times New Roman" panose="02020603050405020304" pitchFamily="18" charset="0"/>
              <a:cs typeface="Times New Roman" panose="02020603050405020304" pitchFamily="18" charset="0"/>
            </a:rPr>
            <a:t>. Визначається факторами, які пов’язані з соціальними питаннями – наявність конфліктів, моральна і матеріальна вигода, наявність знайомств і зв’язків, соціальна напруженість суспільства, прагнення допомагати один одному;</a:t>
          </a:r>
        </a:p>
      </dsp:txBody>
      <dsp:txXfrm>
        <a:off x="0" y="2632389"/>
        <a:ext cx="6832212" cy="876606"/>
      </dsp:txXfrm>
    </dsp:sp>
    <dsp:sp modelId="{89FE6973-F3E4-FB4F-AB44-506A4D27D42C}">
      <dsp:nvSpPr>
        <dsp:cNvPr id="0" name=""/>
        <dsp:cNvSpPr/>
      </dsp:nvSpPr>
      <dsp:spPr>
        <a:xfrm>
          <a:off x="0" y="3508995"/>
          <a:ext cx="6832212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2C1A9B-D2A4-A949-9592-A58D0D94A3DF}">
      <dsp:nvSpPr>
        <dsp:cNvPr id="0" name=""/>
        <dsp:cNvSpPr/>
      </dsp:nvSpPr>
      <dsp:spPr>
        <a:xfrm>
          <a:off x="0" y="3508995"/>
          <a:ext cx="6832212" cy="876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Правові</a:t>
          </a:r>
          <a:r>
            <a:rPr lang="en-US" sz="1300" kern="1200">
              <a:latin typeface="Times New Roman" panose="02020603050405020304" pitchFamily="18" charset="0"/>
              <a:cs typeface="Times New Roman" panose="02020603050405020304" pitchFamily="18" charset="0"/>
            </a:rPr>
            <a:t>. Визначаються такими факторами, як якість системи оподаткування, наявність досконалої правової бази, державних гарантій тощо;</a:t>
          </a:r>
        </a:p>
      </dsp:txBody>
      <dsp:txXfrm>
        <a:off x="0" y="3508995"/>
        <a:ext cx="6832212" cy="876606"/>
      </dsp:txXfrm>
    </dsp:sp>
    <dsp:sp modelId="{2998E0D6-623A-A343-9FB2-62B92484AB21}">
      <dsp:nvSpPr>
        <dsp:cNvPr id="0" name=""/>
        <dsp:cNvSpPr/>
      </dsp:nvSpPr>
      <dsp:spPr>
        <a:xfrm>
          <a:off x="0" y="4385602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992992-49A0-C04A-AEBA-F1281258D842}">
      <dsp:nvSpPr>
        <dsp:cNvPr id="0" name=""/>
        <dsp:cNvSpPr/>
      </dsp:nvSpPr>
      <dsp:spPr>
        <a:xfrm>
          <a:off x="0" y="4385602"/>
          <a:ext cx="6832212" cy="876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Екологічні</a:t>
          </a:r>
          <a:r>
            <a:rPr lang="en-US" sz="1300" kern="1200">
              <a:latin typeface="Times New Roman" panose="02020603050405020304" pitchFamily="18" charset="0"/>
              <a:cs typeface="Times New Roman" panose="02020603050405020304" pitchFamily="18" charset="0"/>
            </a:rPr>
            <a:t>. Визначаються факторами, що впливають на екологічну обстановку – катастрофи, рівень радіації, екологічні програми, ступінь забруднення навколишнього середовища. Ступінь небезпеки багато в чому залежить від наявності шкідників рослин, захворюваності населення, природних катаклізмів, надзвичайних подій на підприємствах.</a:t>
          </a:r>
        </a:p>
      </dsp:txBody>
      <dsp:txXfrm>
        <a:off x="0" y="4385602"/>
        <a:ext cx="6832212" cy="8766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74B8F-85D4-9D44-9330-69D56D179E50}">
      <dsp:nvSpPr>
        <dsp:cNvPr id="0" name=""/>
        <dsp:cNvSpPr/>
      </dsp:nvSpPr>
      <dsp:spPr>
        <a:xfrm>
          <a:off x="0" y="639"/>
          <a:ext cx="711690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106EFD-E04D-6B49-95EB-A110C4B2B33D}">
      <dsp:nvSpPr>
        <dsp:cNvPr id="0" name=""/>
        <dsp:cNvSpPr/>
      </dsp:nvSpPr>
      <dsp:spPr>
        <a:xfrm>
          <a:off x="0" y="639"/>
          <a:ext cx="7116906" cy="581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Інфляційни</a:t>
          </a:r>
          <a:r>
            <a:rPr lang="uk-UA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ризик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0" y="639"/>
        <a:ext cx="7116906" cy="581504"/>
      </dsp:txXfrm>
    </dsp:sp>
    <dsp:sp modelId="{B0A225B1-4541-8249-B881-6EFDDAFE1053}">
      <dsp:nvSpPr>
        <dsp:cNvPr id="0" name=""/>
        <dsp:cNvSpPr/>
      </dsp:nvSpPr>
      <dsp:spPr>
        <a:xfrm>
          <a:off x="0" y="582143"/>
          <a:ext cx="711690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C594F8-DEC1-D641-9387-FA75A5B277E8}">
      <dsp:nvSpPr>
        <dsp:cNvPr id="0" name=""/>
        <dsp:cNvSpPr/>
      </dsp:nvSpPr>
      <dsp:spPr>
        <a:xfrm>
          <a:off x="0" y="582143"/>
          <a:ext cx="7116906" cy="581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Ризик зміни процентних ставок </a:t>
          </a:r>
        </a:p>
      </dsp:txBody>
      <dsp:txXfrm>
        <a:off x="0" y="582143"/>
        <a:ext cx="7116906" cy="581504"/>
      </dsp:txXfrm>
    </dsp:sp>
    <dsp:sp modelId="{390B0525-2148-5647-94A8-EB7F054805B8}">
      <dsp:nvSpPr>
        <dsp:cNvPr id="0" name=""/>
        <dsp:cNvSpPr/>
      </dsp:nvSpPr>
      <dsp:spPr>
        <a:xfrm>
          <a:off x="0" y="1163647"/>
          <a:ext cx="7116906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BA4CDF-C6BB-8D41-A7BE-6DB3F001BBCF}">
      <dsp:nvSpPr>
        <dsp:cNvPr id="0" name=""/>
        <dsp:cNvSpPr/>
      </dsp:nvSpPr>
      <dsp:spPr>
        <a:xfrm>
          <a:off x="0" y="1163647"/>
          <a:ext cx="7116906" cy="581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Бізнес-ризик </a:t>
          </a:r>
        </a:p>
      </dsp:txBody>
      <dsp:txXfrm>
        <a:off x="0" y="1163647"/>
        <a:ext cx="7116906" cy="581504"/>
      </dsp:txXfrm>
    </dsp:sp>
    <dsp:sp modelId="{D864493B-FE87-4A44-81D1-C46C896ECECD}">
      <dsp:nvSpPr>
        <dsp:cNvPr id="0" name=""/>
        <dsp:cNvSpPr/>
      </dsp:nvSpPr>
      <dsp:spPr>
        <a:xfrm>
          <a:off x="0" y="1745152"/>
          <a:ext cx="711690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B2B23-2A6E-7846-9413-03F218669BBC}">
      <dsp:nvSpPr>
        <dsp:cNvPr id="0" name=""/>
        <dsp:cNvSpPr/>
      </dsp:nvSpPr>
      <dsp:spPr>
        <a:xfrm>
          <a:off x="0" y="1745152"/>
          <a:ext cx="7116906" cy="581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Фінансови</a:t>
          </a:r>
          <a:r>
            <a:rPr lang="uk-UA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ризик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0" y="1745152"/>
        <a:ext cx="7116906" cy="581504"/>
      </dsp:txXfrm>
    </dsp:sp>
    <dsp:sp modelId="{0F409104-EF49-CB48-A542-44504A9E6410}">
      <dsp:nvSpPr>
        <dsp:cNvPr id="0" name=""/>
        <dsp:cNvSpPr/>
      </dsp:nvSpPr>
      <dsp:spPr>
        <a:xfrm>
          <a:off x="0" y="2326656"/>
          <a:ext cx="711690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38CF0E-B827-BD47-B957-1A8B9BE29C85}">
      <dsp:nvSpPr>
        <dsp:cNvPr id="0" name=""/>
        <dsp:cNvSpPr/>
      </dsp:nvSpPr>
      <dsp:spPr>
        <a:xfrm>
          <a:off x="0" y="2326656"/>
          <a:ext cx="7116906" cy="581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Податкови</a:t>
          </a:r>
          <a:r>
            <a:rPr lang="uk-UA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ризик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0" y="2326656"/>
        <a:ext cx="7116906" cy="581504"/>
      </dsp:txXfrm>
    </dsp:sp>
    <dsp:sp modelId="{B13B9184-14B3-044D-B0C9-E349ED4FF753}">
      <dsp:nvSpPr>
        <dsp:cNvPr id="0" name=""/>
        <dsp:cNvSpPr/>
      </dsp:nvSpPr>
      <dsp:spPr>
        <a:xfrm>
          <a:off x="0" y="2908160"/>
          <a:ext cx="711690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227F6A-BC23-B04B-92DB-803A204D784D}">
      <dsp:nvSpPr>
        <dsp:cNvPr id="0" name=""/>
        <dsp:cNvSpPr/>
      </dsp:nvSpPr>
      <dsp:spPr>
        <a:xfrm>
          <a:off x="0" y="2908160"/>
          <a:ext cx="7116906" cy="581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Ринкови</a:t>
          </a:r>
          <a:r>
            <a:rPr lang="uk-UA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ризик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0" y="2908160"/>
        <a:ext cx="7116906" cy="581504"/>
      </dsp:txXfrm>
    </dsp:sp>
    <dsp:sp modelId="{03FC06FA-E3C5-544B-98BF-258FBE218627}">
      <dsp:nvSpPr>
        <dsp:cNvPr id="0" name=""/>
        <dsp:cNvSpPr/>
      </dsp:nvSpPr>
      <dsp:spPr>
        <a:xfrm>
          <a:off x="0" y="3489664"/>
          <a:ext cx="711690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FD1CCE-8C92-B649-9ABF-698505B8188D}">
      <dsp:nvSpPr>
        <dsp:cNvPr id="0" name=""/>
        <dsp:cNvSpPr/>
      </dsp:nvSpPr>
      <dsp:spPr>
        <a:xfrm>
          <a:off x="0" y="3489664"/>
          <a:ext cx="7116906" cy="581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Ризик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поді</a:t>
          </a:r>
          <a:r>
            <a:rPr lang="uk-UA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489664"/>
        <a:ext cx="7116906" cy="581504"/>
      </dsp:txXfrm>
    </dsp:sp>
    <dsp:sp modelId="{500A6C66-BB8F-0A4C-8F3A-9292C7B6C844}">
      <dsp:nvSpPr>
        <dsp:cNvPr id="0" name=""/>
        <dsp:cNvSpPr/>
      </dsp:nvSpPr>
      <dsp:spPr>
        <a:xfrm>
          <a:off x="0" y="4071169"/>
          <a:ext cx="7116906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B5E9C2-3287-A843-8DFE-A49F70A35D21}">
      <dsp:nvSpPr>
        <dsp:cNvPr id="0" name=""/>
        <dsp:cNvSpPr/>
      </dsp:nvSpPr>
      <dsp:spPr>
        <a:xfrm>
          <a:off x="0" y="4071169"/>
          <a:ext cx="7116906" cy="581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Ризик зміни валютного курсу </a:t>
          </a:r>
        </a:p>
      </dsp:txBody>
      <dsp:txXfrm>
        <a:off x="0" y="4071169"/>
        <a:ext cx="7116906" cy="581504"/>
      </dsp:txXfrm>
    </dsp:sp>
    <dsp:sp modelId="{D0602E42-A2A4-3F46-9DA6-4368984724E5}">
      <dsp:nvSpPr>
        <dsp:cNvPr id="0" name=""/>
        <dsp:cNvSpPr/>
      </dsp:nvSpPr>
      <dsp:spPr>
        <a:xfrm>
          <a:off x="0" y="4652673"/>
          <a:ext cx="711690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89CCA1-29F3-DD43-8831-2B61C5A7047E}">
      <dsp:nvSpPr>
        <dsp:cNvPr id="0" name=""/>
        <dsp:cNvSpPr/>
      </dsp:nvSpPr>
      <dsp:spPr>
        <a:xfrm>
          <a:off x="0" y="4652673"/>
          <a:ext cx="7116906" cy="581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изик ліквідності </a:t>
          </a:r>
        </a:p>
      </dsp:txBody>
      <dsp:txXfrm>
        <a:off x="0" y="4652673"/>
        <a:ext cx="7116906" cy="5815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6E865-5E5B-0943-A2DA-260A721B420A}">
      <dsp:nvSpPr>
        <dsp:cNvPr id="0" name=""/>
        <dsp:cNvSpPr/>
      </dsp:nvSpPr>
      <dsp:spPr>
        <a:xfrm>
          <a:off x="2402573" y="0"/>
          <a:ext cx="5118409" cy="5118409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9F459-A902-2B4C-9EE6-91BE0102B1D6}">
      <dsp:nvSpPr>
        <dsp:cNvPr id="0" name=""/>
        <dsp:cNvSpPr/>
      </dsp:nvSpPr>
      <dsp:spPr>
        <a:xfrm>
          <a:off x="2888822" y="486248"/>
          <a:ext cx="1996179" cy="1996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купівля інструментів з низьким ризиком кредитування, таких як казначейські облігації або інші цінні папери; </a:t>
          </a:r>
        </a:p>
      </dsp:txBody>
      <dsp:txXfrm>
        <a:off x="2986267" y="583693"/>
        <a:ext cx="1801289" cy="1801289"/>
      </dsp:txXfrm>
    </dsp:sp>
    <dsp:sp modelId="{C785D39A-37CE-6540-AC19-A33DFA46D107}">
      <dsp:nvSpPr>
        <dsp:cNvPr id="0" name=""/>
        <dsp:cNvSpPr/>
      </dsp:nvSpPr>
      <dsp:spPr>
        <a:xfrm>
          <a:off x="5038554" y="486248"/>
          <a:ext cx="1996179" cy="19961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купівля інструментів з високою ліквідністю; </a:t>
          </a:r>
        </a:p>
      </dsp:txBody>
      <dsp:txXfrm>
        <a:off x="5135999" y="583693"/>
        <a:ext cx="1801289" cy="1801289"/>
      </dsp:txXfrm>
    </dsp:sp>
    <dsp:sp modelId="{38C8013E-AB0E-EC42-B1D1-EE1CD30A3935}">
      <dsp:nvSpPr>
        <dsp:cNvPr id="0" name=""/>
        <dsp:cNvSpPr/>
      </dsp:nvSpPr>
      <dsp:spPr>
        <a:xfrm>
          <a:off x="2888822" y="2635981"/>
          <a:ext cx="1996179" cy="19961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диверсифікація інвестиційного портфеля; </a:t>
          </a:r>
        </a:p>
      </dsp:txBody>
      <dsp:txXfrm>
        <a:off x="2986267" y="2733426"/>
        <a:ext cx="1801289" cy="1801289"/>
      </dsp:txXfrm>
    </dsp:sp>
    <dsp:sp modelId="{7BAF237A-59D7-1841-81F3-0645F4FC36C2}">
      <dsp:nvSpPr>
        <dsp:cNvPr id="0" name=""/>
        <dsp:cNvSpPr/>
      </dsp:nvSpPr>
      <dsp:spPr>
        <a:xfrm>
          <a:off x="5038554" y="2635981"/>
          <a:ext cx="1996179" cy="1996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захист інвестиційного портфеля від несприятливої зміни цін тощо.</a:t>
          </a:r>
          <a:b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5999" y="2733426"/>
        <a:ext cx="1801289" cy="18012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1334C-A5D9-2E40-B621-2B7EF1E864F9}">
      <dsp:nvSpPr>
        <dsp:cNvPr id="0" name=""/>
        <dsp:cNvSpPr/>
      </dsp:nvSpPr>
      <dsp:spPr>
        <a:xfrm>
          <a:off x="0" y="2570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8608A9-1F6E-B949-957A-CAFE4E1685FD}">
      <dsp:nvSpPr>
        <dsp:cNvPr id="0" name=""/>
        <dsp:cNvSpPr/>
      </dsp:nvSpPr>
      <dsp:spPr>
        <a:xfrm>
          <a:off x="0" y="2570"/>
          <a:ext cx="6832212" cy="876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уникнення ризику; </a:t>
          </a:r>
        </a:p>
      </dsp:txBody>
      <dsp:txXfrm>
        <a:off x="0" y="2570"/>
        <a:ext cx="6832212" cy="876606"/>
      </dsp:txXfrm>
    </dsp:sp>
    <dsp:sp modelId="{222E16B5-8257-E141-8A23-594704B882BA}">
      <dsp:nvSpPr>
        <dsp:cNvPr id="0" name=""/>
        <dsp:cNvSpPr/>
      </dsp:nvSpPr>
      <dsp:spPr>
        <a:xfrm>
          <a:off x="0" y="879176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177917"/>
                <a:satOff val="-3977"/>
                <a:lumOff val="-3765"/>
                <a:alphaOff val="0"/>
                <a:tint val="96000"/>
                <a:lumMod val="104000"/>
              </a:schemeClr>
            </a:gs>
            <a:gs pos="100000">
              <a:schemeClr val="accent2">
                <a:hueOff val="177917"/>
                <a:satOff val="-3977"/>
                <a:lumOff val="-3765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77917"/>
              <a:satOff val="-3977"/>
              <a:lumOff val="-376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8E785C-CE15-CD48-BE61-871EE429CBEA}">
      <dsp:nvSpPr>
        <dsp:cNvPr id="0" name=""/>
        <dsp:cNvSpPr/>
      </dsp:nvSpPr>
      <dsp:spPr>
        <a:xfrm>
          <a:off x="0" y="879176"/>
          <a:ext cx="6832212" cy="876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лімітування концентрації ризику; </a:t>
          </a:r>
        </a:p>
      </dsp:txBody>
      <dsp:txXfrm>
        <a:off x="0" y="879176"/>
        <a:ext cx="6832212" cy="876606"/>
      </dsp:txXfrm>
    </dsp:sp>
    <dsp:sp modelId="{741CC8F8-825A-BB46-9BFC-7BFF132DF181}">
      <dsp:nvSpPr>
        <dsp:cNvPr id="0" name=""/>
        <dsp:cNvSpPr/>
      </dsp:nvSpPr>
      <dsp:spPr>
        <a:xfrm>
          <a:off x="0" y="1755783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355834"/>
                <a:satOff val="-7953"/>
                <a:lumOff val="-7529"/>
                <a:alphaOff val="0"/>
                <a:tint val="96000"/>
                <a:lumMod val="104000"/>
              </a:schemeClr>
            </a:gs>
            <a:gs pos="100000">
              <a:schemeClr val="accent2">
                <a:hueOff val="355834"/>
                <a:satOff val="-7953"/>
                <a:lumOff val="-7529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355834"/>
              <a:satOff val="-7953"/>
              <a:lumOff val="-752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B5D32-66B3-5542-B1DF-712F94C1C985}">
      <dsp:nvSpPr>
        <dsp:cNvPr id="0" name=""/>
        <dsp:cNvSpPr/>
      </dsp:nvSpPr>
      <dsp:spPr>
        <a:xfrm>
          <a:off x="0" y="1755783"/>
          <a:ext cx="6832212" cy="876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розподіл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ризиків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</a:p>
      </dsp:txBody>
      <dsp:txXfrm>
        <a:off x="0" y="1755783"/>
        <a:ext cx="6832212" cy="876606"/>
      </dsp:txXfrm>
    </dsp:sp>
    <dsp:sp modelId="{37B04C1D-38C2-CE47-B488-EC4320770882}">
      <dsp:nvSpPr>
        <dsp:cNvPr id="0" name=""/>
        <dsp:cNvSpPr/>
      </dsp:nvSpPr>
      <dsp:spPr>
        <a:xfrm>
          <a:off x="0" y="2632389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533752"/>
                <a:satOff val="-11930"/>
                <a:lumOff val="-11294"/>
                <a:alphaOff val="0"/>
                <a:tint val="96000"/>
                <a:lumMod val="104000"/>
              </a:schemeClr>
            </a:gs>
            <a:gs pos="100000">
              <a:schemeClr val="accent2">
                <a:hueOff val="533752"/>
                <a:satOff val="-11930"/>
                <a:lumOff val="-11294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533752"/>
              <a:satOff val="-11930"/>
              <a:lumOff val="-1129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9217C5-552D-C44F-8373-C734AA32FD72}">
      <dsp:nvSpPr>
        <dsp:cNvPr id="0" name=""/>
        <dsp:cNvSpPr/>
      </dsp:nvSpPr>
      <dsp:spPr>
        <a:xfrm>
          <a:off x="0" y="2632389"/>
          <a:ext cx="6832212" cy="876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самострахування; </a:t>
          </a:r>
          <a:endParaRPr lang="en-GB" sz="2600" kern="1200"/>
        </a:p>
      </dsp:txBody>
      <dsp:txXfrm>
        <a:off x="0" y="2632389"/>
        <a:ext cx="6832212" cy="876606"/>
      </dsp:txXfrm>
    </dsp:sp>
    <dsp:sp modelId="{CD724C40-0290-8545-86E9-EB2B530F6A5A}">
      <dsp:nvSpPr>
        <dsp:cNvPr id="0" name=""/>
        <dsp:cNvSpPr/>
      </dsp:nvSpPr>
      <dsp:spPr>
        <a:xfrm>
          <a:off x="0" y="3508995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711669"/>
                <a:satOff val="-15906"/>
                <a:lumOff val="-15058"/>
                <a:alphaOff val="0"/>
                <a:tint val="96000"/>
                <a:lumMod val="104000"/>
              </a:schemeClr>
            </a:gs>
            <a:gs pos="100000">
              <a:schemeClr val="accent2">
                <a:hueOff val="711669"/>
                <a:satOff val="-15906"/>
                <a:lumOff val="-15058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711669"/>
              <a:satOff val="-15906"/>
              <a:lumOff val="-1505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80DF36-65FC-8D4B-A8FA-5C284322780F}">
      <dsp:nvSpPr>
        <dsp:cNvPr id="0" name=""/>
        <dsp:cNvSpPr/>
      </dsp:nvSpPr>
      <dsp:spPr>
        <a:xfrm>
          <a:off x="0" y="3508995"/>
          <a:ext cx="6832212" cy="876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страхування проектних ризиків спеціальними страховими компаніями; </a:t>
          </a:r>
        </a:p>
      </dsp:txBody>
      <dsp:txXfrm>
        <a:off x="0" y="3508995"/>
        <a:ext cx="6832212" cy="876606"/>
      </dsp:txXfrm>
    </dsp:sp>
    <dsp:sp modelId="{32F5F2A6-4BB9-C546-BF08-DBA8520A18BB}">
      <dsp:nvSpPr>
        <dsp:cNvPr id="0" name=""/>
        <dsp:cNvSpPr/>
      </dsp:nvSpPr>
      <dsp:spPr>
        <a:xfrm>
          <a:off x="0" y="4385602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889586"/>
                <a:satOff val="-19883"/>
                <a:lumOff val="-18823"/>
                <a:alphaOff val="0"/>
                <a:tint val="96000"/>
                <a:lumMod val="104000"/>
              </a:schemeClr>
            </a:gs>
            <a:gs pos="100000">
              <a:schemeClr val="accent2">
                <a:hueOff val="889586"/>
                <a:satOff val="-19883"/>
                <a:lumOff val="-18823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889586"/>
              <a:satOff val="-19883"/>
              <a:lumOff val="-1882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C3D8FA-5469-B148-8AF6-6BD408A3E3CD}">
      <dsp:nvSpPr>
        <dsp:cNvPr id="0" name=""/>
        <dsp:cNvSpPr/>
      </dsp:nvSpPr>
      <dsp:spPr>
        <a:xfrm>
          <a:off x="0" y="4385602"/>
          <a:ext cx="6832212" cy="876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інші методи внутрішньої нейтралізації проектних ризиків.</a:t>
          </a:r>
        </a:p>
      </dsp:txBody>
      <dsp:txXfrm>
        <a:off x="0" y="4385602"/>
        <a:ext cx="6832212" cy="8766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58AA1-000E-E44E-A6B7-CEF3B81088E5}">
      <dsp:nvSpPr>
        <dsp:cNvPr id="0" name=""/>
        <dsp:cNvSpPr/>
      </dsp:nvSpPr>
      <dsp:spPr>
        <a:xfrm>
          <a:off x="440510" y="492"/>
          <a:ext cx="2983259" cy="17899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Від втрати прибутку</a:t>
          </a: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. У разі зриву поставок або зупинки виробництва буде виплачена компенсація;</a:t>
          </a:r>
        </a:p>
      </dsp:txBody>
      <dsp:txXfrm>
        <a:off x="440510" y="492"/>
        <a:ext cx="2983259" cy="1789955"/>
      </dsp:txXfrm>
    </dsp:sp>
    <dsp:sp modelId="{032F4448-C0AE-D24A-865B-5BA8C1FEADC3}">
      <dsp:nvSpPr>
        <dsp:cNvPr id="0" name=""/>
        <dsp:cNvSpPr/>
      </dsp:nvSpPr>
      <dsp:spPr>
        <a:xfrm>
          <a:off x="3722096" y="492"/>
          <a:ext cx="2983259" cy="17899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Від втрати права власності</a:t>
          </a: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. У разі рейдерського захоплення або іншої причини втрати власності виплачується компенсація;</a:t>
          </a:r>
        </a:p>
      </dsp:txBody>
      <dsp:txXfrm>
        <a:off x="3722096" y="492"/>
        <a:ext cx="2983259" cy="1789955"/>
      </dsp:txXfrm>
    </dsp:sp>
    <dsp:sp modelId="{C10945F5-3D01-534F-BC3A-1AEBDD79AC9C}">
      <dsp:nvSpPr>
        <dsp:cNvPr id="0" name=""/>
        <dsp:cNvSpPr/>
      </dsp:nvSpPr>
      <dsp:spPr>
        <a:xfrm>
          <a:off x="440510" y="2088773"/>
          <a:ext cx="2983259" cy="17899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Від поломки обладнання</a:t>
          </a: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. Відразу варто відзначити, що застрахувати від поломок і неправильної експлуатації можна тільки професійне сучасне обладнання;</a:t>
          </a:r>
        </a:p>
      </dsp:txBody>
      <dsp:txXfrm>
        <a:off x="440510" y="2088773"/>
        <a:ext cx="2983259" cy="1789955"/>
      </dsp:txXfrm>
    </dsp:sp>
    <dsp:sp modelId="{F6FA9DFD-045E-3949-B531-8E6EE9D29762}">
      <dsp:nvSpPr>
        <dsp:cNvPr id="0" name=""/>
        <dsp:cNvSpPr/>
      </dsp:nvSpPr>
      <dsp:spPr>
        <a:xfrm>
          <a:off x="3722096" y="2088773"/>
          <a:ext cx="2983259" cy="17899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Від відповідальності керівників</a:t>
          </a: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. У разі несумлінного виконання керівниками своїх посадових обов’язків виплачується компенсація.</a:t>
          </a:r>
        </a:p>
      </dsp:txBody>
      <dsp:txXfrm>
        <a:off x="3722096" y="2088773"/>
        <a:ext cx="2983259" cy="17899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C07E4-7FDF-9A47-98F6-1926B76BC622}">
      <dsp:nvSpPr>
        <dsp:cNvPr id="0" name=""/>
        <dsp:cNvSpPr/>
      </dsp:nvSpPr>
      <dsp:spPr>
        <a:xfrm>
          <a:off x="2633" y="469205"/>
          <a:ext cx="2088869" cy="125332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Метод аналогій</a:t>
          </a:r>
          <a:endParaRPr lang="en-US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3" y="469205"/>
        <a:ext cx="2088869" cy="1253321"/>
      </dsp:txXfrm>
    </dsp:sp>
    <dsp:sp modelId="{990DBF32-54A9-F643-9E6F-6313F9C22D62}">
      <dsp:nvSpPr>
        <dsp:cNvPr id="0" name=""/>
        <dsp:cNvSpPr/>
      </dsp:nvSpPr>
      <dsp:spPr>
        <a:xfrm>
          <a:off x="2300389" y="469205"/>
          <a:ext cx="2088869" cy="125332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Методи коригування ставки дисконту з поправкою на ризик</a:t>
          </a:r>
          <a:endParaRPr lang="en-US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0389" y="469205"/>
        <a:ext cx="2088869" cy="1253321"/>
      </dsp:txXfrm>
    </dsp:sp>
    <dsp:sp modelId="{F24BB633-D2A2-E547-AA32-BF1745E05C33}">
      <dsp:nvSpPr>
        <dsp:cNvPr id="0" name=""/>
        <dsp:cNvSpPr/>
      </dsp:nvSpPr>
      <dsp:spPr>
        <a:xfrm>
          <a:off x="4598145" y="469205"/>
          <a:ext cx="2088869" cy="125332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Метод зміни грошового потоку</a:t>
          </a:r>
          <a:endParaRPr lang="en-US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8145" y="469205"/>
        <a:ext cx="2088869" cy="1253321"/>
      </dsp:txXfrm>
    </dsp:sp>
    <dsp:sp modelId="{59A41654-7290-FF43-802E-3C9CB679BB71}">
      <dsp:nvSpPr>
        <dsp:cNvPr id="0" name=""/>
        <dsp:cNvSpPr/>
      </dsp:nvSpPr>
      <dsp:spPr>
        <a:xfrm>
          <a:off x="6895901" y="469205"/>
          <a:ext cx="2088869" cy="125332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Метод критичних значень (метод варіації параметрів) </a:t>
          </a:r>
        </a:p>
      </dsp:txBody>
      <dsp:txXfrm>
        <a:off x="6895901" y="469205"/>
        <a:ext cx="2088869" cy="1253321"/>
      </dsp:txXfrm>
    </dsp:sp>
    <dsp:sp modelId="{07F34031-3F62-9E4A-BDE0-EB40990F0CB0}">
      <dsp:nvSpPr>
        <dsp:cNvPr id="0" name=""/>
        <dsp:cNvSpPr/>
      </dsp:nvSpPr>
      <dsp:spPr>
        <a:xfrm>
          <a:off x="2633" y="1931413"/>
          <a:ext cx="2088869" cy="125332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Аналіз чутливості </a:t>
          </a:r>
          <a:endParaRPr lang="en-US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3" y="1931413"/>
        <a:ext cx="2088869" cy="1253321"/>
      </dsp:txXfrm>
    </dsp:sp>
    <dsp:sp modelId="{328F0814-59AE-204A-997E-94D18E90AE77}">
      <dsp:nvSpPr>
        <dsp:cNvPr id="0" name=""/>
        <dsp:cNvSpPr/>
      </dsp:nvSpPr>
      <dsp:spPr>
        <a:xfrm>
          <a:off x="2300389" y="1931413"/>
          <a:ext cx="2088869" cy="125332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Аналіз сценаріїв розвитку </a:t>
          </a:r>
          <a:endParaRPr lang="en-US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0389" y="1931413"/>
        <a:ext cx="2088869" cy="1253321"/>
      </dsp:txXfrm>
    </dsp:sp>
    <dsp:sp modelId="{63CDDF4D-1838-AD42-B837-A05D7D0D8FCB}">
      <dsp:nvSpPr>
        <dsp:cNvPr id="0" name=""/>
        <dsp:cNvSpPr/>
      </dsp:nvSpPr>
      <dsp:spPr>
        <a:xfrm>
          <a:off x="4598145" y="1931413"/>
          <a:ext cx="2088869" cy="125332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Метод дерева рішень</a:t>
          </a:r>
          <a:endParaRPr lang="en-US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8145" y="1931413"/>
        <a:ext cx="2088869" cy="1253321"/>
      </dsp:txXfrm>
    </dsp:sp>
    <dsp:sp modelId="{9557A845-69A5-714D-A2DE-C33F9DF51D45}">
      <dsp:nvSpPr>
        <dsp:cNvPr id="0" name=""/>
        <dsp:cNvSpPr/>
      </dsp:nvSpPr>
      <dsp:spPr>
        <a:xfrm>
          <a:off x="6895901" y="1931413"/>
          <a:ext cx="2088869" cy="125332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Метод Монте-Карло або метод імітаційного моделювання</a:t>
          </a:r>
        </a:p>
      </dsp:txBody>
      <dsp:txXfrm>
        <a:off x="6895901" y="1931413"/>
        <a:ext cx="2088869" cy="1253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30DF-FCC9-C54D-9D69-857AEF27C7E1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C767B6E-7802-8F4A-9E5C-A060B1FBDF9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360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30DF-FCC9-C54D-9D69-857AEF27C7E1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767B6E-7802-8F4A-9E5C-A060B1FBDF9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7925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30DF-FCC9-C54D-9D69-857AEF27C7E1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767B6E-7802-8F4A-9E5C-A060B1FBDF94}" type="slidenum">
              <a:rPr lang="en-UA" smtClean="0"/>
              <a:t>‹#›</a:t>
            </a:fld>
            <a:endParaRPr lang="en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753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30DF-FCC9-C54D-9D69-857AEF27C7E1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767B6E-7802-8F4A-9E5C-A060B1FBDF9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68942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30DF-FCC9-C54D-9D69-857AEF27C7E1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767B6E-7802-8F4A-9E5C-A060B1FBDF94}" type="slidenum">
              <a:rPr lang="en-UA" smtClean="0"/>
              <a:t>‹#›</a:t>
            </a:fld>
            <a:endParaRPr lang="en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5520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30DF-FCC9-C54D-9D69-857AEF27C7E1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767B6E-7802-8F4A-9E5C-A060B1FBDF9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2909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30DF-FCC9-C54D-9D69-857AEF27C7E1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B6E-7802-8F4A-9E5C-A060B1FBDF9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66219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30DF-FCC9-C54D-9D69-857AEF27C7E1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B6E-7802-8F4A-9E5C-A060B1FBDF9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9114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30DF-FCC9-C54D-9D69-857AEF27C7E1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B6E-7802-8F4A-9E5C-A060B1FBDF9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9474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30DF-FCC9-C54D-9D69-857AEF27C7E1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767B6E-7802-8F4A-9E5C-A060B1FBDF9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4072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30DF-FCC9-C54D-9D69-857AEF27C7E1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767B6E-7802-8F4A-9E5C-A060B1FBDF9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9956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30DF-FCC9-C54D-9D69-857AEF27C7E1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767B6E-7802-8F4A-9E5C-A060B1FBDF9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67939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30DF-FCC9-C54D-9D69-857AEF27C7E1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B6E-7802-8F4A-9E5C-A060B1FBDF9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86692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30DF-FCC9-C54D-9D69-857AEF27C7E1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B6E-7802-8F4A-9E5C-A060B1FBDF9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59983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30DF-FCC9-C54D-9D69-857AEF27C7E1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B6E-7802-8F4A-9E5C-A060B1FBDF9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87933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30DF-FCC9-C54D-9D69-857AEF27C7E1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767B6E-7802-8F4A-9E5C-A060B1FBDF9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662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730DF-FCC9-C54D-9D69-857AEF27C7E1}" type="datetimeFigureOut">
              <a:rPr lang="en-UA" smtClean="0"/>
              <a:t>08.03.2025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C767B6E-7802-8F4A-9E5C-A060B1FBDF9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8280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13D75-EC6B-574B-B2C9-BABF7D336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103" y="1318591"/>
            <a:ext cx="5800929" cy="4220820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uk-UA" sz="56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en-US" sz="56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56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Аналіз ризиків при прийнятті інвестиційних рішень</a:t>
            </a:r>
            <a:r>
              <a:rPr lang="en-UA" sz="56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47241-47C0-6941-AF5B-236AB70AA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5048" y="1871831"/>
            <a:ext cx="3084569" cy="3199806"/>
          </a:xfrm>
        </p:spPr>
        <p:txBody>
          <a:bodyPr anchor="ctr">
            <a:normAutofit/>
          </a:bodyPr>
          <a:lstStyle/>
          <a:p>
            <a:endParaRPr lang="en-UA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86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C815EC-3B40-4782-BB0E-C2B3E19A9E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622323"/>
              </p:ext>
            </p:extLst>
          </p:nvPr>
        </p:nvGraphicFramePr>
        <p:xfrm>
          <a:off x="4713144" y="671513"/>
          <a:ext cx="7116906" cy="5234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285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69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72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BA1AABB7-0FD0-4445-8B8B-7A0C680C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A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4E27926-1B1B-43E1-B66E-BCD3D722D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FCF62FB-9690-4C28-8794-1D59EC65F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9734" cy="6858000"/>
          </a:xfrm>
          <a:prstGeom prst="rect">
            <a:avLst/>
          </a:prstGeom>
          <a:solidFill>
            <a:srgbClr val="494D6C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6F9898-88BE-0F65-DE5F-F8009FCF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1795849"/>
            <a:ext cx="3778870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Методи зниження та нейтралізації ризиків</a:t>
            </a:r>
          </a:p>
        </p:txBody>
      </p:sp>
      <p:pic>
        <p:nvPicPr>
          <p:cNvPr id="4" name="Picture 3" descr="Blueprint of a residential house">
            <a:extLst>
              <a:ext uri="{FF2B5EF4-FFF2-40B4-BE49-F238E27FC236}">
                <a16:creationId xmlns:a16="http://schemas.microsoft.com/office/drawing/2014/main" id="{57648C18-367E-C1FC-C459-A9D6859567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40" r="9579" b="2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77" name="Freeform 5">
            <a:extLst>
              <a:ext uri="{FF2B5EF4-FFF2-40B4-BE49-F238E27FC236}">
                <a16:creationId xmlns:a16="http://schemas.microsoft.com/office/drawing/2014/main" id="{72E9BF2B-2D1E-41E3-ADDD-4CBCC1A6A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2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ED098-5F1D-A341-8DAB-53B8728CF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702885"/>
          </a:xfrm>
        </p:spPr>
        <p:txBody>
          <a:bodyPr>
            <a:normAutofit fontScale="90000"/>
          </a:bodyPr>
          <a:lstStyle/>
          <a:p>
            <a:pPr algn="ctr"/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методи зниження ризиків: </a:t>
            </a:r>
            <a:b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5FC60F-638D-46A9-926D-46F1923FB3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12265"/>
              </p:ext>
            </p:extLst>
          </p:nvPr>
        </p:nvGraphicFramePr>
        <p:xfrm>
          <a:off x="1584338" y="1416205"/>
          <a:ext cx="9923557" cy="5118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36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632C0-3E56-F94D-862E-A1D584EC0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A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 існує перелік загальноприйнятих прийомів та рекомендацій щодо нейтралізації або зниження ризику: </a:t>
            </a:r>
            <a:br>
              <a:rPr lang="en-UA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A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2BF0B7-CD3A-41E8-9D0D-AB12A9160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973283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5539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22AB8F-8672-4CA8-8E57-FDB5A32F1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0A22F-55C7-8C43-B9D2-39B2AE2AF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A" sz="2500" b="1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br>
              <a:rPr lang="en-UA" sz="2500">
                <a:solidFill>
                  <a:srgbClr val="FEFFFF"/>
                </a:solidFill>
              </a:rPr>
            </a:br>
            <a:endParaRPr lang="en-UA" sz="2500">
              <a:solidFill>
                <a:srgbClr val="FE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276E27-1DBB-4F12-BB85-211D8CA1AB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149671"/>
              </p:ext>
            </p:extLst>
          </p:nvPr>
        </p:nvGraphicFramePr>
        <p:xfrm>
          <a:off x="541866" y="2032000"/>
          <a:ext cx="7145867" cy="387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515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309BB-AA7C-0BDD-6E03-09A9A4FA2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1864865"/>
            <a:ext cx="8131550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497C2-D3B7-C94A-A158-6081E6475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9" y="1528763"/>
            <a:ext cx="6812054" cy="4382459"/>
          </a:xfrm>
        </p:spPr>
        <p:txBody>
          <a:bodyPr>
            <a:normAutofit/>
          </a:bodyPr>
          <a:lstStyle/>
          <a:p>
            <a:r>
              <a:rPr lang="en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Безпечна ставка</a:t>
            </a:r>
            <a:r>
              <a:rPr lang="en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це відсоткова ставка, що сплачується за неризиковані активи або ті, що мають гарантований дохід. Вона і є критерієм для оцінки ризикованості інших активів.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Премія за ризик </a:t>
            </a:r>
            <a:r>
              <a:rPr lang="en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необхідна норма доходу понад безпечний дохід на капітал. </a:t>
            </a:r>
          </a:p>
          <a:p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6" descr="Tanabata Tree">
            <a:extLst>
              <a:ext uri="{FF2B5EF4-FFF2-40B4-BE49-F238E27FC236}">
                <a16:creationId xmlns:a16="http://schemas.microsoft.com/office/drawing/2014/main" id="{F6313C3B-DE96-4E2F-98DC-537C68FAB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6410" y="1274994"/>
            <a:ext cx="4001315" cy="400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66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BE15AD-74D9-4540-AECA-6A338D30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62301-C605-5C4B-9197-EA4F41B0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оцінки інвестиційних ризиків</a:t>
            </a:r>
            <a:endParaRPr lang="en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2E47D1-2C32-4FB7-A5F0-F31C8F39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884C5A90-A356-4F6E-92BE-AA6527470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A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AB50BC-C353-41E5-BEC6-43B48FBCF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687413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794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32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33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34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37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38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39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40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41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42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43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46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47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48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49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50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51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52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53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54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55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56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57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sp>
        <p:nvSpPr>
          <p:cNvPr id="1061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A"/>
          </a:p>
        </p:txBody>
      </p: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8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Зони інвестиційного ризику в Україні">
            <a:extLst>
              <a:ext uri="{FF2B5EF4-FFF2-40B4-BE49-F238E27FC236}">
                <a16:creationId xmlns:a16="http://schemas.microsoft.com/office/drawing/2014/main" id="{04783BD9-D152-152C-A881-C2BED3DDC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916" y="643467"/>
            <a:ext cx="834616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115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A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A55F051-97DE-49FF-BB21-0EDA63C24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E1612B4-AD89-404E-AE2A-48CCF1FE0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A3D97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19029B3-7BDF-0478-8F29-A21451DED1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51" b="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3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2E65-9177-01B9-54BD-17A4A09EE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Порядок денний</a:t>
            </a:r>
          </a:p>
        </p:txBody>
      </p:sp>
      <p:pic>
        <p:nvPicPr>
          <p:cNvPr id="5" name="Content Placeholder 4" descr="Ризики та бізнес-планування">
            <a:extLst>
              <a:ext uri="{FF2B5EF4-FFF2-40B4-BE49-F238E27FC236}">
                <a16:creationId xmlns:a16="http://schemas.microsoft.com/office/drawing/2014/main" id="{62E69FD1-CBDB-4153-9069-DB02C86F2D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7403" r="18873" b="-1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FF0FD-EB97-C251-8ED2-7F42B0117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0770" y="2017668"/>
            <a:ext cx="3750205" cy="38578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нейтралізації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4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4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95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96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97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98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99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0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1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2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3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4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5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107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8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14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15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16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17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18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sp>
        <p:nvSpPr>
          <p:cNvPr id="120" name="Freeform 6">
            <a:extLst>
              <a:ext uri="{FF2B5EF4-FFF2-40B4-BE49-F238E27FC236}">
                <a16:creationId xmlns:a16="http://schemas.microsoft.com/office/drawing/2014/main" id="{62163DB6-3EE7-474C-8726-1A05F7DE4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A"/>
          </a:p>
        </p:txBody>
      </p:sp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25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26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27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28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29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30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31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32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33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34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35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36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41463F-0108-84B1-1739-AB6287E0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326" y="1318591"/>
            <a:ext cx="5882201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endParaRPr lang="en-US" sz="5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51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52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53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54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55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56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57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61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62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5B3CCFC9-E82D-444E-9621-FE5F95E67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A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9D11FD5-487C-4A6B-836F-3831DC830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A77E1-1F06-FF4A-B117-758F7D74D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rgbClr val="A56F65"/>
                </a:solidFill>
              </a:rPr>
              <a:t>Що таке ризик й яку роль він відіграє в підприємстві?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9765169-F70D-4841-BE65-62E10CB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A56F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F6045-CE60-2143-A864-123C2157B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F34321"/>
              </a:buClr>
            </a:pPr>
            <a:r>
              <a:rPr lang="en-US" b="1" u="sng"/>
              <a:t>Ризик</a:t>
            </a:r>
            <a:r>
              <a:rPr lang="en-US" b="1"/>
              <a:t> </a:t>
            </a:r>
            <a:r>
              <a:rPr lang="en-US" b="1">
                <a:sym typeface="Symbol" pitchFamily="2" charset="2"/>
              </a:rPr>
              <a:t></a:t>
            </a:r>
            <a:r>
              <a:rPr lang="en-US" b="1"/>
              <a:t> це ситуація, в якій існує імовірність досягнення результатів більше або менше очікуваних, і відомо розподіл ймовірностей відхилень цих показників від їх очікуваних значень. </a:t>
            </a:r>
          </a:p>
        </p:txBody>
      </p:sp>
      <p:pic>
        <p:nvPicPr>
          <p:cNvPr id="6" name="Content Placeholder 5" descr="Arrow&#10;&#10;Description automatically generated">
            <a:extLst>
              <a:ext uri="{FF2B5EF4-FFF2-40B4-BE49-F238E27FC236}">
                <a16:creationId xmlns:a16="http://schemas.microsoft.com/office/drawing/2014/main" id="{E400DBA3-8FC2-5C46-BF0E-05AFF18106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19543" y="952822"/>
            <a:ext cx="6953577" cy="4627289"/>
          </a:xfrm>
          <a:prstGeom prst="rect">
            <a:avLst/>
          </a:prstGeom>
        </p:spPr>
      </p:pic>
      <p:sp>
        <p:nvSpPr>
          <p:cNvPr id="47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6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7E8A48-7C30-FB40-9C89-241ABF4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1" y="624110"/>
            <a:ext cx="9790112" cy="1280890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можна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співвіднести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ризик та невизначеність?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88C5304D-C45F-425A-812A-C0B9D1A67A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412088"/>
              </p:ext>
            </p:extLst>
          </p:nvPr>
        </p:nvGraphicFramePr>
        <p:xfrm>
          <a:off x="1585913" y="2071688"/>
          <a:ext cx="9918699" cy="3839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976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72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77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78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80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81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82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83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84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85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86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87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sp>
        <p:nvSpPr>
          <p:cNvPr id="91" name="Freeform 6">
            <a:extLst>
              <a:ext uri="{FF2B5EF4-FFF2-40B4-BE49-F238E27FC236}">
                <a16:creationId xmlns:a16="http://schemas.microsoft.com/office/drawing/2014/main" id="{62163DB6-3EE7-474C-8726-1A05F7DE4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A"/>
          </a:p>
        </p:txBody>
      </p:sp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F2354-7E84-8B4C-A480-334937199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103" y="1318591"/>
            <a:ext cx="580092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правило інвестування: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44F35-5F1F-344A-92E7-F0880F8FA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048" y="1871831"/>
            <a:ext cx="3084569" cy="31998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очікувана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інвестиціи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понести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збитки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09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A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BA1AABB7-0FD0-4445-8B8B-7A0C680C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A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d balloon with push pin">
            <a:extLst>
              <a:ext uri="{FF2B5EF4-FFF2-40B4-BE49-F238E27FC236}">
                <a16:creationId xmlns:a16="http://schemas.microsoft.com/office/drawing/2014/main" id="{FA5FB923-9F8D-11C1-06BF-144B2A5398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CEE545-98DA-EEFE-C2C9-73889CAFE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514600"/>
            <a:ext cx="8915399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B771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A"/>
          </a:p>
        </p:txBody>
      </p:sp>
      <p:sp>
        <p:nvSpPr>
          <p:cNvPr id="45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28747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0D21-0173-5C48-8D94-D723D57A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378" y="640080"/>
            <a:ext cx="9041045" cy="1085631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A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інвестиційних ризиків:</a:t>
            </a:r>
            <a:br>
              <a:rPr lang="en-UA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F2D7AE-B379-4A68-9D02-0BE7F0F5FE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546301"/>
              </p:ext>
            </p:extLst>
          </p:nvPr>
        </p:nvGraphicFramePr>
        <p:xfrm>
          <a:off x="670221" y="2032000"/>
          <a:ext cx="10851557" cy="387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3884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A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A1261F-1938-479D-91A0-B9378DD4C6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472535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931833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</TotalTime>
  <Words>704</Words>
  <Application>Microsoft Macintosh PowerPoint</Application>
  <PresentationFormat>Widescreen</PresentationFormat>
  <Paragraphs>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Symbol</vt:lpstr>
      <vt:lpstr>Times New Roman</vt:lpstr>
      <vt:lpstr>Wingdings 3</vt:lpstr>
      <vt:lpstr>Wisp</vt:lpstr>
      <vt:lpstr>Тема 8. Аналіз ризиків при прийнятті інвестиційних рішень </vt:lpstr>
      <vt:lpstr>Порядок денний</vt:lpstr>
      <vt:lpstr>Вступ до ризиків та інвестицій</vt:lpstr>
      <vt:lpstr>Що таке ризик й яку роль він відіграє в підприємстві?</vt:lpstr>
      <vt:lpstr>Як можна співвіднести ризик та невизначеність?</vt:lpstr>
      <vt:lpstr>Головне правило інвестування:</vt:lpstr>
      <vt:lpstr>Класифікація та види ризиків</vt:lpstr>
      <vt:lpstr>Класифікація інвестиційних ризиків: </vt:lpstr>
      <vt:lpstr>PowerPoint Presentation</vt:lpstr>
      <vt:lpstr>PowerPoint Presentation</vt:lpstr>
      <vt:lpstr>Методи зниження та нейтралізації ризиків</vt:lpstr>
      <vt:lpstr>Основні методи зниження ризиків:  </vt:lpstr>
      <vt:lpstr>Також існує перелік загальноприйнятих прийомів та рекомендацій щодо нейтралізації або зниження ризику:  </vt:lpstr>
      <vt:lpstr>Страхування </vt:lpstr>
      <vt:lpstr>Методи оцінки ризиків</vt:lpstr>
      <vt:lpstr>PowerPoint Presentation</vt:lpstr>
      <vt:lpstr>Методи оцінки інвестиційних ризиків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7. Оцінка інвестиційного ризику </dc:title>
  <dc:creator>Marina Delini</dc:creator>
  <cp:lastModifiedBy>Maryna Dielini</cp:lastModifiedBy>
  <cp:revision>15</cp:revision>
  <dcterms:created xsi:type="dcterms:W3CDTF">2020-11-18T21:05:34Z</dcterms:created>
  <dcterms:modified xsi:type="dcterms:W3CDTF">2025-03-08T03:59:00Z</dcterms:modified>
</cp:coreProperties>
</file>