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1947" r:id="rId2"/>
    <p:sldId id="1948" r:id="rId3"/>
    <p:sldId id="1949" r:id="rId4"/>
    <p:sldId id="1968" r:id="rId5"/>
    <p:sldId id="1864" r:id="rId6"/>
    <p:sldId id="1972" r:id="rId7"/>
    <p:sldId id="1976" r:id="rId8"/>
    <p:sldId id="1961" r:id="rId9"/>
    <p:sldId id="1974" r:id="rId10"/>
    <p:sldId id="1975" r:id="rId11"/>
    <p:sldId id="1989" r:id="rId12"/>
    <p:sldId id="1865" r:id="rId13"/>
    <p:sldId id="1962" r:id="rId14"/>
    <p:sldId id="1991" r:id="rId15"/>
    <p:sldId id="1898" r:id="rId16"/>
    <p:sldId id="1899" r:id="rId17"/>
    <p:sldId id="1963" r:id="rId18"/>
    <p:sldId id="1964" r:id="rId19"/>
    <p:sldId id="1965" r:id="rId20"/>
    <p:sldId id="1950" r:id="rId21"/>
    <p:sldId id="1978" r:id="rId22"/>
    <p:sldId id="1982" r:id="rId23"/>
    <p:sldId id="1979" r:id="rId24"/>
    <p:sldId id="1980" r:id="rId25"/>
    <p:sldId id="1981" r:id="rId26"/>
    <p:sldId id="1971" r:id="rId27"/>
    <p:sldId id="1983" r:id="rId28"/>
    <p:sldId id="1984" r:id="rId29"/>
    <p:sldId id="1977" r:id="rId30"/>
    <p:sldId id="1951" r:id="rId31"/>
    <p:sldId id="1960" r:id="rId32"/>
    <p:sldId id="1952" r:id="rId33"/>
    <p:sldId id="1953" r:id="rId34"/>
    <p:sldId id="1954" r:id="rId35"/>
    <p:sldId id="1985" r:id="rId36"/>
    <p:sldId id="1955" r:id="rId37"/>
    <p:sldId id="1956" r:id="rId38"/>
    <p:sldId id="1990" r:id="rId39"/>
    <p:sldId id="1986" r:id="rId40"/>
    <p:sldId id="1988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D0"/>
    <a:srgbClr val="CE9A00"/>
    <a:srgbClr val="084F7F"/>
    <a:srgbClr val="FFB100"/>
    <a:srgbClr val="7AFF04"/>
    <a:srgbClr val="97E025"/>
    <a:srgbClr val="1792CD"/>
    <a:srgbClr val="FF483A"/>
    <a:srgbClr val="595959"/>
    <a:srgbClr val="C0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/>
    <p:restoredTop sz="94683"/>
  </p:normalViewPr>
  <p:slideViewPr>
    <p:cSldViewPr snapToGrid="0" snapToObjects="1">
      <p:cViewPr>
        <p:scale>
          <a:sx n="66" d="100"/>
          <a:sy n="66" d="100"/>
        </p:scale>
        <p:origin x="-60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05422-66C7-41A5-8329-087309E40F39}" type="doc">
      <dgm:prSet loTypeId="urn:microsoft.com/office/officeart/2005/8/layout/target1" loCatId="relationship" qsTypeId="urn:microsoft.com/office/officeart/2005/8/quickstyle/3d5" qsCatId="3D" csTypeId="urn:microsoft.com/office/officeart/2005/8/colors/colorful4" csCatId="colorful" phldr="1"/>
      <dgm:spPr/>
    </dgm:pt>
    <dgm:pt modelId="{9080029B-7D0C-4AE2-ABF1-BE6932ED2855}">
      <dgm:prSet phldrT="[Текст]" custT="1"/>
      <dgm:spPr/>
      <dgm:t>
        <a:bodyPr/>
        <a:lstStyle/>
        <a:p>
          <a:r>
            <a:rPr lang="uk-UA" sz="3600" dirty="0" smtClean="0">
              <a:latin typeface="ALS Sector Bold" pitchFamily="50" charset="0"/>
              <a:cs typeface="ALS Sector Bold" pitchFamily="50" charset="0"/>
            </a:rPr>
            <a:t>національна</a:t>
          </a:r>
          <a:endParaRPr lang="ru-RU" sz="3600" dirty="0">
            <a:latin typeface="ALS Sector Bold" pitchFamily="50" charset="0"/>
            <a:cs typeface="ALS Sector Bold" pitchFamily="50" charset="0"/>
          </a:endParaRPr>
        </a:p>
      </dgm:t>
    </dgm:pt>
    <dgm:pt modelId="{71D8047E-D462-4B54-A24F-33847222FB63}" type="parTrans" cxnId="{6DCA0AB6-2B1C-487A-AE42-458E3C48A62C}">
      <dgm:prSet/>
      <dgm:spPr/>
      <dgm:t>
        <a:bodyPr/>
        <a:lstStyle/>
        <a:p>
          <a:endParaRPr lang="ru-RU" sz="3600">
            <a:latin typeface="ALS Sector Bold" pitchFamily="50" charset="0"/>
            <a:cs typeface="ALS Sector Bold" pitchFamily="50" charset="0"/>
          </a:endParaRPr>
        </a:p>
      </dgm:t>
    </dgm:pt>
    <dgm:pt modelId="{132ED31F-0A9C-4D2E-B217-F0CB60BA2EF8}" type="sibTrans" cxnId="{6DCA0AB6-2B1C-487A-AE42-458E3C48A62C}">
      <dgm:prSet/>
      <dgm:spPr/>
      <dgm:t>
        <a:bodyPr/>
        <a:lstStyle/>
        <a:p>
          <a:endParaRPr lang="ru-RU" sz="3600">
            <a:latin typeface="ALS Sector Bold" pitchFamily="50" charset="0"/>
            <a:cs typeface="ALS Sector Bold" pitchFamily="50" charset="0"/>
          </a:endParaRPr>
        </a:p>
      </dgm:t>
    </dgm:pt>
    <dgm:pt modelId="{FFB8800A-3621-4C5F-9D5F-641122B2D702}">
      <dgm:prSet phldrT="[Текст]" custT="1"/>
      <dgm:spPr/>
      <dgm:t>
        <a:bodyPr/>
        <a:lstStyle/>
        <a:p>
          <a:r>
            <a:rPr lang="uk-UA" sz="3600" dirty="0" smtClean="0">
              <a:latin typeface="ALS Sector Bold" pitchFamily="50" charset="0"/>
              <a:cs typeface="ALS Sector Bold" pitchFamily="50" charset="0"/>
            </a:rPr>
            <a:t>регіональна</a:t>
          </a:r>
          <a:endParaRPr lang="ru-RU" sz="3600" dirty="0">
            <a:latin typeface="ALS Sector Bold" pitchFamily="50" charset="0"/>
            <a:cs typeface="ALS Sector Bold" pitchFamily="50" charset="0"/>
          </a:endParaRPr>
        </a:p>
      </dgm:t>
    </dgm:pt>
    <dgm:pt modelId="{42CEF947-CFBE-4266-B3C4-D16EB3420D44}" type="parTrans" cxnId="{23A82800-0F1C-451A-969C-6D39C6073EC6}">
      <dgm:prSet/>
      <dgm:spPr/>
      <dgm:t>
        <a:bodyPr/>
        <a:lstStyle/>
        <a:p>
          <a:endParaRPr lang="ru-RU" sz="3600">
            <a:latin typeface="ALS Sector Bold" pitchFamily="50" charset="0"/>
            <a:cs typeface="ALS Sector Bold" pitchFamily="50" charset="0"/>
          </a:endParaRPr>
        </a:p>
      </dgm:t>
    </dgm:pt>
    <dgm:pt modelId="{E3892E57-35BB-4281-986D-BEC25277F9FC}" type="sibTrans" cxnId="{23A82800-0F1C-451A-969C-6D39C6073EC6}">
      <dgm:prSet/>
      <dgm:spPr/>
      <dgm:t>
        <a:bodyPr/>
        <a:lstStyle/>
        <a:p>
          <a:endParaRPr lang="ru-RU" sz="3600">
            <a:latin typeface="ALS Sector Bold" pitchFamily="50" charset="0"/>
            <a:cs typeface="ALS Sector Bold" pitchFamily="50" charset="0"/>
          </a:endParaRPr>
        </a:p>
      </dgm:t>
    </dgm:pt>
    <dgm:pt modelId="{1786FD28-965E-47D9-A087-E31D2E50735D}">
      <dgm:prSet phldrT="[Текст]" custT="1"/>
      <dgm:spPr/>
      <dgm:t>
        <a:bodyPr/>
        <a:lstStyle/>
        <a:p>
          <a:r>
            <a:rPr lang="uk-UA" sz="3600" dirty="0" smtClean="0">
              <a:latin typeface="ALS Sector Bold" pitchFamily="50" charset="0"/>
              <a:cs typeface="ALS Sector Bold" pitchFamily="50" charset="0"/>
            </a:rPr>
            <a:t>міжнародна</a:t>
          </a:r>
          <a:endParaRPr lang="ru-RU" sz="3600" dirty="0">
            <a:latin typeface="ALS Sector Bold" pitchFamily="50" charset="0"/>
            <a:cs typeface="ALS Sector Bold" pitchFamily="50" charset="0"/>
          </a:endParaRPr>
        </a:p>
      </dgm:t>
    </dgm:pt>
    <dgm:pt modelId="{A263B795-5F30-4179-8627-E11148C1EF66}" type="parTrans" cxnId="{0AF70211-6265-48FB-B3C3-6FC14715B934}">
      <dgm:prSet/>
      <dgm:spPr/>
      <dgm:t>
        <a:bodyPr/>
        <a:lstStyle/>
        <a:p>
          <a:endParaRPr lang="ru-RU" sz="3600">
            <a:latin typeface="ALS Sector Bold" pitchFamily="50" charset="0"/>
            <a:cs typeface="ALS Sector Bold" pitchFamily="50" charset="0"/>
          </a:endParaRPr>
        </a:p>
      </dgm:t>
    </dgm:pt>
    <dgm:pt modelId="{D53D5B3E-3E32-461E-B45F-F4192855BDC6}" type="sibTrans" cxnId="{0AF70211-6265-48FB-B3C3-6FC14715B934}">
      <dgm:prSet/>
      <dgm:spPr/>
      <dgm:t>
        <a:bodyPr/>
        <a:lstStyle/>
        <a:p>
          <a:endParaRPr lang="ru-RU" sz="3600">
            <a:latin typeface="ALS Sector Bold" pitchFamily="50" charset="0"/>
            <a:cs typeface="ALS Sector Bold" pitchFamily="50" charset="0"/>
          </a:endParaRPr>
        </a:p>
      </dgm:t>
    </dgm:pt>
    <dgm:pt modelId="{7017882C-3A51-4915-AD1F-E41EF35237BD}" type="pres">
      <dgm:prSet presAssocID="{45005422-66C7-41A5-8329-087309E40F39}" presName="composite" presStyleCnt="0">
        <dgm:presLayoutVars>
          <dgm:chMax val="5"/>
          <dgm:dir/>
          <dgm:resizeHandles val="exact"/>
        </dgm:presLayoutVars>
      </dgm:prSet>
      <dgm:spPr/>
    </dgm:pt>
    <dgm:pt modelId="{C5053F73-5115-44FC-B0E5-5F7F21FD5C47}" type="pres">
      <dgm:prSet presAssocID="{9080029B-7D0C-4AE2-ABF1-BE6932ED2855}" presName="circle1" presStyleLbl="lnNode1" presStyleIdx="0" presStyleCnt="3"/>
      <dgm:spPr/>
    </dgm:pt>
    <dgm:pt modelId="{1DDB6F2A-CA19-49A7-A272-3D21C469422D}" type="pres">
      <dgm:prSet presAssocID="{9080029B-7D0C-4AE2-ABF1-BE6932ED2855}" presName="text1" presStyleLbl="revTx" presStyleIdx="0" presStyleCnt="3" custScaleX="208748" custLinFactNeighborX="5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2DAE2-786F-4B0F-B503-848D1E3559F5}" type="pres">
      <dgm:prSet presAssocID="{9080029B-7D0C-4AE2-ABF1-BE6932ED2855}" presName="line1" presStyleLbl="callout" presStyleIdx="0" presStyleCnt="6"/>
      <dgm:spPr/>
    </dgm:pt>
    <dgm:pt modelId="{A4B7DD77-9E7D-4BCE-B1D2-526AB759A81E}" type="pres">
      <dgm:prSet presAssocID="{9080029B-7D0C-4AE2-ABF1-BE6932ED2855}" presName="d1" presStyleLbl="callout" presStyleIdx="1" presStyleCnt="6"/>
      <dgm:spPr/>
    </dgm:pt>
    <dgm:pt modelId="{6F22CEAF-42FD-46EF-AE1D-EDEA8DF997EC}" type="pres">
      <dgm:prSet presAssocID="{FFB8800A-3621-4C5F-9D5F-641122B2D702}" presName="circle2" presStyleLbl="lnNode1" presStyleIdx="1" presStyleCnt="3"/>
      <dgm:spPr/>
    </dgm:pt>
    <dgm:pt modelId="{E401CA29-E8D9-45BD-82CB-4CDCFD06420D}" type="pres">
      <dgm:prSet presAssocID="{FFB8800A-3621-4C5F-9D5F-641122B2D702}" presName="text2" presStyleLbl="revTx" presStyleIdx="1" presStyleCnt="3" custScaleX="210861" custLinFactNeighborX="56927" custLinFactNeighborY="-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D0D4-38E1-4633-AD14-01745DEA483D}" type="pres">
      <dgm:prSet presAssocID="{FFB8800A-3621-4C5F-9D5F-641122B2D702}" presName="line2" presStyleLbl="callout" presStyleIdx="2" presStyleCnt="6"/>
      <dgm:spPr/>
    </dgm:pt>
    <dgm:pt modelId="{F358E0B8-D8EB-4C1E-B7F1-C90A0041D739}" type="pres">
      <dgm:prSet presAssocID="{FFB8800A-3621-4C5F-9D5F-641122B2D702}" presName="d2" presStyleLbl="callout" presStyleIdx="3" presStyleCnt="6"/>
      <dgm:spPr/>
    </dgm:pt>
    <dgm:pt modelId="{A3A00FC1-E903-4BCC-9FCB-92FD8562B19B}" type="pres">
      <dgm:prSet presAssocID="{1786FD28-965E-47D9-A087-E31D2E50735D}" presName="circle3" presStyleLbl="lnNode1" presStyleIdx="2" presStyleCnt="3"/>
      <dgm:spPr/>
    </dgm:pt>
    <dgm:pt modelId="{9E61F6C9-2D9A-44A3-9AF8-8E2FB5CEF672}" type="pres">
      <dgm:prSet presAssocID="{1786FD28-965E-47D9-A087-E31D2E50735D}" presName="text3" presStyleLbl="revTx" presStyleIdx="2" presStyleCnt="3" custScaleX="188427" custLinFactNeighborX="56928" custLinFactNeighborY="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896BF-1FBF-4997-B864-DCA231AFC7CC}" type="pres">
      <dgm:prSet presAssocID="{1786FD28-965E-47D9-A087-E31D2E50735D}" presName="line3" presStyleLbl="callout" presStyleIdx="4" presStyleCnt="6"/>
      <dgm:spPr/>
    </dgm:pt>
    <dgm:pt modelId="{76808630-2E70-4DE0-83F5-B1B1EE3C3960}" type="pres">
      <dgm:prSet presAssocID="{1786FD28-965E-47D9-A087-E31D2E50735D}" presName="d3" presStyleLbl="callout" presStyleIdx="5" presStyleCnt="6"/>
      <dgm:spPr/>
    </dgm:pt>
  </dgm:ptLst>
  <dgm:cxnLst>
    <dgm:cxn modelId="{4C4D67AA-E908-4D89-9588-97DF9B4909B3}" type="presOf" srcId="{45005422-66C7-41A5-8329-087309E40F39}" destId="{7017882C-3A51-4915-AD1F-E41EF35237BD}" srcOrd="0" destOrd="0" presId="urn:microsoft.com/office/officeart/2005/8/layout/target1"/>
    <dgm:cxn modelId="{23A82800-0F1C-451A-969C-6D39C6073EC6}" srcId="{45005422-66C7-41A5-8329-087309E40F39}" destId="{FFB8800A-3621-4C5F-9D5F-641122B2D702}" srcOrd="1" destOrd="0" parTransId="{42CEF947-CFBE-4266-B3C4-D16EB3420D44}" sibTransId="{E3892E57-35BB-4281-986D-BEC25277F9FC}"/>
    <dgm:cxn modelId="{6DCA0AB6-2B1C-487A-AE42-458E3C48A62C}" srcId="{45005422-66C7-41A5-8329-087309E40F39}" destId="{9080029B-7D0C-4AE2-ABF1-BE6932ED2855}" srcOrd="0" destOrd="0" parTransId="{71D8047E-D462-4B54-A24F-33847222FB63}" sibTransId="{132ED31F-0A9C-4D2E-B217-F0CB60BA2EF8}"/>
    <dgm:cxn modelId="{0AF70211-6265-48FB-B3C3-6FC14715B934}" srcId="{45005422-66C7-41A5-8329-087309E40F39}" destId="{1786FD28-965E-47D9-A087-E31D2E50735D}" srcOrd="2" destOrd="0" parTransId="{A263B795-5F30-4179-8627-E11148C1EF66}" sibTransId="{D53D5B3E-3E32-461E-B45F-F4192855BDC6}"/>
    <dgm:cxn modelId="{8C92B66A-B163-4B49-B3BE-5F1E5D843DA5}" type="presOf" srcId="{9080029B-7D0C-4AE2-ABF1-BE6932ED2855}" destId="{1DDB6F2A-CA19-49A7-A272-3D21C469422D}" srcOrd="0" destOrd="0" presId="urn:microsoft.com/office/officeart/2005/8/layout/target1"/>
    <dgm:cxn modelId="{AA78ADB8-5BFE-4490-B289-E0AB314DD6AE}" type="presOf" srcId="{FFB8800A-3621-4C5F-9D5F-641122B2D702}" destId="{E401CA29-E8D9-45BD-82CB-4CDCFD06420D}" srcOrd="0" destOrd="0" presId="urn:microsoft.com/office/officeart/2005/8/layout/target1"/>
    <dgm:cxn modelId="{7C5C4CFC-0A03-4F25-9795-95CF15EE6A4C}" type="presOf" srcId="{1786FD28-965E-47D9-A087-E31D2E50735D}" destId="{9E61F6C9-2D9A-44A3-9AF8-8E2FB5CEF672}" srcOrd="0" destOrd="0" presId="urn:microsoft.com/office/officeart/2005/8/layout/target1"/>
    <dgm:cxn modelId="{0D1B2C32-1BA4-4327-B458-10460BC8594F}" type="presParOf" srcId="{7017882C-3A51-4915-AD1F-E41EF35237BD}" destId="{C5053F73-5115-44FC-B0E5-5F7F21FD5C47}" srcOrd="0" destOrd="0" presId="urn:microsoft.com/office/officeart/2005/8/layout/target1"/>
    <dgm:cxn modelId="{0EEFFD9D-3F08-40AF-A2F2-1914C5C5F7F3}" type="presParOf" srcId="{7017882C-3A51-4915-AD1F-E41EF35237BD}" destId="{1DDB6F2A-CA19-49A7-A272-3D21C469422D}" srcOrd="1" destOrd="0" presId="urn:microsoft.com/office/officeart/2005/8/layout/target1"/>
    <dgm:cxn modelId="{8EDC4838-1478-4E5F-9708-34D7831899E0}" type="presParOf" srcId="{7017882C-3A51-4915-AD1F-E41EF35237BD}" destId="{CA02DAE2-786F-4B0F-B503-848D1E3559F5}" srcOrd="2" destOrd="0" presId="urn:microsoft.com/office/officeart/2005/8/layout/target1"/>
    <dgm:cxn modelId="{EF5AE58F-A336-4DA6-95E3-CADE6EE2191D}" type="presParOf" srcId="{7017882C-3A51-4915-AD1F-E41EF35237BD}" destId="{A4B7DD77-9E7D-4BCE-B1D2-526AB759A81E}" srcOrd="3" destOrd="0" presId="urn:microsoft.com/office/officeart/2005/8/layout/target1"/>
    <dgm:cxn modelId="{E496B55F-E335-456E-9818-0FB82909E9D2}" type="presParOf" srcId="{7017882C-3A51-4915-AD1F-E41EF35237BD}" destId="{6F22CEAF-42FD-46EF-AE1D-EDEA8DF997EC}" srcOrd="4" destOrd="0" presId="urn:microsoft.com/office/officeart/2005/8/layout/target1"/>
    <dgm:cxn modelId="{553D4848-8FB3-4324-8780-5F301AB8728A}" type="presParOf" srcId="{7017882C-3A51-4915-AD1F-E41EF35237BD}" destId="{E401CA29-E8D9-45BD-82CB-4CDCFD06420D}" srcOrd="5" destOrd="0" presId="urn:microsoft.com/office/officeart/2005/8/layout/target1"/>
    <dgm:cxn modelId="{9D4E701F-4C00-4F1A-B457-A34C16D8E6FE}" type="presParOf" srcId="{7017882C-3A51-4915-AD1F-E41EF35237BD}" destId="{C651D0D4-38E1-4633-AD14-01745DEA483D}" srcOrd="6" destOrd="0" presId="urn:microsoft.com/office/officeart/2005/8/layout/target1"/>
    <dgm:cxn modelId="{4DB80C1E-E7FD-45E0-A71C-CAE18842603F}" type="presParOf" srcId="{7017882C-3A51-4915-AD1F-E41EF35237BD}" destId="{F358E0B8-D8EB-4C1E-B7F1-C90A0041D739}" srcOrd="7" destOrd="0" presId="urn:microsoft.com/office/officeart/2005/8/layout/target1"/>
    <dgm:cxn modelId="{3383824F-2E9A-44A5-B810-EB6CBDDC1E7A}" type="presParOf" srcId="{7017882C-3A51-4915-AD1F-E41EF35237BD}" destId="{A3A00FC1-E903-4BCC-9FCB-92FD8562B19B}" srcOrd="8" destOrd="0" presId="urn:microsoft.com/office/officeart/2005/8/layout/target1"/>
    <dgm:cxn modelId="{268E637C-C602-4E51-88E8-1A28FC078145}" type="presParOf" srcId="{7017882C-3A51-4915-AD1F-E41EF35237BD}" destId="{9E61F6C9-2D9A-44A3-9AF8-8E2FB5CEF672}" srcOrd="9" destOrd="0" presId="urn:microsoft.com/office/officeart/2005/8/layout/target1"/>
    <dgm:cxn modelId="{AB4C6DB3-CB0A-4500-A526-790551017F4A}" type="presParOf" srcId="{7017882C-3A51-4915-AD1F-E41EF35237BD}" destId="{B4B896BF-1FBF-4997-B864-DCA231AFC7CC}" srcOrd="10" destOrd="0" presId="urn:microsoft.com/office/officeart/2005/8/layout/target1"/>
    <dgm:cxn modelId="{8483CBD1-F144-4032-B9E7-3F47ED43DE9C}" type="presParOf" srcId="{7017882C-3A51-4915-AD1F-E41EF35237BD}" destId="{76808630-2E70-4DE0-83F5-B1B1EE3C396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99A8B-F47E-433C-803B-A5141D9CD514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8F664-9375-4755-A068-2458C17C62CB}">
      <dgm:prSet phldrT="[Текст]"/>
      <dgm:spPr/>
      <dgm:t>
        <a:bodyPr/>
        <a:lstStyle/>
        <a:p>
          <a:r>
            <a:rPr lang="uk-UA" dirty="0" smtClean="0"/>
            <a:t>Міжнародні організації</a:t>
          </a:r>
          <a:endParaRPr lang="ru-RU" dirty="0"/>
        </a:p>
      </dgm:t>
    </dgm:pt>
    <dgm:pt modelId="{768E47F3-2BD9-42E5-A7E7-B1157D04E14A}" type="parTrans" cxnId="{35B2CB33-3AE1-4ADA-A36A-257B80A70DFD}">
      <dgm:prSet/>
      <dgm:spPr/>
      <dgm:t>
        <a:bodyPr/>
        <a:lstStyle/>
        <a:p>
          <a:endParaRPr lang="ru-RU"/>
        </a:p>
      </dgm:t>
    </dgm:pt>
    <dgm:pt modelId="{DB1BE785-0CC1-4017-A531-887C2A1D6147}" type="sibTrans" cxnId="{35B2CB33-3AE1-4ADA-A36A-257B80A70DFD}">
      <dgm:prSet/>
      <dgm:spPr/>
      <dgm:t>
        <a:bodyPr/>
        <a:lstStyle/>
        <a:p>
          <a:endParaRPr lang="ru-RU"/>
        </a:p>
      </dgm:t>
    </dgm:pt>
    <dgm:pt modelId="{CE240E16-1DF5-49B2-A104-28B9F1657182}">
      <dgm:prSet phldrT="[Текст]"/>
      <dgm:spPr/>
      <dgm:t>
        <a:bodyPr/>
        <a:lstStyle/>
        <a:p>
          <a:r>
            <a:rPr lang="uk-UA" dirty="0" smtClean="0"/>
            <a:t>що мають універсальний характер</a:t>
          </a:r>
          <a:endParaRPr lang="ru-RU" dirty="0"/>
        </a:p>
      </dgm:t>
    </dgm:pt>
    <dgm:pt modelId="{D93BEDB9-A2AD-4CF2-9D86-EEDE80D1E680}" type="parTrans" cxnId="{C0531303-99F5-49BF-BC7A-78F283335FA9}">
      <dgm:prSet/>
      <dgm:spPr/>
      <dgm:t>
        <a:bodyPr/>
        <a:lstStyle/>
        <a:p>
          <a:endParaRPr lang="ru-RU"/>
        </a:p>
      </dgm:t>
    </dgm:pt>
    <dgm:pt modelId="{CF84BED0-0DCF-4B40-8EDF-7587FD100452}" type="sibTrans" cxnId="{C0531303-99F5-49BF-BC7A-78F283335FA9}">
      <dgm:prSet/>
      <dgm:spPr/>
      <dgm:t>
        <a:bodyPr/>
        <a:lstStyle/>
        <a:p>
          <a:endParaRPr lang="ru-RU"/>
        </a:p>
      </dgm:t>
    </dgm:pt>
    <dgm:pt modelId="{91FE8967-C9D1-4B24-86A1-E80CAC94C587}">
      <dgm:prSet phldrT="[Текст]"/>
      <dgm:spPr/>
      <dgm:t>
        <a:bodyPr/>
        <a:lstStyle/>
        <a:p>
          <a:r>
            <a:rPr lang="uk-UA" dirty="0" smtClean="0"/>
            <a:t>Регіональні організації</a:t>
          </a:r>
          <a:endParaRPr lang="ru-RU" dirty="0"/>
        </a:p>
      </dgm:t>
    </dgm:pt>
    <dgm:pt modelId="{FC73B47A-44F9-47A5-8BA9-124BEE3F62CC}" type="parTrans" cxnId="{55323BAE-BCE9-4024-BEFF-9A4622A10C2E}">
      <dgm:prSet/>
      <dgm:spPr/>
      <dgm:t>
        <a:bodyPr/>
        <a:lstStyle/>
        <a:p>
          <a:endParaRPr lang="ru-RU"/>
        </a:p>
      </dgm:t>
    </dgm:pt>
    <dgm:pt modelId="{9C0FB678-DD1A-497C-B4E3-88146248C903}" type="sibTrans" cxnId="{55323BAE-BCE9-4024-BEFF-9A4622A10C2E}">
      <dgm:prSet/>
      <dgm:spPr/>
      <dgm:t>
        <a:bodyPr/>
        <a:lstStyle/>
        <a:p>
          <a:endParaRPr lang="ru-RU"/>
        </a:p>
      </dgm:t>
    </dgm:pt>
    <dgm:pt modelId="{01365033-BFF9-46AF-AF52-EA552BB85194}">
      <dgm:prSet phldrT="[Текст]"/>
      <dgm:spPr/>
      <dgm:t>
        <a:bodyPr/>
        <a:lstStyle/>
        <a:p>
          <a:r>
            <a:rPr lang="uk-UA" dirty="0" smtClean="0"/>
            <a:t>що мають універсальний характер</a:t>
          </a:r>
          <a:endParaRPr lang="ru-RU" dirty="0"/>
        </a:p>
      </dgm:t>
    </dgm:pt>
    <dgm:pt modelId="{664C42C4-B93F-4B82-9269-23BD60F0F49C}" type="parTrans" cxnId="{EF00FAF2-FB60-4ACA-937A-07411D193FD8}">
      <dgm:prSet/>
      <dgm:spPr/>
      <dgm:t>
        <a:bodyPr/>
        <a:lstStyle/>
        <a:p>
          <a:endParaRPr lang="ru-RU"/>
        </a:p>
      </dgm:t>
    </dgm:pt>
    <dgm:pt modelId="{B4473E84-C7E8-41B4-ABE4-33C7DBEEC153}" type="sibTrans" cxnId="{EF00FAF2-FB60-4ACA-937A-07411D193FD8}">
      <dgm:prSet/>
      <dgm:spPr/>
      <dgm:t>
        <a:bodyPr/>
        <a:lstStyle/>
        <a:p>
          <a:endParaRPr lang="ru-RU"/>
        </a:p>
      </dgm:t>
    </dgm:pt>
    <dgm:pt modelId="{B8AE96F4-FF76-4618-AC5D-7643F374D40D}">
      <dgm:prSet phldrT="[Текст]"/>
      <dgm:spPr/>
      <dgm:t>
        <a:bodyPr/>
        <a:lstStyle/>
        <a:p>
          <a:r>
            <a:rPr lang="uk-UA" dirty="0" smtClean="0"/>
            <a:t>Національні організації</a:t>
          </a:r>
          <a:endParaRPr lang="ru-RU" dirty="0"/>
        </a:p>
      </dgm:t>
    </dgm:pt>
    <dgm:pt modelId="{46724CCC-1B5C-4D4C-97EC-3EA01DF80786}" type="parTrans" cxnId="{2BC80200-9DBA-4CC4-A1B4-EF3E205BEE26}">
      <dgm:prSet/>
      <dgm:spPr/>
      <dgm:t>
        <a:bodyPr/>
        <a:lstStyle/>
        <a:p>
          <a:endParaRPr lang="ru-RU"/>
        </a:p>
      </dgm:t>
    </dgm:pt>
    <dgm:pt modelId="{6700D9BF-0E23-4BF3-B7B8-ADA6ACCCC775}" type="sibTrans" cxnId="{2BC80200-9DBA-4CC4-A1B4-EF3E205BEE26}">
      <dgm:prSet/>
      <dgm:spPr/>
      <dgm:t>
        <a:bodyPr/>
        <a:lstStyle/>
        <a:p>
          <a:endParaRPr lang="ru-RU"/>
        </a:p>
      </dgm:t>
    </dgm:pt>
    <dgm:pt modelId="{601BAA0C-DA89-499D-8808-65F8BB9AEEF1}">
      <dgm:prSet phldrT="[Текст]"/>
      <dgm:spPr/>
      <dgm:t>
        <a:bodyPr/>
        <a:lstStyle/>
        <a:p>
          <a:r>
            <a:rPr lang="uk-UA" dirty="0" smtClean="0"/>
            <a:t>що мають універсальний характер</a:t>
          </a:r>
          <a:endParaRPr lang="ru-RU" dirty="0"/>
        </a:p>
      </dgm:t>
    </dgm:pt>
    <dgm:pt modelId="{045F2888-966E-470E-BD7A-429F917E90DC}" type="parTrans" cxnId="{B9FA9C60-73A3-4184-BB73-3BA91E07F1B4}">
      <dgm:prSet/>
      <dgm:spPr/>
      <dgm:t>
        <a:bodyPr/>
        <a:lstStyle/>
        <a:p>
          <a:endParaRPr lang="ru-RU"/>
        </a:p>
      </dgm:t>
    </dgm:pt>
    <dgm:pt modelId="{64F5D15C-8B25-4790-BD5E-3B98CBC2D1CA}" type="sibTrans" cxnId="{B9FA9C60-73A3-4184-BB73-3BA91E07F1B4}">
      <dgm:prSet/>
      <dgm:spPr/>
      <dgm:t>
        <a:bodyPr/>
        <a:lstStyle/>
        <a:p>
          <a:endParaRPr lang="ru-RU"/>
        </a:p>
      </dgm:t>
    </dgm:pt>
    <dgm:pt modelId="{75F0A4D9-DCD6-4169-8023-89AD11E5FF0A}" type="pres">
      <dgm:prSet presAssocID="{6E099A8B-F47E-433C-803B-A5141D9CD5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9DA1B-1E1E-4D84-A654-1AB32D8F467A}" type="pres">
      <dgm:prSet presAssocID="{F628F664-9375-4755-A068-2458C17C62CB}" presName="circle1" presStyleLbl="node1" presStyleIdx="0" presStyleCnt="3"/>
      <dgm:spPr/>
    </dgm:pt>
    <dgm:pt modelId="{75D63B70-7C9C-48F7-BF76-DA5BF6BC655E}" type="pres">
      <dgm:prSet presAssocID="{F628F664-9375-4755-A068-2458C17C62CB}" presName="space" presStyleCnt="0"/>
      <dgm:spPr/>
    </dgm:pt>
    <dgm:pt modelId="{2516CE0B-8522-4A59-90A1-848F787B69D3}" type="pres">
      <dgm:prSet presAssocID="{F628F664-9375-4755-A068-2458C17C62CB}" presName="rect1" presStyleLbl="alignAcc1" presStyleIdx="0" presStyleCnt="3"/>
      <dgm:spPr/>
      <dgm:t>
        <a:bodyPr/>
        <a:lstStyle/>
        <a:p>
          <a:endParaRPr lang="ru-RU"/>
        </a:p>
      </dgm:t>
    </dgm:pt>
    <dgm:pt modelId="{B2EB8B7C-49A6-437E-85DD-F2E085D6070E}" type="pres">
      <dgm:prSet presAssocID="{91FE8967-C9D1-4B24-86A1-E80CAC94C587}" presName="vertSpace2" presStyleLbl="node1" presStyleIdx="0" presStyleCnt="3"/>
      <dgm:spPr/>
    </dgm:pt>
    <dgm:pt modelId="{B0D5EAA2-9C7D-4923-8001-B0D5B272BB2F}" type="pres">
      <dgm:prSet presAssocID="{91FE8967-C9D1-4B24-86A1-E80CAC94C587}" presName="circle2" presStyleLbl="node1" presStyleIdx="1" presStyleCnt="3"/>
      <dgm:spPr/>
    </dgm:pt>
    <dgm:pt modelId="{73637624-09B3-4F96-9E9F-7F7A1BF1079F}" type="pres">
      <dgm:prSet presAssocID="{91FE8967-C9D1-4B24-86A1-E80CAC94C587}" presName="rect2" presStyleLbl="alignAcc1" presStyleIdx="1" presStyleCnt="3"/>
      <dgm:spPr/>
      <dgm:t>
        <a:bodyPr/>
        <a:lstStyle/>
        <a:p>
          <a:endParaRPr lang="ru-RU"/>
        </a:p>
      </dgm:t>
    </dgm:pt>
    <dgm:pt modelId="{E9EC70B0-B8B7-4101-8026-347778A3AF0F}" type="pres">
      <dgm:prSet presAssocID="{B8AE96F4-FF76-4618-AC5D-7643F374D40D}" presName="vertSpace3" presStyleLbl="node1" presStyleIdx="1" presStyleCnt="3"/>
      <dgm:spPr/>
    </dgm:pt>
    <dgm:pt modelId="{EEC63AA7-3E10-4887-93F2-506D15513C6F}" type="pres">
      <dgm:prSet presAssocID="{B8AE96F4-FF76-4618-AC5D-7643F374D40D}" presName="circle3" presStyleLbl="node1" presStyleIdx="2" presStyleCnt="3"/>
      <dgm:spPr/>
    </dgm:pt>
    <dgm:pt modelId="{77EDBDFA-FA30-4E09-83F5-938DB2D12F70}" type="pres">
      <dgm:prSet presAssocID="{B8AE96F4-FF76-4618-AC5D-7643F374D40D}" presName="rect3" presStyleLbl="alignAcc1" presStyleIdx="2" presStyleCnt="3"/>
      <dgm:spPr/>
      <dgm:t>
        <a:bodyPr/>
        <a:lstStyle/>
        <a:p>
          <a:endParaRPr lang="ru-RU"/>
        </a:p>
      </dgm:t>
    </dgm:pt>
    <dgm:pt modelId="{67173A7C-70C1-4751-A9C1-894FC72C338C}" type="pres">
      <dgm:prSet presAssocID="{F628F664-9375-4755-A068-2458C17C62C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F3DFF-5250-4533-A5EE-0DD617CE8BB4}" type="pres">
      <dgm:prSet presAssocID="{F628F664-9375-4755-A068-2458C17C62C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DFE3B-E729-4610-85EF-E913FC843726}" type="pres">
      <dgm:prSet presAssocID="{91FE8967-C9D1-4B24-86A1-E80CAC94C58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AE008-DFBC-4C11-AFE5-3FAA14A0BFA4}" type="pres">
      <dgm:prSet presAssocID="{91FE8967-C9D1-4B24-86A1-E80CAC94C58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F1120-5103-4858-B1A6-6CBB6B4EABF0}" type="pres">
      <dgm:prSet presAssocID="{B8AE96F4-FF76-4618-AC5D-7643F374D40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DEF92-140F-46BE-B590-973552CAB4E8}" type="pres">
      <dgm:prSet presAssocID="{B8AE96F4-FF76-4618-AC5D-7643F374D40D}" presName="rect3ChTx" presStyleLbl="alignAcc1" presStyleIdx="2" presStyleCnt="3" custFlipHor="1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23BAE-BCE9-4024-BEFF-9A4622A10C2E}" srcId="{6E099A8B-F47E-433C-803B-A5141D9CD514}" destId="{91FE8967-C9D1-4B24-86A1-E80CAC94C587}" srcOrd="1" destOrd="0" parTransId="{FC73B47A-44F9-47A5-8BA9-124BEE3F62CC}" sibTransId="{9C0FB678-DD1A-497C-B4E3-88146248C903}"/>
    <dgm:cxn modelId="{C0342520-6A27-4A95-BD9D-9BC8BC3308D0}" type="presOf" srcId="{91FE8967-C9D1-4B24-86A1-E80CAC94C587}" destId="{AACDFE3B-E729-4610-85EF-E913FC843726}" srcOrd="1" destOrd="0" presId="urn:microsoft.com/office/officeart/2005/8/layout/target3"/>
    <dgm:cxn modelId="{C0531303-99F5-49BF-BC7A-78F283335FA9}" srcId="{F628F664-9375-4755-A068-2458C17C62CB}" destId="{CE240E16-1DF5-49B2-A104-28B9F1657182}" srcOrd="0" destOrd="0" parTransId="{D93BEDB9-A2AD-4CF2-9D86-EEDE80D1E680}" sibTransId="{CF84BED0-0DCF-4B40-8EDF-7587FD100452}"/>
    <dgm:cxn modelId="{B24AC167-62FB-440A-A51A-39CEC6E373CA}" type="presOf" srcId="{B8AE96F4-FF76-4618-AC5D-7643F374D40D}" destId="{77EDBDFA-FA30-4E09-83F5-938DB2D12F70}" srcOrd="0" destOrd="0" presId="urn:microsoft.com/office/officeart/2005/8/layout/target3"/>
    <dgm:cxn modelId="{71801FF8-5F0B-459B-B70F-90F0828D4D54}" type="presOf" srcId="{B8AE96F4-FF76-4618-AC5D-7643F374D40D}" destId="{A02F1120-5103-4858-B1A6-6CBB6B4EABF0}" srcOrd="1" destOrd="0" presId="urn:microsoft.com/office/officeart/2005/8/layout/target3"/>
    <dgm:cxn modelId="{170500B5-74E9-4792-9168-29E44F2C5A39}" type="presOf" srcId="{91FE8967-C9D1-4B24-86A1-E80CAC94C587}" destId="{73637624-09B3-4F96-9E9F-7F7A1BF1079F}" srcOrd="0" destOrd="0" presId="urn:microsoft.com/office/officeart/2005/8/layout/target3"/>
    <dgm:cxn modelId="{35B2CB33-3AE1-4ADA-A36A-257B80A70DFD}" srcId="{6E099A8B-F47E-433C-803B-A5141D9CD514}" destId="{F628F664-9375-4755-A068-2458C17C62CB}" srcOrd="0" destOrd="0" parTransId="{768E47F3-2BD9-42E5-A7E7-B1157D04E14A}" sibTransId="{DB1BE785-0CC1-4017-A531-887C2A1D6147}"/>
    <dgm:cxn modelId="{9C0F51FC-8AD4-401E-9ABA-DAB521CAB5BC}" type="presOf" srcId="{CE240E16-1DF5-49B2-A104-28B9F1657182}" destId="{5F7F3DFF-5250-4533-A5EE-0DD617CE8BB4}" srcOrd="0" destOrd="0" presId="urn:microsoft.com/office/officeart/2005/8/layout/target3"/>
    <dgm:cxn modelId="{B5EB3BAF-278C-4EB4-BDEB-8B546935D1A2}" type="presOf" srcId="{F628F664-9375-4755-A068-2458C17C62CB}" destId="{67173A7C-70C1-4751-A9C1-894FC72C338C}" srcOrd="1" destOrd="0" presId="urn:microsoft.com/office/officeart/2005/8/layout/target3"/>
    <dgm:cxn modelId="{2BC80200-9DBA-4CC4-A1B4-EF3E205BEE26}" srcId="{6E099A8B-F47E-433C-803B-A5141D9CD514}" destId="{B8AE96F4-FF76-4618-AC5D-7643F374D40D}" srcOrd="2" destOrd="0" parTransId="{46724CCC-1B5C-4D4C-97EC-3EA01DF80786}" sibTransId="{6700D9BF-0E23-4BF3-B7B8-ADA6ACCCC775}"/>
    <dgm:cxn modelId="{EF00FAF2-FB60-4ACA-937A-07411D193FD8}" srcId="{91FE8967-C9D1-4B24-86A1-E80CAC94C587}" destId="{01365033-BFF9-46AF-AF52-EA552BB85194}" srcOrd="0" destOrd="0" parTransId="{664C42C4-B93F-4B82-9269-23BD60F0F49C}" sibTransId="{B4473E84-C7E8-41B4-ABE4-33C7DBEEC153}"/>
    <dgm:cxn modelId="{2F7ECAAF-747A-43B3-814B-E1D90F72A2A5}" type="presOf" srcId="{601BAA0C-DA89-499D-8808-65F8BB9AEEF1}" destId="{8AEDEF92-140F-46BE-B590-973552CAB4E8}" srcOrd="0" destOrd="0" presId="urn:microsoft.com/office/officeart/2005/8/layout/target3"/>
    <dgm:cxn modelId="{7CE5BC34-3F99-4CDD-8222-F6C2806ACA20}" type="presOf" srcId="{01365033-BFF9-46AF-AF52-EA552BB85194}" destId="{B7BAE008-DFBC-4C11-AFE5-3FAA14A0BFA4}" srcOrd="0" destOrd="0" presId="urn:microsoft.com/office/officeart/2005/8/layout/target3"/>
    <dgm:cxn modelId="{258081CA-7C8E-4542-A4FC-E0BC295A44F2}" type="presOf" srcId="{6E099A8B-F47E-433C-803B-A5141D9CD514}" destId="{75F0A4D9-DCD6-4169-8023-89AD11E5FF0A}" srcOrd="0" destOrd="0" presId="urn:microsoft.com/office/officeart/2005/8/layout/target3"/>
    <dgm:cxn modelId="{B9FA9C60-73A3-4184-BB73-3BA91E07F1B4}" srcId="{B8AE96F4-FF76-4618-AC5D-7643F374D40D}" destId="{601BAA0C-DA89-499D-8808-65F8BB9AEEF1}" srcOrd="0" destOrd="0" parTransId="{045F2888-966E-470E-BD7A-429F917E90DC}" sibTransId="{64F5D15C-8B25-4790-BD5E-3B98CBC2D1CA}"/>
    <dgm:cxn modelId="{7E2A4443-8C7E-4B8B-9592-8EA195CF21B9}" type="presOf" srcId="{F628F664-9375-4755-A068-2458C17C62CB}" destId="{2516CE0B-8522-4A59-90A1-848F787B69D3}" srcOrd="0" destOrd="0" presId="urn:microsoft.com/office/officeart/2005/8/layout/target3"/>
    <dgm:cxn modelId="{891E6D90-385F-44A9-8569-0502D556FD49}" type="presParOf" srcId="{75F0A4D9-DCD6-4169-8023-89AD11E5FF0A}" destId="{CB39DA1B-1E1E-4D84-A654-1AB32D8F467A}" srcOrd="0" destOrd="0" presId="urn:microsoft.com/office/officeart/2005/8/layout/target3"/>
    <dgm:cxn modelId="{A1675DF2-6CDF-4380-9A83-9288A4BD0DEF}" type="presParOf" srcId="{75F0A4D9-DCD6-4169-8023-89AD11E5FF0A}" destId="{75D63B70-7C9C-48F7-BF76-DA5BF6BC655E}" srcOrd="1" destOrd="0" presId="urn:microsoft.com/office/officeart/2005/8/layout/target3"/>
    <dgm:cxn modelId="{76D5FD76-06C2-4EA5-8CCB-CA226B1B2FA2}" type="presParOf" srcId="{75F0A4D9-DCD6-4169-8023-89AD11E5FF0A}" destId="{2516CE0B-8522-4A59-90A1-848F787B69D3}" srcOrd="2" destOrd="0" presId="urn:microsoft.com/office/officeart/2005/8/layout/target3"/>
    <dgm:cxn modelId="{BF28326A-3352-459C-8022-28447B22A908}" type="presParOf" srcId="{75F0A4D9-DCD6-4169-8023-89AD11E5FF0A}" destId="{B2EB8B7C-49A6-437E-85DD-F2E085D6070E}" srcOrd="3" destOrd="0" presId="urn:microsoft.com/office/officeart/2005/8/layout/target3"/>
    <dgm:cxn modelId="{F89CFD5B-4A0E-4C44-A447-80542B455360}" type="presParOf" srcId="{75F0A4D9-DCD6-4169-8023-89AD11E5FF0A}" destId="{B0D5EAA2-9C7D-4923-8001-B0D5B272BB2F}" srcOrd="4" destOrd="0" presId="urn:microsoft.com/office/officeart/2005/8/layout/target3"/>
    <dgm:cxn modelId="{769D978D-8F21-48A0-8335-67C31936F60C}" type="presParOf" srcId="{75F0A4D9-DCD6-4169-8023-89AD11E5FF0A}" destId="{73637624-09B3-4F96-9E9F-7F7A1BF1079F}" srcOrd="5" destOrd="0" presId="urn:microsoft.com/office/officeart/2005/8/layout/target3"/>
    <dgm:cxn modelId="{05C5E340-C9D0-4973-94C2-798CC9D2003A}" type="presParOf" srcId="{75F0A4D9-DCD6-4169-8023-89AD11E5FF0A}" destId="{E9EC70B0-B8B7-4101-8026-347778A3AF0F}" srcOrd="6" destOrd="0" presId="urn:microsoft.com/office/officeart/2005/8/layout/target3"/>
    <dgm:cxn modelId="{3DC6AEE6-6EB6-4BB5-B6F6-F9BAEE5FFE08}" type="presParOf" srcId="{75F0A4D9-DCD6-4169-8023-89AD11E5FF0A}" destId="{EEC63AA7-3E10-4887-93F2-506D15513C6F}" srcOrd="7" destOrd="0" presId="urn:microsoft.com/office/officeart/2005/8/layout/target3"/>
    <dgm:cxn modelId="{6B7C84AC-86A7-446F-A5BF-FCABD6F1F521}" type="presParOf" srcId="{75F0A4D9-DCD6-4169-8023-89AD11E5FF0A}" destId="{77EDBDFA-FA30-4E09-83F5-938DB2D12F70}" srcOrd="8" destOrd="0" presId="urn:microsoft.com/office/officeart/2005/8/layout/target3"/>
    <dgm:cxn modelId="{7D0A9D88-0A43-44BC-8D5C-77A5C8FC85C4}" type="presParOf" srcId="{75F0A4D9-DCD6-4169-8023-89AD11E5FF0A}" destId="{67173A7C-70C1-4751-A9C1-894FC72C338C}" srcOrd="9" destOrd="0" presId="urn:microsoft.com/office/officeart/2005/8/layout/target3"/>
    <dgm:cxn modelId="{64B7C57C-5C92-407C-93B6-647A9155DCB3}" type="presParOf" srcId="{75F0A4D9-DCD6-4169-8023-89AD11E5FF0A}" destId="{5F7F3DFF-5250-4533-A5EE-0DD617CE8BB4}" srcOrd="10" destOrd="0" presId="urn:microsoft.com/office/officeart/2005/8/layout/target3"/>
    <dgm:cxn modelId="{FF36799D-1B46-4C61-9C4E-3A47B116BE8D}" type="presParOf" srcId="{75F0A4D9-DCD6-4169-8023-89AD11E5FF0A}" destId="{AACDFE3B-E729-4610-85EF-E913FC843726}" srcOrd="11" destOrd="0" presId="urn:microsoft.com/office/officeart/2005/8/layout/target3"/>
    <dgm:cxn modelId="{4A9501A4-629B-43F7-91F4-7A31B1D48E5A}" type="presParOf" srcId="{75F0A4D9-DCD6-4169-8023-89AD11E5FF0A}" destId="{B7BAE008-DFBC-4C11-AFE5-3FAA14A0BFA4}" srcOrd="12" destOrd="0" presId="urn:microsoft.com/office/officeart/2005/8/layout/target3"/>
    <dgm:cxn modelId="{D0079A9C-642B-489E-9F34-2FC3B7170C8D}" type="presParOf" srcId="{75F0A4D9-DCD6-4169-8023-89AD11E5FF0A}" destId="{A02F1120-5103-4858-B1A6-6CBB6B4EABF0}" srcOrd="13" destOrd="0" presId="urn:microsoft.com/office/officeart/2005/8/layout/target3"/>
    <dgm:cxn modelId="{BB3818BB-15E7-43D9-A334-A1073C1A4B92}" type="presParOf" srcId="{75F0A4D9-DCD6-4169-8023-89AD11E5FF0A}" destId="{8AEDEF92-140F-46BE-B590-973552CAB4E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5A710-CDE3-4C8D-ABDA-B87AF78F03F4}" type="doc">
      <dgm:prSet loTypeId="urn:microsoft.com/office/officeart/2005/8/layout/hierarchy1" loCatId="hierarchy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D4CAE2-129D-4D69-B608-E8D6AA9A26F6}">
      <dgm:prSet phldrT="[Текст]" custT="1"/>
      <dgm:spPr/>
      <dgm:t>
        <a:bodyPr/>
        <a:lstStyle/>
        <a:p>
          <a:r>
            <a:rPr lang="uk-UA" sz="2000" dirty="0" smtClean="0"/>
            <a:t>Туристичні організації</a:t>
          </a:r>
          <a:endParaRPr lang="ru-RU" sz="2000" dirty="0"/>
        </a:p>
      </dgm:t>
    </dgm:pt>
    <dgm:pt modelId="{CFB076EB-F001-4CDC-B923-8D95AC6EBBA7}" type="parTrans" cxnId="{AA24F79C-3F83-4F28-82E7-21877E1A79B6}">
      <dgm:prSet/>
      <dgm:spPr/>
      <dgm:t>
        <a:bodyPr/>
        <a:lstStyle/>
        <a:p>
          <a:endParaRPr lang="ru-RU" sz="1800"/>
        </a:p>
      </dgm:t>
    </dgm:pt>
    <dgm:pt modelId="{905A78CE-88F6-4F55-B750-C39D956C79F9}" type="sibTrans" cxnId="{AA24F79C-3F83-4F28-82E7-21877E1A79B6}">
      <dgm:prSet/>
      <dgm:spPr/>
      <dgm:t>
        <a:bodyPr/>
        <a:lstStyle/>
        <a:p>
          <a:endParaRPr lang="ru-RU" sz="1800"/>
        </a:p>
      </dgm:t>
    </dgm:pt>
    <dgm:pt modelId="{C064FCFC-1535-4FD2-BBDB-A9C41AB7A9D1}">
      <dgm:prSet phldrT="[Текст]" custT="1"/>
      <dgm:spPr/>
      <dgm:t>
        <a:bodyPr/>
        <a:lstStyle/>
        <a:p>
          <a:r>
            <a:rPr lang="uk-UA" sz="2000" dirty="0" smtClean="0"/>
            <a:t>міжнародні</a:t>
          </a:r>
          <a:endParaRPr lang="ru-RU" sz="2000" dirty="0"/>
        </a:p>
      </dgm:t>
    </dgm:pt>
    <dgm:pt modelId="{0FA0F792-A8EA-482F-B816-F1276DA3D77F}" type="parTrans" cxnId="{21DC2110-A07B-419F-8B8F-69C479DF04F1}">
      <dgm:prSet/>
      <dgm:spPr/>
      <dgm:t>
        <a:bodyPr/>
        <a:lstStyle/>
        <a:p>
          <a:endParaRPr lang="ru-RU" sz="1800"/>
        </a:p>
      </dgm:t>
    </dgm:pt>
    <dgm:pt modelId="{5986FDBB-FF7F-4A67-A6D3-5534B2DFC2FB}" type="sibTrans" cxnId="{21DC2110-A07B-419F-8B8F-69C479DF04F1}">
      <dgm:prSet/>
      <dgm:spPr/>
      <dgm:t>
        <a:bodyPr/>
        <a:lstStyle/>
        <a:p>
          <a:endParaRPr lang="ru-RU" sz="1800"/>
        </a:p>
      </dgm:t>
    </dgm:pt>
    <dgm:pt modelId="{1F2E62DB-CB98-4D3A-8A58-C62AE9672CB3}">
      <dgm:prSet phldrT="[Текст]" custT="1"/>
      <dgm:spPr/>
      <dgm:t>
        <a:bodyPr/>
        <a:lstStyle/>
        <a:p>
          <a:r>
            <a:rPr lang="uk-UA" sz="2000" dirty="0" smtClean="0"/>
            <a:t>загального характеру</a:t>
          </a:r>
          <a:endParaRPr lang="ru-RU" sz="2000" dirty="0"/>
        </a:p>
      </dgm:t>
    </dgm:pt>
    <dgm:pt modelId="{42FCA640-1305-4030-A6C9-ED6C87DD76D0}" type="parTrans" cxnId="{C87D181D-92C9-431B-8E76-CC83B296FE84}">
      <dgm:prSet/>
      <dgm:spPr/>
      <dgm:t>
        <a:bodyPr/>
        <a:lstStyle/>
        <a:p>
          <a:endParaRPr lang="ru-RU" sz="1800"/>
        </a:p>
      </dgm:t>
    </dgm:pt>
    <dgm:pt modelId="{DCD9CA73-0D8D-4158-B51B-87AC7EC5B683}" type="sibTrans" cxnId="{C87D181D-92C9-431B-8E76-CC83B296FE84}">
      <dgm:prSet/>
      <dgm:spPr/>
      <dgm:t>
        <a:bodyPr/>
        <a:lstStyle/>
        <a:p>
          <a:endParaRPr lang="ru-RU" sz="1800"/>
        </a:p>
      </dgm:t>
    </dgm:pt>
    <dgm:pt modelId="{E2F24B62-ED48-4D90-8F85-48E81A0EE772}">
      <dgm:prSet phldrT="[Текст]" custT="1"/>
      <dgm:spPr/>
      <dgm:t>
        <a:bodyPr/>
        <a:lstStyle/>
        <a:p>
          <a:r>
            <a:rPr lang="uk-UA" sz="2000" dirty="0" smtClean="0"/>
            <a:t>галузеві</a:t>
          </a:r>
          <a:endParaRPr lang="ru-RU" sz="2000" dirty="0"/>
        </a:p>
      </dgm:t>
    </dgm:pt>
    <dgm:pt modelId="{FBBDB922-5F94-4F22-AD45-FD5407739A42}" type="parTrans" cxnId="{20885297-55CB-4FD8-BC2F-8E102CE7C52F}">
      <dgm:prSet/>
      <dgm:spPr/>
      <dgm:t>
        <a:bodyPr/>
        <a:lstStyle/>
        <a:p>
          <a:endParaRPr lang="ru-RU" sz="1800"/>
        </a:p>
      </dgm:t>
    </dgm:pt>
    <dgm:pt modelId="{17904BFC-BACC-485B-8559-65F0E5CB9414}" type="sibTrans" cxnId="{20885297-55CB-4FD8-BC2F-8E102CE7C52F}">
      <dgm:prSet/>
      <dgm:spPr/>
      <dgm:t>
        <a:bodyPr/>
        <a:lstStyle/>
        <a:p>
          <a:endParaRPr lang="ru-RU" sz="1800"/>
        </a:p>
      </dgm:t>
    </dgm:pt>
    <dgm:pt modelId="{5F6BCA4C-95C2-4709-AB84-C7E5B4B1A20F}">
      <dgm:prSet phldrT="[Текст]" custT="1"/>
      <dgm:spPr/>
      <dgm:t>
        <a:bodyPr/>
        <a:lstStyle/>
        <a:p>
          <a:r>
            <a:rPr lang="uk-UA" sz="2000" dirty="0" smtClean="0"/>
            <a:t>регіональні</a:t>
          </a:r>
          <a:endParaRPr lang="ru-RU" sz="2000" dirty="0"/>
        </a:p>
      </dgm:t>
    </dgm:pt>
    <dgm:pt modelId="{C4928F3E-15EE-4C30-88EE-DF7BF20642A2}" type="parTrans" cxnId="{33B33198-6D5E-46B5-96BC-C2E23FE2FCB6}">
      <dgm:prSet/>
      <dgm:spPr/>
      <dgm:t>
        <a:bodyPr/>
        <a:lstStyle/>
        <a:p>
          <a:endParaRPr lang="ru-RU" sz="1800"/>
        </a:p>
      </dgm:t>
    </dgm:pt>
    <dgm:pt modelId="{777DC671-C5D6-45AF-BB9E-22AE34B76306}" type="sibTrans" cxnId="{33B33198-6D5E-46B5-96BC-C2E23FE2FCB6}">
      <dgm:prSet/>
      <dgm:spPr/>
      <dgm:t>
        <a:bodyPr/>
        <a:lstStyle/>
        <a:p>
          <a:endParaRPr lang="ru-RU" sz="1800"/>
        </a:p>
      </dgm:t>
    </dgm:pt>
    <dgm:pt modelId="{26FBC99B-0F85-4E99-9402-C9C7B43A3CA7}">
      <dgm:prSet phldrT="[Текст]" custT="1"/>
      <dgm:spPr/>
      <dgm:t>
        <a:bodyPr/>
        <a:lstStyle/>
        <a:p>
          <a:r>
            <a:rPr lang="uk-UA" sz="2000" dirty="0" smtClean="0"/>
            <a:t>Загального характеру</a:t>
          </a:r>
          <a:endParaRPr lang="ru-RU" sz="2000" dirty="0"/>
        </a:p>
      </dgm:t>
    </dgm:pt>
    <dgm:pt modelId="{F5872E6C-E967-43DD-AE5A-BDD02DD5C9F1}" type="parTrans" cxnId="{361D8D9C-4059-4AAE-BECC-9B60EB122CF7}">
      <dgm:prSet/>
      <dgm:spPr/>
      <dgm:t>
        <a:bodyPr/>
        <a:lstStyle/>
        <a:p>
          <a:endParaRPr lang="ru-RU" sz="1800"/>
        </a:p>
      </dgm:t>
    </dgm:pt>
    <dgm:pt modelId="{8AE23193-C976-43BD-B802-5797A3D72221}" type="sibTrans" cxnId="{361D8D9C-4059-4AAE-BECC-9B60EB122CF7}">
      <dgm:prSet/>
      <dgm:spPr/>
      <dgm:t>
        <a:bodyPr/>
        <a:lstStyle/>
        <a:p>
          <a:endParaRPr lang="ru-RU" sz="1800"/>
        </a:p>
      </dgm:t>
    </dgm:pt>
    <dgm:pt modelId="{8DF970E5-03BB-4A2F-8858-8B7B9B46C863}">
      <dgm:prSet custT="1"/>
      <dgm:spPr/>
      <dgm:t>
        <a:bodyPr/>
        <a:lstStyle/>
        <a:p>
          <a:r>
            <a:rPr lang="uk-UA" sz="2000" dirty="0" smtClean="0"/>
            <a:t>галузеві</a:t>
          </a:r>
          <a:endParaRPr lang="ru-RU" sz="2000" dirty="0"/>
        </a:p>
      </dgm:t>
    </dgm:pt>
    <dgm:pt modelId="{82747940-361C-42C2-9D73-0F5276E3D876}" type="parTrans" cxnId="{C37363D4-856E-4F1B-9E06-CA94864C7D41}">
      <dgm:prSet/>
      <dgm:spPr/>
      <dgm:t>
        <a:bodyPr/>
        <a:lstStyle/>
        <a:p>
          <a:endParaRPr lang="ru-RU" sz="1800"/>
        </a:p>
      </dgm:t>
    </dgm:pt>
    <dgm:pt modelId="{E01E34AE-1585-4EFF-96E9-778F3D2BF96E}" type="sibTrans" cxnId="{C37363D4-856E-4F1B-9E06-CA94864C7D41}">
      <dgm:prSet/>
      <dgm:spPr/>
      <dgm:t>
        <a:bodyPr/>
        <a:lstStyle/>
        <a:p>
          <a:endParaRPr lang="ru-RU" sz="1800"/>
        </a:p>
      </dgm:t>
    </dgm:pt>
    <dgm:pt modelId="{7D51DD80-F9C1-4B13-9185-F9C7B825651B}">
      <dgm:prSet custT="1"/>
      <dgm:spPr/>
      <dgm:t>
        <a:bodyPr/>
        <a:lstStyle/>
        <a:p>
          <a:r>
            <a:rPr lang="uk-UA" sz="2000" dirty="0" smtClean="0"/>
            <a:t>спеціалізовані</a:t>
          </a:r>
          <a:endParaRPr lang="ru-RU" sz="2000" dirty="0"/>
        </a:p>
      </dgm:t>
    </dgm:pt>
    <dgm:pt modelId="{525A5E7B-0BC5-4C50-B59A-F192CE3AC44C}" type="parTrans" cxnId="{CB933321-8CF2-4007-9D50-9AD2CFAB5836}">
      <dgm:prSet/>
      <dgm:spPr/>
      <dgm:t>
        <a:bodyPr/>
        <a:lstStyle/>
        <a:p>
          <a:endParaRPr lang="ru-RU" sz="1800"/>
        </a:p>
      </dgm:t>
    </dgm:pt>
    <dgm:pt modelId="{9B2CD75E-5146-4FBF-9EFD-3738367425A5}" type="sibTrans" cxnId="{CB933321-8CF2-4007-9D50-9AD2CFAB5836}">
      <dgm:prSet/>
      <dgm:spPr/>
      <dgm:t>
        <a:bodyPr/>
        <a:lstStyle/>
        <a:p>
          <a:endParaRPr lang="ru-RU" sz="1800"/>
        </a:p>
      </dgm:t>
    </dgm:pt>
    <dgm:pt modelId="{84D756DE-D787-4456-B9FD-B7365F332470}">
      <dgm:prSet custT="1"/>
      <dgm:spPr/>
      <dgm:t>
        <a:bodyPr/>
        <a:lstStyle/>
        <a:p>
          <a:r>
            <a:rPr lang="uk-UA" sz="2000" dirty="0" smtClean="0"/>
            <a:t>особливі</a:t>
          </a:r>
          <a:endParaRPr lang="ru-RU" sz="2000" dirty="0"/>
        </a:p>
      </dgm:t>
    </dgm:pt>
    <dgm:pt modelId="{77479CA8-D0B0-46FB-BEE4-C33F44A6AB28}" type="parTrans" cxnId="{0E9900F4-8873-420D-A6A2-7F55E2334A3E}">
      <dgm:prSet/>
      <dgm:spPr/>
      <dgm:t>
        <a:bodyPr/>
        <a:lstStyle/>
        <a:p>
          <a:endParaRPr lang="ru-RU" sz="1800"/>
        </a:p>
      </dgm:t>
    </dgm:pt>
    <dgm:pt modelId="{A5F6847F-9B03-4951-B389-CE2FBBDC17AD}" type="sibTrans" cxnId="{0E9900F4-8873-420D-A6A2-7F55E2334A3E}">
      <dgm:prSet/>
      <dgm:spPr/>
      <dgm:t>
        <a:bodyPr/>
        <a:lstStyle/>
        <a:p>
          <a:endParaRPr lang="ru-RU" sz="1800"/>
        </a:p>
      </dgm:t>
    </dgm:pt>
    <dgm:pt modelId="{239218AE-72D3-4C0E-8850-DF83BAA52E03}" type="pres">
      <dgm:prSet presAssocID="{57E5A710-CDE3-4C8D-ABDA-B87AF78F03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65E184-5AC7-4274-8488-C1C0FB28C64E}" type="pres">
      <dgm:prSet presAssocID="{FDD4CAE2-129D-4D69-B608-E8D6AA9A26F6}" presName="hierRoot1" presStyleCnt="0"/>
      <dgm:spPr/>
    </dgm:pt>
    <dgm:pt modelId="{CC3BAA5F-6CCF-4DB9-AAE9-F969E3919F22}" type="pres">
      <dgm:prSet presAssocID="{FDD4CAE2-129D-4D69-B608-E8D6AA9A26F6}" presName="composite" presStyleCnt="0"/>
      <dgm:spPr/>
    </dgm:pt>
    <dgm:pt modelId="{1D3DCDA0-116C-487B-AAEE-96CF5E8D9EF3}" type="pres">
      <dgm:prSet presAssocID="{FDD4CAE2-129D-4D69-B608-E8D6AA9A26F6}" presName="background" presStyleLbl="node0" presStyleIdx="0" presStyleCnt="1"/>
      <dgm:spPr/>
    </dgm:pt>
    <dgm:pt modelId="{A9193F57-6B24-4459-8F2C-A67007CFE5BE}" type="pres">
      <dgm:prSet presAssocID="{FDD4CAE2-129D-4D69-B608-E8D6AA9A26F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6D74C-5E5D-4455-BB53-CDE2BFED0896}" type="pres">
      <dgm:prSet presAssocID="{FDD4CAE2-129D-4D69-B608-E8D6AA9A26F6}" presName="hierChild2" presStyleCnt="0"/>
      <dgm:spPr/>
    </dgm:pt>
    <dgm:pt modelId="{BB2753E3-4BE1-4E12-A7DC-4F1265E04906}" type="pres">
      <dgm:prSet presAssocID="{0FA0F792-A8EA-482F-B816-F1276DA3D77F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3B36C07-96F1-46B5-B6B4-AC1B9A81BBD2}" type="pres">
      <dgm:prSet presAssocID="{C064FCFC-1535-4FD2-BBDB-A9C41AB7A9D1}" presName="hierRoot2" presStyleCnt="0"/>
      <dgm:spPr/>
    </dgm:pt>
    <dgm:pt modelId="{ADF6A777-6334-43CE-8E9C-A068163462F1}" type="pres">
      <dgm:prSet presAssocID="{C064FCFC-1535-4FD2-BBDB-A9C41AB7A9D1}" presName="composite2" presStyleCnt="0"/>
      <dgm:spPr/>
    </dgm:pt>
    <dgm:pt modelId="{2369F81C-F150-40A1-A5C4-293F86519C37}" type="pres">
      <dgm:prSet presAssocID="{C064FCFC-1535-4FD2-BBDB-A9C41AB7A9D1}" presName="background2" presStyleLbl="node2" presStyleIdx="0" presStyleCnt="4"/>
      <dgm:spPr/>
    </dgm:pt>
    <dgm:pt modelId="{689CA157-A6E7-48BA-9628-A1224161AE85}" type="pres">
      <dgm:prSet presAssocID="{C064FCFC-1535-4FD2-BBDB-A9C41AB7A9D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A53CE-ABD6-438B-AC11-5C2A486F3503}" type="pres">
      <dgm:prSet presAssocID="{C064FCFC-1535-4FD2-BBDB-A9C41AB7A9D1}" presName="hierChild3" presStyleCnt="0"/>
      <dgm:spPr/>
    </dgm:pt>
    <dgm:pt modelId="{442E023C-7C49-49C3-B179-B039FF944218}" type="pres">
      <dgm:prSet presAssocID="{42FCA640-1305-4030-A6C9-ED6C87DD76D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3BC011F-8923-4F55-8DCB-6E06F95F338E}" type="pres">
      <dgm:prSet presAssocID="{1F2E62DB-CB98-4D3A-8A58-C62AE9672CB3}" presName="hierRoot3" presStyleCnt="0"/>
      <dgm:spPr/>
    </dgm:pt>
    <dgm:pt modelId="{51DCF272-DB7E-4D69-B2FF-72DB32584204}" type="pres">
      <dgm:prSet presAssocID="{1F2E62DB-CB98-4D3A-8A58-C62AE9672CB3}" presName="composite3" presStyleCnt="0"/>
      <dgm:spPr/>
    </dgm:pt>
    <dgm:pt modelId="{364B863C-EF43-411D-8695-DDDCFB746B81}" type="pres">
      <dgm:prSet presAssocID="{1F2E62DB-CB98-4D3A-8A58-C62AE9672CB3}" presName="background3" presStyleLbl="node3" presStyleIdx="0" presStyleCnt="4"/>
      <dgm:spPr/>
    </dgm:pt>
    <dgm:pt modelId="{3638E1A0-4448-45D7-8469-7701BF21EEC0}" type="pres">
      <dgm:prSet presAssocID="{1F2E62DB-CB98-4D3A-8A58-C62AE9672CB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C327B-B79C-47E9-AB1C-3545204E7788}" type="pres">
      <dgm:prSet presAssocID="{1F2E62DB-CB98-4D3A-8A58-C62AE9672CB3}" presName="hierChild4" presStyleCnt="0"/>
      <dgm:spPr/>
    </dgm:pt>
    <dgm:pt modelId="{6D1C7BB4-FFD7-482B-A20D-DD35D33A1EA7}" type="pres">
      <dgm:prSet presAssocID="{FBBDB922-5F94-4F22-AD45-FD5407739A4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F67F0DF-0FE7-4A97-AFC3-24F436AC0147}" type="pres">
      <dgm:prSet presAssocID="{E2F24B62-ED48-4D90-8F85-48E81A0EE772}" presName="hierRoot3" presStyleCnt="0"/>
      <dgm:spPr/>
    </dgm:pt>
    <dgm:pt modelId="{BBF2B1DD-1476-4258-9F8E-32C7F5351AC4}" type="pres">
      <dgm:prSet presAssocID="{E2F24B62-ED48-4D90-8F85-48E81A0EE772}" presName="composite3" presStyleCnt="0"/>
      <dgm:spPr/>
    </dgm:pt>
    <dgm:pt modelId="{D74A282A-4FBC-4B1A-8B90-A5FA937D5131}" type="pres">
      <dgm:prSet presAssocID="{E2F24B62-ED48-4D90-8F85-48E81A0EE772}" presName="background3" presStyleLbl="node3" presStyleIdx="1" presStyleCnt="4"/>
      <dgm:spPr/>
    </dgm:pt>
    <dgm:pt modelId="{EEC072A5-634D-4366-8C09-85C3E85EC4A5}" type="pres">
      <dgm:prSet presAssocID="{E2F24B62-ED48-4D90-8F85-48E81A0EE77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47A8B-0223-4A7E-8077-99CD8928E566}" type="pres">
      <dgm:prSet presAssocID="{E2F24B62-ED48-4D90-8F85-48E81A0EE772}" presName="hierChild4" presStyleCnt="0"/>
      <dgm:spPr/>
    </dgm:pt>
    <dgm:pt modelId="{BBF6A810-061C-4FBC-A478-34A1FC96BF71}" type="pres">
      <dgm:prSet presAssocID="{77479CA8-D0B0-46FB-BEE4-C33F44A6AB2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004BFCB-9A09-402C-B5AA-9F49F3900529}" type="pres">
      <dgm:prSet presAssocID="{84D756DE-D787-4456-B9FD-B7365F332470}" presName="hierRoot2" presStyleCnt="0"/>
      <dgm:spPr/>
    </dgm:pt>
    <dgm:pt modelId="{D0C15DF7-4F37-49E1-A11A-8B3A1C02FFE8}" type="pres">
      <dgm:prSet presAssocID="{84D756DE-D787-4456-B9FD-B7365F332470}" presName="composite2" presStyleCnt="0"/>
      <dgm:spPr/>
    </dgm:pt>
    <dgm:pt modelId="{F4F9B999-C94E-49B7-8921-D5A562B51CDD}" type="pres">
      <dgm:prSet presAssocID="{84D756DE-D787-4456-B9FD-B7365F332470}" presName="background2" presStyleLbl="node2" presStyleIdx="1" presStyleCnt="4"/>
      <dgm:spPr/>
    </dgm:pt>
    <dgm:pt modelId="{AE278802-8438-445E-A0C8-DBAE6295E46D}" type="pres">
      <dgm:prSet presAssocID="{84D756DE-D787-4456-B9FD-B7365F33247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ABD7E-EB4B-4B22-A0A9-FD73DF8A9155}" type="pres">
      <dgm:prSet presAssocID="{84D756DE-D787-4456-B9FD-B7365F332470}" presName="hierChild3" presStyleCnt="0"/>
      <dgm:spPr/>
    </dgm:pt>
    <dgm:pt modelId="{C20AD15B-8210-4ED2-BCA4-010221334EE9}" type="pres">
      <dgm:prSet presAssocID="{C4928F3E-15EE-4C30-88EE-DF7BF20642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86498DF-0704-4A7F-BAE2-A089A18B7482}" type="pres">
      <dgm:prSet presAssocID="{5F6BCA4C-95C2-4709-AB84-C7E5B4B1A20F}" presName="hierRoot2" presStyleCnt="0"/>
      <dgm:spPr/>
    </dgm:pt>
    <dgm:pt modelId="{F27833B9-5E0A-4F76-9D7D-7481BFD62141}" type="pres">
      <dgm:prSet presAssocID="{5F6BCA4C-95C2-4709-AB84-C7E5B4B1A20F}" presName="composite2" presStyleCnt="0"/>
      <dgm:spPr/>
    </dgm:pt>
    <dgm:pt modelId="{4D69C458-F571-4BDA-9F0C-9E314B6EA42F}" type="pres">
      <dgm:prSet presAssocID="{5F6BCA4C-95C2-4709-AB84-C7E5B4B1A20F}" presName="background2" presStyleLbl="node2" presStyleIdx="2" presStyleCnt="4"/>
      <dgm:spPr/>
    </dgm:pt>
    <dgm:pt modelId="{227BCD97-E73E-4664-974F-9DC0A8593E45}" type="pres">
      <dgm:prSet presAssocID="{5F6BCA4C-95C2-4709-AB84-C7E5B4B1A20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B013D-898A-444F-862F-F5B8BE7AF0DC}" type="pres">
      <dgm:prSet presAssocID="{5F6BCA4C-95C2-4709-AB84-C7E5B4B1A20F}" presName="hierChild3" presStyleCnt="0"/>
      <dgm:spPr/>
    </dgm:pt>
    <dgm:pt modelId="{FDB891D7-E347-400B-850A-559947C46037}" type="pres">
      <dgm:prSet presAssocID="{F5872E6C-E967-43DD-AE5A-BDD02DD5C9F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8440432-4EC8-4C1B-80D3-975E433668E0}" type="pres">
      <dgm:prSet presAssocID="{26FBC99B-0F85-4E99-9402-C9C7B43A3CA7}" presName="hierRoot3" presStyleCnt="0"/>
      <dgm:spPr/>
    </dgm:pt>
    <dgm:pt modelId="{D1015D02-5750-4907-BB1C-D03E8BFA3D1F}" type="pres">
      <dgm:prSet presAssocID="{26FBC99B-0F85-4E99-9402-C9C7B43A3CA7}" presName="composite3" presStyleCnt="0"/>
      <dgm:spPr/>
    </dgm:pt>
    <dgm:pt modelId="{76AAE957-4D01-47BD-815E-5A8D39D1B815}" type="pres">
      <dgm:prSet presAssocID="{26FBC99B-0F85-4E99-9402-C9C7B43A3CA7}" presName="background3" presStyleLbl="node3" presStyleIdx="2" presStyleCnt="4"/>
      <dgm:spPr/>
    </dgm:pt>
    <dgm:pt modelId="{FB8B28C5-E7DD-4A81-BD87-25CE9E7F8A8A}" type="pres">
      <dgm:prSet presAssocID="{26FBC99B-0F85-4E99-9402-C9C7B43A3CA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DD06E-22A4-42D9-9055-0ABC0DA31B56}" type="pres">
      <dgm:prSet presAssocID="{26FBC99B-0F85-4E99-9402-C9C7B43A3CA7}" presName="hierChild4" presStyleCnt="0"/>
      <dgm:spPr/>
    </dgm:pt>
    <dgm:pt modelId="{7BD532C1-6FFA-48B1-98B7-C42068E92AF3}" type="pres">
      <dgm:prSet presAssocID="{82747940-361C-42C2-9D73-0F5276E3D87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BABBD2F-F60B-447D-9971-4E82D79ED71A}" type="pres">
      <dgm:prSet presAssocID="{8DF970E5-03BB-4A2F-8858-8B7B9B46C863}" presName="hierRoot3" presStyleCnt="0"/>
      <dgm:spPr/>
    </dgm:pt>
    <dgm:pt modelId="{BF61B605-9FB2-41F5-A4E2-2A31BFE12919}" type="pres">
      <dgm:prSet presAssocID="{8DF970E5-03BB-4A2F-8858-8B7B9B46C863}" presName="composite3" presStyleCnt="0"/>
      <dgm:spPr/>
    </dgm:pt>
    <dgm:pt modelId="{4989B2ED-D58F-4DB8-A2C6-9C6BDFA79AF2}" type="pres">
      <dgm:prSet presAssocID="{8DF970E5-03BB-4A2F-8858-8B7B9B46C863}" presName="background3" presStyleLbl="node3" presStyleIdx="3" presStyleCnt="4"/>
      <dgm:spPr/>
    </dgm:pt>
    <dgm:pt modelId="{2D65CC55-640A-40E7-8436-ADD64B144C23}" type="pres">
      <dgm:prSet presAssocID="{8DF970E5-03BB-4A2F-8858-8B7B9B46C86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51952-1A1F-44C2-BD02-9F5B97BFA872}" type="pres">
      <dgm:prSet presAssocID="{8DF970E5-03BB-4A2F-8858-8B7B9B46C863}" presName="hierChild4" presStyleCnt="0"/>
      <dgm:spPr/>
    </dgm:pt>
    <dgm:pt modelId="{E8BAFD32-16B3-4287-BCEC-8C2B82A1819F}" type="pres">
      <dgm:prSet presAssocID="{525A5E7B-0BC5-4C50-B59A-F192CE3AC44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6204091-01AA-4EDD-8DD5-95AFE9D29B2D}" type="pres">
      <dgm:prSet presAssocID="{7D51DD80-F9C1-4B13-9185-F9C7B825651B}" presName="hierRoot2" presStyleCnt="0"/>
      <dgm:spPr/>
    </dgm:pt>
    <dgm:pt modelId="{339E8A35-5077-4A08-9F86-A623EB85253B}" type="pres">
      <dgm:prSet presAssocID="{7D51DD80-F9C1-4B13-9185-F9C7B825651B}" presName="composite2" presStyleCnt="0"/>
      <dgm:spPr/>
    </dgm:pt>
    <dgm:pt modelId="{A98858B9-B717-4A17-B011-B354E3B60A9A}" type="pres">
      <dgm:prSet presAssocID="{7D51DD80-F9C1-4B13-9185-F9C7B825651B}" presName="background2" presStyleLbl="node2" presStyleIdx="3" presStyleCnt="4"/>
      <dgm:spPr/>
    </dgm:pt>
    <dgm:pt modelId="{F27BB81D-CEDD-4FF0-9324-EF160B176184}" type="pres">
      <dgm:prSet presAssocID="{7D51DD80-F9C1-4B13-9185-F9C7B825651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C2561-453B-419A-95EE-6EE97E9F95C8}" type="pres">
      <dgm:prSet presAssocID="{7D51DD80-F9C1-4B13-9185-F9C7B825651B}" presName="hierChild3" presStyleCnt="0"/>
      <dgm:spPr/>
    </dgm:pt>
  </dgm:ptLst>
  <dgm:cxnLst>
    <dgm:cxn modelId="{361D8D9C-4059-4AAE-BECC-9B60EB122CF7}" srcId="{5F6BCA4C-95C2-4709-AB84-C7E5B4B1A20F}" destId="{26FBC99B-0F85-4E99-9402-C9C7B43A3CA7}" srcOrd="0" destOrd="0" parTransId="{F5872E6C-E967-43DD-AE5A-BDD02DD5C9F1}" sibTransId="{8AE23193-C976-43BD-B802-5797A3D72221}"/>
    <dgm:cxn modelId="{199E2538-F5D6-43CD-8C8D-4931FDE62411}" type="presOf" srcId="{FBBDB922-5F94-4F22-AD45-FD5407739A42}" destId="{6D1C7BB4-FFD7-482B-A20D-DD35D33A1EA7}" srcOrd="0" destOrd="0" presId="urn:microsoft.com/office/officeart/2005/8/layout/hierarchy1"/>
    <dgm:cxn modelId="{87EE94C5-CBFC-4B82-AF59-68D6CB1C4459}" type="presOf" srcId="{7D51DD80-F9C1-4B13-9185-F9C7B825651B}" destId="{F27BB81D-CEDD-4FF0-9324-EF160B176184}" srcOrd="0" destOrd="0" presId="urn:microsoft.com/office/officeart/2005/8/layout/hierarchy1"/>
    <dgm:cxn modelId="{1D25CBA7-141D-4AB6-8847-E9BF8F3D129D}" type="presOf" srcId="{57E5A710-CDE3-4C8D-ABDA-B87AF78F03F4}" destId="{239218AE-72D3-4C0E-8850-DF83BAA52E03}" srcOrd="0" destOrd="0" presId="urn:microsoft.com/office/officeart/2005/8/layout/hierarchy1"/>
    <dgm:cxn modelId="{7AED8254-4ABE-4C2D-9F51-3E4E1746459F}" type="presOf" srcId="{84D756DE-D787-4456-B9FD-B7365F332470}" destId="{AE278802-8438-445E-A0C8-DBAE6295E46D}" srcOrd="0" destOrd="0" presId="urn:microsoft.com/office/officeart/2005/8/layout/hierarchy1"/>
    <dgm:cxn modelId="{53008EFC-985D-4F39-889E-501C8AE0989B}" type="presOf" srcId="{77479CA8-D0B0-46FB-BEE4-C33F44A6AB28}" destId="{BBF6A810-061C-4FBC-A478-34A1FC96BF71}" srcOrd="0" destOrd="0" presId="urn:microsoft.com/office/officeart/2005/8/layout/hierarchy1"/>
    <dgm:cxn modelId="{CB933321-8CF2-4007-9D50-9AD2CFAB5836}" srcId="{FDD4CAE2-129D-4D69-B608-E8D6AA9A26F6}" destId="{7D51DD80-F9C1-4B13-9185-F9C7B825651B}" srcOrd="3" destOrd="0" parTransId="{525A5E7B-0BC5-4C50-B59A-F192CE3AC44C}" sibTransId="{9B2CD75E-5146-4FBF-9EFD-3738367425A5}"/>
    <dgm:cxn modelId="{479C6FB5-1EFF-4F36-9E24-FB52A092BE58}" type="presOf" srcId="{26FBC99B-0F85-4E99-9402-C9C7B43A3CA7}" destId="{FB8B28C5-E7DD-4A81-BD87-25CE9E7F8A8A}" srcOrd="0" destOrd="0" presId="urn:microsoft.com/office/officeart/2005/8/layout/hierarchy1"/>
    <dgm:cxn modelId="{70B8E70E-779E-499A-A8FC-050851909B26}" type="presOf" srcId="{E2F24B62-ED48-4D90-8F85-48E81A0EE772}" destId="{EEC072A5-634D-4366-8C09-85C3E85EC4A5}" srcOrd="0" destOrd="0" presId="urn:microsoft.com/office/officeart/2005/8/layout/hierarchy1"/>
    <dgm:cxn modelId="{41A823F1-F44B-4791-943F-458549CC8A00}" type="presOf" srcId="{1F2E62DB-CB98-4D3A-8A58-C62AE9672CB3}" destId="{3638E1A0-4448-45D7-8469-7701BF21EEC0}" srcOrd="0" destOrd="0" presId="urn:microsoft.com/office/officeart/2005/8/layout/hierarchy1"/>
    <dgm:cxn modelId="{A7DD9CDD-68A2-480B-AD23-5FD2AC14CC3F}" type="presOf" srcId="{525A5E7B-0BC5-4C50-B59A-F192CE3AC44C}" destId="{E8BAFD32-16B3-4287-BCEC-8C2B82A1819F}" srcOrd="0" destOrd="0" presId="urn:microsoft.com/office/officeart/2005/8/layout/hierarchy1"/>
    <dgm:cxn modelId="{0E9900F4-8873-420D-A6A2-7F55E2334A3E}" srcId="{FDD4CAE2-129D-4D69-B608-E8D6AA9A26F6}" destId="{84D756DE-D787-4456-B9FD-B7365F332470}" srcOrd="1" destOrd="0" parTransId="{77479CA8-D0B0-46FB-BEE4-C33F44A6AB28}" sibTransId="{A5F6847F-9B03-4951-B389-CE2FBBDC17AD}"/>
    <dgm:cxn modelId="{52DC791E-0B90-4272-B062-114A614F8077}" type="presOf" srcId="{8DF970E5-03BB-4A2F-8858-8B7B9B46C863}" destId="{2D65CC55-640A-40E7-8436-ADD64B144C23}" srcOrd="0" destOrd="0" presId="urn:microsoft.com/office/officeart/2005/8/layout/hierarchy1"/>
    <dgm:cxn modelId="{FF945F94-0E4A-4E4D-8464-483CE1973AC4}" type="presOf" srcId="{42FCA640-1305-4030-A6C9-ED6C87DD76D0}" destId="{442E023C-7C49-49C3-B179-B039FF944218}" srcOrd="0" destOrd="0" presId="urn:microsoft.com/office/officeart/2005/8/layout/hierarchy1"/>
    <dgm:cxn modelId="{89247413-B92A-4D72-B05F-F7F776595897}" type="presOf" srcId="{FDD4CAE2-129D-4D69-B608-E8D6AA9A26F6}" destId="{A9193F57-6B24-4459-8F2C-A67007CFE5BE}" srcOrd="0" destOrd="0" presId="urn:microsoft.com/office/officeart/2005/8/layout/hierarchy1"/>
    <dgm:cxn modelId="{21DC2110-A07B-419F-8B8F-69C479DF04F1}" srcId="{FDD4CAE2-129D-4D69-B608-E8D6AA9A26F6}" destId="{C064FCFC-1535-4FD2-BBDB-A9C41AB7A9D1}" srcOrd="0" destOrd="0" parTransId="{0FA0F792-A8EA-482F-B816-F1276DA3D77F}" sibTransId="{5986FDBB-FF7F-4A67-A6D3-5534B2DFC2FB}"/>
    <dgm:cxn modelId="{33B33198-6D5E-46B5-96BC-C2E23FE2FCB6}" srcId="{FDD4CAE2-129D-4D69-B608-E8D6AA9A26F6}" destId="{5F6BCA4C-95C2-4709-AB84-C7E5B4B1A20F}" srcOrd="2" destOrd="0" parTransId="{C4928F3E-15EE-4C30-88EE-DF7BF20642A2}" sibTransId="{777DC671-C5D6-45AF-BB9E-22AE34B76306}"/>
    <dgm:cxn modelId="{3C306C18-40FB-4827-A0C6-AEFB9C433482}" type="presOf" srcId="{82747940-361C-42C2-9D73-0F5276E3D876}" destId="{7BD532C1-6FFA-48B1-98B7-C42068E92AF3}" srcOrd="0" destOrd="0" presId="urn:microsoft.com/office/officeart/2005/8/layout/hierarchy1"/>
    <dgm:cxn modelId="{CD246302-7D71-4FEF-A433-232F2B083FC3}" type="presOf" srcId="{5F6BCA4C-95C2-4709-AB84-C7E5B4B1A20F}" destId="{227BCD97-E73E-4664-974F-9DC0A8593E45}" srcOrd="0" destOrd="0" presId="urn:microsoft.com/office/officeart/2005/8/layout/hierarchy1"/>
    <dgm:cxn modelId="{C87D181D-92C9-431B-8E76-CC83B296FE84}" srcId="{C064FCFC-1535-4FD2-BBDB-A9C41AB7A9D1}" destId="{1F2E62DB-CB98-4D3A-8A58-C62AE9672CB3}" srcOrd="0" destOrd="0" parTransId="{42FCA640-1305-4030-A6C9-ED6C87DD76D0}" sibTransId="{DCD9CA73-0D8D-4158-B51B-87AC7EC5B683}"/>
    <dgm:cxn modelId="{BC324C89-7435-4E76-8534-FBAD1802BA52}" type="presOf" srcId="{0FA0F792-A8EA-482F-B816-F1276DA3D77F}" destId="{BB2753E3-4BE1-4E12-A7DC-4F1265E04906}" srcOrd="0" destOrd="0" presId="urn:microsoft.com/office/officeart/2005/8/layout/hierarchy1"/>
    <dgm:cxn modelId="{AA24F79C-3F83-4F28-82E7-21877E1A79B6}" srcId="{57E5A710-CDE3-4C8D-ABDA-B87AF78F03F4}" destId="{FDD4CAE2-129D-4D69-B608-E8D6AA9A26F6}" srcOrd="0" destOrd="0" parTransId="{CFB076EB-F001-4CDC-B923-8D95AC6EBBA7}" sibTransId="{905A78CE-88F6-4F55-B750-C39D956C79F9}"/>
    <dgm:cxn modelId="{20885297-55CB-4FD8-BC2F-8E102CE7C52F}" srcId="{C064FCFC-1535-4FD2-BBDB-A9C41AB7A9D1}" destId="{E2F24B62-ED48-4D90-8F85-48E81A0EE772}" srcOrd="1" destOrd="0" parTransId="{FBBDB922-5F94-4F22-AD45-FD5407739A42}" sibTransId="{17904BFC-BACC-485B-8559-65F0E5CB9414}"/>
    <dgm:cxn modelId="{B54C4244-3E05-435D-B799-1EF9ECA2CD1F}" type="presOf" srcId="{F5872E6C-E967-43DD-AE5A-BDD02DD5C9F1}" destId="{FDB891D7-E347-400B-850A-559947C46037}" srcOrd="0" destOrd="0" presId="urn:microsoft.com/office/officeart/2005/8/layout/hierarchy1"/>
    <dgm:cxn modelId="{C37363D4-856E-4F1B-9E06-CA94864C7D41}" srcId="{5F6BCA4C-95C2-4709-AB84-C7E5B4B1A20F}" destId="{8DF970E5-03BB-4A2F-8858-8B7B9B46C863}" srcOrd="1" destOrd="0" parTransId="{82747940-361C-42C2-9D73-0F5276E3D876}" sibTransId="{E01E34AE-1585-4EFF-96E9-778F3D2BF96E}"/>
    <dgm:cxn modelId="{E21F4988-8E8C-452B-849A-2A956281A4F9}" type="presOf" srcId="{C4928F3E-15EE-4C30-88EE-DF7BF20642A2}" destId="{C20AD15B-8210-4ED2-BCA4-010221334EE9}" srcOrd="0" destOrd="0" presId="urn:microsoft.com/office/officeart/2005/8/layout/hierarchy1"/>
    <dgm:cxn modelId="{4F7B4BEE-0DE2-4EA7-9656-06DC8AB1BC10}" type="presOf" srcId="{C064FCFC-1535-4FD2-BBDB-A9C41AB7A9D1}" destId="{689CA157-A6E7-48BA-9628-A1224161AE85}" srcOrd="0" destOrd="0" presId="urn:microsoft.com/office/officeart/2005/8/layout/hierarchy1"/>
    <dgm:cxn modelId="{985BED65-47E3-4AE1-A98A-4A58CAD65FF9}" type="presParOf" srcId="{239218AE-72D3-4C0E-8850-DF83BAA52E03}" destId="{9865E184-5AC7-4274-8488-C1C0FB28C64E}" srcOrd="0" destOrd="0" presId="urn:microsoft.com/office/officeart/2005/8/layout/hierarchy1"/>
    <dgm:cxn modelId="{90282291-7D0A-4DB1-BFB0-540E06E48EAD}" type="presParOf" srcId="{9865E184-5AC7-4274-8488-C1C0FB28C64E}" destId="{CC3BAA5F-6CCF-4DB9-AAE9-F969E3919F22}" srcOrd="0" destOrd="0" presId="urn:microsoft.com/office/officeart/2005/8/layout/hierarchy1"/>
    <dgm:cxn modelId="{96E533E0-9875-402E-AB81-7B5B513010F9}" type="presParOf" srcId="{CC3BAA5F-6CCF-4DB9-AAE9-F969E3919F22}" destId="{1D3DCDA0-116C-487B-AAEE-96CF5E8D9EF3}" srcOrd="0" destOrd="0" presId="urn:microsoft.com/office/officeart/2005/8/layout/hierarchy1"/>
    <dgm:cxn modelId="{424C8BBD-4569-40B7-8C6A-AEEA3EFB92FD}" type="presParOf" srcId="{CC3BAA5F-6CCF-4DB9-AAE9-F969E3919F22}" destId="{A9193F57-6B24-4459-8F2C-A67007CFE5BE}" srcOrd="1" destOrd="0" presId="urn:microsoft.com/office/officeart/2005/8/layout/hierarchy1"/>
    <dgm:cxn modelId="{DE2426AC-0AE0-4697-A5CE-1B089F66E244}" type="presParOf" srcId="{9865E184-5AC7-4274-8488-C1C0FB28C64E}" destId="{2636D74C-5E5D-4455-BB53-CDE2BFED0896}" srcOrd="1" destOrd="0" presId="urn:microsoft.com/office/officeart/2005/8/layout/hierarchy1"/>
    <dgm:cxn modelId="{6524993B-C9E0-4D91-B765-EBFDA1863435}" type="presParOf" srcId="{2636D74C-5E5D-4455-BB53-CDE2BFED0896}" destId="{BB2753E3-4BE1-4E12-A7DC-4F1265E04906}" srcOrd="0" destOrd="0" presId="urn:microsoft.com/office/officeart/2005/8/layout/hierarchy1"/>
    <dgm:cxn modelId="{CE29340C-487A-45D6-8F8B-18E8578ECC8A}" type="presParOf" srcId="{2636D74C-5E5D-4455-BB53-CDE2BFED0896}" destId="{D3B36C07-96F1-46B5-B6B4-AC1B9A81BBD2}" srcOrd="1" destOrd="0" presId="urn:microsoft.com/office/officeart/2005/8/layout/hierarchy1"/>
    <dgm:cxn modelId="{823A00C7-FF51-4566-BEAA-529D5B3CF0DE}" type="presParOf" srcId="{D3B36C07-96F1-46B5-B6B4-AC1B9A81BBD2}" destId="{ADF6A777-6334-43CE-8E9C-A068163462F1}" srcOrd="0" destOrd="0" presId="urn:microsoft.com/office/officeart/2005/8/layout/hierarchy1"/>
    <dgm:cxn modelId="{8C39C25A-EDFA-4FF4-B7A3-E7F50D5B5624}" type="presParOf" srcId="{ADF6A777-6334-43CE-8E9C-A068163462F1}" destId="{2369F81C-F150-40A1-A5C4-293F86519C37}" srcOrd="0" destOrd="0" presId="urn:microsoft.com/office/officeart/2005/8/layout/hierarchy1"/>
    <dgm:cxn modelId="{E8FCA567-F391-4D77-A0EF-21D7D4C84B1F}" type="presParOf" srcId="{ADF6A777-6334-43CE-8E9C-A068163462F1}" destId="{689CA157-A6E7-48BA-9628-A1224161AE85}" srcOrd="1" destOrd="0" presId="urn:microsoft.com/office/officeart/2005/8/layout/hierarchy1"/>
    <dgm:cxn modelId="{721319E7-64E2-4D5E-8A38-FE4672EFE5C9}" type="presParOf" srcId="{D3B36C07-96F1-46B5-B6B4-AC1B9A81BBD2}" destId="{78FA53CE-ABD6-438B-AC11-5C2A486F3503}" srcOrd="1" destOrd="0" presId="urn:microsoft.com/office/officeart/2005/8/layout/hierarchy1"/>
    <dgm:cxn modelId="{74C7A92F-F021-4523-83C7-58B39381070C}" type="presParOf" srcId="{78FA53CE-ABD6-438B-AC11-5C2A486F3503}" destId="{442E023C-7C49-49C3-B179-B039FF944218}" srcOrd="0" destOrd="0" presId="urn:microsoft.com/office/officeart/2005/8/layout/hierarchy1"/>
    <dgm:cxn modelId="{AD99CDC4-1EF0-4DF9-9191-FE2BE0564339}" type="presParOf" srcId="{78FA53CE-ABD6-438B-AC11-5C2A486F3503}" destId="{03BC011F-8923-4F55-8DCB-6E06F95F338E}" srcOrd="1" destOrd="0" presId="urn:microsoft.com/office/officeart/2005/8/layout/hierarchy1"/>
    <dgm:cxn modelId="{F1FF4CFD-4EBF-43F9-8F43-8A9472B4DF67}" type="presParOf" srcId="{03BC011F-8923-4F55-8DCB-6E06F95F338E}" destId="{51DCF272-DB7E-4D69-B2FF-72DB32584204}" srcOrd="0" destOrd="0" presId="urn:microsoft.com/office/officeart/2005/8/layout/hierarchy1"/>
    <dgm:cxn modelId="{01B84E4F-0985-4344-821E-470FA4297C63}" type="presParOf" srcId="{51DCF272-DB7E-4D69-B2FF-72DB32584204}" destId="{364B863C-EF43-411D-8695-DDDCFB746B81}" srcOrd="0" destOrd="0" presId="urn:microsoft.com/office/officeart/2005/8/layout/hierarchy1"/>
    <dgm:cxn modelId="{58A842BD-B691-4DAB-BE9C-43B3D963022E}" type="presParOf" srcId="{51DCF272-DB7E-4D69-B2FF-72DB32584204}" destId="{3638E1A0-4448-45D7-8469-7701BF21EEC0}" srcOrd="1" destOrd="0" presId="urn:microsoft.com/office/officeart/2005/8/layout/hierarchy1"/>
    <dgm:cxn modelId="{B4B7ADF4-36ED-4FCB-9A49-B1CD2AF95835}" type="presParOf" srcId="{03BC011F-8923-4F55-8DCB-6E06F95F338E}" destId="{3A8C327B-B79C-47E9-AB1C-3545204E7788}" srcOrd="1" destOrd="0" presId="urn:microsoft.com/office/officeart/2005/8/layout/hierarchy1"/>
    <dgm:cxn modelId="{8754CA75-B8AD-4D0F-93D0-B21583C70759}" type="presParOf" srcId="{78FA53CE-ABD6-438B-AC11-5C2A486F3503}" destId="{6D1C7BB4-FFD7-482B-A20D-DD35D33A1EA7}" srcOrd="2" destOrd="0" presId="urn:microsoft.com/office/officeart/2005/8/layout/hierarchy1"/>
    <dgm:cxn modelId="{BD534366-D0FF-4DD2-B857-5BEC80BB9DDC}" type="presParOf" srcId="{78FA53CE-ABD6-438B-AC11-5C2A486F3503}" destId="{7F67F0DF-0FE7-4A97-AFC3-24F436AC0147}" srcOrd="3" destOrd="0" presId="urn:microsoft.com/office/officeart/2005/8/layout/hierarchy1"/>
    <dgm:cxn modelId="{C3037160-EA6D-4BCE-8647-07088FEF22EE}" type="presParOf" srcId="{7F67F0DF-0FE7-4A97-AFC3-24F436AC0147}" destId="{BBF2B1DD-1476-4258-9F8E-32C7F5351AC4}" srcOrd="0" destOrd="0" presId="urn:microsoft.com/office/officeart/2005/8/layout/hierarchy1"/>
    <dgm:cxn modelId="{306E36F3-C222-4738-8BBA-5371ADC39B89}" type="presParOf" srcId="{BBF2B1DD-1476-4258-9F8E-32C7F5351AC4}" destId="{D74A282A-4FBC-4B1A-8B90-A5FA937D5131}" srcOrd="0" destOrd="0" presId="urn:microsoft.com/office/officeart/2005/8/layout/hierarchy1"/>
    <dgm:cxn modelId="{63DE647E-1EF8-4C66-8AE1-7D7D4A43F4E8}" type="presParOf" srcId="{BBF2B1DD-1476-4258-9F8E-32C7F5351AC4}" destId="{EEC072A5-634D-4366-8C09-85C3E85EC4A5}" srcOrd="1" destOrd="0" presId="urn:microsoft.com/office/officeart/2005/8/layout/hierarchy1"/>
    <dgm:cxn modelId="{4D7A2FEF-8DA3-4B47-ADDE-49E233A9D625}" type="presParOf" srcId="{7F67F0DF-0FE7-4A97-AFC3-24F436AC0147}" destId="{27E47A8B-0223-4A7E-8077-99CD8928E566}" srcOrd="1" destOrd="0" presId="urn:microsoft.com/office/officeart/2005/8/layout/hierarchy1"/>
    <dgm:cxn modelId="{7D78F11F-8D10-491B-BE77-D879E5556CEE}" type="presParOf" srcId="{2636D74C-5E5D-4455-BB53-CDE2BFED0896}" destId="{BBF6A810-061C-4FBC-A478-34A1FC96BF71}" srcOrd="2" destOrd="0" presId="urn:microsoft.com/office/officeart/2005/8/layout/hierarchy1"/>
    <dgm:cxn modelId="{3FFA3765-2BA6-443B-9BCF-F5514DAAA64B}" type="presParOf" srcId="{2636D74C-5E5D-4455-BB53-CDE2BFED0896}" destId="{6004BFCB-9A09-402C-B5AA-9F49F3900529}" srcOrd="3" destOrd="0" presId="urn:microsoft.com/office/officeart/2005/8/layout/hierarchy1"/>
    <dgm:cxn modelId="{E9376D29-A067-4545-8D00-F61ABD623D24}" type="presParOf" srcId="{6004BFCB-9A09-402C-B5AA-9F49F3900529}" destId="{D0C15DF7-4F37-49E1-A11A-8B3A1C02FFE8}" srcOrd="0" destOrd="0" presId="urn:microsoft.com/office/officeart/2005/8/layout/hierarchy1"/>
    <dgm:cxn modelId="{1A2413B8-9351-44A9-A770-85068A1CD16A}" type="presParOf" srcId="{D0C15DF7-4F37-49E1-A11A-8B3A1C02FFE8}" destId="{F4F9B999-C94E-49B7-8921-D5A562B51CDD}" srcOrd="0" destOrd="0" presId="urn:microsoft.com/office/officeart/2005/8/layout/hierarchy1"/>
    <dgm:cxn modelId="{63C07BE9-6EFF-4B77-AD76-04F09F59BABA}" type="presParOf" srcId="{D0C15DF7-4F37-49E1-A11A-8B3A1C02FFE8}" destId="{AE278802-8438-445E-A0C8-DBAE6295E46D}" srcOrd="1" destOrd="0" presId="urn:microsoft.com/office/officeart/2005/8/layout/hierarchy1"/>
    <dgm:cxn modelId="{8A79DB7E-F31D-483F-BDD3-DC13258CD81D}" type="presParOf" srcId="{6004BFCB-9A09-402C-B5AA-9F49F3900529}" destId="{DFDABD7E-EB4B-4B22-A0A9-FD73DF8A9155}" srcOrd="1" destOrd="0" presId="urn:microsoft.com/office/officeart/2005/8/layout/hierarchy1"/>
    <dgm:cxn modelId="{4A196A0E-A629-4B24-8D78-8524BA197E7B}" type="presParOf" srcId="{2636D74C-5E5D-4455-BB53-CDE2BFED0896}" destId="{C20AD15B-8210-4ED2-BCA4-010221334EE9}" srcOrd="4" destOrd="0" presId="urn:microsoft.com/office/officeart/2005/8/layout/hierarchy1"/>
    <dgm:cxn modelId="{0096B8FA-6CD4-4561-98BD-352C74351820}" type="presParOf" srcId="{2636D74C-5E5D-4455-BB53-CDE2BFED0896}" destId="{A86498DF-0704-4A7F-BAE2-A089A18B7482}" srcOrd="5" destOrd="0" presId="urn:microsoft.com/office/officeart/2005/8/layout/hierarchy1"/>
    <dgm:cxn modelId="{56D5357F-B1CE-464E-90C0-E9B0473E66D5}" type="presParOf" srcId="{A86498DF-0704-4A7F-BAE2-A089A18B7482}" destId="{F27833B9-5E0A-4F76-9D7D-7481BFD62141}" srcOrd="0" destOrd="0" presId="urn:microsoft.com/office/officeart/2005/8/layout/hierarchy1"/>
    <dgm:cxn modelId="{AA4F6EA2-29EE-4F2D-B780-2791D1BDC18E}" type="presParOf" srcId="{F27833B9-5E0A-4F76-9D7D-7481BFD62141}" destId="{4D69C458-F571-4BDA-9F0C-9E314B6EA42F}" srcOrd="0" destOrd="0" presId="urn:microsoft.com/office/officeart/2005/8/layout/hierarchy1"/>
    <dgm:cxn modelId="{5C62C895-D886-4CE9-8E48-1B0E8E3340EF}" type="presParOf" srcId="{F27833B9-5E0A-4F76-9D7D-7481BFD62141}" destId="{227BCD97-E73E-4664-974F-9DC0A8593E45}" srcOrd="1" destOrd="0" presId="urn:microsoft.com/office/officeart/2005/8/layout/hierarchy1"/>
    <dgm:cxn modelId="{2E6ADBC8-CA48-4ACB-8708-B73CBF81A61D}" type="presParOf" srcId="{A86498DF-0704-4A7F-BAE2-A089A18B7482}" destId="{F4DB013D-898A-444F-862F-F5B8BE7AF0DC}" srcOrd="1" destOrd="0" presId="urn:microsoft.com/office/officeart/2005/8/layout/hierarchy1"/>
    <dgm:cxn modelId="{CA5BCEBB-96C0-4596-B840-92E4AA4CA8C0}" type="presParOf" srcId="{F4DB013D-898A-444F-862F-F5B8BE7AF0DC}" destId="{FDB891D7-E347-400B-850A-559947C46037}" srcOrd="0" destOrd="0" presId="urn:microsoft.com/office/officeart/2005/8/layout/hierarchy1"/>
    <dgm:cxn modelId="{2325B794-CF5C-472C-9BC3-0C3833EEF63C}" type="presParOf" srcId="{F4DB013D-898A-444F-862F-F5B8BE7AF0DC}" destId="{08440432-4EC8-4C1B-80D3-975E433668E0}" srcOrd="1" destOrd="0" presId="urn:microsoft.com/office/officeart/2005/8/layout/hierarchy1"/>
    <dgm:cxn modelId="{849B7752-6C63-4F7B-9C10-5B5B90E3D781}" type="presParOf" srcId="{08440432-4EC8-4C1B-80D3-975E433668E0}" destId="{D1015D02-5750-4907-BB1C-D03E8BFA3D1F}" srcOrd="0" destOrd="0" presId="urn:microsoft.com/office/officeart/2005/8/layout/hierarchy1"/>
    <dgm:cxn modelId="{21FE7E09-D191-4778-AF02-3DA7D68BB9CE}" type="presParOf" srcId="{D1015D02-5750-4907-BB1C-D03E8BFA3D1F}" destId="{76AAE957-4D01-47BD-815E-5A8D39D1B815}" srcOrd="0" destOrd="0" presId="urn:microsoft.com/office/officeart/2005/8/layout/hierarchy1"/>
    <dgm:cxn modelId="{2BF058CE-2D97-41FC-921C-140EA8974F50}" type="presParOf" srcId="{D1015D02-5750-4907-BB1C-D03E8BFA3D1F}" destId="{FB8B28C5-E7DD-4A81-BD87-25CE9E7F8A8A}" srcOrd="1" destOrd="0" presId="urn:microsoft.com/office/officeart/2005/8/layout/hierarchy1"/>
    <dgm:cxn modelId="{85CBAD15-AD3E-43A8-8500-EBFA7EA4381D}" type="presParOf" srcId="{08440432-4EC8-4C1B-80D3-975E433668E0}" destId="{34FDD06E-22A4-42D9-9055-0ABC0DA31B56}" srcOrd="1" destOrd="0" presId="urn:microsoft.com/office/officeart/2005/8/layout/hierarchy1"/>
    <dgm:cxn modelId="{ED0F9BB0-8BC1-4757-8B60-51BBF698960B}" type="presParOf" srcId="{F4DB013D-898A-444F-862F-F5B8BE7AF0DC}" destId="{7BD532C1-6FFA-48B1-98B7-C42068E92AF3}" srcOrd="2" destOrd="0" presId="urn:microsoft.com/office/officeart/2005/8/layout/hierarchy1"/>
    <dgm:cxn modelId="{EE430F35-16D0-453C-80E6-4B89E3253BB9}" type="presParOf" srcId="{F4DB013D-898A-444F-862F-F5B8BE7AF0DC}" destId="{7BABBD2F-F60B-447D-9971-4E82D79ED71A}" srcOrd="3" destOrd="0" presId="urn:microsoft.com/office/officeart/2005/8/layout/hierarchy1"/>
    <dgm:cxn modelId="{93E85433-98A5-4BAC-A4F0-784E117EEFF1}" type="presParOf" srcId="{7BABBD2F-F60B-447D-9971-4E82D79ED71A}" destId="{BF61B605-9FB2-41F5-A4E2-2A31BFE12919}" srcOrd="0" destOrd="0" presId="urn:microsoft.com/office/officeart/2005/8/layout/hierarchy1"/>
    <dgm:cxn modelId="{301D4BC0-4CFE-4B39-B40E-61B068E0CE2F}" type="presParOf" srcId="{BF61B605-9FB2-41F5-A4E2-2A31BFE12919}" destId="{4989B2ED-D58F-4DB8-A2C6-9C6BDFA79AF2}" srcOrd="0" destOrd="0" presId="urn:microsoft.com/office/officeart/2005/8/layout/hierarchy1"/>
    <dgm:cxn modelId="{DEF6FB6C-48ED-4879-9DDD-21D04289387D}" type="presParOf" srcId="{BF61B605-9FB2-41F5-A4E2-2A31BFE12919}" destId="{2D65CC55-640A-40E7-8436-ADD64B144C23}" srcOrd="1" destOrd="0" presId="urn:microsoft.com/office/officeart/2005/8/layout/hierarchy1"/>
    <dgm:cxn modelId="{60B1C828-9A89-4089-9A23-02343D0BF2DD}" type="presParOf" srcId="{7BABBD2F-F60B-447D-9971-4E82D79ED71A}" destId="{81651952-1A1F-44C2-BD02-9F5B97BFA872}" srcOrd="1" destOrd="0" presId="urn:microsoft.com/office/officeart/2005/8/layout/hierarchy1"/>
    <dgm:cxn modelId="{CEB968F6-0993-4AEC-B358-CD65157017FD}" type="presParOf" srcId="{2636D74C-5E5D-4455-BB53-CDE2BFED0896}" destId="{E8BAFD32-16B3-4287-BCEC-8C2B82A1819F}" srcOrd="6" destOrd="0" presId="urn:microsoft.com/office/officeart/2005/8/layout/hierarchy1"/>
    <dgm:cxn modelId="{FEAE92C8-1CC5-4B9D-841A-111DC83EBA55}" type="presParOf" srcId="{2636D74C-5E5D-4455-BB53-CDE2BFED0896}" destId="{16204091-01AA-4EDD-8DD5-95AFE9D29B2D}" srcOrd="7" destOrd="0" presId="urn:microsoft.com/office/officeart/2005/8/layout/hierarchy1"/>
    <dgm:cxn modelId="{19A74263-1A16-4C90-82A1-FF2D074D9EF0}" type="presParOf" srcId="{16204091-01AA-4EDD-8DD5-95AFE9D29B2D}" destId="{339E8A35-5077-4A08-9F86-A623EB85253B}" srcOrd="0" destOrd="0" presId="urn:microsoft.com/office/officeart/2005/8/layout/hierarchy1"/>
    <dgm:cxn modelId="{CB4DFD6F-49D9-46DA-9200-D5AA665117C8}" type="presParOf" srcId="{339E8A35-5077-4A08-9F86-A623EB85253B}" destId="{A98858B9-B717-4A17-B011-B354E3B60A9A}" srcOrd="0" destOrd="0" presId="urn:microsoft.com/office/officeart/2005/8/layout/hierarchy1"/>
    <dgm:cxn modelId="{CAFC2F21-76C4-4E59-84C2-1C26F9FA4F45}" type="presParOf" srcId="{339E8A35-5077-4A08-9F86-A623EB85253B}" destId="{F27BB81D-CEDD-4FF0-9324-EF160B176184}" srcOrd="1" destOrd="0" presId="urn:microsoft.com/office/officeart/2005/8/layout/hierarchy1"/>
    <dgm:cxn modelId="{B7CE1D09-001F-4026-B093-8B52FB7FAF90}" type="presParOf" srcId="{16204091-01AA-4EDD-8DD5-95AFE9D29B2D}" destId="{788C2561-453B-419A-95EE-6EE97E9F95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18B5F-511F-4F25-9628-7294D556B5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0AD8A6-5B16-4A1C-AB60-4FB4A3E340AB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Статус об'єкту Світової спадщини надає такі переваги: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42F61859-4F73-47D0-AAF5-D5031ABB23B6}" type="parTrans" cxnId="{F8844D8B-5FB9-4D9A-A07D-954559E06214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487241DD-D957-48AE-A1CC-9AADC293CAB3}" type="sibTrans" cxnId="{F8844D8B-5FB9-4D9A-A07D-954559E06214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80C0C8DD-8033-428B-B8DC-73E93CC6CCDB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підвищення престижу територій і керуючих ними установ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9B616F38-5E3D-43AD-B028-F11E0835292A}" type="parTrans" cxnId="{3BDA7A3B-3CEB-4D2C-9980-3E30E98C1045}">
      <dgm:prSet custT="1"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DBF81FA3-8709-4E46-83DB-AF82A4FA2813}" type="sibTrans" cxnId="{3BDA7A3B-3CEB-4D2C-9980-3E30E98C1045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AF3DF1C9-43E7-47A2-8A92-79D960083863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сприяння популяризації включених у Список об'єктів і розвитку альтернативних видів природокористування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E6370CB2-3AD4-4103-A902-D11C8438CFED}" type="parTrans" cxnId="{CC9F9BDB-EE55-4FAB-B5D8-9CA938EFA4C0}">
      <dgm:prSet custT="1"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564DD7EF-698E-473E-AAEB-28023B2DE3D2}" type="sibTrans" cxnId="{CC9F9BDB-EE55-4FAB-B5D8-9CA938EFA4C0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F94168B6-EA24-48A0-AC8E-6F268FEFAE1A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забезпечення пріоритетність у залученні фінансових коштів для підтримки об'єктів Світової культурної й природної спадщини, у першу чергу, з Фонду Світової спадщини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12E2D47B-78E7-4275-90A6-8766644EB9DD}" type="parTrans" cxnId="{8FA4DE7B-BEF2-4326-BCBA-F31AE455A6A8}">
      <dgm:prSet custT="1"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4E220F2F-5B8C-4D08-A39F-078AD1CE7483}" type="sibTrans" cxnId="{8FA4DE7B-BEF2-4326-BCBA-F31AE455A6A8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210C6D99-ACF8-4F8D-AD1C-FC52C79F676E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додаткові гарантії збереження й цілісності унікальних природних і культурних комплексів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8B638BC7-0855-4A05-887E-5B19F841E093}" type="parTrans" cxnId="{6C808ACD-86A2-494E-AC43-D386EF0E226C}">
      <dgm:prSet custT="1"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A1AFE401-9B32-489E-9BFA-C67CBE501849}" type="sibTrans" cxnId="{6C808ACD-86A2-494E-AC43-D386EF0E226C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9EE75209-A60A-4673-8C4C-9D5439CD5384}" type="pres">
      <dgm:prSet presAssocID="{1C718B5F-511F-4F25-9628-7294D556B5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5A907-93A2-4734-A742-9E236BB1EF36}" type="pres">
      <dgm:prSet presAssocID="{A70AD8A6-5B16-4A1C-AB60-4FB4A3E340AB}" presName="root1" presStyleCnt="0"/>
      <dgm:spPr/>
      <dgm:t>
        <a:bodyPr/>
        <a:lstStyle/>
        <a:p>
          <a:endParaRPr lang="ru-RU"/>
        </a:p>
      </dgm:t>
    </dgm:pt>
    <dgm:pt modelId="{4F896E53-B958-49FB-9F1A-11B531F2FAF2}" type="pres">
      <dgm:prSet presAssocID="{A70AD8A6-5B16-4A1C-AB60-4FB4A3E340AB}" presName="LevelOneTextNode" presStyleLbl="node0" presStyleIdx="0" presStyleCnt="1" custScaleX="299182" custScaleY="270449" custLinFactX="-100000" custLinFactNeighborX="-176856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A6FAD-29C6-4372-9B28-974616130B66}" type="pres">
      <dgm:prSet presAssocID="{A70AD8A6-5B16-4A1C-AB60-4FB4A3E340AB}" presName="level2hierChild" presStyleCnt="0"/>
      <dgm:spPr/>
      <dgm:t>
        <a:bodyPr/>
        <a:lstStyle/>
        <a:p>
          <a:endParaRPr lang="ru-RU"/>
        </a:p>
      </dgm:t>
    </dgm:pt>
    <dgm:pt modelId="{62951147-D99A-42C0-8375-015E18EE3FCE}" type="pres">
      <dgm:prSet presAssocID="{8B638BC7-0855-4A05-887E-5B19F841E09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7F10844-C319-4A8A-97D1-F44028392CAC}" type="pres">
      <dgm:prSet presAssocID="{8B638BC7-0855-4A05-887E-5B19F841E09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7E0D63C-71F7-4041-92A2-DA3C38F465AD}" type="pres">
      <dgm:prSet presAssocID="{210C6D99-ACF8-4F8D-AD1C-FC52C79F676E}" presName="root2" presStyleCnt="0"/>
      <dgm:spPr/>
      <dgm:t>
        <a:bodyPr/>
        <a:lstStyle/>
        <a:p>
          <a:endParaRPr lang="ru-RU"/>
        </a:p>
      </dgm:t>
    </dgm:pt>
    <dgm:pt modelId="{E974D933-1DB8-488E-A60D-99043FF59D90}" type="pres">
      <dgm:prSet presAssocID="{210C6D99-ACF8-4F8D-AD1C-FC52C79F676E}" presName="LevelTwoTextNode" presStyleLbl="node2" presStyleIdx="0" presStyleCnt="4" custScaleX="756202" custScaleY="337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43A6A9-CDAC-4949-849C-92C5569FB574}" type="pres">
      <dgm:prSet presAssocID="{210C6D99-ACF8-4F8D-AD1C-FC52C79F676E}" presName="level3hierChild" presStyleCnt="0"/>
      <dgm:spPr/>
      <dgm:t>
        <a:bodyPr/>
        <a:lstStyle/>
        <a:p>
          <a:endParaRPr lang="ru-RU"/>
        </a:p>
      </dgm:t>
    </dgm:pt>
    <dgm:pt modelId="{37964604-6A1F-489C-820C-4598121F17AA}" type="pres">
      <dgm:prSet presAssocID="{9B616F38-5E3D-43AD-B028-F11E0835292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62C6D57-CB24-48F7-AFCD-45AFBA760808}" type="pres">
      <dgm:prSet presAssocID="{9B616F38-5E3D-43AD-B028-F11E0835292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292282E-74D3-43CF-8BEA-3F994BD7D21F}" type="pres">
      <dgm:prSet presAssocID="{80C0C8DD-8033-428B-B8DC-73E93CC6CCDB}" presName="root2" presStyleCnt="0"/>
      <dgm:spPr/>
      <dgm:t>
        <a:bodyPr/>
        <a:lstStyle/>
        <a:p>
          <a:endParaRPr lang="ru-RU"/>
        </a:p>
      </dgm:t>
    </dgm:pt>
    <dgm:pt modelId="{79027C7E-58A2-4A63-BD8C-B841A166FEB0}" type="pres">
      <dgm:prSet presAssocID="{80C0C8DD-8033-428B-B8DC-73E93CC6CCDB}" presName="LevelTwoTextNode" presStyleLbl="node2" presStyleIdx="1" presStyleCnt="4" custScaleX="754441" custScaleY="337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2457C4-F921-4EFA-A65C-3CC5E79A04D9}" type="pres">
      <dgm:prSet presAssocID="{80C0C8DD-8033-428B-B8DC-73E93CC6CCDB}" presName="level3hierChild" presStyleCnt="0"/>
      <dgm:spPr/>
      <dgm:t>
        <a:bodyPr/>
        <a:lstStyle/>
        <a:p>
          <a:endParaRPr lang="ru-RU"/>
        </a:p>
      </dgm:t>
    </dgm:pt>
    <dgm:pt modelId="{47C4B048-2226-48CF-BCF3-B09938A82E8F}" type="pres">
      <dgm:prSet presAssocID="{E6370CB2-3AD4-4103-A902-D11C8438CFE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2347748-5709-4D27-9267-5FB47ECD42CC}" type="pres">
      <dgm:prSet presAssocID="{E6370CB2-3AD4-4103-A902-D11C8438CFE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63DA77E-1C56-4834-9545-D0A6F79DFCA0}" type="pres">
      <dgm:prSet presAssocID="{AF3DF1C9-43E7-47A2-8A92-79D960083863}" presName="root2" presStyleCnt="0"/>
      <dgm:spPr/>
      <dgm:t>
        <a:bodyPr/>
        <a:lstStyle/>
        <a:p>
          <a:endParaRPr lang="ru-RU"/>
        </a:p>
      </dgm:t>
    </dgm:pt>
    <dgm:pt modelId="{DFAB6667-9CCF-41B3-A510-278D20010491}" type="pres">
      <dgm:prSet presAssocID="{AF3DF1C9-43E7-47A2-8A92-79D960083863}" presName="LevelTwoTextNode" presStyleLbl="node2" presStyleIdx="2" presStyleCnt="4" custScaleX="755591" custScaleY="337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5C0E5-2CF1-4725-B5B9-7718A7841FD3}" type="pres">
      <dgm:prSet presAssocID="{AF3DF1C9-43E7-47A2-8A92-79D960083863}" presName="level3hierChild" presStyleCnt="0"/>
      <dgm:spPr/>
      <dgm:t>
        <a:bodyPr/>
        <a:lstStyle/>
        <a:p>
          <a:endParaRPr lang="ru-RU"/>
        </a:p>
      </dgm:t>
    </dgm:pt>
    <dgm:pt modelId="{63A77430-DDE3-4846-8739-9E89094D03C4}" type="pres">
      <dgm:prSet presAssocID="{12E2D47B-78E7-4275-90A6-8766644EB9D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56084CC-4E38-48FC-8ECC-599FC3293BCF}" type="pres">
      <dgm:prSet presAssocID="{12E2D47B-78E7-4275-90A6-8766644EB9D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DFEF420-5D41-4492-AFF3-4E354E1A075B}" type="pres">
      <dgm:prSet presAssocID="{F94168B6-EA24-48A0-AC8E-6F268FEFAE1A}" presName="root2" presStyleCnt="0"/>
      <dgm:spPr/>
      <dgm:t>
        <a:bodyPr/>
        <a:lstStyle/>
        <a:p>
          <a:endParaRPr lang="ru-RU"/>
        </a:p>
      </dgm:t>
    </dgm:pt>
    <dgm:pt modelId="{AE03810C-B5F7-4F73-8351-53AF7F8C1507}" type="pres">
      <dgm:prSet presAssocID="{F94168B6-EA24-48A0-AC8E-6F268FEFAE1A}" presName="LevelTwoTextNode" presStyleLbl="node2" presStyleIdx="3" presStyleCnt="4" custScaleX="753873" custScaleY="337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72CB4-E56D-4030-A0E0-B52B3BF15C7D}" type="pres">
      <dgm:prSet presAssocID="{F94168B6-EA24-48A0-AC8E-6F268FEFAE1A}" presName="level3hierChild" presStyleCnt="0"/>
      <dgm:spPr/>
      <dgm:t>
        <a:bodyPr/>
        <a:lstStyle/>
        <a:p>
          <a:endParaRPr lang="ru-RU"/>
        </a:p>
      </dgm:t>
    </dgm:pt>
  </dgm:ptLst>
  <dgm:cxnLst>
    <dgm:cxn modelId="{3BDA7A3B-3CEB-4D2C-9980-3E30E98C1045}" srcId="{A70AD8A6-5B16-4A1C-AB60-4FB4A3E340AB}" destId="{80C0C8DD-8033-428B-B8DC-73E93CC6CCDB}" srcOrd="1" destOrd="0" parTransId="{9B616F38-5E3D-43AD-B028-F11E0835292A}" sibTransId="{DBF81FA3-8709-4E46-83DB-AF82A4FA2813}"/>
    <dgm:cxn modelId="{6C61A019-889E-46A5-AC2A-D6378A73F054}" type="presOf" srcId="{9B616F38-5E3D-43AD-B028-F11E0835292A}" destId="{37964604-6A1F-489C-820C-4598121F17AA}" srcOrd="0" destOrd="0" presId="urn:microsoft.com/office/officeart/2008/layout/HorizontalMultiLevelHierarchy"/>
    <dgm:cxn modelId="{E300E1A3-E533-403B-AAE9-D62558F6DEAF}" type="presOf" srcId="{E6370CB2-3AD4-4103-A902-D11C8438CFED}" destId="{47C4B048-2226-48CF-BCF3-B09938A82E8F}" srcOrd="0" destOrd="0" presId="urn:microsoft.com/office/officeart/2008/layout/HorizontalMultiLevelHierarchy"/>
    <dgm:cxn modelId="{6C808ACD-86A2-494E-AC43-D386EF0E226C}" srcId="{A70AD8A6-5B16-4A1C-AB60-4FB4A3E340AB}" destId="{210C6D99-ACF8-4F8D-AD1C-FC52C79F676E}" srcOrd="0" destOrd="0" parTransId="{8B638BC7-0855-4A05-887E-5B19F841E093}" sibTransId="{A1AFE401-9B32-489E-9BFA-C67CBE501849}"/>
    <dgm:cxn modelId="{FB665A43-2214-4C1A-A86E-0355668737EE}" type="presOf" srcId="{12E2D47B-78E7-4275-90A6-8766644EB9DD}" destId="{63A77430-DDE3-4846-8739-9E89094D03C4}" srcOrd="0" destOrd="0" presId="urn:microsoft.com/office/officeart/2008/layout/HorizontalMultiLevelHierarchy"/>
    <dgm:cxn modelId="{8FA4DE7B-BEF2-4326-BCBA-F31AE455A6A8}" srcId="{A70AD8A6-5B16-4A1C-AB60-4FB4A3E340AB}" destId="{F94168B6-EA24-48A0-AC8E-6F268FEFAE1A}" srcOrd="3" destOrd="0" parTransId="{12E2D47B-78E7-4275-90A6-8766644EB9DD}" sibTransId="{4E220F2F-5B8C-4D08-A39F-078AD1CE7483}"/>
    <dgm:cxn modelId="{BDBBB05F-CFAD-4A01-A703-807F0B8A40D3}" type="presOf" srcId="{AF3DF1C9-43E7-47A2-8A92-79D960083863}" destId="{DFAB6667-9CCF-41B3-A510-278D20010491}" srcOrd="0" destOrd="0" presId="urn:microsoft.com/office/officeart/2008/layout/HorizontalMultiLevelHierarchy"/>
    <dgm:cxn modelId="{7D05C86D-B712-4434-BFB0-AC8FEED04271}" type="presOf" srcId="{80C0C8DD-8033-428B-B8DC-73E93CC6CCDB}" destId="{79027C7E-58A2-4A63-BD8C-B841A166FEB0}" srcOrd="0" destOrd="0" presId="urn:microsoft.com/office/officeart/2008/layout/HorizontalMultiLevelHierarchy"/>
    <dgm:cxn modelId="{9F2C29A6-EED8-4DC8-8445-7253BED4778C}" type="presOf" srcId="{12E2D47B-78E7-4275-90A6-8766644EB9DD}" destId="{256084CC-4E38-48FC-8ECC-599FC3293BCF}" srcOrd="1" destOrd="0" presId="urn:microsoft.com/office/officeart/2008/layout/HorizontalMultiLevelHierarchy"/>
    <dgm:cxn modelId="{7600A42E-EC9E-4195-8CF8-30C8A5DED1D0}" type="presOf" srcId="{F94168B6-EA24-48A0-AC8E-6F268FEFAE1A}" destId="{AE03810C-B5F7-4F73-8351-53AF7F8C1507}" srcOrd="0" destOrd="0" presId="urn:microsoft.com/office/officeart/2008/layout/HorizontalMultiLevelHierarchy"/>
    <dgm:cxn modelId="{D6AC102F-60E5-4000-95FC-5507C51B33CD}" type="presOf" srcId="{E6370CB2-3AD4-4103-A902-D11C8438CFED}" destId="{42347748-5709-4D27-9267-5FB47ECD42CC}" srcOrd="1" destOrd="0" presId="urn:microsoft.com/office/officeart/2008/layout/HorizontalMultiLevelHierarchy"/>
    <dgm:cxn modelId="{9E51B8AB-5DA7-4D10-A887-64B9D8F3CF80}" type="presOf" srcId="{1C718B5F-511F-4F25-9628-7294D556B58C}" destId="{9EE75209-A60A-4673-8C4C-9D5439CD5384}" srcOrd="0" destOrd="0" presId="urn:microsoft.com/office/officeart/2008/layout/HorizontalMultiLevelHierarchy"/>
    <dgm:cxn modelId="{C4BCFC8D-774D-4952-880D-354E9A06CC5F}" type="presOf" srcId="{8B638BC7-0855-4A05-887E-5B19F841E093}" destId="{62951147-D99A-42C0-8375-015E18EE3FCE}" srcOrd="0" destOrd="0" presId="urn:microsoft.com/office/officeart/2008/layout/HorizontalMultiLevelHierarchy"/>
    <dgm:cxn modelId="{6FB30904-B58B-4159-BFC7-C21320E2BBCA}" type="presOf" srcId="{9B616F38-5E3D-43AD-B028-F11E0835292A}" destId="{462C6D57-CB24-48F7-AFCD-45AFBA760808}" srcOrd="1" destOrd="0" presId="urn:microsoft.com/office/officeart/2008/layout/HorizontalMultiLevelHierarchy"/>
    <dgm:cxn modelId="{CC9F9BDB-EE55-4FAB-B5D8-9CA938EFA4C0}" srcId="{A70AD8A6-5B16-4A1C-AB60-4FB4A3E340AB}" destId="{AF3DF1C9-43E7-47A2-8A92-79D960083863}" srcOrd="2" destOrd="0" parTransId="{E6370CB2-3AD4-4103-A902-D11C8438CFED}" sibTransId="{564DD7EF-698E-473E-AAEB-28023B2DE3D2}"/>
    <dgm:cxn modelId="{92AD167A-CB58-4B34-8A4D-4A85DB595310}" type="presOf" srcId="{210C6D99-ACF8-4F8D-AD1C-FC52C79F676E}" destId="{E974D933-1DB8-488E-A60D-99043FF59D90}" srcOrd="0" destOrd="0" presId="urn:microsoft.com/office/officeart/2008/layout/HorizontalMultiLevelHierarchy"/>
    <dgm:cxn modelId="{F8844D8B-5FB9-4D9A-A07D-954559E06214}" srcId="{1C718B5F-511F-4F25-9628-7294D556B58C}" destId="{A70AD8A6-5B16-4A1C-AB60-4FB4A3E340AB}" srcOrd="0" destOrd="0" parTransId="{42F61859-4F73-47D0-AAF5-D5031ABB23B6}" sibTransId="{487241DD-D957-48AE-A1CC-9AADC293CAB3}"/>
    <dgm:cxn modelId="{BB766C74-FFDF-4869-BA5D-D9CBA25862D3}" type="presOf" srcId="{8B638BC7-0855-4A05-887E-5B19F841E093}" destId="{47F10844-C319-4A8A-97D1-F44028392CAC}" srcOrd="1" destOrd="0" presId="urn:microsoft.com/office/officeart/2008/layout/HorizontalMultiLevelHierarchy"/>
    <dgm:cxn modelId="{3F5AC9C6-4A3C-49BF-B938-7E5147140A74}" type="presOf" srcId="{A70AD8A6-5B16-4A1C-AB60-4FB4A3E340AB}" destId="{4F896E53-B958-49FB-9F1A-11B531F2FAF2}" srcOrd="0" destOrd="0" presId="urn:microsoft.com/office/officeart/2008/layout/HorizontalMultiLevelHierarchy"/>
    <dgm:cxn modelId="{F60EF73D-732E-4970-AFFF-CB03E2C0F172}" type="presParOf" srcId="{9EE75209-A60A-4673-8C4C-9D5439CD5384}" destId="{F095A907-93A2-4734-A742-9E236BB1EF36}" srcOrd="0" destOrd="0" presId="urn:microsoft.com/office/officeart/2008/layout/HorizontalMultiLevelHierarchy"/>
    <dgm:cxn modelId="{5315F30E-8EDF-4834-9332-98A8A621A517}" type="presParOf" srcId="{F095A907-93A2-4734-A742-9E236BB1EF36}" destId="{4F896E53-B958-49FB-9F1A-11B531F2FAF2}" srcOrd="0" destOrd="0" presId="urn:microsoft.com/office/officeart/2008/layout/HorizontalMultiLevelHierarchy"/>
    <dgm:cxn modelId="{D969BB85-3038-4AA1-88DD-8D3DAB3FF532}" type="presParOf" srcId="{F095A907-93A2-4734-A742-9E236BB1EF36}" destId="{B23A6FAD-29C6-4372-9B28-974616130B66}" srcOrd="1" destOrd="0" presId="urn:microsoft.com/office/officeart/2008/layout/HorizontalMultiLevelHierarchy"/>
    <dgm:cxn modelId="{272D2459-29FC-4EE1-8C48-896C7193995B}" type="presParOf" srcId="{B23A6FAD-29C6-4372-9B28-974616130B66}" destId="{62951147-D99A-42C0-8375-015E18EE3FCE}" srcOrd="0" destOrd="0" presId="urn:microsoft.com/office/officeart/2008/layout/HorizontalMultiLevelHierarchy"/>
    <dgm:cxn modelId="{C0A1BDBD-C818-4BB9-8E88-CD73FD159CEB}" type="presParOf" srcId="{62951147-D99A-42C0-8375-015E18EE3FCE}" destId="{47F10844-C319-4A8A-97D1-F44028392CAC}" srcOrd="0" destOrd="0" presId="urn:microsoft.com/office/officeart/2008/layout/HorizontalMultiLevelHierarchy"/>
    <dgm:cxn modelId="{C46F3BE7-EC94-4151-9022-9CDB41CA53F0}" type="presParOf" srcId="{B23A6FAD-29C6-4372-9B28-974616130B66}" destId="{47E0D63C-71F7-4041-92A2-DA3C38F465AD}" srcOrd="1" destOrd="0" presId="urn:microsoft.com/office/officeart/2008/layout/HorizontalMultiLevelHierarchy"/>
    <dgm:cxn modelId="{6545A737-32E0-42FD-A2FD-7E9966A95ABF}" type="presParOf" srcId="{47E0D63C-71F7-4041-92A2-DA3C38F465AD}" destId="{E974D933-1DB8-488E-A60D-99043FF59D90}" srcOrd="0" destOrd="0" presId="urn:microsoft.com/office/officeart/2008/layout/HorizontalMultiLevelHierarchy"/>
    <dgm:cxn modelId="{DE354CC1-90F0-4248-A369-1D68BDCD6320}" type="presParOf" srcId="{47E0D63C-71F7-4041-92A2-DA3C38F465AD}" destId="{8D43A6A9-CDAC-4949-849C-92C5569FB574}" srcOrd="1" destOrd="0" presId="urn:microsoft.com/office/officeart/2008/layout/HorizontalMultiLevelHierarchy"/>
    <dgm:cxn modelId="{84C5EBD7-A7B2-4D5E-BE61-9DB711C94711}" type="presParOf" srcId="{B23A6FAD-29C6-4372-9B28-974616130B66}" destId="{37964604-6A1F-489C-820C-4598121F17AA}" srcOrd="2" destOrd="0" presId="urn:microsoft.com/office/officeart/2008/layout/HorizontalMultiLevelHierarchy"/>
    <dgm:cxn modelId="{F5CD4AE0-BDEE-4440-ABD5-D61797EB4B5A}" type="presParOf" srcId="{37964604-6A1F-489C-820C-4598121F17AA}" destId="{462C6D57-CB24-48F7-AFCD-45AFBA760808}" srcOrd="0" destOrd="0" presId="urn:microsoft.com/office/officeart/2008/layout/HorizontalMultiLevelHierarchy"/>
    <dgm:cxn modelId="{96EC3EBC-B773-4140-BF90-DDD7CC379935}" type="presParOf" srcId="{B23A6FAD-29C6-4372-9B28-974616130B66}" destId="{9292282E-74D3-43CF-8BEA-3F994BD7D21F}" srcOrd="3" destOrd="0" presId="urn:microsoft.com/office/officeart/2008/layout/HorizontalMultiLevelHierarchy"/>
    <dgm:cxn modelId="{9D931292-2358-4BB4-ADFB-1533CF5403A6}" type="presParOf" srcId="{9292282E-74D3-43CF-8BEA-3F994BD7D21F}" destId="{79027C7E-58A2-4A63-BD8C-B841A166FEB0}" srcOrd="0" destOrd="0" presId="urn:microsoft.com/office/officeart/2008/layout/HorizontalMultiLevelHierarchy"/>
    <dgm:cxn modelId="{36E76C85-6F71-4A95-9DFD-7185C91AFA49}" type="presParOf" srcId="{9292282E-74D3-43CF-8BEA-3F994BD7D21F}" destId="{E72457C4-F921-4EFA-A65C-3CC5E79A04D9}" srcOrd="1" destOrd="0" presId="urn:microsoft.com/office/officeart/2008/layout/HorizontalMultiLevelHierarchy"/>
    <dgm:cxn modelId="{75644C4F-281A-47CA-901C-14AC4ED849AA}" type="presParOf" srcId="{B23A6FAD-29C6-4372-9B28-974616130B66}" destId="{47C4B048-2226-48CF-BCF3-B09938A82E8F}" srcOrd="4" destOrd="0" presId="urn:microsoft.com/office/officeart/2008/layout/HorizontalMultiLevelHierarchy"/>
    <dgm:cxn modelId="{D08E2EFA-36E7-4CFA-916E-49418ED03C2F}" type="presParOf" srcId="{47C4B048-2226-48CF-BCF3-B09938A82E8F}" destId="{42347748-5709-4D27-9267-5FB47ECD42CC}" srcOrd="0" destOrd="0" presId="urn:microsoft.com/office/officeart/2008/layout/HorizontalMultiLevelHierarchy"/>
    <dgm:cxn modelId="{7B507CEE-9F6B-420B-9156-AB9ECB6B7A27}" type="presParOf" srcId="{B23A6FAD-29C6-4372-9B28-974616130B66}" destId="{563DA77E-1C56-4834-9545-D0A6F79DFCA0}" srcOrd="5" destOrd="0" presId="urn:microsoft.com/office/officeart/2008/layout/HorizontalMultiLevelHierarchy"/>
    <dgm:cxn modelId="{BF329106-505E-46F5-B596-24241ADD25C8}" type="presParOf" srcId="{563DA77E-1C56-4834-9545-D0A6F79DFCA0}" destId="{DFAB6667-9CCF-41B3-A510-278D20010491}" srcOrd="0" destOrd="0" presId="urn:microsoft.com/office/officeart/2008/layout/HorizontalMultiLevelHierarchy"/>
    <dgm:cxn modelId="{E615FD8D-F06A-4C38-BCC4-E9B4D2AC6F14}" type="presParOf" srcId="{563DA77E-1C56-4834-9545-D0A6F79DFCA0}" destId="{5CF5C0E5-2CF1-4725-B5B9-7718A7841FD3}" srcOrd="1" destOrd="0" presId="urn:microsoft.com/office/officeart/2008/layout/HorizontalMultiLevelHierarchy"/>
    <dgm:cxn modelId="{59CFEECD-22CD-42A0-A9C2-3F23CDCEFCFF}" type="presParOf" srcId="{B23A6FAD-29C6-4372-9B28-974616130B66}" destId="{63A77430-DDE3-4846-8739-9E89094D03C4}" srcOrd="6" destOrd="0" presId="urn:microsoft.com/office/officeart/2008/layout/HorizontalMultiLevelHierarchy"/>
    <dgm:cxn modelId="{EFE3B3D3-0D5F-47C4-AB44-B0CF9E25041F}" type="presParOf" srcId="{63A77430-DDE3-4846-8739-9E89094D03C4}" destId="{256084CC-4E38-48FC-8ECC-599FC3293BCF}" srcOrd="0" destOrd="0" presId="urn:microsoft.com/office/officeart/2008/layout/HorizontalMultiLevelHierarchy"/>
    <dgm:cxn modelId="{2ACB6307-0C5A-4440-BD82-91C4AEA9101E}" type="presParOf" srcId="{B23A6FAD-29C6-4372-9B28-974616130B66}" destId="{FDFEF420-5D41-4492-AFF3-4E354E1A075B}" srcOrd="7" destOrd="0" presId="urn:microsoft.com/office/officeart/2008/layout/HorizontalMultiLevelHierarchy"/>
    <dgm:cxn modelId="{AA8D0B86-9180-46B0-995D-364A769A1FA5}" type="presParOf" srcId="{FDFEF420-5D41-4492-AFF3-4E354E1A075B}" destId="{AE03810C-B5F7-4F73-8351-53AF7F8C1507}" srcOrd="0" destOrd="0" presId="urn:microsoft.com/office/officeart/2008/layout/HorizontalMultiLevelHierarchy"/>
    <dgm:cxn modelId="{0CD0DDC5-2253-421E-9208-34276687CAA1}" type="presParOf" srcId="{FDFEF420-5D41-4492-AFF3-4E354E1A075B}" destId="{F7872CB4-E56D-4030-A0E0-B52B3BF15C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13CBC2-1F64-4E84-A9FB-6FBF437806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A9805-6408-4FC6-AD08-08BBF129B7B5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розширення й поглиблення співробітництва держав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9160C5B9-8BB4-4BF8-BA36-0A49B533037A}" type="parTrans" cxnId="{0ABBBC63-625F-4946-BC70-A66AECB64BA1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1894BDF5-7603-49B1-9580-D44F969745EA}" type="sibTrans" cxnId="{0ABBBC63-625F-4946-BC70-A66AECB64BA1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BCCAF90C-EFB8-4601-B30A-ABFB81B5D577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підвищення якості освіти 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2FE318BC-C7C5-414C-AC2E-AC0DAFEB85E2}" type="parTrans" cxnId="{97A07A46-1ADB-44B9-A529-F6DBA5EADF73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429EC1A0-2EC4-4955-9A1A-58AB595DEF5C}" type="sibTrans" cxnId="{97A07A46-1ADB-44B9-A529-F6DBA5EADF73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97AEDE97-AB97-48EE-B50C-7A991A9131F8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розробка й реалізація заходів щодо захисту навколишнього середовища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C2870748-160D-4132-9184-716ABBD292DF}" type="parTrans" cxnId="{1A54B293-43BE-4BA6-821B-CB6E4CDBADA4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1FC39559-5946-4B6F-8445-0C53A726BE5A}" type="sibTrans" cxnId="{1A54B293-43BE-4BA6-821B-CB6E4CDBADA4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0E25F454-D3E8-43E8-A287-7C22E5AE7908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підвищення якості туристичного обслуговування й безпеки туристичних послуг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4FC4ABD9-79AA-42D2-A39A-F862592A56DA}" type="parTrans" cxnId="{9BE2F105-79E0-4AC2-AC64-DCBBEA49BBAF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67880590-3B92-47B9-B3BD-1ACAD042B139}" type="sibTrans" cxnId="{9BE2F105-79E0-4AC2-AC64-DCBBEA49BBAF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151B1413-0A77-4FDD-9100-AA61FDBB72CD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маркетинг туристичного середовища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D4378220-4199-4449-8B2B-B94AF886F74C}" type="parTrans" cxnId="{55C721EA-2302-47A7-ABE4-0031E1A9C0FA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34781ED8-519A-4C52-B140-CF69E14F81C5}" type="sibTrans" cxnId="{55C721EA-2302-47A7-ABE4-0031E1A9C0FA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A235066F-3176-465C-AE48-9D0EEB7FE364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прогнозування розвитку світового туризму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CC18744A-24F4-415D-8594-3EFB10A09C0F}" type="parTrans" cxnId="{0F6956EF-2569-406E-B6E1-180E72E0DF6A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BDBA54A4-4E97-4012-BA1D-CB02CBFDB247}" type="sibTrans" cxnId="{0F6956EF-2569-406E-B6E1-180E72E0DF6A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5DD06E5B-DF51-4C82-9739-FF6BB3E59B89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обмін інформацією між країнами-учасницями 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68302EFF-C4B4-4D88-A6A8-48F605ECC399}" type="parTrans" cxnId="{B9AF2DCB-710C-46B6-B041-2A9C3FDB86E6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9580D3DB-FC60-41A1-AF5E-BAC801E16589}" type="sibTrans" cxnId="{B9AF2DCB-710C-46B6-B041-2A9C3FDB86E6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51E47003-F82E-4338-B03C-232EDBD80A25}" type="pres">
      <dgm:prSet presAssocID="{FE13CBC2-1F64-4E84-A9FB-6FBF437806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5F8731-BAC9-45D9-B19F-B3F082DA08ED}" type="pres">
      <dgm:prSet presAssocID="{FE13CBC2-1F64-4E84-A9FB-6FBF4378067D}" presName="Name1" presStyleCnt="0"/>
      <dgm:spPr/>
    </dgm:pt>
    <dgm:pt modelId="{382FDF48-C00B-4F4A-AD03-FB66C1712009}" type="pres">
      <dgm:prSet presAssocID="{FE13CBC2-1F64-4E84-A9FB-6FBF4378067D}" presName="cycle" presStyleCnt="0"/>
      <dgm:spPr/>
    </dgm:pt>
    <dgm:pt modelId="{143E2787-749D-4A6F-81C3-07279BB41CD7}" type="pres">
      <dgm:prSet presAssocID="{FE13CBC2-1F64-4E84-A9FB-6FBF4378067D}" presName="srcNode" presStyleLbl="node1" presStyleIdx="0" presStyleCnt="7"/>
      <dgm:spPr/>
    </dgm:pt>
    <dgm:pt modelId="{BF324C71-D506-4CE3-BA9E-5D5753E45260}" type="pres">
      <dgm:prSet presAssocID="{FE13CBC2-1F64-4E84-A9FB-6FBF4378067D}" presName="conn" presStyleLbl="parChTrans1D2" presStyleIdx="0" presStyleCnt="1"/>
      <dgm:spPr/>
      <dgm:t>
        <a:bodyPr/>
        <a:lstStyle/>
        <a:p>
          <a:endParaRPr lang="ru-RU"/>
        </a:p>
      </dgm:t>
    </dgm:pt>
    <dgm:pt modelId="{4A1C5860-E8F4-4783-A060-40AC58CCECC3}" type="pres">
      <dgm:prSet presAssocID="{FE13CBC2-1F64-4E84-A9FB-6FBF4378067D}" presName="extraNode" presStyleLbl="node1" presStyleIdx="0" presStyleCnt="7"/>
      <dgm:spPr/>
    </dgm:pt>
    <dgm:pt modelId="{17E0FE4E-72DF-4258-83ED-058F9BC7E310}" type="pres">
      <dgm:prSet presAssocID="{FE13CBC2-1F64-4E84-A9FB-6FBF4378067D}" presName="dstNode" presStyleLbl="node1" presStyleIdx="0" presStyleCnt="7"/>
      <dgm:spPr/>
    </dgm:pt>
    <dgm:pt modelId="{636C1575-D871-490E-805D-3FA4CCDAC6A9}" type="pres">
      <dgm:prSet presAssocID="{8EDA9805-6408-4FC6-AD08-08BBF129B7B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AF2E1-3E06-40B3-A8E0-C07F48893484}" type="pres">
      <dgm:prSet presAssocID="{8EDA9805-6408-4FC6-AD08-08BBF129B7B5}" presName="accent_1" presStyleCnt="0"/>
      <dgm:spPr/>
    </dgm:pt>
    <dgm:pt modelId="{E0580187-9B9F-4310-AA30-9AB3326A5BA8}" type="pres">
      <dgm:prSet presAssocID="{8EDA9805-6408-4FC6-AD08-08BBF129B7B5}" presName="accentRepeatNode" presStyleLbl="solidFgAcc1" presStyleIdx="0" presStyleCnt="7"/>
      <dgm:spPr/>
    </dgm:pt>
    <dgm:pt modelId="{3C4AC6A1-BAD5-4F3D-B753-D64C85A483DE}" type="pres">
      <dgm:prSet presAssocID="{BCCAF90C-EFB8-4601-B30A-ABFB81B5D5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13CE1-B8BD-4679-B035-7984CA82CF99}" type="pres">
      <dgm:prSet presAssocID="{BCCAF90C-EFB8-4601-B30A-ABFB81B5D577}" presName="accent_2" presStyleCnt="0"/>
      <dgm:spPr/>
    </dgm:pt>
    <dgm:pt modelId="{7BE829D4-14E9-4B41-B4A8-6A8FF2DB0961}" type="pres">
      <dgm:prSet presAssocID="{BCCAF90C-EFB8-4601-B30A-ABFB81B5D577}" presName="accentRepeatNode" presStyleLbl="solidFgAcc1" presStyleIdx="1" presStyleCnt="7"/>
      <dgm:spPr/>
    </dgm:pt>
    <dgm:pt modelId="{209DFAA2-ABCC-41CB-AA33-8C480ED11302}" type="pres">
      <dgm:prSet presAssocID="{97AEDE97-AB97-48EE-B50C-7A991A9131F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3740-A8D9-460A-8FD0-1CAB4891B93F}" type="pres">
      <dgm:prSet presAssocID="{97AEDE97-AB97-48EE-B50C-7A991A9131F8}" presName="accent_3" presStyleCnt="0"/>
      <dgm:spPr/>
    </dgm:pt>
    <dgm:pt modelId="{2BC0F5E9-D628-43A1-A0BA-9B8739D51904}" type="pres">
      <dgm:prSet presAssocID="{97AEDE97-AB97-48EE-B50C-7A991A9131F8}" presName="accentRepeatNode" presStyleLbl="solidFgAcc1" presStyleIdx="2" presStyleCnt="7"/>
      <dgm:spPr/>
    </dgm:pt>
    <dgm:pt modelId="{ECB8FB10-D01B-4BED-AF34-21D9D729624A}" type="pres">
      <dgm:prSet presAssocID="{0E25F454-D3E8-43E8-A287-7C22E5AE790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7175C-5B3C-4B5B-89D7-0CB115045722}" type="pres">
      <dgm:prSet presAssocID="{0E25F454-D3E8-43E8-A287-7C22E5AE7908}" presName="accent_4" presStyleCnt="0"/>
      <dgm:spPr/>
    </dgm:pt>
    <dgm:pt modelId="{1A1C9331-05E3-4716-91FD-4E1868678801}" type="pres">
      <dgm:prSet presAssocID="{0E25F454-D3E8-43E8-A287-7C22E5AE7908}" presName="accentRepeatNode" presStyleLbl="solidFgAcc1" presStyleIdx="3" presStyleCnt="7"/>
      <dgm:spPr/>
    </dgm:pt>
    <dgm:pt modelId="{3BC94D7B-1DF3-4421-9B62-A6F005F92279}" type="pres">
      <dgm:prSet presAssocID="{151B1413-0A77-4FDD-9100-AA61FDBB72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E9781-5D14-4368-8AD2-6233EED79B5C}" type="pres">
      <dgm:prSet presAssocID="{151B1413-0A77-4FDD-9100-AA61FDBB72CD}" presName="accent_5" presStyleCnt="0"/>
      <dgm:spPr/>
    </dgm:pt>
    <dgm:pt modelId="{7F90B88C-D23C-4152-853E-2587B7924EB6}" type="pres">
      <dgm:prSet presAssocID="{151B1413-0A77-4FDD-9100-AA61FDBB72CD}" presName="accentRepeatNode" presStyleLbl="solidFgAcc1" presStyleIdx="4" presStyleCnt="7"/>
      <dgm:spPr/>
    </dgm:pt>
    <dgm:pt modelId="{93D650E9-054E-4C82-AA0E-B2F83973F5DB}" type="pres">
      <dgm:prSet presAssocID="{A235066F-3176-465C-AE48-9D0EEB7FE36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F89F2-F57D-4C18-B466-699B54381295}" type="pres">
      <dgm:prSet presAssocID="{A235066F-3176-465C-AE48-9D0EEB7FE364}" presName="accent_6" presStyleCnt="0"/>
      <dgm:spPr/>
    </dgm:pt>
    <dgm:pt modelId="{A6764658-1802-43F0-AD3A-546E90A3F227}" type="pres">
      <dgm:prSet presAssocID="{A235066F-3176-465C-AE48-9D0EEB7FE364}" presName="accentRepeatNode" presStyleLbl="solidFgAcc1" presStyleIdx="5" presStyleCnt="7"/>
      <dgm:spPr/>
    </dgm:pt>
    <dgm:pt modelId="{11B3F22F-37B3-4455-BD46-0A73BBDBDC87}" type="pres">
      <dgm:prSet presAssocID="{5DD06E5B-DF51-4C82-9739-FF6BB3E59B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E8C0-A809-4644-94EB-0BA162EEE72A}" type="pres">
      <dgm:prSet presAssocID="{5DD06E5B-DF51-4C82-9739-FF6BB3E59B89}" presName="accent_7" presStyleCnt="0"/>
      <dgm:spPr/>
    </dgm:pt>
    <dgm:pt modelId="{ED39229F-DCA2-4C85-AE50-97C77D6852E6}" type="pres">
      <dgm:prSet presAssocID="{5DD06E5B-DF51-4C82-9739-FF6BB3E59B89}" presName="accentRepeatNode" presStyleLbl="solidFgAcc1" presStyleIdx="6" presStyleCnt="7"/>
      <dgm:spPr/>
    </dgm:pt>
  </dgm:ptLst>
  <dgm:cxnLst>
    <dgm:cxn modelId="{9A1257AB-E917-4D87-ACC1-75C4083A253C}" type="presOf" srcId="{97AEDE97-AB97-48EE-B50C-7A991A9131F8}" destId="{209DFAA2-ABCC-41CB-AA33-8C480ED11302}" srcOrd="0" destOrd="0" presId="urn:microsoft.com/office/officeart/2008/layout/VerticalCurvedList"/>
    <dgm:cxn modelId="{21B47CCB-A8B6-4AB3-9F0F-CE850757D1CE}" type="presOf" srcId="{8EDA9805-6408-4FC6-AD08-08BBF129B7B5}" destId="{636C1575-D871-490E-805D-3FA4CCDAC6A9}" srcOrd="0" destOrd="0" presId="urn:microsoft.com/office/officeart/2008/layout/VerticalCurvedList"/>
    <dgm:cxn modelId="{55C721EA-2302-47A7-ABE4-0031E1A9C0FA}" srcId="{FE13CBC2-1F64-4E84-A9FB-6FBF4378067D}" destId="{151B1413-0A77-4FDD-9100-AA61FDBB72CD}" srcOrd="4" destOrd="0" parTransId="{D4378220-4199-4449-8B2B-B94AF886F74C}" sibTransId="{34781ED8-519A-4C52-B140-CF69E14F81C5}"/>
    <dgm:cxn modelId="{0ABBBC63-625F-4946-BC70-A66AECB64BA1}" srcId="{FE13CBC2-1F64-4E84-A9FB-6FBF4378067D}" destId="{8EDA9805-6408-4FC6-AD08-08BBF129B7B5}" srcOrd="0" destOrd="0" parTransId="{9160C5B9-8BB4-4BF8-BA36-0A49B533037A}" sibTransId="{1894BDF5-7603-49B1-9580-D44F969745EA}"/>
    <dgm:cxn modelId="{B9AF2DCB-710C-46B6-B041-2A9C3FDB86E6}" srcId="{FE13CBC2-1F64-4E84-A9FB-6FBF4378067D}" destId="{5DD06E5B-DF51-4C82-9739-FF6BB3E59B89}" srcOrd="6" destOrd="0" parTransId="{68302EFF-C4B4-4D88-A6A8-48F605ECC399}" sibTransId="{9580D3DB-FC60-41A1-AF5E-BAC801E16589}"/>
    <dgm:cxn modelId="{9BE2F105-79E0-4AC2-AC64-DCBBEA49BBAF}" srcId="{FE13CBC2-1F64-4E84-A9FB-6FBF4378067D}" destId="{0E25F454-D3E8-43E8-A287-7C22E5AE7908}" srcOrd="3" destOrd="0" parTransId="{4FC4ABD9-79AA-42D2-A39A-F862592A56DA}" sibTransId="{67880590-3B92-47B9-B3BD-1ACAD042B139}"/>
    <dgm:cxn modelId="{F3C3D5A3-C982-46C0-B634-7CFF403F9E27}" type="presOf" srcId="{5DD06E5B-DF51-4C82-9739-FF6BB3E59B89}" destId="{11B3F22F-37B3-4455-BD46-0A73BBDBDC87}" srcOrd="0" destOrd="0" presId="urn:microsoft.com/office/officeart/2008/layout/VerticalCurvedList"/>
    <dgm:cxn modelId="{CA8CD4C1-B75C-4543-A4BC-3522673ED1D6}" type="presOf" srcId="{151B1413-0A77-4FDD-9100-AA61FDBB72CD}" destId="{3BC94D7B-1DF3-4421-9B62-A6F005F92279}" srcOrd="0" destOrd="0" presId="urn:microsoft.com/office/officeart/2008/layout/VerticalCurvedList"/>
    <dgm:cxn modelId="{95448E00-1A4C-452C-A931-8274B179DCBB}" type="presOf" srcId="{FE13CBC2-1F64-4E84-A9FB-6FBF4378067D}" destId="{51E47003-F82E-4338-B03C-232EDBD80A25}" srcOrd="0" destOrd="0" presId="urn:microsoft.com/office/officeart/2008/layout/VerticalCurvedList"/>
    <dgm:cxn modelId="{E39A87CD-C630-4536-8B2E-AC1BDC217A26}" type="presOf" srcId="{0E25F454-D3E8-43E8-A287-7C22E5AE7908}" destId="{ECB8FB10-D01B-4BED-AF34-21D9D729624A}" srcOrd="0" destOrd="0" presId="urn:microsoft.com/office/officeart/2008/layout/VerticalCurvedList"/>
    <dgm:cxn modelId="{97A07A46-1ADB-44B9-A529-F6DBA5EADF73}" srcId="{FE13CBC2-1F64-4E84-A9FB-6FBF4378067D}" destId="{BCCAF90C-EFB8-4601-B30A-ABFB81B5D577}" srcOrd="1" destOrd="0" parTransId="{2FE318BC-C7C5-414C-AC2E-AC0DAFEB85E2}" sibTransId="{429EC1A0-2EC4-4955-9A1A-58AB595DEF5C}"/>
    <dgm:cxn modelId="{4BA28E25-744E-41E7-9642-F3780719920C}" type="presOf" srcId="{BCCAF90C-EFB8-4601-B30A-ABFB81B5D577}" destId="{3C4AC6A1-BAD5-4F3D-B753-D64C85A483DE}" srcOrd="0" destOrd="0" presId="urn:microsoft.com/office/officeart/2008/layout/VerticalCurvedList"/>
    <dgm:cxn modelId="{8EB77759-6CC8-4AB1-8467-98325C319BE9}" type="presOf" srcId="{A235066F-3176-465C-AE48-9D0EEB7FE364}" destId="{93D650E9-054E-4C82-AA0E-B2F83973F5DB}" srcOrd="0" destOrd="0" presId="urn:microsoft.com/office/officeart/2008/layout/VerticalCurvedList"/>
    <dgm:cxn modelId="{0F6956EF-2569-406E-B6E1-180E72E0DF6A}" srcId="{FE13CBC2-1F64-4E84-A9FB-6FBF4378067D}" destId="{A235066F-3176-465C-AE48-9D0EEB7FE364}" srcOrd="5" destOrd="0" parTransId="{CC18744A-24F4-415D-8594-3EFB10A09C0F}" sibTransId="{BDBA54A4-4E97-4012-BA1D-CB02CBFDB247}"/>
    <dgm:cxn modelId="{1A54B293-43BE-4BA6-821B-CB6E4CDBADA4}" srcId="{FE13CBC2-1F64-4E84-A9FB-6FBF4378067D}" destId="{97AEDE97-AB97-48EE-B50C-7A991A9131F8}" srcOrd="2" destOrd="0" parTransId="{C2870748-160D-4132-9184-716ABBD292DF}" sibTransId="{1FC39559-5946-4B6F-8445-0C53A726BE5A}"/>
    <dgm:cxn modelId="{37AE463B-6B08-4266-A0A3-6F1A3CEBD04E}" type="presOf" srcId="{1894BDF5-7603-49B1-9580-D44F969745EA}" destId="{BF324C71-D506-4CE3-BA9E-5D5753E45260}" srcOrd="0" destOrd="0" presId="urn:microsoft.com/office/officeart/2008/layout/VerticalCurvedList"/>
    <dgm:cxn modelId="{8941C41C-A322-4C14-885F-2DC8F85495E6}" type="presParOf" srcId="{51E47003-F82E-4338-B03C-232EDBD80A25}" destId="{B25F8731-BAC9-45D9-B19F-B3F082DA08ED}" srcOrd="0" destOrd="0" presId="urn:microsoft.com/office/officeart/2008/layout/VerticalCurvedList"/>
    <dgm:cxn modelId="{00DF92FA-157D-45EC-B6F6-B27F7CFB79D1}" type="presParOf" srcId="{B25F8731-BAC9-45D9-B19F-B3F082DA08ED}" destId="{382FDF48-C00B-4F4A-AD03-FB66C1712009}" srcOrd="0" destOrd="0" presId="urn:microsoft.com/office/officeart/2008/layout/VerticalCurvedList"/>
    <dgm:cxn modelId="{D7F1166F-7D63-4D18-A2B4-3A28FFA33523}" type="presParOf" srcId="{382FDF48-C00B-4F4A-AD03-FB66C1712009}" destId="{143E2787-749D-4A6F-81C3-07279BB41CD7}" srcOrd="0" destOrd="0" presId="urn:microsoft.com/office/officeart/2008/layout/VerticalCurvedList"/>
    <dgm:cxn modelId="{E91E8DB1-44CB-4E78-B2BD-EC62721171B5}" type="presParOf" srcId="{382FDF48-C00B-4F4A-AD03-FB66C1712009}" destId="{BF324C71-D506-4CE3-BA9E-5D5753E45260}" srcOrd="1" destOrd="0" presId="urn:microsoft.com/office/officeart/2008/layout/VerticalCurvedList"/>
    <dgm:cxn modelId="{E3B6DDC3-28B0-4AF5-9950-D8ADB28F56A4}" type="presParOf" srcId="{382FDF48-C00B-4F4A-AD03-FB66C1712009}" destId="{4A1C5860-E8F4-4783-A060-40AC58CCECC3}" srcOrd="2" destOrd="0" presId="urn:microsoft.com/office/officeart/2008/layout/VerticalCurvedList"/>
    <dgm:cxn modelId="{847E51C2-D743-456B-880A-AA49A3C3503A}" type="presParOf" srcId="{382FDF48-C00B-4F4A-AD03-FB66C1712009}" destId="{17E0FE4E-72DF-4258-83ED-058F9BC7E310}" srcOrd="3" destOrd="0" presId="urn:microsoft.com/office/officeart/2008/layout/VerticalCurvedList"/>
    <dgm:cxn modelId="{B75B34E4-A2AE-42A5-8FED-B340F208C46A}" type="presParOf" srcId="{B25F8731-BAC9-45D9-B19F-B3F082DA08ED}" destId="{636C1575-D871-490E-805D-3FA4CCDAC6A9}" srcOrd="1" destOrd="0" presId="urn:microsoft.com/office/officeart/2008/layout/VerticalCurvedList"/>
    <dgm:cxn modelId="{A299D2BA-2261-4EBA-AD8A-71F5FB6F0691}" type="presParOf" srcId="{B25F8731-BAC9-45D9-B19F-B3F082DA08ED}" destId="{61DAF2E1-3E06-40B3-A8E0-C07F48893484}" srcOrd="2" destOrd="0" presId="urn:microsoft.com/office/officeart/2008/layout/VerticalCurvedList"/>
    <dgm:cxn modelId="{12D15C99-7CBD-4B74-B79D-FF0F8F961793}" type="presParOf" srcId="{61DAF2E1-3E06-40B3-A8E0-C07F48893484}" destId="{E0580187-9B9F-4310-AA30-9AB3326A5BA8}" srcOrd="0" destOrd="0" presId="urn:microsoft.com/office/officeart/2008/layout/VerticalCurvedList"/>
    <dgm:cxn modelId="{C257F0DC-08C7-4E47-A1A1-0B21092DD378}" type="presParOf" srcId="{B25F8731-BAC9-45D9-B19F-B3F082DA08ED}" destId="{3C4AC6A1-BAD5-4F3D-B753-D64C85A483DE}" srcOrd="3" destOrd="0" presId="urn:microsoft.com/office/officeart/2008/layout/VerticalCurvedList"/>
    <dgm:cxn modelId="{59DA35B5-1019-4A9E-915C-3CA3A1DFFD03}" type="presParOf" srcId="{B25F8731-BAC9-45D9-B19F-B3F082DA08ED}" destId="{3D513CE1-B8BD-4679-B035-7984CA82CF99}" srcOrd="4" destOrd="0" presId="urn:microsoft.com/office/officeart/2008/layout/VerticalCurvedList"/>
    <dgm:cxn modelId="{D6EEF5B6-B5AF-4D54-83EB-A46A2D9F7B9A}" type="presParOf" srcId="{3D513CE1-B8BD-4679-B035-7984CA82CF99}" destId="{7BE829D4-14E9-4B41-B4A8-6A8FF2DB0961}" srcOrd="0" destOrd="0" presId="urn:microsoft.com/office/officeart/2008/layout/VerticalCurvedList"/>
    <dgm:cxn modelId="{C7464976-5F8A-40A0-8088-C901B78C1AD0}" type="presParOf" srcId="{B25F8731-BAC9-45D9-B19F-B3F082DA08ED}" destId="{209DFAA2-ABCC-41CB-AA33-8C480ED11302}" srcOrd="5" destOrd="0" presId="urn:microsoft.com/office/officeart/2008/layout/VerticalCurvedList"/>
    <dgm:cxn modelId="{22E50D28-08EB-4EB1-ACC9-E6E35CBF9358}" type="presParOf" srcId="{B25F8731-BAC9-45D9-B19F-B3F082DA08ED}" destId="{BF853740-A8D9-460A-8FD0-1CAB4891B93F}" srcOrd="6" destOrd="0" presId="urn:microsoft.com/office/officeart/2008/layout/VerticalCurvedList"/>
    <dgm:cxn modelId="{E4480620-F795-454F-BBE8-0F7ED6E8F912}" type="presParOf" srcId="{BF853740-A8D9-460A-8FD0-1CAB4891B93F}" destId="{2BC0F5E9-D628-43A1-A0BA-9B8739D51904}" srcOrd="0" destOrd="0" presId="urn:microsoft.com/office/officeart/2008/layout/VerticalCurvedList"/>
    <dgm:cxn modelId="{7F2AF51C-1B77-4279-8A3A-BB0B4719D1CA}" type="presParOf" srcId="{B25F8731-BAC9-45D9-B19F-B3F082DA08ED}" destId="{ECB8FB10-D01B-4BED-AF34-21D9D729624A}" srcOrd="7" destOrd="0" presId="urn:microsoft.com/office/officeart/2008/layout/VerticalCurvedList"/>
    <dgm:cxn modelId="{78B79281-BB47-4388-A5D9-6C9DF989F8EA}" type="presParOf" srcId="{B25F8731-BAC9-45D9-B19F-B3F082DA08ED}" destId="{8397175C-5B3C-4B5B-89D7-0CB115045722}" srcOrd="8" destOrd="0" presId="urn:microsoft.com/office/officeart/2008/layout/VerticalCurvedList"/>
    <dgm:cxn modelId="{3D0D29C5-9CBF-41A9-8A0A-D867885D520C}" type="presParOf" srcId="{8397175C-5B3C-4B5B-89D7-0CB115045722}" destId="{1A1C9331-05E3-4716-91FD-4E1868678801}" srcOrd="0" destOrd="0" presId="urn:microsoft.com/office/officeart/2008/layout/VerticalCurvedList"/>
    <dgm:cxn modelId="{E8C5F150-4699-4EAE-BD2E-FC3A4803FC5D}" type="presParOf" srcId="{B25F8731-BAC9-45D9-B19F-B3F082DA08ED}" destId="{3BC94D7B-1DF3-4421-9B62-A6F005F92279}" srcOrd="9" destOrd="0" presId="urn:microsoft.com/office/officeart/2008/layout/VerticalCurvedList"/>
    <dgm:cxn modelId="{CC54FB3F-5B73-4DF6-98C0-3B3D036B3461}" type="presParOf" srcId="{B25F8731-BAC9-45D9-B19F-B3F082DA08ED}" destId="{E74E9781-5D14-4368-8AD2-6233EED79B5C}" srcOrd="10" destOrd="0" presId="urn:microsoft.com/office/officeart/2008/layout/VerticalCurvedList"/>
    <dgm:cxn modelId="{B7B99788-F2E6-4104-8B99-3111370F2A3B}" type="presParOf" srcId="{E74E9781-5D14-4368-8AD2-6233EED79B5C}" destId="{7F90B88C-D23C-4152-853E-2587B7924EB6}" srcOrd="0" destOrd="0" presId="urn:microsoft.com/office/officeart/2008/layout/VerticalCurvedList"/>
    <dgm:cxn modelId="{F4EEFC85-063C-4622-BCC4-36A0F6753927}" type="presParOf" srcId="{B25F8731-BAC9-45D9-B19F-B3F082DA08ED}" destId="{93D650E9-054E-4C82-AA0E-B2F83973F5DB}" srcOrd="11" destOrd="0" presId="urn:microsoft.com/office/officeart/2008/layout/VerticalCurvedList"/>
    <dgm:cxn modelId="{99DB5B90-4B47-49B8-91A6-80F958C7715D}" type="presParOf" srcId="{B25F8731-BAC9-45D9-B19F-B3F082DA08ED}" destId="{59EF89F2-F57D-4C18-B466-699B54381295}" srcOrd="12" destOrd="0" presId="urn:microsoft.com/office/officeart/2008/layout/VerticalCurvedList"/>
    <dgm:cxn modelId="{8A35928A-2F04-4B39-940D-E6C996770E33}" type="presParOf" srcId="{59EF89F2-F57D-4C18-B466-699B54381295}" destId="{A6764658-1802-43F0-AD3A-546E90A3F227}" srcOrd="0" destOrd="0" presId="urn:microsoft.com/office/officeart/2008/layout/VerticalCurvedList"/>
    <dgm:cxn modelId="{0AAC4818-D5CD-4EFA-AA13-5D4FDFBFBF3D}" type="presParOf" srcId="{B25F8731-BAC9-45D9-B19F-B3F082DA08ED}" destId="{11B3F22F-37B3-4455-BD46-0A73BBDBDC87}" srcOrd="13" destOrd="0" presId="urn:microsoft.com/office/officeart/2008/layout/VerticalCurvedList"/>
    <dgm:cxn modelId="{487F7A9F-FBC7-418A-90CD-4E14FD17E2C9}" type="presParOf" srcId="{B25F8731-BAC9-45D9-B19F-B3F082DA08ED}" destId="{1E96E8C0-A809-4644-94EB-0BA162EEE72A}" srcOrd="14" destOrd="0" presId="urn:microsoft.com/office/officeart/2008/layout/VerticalCurvedList"/>
    <dgm:cxn modelId="{9B416AF1-85BC-4911-80B3-67F47E4111C2}" type="presParOf" srcId="{1E96E8C0-A809-4644-94EB-0BA162EEE72A}" destId="{ED39229F-DCA2-4C85-AE50-97C77D6852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8F4DB0-06EB-458F-9E28-B0AEF6CF23C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7E21FA-2901-4A57-ACAD-5F54BE58157F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співробітництво в області забезпечення надійності, безпеці й економічності міжнародних (цивільних) повітряних сполучень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F74E50B4-56C1-4597-9F11-67BDC2FACB71}" type="parTrans" cxnId="{7DE4A26D-44F5-4190-BED5-FDEA5F5536C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37A07D30-B698-47D7-B265-0B07852E50C5}" type="sibTrans" cxnId="{7DE4A26D-44F5-4190-BED5-FDEA5F5536C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D691A660-0D3A-4A4A-932A-C79F5E23B1D8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впровадження єдиних стандартів повітряної навігації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028FED58-6B77-47E1-B07B-1045FFA03A53}" type="parTrans" cxnId="{6D05EBCF-ED48-4653-8ECE-CCC29F923C30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F3F66497-6FC9-4703-85C6-A0F65FACCF85}" type="sibTrans" cxnId="{6D05EBCF-ED48-4653-8ECE-CCC29F923C30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D0167D43-C137-48F8-8AF9-6A48BFBCDA5F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усунення погрози здоров'ю й життю пасажирів, а також псування або втрати багажу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3A079EC3-37C6-41D6-8477-17BCBEE51910}" type="parTrans" cxnId="{C2397321-84EE-4FD1-A7BB-F962E8B789EE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5A115ACF-E39F-487A-B019-3C9060E8D570}" type="sibTrans" cxnId="{C2397321-84EE-4FD1-A7BB-F962E8B789EE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73EB02E9-69C9-4CE9-B5E3-C1036D21F2E8}" type="pres">
      <dgm:prSet presAssocID="{C58F4DB0-06EB-458F-9E28-B0AEF6CF23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EC3A9-D7D7-4A0C-98AA-652460E50C67}" type="pres">
      <dgm:prSet presAssocID="{FE7E21FA-2901-4A57-ACAD-5F54BE58157F}" presName="parentLin" presStyleCnt="0"/>
      <dgm:spPr/>
    </dgm:pt>
    <dgm:pt modelId="{912820A0-C013-4FA5-A577-D467FC38FE6D}" type="pres">
      <dgm:prSet presAssocID="{FE7E21FA-2901-4A57-ACAD-5F54BE5815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334074-2D58-47E0-8C55-D57EF3A04DE1}" type="pres">
      <dgm:prSet presAssocID="{FE7E21FA-2901-4A57-ACAD-5F54BE58157F}" presName="parentText" presStyleLbl="node1" presStyleIdx="0" presStyleCnt="3" custScaleX="125835" custScaleY="1277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AB18-E36D-42DF-B667-CF5B189EE88E}" type="pres">
      <dgm:prSet presAssocID="{FE7E21FA-2901-4A57-ACAD-5F54BE58157F}" presName="negativeSpace" presStyleCnt="0"/>
      <dgm:spPr/>
    </dgm:pt>
    <dgm:pt modelId="{FE6CF924-89E7-467F-B1EE-00764876A10C}" type="pres">
      <dgm:prSet presAssocID="{FE7E21FA-2901-4A57-ACAD-5F54BE58157F}" presName="childText" presStyleLbl="conFgAcc1" presStyleIdx="0" presStyleCnt="3">
        <dgm:presLayoutVars>
          <dgm:bulletEnabled val="1"/>
        </dgm:presLayoutVars>
      </dgm:prSet>
      <dgm:spPr/>
    </dgm:pt>
    <dgm:pt modelId="{53921FFD-3456-457D-AAF2-755369AE0D00}" type="pres">
      <dgm:prSet presAssocID="{37A07D30-B698-47D7-B265-0B07852E50C5}" presName="spaceBetweenRectangles" presStyleCnt="0"/>
      <dgm:spPr/>
    </dgm:pt>
    <dgm:pt modelId="{3AD51626-A0E7-4937-A904-7DDA794DF25A}" type="pres">
      <dgm:prSet presAssocID="{D691A660-0D3A-4A4A-932A-C79F5E23B1D8}" presName="parentLin" presStyleCnt="0"/>
      <dgm:spPr/>
    </dgm:pt>
    <dgm:pt modelId="{D86A5F4A-BCAF-4F65-86E2-D37C95622406}" type="pres">
      <dgm:prSet presAssocID="{D691A660-0D3A-4A4A-932A-C79F5E23B1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B75F0A-4290-498C-82E5-27F1E000136A}" type="pres">
      <dgm:prSet presAssocID="{D691A660-0D3A-4A4A-932A-C79F5E23B1D8}" presName="parentText" presStyleLbl="node1" presStyleIdx="1" presStyleCnt="3" custScaleX="127056" custScaleY="1277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3022A-07DB-4E4E-A305-9BF27110EB2F}" type="pres">
      <dgm:prSet presAssocID="{D691A660-0D3A-4A4A-932A-C79F5E23B1D8}" presName="negativeSpace" presStyleCnt="0"/>
      <dgm:spPr/>
    </dgm:pt>
    <dgm:pt modelId="{626EED8C-693D-4F74-9C24-F7F1CFE99875}" type="pres">
      <dgm:prSet presAssocID="{D691A660-0D3A-4A4A-932A-C79F5E23B1D8}" presName="childText" presStyleLbl="conFgAcc1" presStyleIdx="1" presStyleCnt="3">
        <dgm:presLayoutVars>
          <dgm:bulletEnabled val="1"/>
        </dgm:presLayoutVars>
      </dgm:prSet>
      <dgm:spPr/>
    </dgm:pt>
    <dgm:pt modelId="{65BFED40-DA24-4023-AD44-21940758F00D}" type="pres">
      <dgm:prSet presAssocID="{F3F66497-6FC9-4703-85C6-A0F65FACCF85}" presName="spaceBetweenRectangles" presStyleCnt="0"/>
      <dgm:spPr/>
    </dgm:pt>
    <dgm:pt modelId="{05943A93-62A8-424C-8C6C-C886E8E76885}" type="pres">
      <dgm:prSet presAssocID="{D0167D43-C137-48F8-8AF9-6A48BFBCDA5F}" presName="parentLin" presStyleCnt="0"/>
      <dgm:spPr/>
    </dgm:pt>
    <dgm:pt modelId="{4F6C0ABC-2C38-41B0-B8DE-3DD9F5405445}" type="pres">
      <dgm:prSet presAssocID="{D0167D43-C137-48F8-8AF9-6A48BFBCDA5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77477A1-6815-4EE6-B5A3-7D3212C42BDD}" type="pres">
      <dgm:prSet presAssocID="{D0167D43-C137-48F8-8AF9-6A48BFBCDA5F}" presName="parentText" presStyleLbl="node1" presStyleIdx="2" presStyleCnt="3" custScaleX="125197" custScaleY="1277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3349B-4B8E-4465-ACE5-B766312E71A9}" type="pres">
      <dgm:prSet presAssocID="{D0167D43-C137-48F8-8AF9-6A48BFBCDA5F}" presName="negativeSpace" presStyleCnt="0"/>
      <dgm:spPr/>
    </dgm:pt>
    <dgm:pt modelId="{8D4F62F7-9869-4A5B-BB2E-D326B16D692B}" type="pres">
      <dgm:prSet presAssocID="{D0167D43-C137-48F8-8AF9-6A48BFBCDA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5778AE-9BC6-48FB-BE83-5A6E1D94CD5A}" type="presOf" srcId="{D691A660-0D3A-4A4A-932A-C79F5E23B1D8}" destId="{F8B75F0A-4290-498C-82E5-27F1E000136A}" srcOrd="1" destOrd="0" presId="urn:microsoft.com/office/officeart/2005/8/layout/list1"/>
    <dgm:cxn modelId="{727713AE-8C6B-4465-BB16-F8BF46147EE6}" type="presOf" srcId="{FE7E21FA-2901-4A57-ACAD-5F54BE58157F}" destId="{912820A0-C013-4FA5-A577-D467FC38FE6D}" srcOrd="0" destOrd="0" presId="urn:microsoft.com/office/officeart/2005/8/layout/list1"/>
    <dgm:cxn modelId="{6D05EBCF-ED48-4653-8ECE-CCC29F923C30}" srcId="{C58F4DB0-06EB-458F-9E28-B0AEF6CF23CE}" destId="{D691A660-0D3A-4A4A-932A-C79F5E23B1D8}" srcOrd="1" destOrd="0" parTransId="{028FED58-6B77-47E1-B07B-1045FFA03A53}" sibTransId="{F3F66497-6FC9-4703-85C6-A0F65FACCF85}"/>
    <dgm:cxn modelId="{A58E2590-4946-4794-A6E4-B401770771FE}" type="presOf" srcId="{D0167D43-C137-48F8-8AF9-6A48BFBCDA5F}" destId="{4F6C0ABC-2C38-41B0-B8DE-3DD9F5405445}" srcOrd="0" destOrd="0" presId="urn:microsoft.com/office/officeart/2005/8/layout/list1"/>
    <dgm:cxn modelId="{EEA7FAF3-A8B9-42F9-99BE-7E28F1AF39C9}" type="presOf" srcId="{C58F4DB0-06EB-458F-9E28-B0AEF6CF23CE}" destId="{73EB02E9-69C9-4CE9-B5E3-C1036D21F2E8}" srcOrd="0" destOrd="0" presId="urn:microsoft.com/office/officeart/2005/8/layout/list1"/>
    <dgm:cxn modelId="{2BBD274B-6933-4B1C-8D73-851C5BC6D05E}" type="presOf" srcId="{FE7E21FA-2901-4A57-ACAD-5F54BE58157F}" destId="{9E334074-2D58-47E0-8C55-D57EF3A04DE1}" srcOrd="1" destOrd="0" presId="urn:microsoft.com/office/officeart/2005/8/layout/list1"/>
    <dgm:cxn modelId="{C2397321-84EE-4FD1-A7BB-F962E8B789EE}" srcId="{C58F4DB0-06EB-458F-9E28-B0AEF6CF23CE}" destId="{D0167D43-C137-48F8-8AF9-6A48BFBCDA5F}" srcOrd="2" destOrd="0" parTransId="{3A079EC3-37C6-41D6-8477-17BCBEE51910}" sibTransId="{5A115ACF-E39F-487A-B019-3C9060E8D570}"/>
    <dgm:cxn modelId="{D6FDB05D-402E-474C-A9B2-372642FD5C67}" type="presOf" srcId="{D0167D43-C137-48F8-8AF9-6A48BFBCDA5F}" destId="{677477A1-6815-4EE6-B5A3-7D3212C42BDD}" srcOrd="1" destOrd="0" presId="urn:microsoft.com/office/officeart/2005/8/layout/list1"/>
    <dgm:cxn modelId="{6D4864AD-3931-445E-B6F2-8FF6D052B1EC}" type="presOf" srcId="{D691A660-0D3A-4A4A-932A-C79F5E23B1D8}" destId="{D86A5F4A-BCAF-4F65-86E2-D37C95622406}" srcOrd="0" destOrd="0" presId="urn:microsoft.com/office/officeart/2005/8/layout/list1"/>
    <dgm:cxn modelId="{7DE4A26D-44F5-4190-BED5-FDEA5F5536C3}" srcId="{C58F4DB0-06EB-458F-9E28-B0AEF6CF23CE}" destId="{FE7E21FA-2901-4A57-ACAD-5F54BE58157F}" srcOrd="0" destOrd="0" parTransId="{F74E50B4-56C1-4597-9F11-67BDC2FACB71}" sibTransId="{37A07D30-B698-47D7-B265-0B07852E50C5}"/>
    <dgm:cxn modelId="{B8E3DE40-C7C2-4C5C-8172-2DE89068F5EF}" type="presParOf" srcId="{73EB02E9-69C9-4CE9-B5E3-C1036D21F2E8}" destId="{493EC3A9-D7D7-4A0C-98AA-652460E50C67}" srcOrd="0" destOrd="0" presId="urn:microsoft.com/office/officeart/2005/8/layout/list1"/>
    <dgm:cxn modelId="{A079B143-B62C-453A-9E67-44298530114A}" type="presParOf" srcId="{493EC3A9-D7D7-4A0C-98AA-652460E50C67}" destId="{912820A0-C013-4FA5-A577-D467FC38FE6D}" srcOrd="0" destOrd="0" presId="urn:microsoft.com/office/officeart/2005/8/layout/list1"/>
    <dgm:cxn modelId="{1A36CEEE-9AD4-4AAF-A5B0-A5F8B0B293FA}" type="presParOf" srcId="{493EC3A9-D7D7-4A0C-98AA-652460E50C67}" destId="{9E334074-2D58-47E0-8C55-D57EF3A04DE1}" srcOrd="1" destOrd="0" presId="urn:microsoft.com/office/officeart/2005/8/layout/list1"/>
    <dgm:cxn modelId="{D695894D-2963-499D-9D96-E1652878F972}" type="presParOf" srcId="{73EB02E9-69C9-4CE9-B5E3-C1036D21F2E8}" destId="{24BDAB18-E36D-42DF-B667-CF5B189EE88E}" srcOrd="1" destOrd="0" presId="urn:microsoft.com/office/officeart/2005/8/layout/list1"/>
    <dgm:cxn modelId="{8BAD53B8-1674-414D-AD27-062AC820A6CC}" type="presParOf" srcId="{73EB02E9-69C9-4CE9-B5E3-C1036D21F2E8}" destId="{FE6CF924-89E7-467F-B1EE-00764876A10C}" srcOrd="2" destOrd="0" presId="urn:microsoft.com/office/officeart/2005/8/layout/list1"/>
    <dgm:cxn modelId="{C0898941-B1CB-4298-B7EA-CC383D13E08D}" type="presParOf" srcId="{73EB02E9-69C9-4CE9-B5E3-C1036D21F2E8}" destId="{53921FFD-3456-457D-AAF2-755369AE0D00}" srcOrd="3" destOrd="0" presId="urn:microsoft.com/office/officeart/2005/8/layout/list1"/>
    <dgm:cxn modelId="{C7411C41-5D65-4BC1-BA7C-09DA3F5EDFEC}" type="presParOf" srcId="{73EB02E9-69C9-4CE9-B5E3-C1036D21F2E8}" destId="{3AD51626-A0E7-4937-A904-7DDA794DF25A}" srcOrd="4" destOrd="0" presId="urn:microsoft.com/office/officeart/2005/8/layout/list1"/>
    <dgm:cxn modelId="{F94B5016-0E0C-4377-BE8D-6B0B9FC41CAD}" type="presParOf" srcId="{3AD51626-A0E7-4937-A904-7DDA794DF25A}" destId="{D86A5F4A-BCAF-4F65-86E2-D37C95622406}" srcOrd="0" destOrd="0" presId="urn:microsoft.com/office/officeart/2005/8/layout/list1"/>
    <dgm:cxn modelId="{B1629974-38E5-46FD-A3FC-3BE724400B88}" type="presParOf" srcId="{3AD51626-A0E7-4937-A904-7DDA794DF25A}" destId="{F8B75F0A-4290-498C-82E5-27F1E000136A}" srcOrd="1" destOrd="0" presId="urn:microsoft.com/office/officeart/2005/8/layout/list1"/>
    <dgm:cxn modelId="{5BBDEA78-4E72-476B-B2BD-C8AC8B734F8D}" type="presParOf" srcId="{73EB02E9-69C9-4CE9-B5E3-C1036D21F2E8}" destId="{3D93022A-07DB-4E4E-A305-9BF27110EB2F}" srcOrd="5" destOrd="0" presId="urn:microsoft.com/office/officeart/2005/8/layout/list1"/>
    <dgm:cxn modelId="{31F33803-4522-4B9C-B6EF-FEB8903DA59F}" type="presParOf" srcId="{73EB02E9-69C9-4CE9-B5E3-C1036D21F2E8}" destId="{626EED8C-693D-4F74-9C24-F7F1CFE99875}" srcOrd="6" destOrd="0" presId="urn:microsoft.com/office/officeart/2005/8/layout/list1"/>
    <dgm:cxn modelId="{99B411FA-9B08-4AFE-944B-EF7C9D194B26}" type="presParOf" srcId="{73EB02E9-69C9-4CE9-B5E3-C1036D21F2E8}" destId="{65BFED40-DA24-4023-AD44-21940758F00D}" srcOrd="7" destOrd="0" presId="urn:microsoft.com/office/officeart/2005/8/layout/list1"/>
    <dgm:cxn modelId="{81B2DF55-D28E-443A-842F-EA24BE6F3C0C}" type="presParOf" srcId="{73EB02E9-69C9-4CE9-B5E3-C1036D21F2E8}" destId="{05943A93-62A8-424C-8C6C-C886E8E76885}" srcOrd="8" destOrd="0" presId="urn:microsoft.com/office/officeart/2005/8/layout/list1"/>
    <dgm:cxn modelId="{D63D05E8-843A-4C4E-9FC0-D67BAF47ED90}" type="presParOf" srcId="{05943A93-62A8-424C-8C6C-C886E8E76885}" destId="{4F6C0ABC-2C38-41B0-B8DE-3DD9F5405445}" srcOrd="0" destOrd="0" presId="urn:microsoft.com/office/officeart/2005/8/layout/list1"/>
    <dgm:cxn modelId="{065AF24F-9D78-41E1-B8FF-E7D006A89A32}" type="presParOf" srcId="{05943A93-62A8-424C-8C6C-C886E8E76885}" destId="{677477A1-6815-4EE6-B5A3-7D3212C42BDD}" srcOrd="1" destOrd="0" presId="urn:microsoft.com/office/officeart/2005/8/layout/list1"/>
    <dgm:cxn modelId="{45BAB5F5-EF69-4FCF-BDD4-835CDCBB0930}" type="presParOf" srcId="{73EB02E9-69C9-4CE9-B5E3-C1036D21F2E8}" destId="{1AB3349B-4B8E-4465-ACE5-B766312E71A9}" srcOrd="9" destOrd="0" presId="urn:microsoft.com/office/officeart/2005/8/layout/list1"/>
    <dgm:cxn modelId="{56D1EB00-0166-4A38-912B-43674353A571}" type="presParOf" srcId="{73EB02E9-69C9-4CE9-B5E3-C1036D21F2E8}" destId="{8D4F62F7-9869-4A5B-BB2E-D326B16D69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0FC1-E903-4BCC-9FCB-92FD8562B19B}">
      <dsp:nvSpPr>
        <dsp:cNvPr id="0" name=""/>
        <dsp:cNvSpPr/>
      </dsp:nvSpPr>
      <dsp:spPr>
        <a:xfrm>
          <a:off x="2182052" y="1128928"/>
          <a:ext cx="3386784" cy="338678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2CEAF-42FD-46EF-AE1D-EDEA8DF997EC}">
      <dsp:nvSpPr>
        <dsp:cNvPr id="0" name=""/>
        <dsp:cNvSpPr/>
      </dsp:nvSpPr>
      <dsp:spPr>
        <a:xfrm>
          <a:off x="2859408" y="1806284"/>
          <a:ext cx="2032070" cy="203207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53F73-5115-44FC-B0E5-5F7F21FD5C47}">
      <dsp:nvSpPr>
        <dsp:cNvPr id="0" name=""/>
        <dsp:cNvSpPr/>
      </dsp:nvSpPr>
      <dsp:spPr>
        <a:xfrm>
          <a:off x="3536765" y="2483641"/>
          <a:ext cx="677356" cy="677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B6F2A-CA19-49A7-A272-3D21C469422D}">
      <dsp:nvSpPr>
        <dsp:cNvPr id="0" name=""/>
        <dsp:cNvSpPr/>
      </dsp:nvSpPr>
      <dsp:spPr>
        <a:xfrm>
          <a:off x="6191603" y="0"/>
          <a:ext cx="3534921" cy="9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ALS Sector Bold" pitchFamily="50" charset="0"/>
              <a:cs typeface="ALS Sector Bold" pitchFamily="50" charset="0"/>
            </a:rPr>
            <a:t>національна</a:t>
          </a:r>
          <a:endParaRPr lang="ru-RU" sz="3600" kern="1200" dirty="0">
            <a:latin typeface="ALS Sector Bold" pitchFamily="50" charset="0"/>
            <a:cs typeface="ALS Sector Bold" pitchFamily="50" charset="0"/>
          </a:endParaRPr>
        </a:p>
      </dsp:txBody>
      <dsp:txXfrm>
        <a:off x="6191603" y="0"/>
        <a:ext cx="3534921" cy="987812"/>
      </dsp:txXfrm>
    </dsp:sp>
    <dsp:sp modelId="{CA02DAE2-786F-4B0F-B503-848D1E3559F5}">
      <dsp:nvSpPr>
        <dsp:cNvPr id="0" name=""/>
        <dsp:cNvSpPr/>
      </dsp:nvSpPr>
      <dsp:spPr>
        <a:xfrm>
          <a:off x="5709952" y="493905"/>
          <a:ext cx="4233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7DD77-9E7D-4BCE-B1D2-526AB759A81E}">
      <dsp:nvSpPr>
        <dsp:cNvPr id="0" name=""/>
        <dsp:cNvSpPr/>
      </dsp:nvSpPr>
      <dsp:spPr>
        <a:xfrm rot="5400000">
          <a:off x="3627926" y="741987"/>
          <a:ext cx="2327849" cy="183281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1CA29-E8D9-45BD-82CB-4CDCFD06420D}">
      <dsp:nvSpPr>
        <dsp:cNvPr id="0" name=""/>
        <dsp:cNvSpPr/>
      </dsp:nvSpPr>
      <dsp:spPr>
        <a:xfrm>
          <a:off x="6158641" y="972747"/>
          <a:ext cx="3570703" cy="9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ALS Sector Bold" pitchFamily="50" charset="0"/>
              <a:cs typeface="ALS Sector Bold" pitchFamily="50" charset="0"/>
            </a:rPr>
            <a:t>регіональна</a:t>
          </a:r>
          <a:endParaRPr lang="ru-RU" sz="3600" kern="1200" dirty="0">
            <a:latin typeface="ALS Sector Bold" pitchFamily="50" charset="0"/>
            <a:cs typeface="ALS Sector Bold" pitchFamily="50" charset="0"/>
          </a:endParaRPr>
        </a:p>
      </dsp:txBody>
      <dsp:txXfrm>
        <a:off x="6158641" y="972747"/>
        <a:ext cx="3570703" cy="987812"/>
      </dsp:txXfrm>
    </dsp:sp>
    <dsp:sp modelId="{C651D0D4-38E1-4633-AD14-01745DEA483D}">
      <dsp:nvSpPr>
        <dsp:cNvPr id="0" name=""/>
        <dsp:cNvSpPr/>
      </dsp:nvSpPr>
      <dsp:spPr>
        <a:xfrm>
          <a:off x="5709952" y="1481718"/>
          <a:ext cx="4233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E0B8-D8EB-4C1E-B7F1-C90A0041D739}">
      <dsp:nvSpPr>
        <dsp:cNvPr id="0" name=""/>
        <dsp:cNvSpPr/>
      </dsp:nvSpPr>
      <dsp:spPr>
        <a:xfrm rot="5400000">
          <a:off x="4127590" y="1714390"/>
          <a:ext cx="1813961" cy="134737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1F6C9-2D9A-44A3-9AF8-8E2FB5CEF672}">
      <dsp:nvSpPr>
        <dsp:cNvPr id="0" name=""/>
        <dsp:cNvSpPr/>
      </dsp:nvSpPr>
      <dsp:spPr>
        <a:xfrm>
          <a:off x="6348606" y="1990688"/>
          <a:ext cx="3190807" cy="9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ALS Sector Bold" pitchFamily="50" charset="0"/>
              <a:cs typeface="ALS Sector Bold" pitchFamily="50" charset="0"/>
            </a:rPr>
            <a:t>міжнародна</a:t>
          </a:r>
          <a:endParaRPr lang="ru-RU" sz="3600" kern="1200" dirty="0">
            <a:latin typeface="ALS Sector Bold" pitchFamily="50" charset="0"/>
            <a:cs typeface="ALS Sector Bold" pitchFamily="50" charset="0"/>
          </a:endParaRPr>
        </a:p>
      </dsp:txBody>
      <dsp:txXfrm>
        <a:off x="6348606" y="1990688"/>
        <a:ext cx="3190807" cy="987812"/>
      </dsp:txXfrm>
    </dsp:sp>
    <dsp:sp modelId="{B4B896BF-1FBF-4997-B864-DCA231AFC7CC}">
      <dsp:nvSpPr>
        <dsp:cNvPr id="0" name=""/>
        <dsp:cNvSpPr/>
      </dsp:nvSpPr>
      <dsp:spPr>
        <a:xfrm>
          <a:off x="5709952" y="2469530"/>
          <a:ext cx="4233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08630-2E70-4DE0-83F5-B1B1EE3C3960}">
      <dsp:nvSpPr>
        <dsp:cNvPr id="0" name=""/>
        <dsp:cNvSpPr/>
      </dsp:nvSpPr>
      <dsp:spPr>
        <a:xfrm rot="5400000">
          <a:off x="4627874" y="2686001"/>
          <a:ext cx="1296009" cy="86193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DA1B-1E1E-4D84-A654-1AB32D8F467A}">
      <dsp:nvSpPr>
        <dsp:cNvPr id="0" name=""/>
        <dsp:cNvSpPr/>
      </dsp:nvSpPr>
      <dsp:spPr>
        <a:xfrm>
          <a:off x="0" y="0"/>
          <a:ext cx="4263991" cy="42639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6CE0B-8522-4A59-90A1-848F787B69D3}">
      <dsp:nvSpPr>
        <dsp:cNvPr id="0" name=""/>
        <dsp:cNvSpPr/>
      </dsp:nvSpPr>
      <dsp:spPr>
        <a:xfrm>
          <a:off x="2131995" y="0"/>
          <a:ext cx="8474242" cy="426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Міжнародні організації</a:t>
          </a:r>
          <a:endParaRPr lang="ru-RU" sz="3600" kern="1200" dirty="0"/>
        </a:p>
      </dsp:txBody>
      <dsp:txXfrm>
        <a:off x="2131995" y="0"/>
        <a:ext cx="4237121" cy="1279200"/>
      </dsp:txXfrm>
    </dsp:sp>
    <dsp:sp modelId="{B0D5EAA2-9C7D-4923-8001-B0D5B272BB2F}">
      <dsp:nvSpPr>
        <dsp:cNvPr id="0" name=""/>
        <dsp:cNvSpPr/>
      </dsp:nvSpPr>
      <dsp:spPr>
        <a:xfrm>
          <a:off x="746199" y="1279200"/>
          <a:ext cx="2771591" cy="27715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37624-09B3-4F96-9E9F-7F7A1BF1079F}">
      <dsp:nvSpPr>
        <dsp:cNvPr id="0" name=""/>
        <dsp:cNvSpPr/>
      </dsp:nvSpPr>
      <dsp:spPr>
        <a:xfrm>
          <a:off x="2131995" y="1279200"/>
          <a:ext cx="8474242" cy="27715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Регіональні організації</a:t>
          </a:r>
          <a:endParaRPr lang="ru-RU" sz="3600" kern="1200" dirty="0"/>
        </a:p>
      </dsp:txBody>
      <dsp:txXfrm>
        <a:off x="2131995" y="1279200"/>
        <a:ext cx="4237121" cy="1279195"/>
      </dsp:txXfrm>
    </dsp:sp>
    <dsp:sp modelId="{EEC63AA7-3E10-4887-93F2-506D15513C6F}">
      <dsp:nvSpPr>
        <dsp:cNvPr id="0" name=""/>
        <dsp:cNvSpPr/>
      </dsp:nvSpPr>
      <dsp:spPr>
        <a:xfrm>
          <a:off x="1492397" y="2558395"/>
          <a:ext cx="1279196" cy="12791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DBDFA-FA30-4E09-83F5-938DB2D12F70}">
      <dsp:nvSpPr>
        <dsp:cNvPr id="0" name=""/>
        <dsp:cNvSpPr/>
      </dsp:nvSpPr>
      <dsp:spPr>
        <a:xfrm>
          <a:off x="2131995" y="2558395"/>
          <a:ext cx="8474242" cy="1279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Національні організації</a:t>
          </a:r>
          <a:endParaRPr lang="ru-RU" sz="3600" kern="1200" dirty="0"/>
        </a:p>
      </dsp:txBody>
      <dsp:txXfrm>
        <a:off x="2131995" y="2558395"/>
        <a:ext cx="4237121" cy="1279196"/>
      </dsp:txXfrm>
    </dsp:sp>
    <dsp:sp modelId="{5F7F3DFF-5250-4533-A5EE-0DD617CE8BB4}">
      <dsp:nvSpPr>
        <dsp:cNvPr id="0" name=""/>
        <dsp:cNvSpPr/>
      </dsp:nvSpPr>
      <dsp:spPr>
        <a:xfrm>
          <a:off x="6369116" y="0"/>
          <a:ext cx="4237121" cy="12792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що мають універсальний характер</a:t>
          </a:r>
          <a:endParaRPr lang="ru-RU" sz="2800" kern="1200" dirty="0"/>
        </a:p>
      </dsp:txBody>
      <dsp:txXfrm>
        <a:off x="6369116" y="0"/>
        <a:ext cx="4237121" cy="1279200"/>
      </dsp:txXfrm>
    </dsp:sp>
    <dsp:sp modelId="{B7BAE008-DFBC-4C11-AFE5-3FAA14A0BFA4}">
      <dsp:nvSpPr>
        <dsp:cNvPr id="0" name=""/>
        <dsp:cNvSpPr/>
      </dsp:nvSpPr>
      <dsp:spPr>
        <a:xfrm>
          <a:off x="6369116" y="1279200"/>
          <a:ext cx="4237121" cy="12791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що мають універсальний характер</a:t>
          </a:r>
          <a:endParaRPr lang="ru-RU" sz="2800" kern="1200" dirty="0"/>
        </a:p>
      </dsp:txBody>
      <dsp:txXfrm>
        <a:off x="6369116" y="1279200"/>
        <a:ext cx="4237121" cy="1279195"/>
      </dsp:txXfrm>
    </dsp:sp>
    <dsp:sp modelId="{8AEDEF92-140F-46BE-B590-973552CAB4E8}">
      <dsp:nvSpPr>
        <dsp:cNvPr id="0" name=""/>
        <dsp:cNvSpPr/>
      </dsp:nvSpPr>
      <dsp:spPr>
        <a:xfrm flipH="1">
          <a:off x="6369116" y="2558395"/>
          <a:ext cx="4237121" cy="127919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що мають універсальний характер</a:t>
          </a:r>
          <a:endParaRPr lang="ru-RU" sz="2800" kern="1200" dirty="0"/>
        </a:p>
      </dsp:txBody>
      <dsp:txXfrm>
        <a:off x="6369116" y="2558395"/>
        <a:ext cx="4237121" cy="1279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FD32-16B3-4287-BCEC-8C2B82A1819F}">
      <dsp:nvSpPr>
        <dsp:cNvPr id="0" name=""/>
        <dsp:cNvSpPr/>
      </dsp:nvSpPr>
      <dsp:spPr>
        <a:xfrm>
          <a:off x="5453459" y="2089752"/>
          <a:ext cx="3393577" cy="538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66"/>
              </a:lnTo>
              <a:lnTo>
                <a:pt x="3393577" y="366866"/>
              </a:lnTo>
              <a:lnTo>
                <a:pt x="3393577" y="5383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532C1-6FFA-48B1-98B7-C42068E92AF3}">
      <dsp:nvSpPr>
        <dsp:cNvPr id="0" name=""/>
        <dsp:cNvSpPr/>
      </dsp:nvSpPr>
      <dsp:spPr>
        <a:xfrm>
          <a:off x="6584652" y="3803509"/>
          <a:ext cx="1131192" cy="538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66"/>
              </a:lnTo>
              <a:lnTo>
                <a:pt x="1131192" y="366866"/>
              </a:lnTo>
              <a:lnTo>
                <a:pt x="1131192" y="5383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891D7-E347-400B-850A-559947C46037}">
      <dsp:nvSpPr>
        <dsp:cNvPr id="0" name=""/>
        <dsp:cNvSpPr/>
      </dsp:nvSpPr>
      <dsp:spPr>
        <a:xfrm>
          <a:off x="5453459" y="3803509"/>
          <a:ext cx="1131192" cy="538344"/>
        </a:xfrm>
        <a:custGeom>
          <a:avLst/>
          <a:gdLst/>
          <a:ahLst/>
          <a:cxnLst/>
          <a:rect l="0" t="0" r="0" b="0"/>
          <a:pathLst>
            <a:path>
              <a:moveTo>
                <a:pt x="1131192" y="0"/>
              </a:moveTo>
              <a:lnTo>
                <a:pt x="1131192" y="366866"/>
              </a:lnTo>
              <a:lnTo>
                <a:pt x="0" y="366866"/>
              </a:lnTo>
              <a:lnTo>
                <a:pt x="0" y="5383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AD15B-8210-4ED2-BCA4-010221334EE9}">
      <dsp:nvSpPr>
        <dsp:cNvPr id="0" name=""/>
        <dsp:cNvSpPr/>
      </dsp:nvSpPr>
      <dsp:spPr>
        <a:xfrm>
          <a:off x="5453459" y="2089752"/>
          <a:ext cx="1131192" cy="538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66"/>
              </a:lnTo>
              <a:lnTo>
                <a:pt x="1131192" y="366866"/>
              </a:lnTo>
              <a:lnTo>
                <a:pt x="1131192" y="5383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6A810-061C-4FBC-A478-34A1FC96BF71}">
      <dsp:nvSpPr>
        <dsp:cNvPr id="0" name=""/>
        <dsp:cNvSpPr/>
      </dsp:nvSpPr>
      <dsp:spPr>
        <a:xfrm>
          <a:off x="4322267" y="2089752"/>
          <a:ext cx="1131192" cy="538344"/>
        </a:xfrm>
        <a:custGeom>
          <a:avLst/>
          <a:gdLst/>
          <a:ahLst/>
          <a:cxnLst/>
          <a:rect l="0" t="0" r="0" b="0"/>
          <a:pathLst>
            <a:path>
              <a:moveTo>
                <a:pt x="1131192" y="0"/>
              </a:moveTo>
              <a:lnTo>
                <a:pt x="1131192" y="366866"/>
              </a:lnTo>
              <a:lnTo>
                <a:pt x="0" y="366866"/>
              </a:lnTo>
              <a:lnTo>
                <a:pt x="0" y="5383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C7BB4-FFD7-482B-A20D-DD35D33A1EA7}">
      <dsp:nvSpPr>
        <dsp:cNvPr id="0" name=""/>
        <dsp:cNvSpPr/>
      </dsp:nvSpPr>
      <dsp:spPr>
        <a:xfrm>
          <a:off x="2059881" y="3803509"/>
          <a:ext cx="1131192" cy="538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66"/>
              </a:lnTo>
              <a:lnTo>
                <a:pt x="1131192" y="366866"/>
              </a:lnTo>
              <a:lnTo>
                <a:pt x="1131192" y="5383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E023C-7C49-49C3-B179-B039FF944218}">
      <dsp:nvSpPr>
        <dsp:cNvPr id="0" name=""/>
        <dsp:cNvSpPr/>
      </dsp:nvSpPr>
      <dsp:spPr>
        <a:xfrm>
          <a:off x="928689" y="3803509"/>
          <a:ext cx="1131192" cy="538344"/>
        </a:xfrm>
        <a:custGeom>
          <a:avLst/>
          <a:gdLst/>
          <a:ahLst/>
          <a:cxnLst/>
          <a:rect l="0" t="0" r="0" b="0"/>
          <a:pathLst>
            <a:path>
              <a:moveTo>
                <a:pt x="1131192" y="0"/>
              </a:moveTo>
              <a:lnTo>
                <a:pt x="1131192" y="366866"/>
              </a:lnTo>
              <a:lnTo>
                <a:pt x="0" y="366866"/>
              </a:lnTo>
              <a:lnTo>
                <a:pt x="0" y="5383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753E3-4BE1-4E12-A7DC-4F1265E04906}">
      <dsp:nvSpPr>
        <dsp:cNvPr id="0" name=""/>
        <dsp:cNvSpPr/>
      </dsp:nvSpPr>
      <dsp:spPr>
        <a:xfrm>
          <a:off x="2059881" y="2089752"/>
          <a:ext cx="3393577" cy="538344"/>
        </a:xfrm>
        <a:custGeom>
          <a:avLst/>
          <a:gdLst/>
          <a:ahLst/>
          <a:cxnLst/>
          <a:rect l="0" t="0" r="0" b="0"/>
          <a:pathLst>
            <a:path>
              <a:moveTo>
                <a:pt x="3393577" y="0"/>
              </a:moveTo>
              <a:lnTo>
                <a:pt x="3393577" y="366866"/>
              </a:lnTo>
              <a:lnTo>
                <a:pt x="0" y="366866"/>
              </a:lnTo>
              <a:lnTo>
                <a:pt x="0" y="5383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DCDA0-116C-487B-AAEE-96CF5E8D9EF3}">
      <dsp:nvSpPr>
        <dsp:cNvPr id="0" name=""/>
        <dsp:cNvSpPr/>
      </dsp:nvSpPr>
      <dsp:spPr>
        <a:xfrm>
          <a:off x="4527938" y="914340"/>
          <a:ext cx="1851042" cy="1175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93F57-6B24-4459-8F2C-A67007CFE5BE}">
      <dsp:nvSpPr>
        <dsp:cNvPr id="0" name=""/>
        <dsp:cNvSpPr/>
      </dsp:nvSpPr>
      <dsp:spPr>
        <a:xfrm>
          <a:off x="4733609" y="1109728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Туристичні організації</a:t>
          </a:r>
          <a:endParaRPr lang="ru-RU" sz="2000" kern="1200" dirty="0"/>
        </a:p>
      </dsp:txBody>
      <dsp:txXfrm>
        <a:off x="4768036" y="1144155"/>
        <a:ext cx="1782188" cy="1106557"/>
      </dsp:txXfrm>
    </dsp:sp>
    <dsp:sp modelId="{2369F81C-F150-40A1-A5C4-293F86519C37}">
      <dsp:nvSpPr>
        <dsp:cNvPr id="0" name=""/>
        <dsp:cNvSpPr/>
      </dsp:nvSpPr>
      <dsp:spPr>
        <a:xfrm>
          <a:off x="1134360" y="2628097"/>
          <a:ext cx="1851042" cy="1175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CA157-A6E7-48BA-9628-A1224161AE85}">
      <dsp:nvSpPr>
        <dsp:cNvPr id="0" name=""/>
        <dsp:cNvSpPr/>
      </dsp:nvSpPr>
      <dsp:spPr>
        <a:xfrm>
          <a:off x="1340031" y="2823484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міжнародні</a:t>
          </a:r>
          <a:endParaRPr lang="ru-RU" sz="2000" kern="1200" dirty="0"/>
        </a:p>
      </dsp:txBody>
      <dsp:txXfrm>
        <a:off x="1374458" y="2857911"/>
        <a:ext cx="1782188" cy="1106557"/>
      </dsp:txXfrm>
    </dsp:sp>
    <dsp:sp modelId="{364B863C-EF43-411D-8695-DDDCFB746B81}">
      <dsp:nvSpPr>
        <dsp:cNvPr id="0" name=""/>
        <dsp:cNvSpPr/>
      </dsp:nvSpPr>
      <dsp:spPr>
        <a:xfrm>
          <a:off x="3167" y="4341853"/>
          <a:ext cx="1851042" cy="1175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8E1A0-4448-45D7-8469-7701BF21EEC0}">
      <dsp:nvSpPr>
        <dsp:cNvPr id="0" name=""/>
        <dsp:cNvSpPr/>
      </dsp:nvSpPr>
      <dsp:spPr>
        <a:xfrm>
          <a:off x="208839" y="4537241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загального характеру</a:t>
          </a:r>
          <a:endParaRPr lang="ru-RU" sz="2000" kern="1200" dirty="0"/>
        </a:p>
      </dsp:txBody>
      <dsp:txXfrm>
        <a:off x="243266" y="4571668"/>
        <a:ext cx="1782188" cy="1106557"/>
      </dsp:txXfrm>
    </dsp:sp>
    <dsp:sp modelId="{D74A282A-4FBC-4B1A-8B90-A5FA937D5131}">
      <dsp:nvSpPr>
        <dsp:cNvPr id="0" name=""/>
        <dsp:cNvSpPr/>
      </dsp:nvSpPr>
      <dsp:spPr>
        <a:xfrm>
          <a:off x="2265553" y="4341853"/>
          <a:ext cx="1851042" cy="1175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072A5-634D-4366-8C09-85C3E85EC4A5}">
      <dsp:nvSpPr>
        <dsp:cNvPr id="0" name=""/>
        <dsp:cNvSpPr/>
      </dsp:nvSpPr>
      <dsp:spPr>
        <a:xfrm>
          <a:off x="2471224" y="4537241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галузеві</a:t>
          </a:r>
          <a:endParaRPr lang="ru-RU" sz="2000" kern="1200" dirty="0"/>
        </a:p>
      </dsp:txBody>
      <dsp:txXfrm>
        <a:off x="2505651" y="4571668"/>
        <a:ext cx="1782188" cy="1106557"/>
      </dsp:txXfrm>
    </dsp:sp>
    <dsp:sp modelId="{F4F9B999-C94E-49B7-8921-D5A562B51CDD}">
      <dsp:nvSpPr>
        <dsp:cNvPr id="0" name=""/>
        <dsp:cNvSpPr/>
      </dsp:nvSpPr>
      <dsp:spPr>
        <a:xfrm>
          <a:off x="3396745" y="2628097"/>
          <a:ext cx="1851042" cy="1175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278802-8438-445E-A0C8-DBAE6295E46D}">
      <dsp:nvSpPr>
        <dsp:cNvPr id="0" name=""/>
        <dsp:cNvSpPr/>
      </dsp:nvSpPr>
      <dsp:spPr>
        <a:xfrm>
          <a:off x="3602417" y="2823484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особливі</a:t>
          </a:r>
          <a:endParaRPr lang="ru-RU" sz="2000" kern="1200" dirty="0"/>
        </a:p>
      </dsp:txBody>
      <dsp:txXfrm>
        <a:off x="3636844" y="2857911"/>
        <a:ext cx="1782188" cy="1106557"/>
      </dsp:txXfrm>
    </dsp:sp>
    <dsp:sp modelId="{4D69C458-F571-4BDA-9F0C-9E314B6EA42F}">
      <dsp:nvSpPr>
        <dsp:cNvPr id="0" name=""/>
        <dsp:cNvSpPr/>
      </dsp:nvSpPr>
      <dsp:spPr>
        <a:xfrm>
          <a:off x="5659130" y="2628097"/>
          <a:ext cx="1851042" cy="1175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BCD97-E73E-4664-974F-9DC0A8593E45}">
      <dsp:nvSpPr>
        <dsp:cNvPr id="0" name=""/>
        <dsp:cNvSpPr/>
      </dsp:nvSpPr>
      <dsp:spPr>
        <a:xfrm>
          <a:off x="5864802" y="2823484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регіональні</a:t>
          </a:r>
          <a:endParaRPr lang="ru-RU" sz="2000" kern="1200" dirty="0"/>
        </a:p>
      </dsp:txBody>
      <dsp:txXfrm>
        <a:off x="5899229" y="2857911"/>
        <a:ext cx="1782188" cy="1106557"/>
      </dsp:txXfrm>
    </dsp:sp>
    <dsp:sp modelId="{76AAE957-4D01-47BD-815E-5A8D39D1B815}">
      <dsp:nvSpPr>
        <dsp:cNvPr id="0" name=""/>
        <dsp:cNvSpPr/>
      </dsp:nvSpPr>
      <dsp:spPr>
        <a:xfrm>
          <a:off x="4527938" y="4341853"/>
          <a:ext cx="1851042" cy="1175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B28C5-E7DD-4A81-BD87-25CE9E7F8A8A}">
      <dsp:nvSpPr>
        <dsp:cNvPr id="0" name=""/>
        <dsp:cNvSpPr/>
      </dsp:nvSpPr>
      <dsp:spPr>
        <a:xfrm>
          <a:off x="4733609" y="4537241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Загального характеру</a:t>
          </a:r>
          <a:endParaRPr lang="ru-RU" sz="2000" kern="1200" dirty="0"/>
        </a:p>
      </dsp:txBody>
      <dsp:txXfrm>
        <a:off x="4768036" y="4571668"/>
        <a:ext cx="1782188" cy="1106557"/>
      </dsp:txXfrm>
    </dsp:sp>
    <dsp:sp modelId="{4989B2ED-D58F-4DB8-A2C6-9C6BDFA79AF2}">
      <dsp:nvSpPr>
        <dsp:cNvPr id="0" name=""/>
        <dsp:cNvSpPr/>
      </dsp:nvSpPr>
      <dsp:spPr>
        <a:xfrm>
          <a:off x="6790323" y="4341853"/>
          <a:ext cx="1851042" cy="1175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5CC55-640A-40E7-8436-ADD64B144C23}">
      <dsp:nvSpPr>
        <dsp:cNvPr id="0" name=""/>
        <dsp:cNvSpPr/>
      </dsp:nvSpPr>
      <dsp:spPr>
        <a:xfrm>
          <a:off x="6995994" y="4537241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галузеві</a:t>
          </a:r>
          <a:endParaRPr lang="ru-RU" sz="2000" kern="1200" dirty="0"/>
        </a:p>
      </dsp:txBody>
      <dsp:txXfrm>
        <a:off x="7030421" y="4571668"/>
        <a:ext cx="1782188" cy="1106557"/>
      </dsp:txXfrm>
    </dsp:sp>
    <dsp:sp modelId="{A98858B9-B717-4A17-B011-B354E3B60A9A}">
      <dsp:nvSpPr>
        <dsp:cNvPr id="0" name=""/>
        <dsp:cNvSpPr/>
      </dsp:nvSpPr>
      <dsp:spPr>
        <a:xfrm>
          <a:off x="7921516" y="2628097"/>
          <a:ext cx="1851042" cy="1175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BB81D-CEDD-4FF0-9324-EF160B176184}">
      <dsp:nvSpPr>
        <dsp:cNvPr id="0" name=""/>
        <dsp:cNvSpPr/>
      </dsp:nvSpPr>
      <dsp:spPr>
        <a:xfrm>
          <a:off x="8127187" y="2823484"/>
          <a:ext cx="1851042" cy="117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спеціалізовані</a:t>
          </a:r>
          <a:endParaRPr lang="ru-RU" sz="2000" kern="1200" dirty="0"/>
        </a:p>
      </dsp:txBody>
      <dsp:txXfrm>
        <a:off x="8161614" y="2857911"/>
        <a:ext cx="1782188" cy="1106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77430-DDE3-4846-8739-9E89094D03C4}">
      <dsp:nvSpPr>
        <dsp:cNvPr id="0" name=""/>
        <dsp:cNvSpPr/>
      </dsp:nvSpPr>
      <dsp:spPr>
        <a:xfrm>
          <a:off x="1014291" y="2414279"/>
          <a:ext cx="1094758" cy="1843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379" y="0"/>
              </a:lnTo>
              <a:lnTo>
                <a:pt x="547379" y="1843041"/>
              </a:lnTo>
              <a:lnTo>
                <a:pt x="1094758" y="18430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LS Sector Regular" pitchFamily="50" charset="0"/>
            <a:cs typeface="ALS Sector Regular" pitchFamily="50" charset="0"/>
          </a:endParaRPr>
        </a:p>
      </dsp:txBody>
      <dsp:txXfrm>
        <a:off x="1508078" y="3282208"/>
        <a:ext cx="107183" cy="107183"/>
      </dsp:txXfrm>
    </dsp:sp>
    <dsp:sp modelId="{47C4B048-2226-48CF-BCF3-B09938A82E8F}">
      <dsp:nvSpPr>
        <dsp:cNvPr id="0" name=""/>
        <dsp:cNvSpPr/>
      </dsp:nvSpPr>
      <dsp:spPr>
        <a:xfrm>
          <a:off x="1014291" y="2414279"/>
          <a:ext cx="1094758" cy="61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379" y="0"/>
              </a:lnTo>
              <a:lnTo>
                <a:pt x="547379" y="615513"/>
              </a:lnTo>
              <a:lnTo>
                <a:pt x="1094758" y="6155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LS Sector Regular" pitchFamily="50" charset="0"/>
            <a:cs typeface="ALS Sector Regular" pitchFamily="50" charset="0"/>
          </a:endParaRPr>
        </a:p>
      </dsp:txBody>
      <dsp:txXfrm>
        <a:off x="1530272" y="2690637"/>
        <a:ext cx="62796" cy="62796"/>
      </dsp:txXfrm>
    </dsp:sp>
    <dsp:sp modelId="{37964604-6A1F-489C-820C-4598121F17AA}">
      <dsp:nvSpPr>
        <dsp:cNvPr id="0" name=""/>
        <dsp:cNvSpPr/>
      </dsp:nvSpPr>
      <dsp:spPr>
        <a:xfrm>
          <a:off x="1014291" y="1802263"/>
          <a:ext cx="1094758" cy="612015"/>
        </a:xfrm>
        <a:custGeom>
          <a:avLst/>
          <a:gdLst/>
          <a:ahLst/>
          <a:cxnLst/>
          <a:rect l="0" t="0" r="0" b="0"/>
          <a:pathLst>
            <a:path>
              <a:moveTo>
                <a:pt x="0" y="612015"/>
              </a:moveTo>
              <a:lnTo>
                <a:pt x="547379" y="612015"/>
              </a:lnTo>
              <a:lnTo>
                <a:pt x="547379" y="0"/>
              </a:lnTo>
              <a:lnTo>
                <a:pt x="109475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LS Sector Regular" pitchFamily="50" charset="0"/>
            <a:cs typeface="ALS Sector Regular" pitchFamily="50" charset="0"/>
          </a:endParaRPr>
        </a:p>
      </dsp:txBody>
      <dsp:txXfrm>
        <a:off x="1530314" y="2076916"/>
        <a:ext cx="62710" cy="62710"/>
      </dsp:txXfrm>
    </dsp:sp>
    <dsp:sp modelId="{62951147-D99A-42C0-8375-015E18EE3FCE}">
      <dsp:nvSpPr>
        <dsp:cNvPr id="0" name=""/>
        <dsp:cNvSpPr/>
      </dsp:nvSpPr>
      <dsp:spPr>
        <a:xfrm>
          <a:off x="1014291" y="574734"/>
          <a:ext cx="1094758" cy="1839544"/>
        </a:xfrm>
        <a:custGeom>
          <a:avLst/>
          <a:gdLst/>
          <a:ahLst/>
          <a:cxnLst/>
          <a:rect l="0" t="0" r="0" b="0"/>
          <a:pathLst>
            <a:path>
              <a:moveTo>
                <a:pt x="0" y="1839544"/>
              </a:moveTo>
              <a:lnTo>
                <a:pt x="547379" y="1839544"/>
              </a:lnTo>
              <a:lnTo>
                <a:pt x="547379" y="0"/>
              </a:lnTo>
              <a:lnTo>
                <a:pt x="109475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LS Sector Regular" pitchFamily="50" charset="0"/>
            <a:cs typeface="ALS Sector Regular" pitchFamily="50" charset="0"/>
          </a:endParaRPr>
        </a:p>
      </dsp:txBody>
      <dsp:txXfrm>
        <a:off x="1508153" y="1440990"/>
        <a:ext cx="107032" cy="107032"/>
      </dsp:txXfrm>
    </dsp:sp>
    <dsp:sp modelId="{4F896E53-B958-49FB-9F1A-11B531F2FAF2}">
      <dsp:nvSpPr>
        <dsp:cNvPr id="0" name=""/>
        <dsp:cNvSpPr/>
      </dsp:nvSpPr>
      <dsp:spPr>
        <a:xfrm rot="16200000">
          <a:off x="-1905696" y="1907133"/>
          <a:ext cx="4825684" cy="1014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Статус об'єкту Світової спадщини надає такі переваги: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-1905696" y="1907133"/>
        <a:ext cx="4825684" cy="1014291"/>
      </dsp:txXfrm>
    </dsp:sp>
    <dsp:sp modelId="{E974D933-1DB8-488E-A60D-99043FF59D90}">
      <dsp:nvSpPr>
        <dsp:cNvPr id="0" name=""/>
        <dsp:cNvSpPr/>
      </dsp:nvSpPr>
      <dsp:spPr>
        <a:xfrm>
          <a:off x="2109049" y="3348"/>
          <a:ext cx="8408893" cy="1142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додаткові гарантії збереження й цілісності унікальних природних і культурних комплексів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109049" y="3348"/>
        <a:ext cx="8408893" cy="1142773"/>
      </dsp:txXfrm>
    </dsp:sp>
    <dsp:sp modelId="{79027C7E-58A2-4A63-BD8C-B841A166FEB0}">
      <dsp:nvSpPr>
        <dsp:cNvPr id="0" name=""/>
        <dsp:cNvSpPr/>
      </dsp:nvSpPr>
      <dsp:spPr>
        <a:xfrm>
          <a:off x="2109049" y="1230876"/>
          <a:ext cx="8389310" cy="1142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підвищення престижу територій і керуючих ними установ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109049" y="1230876"/>
        <a:ext cx="8389310" cy="1142773"/>
      </dsp:txXfrm>
    </dsp:sp>
    <dsp:sp modelId="{DFAB6667-9CCF-41B3-A510-278D20010491}">
      <dsp:nvSpPr>
        <dsp:cNvPr id="0" name=""/>
        <dsp:cNvSpPr/>
      </dsp:nvSpPr>
      <dsp:spPr>
        <a:xfrm>
          <a:off x="2109049" y="2458405"/>
          <a:ext cx="8402098" cy="1142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сприяння популяризації включених у Список об'єктів і розвитку альтернативних видів природокористування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109049" y="2458405"/>
        <a:ext cx="8402098" cy="1142773"/>
      </dsp:txXfrm>
    </dsp:sp>
    <dsp:sp modelId="{AE03810C-B5F7-4F73-8351-53AF7F8C1507}">
      <dsp:nvSpPr>
        <dsp:cNvPr id="0" name=""/>
        <dsp:cNvSpPr/>
      </dsp:nvSpPr>
      <dsp:spPr>
        <a:xfrm>
          <a:off x="2109049" y="3685934"/>
          <a:ext cx="8382994" cy="1142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забезпечення пріоритетність у залученні фінансових коштів для підтримки об'єктів Світової культурної й природної спадщини, у першу чергу, з Фонду Світової спадщини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109049" y="3685934"/>
        <a:ext cx="8382994" cy="1142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4C71-D506-4CE3-BA9E-5D5753E45260}">
      <dsp:nvSpPr>
        <dsp:cNvPr id="0" name=""/>
        <dsp:cNvSpPr/>
      </dsp:nvSpPr>
      <dsp:spPr>
        <a:xfrm>
          <a:off x="-5396304" y="-826734"/>
          <a:ext cx="6428668" cy="6428668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C1575-D871-490E-805D-3FA4CCDAC6A9}">
      <dsp:nvSpPr>
        <dsp:cNvPr id="0" name=""/>
        <dsp:cNvSpPr/>
      </dsp:nvSpPr>
      <dsp:spPr>
        <a:xfrm>
          <a:off x="334980" y="217080"/>
          <a:ext cx="11169156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розширення й поглиблення співробітництва держав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34980" y="217080"/>
        <a:ext cx="11169156" cy="433970"/>
      </dsp:txXfrm>
    </dsp:sp>
    <dsp:sp modelId="{E0580187-9B9F-4310-AA30-9AB3326A5BA8}">
      <dsp:nvSpPr>
        <dsp:cNvPr id="0" name=""/>
        <dsp:cNvSpPr/>
      </dsp:nvSpPr>
      <dsp:spPr>
        <a:xfrm>
          <a:off x="63748" y="162834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AC6A1-BAD5-4F3D-B753-D64C85A483DE}">
      <dsp:nvSpPr>
        <dsp:cNvPr id="0" name=""/>
        <dsp:cNvSpPr/>
      </dsp:nvSpPr>
      <dsp:spPr>
        <a:xfrm>
          <a:off x="727979" y="868417"/>
          <a:ext cx="10776157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підвищення якості освіти 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27979" y="868417"/>
        <a:ext cx="10776157" cy="433970"/>
      </dsp:txXfrm>
    </dsp:sp>
    <dsp:sp modelId="{7BE829D4-14E9-4B41-B4A8-6A8FF2DB0961}">
      <dsp:nvSpPr>
        <dsp:cNvPr id="0" name=""/>
        <dsp:cNvSpPr/>
      </dsp:nvSpPr>
      <dsp:spPr>
        <a:xfrm>
          <a:off x="456747" y="814171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DFAA2-ABCC-41CB-AA33-8C480ED11302}">
      <dsp:nvSpPr>
        <dsp:cNvPr id="0" name=""/>
        <dsp:cNvSpPr/>
      </dsp:nvSpPr>
      <dsp:spPr>
        <a:xfrm>
          <a:off x="943340" y="1519277"/>
          <a:ext cx="10560796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розробка й реалізація заходів щодо захисту навколишнього середовища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943340" y="1519277"/>
        <a:ext cx="10560796" cy="433970"/>
      </dsp:txXfrm>
    </dsp:sp>
    <dsp:sp modelId="{2BC0F5E9-D628-43A1-A0BA-9B8739D51904}">
      <dsp:nvSpPr>
        <dsp:cNvPr id="0" name=""/>
        <dsp:cNvSpPr/>
      </dsp:nvSpPr>
      <dsp:spPr>
        <a:xfrm>
          <a:off x="672109" y="1465031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8FB10-D01B-4BED-AF34-21D9D729624A}">
      <dsp:nvSpPr>
        <dsp:cNvPr id="0" name=""/>
        <dsp:cNvSpPr/>
      </dsp:nvSpPr>
      <dsp:spPr>
        <a:xfrm>
          <a:off x="1012103" y="2170614"/>
          <a:ext cx="10492033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підвищення якості туристичного обслуговування й безпеки туристичних послуг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1012103" y="2170614"/>
        <a:ext cx="10492033" cy="433970"/>
      </dsp:txXfrm>
    </dsp:sp>
    <dsp:sp modelId="{1A1C9331-05E3-4716-91FD-4E1868678801}">
      <dsp:nvSpPr>
        <dsp:cNvPr id="0" name=""/>
        <dsp:cNvSpPr/>
      </dsp:nvSpPr>
      <dsp:spPr>
        <a:xfrm>
          <a:off x="740872" y="2116368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94D7B-1DF3-4421-9B62-A6F005F92279}">
      <dsp:nvSpPr>
        <dsp:cNvPr id="0" name=""/>
        <dsp:cNvSpPr/>
      </dsp:nvSpPr>
      <dsp:spPr>
        <a:xfrm>
          <a:off x="943340" y="2821952"/>
          <a:ext cx="10560796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маркетинг туристичного середовища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943340" y="2821952"/>
        <a:ext cx="10560796" cy="433970"/>
      </dsp:txXfrm>
    </dsp:sp>
    <dsp:sp modelId="{7F90B88C-D23C-4152-853E-2587B7924EB6}">
      <dsp:nvSpPr>
        <dsp:cNvPr id="0" name=""/>
        <dsp:cNvSpPr/>
      </dsp:nvSpPr>
      <dsp:spPr>
        <a:xfrm>
          <a:off x="672109" y="2767705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650E9-054E-4C82-AA0E-B2F83973F5DB}">
      <dsp:nvSpPr>
        <dsp:cNvPr id="0" name=""/>
        <dsp:cNvSpPr/>
      </dsp:nvSpPr>
      <dsp:spPr>
        <a:xfrm>
          <a:off x="727979" y="3472811"/>
          <a:ext cx="10776157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прогнозування розвитку світового туризму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27979" y="3472811"/>
        <a:ext cx="10776157" cy="433970"/>
      </dsp:txXfrm>
    </dsp:sp>
    <dsp:sp modelId="{A6764658-1802-43F0-AD3A-546E90A3F227}">
      <dsp:nvSpPr>
        <dsp:cNvPr id="0" name=""/>
        <dsp:cNvSpPr/>
      </dsp:nvSpPr>
      <dsp:spPr>
        <a:xfrm>
          <a:off x="456747" y="3418565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3F22F-37B3-4455-BD46-0A73BBDBDC87}">
      <dsp:nvSpPr>
        <dsp:cNvPr id="0" name=""/>
        <dsp:cNvSpPr/>
      </dsp:nvSpPr>
      <dsp:spPr>
        <a:xfrm>
          <a:off x="334980" y="4124149"/>
          <a:ext cx="11169156" cy="43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обмін інформацією між країнами-учасницями 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34980" y="4124149"/>
        <a:ext cx="11169156" cy="433970"/>
      </dsp:txXfrm>
    </dsp:sp>
    <dsp:sp modelId="{ED39229F-DCA2-4C85-AE50-97C77D6852E6}">
      <dsp:nvSpPr>
        <dsp:cNvPr id="0" name=""/>
        <dsp:cNvSpPr/>
      </dsp:nvSpPr>
      <dsp:spPr>
        <a:xfrm>
          <a:off x="63748" y="4069902"/>
          <a:ext cx="542462" cy="542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CF924-89E7-467F-B1EE-00764876A10C}">
      <dsp:nvSpPr>
        <dsp:cNvPr id="0" name=""/>
        <dsp:cNvSpPr/>
      </dsp:nvSpPr>
      <dsp:spPr>
        <a:xfrm>
          <a:off x="0" y="749012"/>
          <a:ext cx="920205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34074-2D58-47E0-8C55-D57EF3A04DE1}">
      <dsp:nvSpPr>
        <dsp:cNvPr id="0" name=""/>
        <dsp:cNvSpPr/>
      </dsp:nvSpPr>
      <dsp:spPr>
        <a:xfrm>
          <a:off x="460102" y="60662"/>
          <a:ext cx="8105585" cy="1131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471" tIns="0" rIns="2434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співробітництво в області забезпечення надійності, безпеці й економічності міжнародних (цивільних) повітряних сполучень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15320" y="115880"/>
        <a:ext cx="7995149" cy="1020714"/>
      </dsp:txXfrm>
    </dsp:sp>
    <dsp:sp modelId="{626EED8C-693D-4F74-9C24-F7F1CFE99875}">
      <dsp:nvSpPr>
        <dsp:cNvPr id="0" name=""/>
        <dsp:cNvSpPr/>
      </dsp:nvSpPr>
      <dsp:spPr>
        <a:xfrm>
          <a:off x="0" y="2355362"/>
          <a:ext cx="920205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75F0A-4290-498C-82E5-27F1E000136A}">
      <dsp:nvSpPr>
        <dsp:cNvPr id="0" name=""/>
        <dsp:cNvSpPr/>
      </dsp:nvSpPr>
      <dsp:spPr>
        <a:xfrm>
          <a:off x="460102" y="1667012"/>
          <a:ext cx="8184235" cy="113115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471" tIns="0" rIns="2434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впровадження єдиних стандартів повітряної навігації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15320" y="1722230"/>
        <a:ext cx="8073799" cy="1020714"/>
      </dsp:txXfrm>
    </dsp:sp>
    <dsp:sp modelId="{8D4F62F7-9869-4A5B-BB2E-D326B16D692B}">
      <dsp:nvSpPr>
        <dsp:cNvPr id="0" name=""/>
        <dsp:cNvSpPr/>
      </dsp:nvSpPr>
      <dsp:spPr>
        <a:xfrm>
          <a:off x="0" y="3961712"/>
          <a:ext cx="920205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477A1-6815-4EE6-B5A3-7D3212C42BDD}">
      <dsp:nvSpPr>
        <dsp:cNvPr id="0" name=""/>
        <dsp:cNvSpPr/>
      </dsp:nvSpPr>
      <dsp:spPr>
        <a:xfrm>
          <a:off x="460102" y="3273362"/>
          <a:ext cx="8064489" cy="113115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471" tIns="0" rIns="2434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усунення погрози здоров'ю й життю пасажирів, а також псування або втрати багажу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15320" y="3328580"/>
        <a:ext cx="7954053" cy="1020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0781-EA0A-6840-A031-618FEA03985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D9F9-5A30-7E41-993B-CA73F8DD2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02AE-5C23-7742-8686-009C6A3B4FE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302383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9. </a:t>
            </a:r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Світова т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уристична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політика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Акти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конференцій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носити</a:t>
            </a:r>
            <a:r>
              <a:rPr lang="ru-RU" dirty="0" smtClean="0"/>
              <a:t> </a:t>
            </a:r>
            <a:r>
              <a:rPr lang="ru-RU" dirty="0" err="1"/>
              <a:t>рекомендаційний</a:t>
            </a:r>
            <a:r>
              <a:rPr lang="ru-RU" dirty="0"/>
              <a:t> характер для держав-</a:t>
            </a:r>
            <a:r>
              <a:rPr lang="ru-RU" dirty="0" err="1"/>
              <a:t>учасниць</a:t>
            </a:r>
            <a:r>
              <a:rPr lang="ru-RU" dirty="0"/>
              <a:t> (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не є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права);</a:t>
            </a:r>
          </a:p>
          <a:p>
            <a:r>
              <a:rPr lang="ru-RU" dirty="0" err="1" smtClean="0"/>
              <a:t>свідчити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відкритість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договору до </a:t>
            </a:r>
            <a:r>
              <a:rPr lang="ru-RU" dirty="0" err="1"/>
              <a:t>підписання</a:t>
            </a:r>
            <a:r>
              <a:rPr lang="ru-RU" dirty="0"/>
              <a:t> (</a:t>
            </a:r>
            <a:r>
              <a:rPr lang="ru-RU" dirty="0" err="1"/>
              <a:t>призначення</a:t>
            </a:r>
            <a:r>
              <a:rPr lang="ru-RU" dirty="0"/>
              <a:t> такого акта </a:t>
            </a:r>
            <a:r>
              <a:rPr lang="ru-RU" dirty="0" err="1"/>
              <a:t>розкривається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процедурному </a:t>
            </a:r>
            <a:r>
              <a:rPr lang="ru-RU" dirty="0" err="1"/>
              <a:t>супроводі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договору в силу);</a:t>
            </a:r>
          </a:p>
          <a:p>
            <a:r>
              <a:rPr lang="ru-RU" dirty="0" err="1" smtClean="0"/>
              <a:t>виступати</a:t>
            </a:r>
            <a:r>
              <a:rPr lang="ru-RU" dirty="0" smtClean="0"/>
              <a:t> </a:t>
            </a:r>
            <a:r>
              <a:rPr lang="ru-RU" dirty="0" err="1"/>
              <a:t>самостійним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smtClean="0"/>
              <a:t>права.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636" y="1741539"/>
            <a:ext cx="7122696" cy="1325563"/>
          </a:xfrm>
        </p:spPr>
        <p:txBody>
          <a:bodyPr>
            <a:noAutofit/>
          </a:bodyPr>
          <a:lstStyle/>
          <a:p>
            <a:r>
              <a:rPr lang="uk-UA" sz="2800" dirty="0" smtClean="0"/>
              <a:t>Стаття</a:t>
            </a:r>
            <a:r>
              <a:rPr lang="ru-RU" sz="2800" dirty="0" smtClean="0"/>
              <a:t> 13. </a:t>
            </a:r>
            <a:r>
              <a:rPr lang="uk-UA" sz="2800" dirty="0" smtClean="0"/>
              <a:t>Кожна   людина   має   право   покинути   будь-яку   країну, включаючи й свою власну, і повертатися у свою країну.</a:t>
            </a:r>
            <a:br>
              <a:rPr lang="uk-UA" sz="2800" dirty="0" smtClean="0"/>
            </a:br>
            <a:r>
              <a:rPr lang="uk-UA" sz="2800" dirty="0" smtClean="0"/>
              <a:t>Стаття 24. </a:t>
            </a:r>
            <a:br>
              <a:rPr lang="uk-UA" sz="2800" dirty="0" smtClean="0"/>
            </a:br>
            <a:r>
              <a:rPr lang="uk-UA" sz="2800" dirty="0" smtClean="0"/>
              <a:t>Кожна людина має право на відпочинок і дозвілля, включаючи право на розумне обмеження робочого дня та на оплачувану періодичну відпустку.</a:t>
            </a:r>
            <a:endParaRPr lang="uk-UA" sz="2800" dirty="0"/>
          </a:p>
        </p:txBody>
      </p:sp>
      <p:pic>
        <p:nvPicPr>
          <p:cNvPr id="1026" name="Picture 2" descr="The universal declaration of human rights 10 December 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" y="365125"/>
            <a:ext cx="4562375" cy="61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601029" y="2130425"/>
            <a:ext cx="6752771" cy="213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перше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було проголошено, що туризм є родом діяльності людини, що вимагає всілякого заохочення з боку всіх народів й урядів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миру! 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Загальна резолюція Римської конференції ООН по міжнародному туризмі й подорожам </a:t>
            </a: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/>
            </a:r>
            <a:br>
              <a:rPr lang="uk-UA" sz="2400" dirty="0" smtClean="0">
                <a:latin typeface="ALS Sector Regular" pitchFamily="50" charset="0"/>
                <a:cs typeface="ALS Sector Regular" pitchFamily="50" charset="0"/>
              </a:rPr>
            </a:b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(1963)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601029" y="2130425"/>
            <a:ext cx="6752771" cy="213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перше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було проголошено, що туризм є родом діяльності людини, що вимагає всілякого заохочення з боку всіх народів й урядів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миру! 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Манільська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декларація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зі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світового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туризму</a:t>
            </a: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/>
            </a:r>
            <a:br>
              <a:rPr lang="uk-UA" sz="2400" dirty="0" smtClean="0">
                <a:latin typeface="ALS Sector Regular" pitchFamily="50" charset="0"/>
                <a:cs typeface="ALS Sector Regular" pitchFamily="50" charset="0"/>
              </a:rPr>
            </a:b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(1980)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397833" y="1514407"/>
            <a:ext cx="7529499" cy="213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/>
              <a:t>Визначив першочергові завдання держав щодо реалізації наступних рекомендацій Всесвітньої туристичної організації: спрощення формальностей, пов'язаних з подорожами, поліпшення умов перевезень шляхом розробки пільгових тарифів для туристів із середнім та низьким доходом, адаптація інфраструктури гостинності для категорій населення з низьким рівнем доходів, оптимальне використання туристичних ресурсів країни, охорона навколишнього середовища, випуск рекламно-інформаційного матеріалу туристичного характеру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Документ Акапулько (1982 р.)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601029" y="2130425"/>
            <a:ext cx="6752771" cy="213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членам ЮНВТО </a:t>
            </a:r>
            <a:r>
              <a:rPr lang="ru-RU" sz="3200" dirty="0" smtClean="0">
                <a:latin typeface="ALS Sector Regular" pitchFamily="50" charset="0"/>
                <a:cs typeface="ALS Sector Regular" pitchFamily="50" charset="0"/>
              </a:rPr>
              <a:t>рекомендовано </a:t>
            </a:r>
            <a:r>
              <a:rPr lang="ru-RU" sz="3200" dirty="0" err="1" smtClean="0">
                <a:latin typeface="ALS Sector Regular" pitchFamily="50" charset="0"/>
                <a:cs typeface="ALS Sector Regular" pitchFamily="50" charset="0"/>
              </a:rPr>
              <a:t>всіляко</a:t>
            </a:r>
            <a:r>
              <a:rPr lang="ru-RU" sz="32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сприяти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розвитку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молодіжного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туризму в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усіх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напрямках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ALS Sector Regular" pitchFamily="50" charset="0"/>
                <a:cs typeface="ALS Sector Regular" pitchFamily="50" charset="0"/>
              </a:rPr>
              <a:t>Резолюція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 </a:t>
            </a:r>
          </a:p>
          <a:p>
            <a:pPr algn="ctr"/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5-ї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Генеральної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асамблеї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ЮНВТО (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1983)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1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601030" y="2130425"/>
            <a:ext cx="6531428" cy="213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Перші 9 статей цього документа присвячені загальним питанням туризму, а останні - з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10-ої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по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14-у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- викладу Кодексу туриста.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Хартія туризму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, що включає в себе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Кодекс </a:t>
            </a:r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туриста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(1985)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466808" y="561507"/>
            <a:ext cx="7555146" cy="53484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/>
              <a:t>Затвердила принципи, якими повинні керуватися парламенти, уряди, державні та приватні організації, заклади та установи, що регулюють туристичну діяльність, а також туристичні підприємства і туристи:</a:t>
            </a:r>
          </a:p>
          <a:p>
            <a:r>
              <a:rPr lang="uk-UA" sz="2400" dirty="0" smtClean="0"/>
              <a:t>зміцнення миру та безпеки як важливої умови розвитку туризму;</a:t>
            </a:r>
          </a:p>
          <a:p>
            <a:r>
              <a:rPr lang="uk-UA" sz="2400" dirty="0" smtClean="0"/>
              <a:t>захист навколишнього середовища та культурної спадщини;</a:t>
            </a:r>
          </a:p>
          <a:p>
            <a:r>
              <a:rPr lang="uk-UA" sz="2400" dirty="0" smtClean="0"/>
              <a:t>загальне визнання права кожної людини на відпочинок і вільний час;</a:t>
            </a:r>
          </a:p>
          <a:p>
            <a:r>
              <a:rPr lang="uk-UA" sz="2400" dirty="0" smtClean="0"/>
              <a:t>спрощення туристичних подорожей;</a:t>
            </a:r>
          </a:p>
          <a:p>
            <a:r>
              <a:rPr lang="uk-UA" sz="2400" dirty="0" smtClean="0"/>
              <a:t>забезпечення безпеки та захисту туристів.</a:t>
            </a:r>
          </a:p>
          <a:p>
            <a:pPr marL="0" indent="0" algn="ctr">
              <a:buNone/>
            </a:pPr>
            <a:endParaRPr lang="uk-UA" sz="2400" dirty="0">
              <a:solidFill>
                <a:srgbClr val="FF0000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Гаазьк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а</a:t>
            </a:r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декларацію з туризму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(1989)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Глобальний етичний кодекс </a:t>
            </a:r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туризму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(1999)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49541" y="155669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/>
              <a:t>Встановив комплекс орієнтирів для відповідального та сталого розвитку світового туризму. У схваленому документі було зазначено, що завдяки прямим і постійним міжнародним контактам, репрезентуючи різні національні культури та способи життя, туризм являє собою потужний фактор забезпечення миру, зміцнення дружби і взаєморозуміння між народами нашої планети.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2961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601030" y="2130425"/>
            <a:ext cx="6531428" cy="213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"До нового туризму - мир,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стабільність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і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технологія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"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4809" y="653144"/>
            <a:ext cx="4093024" cy="545124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atin typeface="ALS Sector Regular" pitchFamily="50" charset="0"/>
                <a:cs typeface="ALS Sector Regular" pitchFamily="50" charset="0"/>
              </a:rPr>
              <a:t>Осакська</a:t>
            </a:r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"</a:t>
            </a:r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Декларація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Тисячоліття"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(2001)</a:t>
            </a:r>
            <a:endParaRPr lang="uk-UA" sz="2400" dirty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2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628107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9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.1. </a:t>
            </a:r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Світова т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уристична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політика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–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організаційна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рамка туризму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332433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9.3.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Міжнародні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організації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,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що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сприяють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туризму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203" y="1816552"/>
            <a:ext cx="10454367" cy="1325563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>
                <a:latin typeface="ALS Sector Regular" pitchFamily="50" charset="0"/>
                <a:cs typeface="ALS Sector Regular" pitchFamily="50" charset="0"/>
              </a:rPr>
              <a:t>ЮНЕСКО</a:t>
            </a:r>
            <a:r>
              <a:rPr lang="uk-UA" sz="3600" dirty="0">
                <a:latin typeface="ALS Sector Regular" pitchFamily="50" charset="0"/>
                <a:cs typeface="ALS Sector Regular" pitchFamily="50" charset="0"/>
              </a:rPr>
              <a:t> – </a:t>
            </a:r>
            <a:r>
              <a:rPr lang="uk-UA" sz="3600" dirty="0" smtClean="0">
                <a:latin typeface="ALS Sector Regular" pitchFamily="50" charset="0"/>
                <a:cs typeface="ALS Sector Regular" pitchFamily="50" charset="0"/>
              </a:rPr>
              <a:t>міжурядова організація, </a:t>
            </a:r>
            <a:r>
              <a:rPr lang="uk-UA" sz="3600" dirty="0">
                <a:latin typeface="ALS Sector Regular" pitchFamily="50" charset="0"/>
                <a:cs typeface="ALS Sector Regular" pitchFamily="50" charset="0"/>
              </a:rPr>
              <a:t>що сприяє миру й міжнародній безпеці шляхом розвитку співробітництва між країнами в області освіти, наукової й культурної діяльності.</a:t>
            </a:r>
            <a:endParaRPr lang="ru-RU" sz="36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04" y="413062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15" y="39079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24604" r="34184" b="6249"/>
          <a:stretch/>
        </p:blipFill>
        <p:spPr bwMode="auto">
          <a:xfrm>
            <a:off x="1204039" y="624113"/>
            <a:ext cx="8438485" cy="60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207" y="200183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Культурні критерії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uk-UA" b="1" dirty="0"/>
              <a:t>(i)</a:t>
            </a:r>
            <a:r>
              <a:rPr lang="uk-UA" dirty="0"/>
              <a:t> Об'єкт є шедевром людського творчого генія. </a:t>
            </a:r>
            <a:endParaRPr lang="ru-RU" dirty="0"/>
          </a:p>
          <a:p>
            <a:pPr lvl="0" algn="just"/>
            <a:r>
              <a:rPr lang="uk-UA" b="1" dirty="0"/>
              <a:t>(ii)</a:t>
            </a:r>
            <a:r>
              <a:rPr lang="uk-UA" dirty="0"/>
              <a:t> Об'єкт свідчить про значний взаємовплив людських цінностей у даний період години або в певному культурному просторі, в архітектурі або в технологіях, у монументальному мистецтві, у плануванні міст або створенні ландшафтів. </a:t>
            </a:r>
            <a:endParaRPr lang="ru-RU" dirty="0"/>
          </a:p>
          <a:p>
            <a:pPr lvl="0" algn="just"/>
            <a:r>
              <a:rPr lang="uk-UA" b="1" dirty="0"/>
              <a:t>(iii)</a:t>
            </a:r>
            <a:r>
              <a:rPr lang="uk-UA" dirty="0"/>
              <a:t> Об'єкт є унікальним або принаймні винятковим для культурної традиції або цивілізації, яка існує до цих пір або вже зникла. </a:t>
            </a:r>
            <a:endParaRPr lang="ru-RU" dirty="0"/>
          </a:p>
          <a:p>
            <a:pPr lvl="0" algn="just"/>
            <a:r>
              <a:rPr lang="uk-UA" b="1" dirty="0"/>
              <a:t>(iv)</a:t>
            </a:r>
            <a:r>
              <a:rPr lang="uk-UA" dirty="0"/>
              <a:t> Об'єкт є видатним прикладом конструкції, архітектурного або технологічного ансамблю або ландшафту, які ілюструють значущий період людської історії. </a:t>
            </a:r>
            <a:endParaRPr lang="ru-RU" dirty="0"/>
          </a:p>
          <a:p>
            <a:pPr lvl="0" algn="just"/>
            <a:r>
              <a:rPr lang="uk-UA" b="1" dirty="0"/>
              <a:t>(v)</a:t>
            </a:r>
            <a:r>
              <a:rPr lang="uk-UA" dirty="0"/>
              <a:t> Об'єкт є видатним прикладом людської традиційної споруди, з традиційним використанням землі або моря, будучи зразком культури (або культур) або людської взаємодії з навколишнім середовищем, особливо якщо вона стає уразливою із-за сильного впливу необоротних змін. </a:t>
            </a:r>
            <a:endParaRPr lang="ru-RU" dirty="0"/>
          </a:p>
          <a:p>
            <a:pPr algn="just"/>
            <a:r>
              <a:rPr lang="uk-UA" b="1" dirty="0"/>
              <a:t>(vi)</a:t>
            </a:r>
            <a:r>
              <a:rPr lang="uk-UA" dirty="0"/>
              <a:t> Об'єкт безпосередньо або матеріально пов'язаний з подіями або існуючими традиціями, з ідеями, віруваннями, з художніми або літературними творами і має виняткову світову важливість. (На думку комітету ЮНЕСКО цей критерій </a:t>
            </a:r>
            <a:r>
              <a:rPr lang="uk-UA" dirty="0" smtClean="0"/>
              <a:t>має переважно </a:t>
            </a:r>
            <a:r>
              <a:rPr lang="uk-UA" dirty="0"/>
              <a:t>використовуватися разом з яким-небудь ще критерієм або критеріями).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Природні критерії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lvl="0" algn="just"/>
            <a:r>
              <a:rPr lang="uk-UA" sz="2400" b="1" dirty="0"/>
              <a:t>(vii)</a:t>
            </a:r>
            <a:r>
              <a:rPr lang="uk-UA" sz="2400" dirty="0"/>
              <a:t> Об'єкт є природним феноменом або простором виняткової природної краси і естетичної важливості. </a:t>
            </a:r>
            <a:endParaRPr lang="ru-RU" sz="2400" dirty="0"/>
          </a:p>
          <a:p>
            <a:pPr lvl="0" algn="just"/>
            <a:r>
              <a:rPr lang="uk-UA" sz="2400" b="1" dirty="0"/>
              <a:t>(viii)</a:t>
            </a:r>
            <a:r>
              <a:rPr lang="uk-UA" sz="2400" dirty="0"/>
              <a:t> Об'єкт є видатним зразком головних етапів історії Землі, зокрема пам'ятником минулого, символом геологічних процесів, що відбуваються, розвитку рельєфу або символом </a:t>
            </a:r>
            <a:r>
              <a:rPr lang="uk-UA" sz="2400" dirty="0" err="1"/>
              <a:t>геоморфичних</a:t>
            </a:r>
            <a:r>
              <a:rPr lang="uk-UA" sz="2400" dirty="0"/>
              <a:t> або фізіографічних особливостей. </a:t>
            </a:r>
            <a:endParaRPr lang="ru-RU" sz="2400" dirty="0"/>
          </a:p>
          <a:p>
            <a:pPr lvl="0" algn="just"/>
            <a:r>
              <a:rPr lang="uk-UA" sz="2400" b="1" dirty="0"/>
              <a:t>(ix)</a:t>
            </a:r>
            <a:r>
              <a:rPr lang="uk-UA" sz="2400" dirty="0"/>
              <a:t> Об'єкт є видатним зразком екологічних або біологічних процесів, що відбуваються, в еволюції і розвитку земних, прісноводих, берегових і морських екосистем і рослинних і тваринних співтовариств. </a:t>
            </a:r>
            <a:endParaRPr lang="ru-RU" sz="2400" dirty="0"/>
          </a:p>
          <a:p>
            <a:pPr algn="just"/>
            <a:r>
              <a:rPr lang="uk-UA" sz="2400" b="1" dirty="0"/>
              <a:t>(x)</a:t>
            </a:r>
            <a:r>
              <a:rPr lang="uk-UA" sz="2400" dirty="0"/>
              <a:t> Об'єкт включає найбільш важливе або значне природне місце існування для збереження в ній біологічного різноманіття, зокрема зникаючих видів виняткової світової цінності з погляду науки і охорони.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8547751"/>
              </p:ext>
            </p:extLst>
          </p:nvPr>
        </p:nvGraphicFramePr>
        <p:xfrm>
          <a:off x="522515" y="1030514"/>
          <a:ext cx="11390303" cy="483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</a:t>
            </a:r>
            <a:r>
              <a:rPr lang="uk-UA" dirty="0" err="1" smtClean="0"/>
              <a:t>іжнародні</a:t>
            </a:r>
            <a:r>
              <a:rPr lang="uk-UA" dirty="0" smtClean="0"/>
              <a:t> організації, що сприяють розвиту туризму: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Міжнародна організація цивільної авіації (І</a:t>
            </a:r>
            <a:r>
              <a:rPr lang="uk-UA" b="1" dirty="0"/>
              <a:t>КАО</a:t>
            </a:r>
            <a:r>
              <a:rPr lang="uk-UA" dirty="0"/>
              <a:t>) – установлення єдиної політики в області міжнародних цивільних авіаперевезень; підвищення ефективності, надійності й безпеці повітряного транспорту.</a:t>
            </a:r>
            <a:endParaRPr lang="ru-RU" dirty="0"/>
          </a:p>
          <a:p>
            <a:pPr algn="just"/>
            <a:r>
              <a:rPr lang="uk-UA" dirty="0"/>
              <a:t>Організація економічного співробітництва й розвитку (</a:t>
            </a:r>
            <a:r>
              <a:rPr lang="uk-UA" b="1" dirty="0"/>
              <a:t>ОЕСР</a:t>
            </a:r>
            <a:r>
              <a:rPr lang="uk-UA" dirty="0"/>
              <a:t>) – економічне співробітництво. Туристський комітет активно сприяє дотриманню стандартних визначень і методів дня складання статистики й щорічні звіти «Туристська політика й міжнародний туризм у країнах - членах ОЕСР.</a:t>
            </a:r>
            <a:endParaRPr lang="ru-RU" dirty="0"/>
          </a:p>
          <a:p>
            <a:pPr algn="just"/>
            <a:r>
              <a:rPr lang="uk-UA" dirty="0"/>
              <a:t>Міжнародна організація праці (</a:t>
            </a:r>
            <a:r>
              <a:rPr lang="uk-UA" b="1" dirty="0"/>
              <a:t>МАРНОТРАТ</a:t>
            </a:r>
            <a:r>
              <a:rPr lang="uk-UA" dirty="0"/>
              <a:t>) – здійснює розробку конвенцій і рекомендацій з питань трудового законодавства й поліпшення умов праці.</a:t>
            </a:r>
            <a:endParaRPr lang="ru-RU" dirty="0"/>
          </a:p>
          <a:p>
            <a:pPr algn="just"/>
            <a:r>
              <a:rPr lang="uk-UA" dirty="0"/>
              <a:t>Всесвітня організація охорони здоров'я (</a:t>
            </a:r>
            <a:r>
              <a:rPr lang="uk-UA" b="1" dirty="0"/>
              <a:t>ВООЗ</a:t>
            </a:r>
            <a:r>
              <a:rPr lang="uk-UA" dirty="0"/>
              <a:t>) – поліпшення екологічної обстановки й санітарного стану зовнішнього середовища; розробка міжнародних санітарних норм, профілактика небезпечних захворювань і боротьба з ними; запобігання епідемій і </a:t>
            </a:r>
            <a:r>
              <a:rPr lang="uk-UA" dirty="0" err="1"/>
              <a:t>т.д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9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331" y="2260851"/>
            <a:ext cx="3672841" cy="1325563"/>
          </a:xfrm>
        </p:spPr>
        <p:txBody>
          <a:bodyPr/>
          <a:lstStyle/>
          <a:p>
            <a:pPr algn="ctr"/>
            <a:r>
              <a:rPr lang="uk-UA" dirty="0" smtClean="0"/>
              <a:t>Шенгенська зона</a:t>
            </a:r>
            <a:endParaRPr lang="ru-RU" dirty="0"/>
          </a:p>
        </p:txBody>
      </p:sp>
      <p:pic>
        <p:nvPicPr>
          <p:cNvPr id="3074" name="Picture 2" descr="Румыния и Шенген: входит ли Румыния в Шенгенскую зону | Science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79514"/>
            <a:ext cx="6207493" cy="66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1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1676" y="2358273"/>
            <a:ext cx="2835442" cy="1325563"/>
          </a:xfrm>
        </p:spPr>
        <p:txBody>
          <a:bodyPr/>
          <a:lstStyle/>
          <a:p>
            <a:pPr algn="ctr"/>
            <a:r>
              <a:rPr lang="uk-UA" dirty="0" smtClean="0"/>
              <a:t>Єврозона</a:t>
            </a:r>
            <a:endParaRPr lang="ru-RU" dirty="0"/>
          </a:p>
        </p:txBody>
      </p:sp>
      <p:pic>
        <p:nvPicPr>
          <p:cNvPr id="4098" name="Picture 2" descr="Which Countries Use the Euro in 2020? (Map of the Eurozone) - Political  Geography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3" y="136190"/>
            <a:ext cx="7940895" cy="64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332433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9.4. 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UNWTO </a:t>
            </a:r>
            <a:r>
              <a:rPr lang="ru-RU" sz="6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або</a:t>
            </a:r>
            <a:r>
              <a:rPr lang="ru-RU" sz="6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до </a:t>
            </a:r>
            <a:r>
              <a:rPr lang="ru-RU" sz="6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чого</a:t>
            </a:r>
            <a:r>
              <a:rPr lang="ru-RU" sz="6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тут 27 </a:t>
            </a:r>
            <a:r>
              <a:rPr lang="ru-RU" sz="6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вересня</a:t>
            </a:r>
            <a:r>
              <a:rPr lang="ru-RU" sz="6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?</a:t>
            </a:r>
            <a:endParaRPr lang="uk-UA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76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ALS Sector Regular" pitchFamily="50" charset="0"/>
                <a:ea typeface="+mn-ea"/>
                <a:cs typeface="ALS Sector Regular" pitchFamily="50" charset="0"/>
              </a:rPr>
              <a:t>Туристична політика – це система методів впливу й заходів соціально-економічного, правового й іншого характеру, спрямованих на створення умов сталого розвитку туризму.</a:t>
            </a:r>
            <a:endParaRPr lang="ru-RU" sz="3600" dirty="0">
              <a:latin typeface="ALS Sector Regular" pitchFamily="50" charset="0"/>
              <a:ea typeface="+mn-ea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3231485"/>
            <a:ext cx="10654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Туристична політика є системою методів і заходів, що використовуються парламентами, урядами, державними та приватними організаціями, асоціаціями і установами, відповідальними за туристичну діяльність, з метою регулювання та координації туристичної галузі і створення умов для її розвитку.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38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170" y="2318155"/>
            <a:ext cx="7565571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Міжнародний союз офіційних туристичних організацій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(</a:t>
            </a:r>
            <a:r>
              <a:rPr lang="en-US" sz="3200" dirty="0" smtClean="0">
                <a:latin typeface="ALS Sector Regular" pitchFamily="50" charset="0"/>
                <a:cs typeface="ALS Sector Regular" pitchFamily="50" charset="0"/>
              </a:rPr>
              <a:t>IUOTO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)(1947)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3" t="23112" r="8973" b="18055"/>
          <a:stretch/>
        </p:blipFill>
        <p:spPr bwMode="auto">
          <a:xfrm>
            <a:off x="9168443" y="1577926"/>
            <a:ext cx="2758889" cy="206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448307"/>
            <a:ext cx="10352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Перша туристична організація загальносвітового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характеру -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Міжнародний конгрес офіційних асоціацій пропаганди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туризму (1925)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8" b="16220"/>
          <a:stretch/>
        </p:blipFill>
        <p:spPr bwMode="auto">
          <a:xfrm>
            <a:off x="9373370" y="4107540"/>
            <a:ext cx="2493964" cy="16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00178" y="4392747"/>
            <a:ext cx="6407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Міжурядова організація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в структурі ООН – 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Всесвітня туристична організація (27 вересня 1975 р.)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0" name="Picture 6" descr="Мире, Туризм, День, Путешествия, Архитектуры, Зда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6" b="42805"/>
          <a:stretch/>
        </p:blipFill>
        <p:spPr bwMode="auto">
          <a:xfrm>
            <a:off x="1053521" y="4351935"/>
            <a:ext cx="2023508" cy="18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83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99" y="6006164"/>
            <a:ext cx="10515600" cy="776288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/>
              <a:t>Структура ЮНВТО</a:t>
            </a:r>
            <a:endParaRPr lang="ru-RU" sz="3200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765487" y="152399"/>
            <a:ext cx="10717452" cy="5969267"/>
            <a:chOff x="2281" y="1393"/>
            <a:chExt cx="11755" cy="7255"/>
          </a:xfrm>
        </p:grpSpPr>
        <p:sp>
          <p:nvSpPr>
            <p:cNvPr id="7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281" y="1393"/>
              <a:ext cx="11755" cy="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ALS Sector Regular"/>
              </a:endParaRPr>
            </a:p>
          </p:txBody>
        </p:sp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3203" y="1393"/>
              <a:ext cx="5071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The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General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Assembly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of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UNWTO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3203" y="3231"/>
              <a:ext cx="5071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Executive Board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0" name="Text Box 43"/>
            <p:cNvSpPr txBox="1">
              <a:spLocks noChangeArrowheads="1"/>
            </p:cNvSpPr>
            <p:nvPr/>
          </p:nvSpPr>
          <p:spPr bwMode="auto">
            <a:xfrm>
              <a:off x="8505" y="1393"/>
              <a:ext cx="5070" cy="1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- збирається 1 раз на два роки;</a:t>
              </a:r>
              <a:endPara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- один раз на 4 роки обирає Генерального секретаря ВТО;</a:t>
              </a:r>
              <a:endPara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- вирішує актуальні проблемі в сфері туристичного сектору</a:t>
              </a:r>
              <a:endPara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5738" y="1894"/>
              <a:ext cx="0" cy="1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8505" y="3231"/>
              <a:ext cx="507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- Керівний орган ВТО, який складається з 29 членів Генеральної асамблеї</a:t>
              </a:r>
              <a:endParaRPr kumimoji="0" lang="uk-UA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3203" y="4234"/>
              <a:ext cx="5071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Regional Commission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2281" y="5070"/>
              <a:ext cx="1383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Europe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11270" y="5070"/>
              <a:ext cx="2766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East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Asian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and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Pacific</a:t>
              </a:r>
              <a:r>
                <a: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9656" y="5070"/>
              <a:ext cx="1383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South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Asia</a:t>
              </a:r>
              <a:r>
                <a: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7582" y="5070"/>
              <a:ext cx="1844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Middle East</a:t>
              </a:r>
              <a:r>
                <a: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5738" y="5070"/>
              <a:ext cx="1614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Africa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3894" y="5070"/>
              <a:ext cx="1614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America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2742" y="4903"/>
              <a:ext cx="10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5738" y="3732"/>
              <a:ext cx="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2742" y="4903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4586" y="4903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6430" y="4903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8505" y="4903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0348" y="4903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2883" y="4903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738" y="4735"/>
              <a:ext cx="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234" y="5742"/>
              <a:ext cx="5072" cy="4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Special committee </a:t>
              </a:r>
              <a:r>
                <a:rPr kumimoji="0" lang="en-US" alt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UNWTO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664" y="2061"/>
              <a:ext cx="4148" cy="7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General Secretary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281" y="6407"/>
              <a:ext cx="1613" cy="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Committee for Programme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356" y="6408"/>
              <a:ext cx="1842" cy="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Budget and Finance Committee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7582" y="7409"/>
              <a:ext cx="3228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Committee on Statistics and Macroeconomic Analysis of Tourism</a:t>
              </a: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48" y="6408"/>
              <a:ext cx="3372" cy="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Committee for market research and promotion of tourism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2511" y="7409"/>
              <a:ext cx="2536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The Committee on Sustainable Tourism Development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5278" y="7409"/>
              <a:ext cx="2074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Committee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for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Quality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Assurance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6661" y="6407"/>
              <a:ext cx="1613" cy="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Committee on Education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8735" y="6407"/>
              <a:ext cx="1383" cy="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Business Council 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1039" y="7409"/>
              <a:ext cx="2306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S Sector Regular"/>
                  <a:ea typeface="Times New Roman" pitchFamily="18" charset="0"/>
                  <a:cs typeface="Arial" pitchFamily="34" charset="0"/>
                </a:rPr>
                <a:t>The World Committee on Tourism Ethics</a:t>
              </a:r>
              <a:endParaRPr kumimoji="0" lang="ru-RU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cs typeface="Arial" pitchFamily="34" charset="0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3203" y="6240"/>
              <a:ext cx="87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3203" y="6240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4125" y="6240"/>
              <a:ext cx="0" cy="1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5278" y="6240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6430" y="6240"/>
              <a:ext cx="0" cy="1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7582" y="6240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8505" y="6240"/>
              <a:ext cx="0" cy="1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9426" y="6240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11962" y="6240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12423" y="7242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50" name="Line 3"/>
            <p:cNvSpPr>
              <a:spLocks noChangeShapeType="1"/>
            </p:cNvSpPr>
            <p:nvPr/>
          </p:nvSpPr>
          <p:spPr bwMode="auto">
            <a:xfrm>
              <a:off x="8274" y="1560"/>
              <a:ext cx="2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  <p:sp>
          <p:nvSpPr>
            <p:cNvPr id="51" name="Line 2"/>
            <p:cNvSpPr>
              <a:spLocks noChangeShapeType="1"/>
            </p:cNvSpPr>
            <p:nvPr/>
          </p:nvSpPr>
          <p:spPr bwMode="auto">
            <a:xfrm>
              <a:off x="8274" y="3398"/>
              <a:ext cx="2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ALS Sector Regular"/>
              </a:endParaRP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743200"/>
            <a:ext cx="10700657" cy="299833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дійсними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 (повноправними) членами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ЮНВТО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можуть бути суверенні держави і їхні урядові заклади;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lvl="0" algn="just"/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асоційованими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 – території, що не мають зовнішньополітичної самостійності;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algn="just"/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приєднані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– міжнародні й національні організації, туристичні асоціації й компанії, а також будь-які інші установи, тією чи іншою мірою пов'язані з туризмом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026" name="Picture 2" descr="Украина, Крым, Карта, Флаг, Конт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-161471"/>
            <a:ext cx="2469242" cy="24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>
            <a:off x="5776685" y="595083"/>
            <a:ext cx="1915886" cy="7837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8" b="16220"/>
          <a:stretch/>
        </p:blipFill>
        <p:spPr bwMode="auto">
          <a:xfrm>
            <a:off x="7921942" y="174169"/>
            <a:ext cx="2493964" cy="16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3978" y="1378854"/>
            <a:ext cx="327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3 жовтня 1997 року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34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9942" y="1349825"/>
            <a:ext cx="7634515" cy="3802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LS Sector Regular" pitchFamily="50" charset="0"/>
                <a:cs typeface="ALS Sector Regular" pitchFamily="50" charset="0"/>
              </a:rPr>
              <a:t>О</a:t>
            </a:r>
            <a:r>
              <a:rPr lang="uk-UA" sz="2800" b="1" dirty="0" smtClean="0">
                <a:latin typeface="ALS Sector Regular" pitchFamily="50" charset="0"/>
                <a:cs typeface="ALS Sector Regular" pitchFamily="50" charset="0"/>
              </a:rPr>
              <a:t>сновною </a:t>
            </a:r>
            <a:r>
              <a:rPr lang="uk-UA" sz="2800" b="1" dirty="0">
                <a:latin typeface="ALS Sector Regular" pitchFamily="50" charset="0"/>
                <a:cs typeface="ALS Sector Regular" pitchFamily="50" charset="0"/>
              </a:rPr>
              <a:t>метою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 організації є «…сприяння розвитку туризму для внесення 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внеску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в економічний розвиток; міжнародне взаєморозуміння, мир, процвітання, загальна повага й дотримання прав людини 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для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всіх людей без розходження раси, 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статі,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мови й релігії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» 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18598" r="7847" b="16220"/>
          <a:stretch/>
        </p:blipFill>
        <p:spPr bwMode="auto">
          <a:xfrm>
            <a:off x="8258628" y="1632854"/>
            <a:ext cx="3831772" cy="294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58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8" y="441420"/>
            <a:ext cx="8694057" cy="82263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О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сновні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завдання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ЮНВТО: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6971622"/>
              </p:ext>
            </p:extLst>
          </p:nvPr>
        </p:nvGraphicFramePr>
        <p:xfrm>
          <a:off x="246739" y="1306286"/>
          <a:ext cx="1156788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8502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332433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9.5.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Міжнародні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туристичні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організації</a:t>
            </a:r>
            <a:endParaRPr lang="uk-UA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31" y="1075134"/>
            <a:ext cx="11161487" cy="2020094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>
                <a:latin typeface="ALS Sector Regular" pitchFamily="50" charset="0"/>
                <a:cs typeface="ALS Sector Regular" pitchFamily="50" charset="0"/>
              </a:rPr>
              <a:t>Всесвітня рада з туризму та подорожей (англ. </a:t>
            </a:r>
            <a:r>
              <a:rPr lang="uk-UA" sz="3600" b="1" dirty="0" err="1">
                <a:latin typeface="ALS Sector Regular" pitchFamily="50" charset="0"/>
                <a:cs typeface="ALS Sector Regular" pitchFamily="50" charset="0"/>
              </a:rPr>
              <a:t>World</a:t>
            </a:r>
            <a:r>
              <a:rPr lang="uk-UA" sz="36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3600" b="1" dirty="0" err="1">
                <a:latin typeface="ALS Sector Regular" pitchFamily="50" charset="0"/>
                <a:cs typeface="ALS Sector Regular" pitchFamily="50" charset="0"/>
              </a:rPr>
              <a:t>Travel</a:t>
            </a:r>
            <a:r>
              <a:rPr lang="uk-UA" sz="3600" b="1" dirty="0">
                <a:latin typeface="ALS Sector Regular" pitchFamily="50" charset="0"/>
                <a:cs typeface="ALS Sector Regular" pitchFamily="50" charset="0"/>
              </a:rPr>
              <a:t> &amp; </a:t>
            </a:r>
            <a:r>
              <a:rPr lang="uk-UA" sz="3600" b="1" dirty="0" err="1">
                <a:latin typeface="ALS Sector Regular" pitchFamily="50" charset="0"/>
                <a:cs typeface="ALS Sector Regular" pitchFamily="50" charset="0"/>
              </a:rPr>
              <a:t>Tourism</a:t>
            </a:r>
            <a:r>
              <a:rPr lang="uk-UA" sz="36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3600" b="1" dirty="0" err="1">
                <a:latin typeface="ALS Sector Regular" pitchFamily="50" charset="0"/>
                <a:cs typeface="ALS Sector Regular" pitchFamily="50" charset="0"/>
              </a:rPr>
              <a:t>Council</a:t>
            </a:r>
            <a:r>
              <a:rPr lang="uk-UA" sz="3600" b="1" dirty="0">
                <a:latin typeface="ALS Sector Regular" pitchFamily="50" charset="0"/>
                <a:cs typeface="ALS Sector Regular" pitchFamily="50" charset="0"/>
              </a:rPr>
              <a:t> (WTTC)) - міжнародне неурядове громадське об'єднання з учасників індустрії туризму і </a:t>
            </a:r>
            <a:r>
              <a:rPr lang="uk-UA" sz="3600" b="1" dirty="0" smtClean="0">
                <a:latin typeface="ALS Sector Regular" pitchFamily="50" charset="0"/>
                <a:cs typeface="ALS Sector Regular" pitchFamily="50" charset="0"/>
              </a:rPr>
              <a:t>подорожей (1990)</a:t>
            </a:r>
            <a:endParaRPr lang="ru-RU" sz="36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Picture 11" descr="WTTC Official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0" y="3563615"/>
            <a:ext cx="2500991" cy="25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4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7234697"/>
              </p:ext>
            </p:extLst>
          </p:nvPr>
        </p:nvGraphicFramePr>
        <p:xfrm>
          <a:off x="130629" y="1825624"/>
          <a:ext cx="9202057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36" y="2776310"/>
            <a:ext cx="2386896" cy="15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Завдання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ІАТА –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Міжнародної асоціації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повітряного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транспорту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26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30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МГА</a:t>
            </a:r>
            <a:r>
              <a:rPr lang="uk-UA" dirty="0"/>
              <a:t> – Міжнародна готельна асоціація.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	Основна мета – представництво інтересів світової готельної індустрії на міжнародному рівні й створення умов для широкого співробітництва готельних підприємств, обміну інформацією з технології й автоматизації готельних послуг, маркетингу й ін.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811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ALS Sector Stencil"/>
              </a:rPr>
              <a:t>Спеціалізовані міжнародні туристичні </a:t>
            </a:r>
            <a:r>
              <a:rPr lang="uk-UA" b="1" dirty="0" smtClean="0">
                <a:latin typeface="ALS Sector Stencil"/>
              </a:rPr>
              <a:t>організації</a:t>
            </a:r>
            <a:endParaRPr lang="ru-RU" dirty="0">
              <a:latin typeface="ALS Sector Stenci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ALS Sector Stencil"/>
              </a:rPr>
              <a:t>а) </a:t>
            </a:r>
            <a:r>
              <a:rPr lang="uk-UA" b="1" dirty="0">
                <a:latin typeface="ALS Sector Stencil"/>
              </a:rPr>
              <a:t>БІТС</a:t>
            </a:r>
            <a:r>
              <a:rPr lang="uk-UA" dirty="0">
                <a:latin typeface="ALS Sector Stencil"/>
              </a:rPr>
              <a:t> – Міжнародне бюро соціального туризму</a:t>
            </a:r>
            <a:r>
              <a:rPr lang="uk-UA" dirty="0" smtClean="0">
                <a:latin typeface="ALS Sector Stencil"/>
              </a:rPr>
              <a:t>. Створено </a:t>
            </a:r>
            <a:r>
              <a:rPr lang="uk-UA" dirty="0">
                <a:latin typeface="ALS Sector Stencil"/>
              </a:rPr>
              <a:t>в 1963 році і є членом ВТО з 1977 року. Його ціль - сприяти організації й просуванню соціального туризму в частині підвищення його доступності на міжнародному рівні, фінансування відпочинку соціально незахищених верств населення.</a:t>
            </a:r>
            <a:endParaRPr lang="ru-RU" dirty="0">
              <a:latin typeface="ALS Sector Stencil"/>
            </a:endParaRPr>
          </a:p>
          <a:p>
            <a:pPr algn="just"/>
            <a:r>
              <a:rPr lang="uk-UA" dirty="0" smtClean="0">
                <a:latin typeface="ALS Sector Stencil"/>
              </a:rPr>
              <a:t>б</a:t>
            </a:r>
            <a:r>
              <a:rPr lang="uk-UA" dirty="0">
                <a:latin typeface="ALS Sector Stencil"/>
              </a:rPr>
              <a:t>) </a:t>
            </a:r>
            <a:r>
              <a:rPr lang="uk-UA" b="1" dirty="0">
                <a:latin typeface="ALS Sector Stencil"/>
              </a:rPr>
              <a:t>ВАТА</a:t>
            </a:r>
            <a:r>
              <a:rPr lang="uk-UA" dirty="0">
                <a:latin typeface="ALS Sector Stencil"/>
              </a:rPr>
              <a:t> – Всесвітня федерація туристичних агентств. Провідна організація в сфері світового туристичного бізнесу. Створена ще в 1949 році. У цей час поєднує 185 туристичних агентств в 160 містах 82 стан миру. Головне завдання - формування єдиного ринкового іміджу й стандарту якості туристичних послуг. Із цією метою федерація здійснює інформаційне обслуговування, координує діяльність агентств, надає фінансову допомогу членам федерації, представляє й захищає їхні інтереси на міжнародних форумах.</a:t>
            </a:r>
            <a:endParaRPr lang="ru-RU" dirty="0">
              <a:latin typeface="ALS Sector Stencil"/>
            </a:endParaRPr>
          </a:p>
          <a:p>
            <a:pPr algn="just"/>
            <a:endParaRPr lang="ru-RU" dirty="0">
              <a:latin typeface="ALS Sector Stenci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403712"/>
            <a:ext cx="106543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Інструменти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регулювання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туристичної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діяльності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–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це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правові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акти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й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офіційні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документи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,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спрямовані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на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встановлення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певного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порядку, норм, правил,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принципів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у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здійсненні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туристичної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3200" dirty="0" err="1">
                <a:latin typeface="ALS Sector Regular" pitchFamily="50" charset="0"/>
                <a:cs typeface="ALS Sector Regular" pitchFamily="50" charset="0"/>
              </a:rPr>
              <a:t>діяльності</a:t>
            </a:r>
            <a:r>
              <a:rPr lang="ru-RU" sz="3200" dirty="0">
                <a:latin typeface="ALS Sector Regular" pitchFamily="50" charset="0"/>
                <a:cs typeface="ALS Sector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455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Особливі міжнародні туристичні </a:t>
            </a:r>
            <a:r>
              <a:rPr lang="uk-UA" b="1" dirty="0" smtClean="0"/>
              <a:t>організації</a:t>
            </a:r>
            <a:endParaRPr lang="ru-RU" dirty="0"/>
          </a:p>
        </p:txBody>
      </p:sp>
      <p:pic>
        <p:nvPicPr>
          <p:cNvPr id="1026" name="Picture 2" descr="https://amforht.groupment.com/upload/amforht/2021/web_upload_1533953AMFORHT_logo_grand_2017_consultative_status_EN_156110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1873568"/>
            <a:ext cx="9836184" cy="32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90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Рівні туристичної політики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797853"/>
              </p:ext>
            </p:extLst>
          </p:nvPr>
        </p:nvGraphicFramePr>
        <p:xfrm>
          <a:off x="406401" y="1462766"/>
          <a:ext cx="10947400" cy="451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6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Непряме </a:t>
            </a:r>
            <a:r>
              <a:rPr lang="uk-UA" dirty="0"/>
              <a:t>регулювання сфери </a:t>
            </a:r>
            <a:r>
              <a:rPr lang="uk-UA" dirty="0" smtClean="0"/>
              <a:t>туризму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6874636"/>
              </p:ext>
            </p:extLst>
          </p:nvPr>
        </p:nvGraphicFramePr>
        <p:xfrm>
          <a:off x="799700" y="1597794"/>
          <a:ext cx="10606238" cy="426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85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Структура міжнародних туристичних організацій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3359081"/>
              </p:ext>
            </p:extLst>
          </p:nvPr>
        </p:nvGraphicFramePr>
        <p:xfrm>
          <a:off x="1617044" y="154005"/>
          <a:ext cx="9981398" cy="662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628107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9.2. </a:t>
            </a:r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Формування міжнародних угод в сфері туризму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97" y="23479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Міжнародне співробітництво передбачає співпрацю та координацію дій з розвитку туристичної діяльності між кількома країнами. Формами такого співробітництва є міжнародні конференції, асамблеї, конгреси, форуми, наради та інші організаційні заходи.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83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</TotalTime>
  <Words>1620</Words>
  <Application>Microsoft Office PowerPoint</Application>
  <PresentationFormat>Произвольный</PresentationFormat>
  <Paragraphs>134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9. Світова туристична політика</vt:lpstr>
      <vt:lpstr>9.1. Світова туристична політика – організаційна рамка туризму</vt:lpstr>
      <vt:lpstr>Туристична політика – це система методів впливу й заходів соціально-економічного, правового й іншого характеру, спрямованих на створення умов сталого розвитку туризму.</vt:lpstr>
      <vt:lpstr>Презентация PowerPoint</vt:lpstr>
      <vt:lpstr>Рівні туристичної політики</vt:lpstr>
      <vt:lpstr>Непряме регулювання сфери туризму</vt:lpstr>
      <vt:lpstr>Структура міжнародних туристичних організацій</vt:lpstr>
      <vt:lpstr>9.2. Формування міжнародних угод в сфері туризму</vt:lpstr>
      <vt:lpstr>Міжнародне співробітництво передбачає співпрацю та координацію дій з розвитку туристичної діяльності між кількома країнами. Формами такого співробітництва є міжнародні конференції, асамблеї, конгреси, форуми, наради та інші організаційні заходи. </vt:lpstr>
      <vt:lpstr>Акти міжнародних конференцій можуть:</vt:lpstr>
      <vt:lpstr>Стаття 13. Кожна   людина   має   право   покинути   будь-яку   країну, включаючи й свою власну, і повертатися у свою країну. Стаття 24.  Кожна людина має право на відпочинок і дозвілля, включаючи право на розумне обмеження робочого дня та на оплачувану періодичну відпустку.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9.3. Міжнародні організації, що сприяють туризму</vt:lpstr>
      <vt:lpstr>ЮНЕСКО – міжурядова організація, що сприяє миру й міжнародній безпеці шляхом розвитку співробітництва між країнами в області освіти, наукової й культурної діяльності.</vt:lpstr>
      <vt:lpstr>Презентация PowerPoint</vt:lpstr>
      <vt:lpstr>Культурні критерії</vt:lpstr>
      <vt:lpstr>Природні критерії</vt:lpstr>
      <vt:lpstr>Презентация PowerPoint</vt:lpstr>
      <vt:lpstr>Міжнародні організації, що сприяють розвиту туризму:</vt:lpstr>
      <vt:lpstr>Шенгенська зона</vt:lpstr>
      <vt:lpstr>Єврозона</vt:lpstr>
      <vt:lpstr>9.4. UNWTO або до чого тут 27 вересня?</vt:lpstr>
      <vt:lpstr>Міжнародний союз офіційних туристичних організацій (IUOTO)(1947)</vt:lpstr>
      <vt:lpstr>Структура ЮНВТО</vt:lpstr>
      <vt:lpstr>Презентация PowerPoint</vt:lpstr>
      <vt:lpstr>Презентация PowerPoint</vt:lpstr>
      <vt:lpstr>Основні завдання ЮНВТО:</vt:lpstr>
      <vt:lpstr>9.5. Міжнародні туристичні організації</vt:lpstr>
      <vt:lpstr>Всесвітня рада з туризму та подорожей (англ. World Travel &amp; Tourism Council (WTTC)) - міжнародне неурядове громадське об'єднання з учасників індустрії туризму і подорожей (1990)</vt:lpstr>
      <vt:lpstr>Завдання ІАТА – Міжнародної асоціації повітряного транспорту</vt:lpstr>
      <vt:lpstr>МГА – Міжнародна готельна асоціація.  Основна мета – представництво інтересів світової готельної індустрії на міжнародному рівні й створення умов для широкого співробітництва готельних підприємств, обміну інформацією з технології й автоматизації готельних послуг, маркетингу й ін.  </vt:lpstr>
      <vt:lpstr>Спеціалізовані міжнародні туристичні організації</vt:lpstr>
      <vt:lpstr>Особливі міжнародні туристичні організації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Потужні регіональні  та локальні DMO</dc:title>
  <dc:creator>Ivan Liptuga</dc:creator>
  <cp:lastModifiedBy>Kravtsov Sergiy</cp:lastModifiedBy>
  <cp:revision>420</cp:revision>
  <dcterms:created xsi:type="dcterms:W3CDTF">2020-10-13T05:16:08Z</dcterms:created>
  <dcterms:modified xsi:type="dcterms:W3CDTF">2021-11-03T15:55:11Z</dcterms:modified>
</cp:coreProperties>
</file>