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sldIdLst>
    <p:sldId id="256" r:id="rId2"/>
    <p:sldId id="312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7" r:id="rId13"/>
    <p:sldId id="308" r:id="rId14"/>
    <p:sldId id="309" r:id="rId15"/>
    <p:sldId id="310" r:id="rId16"/>
    <p:sldId id="311" r:id="rId17"/>
    <p:sldId id="313" r:id="rId18"/>
    <p:sldId id="314" r:id="rId19"/>
    <p:sldId id="315" r:id="rId20"/>
    <p:sldId id="316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39" autoAdjust="0"/>
  </p:normalViewPr>
  <p:slideViewPr>
    <p:cSldViewPr snapToGrid="0">
      <p:cViewPr varScale="1">
        <p:scale>
          <a:sx n="97" d="100"/>
          <a:sy n="97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088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94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3334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1539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5653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239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042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4307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842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478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01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133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007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918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325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789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185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BF7721-2C8E-4C1B-97B4-D944AC9F4CFA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889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1439" y="226337"/>
            <a:ext cx="10107360" cy="4152693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Тема 2. </a:t>
            </a:r>
            <a:r>
              <a:rPr lang="uk-UA" smtClean="0"/>
              <a:t>АНАЛІТИЧНА ОЦІНКА </a:t>
            </a:r>
            <a:r>
              <a:rPr lang="uk-UA" dirty="0"/>
              <a:t>міжнародної біржової </a:t>
            </a:r>
            <a:r>
              <a:rPr lang="uk-UA" dirty="0" smtClean="0"/>
              <a:t>діяльності</a:t>
            </a:r>
            <a:r>
              <a:rPr lang="ru-RU" dirty="0"/>
              <a:t/>
            </a:r>
            <a:br>
              <a:rPr lang="ru-RU" dirty="0"/>
            </a:br>
            <a:endParaRPr lang="uk-UA" sz="4000" b="0" dirty="0">
              <a:effectLst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6147" y="4569150"/>
            <a:ext cx="8825658" cy="86142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Лектор: доцент КАФЕДРИ ОРГАНІЗАЦІЇ ПІДПРИЄМНИЦТВА ТА БІРЖОВОЇ ДІЯЛЬНОСТІ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Яворська ВАЛЕНТИНА ОЛЕКСАНДРІВНА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338137"/>
            <a:ext cx="65627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5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885" y="1349144"/>
            <a:ext cx="7400925" cy="48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5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615" y="114300"/>
            <a:ext cx="505777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55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58" y="682380"/>
            <a:ext cx="7001912" cy="4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98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111" y="435273"/>
            <a:ext cx="51435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17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306" y="359930"/>
            <a:ext cx="6576400" cy="57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5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511" y="153849"/>
            <a:ext cx="7135309" cy="62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45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201" y="65308"/>
            <a:ext cx="5391150" cy="66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6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811" y="167148"/>
            <a:ext cx="5038725" cy="63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41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606" y="725789"/>
            <a:ext cx="8125593" cy="47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8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61315" y="968722"/>
            <a:ext cx="11425473" cy="470173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Зміст</a:t>
            </a:r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1.1. 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Еволюція міжнародної біржової діяльності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1.2.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Передумови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виникнення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біржової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торгівлі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міжнародних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біржах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1.3.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Історія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виникнення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міжнародних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бірж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1.4. 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Аналітична оцінка діяльності міжнародних бірж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46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86" y="224606"/>
            <a:ext cx="5067300" cy="2495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457" y="2600469"/>
            <a:ext cx="6007817" cy="340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0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000" y="671229"/>
            <a:ext cx="8214180" cy="53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5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35" y="507229"/>
            <a:ext cx="64389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4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445" y="637232"/>
            <a:ext cx="66294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2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842962"/>
            <a:ext cx="69532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7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37" y="1304925"/>
            <a:ext cx="64865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5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8175"/>
            <a:ext cx="64770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7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881187"/>
            <a:ext cx="67056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40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326</TotalTime>
  <Words>47</Words>
  <Application>Microsoft Office PowerPoint</Application>
  <PresentationFormat>Широкий екран</PresentationFormat>
  <Paragraphs>8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Times New Roman</vt:lpstr>
      <vt:lpstr>Wingdings 3</vt:lpstr>
      <vt:lpstr>Іон</vt:lpstr>
      <vt:lpstr>   Тема 2. АНАЛІТИЧНА ОЦІНКА міжнародної біржової діяльності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Підприємство та підприємництво як сфера професійної діяльності</dc:title>
  <dc:creator>Користувач Windows</dc:creator>
  <cp:lastModifiedBy>Користувач Windows</cp:lastModifiedBy>
  <cp:revision>37</cp:revision>
  <dcterms:created xsi:type="dcterms:W3CDTF">2021-09-18T05:40:09Z</dcterms:created>
  <dcterms:modified xsi:type="dcterms:W3CDTF">2025-02-18T18:09:22Z</dcterms:modified>
</cp:coreProperties>
</file>