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4"/>
  </p:sldMasterIdLst>
  <p:notesMasterIdLst>
    <p:notesMasterId r:id="rId13"/>
  </p:notesMasterIdLst>
  <p:handoutMasterIdLst>
    <p:handoutMasterId r:id="rId14"/>
  </p:handoutMasterIdLst>
  <p:sldIdLst>
    <p:sldId id="2561" r:id="rId5"/>
    <p:sldId id="2567" r:id="rId6"/>
    <p:sldId id="2562" r:id="rId7"/>
    <p:sldId id="2563" r:id="rId8"/>
    <p:sldId id="2568" r:id="rId9"/>
    <p:sldId id="2564" r:id="rId10"/>
    <p:sldId id="2569" r:id="rId11"/>
    <p:sldId id="25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Бізнес як науковий проєкт у контексті аграрного сектору" id="{7D969280-3E3A-438F-B335-40B7C73C2816}">
          <p14:sldIdLst>
            <p14:sldId id="2561"/>
            <p14:sldId id="2567"/>
          </p14:sldIdLst>
        </p14:section>
        <p14:section name="Бізнес як науковий проєкт та об’єкт економетричного аналізу" id="{ED5075B5-9EDC-45DB-B5F6-A3E5B557F5DF}">
          <p14:sldIdLst>
            <p14:sldId id="2562"/>
            <p14:sldId id="2563"/>
            <p14:sldId id="2568"/>
            <p14:sldId id="2564"/>
            <p14:sldId id="2569"/>
            <p14:sldId id="25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9A418-C943-DD85-ADF2-615A2809C342}" name="Michaele Watts" initials="mlw" userId="Michaele Watts" providerId="None"/>
  <p188:author id="{010E4221-6F06-64E5-5214-772388C857B5}" name="Elizabeth Feldbruegge (ALLEGIS GROUP HOLDINGS INC)" initials="" userId="S::v-felizabeth@microsoft.com::ba5aea11-28e4-484d-8e49-c15efb1bd2e9" providerId="AD"/>
  <p188:author id="{9941987A-41B7-49AC-EE6E-03F2D0BD95BA}" name="Daria Naidenov" initials="DN" userId="S::danaidenov@microsoft.com::ab38ab5f-bdf0-4774-ae5a-d2782abb2027" providerId="AD"/>
  <p188:author id="{85E8F9B2-02AC-6F6E-F5B6-AF53ED8A8312}" name="Lauren Weldy (ALLEGIS GROUP HOLDINGS INC)" initials="LW" userId="S::v-laweldy@microsoft.com::63f3cce1-6527-43d1-991c-7e8015c8c7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469"/>
  </p:normalViewPr>
  <p:slideViewPr>
    <p:cSldViewPr snapToGrid="0">
      <p:cViewPr>
        <p:scale>
          <a:sx n="50" d="100"/>
          <a:sy n="50" d="100"/>
        </p:scale>
        <p:origin x="81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335E5-DDAB-4996-86AB-BF9E91F258C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C08E519-BE08-4681-A8CE-5D20FC052CA0}">
      <dgm:prSet phldrT="[Текст]" custT="1"/>
      <dgm:spPr/>
      <dgm:t>
        <a:bodyPr/>
        <a:lstStyle/>
        <a:p>
          <a:r>
            <a:rPr lang="uk-UA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у сучасній економічній науці</a:t>
          </a:r>
        </a:p>
      </dgm:t>
    </dgm:pt>
    <dgm:pt modelId="{118814B6-23B5-44CE-AA59-40FA047F1DC8}" type="parTrans" cxnId="{593A779D-C2A4-40B3-BB96-83E9C76F69F2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39A4FCB-0834-4A47-9980-3B6B772CDE1C}" type="sibTrans" cxnId="{593A779D-C2A4-40B3-BB96-83E9C76F69F2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976E9FB-5D2F-478A-8588-BBA38382FAB3}">
      <dgm:prSet phldrT="[Текст]" phldr="0" custT="1"/>
      <dgm:spPr/>
      <dgm:t>
        <a:bodyPr/>
        <a:lstStyle/>
        <a:p>
          <a:r>
            <a:rPr lang="uk-UA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у межах неокласичної традиції</a:t>
          </a:r>
        </a:p>
      </dgm:t>
    </dgm:pt>
    <dgm:pt modelId="{54E11453-BD38-4341-8CB8-76F7A3CD7CFD}" type="parTrans" cxnId="{598A13BF-CE53-4E70-9C64-14FA48BCE72A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5FEBE4C-5ABC-45C7-893A-D04B411DDBB0}" type="sibTrans" cxnId="{598A13BF-CE53-4E70-9C64-14FA48BCE72A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096AF2-9DAA-447E-9F88-8EF8016AACAE}">
      <dgm:prSet phldrT="[Текст]" phldr="0" custT="1"/>
      <dgm:spPr/>
      <dgm:t>
        <a:bodyPr/>
        <a:lstStyle/>
        <a:p>
          <a:r>
            <a:rPr lang="uk-UA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у сучасних теоріях підприємництва</a:t>
          </a:r>
        </a:p>
      </dgm:t>
    </dgm:pt>
    <dgm:pt modelId="{4492E26F-BE47-441E-B63E-2DBA8DCE23DF}" type="parTrans" cxnId="{BECC50C4-B1E4-43BB-97F4-8D79BE5F12F3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9050D42-0BEB-4BB2-A250-55C7623A042F}" type="sibTrans" cxnId="{BECC50C4-B1E4-43BB-97F4-8D79BE5F12F3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70F6918-D612-46F7-BC02-9665FA3FCC5A}">
      <dgm:prSet phldrT="[Текст]" custT="1"/>
      <dgm:spPr/>
      <dgm:t>
        <a:bodyPr/>
        <a:lstStyle/>
        <a:p>
          <a:r>
            <a:rPr lang="uk-UA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- це системна, інституційно оформлена та соціально відповідальна діяльність суб’єктів господарювання, спрямована на створення доданої вартості, задоволення суспільних потреб і отримання прибутку в умовах ринкової конкуренції та регуляторного впливу держави</a:t>
          </a:r>
        </a:p>
      </dgm:t>
    </dgm:pt>
    <dgm:pt modelId="{44BC6C49-F052-4D68-8BF8-443324D92CBF}" type="parTrans" cxnId="{880C08D2-2623-41E6-95A7-64E0231CA806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9D94A92-2441-48C4-BC33-0527233344B6}" type="sibTrans" cxnId="{880C08D2-2623-41E6-95A7-64E0231CA806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54FE32E-77EE-4639-9E12-BC8AB4EA1260}">
      <dgm:prSet phldrT="[Текст]" phldr="0" custT="1"/>
      <dgm:spPr/>
      <dgm:t>
        <a:bodyPr/>
        <a:lstStyle/>
        <a:p>
          <a:r>
            <a:rPr lang="uk-UA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- це механізм ефективного розподілу обмежених ресурсів через ринок, тоді як інституціональна економіка акцентує увагу на ролі норм, контрактів, трансакційних витрат і механізмів корпоративного управління</a:t>
          </a:r>
        </a:p>
      </dgm:t>
    </dgm:pt>
    <dgm:pt modelId="{D5C05003-B8B3-447B-8E05-ECA8A23623B4}" type="parTrans" cxnId="{4E2FA91B-EF8A-4DC4-841A-E49A46058435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741D3AB-4865-4A0E-AA6B-A6E1C587D5B7}" type="sibTrans" cxnId="{4E2FA91B-EF8A-4DC4-841A-E49A46058435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065E2F1-9AEC-4BBF-A8DA-6D1B1722AF75}">
      <dgm:prSet phldrT="[Текст]" phldr="0" custT="1"/>
      <dgm:spPr/>
      <dgm:t>
        <a:bodyPr/>
        <a:lstStyle/>
        <a:p>
          <a:r>
            <a:rPr lang="uk-UA" sz="1600" dirty="0">
              <a:latin typeface="Segoe UI Semilight" panose="020B0402040204020203" pitchFamily="34" charset="0"/>
              <a:cs typeface="Segoe UI Semilight" panose="020B0402040204020203" pitchFamily="34" charset="0"/>
            </a:rPr>
            <a:t>- це процес інноваційного комбінування факторів виробництва, що забезпечує структурні зрушення та технологічний розвиток економіки</a:t>
          </a:r>
        </a:p>
      </dgm:t>
    </dgm:pt>
    <dgm:pt modelId="{B513B470-1E5E-4748-AA19-553560F1C4DF}" type="parTrans" cxnId="{36C09ED0-1E55-4B0C-AC83-D0398DC23B9A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AF833F-7E18-484E-A82E-2211E9271149}" type="sibTrans" cxnId="{36C09ED0-1E55-4B0C-AC83-D0398DC23B9A}">
      <dgm:prSet/>
      <dgm:spPr/>
      <dgm:t>
        <a:bodyPr/>
        <a:lstStyle/>
        <a:p>
          <a:endParaRPr lang="uk-UA" sz="16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F21852A-60E3-4AD8-816B-FE370F407881}" type="pres">
      <dgm:prSet presAssocID="{C4B335E5-DDAB-4996-86AB-BF9E91F258CB}" presName="Name0" presStyleCnt="0">
        <dgm:presLayoutVars>
          <dgm:dir/>
          <dgm:animLvl val="lvl"/>
          <dgm:resizeHandles val="exact"/>
        </dgm:presLayoutVars>
      </dgm:prSet>
      <dgm:spPr/>
    </dgm:pt>
    <dgm:pt modelId="{1D77473E-30FF-4140-AAEB-6E320F0830C6}" type="pres">
      <dgm:prSet presAssocID="{DC08E519-BE08-4681-A8CE-5D20FC052CA0}" presName="linNode" presStyleCnt="0"/>
      <dgm:spPr/>
    </dgm:pt>
    <dgm:pt modelId="{C6EAA0A3-6613-43BC-973D-EC8FC1A9FFE2}" type="pres">
      <dgm:prSet presAssocID="{DC08E519-BE08-4681-A8CE-5D20FC052CA0}" presName="parentText" presStyleLbl="node1" presStyleIdx="0" presStyleCnt="3" custLinFactNeighborY="482">
        <dgm:presLayoutVars>
          <dgm:chMax val="1"/>
          <dgm:bulletEnabled val="1"/>
        </dgm:presLayoutVars>
      </dgm:prSet>
      <dgm:spPr/>
    </dgm:pt>
    <dgm:pt modelId="{C539A58B-4C4C-45E4-8A2C-23416C4FDBAA}" type="pres">
      <dgm:prSet presAssocID="{DC08E519-BE08-4681-A8CE-5D20FC052CA0}" presName="descendantText" presStyleLbl="alignAccFollowNode1" presStyleIdx="0" presStyleCnt="3">
        <dgm:presLayoutVars>
          <dgm:bulletEnabled val="1"/>
        </dgm:presLayoutVars>
      </dgm:prSet>
      <dgm:spPr/>
    </dgm:pt>
    <dgm:pt modelId="{FC755B1B-2BD9-47C3-A1A4-09A2C5C442DF}" type="pres">
      <dgm:prSet presAssocID="{F39A4FCB-0834-4A47-9980-3B6B772CDE1C}" presName="sp" presStyleCnt="0"/>
      <dgm:spPr/>
    </dgm:pt>
    <dgm:pt modelId="{123E7C25-F9B6-4FEF-8B4D-49694DB952F4}" type="pres">
      <dgm:prSet presAssocID="{1976E9FB-5D2F-478A-8588-BBA38382FAB3}" presName="linNode" presStyleCnt="0"/>
      <dgm:spPr/>
    </dgm:pt>
    <dgm:pt modelId="{007EF5C4-5478-4F34-9F11-4C9C6C8302BC}" type="pres">
      <dgm:prSet presAssocID="{1976E9FB-5D2F-478A-8588-BBA38382FAB3}" presName="parentText" presStyleLbl="node1" presStyleIdx="1" presStyleCnt="3" custLinFactNeighborY="482">
        <dgm:presLayoutVars>
          <dgm:chMax val="1"/>
          <dgm:bulletEnabled val="1"/>
        </dgm:presLayoutVars>
      </dgm:prSet>
      <dgm:spPr/>
    </dgm:pt>
    <dgm:pt modelId="{3AED770B-F3DF-401F-BFBC-297F528EBACF}" type="pres">
      <dgm:prSet presAssocID="{1976E9FB-5D2F-478A-8588-BBA38382FAB3}" presName="descendantText" presStyleLbl="alignAccFollowNode1" presStyleIdx="1" presStyleCnt="3">
        <dgm:presLayoutVars>
          <dgm:bulletEnabled val="1"/>
        </dgm:presLayoutVars>
      </dgm:prSet>
      <dgm:spPr/>
    </dgm:pt>
    <dgm:pt modelId="{365BEC1B-7BB1-44B5-9181-5CCEC457BF11}" type="pres">
      <dgm:prSet presAssocID="{85FEBE4C-5ABC-45C7-893A-D04B411DDBB0}" presName="sp" presStyleCnt="0"/>
      <dgm:spPr/>
    </dgm:pt>
    <dgm:pt modelId="{58398BA8-A644-46EA-BB6C-FA2E367BEC65}" type="pres">
      <dgm:prSet presAssocID="{AE096AF2-9DAA-447E-9F88-8EF8016AACAE}" presName="linNode" presStyleCnt="0"/>
      <dgm:spPr/>
    </dgm:pt>
    <dgm:pt modelId="{4EB43E3B-31F1-44D9-AE3F-3BA54F1B9B86}" type="pres">
      <dgm:prSet presAssocID="{AE096AF2-9DAA-447E-9F88-8EF8016AACAE}" presName="parentText" presStyleLbl="node1" presStyleIdx="2" presStyleCnt="3" custLinFactNeighborY="482">
        <dgm:presLayoutVars>
          <dgm:chMax val="1"/>
          <dgm:bulletEnabled val="1"/>
        </dgm:presLayoutVars>
      </dgm:prSet>
      <dgm:spPr/>
    </dgm:pt>
    <dgm:pt modelId="{CA9F61DD-9D5D-40FB-81FC-03774A250446}" type="pres">
      <dgm:prSet presAssocID="{AE096AF2-9DAA-447E-9F88-8EF8016AACA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E2FA91B-EF8A-4DC4-841A-E49A46058435}" srcId="{1976E9FB-5D2F-478A-8588-BBA38382FAB3}" destId="{954FE32E-77EE-4639-9E12-BC8AB4EA1260}" srcOrd="0" destOrd="0" parTransId="{D5C05003-B8B3-447B-8E05-ECA8A23623B4}" sibTransId="{8741D3AB-4865-4A0E-AA6B-A6E1C587D5B7}"/>
    <dgm:cxn modelId="{010B0129-23AC-49B1-824C-3CE2AB8C657C}" type="presOf" srcId="{1976E9FB-5D2F-478A-8588-BBA38382FAB3}" destId="{007EF5C4-5478-4F34-9F11-4C9C6C8302BC}" srcOrd="0" destOrd="0" presId="urn:microsoft.com/office/officeart/2005/8/layout/vList5"/>
    <dgm:cxn modelId="{56C1A65B-63D7-4B19-9C66-1458774DF00B}" type="presOf" srcId="{DC08E519-BE08-4681-A8CE-5D20FC052CA0}" destId="{C6EAA0A3-6613-43BC-973D-EC8FC1A9FFE2}" srcOrd="0" destOrd="0" presId="urn:microsoft.com/office/officeart/2005/8/layout/vList5"/>
    <dgm:cxn modelId="{8E119682-D0E9-4F05-9531-E95EC0F597E6}" type="presOf" srcId="{AE096AF2-9DAA-447E-9F88-8EF8016AACAE}" destId="{4EB43E3B-31F1-44D9-AE3F-3BA54F1B9B86}" srcOrd="0" destOrd="0" presId="urn:microsoft.com/office/officeart/2005/8/layout/vList5"/>
    <dgm:cxn modelId="{A01A7392-B07A-493E-A072-745352234490}" type="presOf" srcId="{170F6918-D612-46F7-BC02-9665FA3FCC5A}" destId="{C539A58B-4C4C-45E4-8A2C-23416C4FDBAA}" srcOrd="0" destOrd="0" presId="urn:microsoft.com/office/officeart/2005/8/layout/vList5"/>
    <dgm:cxn modelId="{593A779D-C2A4-40B3-BB96-83E9C76F69F2}" srcId="{C4B335E5-DDAB-4996-86AB-BF9E91F258CB}" destId="{DC08E519-BE08-4681-A8CE-5D20FC052CA0}" srcOrd="0" destOrd="0" parTransId="{118814B6-23B5-44CE-AA59-40FA047F1DC8}" sibTransId="{F39A4FCB-0834-4A47-9980-3B6B772CDE1C}"/>
    <dgm:cxn modelId="{10BCD0B3-02B7-44AE-BF72-ECCE177BCEEB}" type="presOf" srcId="{6065E2F1-9AEC-4BBF-A8DA-6D1B1722AF75}" destId="{CA9F61DD-9D5D-40FB-81FC-03774A250446}" srcOrd="0" destOrd="0" presId="urn:microsoft.com/office/officeart/2005/8/layout/vList5"/>
    <dgm:cxn modelId="{598A13BF-CE53-4E70-9C64-14FA48BCE72A}" srcId="{C4B335E5-DDAB-4996-86AB-BF9E91F258CB}" destId="{1976E9FB-5D2F-478A-8588-BBA38382FAB3}" srcOrd="1" destOrd="0" parTransId="{54E11453-BD38-4341-8CB8-76F7A3CD7CFD}" sibTransId="{85FEBE4C-5ABC-45C7-893A-D04B411DDBB0}"/>
    <dgm:cxn modelId="{BECC50C4-B1E4-43BB-97F4-8D79BE5F12F3}" srcId="{C4B335E5-DDAB-4996-86AB-BF9E91F258CB}" destId="{AE096AF2-9DAA-447E-9F88-8EF8016AACAE}" srcOrd="2" destOrd="0" parTransId="{4492E26F-BE47-441E-B63E-2DBA8DCE23DF}" sibTransId="{69050D42-0BEB-4BB2-A250-55C7623A042F}"/>
    <dgm:cxn modelId="{C6F369C5-0FE1-44F9-B053-12F5CC70FC5E}" type="presOf" srcId="{C4B335E5-DDAB-4996-86AB-BF9E91F258CB}" destId="{1F21852A-60E3-4AD8-816B-FE370F407881}" srcOrd="0" destOrd="0" presId="urn:microsoft.com/office/officeart/2005/8/layout/vList5"/>
    <dgm:cxn modelId="{36C09ED0-1E55-4B0C-AC83-D0398DC23B9A}" srcId="{AE096AF2-9DAA-447E-9F88-8EF8016AACAE}" destId="{6065E2F1-9AEC-4BBF-A8DA-6D1B1722AF75}" srcOrd="0" destOrd="0" parTransId="{B513B470-1E5E-4748-AA19-553560F1C4DF}" sibTransId="{F5AF833F-7E18-484E-A82E-2211E9271149}"/>
    <dgm:cxn modelId="{880C08D2-2623-41E6-95A7-64E0231CA806}" srcId="{DC08E519-BE08-4681-A8CE-5D20FC052CA0}" destId="{170F6918-D612-46F7-BC02-9665FA3FCC5A}" srcOrd="0" destOrd="0" parTransId="{44BC6C49-F052-4D68-8BF8-443324D92CBF}" sibTransId="{49D94A92-2441-48C4-BC33-0527233344B6}"/>
    <dgm:cxn modelId="{4F2E85E6-EDAA-4B72-BDC8-2AB148338E84}" type="presOf" srcId="{954FE32E-77EE-4639-9E12-BC8AB4EA1260}" destId="{3AED770B-F3DF-401F-BFBC-297F528EBACF}" srcOrd="0" destOrd="0" presId="urn:microsoft.com/office/officeart/2005/8/layout/vList5"/>
    <dgm:cxn modelId="{E001049D-5F3E-4AE8-9780-1C0DA0948E32}" type="presParOf" srcId="{1F21852A-60E3-4AD8-816B-FE370F407881}" destId="{1D77473E-30FF-4140-AAEB-6E320F0830C6}" srcOrd="0" destOrd="0" presId="urn:microsoft.com/office/officeart/2005/8/layout/vList5"/>
    <dgm:cxn modelId="{FC0535E1-7D18-478D-9B69-5C435765E90E}" type="presParOf" srcId="{1D77473E-30FF-4140-AAEB-6E320F0830C6}" destId="{C6EAA0A3-6613-43BC-973D-EC8FC1A9FFE2}" srcOrd="0" destOrd="0" presId="urn:microsoft.com/office/officeart/2005/8/layout/vList5"/>
    <dgm:cxn modelId="{637A52B2-A086-47F4-BBF1-F3C78C73205B}" type="presParOf" srcId="{1D77473E-30FF-4140-AAEB-6E320F0830C6}" destId="{C539A58B-4C4C-45E4-8A2C-23416C4FDBAA}" srcOrd="1" destOrd="0" presId="urn:microsoft.com/office/officeart/2005/8/layout/vList5"/>
    <dgm:cxn modelId="{DD645ECA-53C0-495C-8E74-96240D443411}" type="presParOf" srcId="{1F21852A-60E3-4AD8-816B-FE370F407881}" destId="{FC755B1B-2BD9-47C3-A1A4-09A2C5C442DF}" srcOrd="1" destOrd="0" presId="urn:microsoft.com/office/officeart/2005/8/layout/vList5"/>
    <dgm:cxn modelId="{65F1FDD9-3D18-45F0-A1DB-10A52272F5AE}" type="presParOf" srcId="{1F21852A-60E3-4AD8-816B-FE370F407881}" destId="{123E7C25-F9B6-4FEF-8B4D-49694DB952F4}" srcOrd="2" destOrd="0" presId="urn:microsoft.com/office/officeart/2005/8/layout/vList5"/>
    <dgm:cxn modelId="{28B5C2CB-A6E4-42C6-8A18-05329192C770}" type="presParOf" srcId="{123E7C25-F9B6-4FEF-8B4D-49694DB952F4}" destId="{007EF5C4-5478-4F34-9F11-4C9C6C8302BC}" srcOrd="0" destOrd="0" presId="urn:microsoft.com/office/officeart/2005/8/layout/vList5"/>
    <dgm:cxn modelId="{704E25E2-C3F0-4904-93E3-A34192BDADEF}" type="presParOf" srcId="{123E7C25-F9B6-4FEF-8B4D-49694DB952F4}" destId="{3AED770B-F3DF-401F-BFBC-297F528EBACF}" srcOrd="1" destOrd="0" presId="urn:microsoft.com/office/officeart/2005/8/layout/vList5"/>
    <dgm:cxn modelId="{9D9DDE4F-A988-4E16-9DC8-119C42CAF024}" type="presParOf" srcId="{1F21852A-60E3-4AD8-816B-FE370F407881}" destId="{365BEC1B-7BB1-44B5-9181-5CCEC457BF11}" srcOrd="3" destOrd="0" presId="urn:microsoft.com/office/officeart/2005/8/layout/vList5"/>
    <dgm:cxn modelId="{ADC9A009-5052-42AC-A2F6-8C5C07E11001}" type="presParOf" srcId="{1F21852A-60E3-4AD8-816B-FE370F407881}" destId="{58398BA8-A644-46EA-BB6C-FA2E367BEC65}" srcOrd="4" destOrd="0" presId="urn:microsoft.com/office/officeart/2005/8/layout/vList5"/>
    <dgm:cxn modelId="{A85F3E64-6E9C-405B-81A4-3EB0850ACA5E}" type="presParOf" srcId="{58398BA8-A644-46EA-BB6C-FA2E367BEC65}" destId="{4EB43E3B-31F1-44D9-AE3F-3BA54F1B9B86}" srcOrd="0" destOrd="0" presId="urn:microsoft.com/office/officeart/2005/8/layout/vList5"/>
    <dgm:cxn modelId="{6BA4F6BE-D8CB-4428-B4BB-787EA23149F1}" type="presParOf" srcId="{58398BA8-A644-46EA-BB6C-FA2E367BEC65}" destId="{CA9F61DD-9D5D-40FB-81FC-03774A2504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128D2-4666-4135-84B8-86377525818A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B8C2E02-A964-418D-93E5-4F58F865F1E9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ініціація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53A612F-42F7-4A72-925A-6B59C02588E9}" type="parTrans" cxnId="{C03E52EE-767E-482C-B6A0-D74FA32D83F2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74FA11A-56C2-471B-A457-4769B5B48561}" type="sibTrans" cxnId="{C03E52EE-767E-482C-B6A0-D74FA32D83F2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11169C3-8A7D-4B36-8F94-F9DCCC2C805B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аналіз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8CD2BE6-5412-43CC-874A-96556B973233}" type="parTrans" cxnId="{FDABDCB8-3AD9-44B7-9594-9254100E289A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D183AA9-B0DF-4A19-9AC6-4AF15E90351D}" type="sibTrans" cxnId="{FDABDCB8-3AD9-44B7-9594-9254100E289A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261B98B-03D5-4194-8552-BA1DF53CDB0C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гіпотеза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FF463DD-45CB-4CF0-A53E-B24327B57AC9}" type="parTrans" cxnId="{1C3542CF-4BA7-4FC8-950C-EC2C3838DD20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79EC505-7939-4A8B-966D-0839C530D414}" type="sibTrans" cxnId="{1C3542CF-4BA7-4FC8-950C-EC2C3838DD20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BDDA5CE-876E-4EC7-BF11-ADC41C774272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план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332C9D4-9FB0-43D7-83CF-99DA5D07EB6C}" type="parTrans" cxnId="{6D73E09A-8242-401A-A377-E1728C803CD3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6BA220D-852B-4723-BEBF-BDAB67988D38}" type="sibTrans" cxnId="{6D73E09A-8242-401A-A377-E1728C803CD3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D8DC3D0-6244-4A25-9E80-E701E38426E2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реалізація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B1D7516-5933-4362-960D-1F3922450F26}" type="parTrans" cxnId="{25724A1B-50CD-4122-9CCA-201348B015DC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F3BDBF9-2441-485B-82E9-C1CBA480E905}" type="sibTrans" cxnId="{25724A1B-50CD-4122-9CCA-201348B015DC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E3B453F-8234-422C-A32B-F9BF88E865B8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контроль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8EF725B-1DC1-4A24-BB75-1098089EB961}" type="parTrans" cxnId="{84F8B63F-69E2-4182-864F-36C44FF86DEE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2307C0D-BC0B-405D-9E21-05C6AAF9FA65}" type="sibTrans" cxnId="{84F8B63F-69E2-4182-864F-36C44FF86DEE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E0B0626-3666-4C29-8F63-5DC971F01068}">
      <dgm:prSet phldrT="[Текст]" phldr="0" custT="1"/>
      <dgm:spPr/>
      <dgm:t>
        <a:bodyPr/>
        <a:lstStyle/>
        <a:p>
          <a:r>
            <a:rPr lang="uk-UA" sz="2400" b="0" i="0" dirty="0">
              <a:latin typeface="Segoe UI Semibold" panose="020B0702040204020203" pitchFamily="34" charset="0"/>
              <a:cs typeface="Segoe UI Semibold" panose="020B0702040204020203" pitchFamily="34" charset="0"/>
            </a:rPr>
            <a:t>оцінка результатів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946B398-BD7A-48E0-9156-6368C57C25DF}" type="parTrans" cxnId="{E0DB77B4-8520-4E8E-9B93-8DF47BA916E8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5D8CECE-1116-4C98-BF40-09ED9A358891}" type="sibTrans" cxnId="{E0DB77B4-8520-4E8E-9B93-8DF47BA916E8}">
      <dgm:prSet custT="1"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6F1124B-2F0E-496C-9941-577C756FD919}">
      <dgm:prSet phldrT="[Текст]" phldr="0" custT="1"/>
      <dgm:spPr/>
      <dgm:t>
        <a:bodyPr/>
        <a:lstStyle/>
        <a:p>
          <a:r>
            <a:rPr lang="uk-UA" sz="2400" b="0" i="0">
              <a:latin typeface="Segoe UI Semibold" panose="020B0702040204020203" pitchFamily="34" charset="0"/>
              <a:cs typeface="Segoe UI Semibold" panose="020B0702040204020203" pitchFamily="34" charset="0"/>
            </a:rPr>
            <a:t>корекція</a:t>
          </a:r>
          <a:endParaRPr lang="uk-UA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9008CFA-E582-45E3-B35C-B428F2BCF4E1}" type="parTrans" cxnId="{E399332B-489A-4A19-88F4-908999DFF7BA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8B0C3E7-6D97-42CE-9BF6-074C97DA5355}" type="sibTrans" cxnId="{E399332B-489A-4A19-88F4-908999DFF7BA}">
      <dgm:prSet/>
      <dgm:spPr/>
      <dgm:t>
        <a:bodyPr/>
        <a:lstStyle/>
        <a:p>
          <a:endParaRPr lang="uk-UA" sz="24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85057D6-9B8A-48C6-9249-1C2A59F6BCA8}" type="pres">
      <dgm:prSet presAssocID="{E8B128D2-4666-4135-84B8-86377525818A}" presName="diagram" presStyleCnt="0">
        <dgm:presLayoutVars>
          <dgm:dir/>
          <dgm:resizeHandles val="exact"/>
        </dgm:presLayoutVars>
      </dgm:prSet>
      <dgm:spPr/>
    </dgm:pt>
    <dgm:pt modelId="{94C78C54-D922-4135-9EA2-16E6A7A3089B}" type="pres">
      <dgm:prSet presAssocID="{BB8C2E02-A964-418D-93E5-4F58F865F1E9}" presName="node" presStyleLbl="node1" presStyleIdx="0" presStyleCnt="8">
        <dgm:presLayoutVars>
          <dgm:bulletEnabled val="1"/>
        </dgm:presLayoutVars>
      </dgm:prSet>
      <dgm:spPr/>
    </dgm:pt>
    <dgm:pt modelId="{D4913601-B51D-48AA-A3FC-88390B05E288}" type="pres">
      <dgm:prSet presAssocID="{074FA11A-56C2-471B-A457-4769B5B48561}" presName="sibTrans" presStyleLbl="sibTrans2D1" presStyleIdx="0" presStyleCnt="7"/>
      <dgm:spPr/>
    </dgm:pt>
    <dgm:pt modelId="{9D0CEEBA-C1DE-42AC-A07C-A93C6583D65C}" type="pres">
      <dgm:prSet presAssocID="{074FA11A-56C2-471B-A457-4769B5B48561}" presName="connectorText" presStyleLbl="sibTrans2D1" presStyleIdx="0" presStyleCnt="7"/>
      <dgm:spPr/>
    </dgm:pt>
    <dgm:pt modelId="{13F5E633-D092-4713-AB88-1C1E25259D2A}" type="pres">
      <dgm:prSet presAssocID="{711169C3-8A7D-4B36-8F94-F9DCCC2C805B}" presName="node" presStyleLbl="node1" presStyleIdx="1" presStyleCnt="8">
        <dgm:presLayoutVars>
          <dgm:bulletEnabled val="1"/>
        </dgm:presLayoutVars>
      </dgm:prSet>
      <dgm:spPr/>
    </dgm:pt>
    <dgm:pt modelId="{8752AA83-210C-4BA7-B307-EFDDEF34AB55}" type="pres">
      <dgm:prSet presAssocID="{0D183AA9-B0DF-4A19-9AC6-4AF15E90351D}" presName="sibTrans" presStyleLbl="sibTrans2D1" presStyleIdx="1" presStyleCnt="7"/>
      <dgm:spPr/>
    </dgm:pt>
    <dgm:pt modelId="{F750D8C7-B627-4234-BD8E-A15192196F3D}" type="pres">
      <dgm:prSet presAssocID="{0D183AA9-B0DF-4A19-9AC6-4AF15E90351D}" presName="connectorText" presStyleLbl="sibTrans2D1" presStyleIdx="1" presStyleCnt="7"/>
      <dgm:spPr/>
    </dgm:pt>
    <dgm:pt modelId="{58C60FB3-FF1F-4C03-BF4D-587232C6E880}" type="pres">
      <dgm:prSet presAssocID="{2261B98B-03D5-4194-8552-BA1DF53CDB0C}" presName="node" presStyleLbl="node1" presStyleIdx="2" presStyleCnt="8">
        <dgm:presLayoutVars>
          <dgm:bulletEnabled val="1"/>
        </dgm:presLayoutVars>
      </dgm:prSet>
      <dgm:spPr/>
    </dgm:pt>
    <dgm:pt modelId="{17E2DF31-022B-47D4-821D-D506AC269C60}" type="pres">
      <dgm:prSet presAssocID="{B79EC505-7939-4A8B-966D-0839C530D414}" presName="sibTrans" presStyleLbl="sibTrans2D1" presStyleIdx="2" presStyleCnt="7"/>
      <dgm:spPr/>
    </dgm:pt>
    <dgm:pt modelId="{C892FCF9-31FF-47A6-BDFD-B279CA902133}" type="pres">
      <dgm:prSet presAssocID="{B79EC505-7939-4A8B-966D-0839C530D414}" presName="connectorText" presStyleLbl="sibTrans2D1" presStyleIdx="2" presStyleCnt="7"/>
      <dgm:spPr/>
    </dgm:pt>
    <dgm:pt modelId="{E335E6BC-CF4F-4945-B4C5-6732D3ECD763}" type="pres">
      <dgm:prSet presAssocID="{5BDDA5CE-876E-4EC7-BF11-ADC41C774272}" presName="node" presStyleLbl="node1" presStyleIdx="3" presStyleCnt="8">
        <dgm:presLayoutVars>
          <dgm:bulletEnabled val="1"/>
        </dgm:presLayoutVars>
      </dgm:prSet>
      <dgm:spPr/>
    </dgm:pt>
    <dgm:pt modelId="{BA383661-20A1-4309-B833-4660259DACF5}" type="pres">
      <dgm:prSet presAssocID="{16BA220D-852B-4723-BEBF-BDAB67988D38}" presName="sibTrans" presStyleLbl="sibTrans2D1" presStyleIdx="3" presStyleCnt="7"/>
      <dgm:spPr/>
    </dgm:pt>
    <dgm:pt modelId="{B7F06570-92B8-4451-AE75-00440E1A98C5}" type="pres">
      <dgm:prSet presAssocID="{16BA220D-852B-4723-BEBF-BDAB67988D38}" presName="connectorText" presStyleLbl="sibTrans2D1" presStyleIdx="3" presStyleCnt="7"/>
      <dgm:spPr/>
    </dgm:pt>
    <dgm:pt modelId="{D54FB7D3-C6BD-42C9-908C-7FC3E99AD020}" type="pres">
      <dgm:prSet presAssocID="{9D8DC3D0-6244-4A25-9E80-E701E38426E2}" presName="node" presStyleLbl="node1" presStyleIdx="4" presStyleCnt="8">
        <dgm:presLayoutVars>
          <dgm:bulletEnabled val="1"/>
        </dgm:presLayoutVars>
      </dgm:prSet>
      <dgm:spPr/>
    </dgm:pt>
    <dgm:pt modelId="{E855FF2A-B441-4871-BBA7-8114E0490A03}" type="pres">
      <dgm:prSet presAssocID="{0F3BDBF9-2441-485B-82E9-C1CBA480E905}" presName="sibTrans" presStyleLbl="sibTrans2D1" presStyleIdx="4" presStyleCnt="7"/>
      <dgm:spPr/>
    </dgm:pt>
    <dgm:pt modelId="{124CE81E-F24A-4153-90EF-50358EBB8ABC}" type="pres">
      <dgm:prSet presAssocID="{0F3BDBF9-2441-485B-82E9-C1CBA480E905}" presName="connectorText" presStyleLbl="sibTrans2D1" presStyleIdx="4" presStyleCnt="7"/>
      <dgm:spPr/>
    </dgm:pt>
    <dgm:pt modelId="{9C2B31E8-FB06-4900-B955-3E592BBF461F}" type="pres">
      <dgm:prSet presAssocID="{1E3B453F-8234-422C-A32B-F9BF88E865B8}" presName="node" presStyleLbl="node1" presStyleIdx="5" presStyleCnt="8">
        <dgm:presLayoutVars>
          <dgm:bulletEnabled val="1"/>
        </dgm:presLayoutVars>
      </dgm:prSet>
      <dgm:spPr/>
    </dgm:pt>
    <dgm:pt modelId="{193AB04A-3086-48A0-89E0-6E5266E91840}" type="pres">
      <dgm:prSet presAssocID="{92307C0D-BC0B-405D-9E21-05C6AAF9FA65}" presName="sibTrans" presStyleLbl="sibTrans2D1" presStyleIdx="5" presStyleCnt="7"/>
      <dgm:spPr/>
    </dgm:pt>
    <dgm:pt modelId="{ABA7D7A7-2317-47D2-B08B-9BA1B540127D}" type="pres">
      <dgm:prSet presAssocID="{92307C0D-BC0B-405D-9E21-05C6AAF9FA65}" presName="connectorText" presStyleLbl="sibTrans2D1" presStyleIdx="5" presStyleCnt="7"/>
      <dgm:spPr/>
    </dgm:pt>
    <dgm:pt modelId="{77B88A64-155D-4F36-BC61-79CFA8D8439B}" type="pres">
      <dgm:prSet presAssocID="{3E0B0626-3666-4C29-8F63-5DC971F01068}" presName="node" presStyleLbl="node1" presStyleIdx="6" presStyleCnt="8">
        <dgm:presLayoutVars>
          <dgm:bulletEnabled val="1"/>
        </dgm:presLayoutVars>
      </dgm:prSet>
      <dgm:spPr/>
    </dgm:pt>
    <dgm:pt modelId="{6BFDD727-97AC-49CB-94C7-D4BD855DC536}" type="pres">
      <dgm:prSet presAssocID="{45D8CECE-1116-4C98-BF40-09ED9A358891}" presName="sibTrans" presStyleLbl="sibTrans2D1" presStyleIdx="6" presStyleCnt="7"/>
      <dgm:spPr/>
    </dgm:pt>
    <dgm:pt modelId="{82791B3E-C801-4373-AD67-E152AA542041}" type="pres">
      <dgm:prSet presAssocID="{45D8CECE-1116-4C98-BF40-09ED9A358891}" presName="connectorText" presStyleLbl="sibTrans2D1" presStyleIdx="6" presStyleCnt="7"/>
      <dgm:spPr/>
    </dgm:pt>
    <dgm:pt modelId="{59576FE9-8A3F-48A1-84DF-ACB7399A8DD2}" type="pres">
      <dgm:prSet presAssocID="{A6F1124B-2F0E-496C-9941-577C756FD919}" presName="node" presStyleLbl="node1" presStyleIdx="7" presStyleCnt="8">
        <dgm:presLayoutVars>
          <dgm:bulletEnabled val="1"/>
        </dgm:presLayoutVars>
      </dgm:prSet>
      <dgm:spPr/>
    </dgm:pt>
  </dgm:ptLst>
  <dgm:cxnLst>
    <dgm:cxn modelId="{13FBE00B-2760-4869-ACF1-EFD093B99632}" type="presOf" srcId="{9D8DC3D0-6244-4A25-9E80-E701E38426E2}" destId="{D54FB7D3-C6BD-42C9-908C-7FC3E99AD020}" srcOrd="0" destOrd="0" presId="urn:microsoft.com/office/officeart/2005/8/layout/process5"/>
    <dgm:cxn modelId="{9D18D90E-E260-4103-B69C-45CF3CD51A19}" type="presOf" srcId="{074FA11A-56C2-471B-A457-4769B5B48561}" destId="{D4913601-B51D-48AA-A3FC-88390B05E288}" srcOrd="0" destOrd="0" presId="urn:microsoft.com/office/officeart/2005/8/layout/process5"/>
    <dgm:cxn modelId="{A006AD10-3509-45C3-9D1F-B950ECE5402A}" type="presOf" srcId="{0D183AA9-B0DF-4A19-9AC6-4AF15E90351D}" destId="{8752AA83-210C-4BA7-B307-EFDDEF34AB55}" srcOrd="0" destOrd="0" presId="urn:microsoft.com/office/officeart/2005/8/layout/process5"/>
    <dgm:cxn modelId="{25724A1B-50CD-4122-9CCA-201348B015DC}" srcId="{E8B128D2-4666-4135-84B8-86377525818A}" destId="{9D8DC3D0-6244-4A25-9E80-E701E38426E2}" srcOrd="4" destOrd="0" parTransId="{0B1D7516-5933-4362-960D-1F3922450F26}" sibTransId="{0F3BDBF9-2441-485B-82E9-C1CBA480E905}"/>
    <dgm:cxn modelId="{27E31121-EA46-4B13-801C-4BCEC9D3D8D2}" type="presOf" srcId="{2261B98B-03D5-4194-8552-BA1DF53CDB0C}" destId="{58C60FB3-FF1F-4C03-BF4D-587232C6E880}" srcOrd="0" destOrd="0" presId="urn:microsoft.com/office/officeart/2005/8/layout/process5"/>
    <dgm:cxn modelId="{E399332B-489A-4A19-88F4-908999DFF7BA}" srcId="{E8B128D2-4666-4135-84B8-86377525818A}" destId="{A6F1124B-2F0E-496C-9941-577C756FD919}" srcOrd="7" destOrd="0" parTransId="{99008CFA-E582-45E3-B35C-B428F2BCF4E1}" sibTransId="{A8B0C3E7-6D97-42CE-9BF6-074C97DA5355}"/>
    <dgm:cxn modelId="{E261722B-B68D-46CD-B006-F0C251EF7E14}" type="presOf" srcId="{E8B128D2-4666-4135-84B8-86377525818A}" destId="{285057D6-9B8A-48C6-9249-1C2A59F6BCA8}" srcOrd="0" destOrd="0" presId="urn:microsoft.com/office/officeart/2005/8/layout/process5"/>
    <dgm:cxn modelId="{53959031-12A4-4AE3-BC1B-CB91D4BACA39}" type="presOf" srcId="{BB8C2E02-A964-418D-93E5-4F58F865F1E9}" destId="{94C78C54-D922-4135-9EA2-16E6A7A3089B}" srcOrd="0" destOrd="0" presId="urn:microsoft.com/office/officeart/2005/8/layout/process5"/>
    <dgm:cxn modelId="{E6E4E433-4FAB-40ED-9D47-EB93B0262434}" type="presOf" srcId="{3E0B0626-3666-4C29-8F63-5DC971F01068}" destId="{77B88A64-155D-4F36-BC61-79CFA8D8439B}" srcOrd="0" destOrd="0" presId="urn:microsoft.com/office/officeart/2005/8/layout/process5"/>
    <dgm:cxn modelId="{A769423E-EF98-40B2-B14A-F03BE8EB1F0B}" type="presOf" srcId="{074FA11A-56C2-471B-A457-4769B5B48561}" destId="{9D0CEEBA-C1DE-42AC-A07C-A93C6583D65C}" srcOrd="1" destOrd="0" presId="urn:microsoft.com/office/officeart/2005/8/layout/process5"/>
    <dgm:cxn modelId="{84F8B63F-69E2-4182-864F-36C44FF86DEE}" srcId="{E8B128D2-4666-4135-84B8-86377525818A}" destId="{1E3B453F-8234-422C-A32B-F9BF88E865B8}" srcOrd="5" destOrd="0" parTransId="{98EF725B-1DC1-4A24-BB75-1098089EB961}" sibTransId="{92307C0D-BC0B-405D-9E21-05C6AAF9FA65}"/>
    <dgm:cxn modelId="{DB2F905C-368A-4A2E-A474-4AA2AC1EBA43}" type="presOf" srcId="{16BA220D-852B-4723-BEBF-BDAB67988D38}" destId="{B7F06570-92B8-4451-AE75-00440E1A98C5}" srcOrd="1" destOrd="0" presId="urn:microsoft.com/office/officeart/2005/8/layout/process5"/>
    <dgm:cxn modelId="{8791F342-2013-4383-86CA-809B338800F0}" type="presOf" srcId="{B79EC505-7939-4A8B-966D-0839C530D414}" destId="{17E2DF31-022B-47D4-821D-D506AC269C60}" srcOrd="0" destOrd="0" presId="urn:microsoft.com/office/officeart/2005/8/layout/process5"/>
    <dgm:cxn modelId="{7C90B969-F176-45D5-BD22-6EEDE2F6D682}" type="presOf" srcId="{711169C3-8A7D-4B36-8F94-F9DCCC2C805B}" destId="{13F5E633-D092-4713-AB88-1C1E25259D2A}" srcOrd="0" destOrd="0" presId="urn:microsoft.com/office/officeart/2005/8/layout/process5"/>
    <dgm:cxn modelId="{8C4EC670-47FB-4957-9740-5A85DEAA840B}" type="presOf" srcId="{A6F1124B-2F0E-496C-9941-577C756FD919}" destId="{59576FE9-8A3F-48A1-84DF-ACB7399A8DD2}" srcOrd="0" destOrd="0" presId="urn:microsoft.com/office/officeart/2005/8/layout/process5"/>
    <dgm:cxn modelId="{41A29573-B7CA-49E8-A635-E05163456126}" type="presOf" srcId="{1E3B453F-8234-422C-A32B-F9BF88E865B8}" destId="{9C2B31E8-FB06-4900-B955-3E592BBF461F}" srcOrd="0" destOrd="0" presId="urn:microsoft.com/office/officeart/2005/8/layout/process5"/>
    <dgm:cxn modelId="{9D1BBA76-08A4-4256-8FCB-3A547DD81E0A}" type="presOf" srcId="{5BDDA5CE-876E-4EC7-BF11-ADC41C774272}" destId="{E335E6BC-CF4F-4945-B4C5-6732D3ECD763}" srcOrd="0" destOrd="0" presId="urn:microsoft.com/office/officeart/2005/8/layout/process5"/>
    <dgm:cxn modelId="{644A217D-ACEF-41BC-B44F-A10E14A43CDC}" type="presOf" srcId="{0D183AA9-B0DF-4A19-9AC6-4AF15E90351D}" destId="{F750D8C7-B627-4234-BD8E-A15192196F3D}" srcOrd="1" destOrd="0" presId="urn:microsoft.com/office/officeart/2005/8/layout/process5"/>
    <dgm:cxn modelId="{8C35368A-CB25-438D-8336-1AC6A0BE850C}" type="presOf" srcId="{92307C0D-BC0B-405D-9E21-05C6AAF9FA65}" destId="{193AB04A-3086-48A0-89E0-6E5266E91840}" srcOrd="0" destOrd="0" presId="urn:microsoft.com/office/officeart/2005/8/layout/process5"/>
    <dgm:cxn modelId="{14002F91-3FBC-4A50-B923-C0D9EA0A6A3F}" type="presOf" srcId="{16BA220D-852B-4723-BEBF-BDAB67988D38}" destId="{BA383661-20A1-4309-B833-4660259DACF5}" srcOrd="0" destOrd="0" presId="urn:microsoft.com/office/officeart/2005/8/layout/process5"/>
    <dgm:cxn modelId="{0B90EA91-BC73-4172-B8E8-29DA1B108552}" type="presOf" srcId="{B79EC505-7939-4A8B-966D-0839C530D414}" destId="{C892FCF9-31FF-47A6-BDFD-B279CA902133}" srcOrd="1" destOrd="0" presId="urn:microsoft.com/office/officeart/2005/8/layout/process5"/>
    <dgm:cxn modelId="{6D73E09A-8242-401A-A377-E1728C803CD3}" srcId="{E8B128D2-4666-4135-84B8-86377525818A}" destId="{5BDDA5CE-876E-4EC7-BF11-ADC41C774272}" srcOrd="3" destOrd="0" parTransId="{F332C9D4-9FB0-43D7-83CF-99DA5D07EB6C}" sibTransId="{16BA220D-852B-4723-BEBF-BDAB67988D38}"/>
    <dgm:cxn modelId="{E0DB77B4-8520-4E8E-9B93-8DF47BA916E8}" srcId="{E8B128D2-4666-4135-84B8-86377525818A}" destId="{3E0B0626-3666-4C29-8F63-5DC971F01068}" srcOrd="6" destOrd="0" parTransId="{8946B398-BD7A-48E0-9156-6368C57C25DF}" sibTransId="{45D8CECE-1116-4C98-BF40-09ED9A358891}"/>
    <dgm:cxn modelId="{FDABDCB8-3AD9-44B7-9594-9254100E289A}" srcId="{E8B128D2-4666-4135-84B8-86377525818A}" destId="{711169C3-8A7D-4B36-8F94-F9DCCC2C805B}" srcOrd="1" destOrd="0" parTransId="{08CD2BE6-5412-43CC-874A-96556B973233}" sibTransId="{0D183AA9-B0DF-4A19-9AC6-4AF15E90351D}"/>
    <dgm:cxn modelId="{5F0E77BE-BE20-4C8A-94FB-98F8801C84BD}" type="presOf" srcId="{45D8CECE-1116-4C98-BF40-09ED9A358891}" destId="{82791B3E-C801-4373-AD67-E152AA542041}" srcOrd="1" destOrd="0" presId="urn:microsoft.com/office/officeart/2005/8/layout/process5"/>
    <dgm:cxn modelId="{A801ACBE-EE6A-4FC1-8352-7F654747DC20}" type="presOf" srcId="{0F3BDBF9-2441-485B-82E9-C1CBA480E905}" destId="{E855FF2A-B441-4871-BBA7-8114E0490A03}" srcOrd="0" destOrd="0" presId="urn:microsoft.com/office/officeart/2005/8/layout/process5"/>
    <dgm:cxn modelId="{BF2B47C4-FD8D-4EA9-A03E-E40F2068B3B6}" type="presOf" srcId="{92307C0D-BC0B-405D-9E21-05C6AAF9FA65}" destId="{ABA7D7A7-2317-47D2-B08B-9BA1B540127D}" srcOrd="1" destOrd="0" presId="urn:microsoft.com/office/officeart/2005/8/layout/process5"/>
    <dgm:cxn modelId="{1C3542CF-4BA7-4FC8-950C-EC2C3838DD20}" srcId="{E8B128D2-4666-4135-84B8-86377525818A}" destId="{2261B98B-03D5-4194-8552-BA1DF53CDB0C}" srcOrd="2" destOrd="0" parTransId="{7FF463DD-45CB-4CF0-A53E-B24327B57AC9}" sibTransId="{B79EC505-7939-4A8B-966D-0839C530D414}"/>
    <dgm:cxn modelId="{599BC5D5-E193-4711-B73C-94B0A2093E24}" type="presOf" srcId="{0F3BDBF9-2441-485B-82E9-C1CBA480E905}" destId="{124CE81E-F24A-4153-90EF-50358EBB8ABC}" srcOrd="1" destOrd="0" presId="urn:microsoft.com/office/officeart/2005/8/layout/process5"/>
    <dgm:cxn modelId="{C8AF1AE4-5AB4-44E0-8336-2532D3AB0D36}" type="presOf" srcId="{45D8CECE-1116-4C98-BF40-09ED9A358891}" destId="{6BFDD727-97AC-49CB-94C7-D4BD855DC536}" srcOrd="0" destOrd="0" presId="urn:microsoft.com/office/officeart/2005/8/layout/process5"/>
    <dgm:cxn modelId="{C03E52EE-767E-482C-B6A0-D74FA32D83F2}" srcId="{E8B128D2-4666-4135-84B8-86377525818A}" destId="{BB8C2E02-A964-418D-93E5-4F58F865F1E9}" srcOrd="0" destOrd="0" parTransId="{A53A612F-42F7-4A72-925A-6B59C02588E9}" sibTransId="{074FA11A-56C2-471B-A457-4769B5B48561}"/>
    <dgm:cxn modelId="{E8C0202D-DC03-4AA3-950B-4BCB7194148D}" type="presParOf" srcId="{285057D6-9B8A-48C6-9249-1C2A59F6BCA8}" destId="{94C78C54-D922-4135-9EA2-16E6A7A3089B}" srcOrd="0" destOrd="0" presId="urn:microsoft.com/office/officeart/2005/8/layout/process5"/>
    <dgm:cxn modelId="{90BB9A2B-9004-4C65-9312-52144239B48E}" type="presParOf" srcId="{285057D6-9B8A-48C6-9249-1C2A59F6BCA8}" destId="{D4913601-B51D-48AA-A3FC-88390B05E288}" srcOrd="1" destOrd="0" presId="urn:microsoft.com/office/officeart/2005/8/layout/process5"/>
    <dgm:cxn modelId="{CF10A70F-6385-4C12-AD59-4FA2CCA41984}" type="presParOf" srcId="{D4913601-B51D-48AA-A3FC-88390B05E288}" destId="{9D0CEEBA-C1DE-42AC-A07C-A93C6583D65C}" srcOrd="0" destOrd="0" presId="urn:microsoft.com/office/officeart/2005/8/layout/process5"/>
    <dgm:cxn modelId="{0A295E9F-C268-4B70-A833-34413081A37D}" type="presParOf" srcId="{285057D6-9B8A-48C6-9249-1C2A59F6BCA8}" destId="{13F5E633-D092-4713-AB88-1C1E25259D2A}" srcOrd="2" destOrd="0" presId="urn:microsoft.com/office/officeart/2005/8/layout/process5"/>
    <dgm:cxn modelId="{483B6436-13E4-436C-A32A-AA09254E5BE5}" type="presParOf" srcId="{285057D6-9B8A-48C6-9249-1C2A59F6BCA8}" destId="{8752AA83-210C-4BA7-B307-EFDDEF34AB55}" srcOrd="3" destOrd="0" presId="urn:microsoft.com/office/officeart/2005/8/layout/process5"/>
    <dgm:cxn modelId="{639EC91F-9EF2-45CD-B1D4-5A2B2E7E6A61}" type="presParOf" srcId="{8752AA83-210C-4BA7-B307-EFDDEF34AB55}" destId="{F750D8C7-B627-4234-BD8E-A15192196F3D}" srcOrd="0" destOrd="0" presId="urn:microsoft.com/office/officeart/2005/8/layout/process5"/>
    <dgm:cxn modelId="{0D054FE4-1411-48B7-9218-C496EEF72F42}" type="presParOf" srcId="{285057D6-9B8A-48C6-9249-1C2A59F6BCA8}" destId="{58C60FB3-FF1F-4C03-BF4D-587232C6E880}" srcOrd="4" destOrd="0" presId="urn:microsoft.com/office/officeart/2005/8/layout/process5"/>
    <dgm:cxn modelId="{8F339EE8-A25B-473E-BCE2-42DD16D46012}" type="presParOf" srcId="{285057D6-9B8A-48C6-9249-1C2A59F6BCA8}" destId="{17E2DF31-022B-47D4-821D-D506AC269C60}" srcOrd="5" destOrd="0" presId="urn:microsoft.com/office/officeart/2005/8/layout/process5"/>
    <dgm:cxn modelId="{9CF5F9DA-3778-45BF-B626-EE11555FCF5B}" type="presParOf" srcId="{17E2DF31-022B-47D4-821D-D506AC269C60}" destId="{C892FCF9-31FF-47A6-BDFD-B279CA902133}" srcOrd="0" destOrd="0" presId="urn:microsoft.com/office/officeart/2005/8/layout/process5"/>
    <dgm:cxn modelId="{0AEF9C0E-6F50-4447-B582-6612964B84DD}" type="presParOf" srcId="{285057D6-9B8A-48C6-9249-1C2A59F6BCA8}" destId="{E335E6BC-CF4F-4945-B4C5-6732D3ECD763}" srcOrd="6" destOrd="0" presId="urn:microsoft.com/office/officeart/2005/8/layout/process5"/>
    <dgm:cxn modelId="{94C11D3B-CD8C-44D6-8015-AF107B314F4E}" type="presParOf" srcId="{285057D6-9B8A-48C6-9249-1C2A59F6BCA8}" destId="{BA383661-20A1-4309-B833-4660259DACF5}" srcOrd="7" destOrd="0" presId="urn:microsoft.com/office/officeart/2005/8/layout/process5"/>
    <dgm:cxn modelId="{06683862-D767-454F-8C0F-15BE4967D7A0}" type="presParOf" srcId="{BA383661-20A1-4309-B833-4660259DACF5}" destId="{B7F06570-92B8-4451-AE75-00440E1A98C5}" srcOrd="0" destOrd="0" presId="urn:microsoft.com/office/officeart/2005/8/layout/process5"/>
    <dgm:cxn modelId="{89912D48-4543-4BCC-9DA3-B614BF8041AA}" type="presParOf" srcId="{285057D6-9B8A-48C6-9249-1C2A59F6BCA8}" destId="{D54FB7D3-C6BD-42C9-908C-7FC3E99AD020}" srcOrd="8" destOrd="0" presId="urn:microsoft.com/office/officeart/2005/8/layout/process5"/>
    <dgm:cxn modelId="{D5330919-7CB3-4964-98B1-6CBC13C0C241}" type="presParOf" srcId="{285057D6-9B8A-48C6-9249-1C2A59F6BCA8}" destId="{E855FF2A-B441-4871-BBA7-8114E0490A03}" srcOrd="9" destOrd="0" presId="urn:microsoft.com/office/officeart/2005/8/layout/process5"/>
    <dgm:cxn modelId="{6A78F7E7-B8C6-4A1C-A668-E12A256951AC}" type="presParOf" srcId="{E855FF2A-B441-4871-BBA7-8114E0490A03}" destId="{124CE81E-F24A-4153-90EF-50358EBB8ABC}" srcOrd="0" destOrd="0" presId="urn:microsoft.com/office/officeart/2005/8/layout/process5"/>
    <dgm:cxn modelId="{0F4D4EA9-2132-49D4-B1F9-8672F30D0803}" type="presParOf" srcId="{285057D6-9B8A-48C6-9249-1C2A59F6BCA8}" destId="{9C2B31E8-FB06-4900-B955-3E592BBF461F}" srcOrd="10" destOrd="0" presId="urn:microsoft.com/office/officeart/2005/8/layout/process5"/>
    <dgm:cxn modelId="{2957DB34-C7A4-42F5-B3C6-EF58088298B5}" type="presParOf" srcId="{285057D6-9B8A-48C6-9249-1C2A59F6BCA8}" destId="{193AB04A-3086-48A0-89E0-6E5266E91840}" srcOrd="11" destOrd="0" presId="urn:microsoft.com/office/officeart/2005/8/layout/process5"/>
    <dgm:cxn modelId="{967BB749-A5BE-40FA-AA56-3D51853C7F74}" type="presParOf" srcId="{193AB04A-3086-48A0-89E0-6E5266E91840}" destId="{ABA7D7A7-2317-47D2-B08B-9BA1B540127D}" srcOrd="0" destOrd="0" presId="urn:microsoft.com/office/officeart/2005/8/layout/process5"/>
    <dgm:cxn modelId="{BDAD25AC-B0B5-4F10-98B8-4D408B5F2286}" type="presParOf" srcId="{285057D6-9B8A-48C6-9249-1C2A59F6BCA8}" destId="{77B88A64-155D-4F36-BC61-79CFA8D8439B}" srcOrd="12" destOrd="0" presId="urn:microsoft.com/office/officeart/2005/8/layout/process5"/>
    <dgm:cxn modelId="{94D7097D-5106-4ECC-8995-A5C6C7C95419}" type="presParOf" srcId="{285057D6-9B8A-48C6-9249-1C2A59F6BCA8}" destId="{6BFDD727-97AC-49CB-94C7-D4BD855DC536}" srcOrd="13" destOrd="0" presId="urn:microsoft.com/office/officeart/2005/8/layout/process5"/>
    <dgm:cxn modelId="{B3CC62C8-26BE-4007-A390-E7682530C367}" type="presParOf" srcId="{6BFDD727-97AC-49CB-94C7-D4BD855DC536}" destId="{82791B3E-C801-4373-AD67-E152AA542041}" srcOrd="0" destOrd="0" presId="urn:microsoft.com/office/officeart/2005/8/layout/process5"/>
    <dgm:cxn modelId="{A753F2B9-1FAD-441D-8377-B7D47C94A6B3}" type="presParOf" srcId="{285057D6-9B8A-48C6-9249-1C2A59F6BCA8}" destId="{59576FE9-8A3F-48A1-84DF-ACB7399A8DD2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F223D-B790-4B8C-9842-A79688B386E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A6FF47C-ED24-42A5-AF6F-0A6578466E5E}">
      <dgm:prSet custT="1"/>
      <dgm:spPr/>
      <dgm:t>
        <a:bodyPr/>
        <a:lstStyle/>
        <a:p>
          <a:pPr>
            <a:buNone/>
          </a:pPr>
          <a:r>
            <a:rPr lang="uk-UA" sz="18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Формалізовані методи аналізу </a:t>
          </a:r>
          <a:br>
            <a:rPr lang="uk-UA" sz="18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CEB08D9-6406-4720-8E71-1138FC4DD3C3}" type="parTrans" cxnId="{9DE55BA8-34F5-4097-B50E-F494822522B4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FA1669-4428-4BC3-BBA5-293E569A7AF2}" type="sibTrans" cxnId="{9DE55BA8-34F5-4097-B50E-F494822522B4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E26A551-C189-4127-8341-1DD1F34C642E}">
      <dgm:prSet custT="1"/>
      <dgm:spPr/>
      <dgm:t>
        <a:bodyPr/>
        <a:lstStyle/>
        <a:p>
          <a:pPr>
            <a:buNone/>
          </a:pPr>
          <a:r>
            <a:rPr lang="uk-UA" sz="18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Неформалізовані методи аналізу </a:t>
          </a:r>
          <a:br>
            <a:rPr lang="uk-UA" sz="18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endParaRPr lang="uk-UA" sz="1800" b="1" i="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B45C6DF-09FC-49C8-A060-83A450D62D7F}" type="parTrans" cxnId="{141055F3-D987-4DCB-982D-28841802529B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B963C41-6CFC-400E-97F7-FA63053601E2}" type="sibTrans" cxnId="{141055F3-D987-4DCB-982D-28841802529B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67CAB5E-CA2E-4566-B17C-A6F11D6981DF}">
      <dgm:prSet custT="1"/>
      <dgm:spPr/>
      <dgm:t>
        <a:bodyPr/>
        <a:lstStyle/>
        <a:p>
          <a:pPr>
            <a:buNone/>
          </a:pPr>
          <a:r>
            <a:rPr lang="uk-UA" sz="18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Метод різниць;</a:t>
          </a:r>
        </a:p>
      </dgm:t>
    </dgm:pt>
    <dgm:pt modelId="{C4BAE493-A360-45E1-A56A-54D444C3D3C0}" type="parTrans" cxnId="{5311948C-DB5A-4896-BE38-134610C314C8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FA7759E-6D41-4550-B190-E839B1EE0C60}" type="sibTrans" cxnId="{5311948C-DB5A-4896-BE38-134610C314C8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9782205-E201-4EB3-ADE9-2B68DC9B3612}">
      <dgm:prSet custT="1"/>
      <dgm:spPr/>
      <dgm:t>
        <a:bodyPr/>
        <a:lstStyle/>
        <a:p>
          <a:pPr>
            <a:buNone/>
          </a:pPr>
          <a:r>
            <a:rPr lang="uk-UA" sz="18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Прийоми факторного аналізу</a:t>
          </a:r>
        </a:p>
      </dgm:t>
    </dgm:pt>
    <dgm:pt modelId="{341C411B-4A22-470E-82D0-8D57B71D8F82}" type="parTrans" cxnId="{986D28DD-6076-4F23-A868-C1D82AF5B0A7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6D5397B-07F1-42DF-88E0-03C354FD2486}" type="sibTrans" cxnId="{986D28DD-6076-4F23-A868-C1D82AF5B0A7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1951FC7-29A6-4086-BC13-7D7C135406D2}">
      <dgm:prSet custT="1"/>
      <dgm:spPr/>
      <dgm:t>
        <a:bodyPr/>
        <a:lstStyle/>
        <a:p>
          <a:pPr>
            <a:buNone/>
          </a:pPr>
          <a:r>
            <a:rPr lang="uk-UA" sz="18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Індексний метод</a:t>
          </a:r>
        </a:p>
      </dgm:t>
    </dgm:pt>
    <dgm:pt modelId="{4FCA6475-873D-4AAA-88A8-DC3509B5E21B}" type="parTrans" cxnId="{3EDD08DD-0F81-4598-93B4-35E5F4584A13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DE6F60-2F89-4AD1-92F8-D4BE4769B202}" type="sibTrans" cxnId="{3EDD08DD-0F81-4598-93B4-35E5F4584A13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1C6E7A9-CA49-4E63-9D28-53226FA449A8}">
      <dgm:prSet custT="1"/>
      <dgm:spPr/>
      <dgm:t>
        <a:bodyPr/>
        <a:lstStyle/>
        <a:p>
          <a:pPr>
            <a:buNone/>
          </a:pPr>
          <a:r>
            <a:rPr lang="uk-UA" sz="18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Регресійний аналіз тощо</a:t>
          </a:r>
        </a:p>
      </dgm:t>
    </dgm:pt>
    <dgm:pt modelId="{91C77678-2E8E-48FA-BC5D-8A28C802B2B6}" type="parTrans" cxnId="{E456290F-CACD-4E0C-973F-4B25857D5D31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3ED4BAC-5CE2-419C-9E6B-E5756FF1C60E}" type="sibTrans" cxnId="{E456290F-CACD-4E0C-973F-4B25857D5D31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013B7F4-FD72-44FC-A195-75A69FFA4069}">
      <dgm:prSet custT="1"/>
      <dgm:spPr/>
      <dgm:t>
        <a:bodyPr/>
        <a:lstStyle/>
        <a:p>
          <a:pPr>
            <a:buNone/>
          </a:pPr>
          <a:r>
            <a:rPr lang="uk-UA" sz="18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Експертні оцінки</a:t>
          </a:r>
        </a:p>
      </dgm:t>
    </dgm:pt>
    <dgm:pt modelId="{BAF909CB-65F5-439D-A40C-D64A039A7020}" type="parTrans" cxnId="{B5FC71C5-E5FE-4B83-B153-DDC439007671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0E6FCC5-F592-4939-A90D-46638B3682DB}" type="sibTrans" cxnId="{B5FC71C5-E5FE-4B83-B153-DDC439007671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CC4964D-C4E7-4CBB-BD54-5D343B27AA41}">
      <dgm:prSet custT="1"/>
      <dgm:spPr/>
      <dgm:t>
        <a:bodyPr/>
        <a:lstStyle/>
        <a:p>
          <a:pPr>
            <a:buNone/>
          </a:pPr>
          <a:r>
            <a:rPr lang="uk-UA" sz="18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Анкетування </a:t>
          </a:r>
        </a:p>
      </dgm:t>
    </dgm:pt>
    <dgm:pt modelId="{7C14F26E-28E3-4401-B928-CE94129496B6}" type="parTrans" cxnId="{520F7914-CEB6-4594-810E-E521F66A53B5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680BAAE-056D-4F19-9693-4BC9C1BE1091}" type="sibTrans" cxnId="{520F7914-CEB6-4594-810E-E521F66A53B5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FC0FDE5-3535-43E5-AF8D-12EAB0EEBB33}">
      <dgm:prSet custT="1"/>
      <dgm:spPr/>
      <dgm:t>
        <a:bodyPr/>
        <a:lstStyle/>
        <a:p>
          <a:pPr>
            <a:buNone/>
          </a:pPr>
          <a:r>
            <a:rPr lang="uk-UA" sz="18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Тестування </a:t>
          </a:r>
        </a:p>
      </dgm:t>
    </dgm:pt>
    <dgm:pt modelId="{BA6882A4-2B2A-4E72-B4A7-28F9610EF065}" type="parTrans" cxnId="{7612C3BE-DE45-4CB8-9E55-F66674B5D1F3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01BEC5F-EC22-4489-A86A-EA6E27ADB43A}" type="sibTrans" cxnId="{7612C3BE-DE45-4CB8-9E55-F66674B5D1F3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FF7B1E1-2C93-4BAB-A865-6FEBA2C4A19F}">
      <dgm:prSet custT="1"/>
      <dgm:spPr/>
      <dgm:t>
        <a:bodyPr/>
        <a:lstStyle/>
        <a:p>
          <a:pPr>
            <a:buNone/>
          </a:pPr>
          <a:r>
            <a:rPr lang="uk-UA" sz="18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Експеримент тощо.</a:t>
          </a:r>
        </a:p>
      </dgm:t>
    </dgm:pt>
    <dgm:pt modelId="{9EA05755-611E-4736-A6D3-03047DF83B84}" type="parTrans" cxnId="{39FE5E0B-5853-48FA-8BAE-3CEAF8FCBE04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5A4D1A-AFEB-4D15-9916-618B21B18A32}" type="sibTrans" cxnId="{39FE5E0B-5853-48FA-8BAE-3CEAF8FCBE04}">
      <dgm:prSet/>
      <dgm:spPr/>
      <dgm:t>
        <a:bodyPr/>
        <a:lstStyle/>
        <a:p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89A3F54-A1C1-40B0-99E4-B497863D4875}">
      <dgm:prSet custT="1"/>
      <dgm:spPr/>
      <dgm:t>
        <a:bodyPr/>
        <a:lstStyle/>
        <a:p>
          <a:pPr>
            <a:buNone/>
          </a:pPr>
          <a:r>
            <a:rPr lang="uk-UA" sz="1800" b="0" i="0" noProof="0">
              <a:latin typeface="Segoe UI Semilight" panose="020B0402040204020203" pitchFamily="34" charset="0"/>
              <a:cs typeface="Segoe UI Semilight" panose="020B0402040204020203" pitchFamily="34" charset="0"/>
            </a:rPr>
            <a:t> це ті, в основу яких покладено жорстко формалізовані аналітичні залежності.</a:t>
          </a:r>
          <a:endParaRPr lang="uk-UA" sz="18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31ECE8F-F265-4D6C-B990-25ADF551D5F2}" type="parTrans" cxnId="{E5BBBAB9-C0AB-4B6E-8797-8689C151E987}">
      <dgm:prSet/>
      <dgm:spPr/>
      <dgm:t>
        <a:bodyPr/>
        <a:lstStyle/>
        <a:p>
          <a:endParaRPr lang="uk-UA"/>
        </a:p>
      </dgm:t>
    </dgm:pt>
    <dgm:pt modelId="{675B3420-8E03-4DF7-959C-02C656A2A43C}" type="sibTrans" cxnId="{E5BBBAB9-C0AB-4B6E-8797-8689C151E987}">
      <dgm:prSet/>
      <dgm:spPr/>
      <dgm:t>
        <a:bodyPr/>
        <a:lstStyle/>
        <a:p>
          <a:endParaRPr lang="uk-UA"/>
        </a:p>
      </dgm:t>
    </dgm:pt>
    <dgm:pt modelId="{B1C1A648-B08A-4C2C-9809-5356D586659F}">
      <dgm:prSet custT="1"/>
      <dgm:spPr/>
      <dgm:t>
        <a:bodyPr/>
        <a:lstStyle/>
        <a:p>
          <a:pPr>
            <a:buNone/>
          </a:pPr>
          <a:r>
            <a:rPr lang="uk-UA" sz="1800" b="0" i="0" noProof="0">
              <a:latin typeface="Segoe UI Semilight" panose="020B0402040204020203" pitchFamily="34" charset="0"/>
              <a:cs typeface="Segoe UI Semilight" panose="020B0402040204020203" pitchFamily="34" charset="0"/>
            </a:rPr>
            <a:t>ґрунтуються на описуванні аналітичних процедур і логічному рівні, а не на жорстких аналітичних взаємозв'язках і залежностях. Для цих методів характерний певний суб'єктивізм, оскільки в них велике значення мають інтуїція, досвід та знання аналітика.</a:t>
          </a:r>
          <a:endParaRPr lang="uk-UA" sz="1800" b="0" i="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0B9B0C9-8BF5-46D8-8F8E-B2D02382B37C}" type="parTrans" cxnId="{5FA9CD06-51C0-447F-AEB6-3FCABBD678F9}">
      <dgm:prSet/>
      <dgm:spPr/>
      <dgm:t>
        <a:bodyPr/>
        <a:lstStyle/>
        <a:p>
          <a:endParaRPr lang="uk-UA"/>
        </a:p>
      </dgm:t>
    </dgm:pt>
    <dgm:pt modelId="{3708F4EB-2082-4C80-B742-F0ED1555B332}" type="sibTrans" cxnId="{5FA9CD06-51C0-447F-AEB6-3FCABBD678F9}">
      <dgm:prSet/>
      <dgm:spPr/>
      <dgm:t>
        <a:bodyPr/>
        <a:lstStyle/>
        <a:p>
          <a:endParaRPr lang="uk-UA"/>
        </a:p>
      </dgm:t>
    </dgm:pt>
    <dgm:pt modelId="{9788A3F8-B49D-46CE-9739-08A270528549}" type="pres">
      <dgm:prSet presAssocID="{819F223D-B790-4B8C-9842-A79688B386E2}" presName="Name0" presStyleCnt="0">
        <dgm:presLayoutVars>
          <dgm:dir/>
          <dgm:animLvl val="lvl"/>
          <dgm:resizeHandles val="exact"/>
        </dgm:presLayoutVars>
      </dgm:prSet>
      <dgm:spPr/>
    </dgm:pt>
    <dgm:pt modelId="{17150247-F84A-4671-9074-343F6900C6CB}" type="pres">
      <dgm:prSet presAssocID="{CA6FF47C-ED24-42A5-AF6F-0A6578466E5E}" presName="composite" presStyleCnt="0"/>
      <dgm:spPr/>
    </dgm:pt>
    <dgm:pt modelId="{0ECB94C0-9614-4039-938B-0024E7D97A5B}" type="pres">
      <dgm:prSet presAssocID="{CA6FF47C-ED24-42A5-AF6F-0A6578466E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2E6B0A9-A282-43C1-90BF-9FDFAE0897AB}" type="pres">
      <dgm:prSet presAssocID="{CA6FF47C-ED24-42A5-AF6F-0A6578466E5E}" presName="desTx" presStyleLbl="alignAccFollowNode1" presStyleIdx="0" presStyleCnt="2">
        <dgm:presLayoutVars>
          <dgm:bulletEnabled val="1"/>
        </dgm:presLayoutVars>
      </dgm:prSet>
      <dgm:spPr/>
    </dgm:pt>
    <dgm:pt modelId="{5F4CEF9A-2B20-4FBA-BE32-BCF964B5D22B}" type="pres">
      <dgm:prSet presAssocID="{C5FA1669-4428-4BC3-BBA5-293E569A7AF2}" presName="space" presStyleCnt="0"/>
      <dgm:spPr/>
    </dgm:pt>
    <dgm:pt modelId="{D52E0D58-3FDB-4D3E-BB18-3D666ED2EE53}" type="pres">
      <dgm:prSet presAssocID="{9E26A551-C189-4127-8341-1DD1F34C642E}" presName="composite" presStyleCnt="0"/>
      <dgm:spPr/>
    </dgm:pt>
    <dgm:pt modelId="{5EE1F6C9-E325-4FF0-8D6C-354B5CF60C08}" type="pres">
      <dgm:prSet presAssocID="{9E26A551-C189-4127-8341-1DD1F34C642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EF37DE3-2476-4ABA-B1FD-02C2BD5C3A3B}" type="pres">
      <dgm:prSet presAssocID="{9E26A551-C189-4127-8341-1DD1F34C642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FA9CD06-51C0-447F-AEB6-3FCABBD678F9}" srcId="{9E26A551-C189-4127-8341-1DD1F34C642E}" destId="{B1C1A648-B08A-4C2C-9809-5356D586659F}" srcOrd="0" destOrd="0" parTransId="{F0B9B0C9-8BF5-46D8-8F8E-B2D02382B37C}" sibTransId="{3708F4EB-2082-4C80-B742-F0ED1555B332}"/>
    <dgm:cxn modelId="{39FE5E0B-5853-48FA-8BAE-3CEAF8FCBE04}" srcId="{B1C1A648-B08A-4C2C-9809-5356D586659F}" destId="{FFF7B1E1-2C93-4BAB-A865-6FEBA2C4A19F}" srcOrd="3" destOrd="0" parTransId="{9EA05755-611E-4736-A6D3-03047DF83B84}" sibTransId="{365A4D1A-AFEB-4D15-9916-618B21B18A32}"/>
    <dgm:cxn modelId="{571D7D0B-CDEF-4A9F-BDEC-617701A3F543}" type="presOf" srcId="{FFC0FDE5-3535-43E5-AF8D-12EAB0EEBB33}" destId="{BEF37DE3-2476-4ABA-B1FD-02C2BD5C3A3B}" srcOrd="0" destOrd="3" presId="urn:microsoft.com/office/officeart/2005/8/layout/hList1"/>
    <dgm:cxn modelId="{E456290F-CACD-4E0C-973F-4B25857D5D31}" srcId="{589A3F54-A1C1-40B0-99E4-B497863D4875}" destId="{A1C6E7A9-CA49-4E63-9D28-53226FA449A8}" srcOrd="3" destOrd="0" parTransId="{91C77678-2E8E-48FA-BC5D-8A28C802B2B6}" sibTransId="{E3ED4BAC-5CE2-419C-9E6B-E5756FF1C60E}"/>
    <dgm:cxn modelId="{520F7914-CEB6-4594-810E-E521F66A53B5}" srcId="{B1C1A648-B08A-4C2C-9809-5356D586659F}" destId="{9CC4964D-C4E7-4CBB-BD54-5D343B27AA41}" srcOrd="1" destOrd="0" parTransId="{7C14F26E-28E3-4401-B928-CE94129496B6}" sibTransId="{8680BAAE-056D-4F19-9693-4BC9C1BE1091}"/>
    <dgm:cxn modelId="{0A9FA324-43EC-427B-B3B6-0002326962EA}" type="presOf" srcId="{A1C6E7A9-CA49-4E63-9D28-53226FA449A8}" destId="{82E6B0A9-A282-43C1-90BF-9FDFAE0897AB}" srcOrd="0" destOrd="4" presId="urn:microsoft.com/office/officeart/2005/8/layout/hList1"/>
    <dgm:cxn modelId="{A862E837-43F7-47F4-A086-80A14B8A0174}" type="presOf" srcId="{819F223D-B790-4B8C-9842-A79688B386E2}" destId="{9788A3F8-B49D-46CE-9739-08A270528549}" srcOrd="0" destOrd="0" presId="urn:microsoft.com/office/officeart/2005/8/layout/hList1"/>
    <dgm:cxn modelId="{E942F051-AF5B-4ABE-BD2C-B0C64CEBF981}" type="presOf" srcId="{9CC4964D-C4E7-4CBB-BD54-5D343B27AA41}" destId="{BEF37DE3-2476-4ABA-B1FD-02C2BD5C3A3B}" srcOrd="0" destOrd="2" presId="urn:microsoft.com/office/officeart/2005/8/layout/hList1"/>
    <dgm:cxn modelId="{0E138373-DBB1-4B70-BAAC-DA25247BA8AD}" type="presOf" srcId="{E1951FC7-29A6-4086-BC13-7D7C135406D2}" destId="{82E6B0A9-A282-43C1-90BF-9FDFAE0897AB}" srcOrd="0" destOrd="3" presId="urn:microsoft.com/office/officeart/2005/8/layout/hList1"/>
    <dgm:cxn modelId="{FA355D78-299B-42BC-A7DA-AC0335BAFAD2}" type="presOf" srcId="{B1C1A648-B08A-4C2C-9809-5356D586659F}" destId="{BEF37DE3-2476-4ABA-B1FD-02C2BD5C3A3B}" srcOrd="0" destOrd="0" presId="urn:microsoft.com/office/officeart/2005/8/layout/hList1"/>
    <dgm:cxn modelId="{196C2E7C-EB2A-4ECB-AC9D-7858225FB6F0}" type="presOf" srcId="{467CAB5E-CA2E-4566-B17C-A6F11D6981DF}" destId="{82E6B0A9-A282-43C1-90BF-9FDFAE0897AB}" srcOrd="0" destOrd="1" presId="urn:microsoft.com/office/officeart/2005/8/layout/hList1"/>
    <dgm:cxn modelId="{ACB16580-FFAA-450F-B79B-8BF69B3D1494}" type="presOf" srcId="{FFF7B1E1-2C93-4BAB-A865-6FEBA2C4A19F}" destId="{BEF37DE3-2476-4ABA-B1FD-02C2BD5C3A3B}" srcOrd="0" destOrd="4" presId="urn:microsoft.com/office/officeart/2005/8/layout/hList1"/>
    <dgm:cxn modelId="{D3BEE785-F5D0-416E-B4B6-B270012882B7}" type="presOf" srcId="{589A3F54-A1C1-40B0-99E4-B497863D4875}" destId="{82E6B0A9-A282-43C1-90BF-9FDFAE0897AB}" srcOrd="0" destOrd="0" presId="urn:microsoft.com/office/officeart/2005/8/layout/hList1"/>
    <dgm:cxn modelId="{AE025386-5B9B-449D-BD22-6C85BCAA3AC4}" type="presOf" srcId="{CA6FF47C-ED24-42A5-AF6F-0A6578466E5E}" destId="{0ECB94C0-9614-4039-938B-0024E7D97A5B}" srcOrd="0" destOrd="0" presId="urn:microsoft.com/office/officeart/2005/8/layout/hList1"/>
    <dgm:cxn modelId="{5311948C-DB5A-4896-BE38-134610C314C8}" srcId="{589A3F54-A1C1-40B0-99E4-B497863D4875}" destId="{467CAB5E-CA2E-4566-B17C-A6F11D6981DF}" srcOrd="0" destOrd="0" parTransId="{C4BAE493-A360-45E1-A56A-54D444C3D3C0}" sibTransId="{6FA7759E-6D41-4550-B190-E839B1EE0C60}"/>
    <dgm:cxn modelId="{F7F86A8D-B3AB-475F-8143-2DD232184734}" type="presOf" srcId="{9E26A551-C189-4127-8341-1DD1F34C642E}" destId="{5EE1F6C9-E325-4FF0-8D6C-354B5CF60C08}" srcOrd="0" destOrd="0" presId="urn:microsoft.com/office/officeart/2005/8/layout/hList1"/>
    <dgm:cxn modelId="{9DE55BA8-34F5-4097-B50E-F494822522B4}" srcId="{819F223D-B790-4B8C-9842-A79688B386E2}" destId="{CA6FF47C-ED24-42A5-AF6F-0A6578466E5E}" srcOrd="0" destOrd="0" parTransId="{ACEB08D9-6406-4720-8E71-1138FC4DD3C3}" sibTransId="{C5FA1669-4428-4BC3-BBA5-293E569A7AF2}"/>
    <dgm:cxn modelId="{DC0182B6-8C7A-4F07-9DB8-A59EED709D29}" type="presOf" srcId="{59782205-E201-4EB3-ADE9-2B68DC9B3612}" destId="{82E6B0A9-A282-43C1-90BF-9FDFAE0897AB}" srcOrd="0" destOrd="2" presId="urn:microsoft.com/office/officeart/2005/8/layout/hList1"/>
    <dgm:cxn modelId="{E5BBBAB9-C0AB-4B6E-8797-8689C151E987}" srcId="{CA6FF47C-ED24-42A5-AF6F-0A6578466E5E}" destId="{589A3F54-A1C1-40B0-99E4-B497863D4875}" srcOrd="0" destOrd="0" parTransId="{131ECE8F-F265-4D6C-B990-25ADF551D5F2}" sibTransId="{675B3420-8E03-4DF7-959C-02C656A2A43C}"/>
    <dgm:cxn modelId="{7612C3BE-DE45-4CB8-9E55-F66674B5D1F3}" srcId="{B1C1A648-B08A-4C2C-9809-5356D586659F}" destId="{FFC0FDE5-3535-43E5-AF8D-12EAB0EEBB33}" srcOrd="2" destOrd="0" parTransId="{BA6882A4-2B2A-4E72-B4A7-28F9610EF065}" sibTransId="{C01BEC5F-EC22-4489-A86A-EA6E27ADB43A}"/>
    <dgm:cxn modelId="{B5FC71C5-E5FE-4B83-B153-DDC439007671}" srcId="{B1C1A648-B08A-4C2C-9809-5356D586659F}" destId="{D013B7F4-FD72-44FC-A195-75A69FFA4069}" srcOrd="0" destOrd="0" parTransId="{BAF909CB-65F5-439D-A40C-D64A039A7020}" sibTransId="{60E6FCC5-F592-4939-A90D-46638B3682DB}"/>
    <dgm:cxn modelId="{3EDD08DD-0F81-4598-93B4-35E5F4584A13}" srcId="{589A3F54-A1C1-40B0-99E4-B497863D4875}" destId="{E1951FC7-29A6-4086-BC13-7D7C135406D2}" srcOrd="2" destOrd="0" parTransId="{4FCA6475-873D-4AAA-88A8-DC3509B5E21B}" sibTransId="{EEDE6F60-2F89-4AD1-92F8-D4BE4769B202}"/>
    <dgm:cxn modelId="{986D28DD-6076-4F23-A868-C1D82AF5B0A7}" srcId="{589A3F54-A1C1-40B0-99E4-B497863D4875}" destId="{59782205-E201-4EB3-ADE9-2B68DC9B3612}" srcOrd="1" destOrd="0" parTransId="{341C411B-4A22-470E-82D0-8D57B71D8F82}" sibTransId="{26D5397B-07F1-42DF-88E0-03C354FD2486}"/>
    <dgm:cxn modelId="{141055F3-D987-4DCB-982D-28841802529B}" srcId="{819F223D-B790-4B8C-9842-A79688B386E2}" destId="{9E26A551-C189-4127-8341-1DD1F34C642E}" srcOrd="1" destOrd="0" parTransId="{6B45C6DF-09FC-49C8-A060-83A450D62D7F}" sibTransId="{CB963C41-6CFC-400E-97F7-FA63053601E2}"/>
    <dgm:cxn modelId="{13D50BFF-EB79-4E99-A00D-F4A7D66F661D}" type="presOf" srcId="{D013B7F4-FD72-44FC-A195-75A69FFA4069}" destId="{BEF37DE3-2476-4ABA-B1FD-02C2BD5C3A3B}" srcOrd="0" destOrd="1" presId="urn:microsoft.com/office/officeart/2005/8/layout/hList1"/>
    <dgm:cxn modelId="{BA6978C4-38E2-4DB5-9DC8-9AD8199A3355}" type="presParOf" srcId="{9788A3F8-B49D-46CE-9739-08A270528549}" destId="{17150247-F84A-4671-9074-343F6900C6CB}" srcOrd="0" destOrd="0" presId="urn:microsoft.com/office/officeart/2005/8/layout/hList1"/>
    <dgm:cxn modelId="{F081EE7E-2CFD-4F14-94E7-FC20994662F7}" type="presParOf" srcId="{17150247-F84A-4671-9074-343F6900C6CB}" destId="{0ECB94C0-9614-4039-938B-0024E7D97A5B}" srcOrd="0" destOrd="0" presId="urn:microsoft.com/office/officeart/2005/8/layout/hList1"/>
    <dgm:cxn modelId="{456B4205-AEBD-4A33-B6F8-41A936D19997}" type="presParOf" srcId="{17150247-F84A-4671-9074-343F6900C6CB}" destId="{82E6B0A9-A282-43C1-90BF-9FDFAE0897AB}" srcOrd="1" destOrd="0" presId="urn:microsoft.com/office/officeart/2005/8/layout/hList1"/>
    <dgm:cxn modelId="{ED9832D1-B4DF-43F2-9AEC-2997127B7D34}" type="presParOf" srcId="{9788A3F8-B49D-46CE-9739-08A270528549}" destId="{5F4CEF9A-2B20-4FBA-BE32-BCF964B5D22B}" srcOrd="1" destOrd="0" presId="urn:microsoft.com/office/officeart/2005/8/layout/hList1"/>
    <dgm:cxn modelId="{62579C65-8EBF-4456-8354-CD1EE0611D5C}" type="presParOf" srcId="{9788A3F8-B49D-46CE-9739-08A270528549}" destId="{D52E0D58-3FDB-4D3E-BB18-3D666ED2EE53}" srcOrd="2" destOrd="0" presId="urn:microsoft.com/office/officeart/2005/8/layout/hList1"/>
    <dgm:cxn modelId="{5827DB1E-3153-4BC4-B9AB-0CD06317074B}" type="presParOf" srcId="{D52E0D58-3FDB-4D3E-BB18-3D666ED2EE53}" destId="{5EE1F6C9-E325-4FF0-8D6C-354B5CF60C08}" srcOrd="0" destOrd="0" presId="urn:microsoft.com/office/officeart/2005/8/layout/hList1"/>
    <dgm:cxn modelId="{BFD6C6DA-38EC-4450-9A68-23DCB9C0CDCD}" type="presParOf" srcId="{D52E0D58-3FDB-4D3E-BB18-3D666ED2EE53}" destId="{BEF37DE3-2476-4ABA-B1FD-02C2BD5C3A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513D0-2EB3-4A29-BFB2-417BA6F6F36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</dgm:pt>
    <dgm:pt modelId="{BBFE6EE1-2B15-414F-9E06-0318F56E44CE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S (</a:t>
          </a:r>
          <a:r>
            <a:rPr lang="uk-UA" sz="1600" b="0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Specific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Конкретність</a:t>
          </a:r>
          <a:r>
            <a:rPr lang="uk-UA" sz="1600" b="1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чітко визначена мета. Наприклад, не просто "купити трактор", а "придбати трактор потужністю 300 </a:t>
          </a:r>
          <a:r>
            <a:rPr lang="uk-UA" sz="1600" b="0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к.с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. для обробітку 1000 га".</a:t>
          </a:r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E02411A-3E21-45EE-8D3E-1D1C3A058BC6}" type="parTrans" cxnId="{FF691698-3236-4C6E-A66B-F37621802210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03A5246-6FC3-4D49-8707-5A0769405B03}" type="sibTrans" cxnId="{FF691698-3236-4C6E-A66B-F37621802210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EA20C41-909A-4769-A813-AE5EE5A12BF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M (</a:t>
          </a:r>
          <a:r>
            <a:rPr lang="uk-UA" sz="1600" b="0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Measurable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</a:t>
          </a:r>
          <a:r>
            <a:rPr lang="uk-UA" sz="1600" b="1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Вимірюваність</a:t>
          </a:r>
          <a:r>
            <a:rPr lang="uk-UA" sz="1600" b="1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ціль має бути виражена в цифрах (кілограми, гектари, відсотки, гроші). Наприклад, "підвищити врожайність сої до 3,5 т/га".</a:t>
          </a:r>
        </a:p>
      </dgm:t>
    </dgm:pt>
    <dgm:pt modelId="{2B0FC330-0933-48CD-97C5-90910CA2C530}" type="parTrans" cxnId="{A54FF3F2-D9D5-4EB1-BEAA-08AD3379D9EF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CC9CE20-12B1-4CDD-9516-C1FC7B63A6A5}" type="sibTrans" cxnId="{A54FF3F2-D9D5-4EB1-BEAA-08AD3379D9EF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5E44C57-DC28-4625-96F1-55B5554F6FD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A (</a:t>
          </a:r>
          <a:r>
            <a:rPr lang="uk-UA" sz="1600" b="0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Achievable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</a:t>
          </a:r>
          <a:r>
            <a:rPr lang="uk-UA" sz="1600" b="1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Досяжність: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цілі мають бути реалістичними, враховуючи наявні ресурси, техніку та кліматичні умови.</a:t>
          </a:r>
        </a:p>
      </dgm:t>
    </dgm:pt>
    <dgm:pt modelId="{EFBCE6C6-A78F-46B7-B718-CB2D6EC10E52}" type="parTrans" cxnId="{8E6CFBA5-B2CD-47E5-94B0-9528392342D7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0582041-B5AC-4551-B225-170994C0D820}" type="sibTrans" cxnId="{8E6CFBA5-B2CD-47E5-94B0-9528392342D7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D7B0606-3892-482E-9028-F79C7C94FA2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R (</a:t>
          </a:r>
          <a:r>
            <a:rPr lang="uk-UA" sz="1600" b="0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Relevant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</a:t>
          </a:r>
          <a:r>
            <a:rPr lang="uk-UA" sz="1600" b="1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Релевантність</a:t>
          </a:r>
          <a:r>
            <a:rPr lang="uk-UA" sz="1600" b="1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ціль повинна відповідати загальній стратегії розвитку господарства, наприклад, покращувати родючість ґрунту або знижувати собівартість продукції.</a:t>
          </a:r>
        </a:p>
      </dgm:t>
    </dgm:pt>
    <dgm:pt modelId="{965E4AD7-C986-4DDC-8B5B-C52609B9EF2D}" type="parTrans" cxnId="{CA06CECD-C068-4F5D-9F94-B2D509050D84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2A2CC38-6DD2-4993-8329-3550131C7D3F}" type="sibTrans" cxnId="{CA06CECD-C068-4F5D-9F94-B2D509050D84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C53185B-4B0E-4771-97F7-03EB49C4D4D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T (</a:t>
          </a:r>
          <a:r>
            <a:rPr lang="uk-UA" sz="1600" b="0" i="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Time-bound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</a:t>
          </a:r>
          <a:r>
            <a:rPr lang="uk-UA" sz="1600" b="1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- Часові рамки:</a:t>
          </a:r>
          <a:r>
            <a:rPr lang="uk-UA" sz="1600" b="0" i="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чітко визначений дедлайн, наприклад, "до завершення посівної кампанії" або "до 1 жовтня". </a:t>
          </a:r>
        </a:p>
      </dgm:t>
    </dgm:pt>
    <dgm:pt modelId="{5F807187-8429-4F55-96D2-E44E1EE37364}" type="parTrans" cxnId="{D5E148D6-37B3-4B18-A220-DFDA2F544C23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1CB2B8C-F61B-43D9-BC48-83B8BE77543A}" type="sibTrans" cxnId="{D5E148D6-37B3-4B18-A220-DFDA2F544C23}">
      <dgm:prSet/>
      <dgm:spPr/>
      <dgm:t>
        <a:bodyPr/>
        <a:lstStyle/>
        <a:p>
          <a:endParaRPr lang="uk-UA" sz="16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077858E-AA5C-4CAD-B998-E57D66B95EB4}" type="pres">
      <dgm:prSet presAssocID="{3D4513D0-2EB3-4A29-BFB2-417BA6F6F361}" presName="rootnode" presStyleCnt="0">
        <dgm:presLayoutVars>
          <dgm:chMax/>
          <dgm:chPref/>
          <dgm:dir/>
          <dgm:animLvl val="lvl"/>
        </dgm:presLayoutVars>
      </dgm:prSet>
      <dgm:spPr/>
    </dgm:pt>
    <dgm:pt modelId="{3984FBF0-EDC3-4AD5-9279-CA82D4FDA097}" type="pres">
      <dgm:prSet presAssocID="{BBFE6EE1-2B15-414F-9E06-0318F56E44CE}" presName="composite" presStyleCnt="0"/>
      <dgm:spPr/>
    </dgm:pt>
    <dgm:pt modelId="{98F10345-D57C-48A5-BCE0-CDC1BCCDF2C7}" type="pres">
      <dgm:prSet presAssocID="{BBFE6EE1-2B15-414F-9E06-0318F56E44CE}" presName="LShape" presStyleLbl="alignNode1" presStyleIdx="0" presStyleCnt="9"/>
      <dgm:spPr/>
    </dgm:pt>
    <dgm:pt modelId="{BADD8E96-1DCC-4626-8E0A-565029FF8B85}" type="pres">
      <dgm:prSet presAssocID="{BBFE6EE1-2B15-414F-9E06-0318F56E44C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23B58FD-B32D-4D82-B258-DAD0CF240849}" type="pres">
      <dgm:prSet presAssocID="{BBFE6EE1-2B15-414F-9E06-0318F56E44CE}" presName="Triangle" presStyleLbl="alignNode1" presStyleIdx="1" presStyleCnt="9"/>
      <dgm:spPr/>
    </dgm:pt>
    <dgm:pt modelId="{AE47652C-B3AE-46D7-ADE3-34BF9AD44CE2}" type="pres">
      <dgm:prSet presAssocID="{903A5246-6FC3-4D49-8707-5A0769405B03}" presName="sibTrans" presStyleCnt="0"/>
      <dgm:spPr/>
    </dgm:pt>
    <dgm:pt modelId="{B95C488D-4297-44C3-A207-6EB388B70753}" type="pres">
      <dgm:prSet presAssocID="{903A5246-6FC3-4D49-8707-5A0769405B03}" presName="space" presStyleCnt="0"/>
      <dgm:spPr/>
    </dgm:pt>
    <dgm:pt modelId="{AF8D029C-4434-453E-9DE4-2823D8B750BE}" type="pres">
      <dgm:prSet presAssocID="{5EA20C41-909A-4769-A813-AE5EE5A12BFF}" presName="composite" presStyleCnt="0"/>
      <dgm:spPr/>
    </dgm:pt>
    <dgm:pt modelId="{7738DEA4-3865-4B0D-AF62-07AEF69657AE}" type="pres">
      <dgm:prSet presAssocID="{5EA20C41-909A-4769-A813-AE5EE5A12BFF}" presName="LShape" presStyleLbl="alignNode1" presStyleIdx="2" presStyleCnt="9"/>
      <dgm:spPr/>
    </dgm:pt>
    <dgm:pt modelId="{39A3A417-784A-4E63-A1CF-4EB726E60286}" type="pres">
      <dgm:prSet presAssocID="{5EA20C41-909A-4769-A813-AE5EE5A12BF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3740A13-8632-409A-8EB4-34F9EBAD748B}" type="pres">
      <dgm:prSet presAssocID="{5EA20C41-909A-4769-A813-AE5EE5A12BFF}" presName="Triangle" presStyleLbl="alignNode1" presStyleIdx="3" presStyleCnt="9"/>
      <dgm:spPr/>
    </dgm:pt>
    <dgm:pt modelId="{7255F193-D17D-4366-B846-D7335F141E47}" type="pres">
      <dgm:prSet presAssocID="{CCC9CE20-12B1-4CDD-9516-C1FC7B63A6A5}" presName="sibTrans" presStyleCnt="0"/>
      <dgm:spPr/>
    </dgm:pt>
    <dgm:pt modelId="{E0CFE0CF-532D-417E-BD58-C4966FC889F2}" type="pres">
      <dgm:prSet presAssocID="{CCC9CE20-12B1-4CDD-9516-C1FC7B63A6A5}" presName="space" presStyleCnt="0"/>
      <dgm:spPr/>
    </dgm:pt>
    <dgm:pt modelId="{A23E0FA3-1856-49F1-9648-0CF9799FFF58}" type="pres">
      <dgm:prSet presAssocID="{15E44C57-DC28-4625-96F1-55B5554F6FD4}" presName="composite" presStyleCnt="0"/>
      <dgm:spPr/>
    </dgm:pt>
    <dgm:pt modelId="{C87978F7-D6C7-417D-B413-1B88D6D55D6A}" type="pres">
      <dgm:prSet presAssocID="{15E44C57-DC28-4625-96F1-55B5554F6FD4}" presName="LShape" presStyleLbl="alignNode1" presStyleIdx="4" presStyleCnt="9"/>
      <dgm:spPr/>
    </dgm:pt>
    <dgm:pt modelId="{CA59B101-03BE-4C92-B036-0538799CD133}" type="pres">
      <dgm:prSet presAssocID="{15E44C57-DC28-4625-96F1-55B5554F6FD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CDD9A09-B5AC-4D97-AD58-B47C66E49487}" type="pres">
      <dgm:prSet presAssocID="{15E44C57-DC28-4625-96F1-55B5554F6FD4}" presName="Triangle" presStyleLbl="alignNode1" presStyleIdx="5" presStyleCnt="9"/>
      <dgm:spPr/>
    </dgm:pt>
    <dgm:pt modelId="{857FC53B-C91A-4B97-B531-B5A192D0C084}" type="pres">
      <dgm:prSet presAssocID="{B0582041-B5AC-4551-B225-170994C0D820}" presName="sibTrans" presStyleCnt="0"/>
      <dgm:spPr/>
    </dgm:pt>
    <dgm:pt modelId="{3AF12386-D802-4FC2-B64C-A86CFECD737C}" type="pres">
      <dgm:prSet presAssocID="{B0582041-B5AC-4551-B225-170994C0D820}" presName="space" presStyleCnt="0"/>
      <dgm:spPr/>
    </dgm:pt>
    <dgm:pt modelId="{B05D2161-2215-4A4A-A4C1-2F10FEF8E358}" type="pres">
      <dgm:prSet presAssocID="{BD7B0606-3892-482E-9028-F79C7C94FA2F}" presName="composite" presStyleCnt="0"/>
      <dgm:spPr/>
    </dgm:pt>
    <dgm:pt modelId="{99D7A903-7193-4BE0-9F15-40368EC4083B}" type="pres">
      <dgm:prSet presAssocID="{BD7B0606-3892-482E-9028-F79C7C94FA2F}" presName="LShape" presStyleLbl="alignNode1" presStyleIdx="6" presStyleCnt="9"/>
      <dgm:spPr/>
    </dgm:pt>
    <dgm:pt modelId="{B6C51478-62FA-4FD9-B9C7-398B563C0A2F}" type="pres">
      <dgm:prSet presAssocID="{BD7B0606-3892-482E-9028-F79C7C94FA2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54D63B0-270F-4026-B676-CE6704489EA9}" type="pres">
      <dgm:prSet presAssocID="{BD7B0606-3892-482E-9028-F79C7C94FA2F}" presName="Triangle" presStyleLbl="alignNode1" presStyleIdx="7" presStyleCnt="9"/>
      <dgm:spPr/>
    </dgm:pt>
    <dgm:pt modelId="{5486B6A8-21F5-48FA-A415-6DF3B717369C}" type="pres">
      <dgm:prSet presAssocID="{B2A2CC38-6DD2-4993-8329-3550131C7D3F}" presName="sibTrans" presStyleCnt="0"/>
      <dgm:spPr/>
    </dgm:pt>
    <dgm:pt modelId="{F6FB7072-C3D5-40B9-A50A-4AB9FB27B581}" type="pres">
      <dgm:prSet presAssocID="{B2A2CC38-6DD2-4993-8329-3550131C7D3F}" presName="space" presStyleCnt="0"/>
      <dgm:spPr/>
    </dgm:pt>
    <dgm:pt modelId="{158D6C97-15D0-4974-A104-4F814C34044A}" type="pres">
      <dgm:prSet presAssocID="{DC53185B-4B0E-4771-97F7-03EB49C4D4D5}" presName="composite" presStyleCnt="0"/>
      <dgm:spPr/>
    </dgm:pt>
    <dgm:pt modelId="{E863F9DE-AF84-4F76-9108-E15E9F1F0413}" type="pres">
      <dgm:prSet presAssocID="{DC53185B-4B0E-4771-97F7-03EB49C4D4D5}" presName="LShape" presStyleLbl="alignNode1" presStyleIdx="8" presStyleCnt="9"/>
      <dgm:spPr/>
    </dgm:pt>
    <dgm:pt modelId="{5E640777-1C96-46D8-B649-7883485CFED9}" type="pres">
      <dgm:prSet presAssocID="{DC53185B-4B0E-4771-97F7-03EB49C4D4D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D5AF672-FCC7-464F-BBCE-91E88A57E91D}" type="presOf" srcId="{DC53185B-4B0E-4771-97F7-03EB49C4D4D5}" destId="{5E640777-1C96-46D8-B649-7883485CFED9}" srcOrd="0" destOrd="0" presId="urn:microsoft.com/office/officeart/2009/3/layout/StepUpProcess"/>
    <dgm:cxn modelId="{A7B2B582-180F-42A6-AAF8-01415D62A3CE}" type="presOf" srcId="{BBFE6EE1-2B15-414F-9E06-0318F56E44CE}" destId="{BADD8E96-1DCC-4626-8E0A-565029FF8B85}" srcOrd="0" destOrd="0" presId="urn:microsoft.com/office/officeart/2009/3/layout/StepUpProcess"/>
    <dgm:cxn modelId="{AD505F95-798D-4B8F-A8E1-7FA826035A0D}" type="presOf" srcId="{BD7B0606-3892-482E-9028-F79C7C94FA2F}" destId="{B6C51478-62FA-4FD9-B9C7-398B563C0A2F}" srcOrd="0" destOrd="0" presId="urn:microsoft.com/office/officeart/2009/3/layout/StepUpProcess"/>
    <dgm:cxn modelId="{B5138696-C361-478A-B985-0F7EA9648944}" type="presOf" srcId="{15E44C57-DC28-4625-96F1-55B5554F6FD4}" destId="{CA59B101-03BE-4C92-B036-0538799CD133}" srcOrd="0" destOrd="0" presId="urn:microsoft.com/office/officeart/2009/3/layout/StepUpProcess"/>
    <dgm:cxn modelId="{FF691698-3236-4C6E-A66B-F37621802210}" srcId="{3D4513D0-2EB3-4A29-BFB2-417BA6F6F361}" destId="{BBFE6EE1-2B15-414F-9E06-0318F56E44CE}" srcOrd="0" destOrd="0" parTransId="{6E02411A-3E21-45EE-8D3E-1D1C3A058BC6}" sibTransId="{903A5246-6FC3-4D49-8707-5A0769405B03}"/>
    <dgm:cxn modelId="{8E6CFBA5-B2CD-47E5-94B0-9528392342D7}" srcId="{3D4513D0-2EB3-4A29-BFB2-417BA6F6F361}" destId="{15E44C57-DC28-4625-96F1-55B5554F6FD4}" srcOrd="2" destOrd="0" parTransId="{EFBCE6C6-A78F-46B7-B718-CB2D6EC10E52}" sibTransId="{B0582041-B5AC-4551-B225-170994C0D820}"/>
    <dgm:cxn modelId="{D936A2AC-EEBE-4AD4-A445-92CED05527C0}" type="presOf" srcId="{3D4513D0-2EB3-4A29-BFB2-417BA6F6F361}" destId="{8077858E-AA5C-4CAD-B998-E57D66B95EB4}" srcOrd="0" destOrd="0" presId="urn:microsoft.com/office/officeart/2009/3/layout/StepUpProcess"/>
    <dgm:cxn modelId="{CA06CECD-C068-4F5D-9F94-B2D509050D84}" srcId="{3D4513D0-2EB3-4A29-BFB2-417BA6F6F361}" destId="{BD7B0606-3892-482E-9028-F79C7C94FA2F}" srcOrd="3" destOrd="0" parTransId="{965E4AD7-C986-4DDC-8B5B-C52609B9EF2D}" sibTransId="{B2A2CC38-6DD2-4993-8329-3550131C7D3F}"/>
    <dgm:cxn modelId="{D5E148D6-37B3-4B18-A220-DFDA2F544C23}" srcId="{3D4513D0-2EB3-4A29-BFB2-417BA6F6F361}" destId="{DC53185B-4B0E-4771-97F7-03EB49C4D4D5}" srcOrd="4" destOrd="0" parTransId="{5F807187-8429-4F55-96D2-E44E1EE37364}" sibTransId="{21CB2B8C-F61B-43D9-BC48-83B8BE77543A}"/>
    <dgm:cxn modelId="{AFBB99D8-4F6A-45E2-8E9F-1D1354EB1EB7}" type="presOf" srcId="{5EA20C41-909A-4769-A813-AE5EE5A12BFF}" destId="{39A3A417-784A-4E63-A1CF-4EB726E60286}" srcOrd="0" destOrd="0" presId="urn:microsoft.com/office/officeart/2009/3/layout/StepUpProcess"/>
    <dgm:cxn modelId="{A54FF3F2-D9D5-4EB1-BEAA-08AD3379D9EF}" srcId="{3D4513D0-2EB3-4A29-BFB2-417BA6F6F361}" destId="{5EA20C41-909A-4769-A813-AE5EE5A12BFF}" srcOrd="1" destOrd="0" parTransId="{2B0FC330-0933-48CD-97C5-90910CA2C530}" sibTransId="{CCC9CE20-12B1-4CDD-9516-C1FC7B63A6A5}"/>
    <dgm:cxn modelId="{1EE14FBB-FE12-4936-8892-A10B3D4E2B82}" type="presParOf" srcId="{8077858E-AA5C-4CAD-B998-E57D66B95EB4}" destId="{3984FBF0-EDC3-4AD5-9279-CA82D4FDA097}" srcOrd="0" destOrd="0" presId="urn:microsoft.com/office/officeart/2009/3/layout/StepUpProcess"/>
    <dgm:cxn modelId="{ED3FDDB8-08F1-4EF6-B056-C3546089A18D}" type="presParOf" srcId="{3984FBF0-EDC3-4AD5-9279-CA82D4FDA097}" destId="{98F10345-D57C-48A5-BCE0-CDC1BCCDF2C7}" srcOrd="0" destOrd="0" presId="urn:microsoft.com/office/officeart/2009/3/layout/StepUpProcess"/>
    <dgm:cxn modelId="{42D1D8D0-BB95-4564-93B0-CC00241B4EA8}" type="presParOf" srcId="{3984FBF0-EDC3-4AD5-9279-CA82D4FDA097}" destId="{BADD8E96-1DCC-4626-8E0A-565029FF8B85}" srcOrd="1" destOrd="0" presId="urn:microsoft.com/office/officeart/2009/3/layout/StepUpProcess"/>
    <dgm:cxn modelId="{2909F044-504A-466E-A910-D00A567F6C98}" type="presParOf" srcId="{3984FBF0-EDC3-4AD5-9279-CA82D4FDA097}" destId="{123B58FD-B32D-4D82-B258-DAD0CF240849}" srcOrd="2" destOrd="0" presId="urn:microsoft.com/office/officeart/2009/3/layout/StepUpProcess"/>
    <dgm:cxn modelId="{D57B3832-EB81-4162-AB99-15AE70865D3F}" type="presParOf" srcId="{8077858E-AA5C-4CAD-B998-E57D66B95EB4}" destId="{AE47652C-B3AE-46D7-ADE3-34BF9AD44CE2}" srcOrd="1" destOrd="0" presId="urn:microsoft.com/office/officeart/2009/3/layout/StepUpProcess"/>
    <dgm:cxn modelId="{86D21A0D-5B54-4DD1-87B5-C8E058043633}" type="presParOf" srcId="{AE47652C-B3AE-46D7-ADE3-34BF9AD44CE2}" destId="{B95C488D-4297-44C3-A207-6EB388B70753}" srcOrd="0" destOrd="0" presId="urn:microsoft.com/office/officeart/2009/3/layout/StepUpProcess"/>
    <dgm:cxn modelId="{8B05AEB4-7964-4858-9296-B2671C251073}" type="presParOf" srcId="{8077858E-AA5C-4CAD-B998-E57D66B95EB4}" destId="{AF8D029C-4434-453E-9DE4-2823D8B750BE}" srcOrd="2" destOrd="0" presId="urn:microsoft.com/office/officeart/2009/3/layout/StepUpProcess"/>
    <dgm:cxn modelId="{D64D24BA-8D26-42D2-A9EE-654F36B1E6C6}" type="presParOf" srcId="{AF8D029C-4434-453E-9DE4-2823D8B750BE}" destId="{7738DEA4-3865-4B0D-AF62-07AEF69657AE}" srcOrd="0" destOrd="0" presId="urn:microsoft.com/office/officeart/2009/3/layout/StepUpProcess"/>
    <dgm:cxn modelId="{CA994CFF-1CDE-41B7-BD70-6D86CFAC31E2}" type="presParOf" srcId="{AF8D029C-4434-453E-9DE4-2823D8B750BE}" destId="{39A3A417-784A-4E63-A1CF-4EB726E60286}" srcOrd="1" destOrd="0" presId="urn:microsoft.com/office/officeart/2009/3/layout/StepUpProcess"/>
    <dgm:cxn modelId="{275D2231-0F82-439D-A7FC-ADF12F5CE638}" type="presParOf" srcId="{AF8D029C-4434-453E-9DE4-2823D8B750BE}" destId="{63740A13-8632-409A-8EB4-34F9EBAD748B}" srcOrd="2" destOrd="0" presId="urn:microsoft.com/office/officeart/2009/3/layout/StepUpProcess"/>
    <dgm:cxn modelId="{63F89F4D-3D2A-4F70-91C4-63F1876C5C35}" type="presParOf" srcId="{8077858E-AA5C-4CAD-B998-E57D66B95EB4}" destId="{7255F193-D17D-4366-B846-D7335F141E47}" srcOrd="3" destOrd="0" presId="urn:microsoft.com/office/officeart/2009/3/layout/StepUpProcess"/>
    <dgm:cxn modelId="{1F03916B-8FE8-4DBD-A185-ED4B30A19B90}" type="presParOf" srcId="{7255F193-D17D-4366-B846-D7335F141E47}" destId="{E0CFE0CF-532D-417E-BD58-C4966FC889F2}" srcOrd="0" destOrd="0" presId="urn:microsoft.com/office/officeart/2009/3/layout/StepUpProcess"/>
    <dgm:cxn modelId="{ABB27817-3C98-4F17-98CA-E8B25CFBC651}" type="presParOf" srcId="{8077858E-AA5C-4CAD-B998-E57D66B95EB4}" destId="{A23E0FA3-1856-49F1-9648-0CF9799FFF58}" srcOrd="4" destOrd="0" presId="urn:microsoft.com/office/officeart/2009/3/layout/StepUpProcess"/>
    <dgm:cxn modelId="{56B46742-F047-4552-B9DF-C480AA7409C2}" type="presParOf" srcId="{A23E0FA3-1856-49F1-9648-0CF9799FFF58}" destId="{C87978F7-D6C7-417D-B413-1B88D6D55D6A}" srcOrd="0" destOrd="0" presId="urn:microsoft.com/office/officeart/2009/3/layout/StepUpProcess"/>
    <dgm:cxn modelId="{EDEEC176-B863-4989-98AB-6AE8FF151FA8}" type="presParOf" srcId="{A23E0FA3-1856-49F1-9648-0CF9799FFF58}" destId="{CA59B101-03BE-4C92-B036-0538799CD133}" srcOrd="1" destOrd="0" presId="urn:microsoft.com/office/officeart/2009/3/layout/StepUpProcess"/>
    <dgm:cxn modelId="{528F146C-9CFD-4636-A564-CE12799D3297}" type="presParOf" srcId="{A23E0FA3-1856-49F1-9648-0CF9799FFF58}" destId="{5CDD9A09-B5AC-4D97-AD58-B47C66E49487}" srcOrd="2" destOrd="0" presId="urn:microsoft.com/office/officeart/2009/3/layout/StepUpProcess"/>
    <dgm:cxn modelId="{4F1746CC-8A44-4E00-B9A3-7701B5DDB8E5}" type="presParOf" srcId="{8077858E-AA5C-4CAD-B998-E57D66B95EB4}" destId="{857FC53B-C91A-4B97-B531-B5A192D0C084}" srcOrd="5" destOrd="0" presId="urn:microsoft.com/office/officeart/2009/3/layout/StepUpProcess"/>
    <dgm:cxn modelId="{F683326E-2308-4AA0-BE6E-3D29A5B17D88}" type="presParOf" srcId="{857FC53B-C91A-4B97-B531-B5A192D0C084}" destId="{3AF12386-D802-4FC2-B64C-A86CFECD737C}" srcOrd="0" destOrd="0" presId="urn:microsoft.com/office/officeart/2009/3/layout/StepUpProcess"/>
    <dgm:cxn modelId="{58C77C28-5168-4390-A50D-AAF5D8C75C06}" type="presParOf" srcId="{8077858E-AA5C-4CAD-B998-E57D66B95EB4}" destId="{B05D2161-2215-4A4A-A4C1-2F10FEF8E358}" srcOrd="6" destOrd="0" presId="urn:microsoft.com/office/officeart/2009/3/layout/StepUpProcess"/>
    <dgm:cxn modelId="{2B8698A6-8DEB-4C52-A124-F8A7E4D9DF96}" type="presParOf" srcId="{B05D2161-2215-4A4A-A4C1-2F10FEF8E358}" destId="{99D7A903-7193-4BE0-9F15-40368EC4083B}" srcOrd="0" destOrd="0" presId="urn:microsoft.com/office/officeart/2009/3/layout/StepUpProcess"/>
    <dgm:cxn modelId="{E9BB0CEA-C97E-41BE-93F0-6DA07C4760D3}" type="presParOf" srcId="{B05D2161-2215-4A4A-A4C1-2F10FEF8E358}" destId="{B6C51478-62FA-4FD9-B9C7-398B563C0A2F}" srcOrd="1" destOrd="0" presId="urn:microsoft.com/office/officeart/2009/3/layout/StepUpProcess"/>
    <dgm:cxn modelId="{B6AD7A7E-F290-4087-A05E-6CE0C6A7B7F8}" type="presParOf" srcId="{B05D2161-2215-4A4A-A4C1-2F10FEF8E358}" destId="{554D63B0-270F-4026-B676-CE6704489EA9}" srcOrd="2" destOrd="0" presId="urn:microsoft.com/office/officeart/2009/3/layout/StepUpProcess"/>
    <dgm:cxn modelId="{BE8E6197-691C-4B20-B3E6-485F12C135DD}" type="presParOf" srcId="{8077858E-AA5C-4CAD-B998-E57D66B95EB4}" destId="{5486B6A8-21F5-48FA-A415-6DF3B717369C}" srcOrd="7" destOrd="0" presId="urn:microsoft.com/office/officeart/2009/3/layout/StepUpProcess"/>
    <dgm:cxn modelId="{3310C378-A829-4D7A-AF64-8B407D949816}" type="presParOf" srcId="{5486B6A8-21F5-48FA-A415-6DF3B717369C}" destId="{F6FB7072-C3D5-40B9-A50A-4AB9FB27B581}" srcOrd="0" destOrd="0" presId="urn:microsoft.com/office/officeart/2009/3/layout/StepUpProcess"/>
    <dgm:cxn modelId="{B2FA82A7-0F79-4343-B048-F1EDD7201091}" type="presParOf" srcId="{8077858E-AA5C-4CAD-B998-E57D66B95EB4}" destId="{158D6C97-15D0-4974-A104-4F814C34044A}" srcOrd="8" destOrd="0" presId="urn:microsoft.com/office/officeart/2009/3/layout/StepUpProcess"/>
    <dgm:cxn modelId="{371944A0-55F4-41B5-9973-4CCD834F577B}" type="presParOf" srcId="{158D6C97-15D0-4974-A104-4F814C34044A}" destId="{E863F9DE-AF84-4F76-9108-E15E9F1F0413}" srcOrd="0" destOrd="0" presId="urn:microsoft.com/office/officeart/2009/3/layout/StepUpProcess"/>
    <dgm:cxn modelId="{0B7DD37D-5AEC-4062-AA1E-2A9B18338395}" type="presParOf" srcId="{158D6C97-15D0-4974-A104-4F814C34044A}" destId="{5E640777-1C96-46D8-B649-7883485CFED9}" srcOrd="1" destOrd="0" presId="urn:microsoft.com/office/officeart/2009/3/layout/StepUpProcess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A06D5-4343-4037-BD9C-E2880B4A20A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9DDB77D-5F96-425F-8FAE-0C02FF98D421}">
      <dgm:prSet phldrT="[Текст]" phldr="0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Виробнича підсистема</a:t>
          </a:r>
          <a:b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В агросекторі включає землеробство, техніку, добрива, насіння, зрошення, тваринництво.</a:t>
          </a:r>
          <a:b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рішення про перехід на точне землеробство змінює витрати, урожайність і потребу в кадрах.</a:t>
          </a: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35805D-77E7-4A98-8FE8-12D1615A38D3}" type="parTrans" cxnId="{71BC2142-00C7-42D1-BB46-8FBF9FCFC6F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CD526F3-2569-4F85-8B28-A6A9C5456B0E}" type="sibTrans" cxnId="{71BC2142-00C7-42D1-BB46-8FBF9FCFC6F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D0A3F7-0DEE-4D0F-8DC1-B5BD88A0CAF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Фінансова підсистема</a:t>
          </a:r>
          <a:b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Забезпечує інвестування, кредитування, обіг капіталу, оцінку ризику та рентабельності.</a:t>
          </a:r>
          <a:b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фермерське господарство аналізує доцільність залучення кредиту на купівлю комбайну через моделі окупності.</a:t>
          </a:r>
          <a:endParaRPr lang="uk-UA" sz="1600" b="1" i="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C6300EF-FBA0-4F69-BC3E-361D2709A377}" type="parTrans" cxnId="{4818960F-421A-42E6-9998-E891080C577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EBF7FD8-228F-4BD5-853C-176AF7E83F86}" type="sibTrans" cxnId="{4818960F-421A-42E6-9998-E891080C577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532EFC8-E003-4E83-A9D6-A36180CA8B3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Маркетингова підсистема</a:t>
          </a:r>
          <a:b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Визначає позиціювання, канали збуту, взаємодію з </a:t>
          </a:r>
          <a:r>
            <a:rPr lang="uk-UA" sz="1600" b="0" i="0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трейдерами</a:t>
          </a: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, експортні стратегії.</a:t>
          </a:r>
          <a:b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аграрна компанія обирає між </a:t>
          </a:r>
          <a:r>
            <a:rPr lang="uk-UA" sz="1600" b="0" i="0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продажем</a:t>
          </a: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соняшника </a:t>
          </a:r>
          <a:r>
            <a:rPr lang="uk-UA" sz="1600" b="0" i="0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трейдеру</a:t>
          </a: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чи переробкою для отримання вищої маржі.</a:t>
          </a:r>
          <a:endParaRPr lang="uk-UA" sz="1600" b="1" i="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C94BCB0-7E83-41BD-A521-E9DA20BD1FF6}" type="parTrans" cxnId="{D6255554-1041-4E25-9023-921FB9DBB5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5D9EE6A-161E-4E51-99B5-4EA0FF5E59C4}" type="sibTrans" cxnId="{D6255554-1041-4E25-9023-921FB9DBB5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69C518F-69FC-4824-BBB8-C9B8C4B1B08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Логістична підсистема</a:t>
          </a:r>
          <a:b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Включає транспортування, зберігання, елеваторні потужності, експортні коридори.</a:t>
          </a:r>
          <a:b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вибір логістики (морем, залізницею чи автомобілем) визначає кінцеву ціну продажу та маржу.</a:t>
          </a:r>
          <a:endParaRPr lang="uk-UA" sz="1600" b="1" i="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3AC10D1-21A3-42C6-ABB1-14139CB91DE6}" type="parTrans" cxnId="{373436F9-B73D-495D-AD98-D3C8535B975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41655A7-ED8C-418C-B53B-7CE437965E4E}" type="sibTrans" cxnId="{373436F9-B73D-495D-AD98-D3C8535B975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2A7D157-338B-4660-91F9-46D1BEE6843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Кадрова підсистема</a:t>
          </a:r>
          <a:br>
            <a:rPr lang="uk-UA" sz="1600" b="1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Охоплює управління людським капіталом, навчання, мотивацію, культуру.</a:t>
          </a:r>
          <a:b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нестача кваліфікованих механізаторів може знизити ефективність навіть найкращих технологій.</a:t>
          </a:r>
          <a:endParaRPr lang="uk-UA" sz="1600" b="1" i="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1CB81DF-74EA-475B-8793-32FF9DE6E59E}" type="parTrans" cxnId="{13935D4A-34DC-4F54-91EE-BB0532613E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FD0D7C2-5A5C-45AC-BD4F-51F7CB28CD9F}" type="sibTrans" cxnId="{13935D4A-34DC-4F54-91EE-BB0532613E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16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8B2252-CFAA-401B-8A68-BAB455045576}" type="pres">
      <dgm:prSet presAssocID="{E4BA06D5-4343-4037-BD9C-E2880B4A20A4}" presName="diagram" presStyleCnt="0">
        <dgm:presLayoutVars>
          <dgm:dir/>
          <dgm:resizeHandles val="exact"/>
        </dgm:presLayoutVars>
      </dgm:prSet>
      <dgm:spPr/>
    </dgm:pt>
    <dgm:pt modelId="{B7A5F50E-1024-455D-8D48-BF718A11B708}" type="pres">
      <dgm:prSet presAssocID="{99DDB77D-5F96-425F-8FAE-0C02FF98D421}" presName="node" presStyleLbl="node1" presStyleIdx="0" presStyleCnt="5">
        <dgm:presLayoutVars>
          <dgm:bulletEnabled val="1"/>
        </dgm:presLayoutVars>
      </dgm:prSet>
      <dgm:spPr/>
    </dgm:pt>
    <dgm:pt modelId="{8CF012E4-EFE9-4C7F-B8B8-DFF28F0E1FC8}" type="pres">
      <dgm:prSet presAssocID="{8CD526F3-2569-4F85-8B28-A6A9C5456B0E}" presName="sibTrans" presStyleCnt="0"/>
      <dgm:spPr/>
    </dgm:pt>
    <dgm:pt modelId="{1B8AB509-3641-4F9B-9D03-892FA5C6E31A}" type="pres">
      <dgm:prSet presAssocID="{F5D0A3F7-0DEE-4D0F-8DC1-B5BD88A0CAFA}" presName="node" presStyleLbl="node1" presStyleIdx="1" presStyleCnt="5">
        <dgm:presLayoutVars>
          <dgm:bulletEnabled val="1"/>
        </dgm:presLayoutVars>
      </dgm:prSet>
      <dgm:spPr/>
    </dgm:pt>
    <dgm:pt modelId="{95932CE3-BF92-40D8-80E0-2D0C4666AD6E}" type="pres">
      <dgm:prSet presAssocID="{8EBF7FD8-228F-4BD5-853C-176AF7E83F86}" presName="sibTrans" presStyleCnt="0"/>
      <dgm:spPr/>
    </dgm:pt>
    <dgm:pt modelId="{D40A8C6B-14B7-40AF-B604-959B089C4ECF}" type="pres">
      <dgm:prSet presAssocID="{7532EFC8-E003-4E83-A9D6-A36180CA8B35}" presName="node" presStyleLbl="node1" presStyleIdx="2" presStyleCnt="5">
        <dgm:presLayoutVars>
          <dgm:bulletEnabled val="1"/>
        </dgm:presLayoutVars>
      </dgm:prSet>
      <dgm:spPr/>
    </dgm:pt>
    <dgm:pt modelId="{C36844EB-C982-4E71-AD29-5853B01654A0}" type="pres">
      <dgm:prSet presAssocID="{A5D9EE6A-161E-4E51-99B5-4EA0FF5E59C4}" presName="sibTrans" presStyleCnt="0"/>
      <dgm:spPr/>
    </dgm:pt>
    <dgm:pt modelId="{A433DFCC-5F0D-4452-B2AE-63C2EC8F72D8}" type="pres">
      <dgm:prSet presAssocID="{F69C518F-69FC-4824-BBB8-C9B8C4B1B08E}" presName="node" presStyleLbl="node1" presStyleIdx="3" presStyleCnt="5">
        <dgm:presLayoutVars>
          <dgm:bulletEnabled val="1"/>
        </dgm:presLayoutVars>
      </dgm:prSet>
      <dgm:spPr/>
    </dgm:pt>
    <dgm:pt modelId="{BB542290-C684-4E55-A452-0B6AB0E2FBAA}" type="pres">
      <dgm:prSet presAssocID="{641655A7-ED8C-418C-B53B-7CE437965E4E}" presName="sibTrans" presStyleCnt="0"/>
      <dgm:spPr/>
    </dgm:pt>
    <dgm:pt modelId="{0E4E7D84-5AF2-46E5-9E37-F06DF0665DB2}" type="pres">
      <dgm:prSet presAssocID="{E2A7D157-338B-4660-91F9-46D1BEE6843E}" presName="node" presStyleLbl="node1" presStyleIdx="4" presStyleCnt="5" custLinFactNeighborX="7701" custLinFactNeighborY="-713">
        <dgm:presLayoutVars>
          <dgm:bulletEnabled val="1"/>
        </dgm:presLayoutVars>
      </dgm:prSet>
      <dgm:spPr/>
    </dgm:pt>
  </dgm:ptLst>
  <dgm:cxnLst>
    <dgm:cxn modelId="{B5BC9508-26F1-4BBA-8C6E-668CBB1C0489}" type="presOf" srcId="{E4BA06D5-4343-4037-BD9C-E2880B4A20A4}" destId="{C68B2252-CFAA-401B-8A68-BAB455045576}" srcOrd="0" destOrd="0" presId="urn:microsoft.com/office/officeart/2005/8/layout/default"/>
    <dgm:cxn modelId="{04DB3D09-DD38-4C50-8222-849EEE8A775F}" type="presOf" srcId="{F5D0A3F7-0DEE-4D0F-8DC1-B5BD88A0CAFA}" destId="{1B8AB509-3641-4F9B-9D03-892FA5C6E31A}" srcOrd="0" destOrd="0" presId="urn:microsoft.com/office/officeart/2005/8/layout/default"/>
    <dgm:cxn modelId="{C39AC50D-508B-40C2-98B9-B481FC2E852A}" type="presOf" srcId="{7532EFC8-E003-4E83-A9D6-A36180CA8B35}" destId="{D40A8C6B-14B7-40AF-B604-959B089C4ECF}" srcOrd="0" destOrd="0" presId="urn:microsoft.com/office/officeart/2005/8/layout/default"/>
    <dgm:cxn modelId="{4818960F-421A-42E6-9998-E891080C577E}" srcId="{E4BA06D5-4343-4037-BD9C-E2880B4A20A4}" destId="{F5D0A3F7-0DEE-4D0F-8DC1-B5BD88A0CAFA}" srcOrd="1" destOrd="0" parTransId="{5C6300EF-FBA0-4F69-BC3E-361D2709A377}" sibTransId="{8EBF7FD8-228F-4BD5-853C-176AF7E83F86}"/>
    <dgm:cxn modelId="{71BC2142-00C7-42D1-BB46-8FBF9FCFC6FC}" srcId="{E4BA06D5-4343-4037-BD9C-E2880B4A20A4}" destId="{99DDB77D-5F96-425F-8FAE-0C02FF98D421}" srcOrd="0" destOrd="0" parTransId="{9435805D-77E7-4A98-8FE8-12D1615A38D3}" sibTransId="{8CD526F3-2569-4F85-8B28-A6A9C5456B0E}"/>
    <dgm:cxn modelId="{13935D4A-34DC-4F54-91EE-BB0532613E0C}" srcId="{E4BA06D5-4343-4037-BD9C-E2880B4A20A4}" destId="{E2A7D157-338B-4660-91F9-46D1BEE6843E}" srcOrd="4" destOrd="0" parTransId="{C1CB81DF-74EA-475B-8793-32FF9DE6E59E}" sibTransId="{CFD0D7C2-5A5C-45AC-BD4F-51F7CB28CD9F}"/>
    <dgm:cxn modelId="{8EBD7971-2433-4ADA-B47E-4B9B3A79CD82}" type="presOf" srcId="{99DDB77D-5F96-425F-8FAE-0C02FF98D421}" destId="{B7A5F50E-1024-455D-8D48-BF718A11B708}" srcOrd="0" destOrd="0" presId="urn:microsoft.com/office/officeart/2005/8/layout/default"/>
    <dgm:cxn modelId="{D6255554-1041-4E25-9023-921FB9DBB5A2}" srcId="{E4BA06D5-4343-4037-BD9C-E2880B4A20A4}" destId="{7532EFC8-E003-4E83-A9D6-A36180CA8B35}" srcOrd="2" destOrd="0" parTransId="{1C94BCB0-7E83-41BD-A521-E9DA20BD1FF6}" sibTransId="{A5D9EE6A-161E-4E51-99B5-4EA0FF5E59C4}"/>
    <dgm:cxn modelId="{0487947B-CB02-43D0-A780-58251F046BBA}" type="presOf" srcId="{F69C518F-69FC-4824-BBB8-C9B8C4B1B08E}" destId="{A433DFCC-5F0D-4452-B2AE-63C2EC8F72D8}" srcOrd="0" destOrd="0" presId="urn:microsoft.com/office/officeart/2005/8/layout/default"/>
    <dgm:cxn modelId="{C99121B7-ED41-4B03-B5FD-040542280D81}" type="presOf" srcId="{E2A7D157-338B-4660-91F9-46D1BEE6843E}" destId="{0E4E7D84-5AF2-46E5-9E37-F06DF0665DB2}" srcOrd="0" destOrd="0" presId="urn:microsoft.com/office/officeart/2005/8/layout/default"/>
    <dgm:cxn modelId="{373436F9-B73D-495D-AD98-D3C8535B9756}" srcId="{E4BA06D5-4343-4037-BD9C-E2880B4A20A4}" destId="{F69C518F-69FC-4824-BBB8-C9B8C4B1B08E}" srcOrd="3" destOrd="0" parTransId="{C3AC10D1-21A3-42C6-ABB1-14139CB91DE6}" sibTransId="{641655A7-ED8C-418C-B53B-7CE437965E4E}"/>
    <dgm:cxn modelId="{E6B5FD57-15FE-4183-BBB3-592345132569}" type="presParOf" srcId="{C68B2252-CFAA-401B-8A68-BAB455045576}" destId="{B7A5F50E-1024-455D-8D48-BF718A11B708}" srcOrd="0" destOrd="0" presId="urn:microsoft.com/office/officeart/2005/8/layout/default"/>
    <dgm:cxn modelId="{93AE6C2B-1525-484A-8C39-744A882A750A}" type="presParOf" srcId="{C68B2252-CFAA-401B-8A68-BAB455045576}" destId="{8CF012E4-EFE9-4C7F-B8B8-DFF28F0E1FC8}" srcOrd="1" destOrd="0" presId="urn:microsoft.com/office/officeart/2005/8/layout/default"/>
    <dgm:cxn modelId="{31E133CD-F488-4CEB-8602-9FA33F9AC6EB}" type="presParOf" srcId="{C68B2252-CFAA-401B-8A68-BAB455045576}" destId="{1B8AB509-3641-4F9B-9D03-892FA5C6E31A}" srcOrd="2" destOrd="0" presId="urn:microsoft.com/office/officeart/2005/8/layout/default"/>
    <dgm:cxn modelId="{3AAA69D2-1C17-4458-968D-6C2A39170F1A}" type="presParOf" srcId="{C68B2252-CFAA-401B-8A68-BAB455045576}" destId="{95932CE3-BF92-40D8-80E0-2D0C4666AD6E}" srcOrd="3" destOrd="0" presId="urn:microsoft.com/office/officeart/2005/8/layout/default"/>
    <dgm:cxn modelId="{2C7BB81F-7AED-49FA-A0EE-850464446508}" type="presParOf" srcId="{C68B2252-CFAA-401B-8A68-BAB455045576}" destId="{D40A8C6B-14B7-40AF-B604-959B089C4ECF}" srcOrd="4" destOrd="0" presId="urn:microsoft.com/office/officeart/2005/8/layout/default"/>
    <dgm:cxn modelId="{6EED10F6-09FE-4124-897C-ECED453DC61D}" type="presParOf" srcId="{C68B2252-CFAA-401B-8A68-BAB455045576}" destId="{C36844EB-C982-4E71-AD29-5853B01654A0}" srcOrd="5" destOrd="0" presId="urn:microsoft.com/office/officeart/2005/8/layout/default"/>
    <dgm:cxn modelId="{E811C796-A88C-4C1B-9CC2-C7BBE60E0D5F}" type="presParOf" srcId="{C68B2252-CFAA-401B-8A68-BAB455045576}" destId="{A433DFCC-5F0D-4452-B2AE-63C2EC8F72D8}" srcOrd="6" destOrd="0" presId="urn:microsoft.com/office/officeart/2005/8/layout/default"/>
    <dgm:cxn modelId="{6B12D955-DD44-4288-AA00-3CDA97C5C798}" type="presParOf" srcId="{C68B2252-CFAA-401B-8A68-BAB455045576}" destId="{BB542290-C684-4E55-A452-0B6AB0E2FBAA}" srcOrd="7" destOrd="0" presId="urn:microsoft.com/office/officeart/2005/8/layout/default"/>
    <dgm:cxn modelId="{DBC4F514-DA48-4FE9-9EC5-3F87D9D68A4C}" type="presParOf" srcId="{C68B2252-CFAA-401B-8A68-BAB455045576}" destId="{0E4E7D84-5AF2-46E5-9E37-F06DF0665D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7462DD-18DE-4914-8169-250CC16CA48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436684D-2185-4542-8D32-F02277897951}">
      <dgm:prSet phldrT="[Текст]" phldr="0" custT="1"/>
      <dgm:spPr/>
      <dgm:t>
        <a:bodyPr/>
        <a:lstStyle/>
        <a:p>
          <a:r>
            <a:rPr lang="uk-UA" sz="2000" b="1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Ринки</a:t>
          </a:r>
          <a:br>
            <a:rPr lang="uk-UA" sz="2000" b="1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Агробізнес залежить від глобальних цін на зернові, добрива, паливо.</a:t>
          </a:r>
          <a:b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1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Приклад</a:t>
          </a:r>
          <a: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: падіння світових цін на олію одразу впливає на прибутковість соняшнику в Україні.</a:t>
          </a:r>
          <a:endParaRPr lang="uk-UA" sz="2000" noProof="0" dirty="0">
            <a:solidFill>
              <a:schemeClr val="bg2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8192402-FE3B-4D59-B003-0CB23A4E792A}" type="parTrans" cxnId="{ECEDBD35-9252-4189-A935-E0348931177F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764E5C1-7FC5-4C13-9D0E-A8826E82BB78}" type="sibTrans" cxnId="{ECEDBD35-9252-4189-A935-E0348931177F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A4794AF-89E1-47DB-99A2-DA19BEB04B26}">
      <dgm:prSet custT="1"/>
      <dgm:spPr/>
      <dgm:t>
        <a:bodyPr/>
        <a:lstStyle/>
        <a:p>
          <a:pPr>
            <a:buNone/>
          </a:pPr>
          <a:r>
            <a:rPr lang="uk-UA" sz="2000" b="1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Конкуренти</a:t>
          </a:r>
          <a:br>
            <a:rPr lang="uk-UA" sz="2000" b="1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Поява більш ефективних технологій у конкурента може зменшити частку ринку.</a:t>
          </a:r>
          <a:b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1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Приклад</a:t>
          </a:r>
          <a: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: </a:t>
          </a:r>
          <a:r>
            <a:rPr lang="uk-UA" sz="2000" b="0" i="0" noProof="0" dirty="0" err="1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агрохолдинг</a:t>
          </a:r>
          <a: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що впровадив </a:t>
          </a:r>
          <a:r>
            <a:rPr lang="uk-UA" sz="2000" b="0" i="0" noProof="0" dirty="0" err="1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дрони</a:t>
          </a:r>
          <a:r>
            <a:rPr lang="uk-UA" sz="2000" b="0" i="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для внесення ЗЗР, отримує перевагу над тими, хто працює традиційно.</a:t>
          </a:r>
          <a:endParaRPr lang="uk-UA" sz="2000" b="1" i="0" noProof="0" dirty="0">
            <a:solidFill>
              <a:schemeClr val="bg2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3CFF96A-6731-4D0C-A386-2FDFF3DABF08}" type="parTrans" cxnId="{A2014B1D-75B7-4176-87E3-4AC79DA2EFD1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AEABB32-8AE4-4B1D-85D4-449DB24B381B}" type="sibTrans" cxnId="{A2014B1D-75B7-4176-87E3-4AC79DA2EFD1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DE6F304-8E39-49AE-B95C-609965C630EC}">
      <dgm:prSet custT="1"/>
      <dgm:spPr/>
      <dgm:t>
        <a:bodyPr/>
        <a:lstStyle/>
        <a:p>
          <a:pPr>
            <a:buNone/>
          </a:pPr>
          <a:r>
            <a:rPr lang="uk-UA" sz="2000" b="1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Держава</a:t>
          </a:r>
          <a:br>
            <a:rPr lang="uk-UA" sz="2000" b="1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Регуляторна політика, податки, обмеження експорту, земельна реформа - все це визначає поведінку бізнесу.</a:t>
          </a:r>
          <a:br>
            <a:rPr lang="uk-UA" sz="2000" b="0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1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Приклад</a:t>
          </a:r>
          <a:r>
            <a:rPr lang="uk-UA" sz="2000" b="0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: зміна ПДВ на 14% для аграрних культур змінює структуру витрат і доходів.</a:t>
          </a:r>
          <a:endParaRPr lang="uk-UA" sz="2000" b="1" i="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4FD32F9-68D0-4694-8E2D-89982A790344}" type="parTrans" cxnId="{5EC0A0F0-FDFF-4FD4-B184-D9C65C427998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857326-0432-42F8-BBB1-F139705FEEFF}" type="sibTrans" cxnId="{5EC0A0F0-FDFF-4FD4-B184-D9C65C427998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0AF08CB-3F2E-4390-8DB7-7BD447083A42}">
      <dgm:prSet custT="1"/>
      <dgm:spPr/>
      <dgm:t>
        <a:bodyPr/>
        <a:lstStyle/>
        <a:p>
          <a:pPr>
            <a:buNone/>
          </a:pPr>
          <a:r>
            <a:rPr lang="uk-UA" sz="2000" b="1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Суспільство</a:t>
          </a:r>
          <a:br>
            <a:rPr lang="uk-UA" sz="2000" b="1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Попит на екологічні продукти, тиск щодо скорочення пестицидів, вимоги до прозорості - соціальні фактори. Бізнес постійно адаптується до змін зовнішнього середовища, що робить його функціонування динамічним.</a:t>
          </a:r>
          <a:endParaRPr lang="uk-UA" sz="2000" b="1" i="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A63866-8AE1-43FA-933C-94500BD89B72}" type="parTrans" cxnId="{8317645E-BB93-42DE-A732-2C288679081A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6FF60E2-09A9-44CE-89B2-65DCEC581EA8}" type="sibTrans" cxnId="{8317645E-BB93-42DE-A732-2C288679081A}">
      <dgm:prSet/>
      <dgm:spPr/>
      <dgm:t>
        <a:bodyPr/>
        <a:lstStyle/>
        <a:p>
          <a:endParaRPr lang="uk-UA" sz="20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83A40AB-BB2F-4C39-AE15-BB60C4D367A7}" type="pres">
      <dgm:prSet presAssocID="{EA7462DD-18DE-4914-8169-250CC16CA48D}" presName="diagram" presStyleCnt="0">
        <dgm:presLayoutVars>
          <dgm:dir/>
          <dgm:resizeHandles val="exact"/>
        </dgm:presLayoutVars>
      </dgm:prSet>
      <dgm:spPr/>
    </dgm:pt>
    <dgm:pt modelId="{3329D635-DC7A-4674-858F-D5A3C0A32ADD}" type="pres">
      <dgm:prSet presAssocID="{0436684D-2185-4542-8D32-F02277897951}" presName="node" presStyleLbl="node1" presStyleIdx="0" presStyleCnt="4">
        <dgm:presLayoutVars>
          <dgm:bulletEnabled val="1"/>
        </dgm:presLayoutVars>
      </dgm:prSet>
      <dgm:spPr/>
    </dgm:pt>
    <dgm:pt modelId="{466BBF2F-D76A-4D4C-BBA4-F82FC4D0A840}" type="pres">
      <dgm:prSet presAssocID="{7764E5C1-7FC5-4C13-9D0E-A8826E82BB78}" presName="sibTrans" presStyleCnt="0"/>
      <dgm:spPr/>
    </dgm:pt>
    <dgm:pt modelId="{87CBA6A3-009B-463D-B7BE-F34A87510FB7}" type="pres">
      <dgm:prSet presAssocID="{CA4794AF-89E1-47DB-99A2-DA19BEB04B26}" presName="node" presStyleLbl="node1" presStyleIdx="1" presStyleCnt="4">
        <dgm:presLayoutVars>
          <dgm:bulletEnabled val="1"/>
        </dgm:presLayoutVars>
      </dgm:prSet>
      <dgm:spPr/>
    </dgm:pt>
    <dgm:pt modelId="{7854C7BE-45E2-4976-B3B3-A56816BD18F9}" type="pres">
      <dgm:prSet presAssocID="{EAEABB32-8AE4-4B1D-85D4-449DB24B381B}" presName="sibTrans" presStyleCnt="0"/>
      <dgm:spPr/>
    </dgm:pt>
    <dgm:pt modelId="{008AFD8A-05B3-46C2-A5AB-95163D0DC1DB}" type="pres">
      <dgm:prSet presAssocID="{DDE6F304-8E39-49AE-B95C-609965C630EC}" presName="node" presStyleLbl="node1" presStyleIdx="2" presStyleCnt="4">
        <dgm:presLayoutVars>
          <dgm:bulletEnabled val="1"/>
        </dgm:presLayoutVars>
      </dgm:prSet>
      <dgm:spPr/>
    </dgm:pt>
    <dgm:pt modelId="{A1996311-6EC9-448A-94B9-18B98EE96328}" type="pres">
      <dgm:prSet presAssocID="{AE857326-0432-42F8-BBB1-F139705FEEFF}" presName="sibTrans" presStyleCnt="0"/>
      <dgm:spPr/>
    </dgm:pt>
    <dgm:pt modelId="{AE0AA184-3272-4D40-B5B5-981B9E6E03CD}" type="pres">
      <dgm:prSet presAssocID="{C0AF08CB-3F2E-4390-8DB7-7BD447083A42}" presName="node" presStyleLbl="node1" presStyleIdx="3" presStyleCnt="4">
        <dgm:presLayoutVars>
          <dgm:bulletEnabled val="1"/>
        </dgm:presLayoutVars>
      </dgm:prSet>
      <dgm:spPr/>
    </dgm:pt>
  </dgm:ptLst>
  <dgm:cxnLst>
    <dgm:cxn modelId="{A2014B1D-75B7-4176-87E3-4AC79DA2EFD1}" srcId="{EA7462DD-18DE-4914-8169-250CC16CA48D}" destId="{CA4794AF-89E1-47DB-99A2-DA19BEB04B26}" srcOrd="1" destOrd="0" parTransId="{C3CFF96A-6731-4D0C-A386-2FDFF3DABF08}" sibTransId="{EAEABB32-8AE4-4B1D-85D4-449DB24B381B}"/>
    <dgm:cxn modelId="{09FEBF1E-FF4F-489B-A745-523A0473EABD}" type="presOf" srcId="{DDE6F304-8E39-49AE-B95C-609965C630EC}" destId="{008AFD8A-05B3-46C2-A5AB-95163D0DC1DB}" srcOrd="0" destOrd="0" presId="urn:microsoft.com/office/officeart/2005/8/layout/default"/>
    <dgm:cxn modelId="{ECEDBD35-9252-4189-A935-E0348931177F}" srcId="{EA7462DD-18DE-4914-8169-250CC16CA48D}" destId="{0436684D-2185-4542-8D32-F02277897951}" srcOrd="0" destOrd="0" parTransId="{08192402-FE3B-4D59-B003-0CB23A4E792A}" sibTransId="{7764E5C1-7FC5-4C13-9D0E-A8826E82BB78}"/>
    <dgm:cxn modelId="{8317645E-BB93-42DE-A732-2C288679081A}" srcId="{EA7462DD-18DE-4914-8169-250CC16CA48D}" destId="{C0AF08CB-3F2E-4390-8DB7-7BD447083A42}" srcOrd="3" destOrd="0" parTransId="{4FA63866-8AE1-43FA-933C-94500BD89B72}" sibTransId="{76FF60E2-09A9-44CE-89B2-65DCEC581EA8}"/>
    <dgm:cxn modelId="{C0996563-3CB1-4479-8238-47FDEC3F2532}" type="presOf" srcId="{EA7462DD-18DE-4914-8169-250CC16CA48D}" destId="{883A40AB-BB2F-4C39-AE15-BB60C4D367A7}" srcOrd="0" destOrd="0" presId="urn:microsoft.com/office/officeart/2005/8/layout/default"/>
    <dgm:cxn modelId="{16511A44-585C-42FE-AF61-54C7A90FF0E9}" type="presOf" srcId="{C0AF08CB-3F2E-4390-8DB7-7BD447083A42}" destId="{AE0AA184-3272-4D40-B5B5-981B9E6E03CD}" srcOrd="0" destOrd="0" presId="urn:microsoft.com/office/officeart/2005/8/layout/default"/>
    <dgm:cxn modelId="{EDECBD57-2607-4E55-9BD3-1129937D4543}" type="presOf" srcId="{0436684D-2185-4542-8D32-F02277897951}" destId="{3329D635-DC7A-4674-858F-D5A3C0A32ADD}" srcOrd="0" destOrd="0" presId="urn:microsoft.com/office/officeart/2005/8/layout/default"/>
    <dgm:cxn modelId="{C955A4B5-D7A3-4E65-A4BA-30BEA5257E17}" type="presOf" srcId="{CA4794AF-89E1-47DB-99A2-DA19BEB04B26}" destId="{87CBA6A3-009B-463D-B7BE-F34A87510FB7}" srcOrd="0" destOrd="0" presId="urn:microsoft.com/office/officeart/2005/8/layout/default"/>
    <dgm:cxn modelId="{5EC0A0F0-FDFF-4FD4-B184-D9C65C427998}" srcId="{EA7462DD-18DE-4914-8169-250CC16CA48D}" destId="{DDE6F304-8E39-49AE-B95C-609965C630EC}" srcOrd="2" destOrd="0" parTransId="{44FD32F9-68D0-4694-8E2D-89982A790344}" sibTransId="{AE857326-0432-42F8-BBB1-F139705FEEFF}"/>
    <dgm:cxn modelId="{F192F7EE-3F5E-4F86-B409-C60F1E7D3533}" type="presParOf" srcId="{883A40AB-BB2F-4C39-AE15-BB60C4D367A7}" destId="{3329D635-DC7A-4674-858F-D5A3C0A32ADD}" srcOrd="0" destOrd="0" presId="urn:microsoft.com/office/officeart/2005/8/layout/default"/>
    <dgm:cxn modelId="{62709B20-FAE4-42A7-A692-993A3A380360}" type="presParOf" srcId="{883A40AB-BB2F-4C39-AE15-BB60C4D367A7}" destId="{466BBF2F-D76A-4D4C-BBA4-F82FC4D0A840}" srcOrd="1" destOrd="0" presId="urn:microsoft.com/office/officeart/2005/8/layout/default"/>
    <dgm:cxn modelId="{8C7259A8-E45E-472C-8369-27BC3BC58EFF}" type="presParOf" srcId="{883A40AB-BB2F-4C39-AE15-BB60C4D367A7}" destId="{87CBA6A3-009B-463D-B7BE-F34A87510FB7}" srcOrd="2" destOrd="0" presId="urn:microsoft.com/office/officeart/2005/8/layout/default"/>
    <dgm:cxn modelId="{9FE6DDF7-04D7-4439-9008-986B1DBF3A32}" type="presParOf" srcId="{883A40AB-BB2F-4C39-AE15-BB60C4D367A7}" destId="{7854C7BE-45E2-4976-B3B3-A56816BD18F9}" srcOrd="3" destOrd="0" presId="urn:microsoft.com/office/officeart/2005/8/layout/default"/>
    <dgm:cxn modelId="{B48DA6AA-FD3F-428F-8C8E-EC168CB76AB8}" type="presParOf" srcId="{883A40AB-BB2F-4C39-AE15-BB60C4D367A7}" destId="{008AFD8A-05B3-46C2-A5AB-95163D0DC1DB}" srcOrd="4" destOrd="0" presId="urn:microsoft.com/office/officeart/2005/8/layout/default"/>
    <dgm:cxn modelId="{BC410654-BF98-477B-8B47-417F93008C2A}" type="presParOf" srcId="{883A40AB-BB2F-4C39-AE15-BB60C4D367A7}" destId="{A1996311-6EC9-448A-94B9-18B98EE96328}" srcOrd="5" destOrd="0" presId="urn:microsoft.com/office/officeart/2005/8/layout/default"/>
    <dgm:cxn modelId="{482341E5-22EE-4D03-BA4C-E1D699DDDF1B}" type="presParOf" srcId="{883A40AB-BB2F-4C39-AE15-BB60C4D367A7}" destId="{AE0AA184-3272-4D40-B5B5-981B9E6E03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9A58B-4C4C-45E4-8A2C-23416C4FDBAA}">
      <dsp:nvSpPr>
        <dsp:cNvPr id="0" name=""/>
        <dsp:cNvSpPr/>
      </dsp:nvSpPr>
      <dsp:spPr>
        <a:xfrm rot="5400000">
          <a:off x="4194956" y="-1361261"/>
          <a:ext cx="1564953" cy="46846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- це системна, інституційно оформлена та соціально відповідальна діяльність суб’єктів господарювання, спрямована на створення доданої вартості, задоволення суспільних потреб і отримання прибутку в умовах ринкової конкуренції та регуляторного впливу держави</a:t>
          </a:r>
        </a:p>
      </dsp:txBody>
      <dsp:txXfrm rot="-5400000">
        <a:off x="2635112" y="274978"/>
        <a:ext cx="4608247" cy="1412163"/>
      </dsp:txXfrm>
    </dsp:sp>
    <dsp:sp modelId="{C6EAA0A3-6613-43BC-973D-EC8FC1A9FFE2}">
      <dsp:nvSpPr>
        <dsp:cNvPr id="0" name=""/>
        <dsp:cNvSpPr/>
      </dsp:nvSpPr>
      <dsp:spPr>
        <a:xfrm>
          <a:off x="0" y="12392"/>
          <a:ext cx="2635111" cy="19561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у сучасній економічній науці</a:t>
          </a:r>
        </a:p>
      </dsp:txBody>
      <dsp:txXfrm>
        <a:off x="95493" y="107885"/>
        <a:ext cx="2444125" cy="1765205"/>
      </dsp:txXfrm>
    </dsp:sp>
    <dsp:sp modelId="{3AED770B-F3DF-401F-BFBC-297F528EBACF}">
      <dsp:nvSpPr>
        <dsp:cNvPr id="0" name=""/>
        <dsp:cNvSpPr/>
      </dsp:nvSpPr>
      <dsp:spPr>
        <a:xfrm rot="5400000">
          <a:off x="4194956" y="692739"/>
          <a:ext cx="1564953" cy="4684642"/>
        </a:xfrm>
        <a:prstGeom prst="round2SameRect">
          <a:avLst/>
        </a:prstGeom>
        <a:solidFill>
          <a:schemeClr val="accent4">
            <a:tint val="40000"/>
            <a:alpha val="90000"/>
            <a:hueOff val="9631624"/>
            <a:satOff val="-5367"/>
            <a:lumOff val="-305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631624"/>
              <a:satOff val="-5367"/>
              <a:lumOff val="-30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- це механізм ефективного розподілу обмежених ресурсів через ринок, тоді як інституціональна економіка акцентує увагу на ролі норм, контрактів, трансакційних витрат і механізмів корпоративного управління</a:t>
          </a:r>
        </a:p>
      </dsp:txBody>
      <dsp:txXfrm rot="-5400000">
        <a:off x="2635112" y="2328979"/>
        <a:ext cx="4608247" cy="1412163"/>
      </dsp:txXfrm>
    </dsp:sp>
    <dsp:sp modelId="{007EF5C4-5478-4F34-9F11-4C9C6C8302BC}">
      <dsp:nvSpPr>
        <dsp:cNvPr id="0" name=""/>
        <dsp:cNvSpPr/>
      </dsp:nvSpPr>
      <dsp:spPr>
        <a:xfrm>
          <a:off x="0" y="2066394"/>
          <a:ext cx="2635111" cy="1956191"/>
        </a:xfrm>
        <a:prstGeom prst="roundRect">
          <a:avLst/>
        </a:prstGeom>
        <a:solidFill>
          <a:schemeClr val="accent4">
            <a:hueOff val="9537201"/>
            <a:satOff val="1667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у межах неокласичної традиції</a:t>
          </a:r>
        </a:p>
      </dsp:txBody>
      <dsp:txXfrm>
        <a:off x="95493" y="2161887"/>
        <a:ext cx="2444125" cy="1765205"/>
      </dsp:txXfrm>
    </dsp:sp>
    <dsp:sp modelId="{CA9F61DD-9D5D-40FB-81FC-03774A250446}">
      <dsp:nvSpPr>
        <dsp:cNvPr id="0" name=""/>
        <dsp:cNvSpPr/>
      </dsp:nvSpPr>
      <dsp:spPr>
        <a:xfrm rot="5400000">
          <a:off x="4194956" y="2746740"/>
          <a:ext cx="1564953" cy="4684642"/>
        </a:xfrm>
        <a:prstGeom prst="round2SameRect">
          <a:avLst/>
        </a:prstGeom>
        <a:solidFill>
          <a:schemeClr val="accent4">
            <a:tint val="40000"/>
            <a:alpha val="90000"/>
            <a:hueOff val="19263248"/>
            <a:satOff val="-10735"/>
            <a:lumOff val="-611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9263248"/>
              <a:satOff val="-10735"/>
              <a:lumOff val="-6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- це процес інноваційного комбінування факторів виробництва, що забезпечує структурні зрушення та технологічний розвиток економіки</a:t>
          </a:r>
        </a:p>
      </dsp:txBody>
      <dsp:txXfrm rot="-5400000">
        <a:off x="2635112" y="4382980"/>
        <a:ext cx="4608247" cy="1412163"/>
      </dsp:txXfrm>
    </dsp:sp>
    <dsp:sp modelId="{4EB43E3B-31F1-44D9-AE3F-3BA54F1B9B86}">
      <dsp:nvSpPr>
        <dsp:cNvPr id="0" name=""/>
        <dsp:cNvSpPr/>
      </dsp:nvSpPr>
      <dsp:spPr>
        <a:xfrm>
          <a:off x="0" y="4113930"/>
          <a:ext cx="2635111" cy="1956191"/>
        </a:xfrm>
        <a:prstGeom prst="roundRect">
          <a:avLst/>
        </a:prstGeom>
        <a:solidFill>
          <a:schemeClr val="accent4">
            <a:hueOff val="19074402"/>
            <a:satOff val="3333"/>
            <a:lumOff val="-4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у сучасних теоріях підприємництва</a:t>
          </a:r>
        </a:p>
      </dsp:txBody>
      <dsp:txXfrm>
        <a:off x="95493" y="4209423"/>
        <a:ext cx="2444125" cy="1765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78C54-D922-4135-9EA2-16E6A7A3089B}">
      <dsp:nvSpPr>
        <dsp:cNvPr id="0" name=""/>
        <dsp:cNvSpPr/>
      </dsp:nvSpPr>
      <dsp:spPr>
        <a:xfrm>
          <a:off x="10919" y="1600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ініціація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5198" y="35879"/>
        <a:ext cx="1882065" cy="1101815"/>
      </dsp:txXfrm>
    </dsp:sp>
    <dsp:sp modelId="{D4913601-B51D-48AA-A3FC-88390B05E288}">
      <dsp:nvSpPr>
        <dsp:cNvPr id="0" name=""/>
        <dsp:cNvSpPr/>
      </dsp:nvSpPr>
      <dsp:spPr>
        <a:xfrm>
          <a:off x="2133197" y="344910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133197" y="441661"/>
        <a:ext cx="289472" cy="290252"/>
      </dsp:txXfrm>
    </dsp:sp>
    <dsp:sp modelId="{13F5E633-D092-4713-AB88-1C1E25259D2A}">
      <dsp:nvSpPr>
        <dsp:cNvPr id="0" name=""/>
        <dsp:cNvSpPr/>
      </dsp:nvSpPr>
      <dsp:spPr>
        <a:xfrm>
          <a:off x="2741792" y="1600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2724915"/>
            <a:satOff val="476"/>
            <a:lumOff val="-61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аналіз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776071" y="35879"/>
        <a:ext cx="1882065" cy="1101815"/>
      </dsp:txXfrm>
    </dsp:sp>
    <dsp:sp modelId="{8752AA83-210C-4BA7-B307-EFDDEF34AB55}">
      <dsp:nvSpPr>
        <dsp:cNvPr id="0" name=""/>
        <dsp:cNvSpPr/>
      </dsp:nvSpPr>
      <dsp:spPr>
        <a:xfrm>
          <a:off x="4864070" y="344910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179067"/>
            <a:satOff val="556"/>
            <a:lumOff val="-71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864070" y="441661"/>
        <a:ext cx="289472" cy="290252"/>
      </dsp:txXfrm>
    </dsp:sp>
    <dsp:sp modelId="{58C60FB3-FF1F-4C03-BF4D-587232C6E880}">
      <dsp:nvSpPr>
        <dsp:cNvPr id="0" name=""/>
        <dsp:cNvSpPr/>
      </dsp:nvSpPr>
      <dsp:spPr>
        <a:xfrm>
          <a:off x="5472664" y="1600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5449829"/>
            <a:satOff val="952"/>
            <a:lumOff val="-12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гіпотеза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506943" y="35879"/>
        <a:ext cx="1882065" cy="1101815"/>
      </dsp:txXfrm>
    </dsp:sp>
    <dsp:sp modelId="{17E2DF31-022B-47D4-821D-D506AC269C60}">
      <dsp:nvSpPr>
        <dsp:cNvPr id="0" name=""/>
        <dsp:cNvSpPr/>
      </dsp:nvSpPr>
      <dsp:spPr>
        <a:xfrm>
          <a:off x="7594942" y="344910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358134"/>
            <a:satOff val="1111"/>
            <a:lumOff val="-142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7594942" y="441661"/>
        <a:ext cx="289472" cy="290252"/>
      </dsp:txXfrm>
    </dsp:sp>
    <dsp:sp modelId="{E335E6BC-CF4F-4945-B4C5-6732D3ECD763}">
      <dsp:nvSpPr>
        <dsp:cNvPr id="0" name=""/>
        <dsp:cNvSpPr/>
      </dsp:nvSpPr>
      <dsp:spPr>
        <a:xfrm>
          <a:off x="8203537" y="1600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8174744"/>
            <a:satOff val="1428"/>
            <a:lumOff val="-18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план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8237816" y="35879"/>
        <a:ext cx="1882065" cy="1101815"/>
      </dsp:txXfrm>
    </dsp:sp>
    <dsp:sp modelId="{BA383661-20A1-4309-B833-4660259DACF5}">
      <dsp:nvSpPr>
        <dsp:cNvPr id="0" name=""/>
        <dsp:cNvSpPr/>
      </dsp:nvSpPr>
      <dsp:spPr>
        <a:xfrm rot="5400000">
          <a:off x="8972082" y="1308518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537201"/>
            <a:satOff val="1667"/>
            <a:lumOff val="-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-5400000">
        <a:off x="9033722" y="1343629"/>
        <a:ext cx="290252" cy="289472"/>
      </dsp:txXfrm>
    </dsp:sp>
    <dsp:sp modelId="{D54FB7D3-C6BD-42C9-908C-7FC3E99AD020}">
      <dsp:nvSpPr>
        <dsp:cNvPr id="0" name=""/>
        <dsp:cNvSpPr/>
      </dsp:nvSpPr>
      <dsp:spPr>
        <a:xfrm>
          <a:off x="8203537" y="1952224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10899659"/>
            <a:satOff val="1905"/>
            <a:lumOff val="-24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реалізація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8237816" y="1986503"/>
        <a:ext cx="1882065" cy="1101815"/>
      </dsp:txXfrm>
    </dsp:sp>
    <dsp:sp modelId="{E855FF2A-B441-4871-BBA7-8114E0490A03}">
      <dsp:nvSpPr>
        <dsp:cNvPr id="0" name=""/>
        <dsp:cNvSpPr/>
      </dsp:nvSpPr>
      <dsp:spPr>
        <a:xfrm rot="10800000">
          <a:off x="7618350" y="2295533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716268"/>
            <a:satOff val="2222"/>
            <a:lumOff val="-284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7742410" y="2392284"/>
        <a:ext cx="289472" cy="290252"/>
      </dsp:txXfrm>
    </dsp:sp>
    <dsp:sp modelId="{9C2B31E8-FB06-4900-B955-3E592BBF461F}">
      <dsp:nvSpPr>
        <dsp:cNvPr id="0" name=""/>
        <dsp:cNvSpPr/>
      </dsp:nvSpPr>
      <dsp:spPr>
        <a:xfrm>
          <a:off x="5472664" y="1952224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13624573"/>
            <a:satOff val="2381"/>
            <a:lumOff val="-3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контроль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506943" y="1986503"/>
        <a:ext cx="1882065" cy="1101815"/>
      </dsp:txXfrm>
    </dsp:sp>
    <dsp:sp modelId="{193AB04A-3086-48A0-89E0-6E5266E91840}">
      <dsp:nvSpPr>
        <dsp:cNvPr id="0" name=""/>
        <dsp:cNvSpPr/>
      </dsp:nvSpPr>
      <dsp:spPr>
        <a:xfrm rot="10800000">
          <a:off x="4887477" y="2295533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895334"/>
            <a:satOff val="2778"/>
            <a:lumOff val="-3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5011537" y="2392284"/>
        <a:ext cx="289472" cy="290252"/>
      </dsp:txXfrm>
    </dsp:sp>
    <dsp:sp modelId="{77B88A64-155D-4F36-BC61-79CFA8D8439B}">
      <dsp:nvSpPr>
        <dsp:cNvPr id="0" name=""/>
        <dsp:cNvSpPr/>
      </dsp:nvSpPr>
      <dsp:spPr>
        <a:xfrm>
          <a:off x="2741792" y="1952224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16349487"/>
            <a:satOff val="2857"/>
            <a:lumOff val="-366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оцінка результатів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776071" y="1986503"/>
        <a:ext cx="1882065" cy="1101815"/>
      </dsp:txXfrm>
    </dsp:sp>
    <dsp:sp modelId="{6BFDD727-97AC-49CB-94C7-D4BD855DC536}">
      <dsp:nvSpPr>
        <dsp:cNvPr id="0" name=""/>
        <dsp:cNvSpPr/>
      </dsp:nvSpPr>
      <dsp:spPr>
        <a:xfrm rot="10800000">
          <a:off x="2156605" y="2295533"/>
          <a:ext cx="413532" cy="4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9074402"/>
            <a:satOff val="3333"/>
            <a:lumOff val="-4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 rot="10800000">
        <a:off x="2280665" y="2392284"/>
        <a:ext cx="289472" cy="290252"/>
      </dsp:txXfrm>
    </dsp:sp>
    <dsp:sp modelId="{59576FE9-8A3F-48A1-84DF-ACB7399A8DD2}">
      <dsp:nvSpPr>
        <dsp:cNvPr id="0" name=""/>
        <dsp:cNvSpPr/>
      </dsp:nvSpPr>
      <dsp:spPr>
        <a:xfrm>
          <a:off x="10919" y="1952224"/>
          <a:ext cx="1950623" cy="1170373"/>
        </a:xfrm>
        <a:prstGeom prst="roundRect">
          <a:avLst>
            <a:gd name="adj" fmla="val 10000"/>
          </a:avLst>
        </a:prstGeom>
        <a:solidFill>
          <a:schemeClr val="accent4">
            <a:hueOff val="19074402"/>
            <a:satOff val="3333"/>
            <a:lumOff val="-4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>
              <a:latin typeface="Segoe UI Semibold" panose="020B0702040204020203" pitchFamily="34" charset="0"/>
              <a:cs typeface="Segoe UI Semibold" panose="020B0702040204020203" pitchFamily="34" charset="0"/>
            </a:rPr>
            <a:t>корекція</a:t>
          </a:r>
          <a:endParaRPr lang="uk-UA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5198" y="1986503"/>
        <a:ext cx="1882065" cy="1101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B94C0-9614-4039-938B-0024E7D97A5B}">
      <dsp:nvSpPr>
        <dsp:cNvPr id="0" name=""/>
        <dsp:cNvSpPr/>
      </dsp:nvSpPr>
      <dsp:spPr>
        <a:xfrm>
          <a:off x="51" y="1259"/>
          <a:ext cx="4918531" cy="7310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Формалізовані методи аналізу </a:t>
          </a:r>
          <a:br>
            <a:rPr lang="uk-UA" sz="18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endParaRPr lang="uk-UA" sz="180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1" y="1259"/>
        <a:ext cx="4918531" cy="731081"/>
      </dsp:txXfrm>
    </dsp:sp>
    <dsp:sp modelId="{82E6B0A9-A282-43C1-90BF-9FDFAE0897AB}">
      <dsp:nvSpPr>
        <dsp:cNvPr id="0" name=""/>
        <dsp:cNvSpPr/>
      </dsp:nvSpPr>
      <dsp:spPr>
        <a:xfrm>
          <a:off x="51" y="732341"/>
          <a:ext cx="4918531" cy="34370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b="0" i="0" kern="1200" noProof="0">
              <a:latin typeface="Segoe UI Semilight" panose="020B0402040204020203" pitchFamily="34" charset="0"/>
              <a:cs typeface="Segoe UI Semilight" panose="020B0402040204020203" pitchFamily="34" charset="0"/>
            </a:rPr>
            <a:t> це ті, в основу яких покладено жорстко формалізовані аналітичні залежності.</a:t>
          </a:r>
          <a:endParaRPr lang="uk-UA" sz="180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Метод різниць;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Прийоми факторного аналізу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Індексний метод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Регресійний аналіз тощо</a:t>
          </a:r>
        </a:p>
      </dsp:txBody>
      <dsp:txXfrm>
        <a:off x="51" y="732341"/>
        <a:ext cx="4918531" cy="3437083"/>
      </dsp:txXfrm>
    </dsp:sp>
    <dsp:sp modelId="{5EE1F6C9-E325-4FF0-8D6C-354B5CF60C08}">
      <dsp:nvSpPr>
        <dsp:cNvPr id="0" name=""/>
        <dsp:cNvSpPr/>
      </dsp:nvSpPr>
      <dsp:spPr>
        <a:xfrm>
          <a:off x="5607177" y="1259"/>
          <a:ext cx="4918531" cy="731081"/>
        </a:xfrm>
        <a:prstGeom prst="rect">
          <a:avLst/>
        </a:prstGeom>
        <a:solidFill>
          <a:schemeClr val="accent4">
            <a:hueOff val="19074402"/>
            <a:satOff val="3333"/>
            <a:lumOff val="-42745"/>
            <a:alphaOff val="0"/>
          </a:schemeClr>
        </a:solidFill>
        <a:ln w="12700" cap="flat" cmpd="sng" algn="ctr">
          <a:solidFill>
            <a:schemeClr val="accent4">
              <a:hueOff val="19074402"/>
              <a:satOff val="3333"/>
              <a:lumOff val="-4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Неформалізовані методи аналізу </a:t>
          </a:r>
          <a:br>
            <a:rPr lang="uk-UA" sz="18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endParaRPr lang="uk-UA" sz="1800" b="1" i="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607177" y="1259"/>
        <a:ext cx="4918531" cy="731081"/>
      </dsp:txXfrm>
    </dsp:sp>
    <dsp:sp modelId="{BEF37DE3-2476-4ABA-B1FD-02C2BD5C3A3B}">
      <dsp:nvSpPr>
        <dsp:cNvPr id="0" name=""/>
        <dsp:cNvSpPr/>
      </dsp:nvSpPr>
      <dsp:spPr>
        <a:xfrm>
          <a:off x="5607177" y="732341"/>
          <a:ext cx="4918531" cy="3437083"/>
        </a:xfrm>
        <a:prstGeom prst="rect">
          <a:avLst/>
        </a:prstGeom>
        <a:solidFill>
          <a:schemeClr val="accent4">
            <a:tint val="40000"/>
            <a:alpha val="90000"/>
            <a:hueOff val="19263248"/>
            <a:satOff val="-10735"/>
            <a:lumOff val="-611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9263248"/>
              <a:satOff val="-10735"/>
              <a:lumOff val="-6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b="0" i="0" kern="1200" noProof="0">
              <a:latin typeface="Segoe UI Semilight" panose="020B0402040204020203" pitchFamily="34" charset="0"/>
              <a:cs typeface="Segoe UI Semilight" panose="020B0402040204020203" pitchFamily="34" charset="0"/>
            </a:rPr>
            <a:t>ґрунтуються на описуванні аналітичних процедур і логічному рівні, а не на жорстких аналітичних взаємозв'язках і залежностях. Для цих методів характерний певний суб'єктивізм, оскільки в них велике значення мають інтуїція, досвід та знання аналітика.</a:t>
          </a:r>
          <a:endParaRPr lang="uk-UA" sz="1800" b="0" i="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Експертні оцінки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Анкетування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Тестування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Експеримент тощо.</a:t>
          </a:r>
        </a:p>
      </dsp:txBody>
      <dsp:txXfrm>
        <a:off x="5607177" y="732341"/>
        <a:ext cx="4918531" cy="3437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10345-D57C-48A5-BCE0-CDC1BCCDF2C7}">
      <dsp:nvSpPr>
        <dsp:cNvPr id="0" name=""/>
        <dsp:cNvSpPr/>
      </dsp:nvSpPr>
      <dsp:spPr>
        <a:xfrm rot="5400000">
          <a:off x="451104" y="3209083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D8E96-1DCC-4626-8E0A-565029FF8B85}">
      <dsp:nvSpPr>
        <dsp:cNvPr id="0" name=""/>
        <dsp:cNvSpPr/>
      </dsp:nvSpPr>
      <dsp:spPr>
        <a:xfrm>
          <a:off x="225666" y="3880528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S (</a:t>
          </a:r>
          <a:r>
            <a:rPr lang="uk-UA" sz="1600" b="0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Specific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Конкретність</a:t>
          </a:r>
          <a:r>
            <a:rPr lang="uk-UA" sz="1600" b="1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чітко визначена мета. Наприклад, не просто "купити трактор", а "придбати трактор потужністю 300 </a:t>
          </a:r>
          <a:r>
            <a:rPr lang="uk-UA" sz="1600" b="0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к.с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. для обробітку 1000 га".</a:t>
          </a:r>
          <a:endParaRPr lang="uk-UA" sz="1600" kern="1200" noProof="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25666" y="3880528"/>
        <a:ext cx="2028833" cy="1778391"/>
      </dsp:txXfrm>
    </dsp:sp>
    <dsp:sp modelId="{123B58FD-B32D-4D82-B258-DAD0CF240849}">
      <dsp:nvSpPr>
        <dsp:cNvPr id="0" name=""/>
        <dsp:cNvSpPr/>
      </dsp:nvSpPr>
      <dsp:spPr>
        <a:xfrm>
          <a:off x="1871701" y="3043638"/>
          <a:ext cx="382798" cy="382798"/>
        </a:xfrm>
        <a:prstGeom prst="triangle">
          <a:avLst>
            <a:gd name="adj" fmla="val 100000"/>
          </a:avLst>
        </a:prstGeom>
        <a:solidFill>
          <a:schemeClr val="accent4">
            <a:hueOff val="2384300"/>
            <a:satOff val="417"/>
            <a:lumOff val="-5343"/>
            <a:alphaOff val="0"/>
          </a:schemeClr>
        </a:solidFill>
        <a:ln w="12700" cap="flat" cmpd="sng" algn="ctr">
          <a:solidFill>
            <a:schemeClr val="accent4">
              <a:hueOff val="2384300"/>
              <a:satOff val="417"/>
              <a:lumOff val="-5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8DEA4-3865-4B0D-AF62-07AEF69657AE}">
      <dsp:nvSpPr>
        <dsp:cNvPr id="0" name=""/>
        <dsp:cNvSpPr/>
      </dsp:nvSpPr>
      <dsp:spPr>
        <a:xfrm rot="5400000">
          <a:off x="2934793" y="2594492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768601"/>
            <a:satOff val="833"/>
            <a:lumOff val="-10686"/>
            <a:alphaOff val="0"/>
          </a:schemeClr>
        </a:solidFill>
        <a:ln w="12700" cap="flat" cmpd="sng" algn="ctr">
          <a:solidFill>
            <a:schemeClr val="accent4">
              <a:hueOff val="4768601"/>
              <a:satOff val="833"/>
              <a:lumOff val="-10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A417-784A-4E63-A1CF-4EB726E60286}">
      <dsp:nvSpPr>
        <dsp:cNvPr id="0" name=""/>
        <dsp:cNvSpPr/>
      </dsp:nvSpPr>
      <dsp:spPr>
        <a:xfrm>
          <a:off x="2709355" y="3265937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M (</a:t>
          </a:r>
          <a:r>
            <a:rPr lang="uk-UA" sz="1600" b="0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Measurable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</a:t>
          </a:r>
          <a:r>
            <a:rPr lang="uk-UA" sz="1600" b="1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Вимірюваність</a:t>
          </a:r>
          <a:r>
            <a:rPr lang="uk-UA" sz="1600" b="1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ціль має бути виражена в цифрах (кілограми, гектари, відсотки, гроші). Наприклад, "підвищити врожайність сої до 3,5 т/га".</a:t>
          </a:r>
        </a:p>
      </dsp:txBody>
      <dsp:txXfrm>
        <a:off x="2709355" y="3265937"/>
        <a:ext cx="2028833" cy="1778391"/>
      </dsp:txXfrm>
    </dsp:sp>
    <dsp:sp modelId="{63740A13-8632-409A-8EB4-34F9EBAD748B}">
      <dsp:nvSpPr>
        <dsp:cNvPr id="0" name=""/>
        <dsp:cNvSpPr/>
      </dsp:nvSpPr>
      <dsp:spPr>
        <a:xfrm>
          <a:off x="4355391" y="2429046"/>
          <a:ext cx="382798" cy="382798"/>
        </a:xfrm>
        <a:prstGeom prst="triangle">
          <a:avLst>
            <a:gd name="adj" fmla="val 100000"/>
          </a:avLst>
        </a:prstGeom>
        <a:solidFill>
          <a:schemeClr val="accent4">
            <a:hueOff val="7152901"/>
            <a:satOff val="1250"/>
            <a:lumOff val="-16029"/>
            <a:alphaOff val="0"/>
          </a:schemeClr>
        </a:solidFill>
        <a:ln w="12700" cap="flat" cmpd="sng" algn="ctr">
          <a:solidFill>
            <a:schemeClr val="accent4">
              <a:hueOff val="7152901"/>
              <a:satOff val="1250"/>
              <a:lumOff val="-16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978F7-D6C7-417D-B413-1B88D6D55D6A}">
      <dsp:nvSpPr>
        <dsp:cNvPr id="0" name=""/>
        <dsp:cNvSpPr/>
      </dsp:nvSpPr>
      <dsp:spPr>
        <a:xfrm rot="5400000">
          <a:off x="5418482" y="1979900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537201"/>
            <a:satOff val="1667"/>
            <a:lumOff val="-21373"/>
            <a:alphaOff val="0"/>
          </a:schemeClr>
        </a:solidFill>
        <a:ln w="12700" cap="flat" cmpd="sng" algn="ctr">
          <a:solidFill>
            <a:schemeClr val="accent4">
              <a:hueOff val="9537201"/>
              <a:satOff val="1667"/>
              <a:lumOff val="-2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9B101-03BE-4C92-B036-0538799CD133}">
      <dsp:nvSpPr>
        <dsp:cNvPr id="0" name=""/>
        <dsp:cNvSpPr/>
      </dsp:nvSpPr>
      <dsp:spPr>
        <a:xfrm>
          <a:off x="5193045" y="2651345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A (</a:t>
          </a:r>
          <a:r>
            <a:rPr lang="uk-UA" sz="1600" b="0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Achievable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</a:t>
          </a:r>
          <a:r>
            <a:rPr lang="uk-UA" sz="1600" b="1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Досяжність: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цілі мають бути реалістичними, враховуючи наявні ресурси, техніку та кліматичні умови.</a:t>
          </a:r>
        </a:p>
      </dsp:txBody>
      <dsp:txXfrm>
        <a:off x="5193045" y="2651345"/>
        <a:ext cx="2028833" cy="1778391"/>
      </dsp:txXfrm>
    </dsp:sp>
    <dsp:sp modelId="{5CDD9A09-B5AC-4D97-AD58-B47C66E49487}">
      <dsp:nvSpPr>
        <dsp:cNvPr id="0" name=""/>
        <dsp:cNvSpPr/>
      </dsp:nvSpPr>
      <dsp:spPr>
        <a:xfrm>
          <a:off x="6839080" y="1814455"/>
          <a:ext cx="382798" cy="382798"/>
        </a:xfrm>
        <a:prstGeom prst="triangle">
          <a:avLst>
            <a:gd name="adj" fmla="val 100000"/>
          </a:avLst>
        </a:prstGeom>
        <a:solidFill>
          <a:schemeClr val="accent4">
            <a:hueOff val="11921502"/>
            <a:satOff val="2083"/>
            <a:lumOff val="-26716"/>
            <a:alphaOff val="0"/>
          </a:schemeClr>
        </a:solidFill>
        <a:ln w="12700" cap="flat" cmpd="sng" algn="ctr">
          <a:solidFill>
            <a:schemeClr val="accent4">
              <a:hueOff val="11921502"/>
              <a:satOff val="2083"/>
              <a:lumOff val="-26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7A903-7193-4BE0-9F15-40368EC4083B}">
      <dsp:nvSpPr>
        <dsp:cNvPr id="0" name=""/>
        <dsp:cNvSpPr/>
      </dsp:nvSpPr>
      <dsp:spPr>
        <a:xfrm rot="5400000">
          <a:off x="7902171" y="1365309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4305801"/>
            <a:satOff val="2500"/>
            <a:lumOff val="-32059"/>
            <a:alphaOff val="0"/>
          </a:schemeClr>
        </a:solidFill>
        <a:ln w="12700" cap="flat" cmpd="sng" algn="ctr">
          <a:solidFill>
            <a:schemeClr val="accent4">
              <a:hueOff val="14305801"/>
              <a:satOff val="2500"/>
              <a:lumOff val="-3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51478-62FA-4FD9-B9C7-398B563C0A2F}">
      <dsp:nvSpPr>
        <dsp:cNvPr id="0" name=""/>
        <dsp:cNvSpPr/>
      </dsp:nvSpPr>
      <dsp:spPr>
        <a:xfrm>
          <a:off x="7676734" y="2036754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R (</a:t>
          </a:r>
          <a:r>
            <a:rPr lang="uk-UA" sz="1600" b="0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Relevant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- </a:t>
          </a:r>
          <a:r>
            <a:rPr lang="uk-UA" sz="1600" b="1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Релевантність</a:t>
          </a:r>
          <a:r>
            <a:rPr lang="uk-UA" sz="1600" b="1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ціль повинна відповідати загальній стратегії розвитку господарства, наприклад, покращувати родючість ґрунту або знижувати собівартість продукції.</a:t>
          </a:r>
        </a:p>
      </dsp:txBody>
      <dsp:txXfrm>
        <a:off x="7676734" y="2036754"/>
        <a:ext cx="2028833" cy="1778391"/>
      </dsp:txXfrm>
    </dsp:sp>
    <dsp:sp modelId="{554D63B0-270F-4026-B676-CE6704489EA9}">
      <dsp:nvSpPr>
        <dsp:cNvPr id="0" name=""/>
        <dsp:cNvSpPr/>
      </dsp:nvSpPr>
      <dsp:spPr>
        <a:xfrm>
          <a:off x="9322769" y="1199864"/>
          <a:ext cx="382798" cy="382798"/>
        </a:xfrm>
        <a:prstGeom prst="triangle">
          <a:avLst>
            <a:gd name="adj" fmla="val 100000"/>
          </a:avLst>
        </a:prstGeom>
        <a:solidFill>
          <a:schemeClr val="accent4">
            <a:hueOff val="16690102"/>
            <a:satOff val="2916"/>
            <a:lumOff val="-37402"/>
            <a:alphaOff val="0"/>
          </a:schemeClr>
        </a:solidFill>
        <a:ln w="12700" cap="flat" cmpd="sng" algn="ctr">
          <a:solidFill>
            <a:schemeClr val="accent4">
              <a:hueOff val="16690102"/>
              <a:satOff val="2916"/>
              <a:lumOff val="-3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3F9DE-AF84-4F76-9108-E15E9F1F0413}">
      <dsp:nvSpPr>
        <dsp:cNvPr id="0" name=""/>
        <dsp:cNvSpPr/>
      </dsp:nvSpPr>
      <dsp:spPr>
        <a:xfrm rot="5400000">
          <a:off x="10385860" y="750718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9074402"/>
            <a:satOff val="3333"/>
            <a:lumOff val="-42745"/>
            <a:alphaOff val="0"/>
          </a:schemeClr>
        </a:solidFill>
        <a:ln w="12700" cap="flat" cmpd="sng" algn="ctr">
          <a:solidFill>
            <a:schemeClr val="accent4">
              <a:hueOff val="19074402"/>
              <a:satOff val="3333"/>
              <a:lumOff val="-4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40777-1C96-46D8-B649-7883485CFED9}">
      <dsp:nvSpPr>
        <dsp:cNvPr id="0" name=""/>
        <dsp:cNvSpPr/>
      </dsp:nvSpPr>
      <dsp:spPr>
        <a:xfrm>
          <a:off x="10160423" y="1422163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T (</a:t>
          </a:r>
          <a:r>
            <a:rPr lang="uk-UA" sz="1600" b="0" i="0" kern="1200" noProof="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Time-bound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) </a:t>
          </a:r>
          <a:r>
            <a:rPr lang="uk-UA" sz="1600" b="1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- Часові рамки:</a:t>
          </a:r>
          <a:r>
            <a:rPr lang="uk-UA" sz="1600" b="0" i="0" kern="1200" noProof="0" dirty="0">
              <a:latin typeface="Segoe UI Semibold" panose="020B0702040204020203" pitchFamily="34" charset="0"/>
              <a:cs typeface="Segoe UI Semibold" panose="020B0702040204020203" pitchFamily="34" charset="0"/>
            </a:rPr>
            <a:t> чітко визначений дедлайн, наприклад, "до завершення посівної кампанії" або "до 1 жовтня". </a:t>
          </a:r>
        </a:p>
      </dsp:txBody>
      <dsp:txXfrm>
        <a:off x="10160423" y="1422163"/>
        <a:ext cx="2028833" cy="1778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5F50E-1024-455D-8D48-BF718A11B708}">
      <dsp:nvSpPr>
        <dsp:cNvPr id="0" name=""/>
        <dsp:cNvSpPr/>
      </dsp:nvSpPr>
      <dsp:spPr>
        <a:xfrm>
          <a:off x="0" y="1113472"/>
          <a:ext cx="3562349" cy="2137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Виробнича підсистема</a:t>
          </a:r>
          <a:b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В агросекторі включає землеробство, техніку, добрива, насіння, зрошення, тваринництво.</a:t>
          </a:r>
          <a:b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рішення про перехід на точне землеробство змінює витрати, урожайність і потребу в кадрах.</a:t>
          </a:r>
          <a:endParaRPr lang="uk-UA" sz="160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113472"/>
        <a:ext cx="3562349" cy="2137409"/>
      </dsp:txXfrm>
    </dsp:sp>
    <dsp:sp modelId="{1B8AB509-3641-4F9B-9D03-892FA5C6E31A}">
      <dsp:nvSpPr>
        <dsp:cNvPr id="0" name=""/>
        <dsp:cNvSpPr/>
      </dsp:nvSpPr>
      <dsp:spPr>
        <a:xfrm>
          <a:off x="3918585" y="1113472"/>
          <a:ext cx="3562349" cy="2137409"/>
        </a:xfrm>
        <a:prstGeom prst="rect">
          <a:avLst/>
        </a:prstGeom>
        <a:solidFill>
          <a:schemeClr val="accent4">
            <a:hueOff val="4768601"/>
            <a:satOff val="833"/>
            <a:lumOff val="-1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Фінансова підсистема</a:t>
          </a:r>
          <a:b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Забезпечує інвестування, кредитування, обіг капіталу, оцінку ризику та рентабельності.</a:t>
          </a:r>
          <a:b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фермерське господарство аналізує доцільність залучення кредиту на купівлю комбайну через моделі окупності.</a:t>
          </a:r>
          <a:endParaRPr lang="uk-UA" sz="1600" b="1" i="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918585" y="1113472"/>
        <a:ext cx="3562349" cy="2137409"/>
      </dsp:txXfrm>
    </dsp:sp>
    <dsp:sp modelId="{D40A8C6B-14B7-40AF-B604-959B089C4ECF}">
      <dsp:nvSpPr>
        <dsp:cNvPr id="0" name=""/>
        <dsp:cNvSpPr/>
      </dsp:nvSpPr>
      <dsp:spPr>
        <a:xfrm>
          <a:off x="7837169" y="1113472"/>
          <a:ext cx="3562349" cy="2137409"/>
        </a:xfrm>
        <a:prstGeom prst="rect">
          <a:avLst/>
        </a:prstGeom>
        <a:solidFill>
          <a:schemeClr val="accent4">
            <a:hueOff val="9537201"/>
            <a:satOff val="1667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Маркетингова підсистема</a:t>
          </a:r>
          <a:b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Визначає позиціювання, канали збуту, взаємодію з </a:t>
          </a:r>
          <a:r>
            <a:rPr lang="uk-UA" sz="1600" b="0" i="0" kern="1200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трейдерами</a:t>
          </a: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, експортні стратегії.</a:t>
          </a:r>
          <a:b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аграрна компанія обирає між </a:t>
          </a:r>
          <a:r>
            <a:rPr lang="uk-UA" sz="1600" b="0" i="0" kern="1200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продажем</a:t>
          </a: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соняшника </a:t>
          </a:r>
          <a:r>
            <a:rPr lang="uk-UA" sz="1600" b="0" i="0" kern="1200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трейдеру</a:t>
          </a: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чи переробкою для отримання вищої маржі.</a:t>
          </a:r>
          <a:endParaRPr lang="uk-UA" sz="1600" b="1" i="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837169" y="1113472"/>
        <a:ext cx="3562349" cy="2137409"/>
      </dsp:txXfrm>
    </dsp:sp>
    <dsp:sp modelId="{A433DFCC-5F0D-4452-B2AE-63C2EC8F72D8}">
      <dsp:nvSpPr>
        <dsp:cNvPr id="0" name=""/>
        <dsp:cNvSpPr/>
      </dsp:nvSpPr>
      <dsp:spPr>
        <a:xfrm>
          <a:off x="1959292" y="3607117"/>
          <a:ext cx="3562349" cy="2137409"/>
        </a:xfrm>
        <a:prstGeom prst="rect">
          <a:avLst/>
        </a:prstGeom>
        <a:solidFill>
          <a:schemeClr val="accent4">
            <a:hueOff val="14305801"/>
            <a:satOff val="2500"/>
            <a:lumOff val="-3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Логістична підсистема</a:t>
          </a:r>
          <a:b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Включає транспортування, зберігання, елеваторні потужності, експортні коридори.</a:t>
          </a:r>
          <a:b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вибір логістики (морем, залізницею чи автомобілем) визначає кінцеву ціну продажу та маржу.</a:t>
          </a:r>
          <a:endParaRPr lang="uk-UA" sz="1600" b="1" i="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959292" y="3607117"/>
        <a:ext cx="3562349" cy="2137409"/>
      </dsp:txXfrm>
    </dsp:sp>
    <dsp:sp modelId="{0E4E7D84-5AF2-46E5-9E37-F06DF0665DB2}">
      <dsp:nvSpPr>
        <dsp:cNvPr id="0" name=""/>
        <dsp:cNvSpPr/>
      </dsp:nvSpPr>
      <dsp:spPr>
        <a:xfrm>
          <a:off x="6152214" y="3591877"/>
          <a:ext cx="3562349" cy="2137409"/>
        </a:xfrm>
        <a:prstGeom prst="rect">
          <a:avLst/>
        </a:prstGeom>
        <a:solidFill>
          <a:schemeClr val="accent4">
            <a:hueOff val="19074402"/>
            <a:satOff val="3333"/>
            <a:lumOff val="-4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Кадрова підсистема</a:t>
          </a:r>
          <a:br>
            <a:rPr lang="uk-UA" sz="1600" b="1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Охоплює управління людським капіталом, навчання, мотивацію, культуру.</a:t>
          </a:r>
          <a:b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1600" b="0" i="0" kern="1200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Приклад: нестача кваліфікованих механізаторів може знизити ефективність навіть найкращих технологій.</a:t>
          </a:r>
          <a:endParaRPr lang="uk-UA" sz="1600" b="1" i="0" kern="1200" noProof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152214" y="3591877"/>
        <a:ext cx="3562349" cy="2137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9D635-DC7A-4674-858F-D5A3C0A32ADD}">
      <dsp:nvSpPr>
        <dsp:cNvPr id="0" name=""/>
        <dsp:cNvSpPr/>
      </dsp:nvSpPr>
      <dsp:spPr>
        <a:xfrm>
          <a:off x="370892" y="2138"/>
          <a:ext cx="5272094" cy="31632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Ринки</a:t>
          </a:r>
          <a:br>
            <a:rPr lang="uk-UA" sz="2000" b="1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Агробізнес залежить від глобальних цін на зернові, добрива, паливо.</a:t>
          </a:r>
          <a:b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1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Приклад</a:t>
          </a:r>
          <a: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: падіння світових цін на олію одразу впливає на прибутковість соняшнику в Україні.</a:t>
          </a:r>
          <a:endParaRPr lang="uk-UA" sz="2000" kern="1200" noProof="0" dirty="0">
            <a:solidFill>
              <a:schemeClr val="bg2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0892" y="2138"/>
        <a:ext cx="5272094" cy="3163256"/>
      </dsp:txXfrm>
    </dsp:sp>
    <dsp:sp modelId="{87CBA6A3-009B-463D-B7BE-F34A87510FB7}">
      <dsp:nvSpPr>
        <dsp:cNvPr id="0" name=""/>
        <dsp:cNvSpPr/>
      </dsp:nvSpPr>
      <dsp:spPr>
        <a:xfrm>
          <a:off x="6170196" y="2138"/>
          <a:ext cx="5272094" cy="3163256"/>
        </a:xfrm>
        <a:prstGeom prst="rect">
          <a:avLst/>
        </a:prstGeom>
        <a:solidFill>
          <a:schemeClr val="accent2">
            <a:hueOff val="-3533212"/>
            <a:satOff val="-18134"/>
            <a:lumOff val="20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Конкуренти</a:t>
          </a:r>
          <a:br>
            <a:rPr lang="uk-UA" sz="2000" b="1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Поява більш ефективних технологій у конкурента може зменшити частку ринку.</a:t>
          </a:r>
          <a:b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1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Приклад</a:t>
          </a:r>
          <a: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: </a:t>
          </a:r>
          <a:r>
            <a:rPr lang="uk-UA" sz="2000" b="0" i="0" kern="1200" noProof="0" dirty="0" err="1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агрохолдинг</a:t>
          </a:r>
          <a: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що впровадив </a:t>
          </a:r>
          <a:r>
            <a:rPr lang="uk-UA" sz="2000" b="0" i="0" kern="1200" noProof="0" dirty="0" err="1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дрони</a:t>
          </a:r>
          <a:r>
            <a:rPr lang="uk-UA" sz="2000" b="0" i="0" kern="1200" noProof="0" dirty="0">
              <a:solidFill>
                <a:schemeClr val="bg2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для внесення ЗЗР, отримує перевагу над тими, хто працює традиційно.</a:t>
          </a:r>
          <a:endParaRPr lang="uk-UA" sz="2000" b="1" i="0" kern="1200" noProof="0" dirty="0">
            <a:solidFill>
              <a:schemeClr val="bg2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170196" y="2138"/>
        <a:ext cx="5272094" cy="3163256"/>
      </dsp:txXfrm>
    </dsp:sp>
    <dsp:sp modelId="{008AFD8A-05B3-46C2-A5AB-95163D0DC1DB}">
      <dsp:nvSpPr>
        <dsp:cNvPr id="0" name=""/>
        <dsp:cNvSpPr/>
      </dsp:nvSpPr>
      <dsp:spPr>
        <a:xfrm>
          <a:off x="370892" y="3692604"/>
          <a:ext cx="5272094" cy="3163256"/>
        </a:xfrm>
        <a:prstGeom prst="rect">
          <a:avLst/>
        </a:prstGeom>
        <a:solidFill>
          <a:schemeClr val="accent2">
            <a:hueOff val="-7066424"/>
            <a:satOff val="-36268"/>
            <a:lumOff val="4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Держава</a:t>
          </a:r>
          <a:br>
            <a:rPr lang="uk-UA" sz="2000" b="1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Регуляторна політика, податки, обмеження експорту, земельна реформа - все це визначає поведінку бізнесу.</a:t>
          </a:r>
          <a:br>
            <a:rPr lang="uk-UA" sz="2000" b="0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1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Приклад</a:t>
          </a:r>
          <a:r>
            <a:rPr lang="uk-UA" sz="2000" b="0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: зміна ПДВ на 14% для аграрних культур змінює структуру витрат і доходів.</a:t>
          </a:r>
          <a:endParaRPr lang="uk-UA" sz="2000" b="1" i="0" kern="12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0892" y="3692604"/>
        <a:ext cx="5272094" cy="3163256"/>
      </dsp:txXfrm>
    </dsp:sp>
    <dsp:sp modelId="{AE0AA184-3272-4D40-B5B5-981B9E6E03CD}">
      <dsp:nvSpPr>
        <dsp:cNvPr id="0" name=""/>
        <dsp:cNvSpPr/>
      </dsp:nvSpPr>
      <dsp:spPr>
        <a:xfrm>
          <a:off x="6170196" y="3692604"/>
          <a:ext cx="5272094" cy="3163256"/>
        </a:xfrm>
        <a:prstGeom prst="rect">
          <a:avLst/>
        </a:prstGeom>
        <a:solidFill>
          <a:schemeClr val="accent2">
            <a:hueOff val="-10599636"/>
            <a:satOff val="-54402"/>
            <a:lumOff val="6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Суспільство</a:t>
          </a:r>
          <a:br>
            <a:rPr lang="uk-UA" sz="2000" b="1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uk-UA" sz="2000" b="0" i="0" kern="1200" noProof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Попит на екологічні продукти, тиск щодо скорочення пестицидів, вимоги до прозорості - соціальні фактори. Бізнес постійно адаптується до змін зовнішнього середовища, що робить його функціонування динамічним.</a:t>
          </a:r>
          <a:endParaRPr lang="uk-UA" sz="2000" b="1" i="0" kern="1200" noProof="0" dirty="0">
            <a:solidFill>
              <a:schemeClr val="tx1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170196" y="3692604"/>
        <a:ext cx="5272094" cy="316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Вміст на основі ШІ може бути неправильним.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0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Поняття бізнесу у сучасній економічній науці, Необхідність наукового підходу до управління бізнесом, Бізнес як об’єкт дослідження в економетрії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7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Сучасне трактування бізнесу ґрунтується на уявленні про нього як про комплексну систему створення доданої вартості, у межах якої формуються економічні, технологічні та організаційні взаємозв’язки між виробниками, споживачами та ринком. Бізнес у науковому контексті розглядається як відкрита соціально-економічна система, що постійно взаємодіє із зовнішнім середовищем, адаптується до змін, реагує на ринкові сигнали та формує стійкі механізми саморегуляції. В аграрному секторі бізнес має багатокомпонентну природу: він поєднує виробничі процеси (вирощування культур, тваринництво), переробку (харчова промисловість), логістику (зберігання, транспортування), а також ринкові механізми ціноутворення, сезонність та природно-кліматичні ризики. Таким чином, аграрний бізнес є важливим об’єктом економетричного аналізу через високу залежність від факторів пропозиції, попиту, клімату, державної політики й міжнародної торгівлі. Науковий підхід дозволяє систематизувати змінні, визначати ключові взаємозв’язки та прогнозувати ефективність виробництва. Тому розгляд бізнесу як наукової структури забезпечує кращу якість управлінських рішень, підвищує конкурентоспроможність та знижує ризики в аграрній галузі.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6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Науковий підхід у сучасному менеджменті передбачає використання доказових методів аналізу, кількісних моделей та даних для прийняття раціональних управлінських рішень. В умовах аграрного сектору такий підхід є критично необхідним через значну мінливість зовнішнього середовища: погодні коливання, зміни у світовій кон’юнктурі ринків, цінові шоки, коливання врожайності та високий рівень ризику. Економетрія допомагає структурувати ці фактори, оцінити їхній вплив на виробництво й визначити оптимальні рішення. Наприклад, моделі регресії дозволяють прогнозувати урожайність залежно від погодних показників і технологічних параметрів; часові ряди — передбачати зміни цін на зерно чи молочну продукцію; оптимізаційні моделі — обирати найефективнішу структуру посівів. Науковий підхід створює основу для цифрової трансформації агробізнесу, застосування точного землеробства, автоматизації процесів планування, аналізу і контролю. Завдяки цьому підприємства отримують конкурентні переваги, знижують витрати, покращують прогнозування й краще управляють ризиками, що є ключовим фактором стійкого розвитку.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7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720" y="1605915"/>
            <a:ext cx="4480560" cy="2468880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480" y="4245427"/>
            <a:ext cx="3749040" cy="14630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5E30E4-6ABC-717D-EDA7-C6A92FCDB0F6}"/>
              </a:ext>
            </a:extLst>
          </p:cNvPr>
          <p:cNvSpPr>
            <a:spLocks noChangeAspect="1"/>
          </p:cNvSpPr>
          <p:nvPr userDrawn="1"/>
        </p:nvSpPr>
        <p:spPr>
          <a:xfrm>
            <a:off x="3069336" y="402336"/>
            <a:ext cx="6053328" cy="605332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6B797E-AAB7-2FA3-8ADB-E0218F350D22}"/>
              </a:ext>
            </a:extLst>
          </p:cNvPr>
          <p:cNvCxnSpPr>
            <a:cxnSpLocks/>
          </p:cNvCxnSpPr>
          <p:nvPr/>
        </p:nvCxnSpPr>
        <p:spPr>
          <a:xfrm flipV="1">
            <a:off x="6096000" y="0"/>
            <a:ext cx="0" cy="402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586E34-FF91-68B8-CAEC-F84AD2DEEDB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6455664"/>
            <a:ext cx="0" cy="402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8CCB10-9F99-49CE-839A-D1D1C8B51CC8}"/>
              </a:ext>
            </a:extLst>
          </p:cNvPr>
          <p:cNvGrpSpPr/>
          <p:nvPr userDrawn="1"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2BBAB3-D3B1-A927-AFB7-E23615F2CD58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581A57-E7BF-DC2D-2E40-FD3FB95BA77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602E52-B25B-C787-B432-FAE138B19417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3978C-81F6-A536-CE48-A5BCDCD8424B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10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040" y="2103120"/>
            <a:ext cx="3931920" cy="201168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4177393"/>
            <a:ext cx="2743200" cy="109728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39BFE6-4C9C-5B1E-ED2D-D672723D9480}"/>
              </a:ext>
            </a:extLst>
          </p:cNvPr>
          <p:cNvGrpSpPr/>
          <p:nvPr userDrawn="1"/>
        </p:nvGrpSpPr>
        <p:grpSpPr>
          <a:xfrm>
            <a:off x="795290" y="400467"/>
            <a:ext cx="10603299" cy="6052793"/>
            <a:chOff x="795290" y="400467"/>
            <a:chExt cx="10603299" cy="605279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4F5756-0D00-A0C9-4813-70C9B7C191EE}"/>
                </a:ext>
              </a:extLst>
            </p:cNvPr>
            <p:cNvCxnSpPr>
              <a:cxnSpLocks/>
            </p:cNvCxnSpPr>
            <p:nvPr/>
          </p:nvCxnSpPr>
          <p:spPr>
            <a:xfrm>
              <a:off x="797169" y="96634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2B78D9-04A0-2DE2-227F-950F1640461C}"/>
                </a:ext>
              </a:extLst>
            </p:cNvPr>
            <p:cNvCxnSpPr>
              <a:cxnSpLocks/>
            </p:cNvCxnSpPr>
            <p:nvPr/>
          </p:nvCxnSpPr>
          <p:spPr>
            <a:xfrm>
              <a:off x="795290" y="589397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1CFAC1-EF4C-3A94-56C0-11F4FA3BBF8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467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629CBD-3927-3D28-1F30-9F6EA745382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87384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88387A3-E4C6-1FA3-B53D-8321DABF7F57}"/>
              </a:ext>
            </a:extLst>
          </p:cNvPr>
          <p:cNvSpPr/>
          <p:nvPr userDrawn="1"/>
        </p:nvSpPr>
        <p:spPr>
          <a:xfrm>
            <a:off x="3635480" y="966343"/>
            <a:ext cx="4921041" cy="4921041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347A20-E5CE-D48A-532A-43A9AE6D845E}"/>
              </a:ext>
            </a:extLst>
          </p:cNvPr>
          <p:cNvGrpSpPr/>
          <p:nvPr userDrawn="1"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0530ED-939C-9AE3-E2AA-C67A3BAE2302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E0B585-5421-AB6C-F2B4-387F4FCC3B84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F59087-71C3-F7D4-40F9-C5030341EBF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1F614F-4E8C-C510-F9CA-18D5C8F8000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8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7772400" cy="4572000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69A2-4F59-479F-BEF2-69F2219A16C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F319F3-7ADB-A297-31E7-B4ECAED75F6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342D09D-B576-2CDA-0E02-F693119B459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E4725A-AB5F-A233-599A-4D9D5792EF7D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93BF32-D165-B68D-46A9-E4857CC06E93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FA350C-9C20-0040-6C52-924473C264D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0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160" y="1463040"/>
            <a:ext cx="4297680" cy="3931920"/>
          </a:xfrm>
        </p:spPr>
        <p:txBody>
          <a:bodyPr anchor="ctr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5EBEF67-1D90-5D54-354B-6412957B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87A7C1D-E0BF-03ED-4BF5-BD5B7A5E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B12F-C5D8-43C4-BBB0-DAFB57DF07E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3DCCFC-6C6C-BEE4-3288-E22430B7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64D07C-30EB-180E-ECA5-7D994FB6B458}"/>
              </a:ext>
            </a:extLst>
          </p:cNvPr>
          <p:cNvGrpSpPr/>
          <p:nvPr/>
        </p:nvGrpSpPr>
        <p:grpSpPr>
          <a:xfrm>
            <a:off x="801384" y="402336"/>
            <a:ext cx="10591869" cy="6053328"/>
            <a:chOff x="801384" y="402336"/>
            <a:chExt cx="10591869" cy="60533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04066B-2A84-9323-C5DA-5B348302F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336" y="402336"/>
              <a:ext cx="6053328" cy="605332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DA6AEC-ECB3-F1C7-E764-B8ADFE06411F}"/>
                </a:ext>
              </a:extLst>
            </p:cNvPr>
            <p:cNvCxnSpPr>
              <a:cxnSpLocks/>
            </p:cNvCxnSpPr>
            <p:nvPr/>
          </p:nvCxnSpPr>
          <p:spPr>
            <a:xfrm>
              <a:off x="801384" y="3421722"/>
              <a:ext cx="22705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0DB266-E37E-7698-DB7E-6D9E94BDFA72}"/>
                </a:ext>
              </a:extLst>
            </p:cNvPr>
            <p:cNvCxnSpPr>
              <a:cxnSpLocks/>
            </p:cNvCxnSpPr>
            <p:nvPr/>
          </p:nvCxnSpPr>
          <p:spPr>
            <a:xfrm>
              <a:off x="9122664" y="3421722"/>
              <a:ext cx="22705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19D4A54-15D9-3C99-7553-173F66B741B0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44712B6-CD65-6015-EC36-F8A05F355A6F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82FE47-168D-894B-9992-69DDA276429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B7F1E8-9C58-EB4B-7C58-F14781D8EA5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0AA4AF-279E-969C-C602-1D4B7466E4B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63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040" y="1645920"/>
            <a:ext cx="3931920" cy="3566160"/>
          </a:xfrm>
        </p:spPr>
        <p:txBody>
          <a:bodyPr anchor="ctr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5EBEF67-1D90-5D54-354B-6412957B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87A7C1D-E0BF-03ED-4BF5-BD5B7A5E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E280-1FAF-431A-AFCC-652D1D76893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3DCCFC-6C6C-BEE4-3288-E22430B7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2419B5-61E2-FD73-4DC0-6BD4FEA22BC7}"/>
              </a:ext>
            </a:extLst>
          </p:cNvPr>
          <p:cNvGrpSpPr/>
          <p:nvPr/>
        </p:nvGrpSpPr>
        <p:grpSpPr>
          <a:xfrm>
            <a:off x="3357372" y="400050"/>
            <a:ext cx="5477256" cy="6053507"/>
            <a:chOff x="3357372" y="400050"/>
            <a:chExt cx="5477256" cy="605350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04066B-2A84-9323-C5DA-5B348302F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7372" y="690372"/>
              <a:ext cx="5477256" cy="547725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0D9250-FE41-6A62-63E0-45557F7A821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050"/>
              <a:ext cx="0" cy="290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B5D07D-F48B-B558-CC22-73A8D1D25CE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163235"/>
              <a:ext cx="0" cy="290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53EE4-7656-051D-B9EA-5CE4DF67F1BC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995F0C-E3CB-71F5-AA4A-3E0C2250F6DF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E96190-C8C5-5A5E-583F-A1FA14CA530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33EFCA-48D0-CA03-8F58-5201249ED94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8BC0BD-74F3-CF74-E3F6-B1AB0632536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27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160" y="1463040"/>
            <a:ext cx="4297680" cy="3931920"/>
          </a:xfrm>
        </p:spPr>
        <p:txBody>
          <a:bodyPr anchor="ctr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5EBEF67-1D90-5D54-354B-6412957B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87A7C1D-E0BF-03ED-4BF5-BD5B7A5E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1AC0-F140-4CFD-8DB3-1250D01F4A1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3DCCFC-6C6C-BEE4-3288-E22430B7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04066B-2A84-9323-C5DA-5B348302F471}"/>
              </a:ext>
            </a:extLst>
          </p:cNvPr>
          <p:cNvSpPr>
            <a:spLocks noChangeAspect="1"/>
          </p:cNvSpPr>
          <p:nvPr/>
        </p:nvSpPr>
        <p:spPr>
          <a:xfrm>
            <a:off x="3069336" y="402336"/>
            <a:ext cx="6053328" cy="605332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1BE2BD-7F8B-7C22-CFB1-672436A435C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096000" y="0"/>
            <a:ext cx="0" cy="402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605ED7-A153-EC6F-5FAD-36B4B4358E06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6096000" y="6455664"/>
            <a:ext cx="0" cy="402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C8215DB-D097-7C38-9C71-D1CFEFEF6A85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A25622-E70C-87A2-8948-57015501A771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C90E86-9351-B357-1E5C-6FFBE66DCF8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02D9F6-1ABE-59A5-65EE-083DC0F5BBAD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5F9938-96CE-D789-BC11-3480B8489FD3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91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32" y="862335"/>
            <a:ext cx="4389120" cy="512064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7100" y="816615"/>
            <a:ext cx="4389120" cy="5212080"/>
          </a:xfrm>
        </p:spPr>
        <p:txBody>
          <a:bodyPr anchor="ctr" anchorCtr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9D700C-85B2-47B3-997E-E13950E22DF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7BF5B-32BC-BBD0-CF2F-278F9759F7B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8C6683-0AEB-503B-BAF1-51DAAF22F621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2043B3-B90B-491D-9203-45C5F867EC8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E574BD-DC36-6D57-B675-4DC205A2F99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0042C9-94A3-B61B-E948-DEAD329E857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93BD77-3686-B555-2FC0-ACF67E598393}"/>
              </a:ext>
            </a:extLst>
          </p:cNvPr>
          <p:cNvCxnSpPr>
            <a:cxnSpLocks/>
          </p:cNvCxnSpPr>
          <p:nvPr/>
        </p:nvCxnSpPr>
        <p:spPr>
          <a:xfrm>
            <a:off x="6096000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6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23" y="822960"/>
            <a:ext cx="4342337" cy="210312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E984F9-2199-EBFA-F2CC-8763C190A2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699909B-C939-96B1-BC6D-ADAB553102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672" y="402336"/>
            <a:ext cx="5289176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r="1" b="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00623" y="3834765"/>
            <a:ext cx="4343400" cy="210312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14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52F3B9-F3FC-C6BA-2D5C-232401B1DD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80006D-ECDF-498D-B49A-7AD8A8EE5B1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A914D9-9468-7038-39C3-3B639A66D8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0CE65A-BB1E-AC85-3441-39F20A18F2A5}"/>
              </a:ext>
            </a:extLst>
          </p:cNvPr>
          <p:cNvGrpSpPr/>
          <p:nvPr/>
        </p:nvGrpSpPr>
        <p:grpSpPr>
          <a:xfrm>
            <a:off x="6093848" y="402336"/>
            <a:ext cx="5297241" cy="6053328"/>
            <a:chOff x="6093848" y="402336"/>
            <a:chExt cx="5297241" cy="605332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186CB7-6AEB-B743-4514-FD48EC862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3848" y="3425476"/>
              <a:ext cx="52972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BA0EC0-9334-E3BD-A943-2A6CE641D18A}"/>
                </a:ext>
              </a:extLst>
            </p:cNvPr>
            <p:cNvCxnSpPr/>
            <p:nvPr/>
          </p:nvCxnSpPr>
          <p:spPr>
            <a:xfrm>
              <a:off x="6099748" y="402336"/>
              <a:ext cx="0" cy="6053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199F47-2C0A-4C3F-B557-642A89A02175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87DDCC1-3A31-C96B-B944-3D034E35CE59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21C807-39D4-D4AA-9527-8658CEF781D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E28386-8201-E969-93C4-035054A6593B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5476B2-B1B9-0305-3417-F5958B27BB8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37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52" y="816615"/>
            <a:ext cx="4297680" cy="521208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9C5E13-DAC4-195E-1928-8B3D9E93B8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04000" y="2184400"/>
            <a:ext cx="4298950" cy="2468563"/>
          </a:xfrm>
        </p:spPr>
        <p:txBody>
          <a:bodyPr anchor="ctr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60E92D-E4AA-41FD-9964-35C75C9EC11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4AF90E-26F2-BCC1-1730-ECA670AFE5A9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7397F7-ED9A-8F00-3F67-261E1D3015B7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FA2613-2C66-F678-F8F9-98BC7AA76A7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C37B4F-9C8D-F842-D910-EFB122B37BA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ABB5DB-6C07-7796-F8FD-C5EF39B54DC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FF3CE0-FE95-A5D4-5EF7-60EA03431A10}"/>
              </a:ext>
            </a:extLst>
          </p:cNvPr>
          <p:cNvCxnSpPr>
            <a:cxnSpLocks/>
          </p:cNvCxnSpPr>
          <p:nvPr/>
        </p:nvCxnSpPr>
        <p:spPr>
          <a:xfrm>
            <a:off x="6096000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71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52" y="816615"/>
            <a:ext cx="4297680" cy="521208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9369" y="1045029"/>
            <a:ext cx="3900879" cy="4663440"/>
          </a:xfrm>
        </p:spPr>
        <p:txBody>
          <a:bodyPr anchor="ctr" anchorCtr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6A85BB-A416-4D3A-9A4F-C028C19B4D1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2062BE-564D-E723-4D32-E97A7D6D9BFF}"/>
              </a:ext>
            </a:extLst>
          </p:cNvPr>
          <p:cNvCxnSpPr>
            <a:cxnSpLocks/>
          </p:cNvCxnSpPr>
          <p:nvPr/>
        </p:nvCxnSpPr>
        <p:spPr>
          <a:xfrm>
            <a:off x="6096000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24391A-72C8-59EB-093A-7DB51C79B077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FAD0B9-5EED-C0C3-D1D9-648F10ED7BE6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B9583C-8B41-3D50-9FDD-E26958D31AFD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EAC0D2-6922-25FF-877D-8CDA3D65C5E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8399D9-F337-D887-E4B6-C348B7A9629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314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32" y="816615"/>
            <a:ext cx="4389120" cy="521208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BC836E-EE23-E8E8-F704-10EB1EBA07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5248" y="816615"/>
            <a:ext cx="4389104" cy="5224768"/>
          </a:xfrm>
        </p:spPr>
        <p:txBody>
          <a:bodyPr anchor="ctr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4575EC-B9BE-45B3-8586-C8BE8EAAAFB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35B3E4-3247-E935-5816-43C07DF6498F}"/>
              </a:ext>
            </a:extLst>
          </p:cNvPr>
          <p:cNvCxnSpPr>
            <a:cxnSpLocks/>
          </p:cNvCxnSpPr>
          <p:nvPr/>
        </p:nvCxnSpPr>
        <p:spPr>
          <a:xfrm>
            <a:off x="6096000" y="402336"/>
            <a:ext cx="0" cy="60533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0567FB-D8E5-4494-8865-28151857CC4C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2D679A-B370-3459-D826-984A8FAAB543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0B87DB-56D9-FC57-14D7-948086B86C1B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10EE14-987F-5583-91B2-3C68EE913C1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296E2B-A6A5-A82B-D158-69450A5EA394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71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170C3BF-B703-4A66-2FFE-1FD2365D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0080"/>
            <a:ext cx="10058400" cy="77723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884465-7638-4041-56EF-684A60E84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848" y="1463040"/>
            <a:ext cx="10052050" cy="47545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6F9D9E-FBB2-49D2-98A3-375E6DBB1458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E13058-C9D5-FD2D-4E13-939A6700763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AF45BD-F4F0-4F29-C005-BA3BC8AF0A65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8559CA-B25F-A779-165D-000F511B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76E1BB-25B4-D52E-01F1-44C64375D6F6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C388FC-A0B6-481D-BEB4-876D3CFC3F7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950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BE259E-88AB-BB2B-BAA5-9AF1880F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0080"/>
            <a:ext cx="10058400" cy="731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63040"/>
            <a:ext cx="10058400" cy="438912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06CAD2-7B03-4F77-BEED-A9CE4E90E52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FE2746-CBB4-791D-92ED-7D4BA96D0C9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72F8CD-9781-5B69-6A2F-ACD2927779DB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09B7C8-C55B-17E4-6C60-9C15BB7A632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0942E2-D6E0-4A3B-CF5E-C7A8F0B917C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5B6906-9443-FEB0-23E3-78142F3660A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63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3C509E-C7AC-2821-160D-02A10B58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640080"/>
            <a:ext cx="10058400" cy="731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3C0EFA-B5AE-CA80-DC77-DA3E8AC5A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9975" y="1463675"/>
            <a:ext cx="10052050" cy="47545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93171-6682-4BC9-9945-966126AB4B5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433CD-47AD-50BF-BD73-0A8881E7799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453102-CF88-5F5D-F01F-D55DFF9F821B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331B85-F551-1D98-E249-E17615E9AA7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1728A5-B526-3330-7A6A-8E6E4F5AB128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48EDDF-9CB1-4C44-B1E2-CC97C6F10B3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8049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002" y="786386"/>
            <a:ext cx="2769913" cy="196596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0F07FB-C605-C475-2466-273F0A3662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2" y="396510"/>
            <a:ext cx="6984300" cy="605688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278" t="9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5002" y="2899068"/>
            <a:ext cx="2769913" cy="315426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7EAB-987E-5A82-3A52-4B05A2268E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AA9ECC-469F-4B8E-BD34-07C4E8D3E99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B01B09-0705-352B-A1FA-3E626EF069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EB4D60-2464-A9C4-215B-159431C1081B}"/>
              </a:ext>
            </a:extLst>
          </p:cNvPr>
          <p:cNvCxnSpPr/>
          <p:nvPr/>
        </p:nvCxnSpPr>
        <p:spPr>
          <a:xfrm>
            <a:off x="7790269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F5C2EA-B780-9C9C-77C2-9C6E76A40453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56C059-7605-4C77-F758-743839E07508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D5A105-823E-7F57-9BD9-B921E9D0B77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2C3FE9-B32A-64E0-FF0E-729AFCAC0FF0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9F84BA-E3BA-190A-D926-B57563866DF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709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6"/>
            <a:ext cx="2733933" cy="196596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0F07FB-C605-C475-2466-273F0A3662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8" y="2899068"/>
            <a:ext cx="2733933" cy="315426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7207" y="396510"/>
            <a:ext cx="6984300" cy="605688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278" t="9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7EAB-987E-5A82-3A52-4B05A2268E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BD8752-7BE3-4D87-B742-4591FA880F2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B01B09-0705-352B-A1FA-3E626EF069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EB4D60-2464-A9C4-215B-159431C1081B}"/>
              </a:ext>
            </a:extLst>
          </p:cNvPr>
          <p:cNvCxnSpPr/>
          <p:nvPr/>
        </p:nvCxnSpPr>
        <p:spPr>
          <a:xfrm>
            <a:off x="4392440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06094-CD46-FD37-15EF-7C5ED43D2E04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13FC44-1419-B29C-2719-5D21B5FAB872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635384-8C2F-F008-F19F-E7277C4CD824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4D592-13C7-2B81-775C-17CEE45C682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AC0629-36FF-17F3-D1B6-1FFADC425E4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69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4292076"/>
            <a:ext cx="3291840" cy="173735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" y="400050"/>
            <a:ext cx="10561320" cy="3602303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b="-175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4292076"/>
            <a:ext cx="6309360" cy="173736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CE330D-E58C-4D6F-87CB-0ADC053EF516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41AB78-00EA-C6DB-5859-59235D680038}"/>
              </a:ext>
            </a:extLst>
          </p:cNvPr>
          <p:cNvCxnSpPr>
            <a:cxnSpLocks/>
          </p:cNvCxnSpPr>
          <p:nvPr/>
        </p:nvCxnSpPr>
        <p:spPr>
          <a:xfrm>
            <a:off x="803185" y="4018394"/>
            <a:ext cx="10584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402F3EE-5A8F-A913-E4A4-DE5F2B1F2E2B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B51874-0819-129D-10E6-493F10681A3D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DD5B01-D5A3-844C-1227-68F4BC23071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B9A768-047B-4797-F4FA-1949EC09586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CE28C1-4A24-5039-21A3-CAB1FFE878C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4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3291840" cy="173736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786384"/>
            <a:ext cx="6309360" cy="173736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255FBD2-735E-C257-607E-CB2F585DBB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340" y="2831629"/>
            <a:ext cx="10561320" cy="3602303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b="-175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BDE9E-F3D4-4B19-8A53-22190533DBA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41AB78-00EA-C6DB-5859-59235D680038}"/>
              </a:ext>
            </a:extLst>
          </p:cNvPr>
          <p:cNvCxnSpPr>
            <a:cxnSpLocks/>
          </p:cNvCxnSpPr>
          <p:nvPr/>
        </p:nvCxnSpPr>
        <p:spPr>
          <a:xfrm>
            <a:off x="803185" y="2802870"/>
            <a:ext cx="10584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402F3EE-5A8F-A913-E4A4-DE5F2B1F2E2B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B51874-0819-129D-10E6-493F10681A3D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DD5B01-D5A3-844C-1227-68F4BC23071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B9A768-047B-4797-F4FA-1949EC09586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CE28C1-4A24-5039-21A3-CAB1FFE878C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88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0" y="786385"/>
            <a:ext cx="3291840" cy="149961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4FEC1-7004-7D66-39C0-5B3A0B2E46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3" y="400050"/>
            <a:ext cx="6452176" cy="6052952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39" t="38" r="-12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0960" y="2468880"/>
            <a:ext cx="3291840" cy="354973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F019D-CA37-05FF-D534-08FDF17D31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E3DFD-9373-4D4B-850F-63D341DA0F4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2A8A-3017-C293-CAA4-79DAC74143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BCF003-D6AC-D9E0-C254-602FAE60278B}"/>
              </a:ext>
            </a:extLst>
          </p:cNvPr>
          <p:cNvCxnSpPr/>
          <p:nvPr/>
        </p:nvCxnSpPr>
        <p:spPr>
          <a:xfrm>
            <a:off x="7267016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80CB927-6193-3B14-8326-BBA8970C4F3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DFF263-1BF6-293B-B046-2941778BCA54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A48FB5-B732-D35D-2F75-840EFFCA6EF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4D5118-DFE8-485E-6BE3-B042C0129B0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779D56-9125-9DD5-D919-9FBC4DE4C9C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88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92" y="790302"/>
            <a:ext cx="3291840" cy="149961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358B6-BD90-E536-E301-EAF518F93D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8" y="2468880"/>
            <a:ext cx="3291840" cy="354787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5692" y="402336"/>
            <a:ext cx="6455664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-271" t="1" r="-2" b="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5757A-4818-B0C9-F86A-A70480EA9B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372CCE-8ACD-4161-8346-DACD1EF5A0E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B5840-4614-F082-0EE8-166E877279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E0255-54E9-B23E-623C-F5C3D5397CDC}"/>
              </a:ext>
            </a:extLst>
          </p:cNvPr>
          <p:cNvCxnSpPr/>
          <p:nvPr/>
        </p:nvCxnSpPr>
        <p:spPr>
          <a:xfrm>
            <a:off x="4911667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B048E29-F249-FCD5-75C6-EF3AD5392084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81520-7C65-58B5-6A72-4A87A2886B4D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D33EF2-FCD9-64BB-D5BD-71A6C1A0BCA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4CC74B-22E1-1F2A-8B43-52BB3A2671A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33C6DA-321C-7253-1FDF-F238DBFA8DA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216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7" y="786384"/>
            <a:ext cx="5456295" cy="100584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9D9456A-3FB8-5960-7F55-D6B686CFFC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7" y="1920240"/>
            <a:ext cx="5456295" cy="42062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8133" y="402336"/>
            <a:ext cx="4307415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-549" r="-154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242EA1D-81E7-620D-1BD8-6D18329BD2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2DC4B6-A5C7-4299-BE6B-389F940BF10A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1505A7-ADCB-6529-BE02-48BD8F2CFD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A70D03-884A-50D9-2A83-C93ADDD49A38}"/>
              </a:ext>
            </a:extLst>
          </p:cNvPr>
          <p:cNvCxnSpPr/>
          <p:nvPr/>
        </p:nvCxnSpPr>
        <p:spPr>
          <a:xfrm>
            <a:off x="7054440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9C2927C-12EE-49B3-DF99-04A869F1E12B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0EFC1CE-B3AD-ED82-4797-595D2898220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42A2DBA-4EA6-1D56-360C-A2123A287B6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81C874-21DE-792C-9FEE-BF48EECBBC6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6A35DD-6C6E-B96F-0038-DD2CD2777923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73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0" y="786384"/>
            <a:ext cx="5394960" cy="100584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26D65-1470-5355-C0AB-4C755AE364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26947C16-472E-02E4-EE92-74FC49AB3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1700" y="402336"/>
            <a:ext cx="4382592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-123" t="151" r="-225" b="-15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7840" y="1920240"/>
            <a:ext cx="5394960" cy="42062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3F24-F909-9BD0-1CE0-3AFA9296B6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9A547C-B58D-4D18-BEA3-0C0DB6BD322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47767-378C-917C-1CEA-C28D4F2BD4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B8D92F-DD5D-21B4-7D10-80457CCEDEC0}"/>
              </a:ext>
            </a:extLst>
          </p:cNvPr>
          <p:cNvCxnSpPr/>
          <p:nvPr/>
        </p:nvCxnSpPr>
        <p:spPr>
          <a:xfrm>
            <a:off x="5185777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3FE30-EF8F-C27D-E8AB-BB565902B9FB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B333B6-9BB2-24CF-B636-1E04F1411213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F5CADF-5A1B-0BEC-D60A-C6D3AF70F25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755C8-3D3B-E5E6-1F70-528A7BCA65A3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6F374D-A3D9-FD1D-A133-794607CFD75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648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E20B57-74C2-7AD8-6E07-D29EE6A6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12" y="4597404"/>
            <a:ext cx="9784077" cy="980435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8025AC-332D-ADB0-3E96-03E4761BB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7008" y="5668963"/>
            <a:ext cx="9784842" cy="6397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8258" y="404999"/>
            <a:ext cx="10575485" cy="3836802"/>
          </a:xfrm>
          <a:blipFill dpi="0" rotWithShape="1">
            <a:blip r:embed="rId2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1" b="-66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040831" y="4203335"/>
            <a:ext cx="349431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5058B3-EEF2-4DD0-8865-E06070870E6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04286-3DEB-9849-219D-A085C0024794}"/>
              </a:ext>
            </a:extLst>
          </p:cNvPr>
          <p:cNvCxnSpPr>
            <a:cxnSpLocks/>
          </p:cNvCxnSpPr>
          <p:nvPr/>
        </p:nvCxnSpPr>
        <p:spPr>
          <a:xfrm>
            <a:off x="803185" y="4267354"/>
            <a:ext cx="10584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CF7D0C-5069-E36A-74BE-09B74A8BDF5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A121A0-9E65-3E8B-DBB2-52D98873A8C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B9F357-72AD-336C-0877-A0314E65294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73381C-AC31-FE63-FC5F-EFE48EAFF6B6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AEBC41-77CA-7255-DEC2-73C82A6D4ED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55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3749040"/>
            <a:ext cx="2834640" cy="22860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31E5265-51B9-0DA3-10B4-945EE49517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" y="406401"/>
            <a:ext cx="10561320" cy="2987416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-44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4800" y="3749040"/>
            <a:ext cx="6858000" cy="228600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68D35D-CEAF-4137-A955-9C5E00AC9944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7DF89E-6618-A2A2-BC84-986CED89FCC1}"/>
              </a:ext>
            </a:extLst>
          </p:cNvPr>
          <p:cNvCxnSpPr>
            <a:cxnSpLocks/>
          </p:cNvCxnSpPr>
          <p:nvPr/>
        </p:nvCxnSpPr>
        <p:spPr>
          <a:xfrm>
            <a:off x="803185" y="3412227"/>
            <a:ext cx="10584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A396D86-8A66-3FA9-3546-3A1F85779074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844445-C27C-0A5B-2D4A-490DC1664AD3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29BDA0-67DC-312E-1148-3B3D607358C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FA474-6534-5F04-1B35-0A8CB67144C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3F2445-DE75-8F1D-AF29-50897C3A8D1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73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2834640" cy="219456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C41AE8B-FC59-39B1-281C-D38D03D05B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4800" y="786384"/>
            <a:ext cx="6858000" cy="219456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" y="3461829"/>
            <a:ext cx="10561320" cy="2987416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-628" b="-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B489A-1FCE-1E30-E1BC-2F89D0AEA6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91EA9C-EC16-43EE-A29B-062A230E37B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037D5D-163A-01CE-9AE6-33821E23DC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0730B6-4EF5-7F9C-E6DB-635C947CFEE3}"/>
              </a:ext>
            </a:extLst>
          </p:cNvPr>
          <p:cNvCxnSpPr>
            <a:cxnSpLocks/>
          </p:cNvCxnSpPr>
          <p:nvPr/>
        </p:nvCxnSpPr>
        <p:spPr>
          <a:xfrm>
            <a:off x="803185" y="3443041"/>
            <a:ext cx="10584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91AE5A9-CF62-A508-3C2C-E3BE594AC2D0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CEFB20-F364-CF05-360F-6CC5D88ACC5D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BD6A10-DA26-A78C-A5C9-6E848476002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79492A-67D3-53D1-F50F-DBC8A33D245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D47D6-60C0-53E4-BD56-F71C892CDD54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72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0" y="786384"/>
            <a:ext cx="5669280" cy="91440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0F53A5-B7B2-D195-CE9A-F93E7073A7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5544" y="400051"/>
            <a:ext cx="4098966" cy="6052952"/>
          </a:xfrm>
          <a:blipFill dpi="0" rotWithShape="1">
            <a:blip r:embed="rId2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" r="-52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0" y="1828800"/>
            <a:ext cx="5669280" cy="42062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DA056-F89A-AE3C-C34A-38BEC586914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86C7AF-36E7-4A52-B4F7-734BAFD8A4C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EB9FDE-D96C-0906-A793-822DD355B4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DB4CF5-18AD-6BFC-8AA3-4292C4318D77}"/>
              </a:ext>
            </a:extLst>
          </p:cNvPr>
          <p:cNvCxnSpPr>
            <a:cxnSpLocks/>
          </p:cNvCxnSpPr>
          <p:nvPr/>
        </p:nvCxnSpPr>
        <p:spPr>
          <a:xfrm>
            <a:off x="4912108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AFAE229-30B5-59F6-95B3-5A0028AA9FD0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9983B3-9D4B-C7C3-42B6-FC4112EDA173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FE12F5-E33A-8435-EC5D-4056ACEF775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0088E3-D111-48BB-2932-C12F38A348E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19E4F3-5171-B07A-3705-6FF5F7EC506B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89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5669280" cy="914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69C89B-17A4-F382-1720-170DCCD7B6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8" y="1828800"/>
            <a:ext cx="5669280" cy="42062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226A60F8-6BFE-EE58-8E8B-8E42FCDAB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80239" y="400051"/>
            <a:ext cx="4098966" cy="6052952"/>
          </a:xfrm>
          <a:blipFill dpi="0" rotWithShape="1">
            <a:blip r:embed="rId2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r="-19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8DE0-8FDC-961F-A73B-ED321A160D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9F9EED-93FB-47F3-9562-1436657BF9C0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6F948F-9E87-C016-444D-D9F266B8C9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42AE50-E725-8CC9-C210-91ADF8C0F6FE}"/>
              </a:ext>
            </a:extLst>
          </p:cNvPr>
          <p:cNvCxnSpPr/>
          <p:nvPr/>
        </p:nvCxnSpPr>
        <p:spPr>
          <a:xfrm>
            <a:off x="7258461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B2DB0-8C6B-DBBA-F594-AC4F2954C424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DB4D22E-4E74-6984-AF14-681AA8D9125F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E9A215-4EBA-4F98-1C96-43269B57F2F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5B197-9DE8-9BBC-A47D-F378F717E43A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835935-392C-76CA-C57F-44990EBEB04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88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9784080" cy="64008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7009" y="1645921"/>
            <a:ext cx="4777774" cy="440031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0" t="120" b="-8976"/>
            </a:stretch>
          </a:blip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645920"/>
            <a:ext cx="4572000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2821E9-9F8C-4BDA-BDAE-826252E0F21A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DBAD0-D07B-A74F-6666-CA41ADD20C7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3FDF152-974F-A342-D2EF-E16DCAC7FECE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22D320-6A18-F2A0-9B5F-6D2CCFD3C85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E0112F-DFB9-2DAB-0FC6-60936EBCA118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76E3A-B8F0-5B5D-66BC-71D6BDE8606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4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9784080" cy="64008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7008" y="1645920"/>
            <a:ext cx="5987920" cy="4400319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3" t="5" r="302" b="-8984"/>
            </a:stretch>
          </a:blip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92654" y="1645920"/>
            <a:ext cx="3380146" cy="438912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0AD10E-AA22-4A1A-88F6-F4B2C3E6FE7A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DBAD0-D07B-A74F-6666-CA41ADD20C7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3FDF152-974F-A342-D2EF-E16DCAC7FECE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22D320-6A18-F2A0-9B5F-6D2CCFD3C85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E0112F-DFB9-2DAB-0FC6-60936EBCA118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76E3A-B8F0-5B5D-66BC-71D6BDE8606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48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9784080" cy="64008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8" y="1645920"/>
            <a:ext cx="4572000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69BDBE1-5F80-669A-1B59-BD1E8D2515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1963" y="1645921"/>
            <a:ext cx="4777774" cy="440031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0" t="-4" r="100" b="-8973"/>
            </a:stretch>
          </a:blip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C57D5A-EE81-4EB8-9DAF-ABC5A6DD5008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DBAD0-D07B-A74F-6666-CA41ADD20C7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3FDF152-974F-A342-D2EF-E16DCAC7FECE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22D320-6A18-F2A0-9B5F-6D2CCFD3C85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E0112F-DFB9-2DAB-0FC6-60936EBCA118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76E3A-B8F0-5B5D-66BC-71D6BDE8606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437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388" y="786385"/>
            <a:ext cx="7772400" cy="9144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2A0CE-6B73-A9EE-CD61-DA01E0E315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3" y="393289"/>
            <a:ext cx="2084255" cy="6051054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91" t="148" r="-487" b="-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9388" y="1828800"/>
            <a:ext cx="7772400" cy="42062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48AFF-3397-202B-9BA6-6E2E52FB96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F1C996-E939-49D2-ACF0-1DAA697D4C26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41B0-A410-A060-9C4C-10246CEEB0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926A3E-707E-8CA6-DFD9-FDE70CA34896}"/>
              </a:ext>
            </a:extLst>
          </p:cNvPr>
          <p:cNvCxnSpPr>
            <a:cxnSpLocks/>
          </p:cNvCxnSpPr>
          <p:nvPr/>
        </p:nvCxnSpPr>
        <p:spPr>
          <a:xfrm>
            <a:off x="2899086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F551DA-7593-8CE8-512A-2CF19A5FEED9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E1E5FA2-0258-F65F-0046-4F63C680164A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C2681D-C958-88C3-4FE4-BD36D597EB7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A1CB91-86F4-F718-46CE-4C26351E5D6F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B704D5-99FF-334E-D340-F640FC2846D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27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7772400" cy="91440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10D14-6E1B-BEBD-9ECF-6FD664E6D6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8" y="1828800"/>
            <a:ext cx="7772400" cy="420624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0662064-5DE4-D3A3-3200-46801CAA7B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87478" y="393289"/>
            <a:ext cx="2084255" cy="6051054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192" t="148" r="-748" b="-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CB399-7148-CC45-1784-53BEB83227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634302-EDB4-4C38-AE4F-99E11593A1F0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03136-9022-B685-BD72-AA2F8D6F1D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D7FB67-CB66-8B73-E144-D9B0FD1BF4CC}"/>
              </a:ext>
            </a:extLst>
          </p:cNvPr>
          <p:cNvCxnSpPr/>
          <p:nvPr/>
        </p:nvCxnSpPr>
        <p:spPr>
          <a:xfrm>
            <a:off x="9250563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C050196-5CDD-7D23-C735-405CCFDE0F53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15F7F2-4F99-DBC2-59AE-D63FDE09B1F3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37699A-63EB-A2E6-B9B8-E85B7B64F02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0BE2E12-53E7-56D7-104B-F918B8D5372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BDF578-3A17-02BF-93ED-AF5F8E7F4A5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68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08" y="786384"/>
            <a:ext cx="4023360" cy="128016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0455" y="2396086"/>
            <a:ext cx="4070907" cy="3637825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-1" b="-11100"/>
            </a:stretch>
          </a:blip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9280" y="786384"/>
            <a:ext cx="5303520" cy="530352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8A9400-0F8A-40AD-9C7D-D04C05A686B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9E27E-A638-3E50-4392-58116C1AACD3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2E0D86-7613-34C8-CDC4-C77532A2263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B29EB0-E237-1D57-CA8E-EAD308E9C0C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6316C5-C89C-53D5-EDF8-06B3752F88A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2B727D-16F7-192C-BDC7-987EE4A4BF9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576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8D1A68-0FAC-B397-3F43-E7E6DB16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598" y="1126010"/>
            <a:ext cx="4668639" cy="347877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97102-355A-91BC-FF97-2F2F54414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4891711-2302-9D63-B25E-AF7AF07C3A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5598" y="4731335"/>
            <a:ext cx="4668642" cy="1193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91879C3-FF15-5DBC-60E1-15862E5236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2" y="397791"/>
            <a:ext cx="5289176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52" t="75" r="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24230-5D44-0E0B-741C-23E5B8A506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DDB1F5-9155-4128-9946-6808FE896B8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F417E-29EA-8AA4-1FB6-094EEC6C1C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22217-2748-2314-B47E-D795069B2538}"/>
              </a:ext>
            </a:extLst>
          </p:cNvPr>
          <p:cNvCxnSpPr>
            <a:cxnSpLocks/>
          </p:cNvCxnSpPr>
          <p:nvPr/>
        </p:nvCxnSpPr>
        <p:spPr>
          <a:xfrm>
            <a:off x="6099048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0D6AF0-B6F6-A093-A469-888C617C34D0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6E95A7-955E-FC5B-D104-EC6701D6FA60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5FC1A-7536-FA20-E5DC-2D810097554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B12FF6-F32F-DFCA-9885-6FE91F1A8A3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E863DC-51BC-8D1D-3164-799EBBDAD6F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14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08" y="786384"/>
            <a:ext cx="2834640" cy="145389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0457" y="2388928"/>
            <a:ext cx="2859291" cy="3644982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t="-1" b="-10882"/>
            </a:stretch>
          </a:blip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786384"/>
            <a:ext cx="6492240" cy="54864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AAA33B-7B4C-4CA5-AD3F-802C7D7897C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B351E8-DE44-EF78-C152-3A103EEBFEAE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CEF53B-E5B3-5228-FC6C-55411F158D8A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08AC4D-0833-297F-6CBF-8A5D8729D99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E625D5-BBCB-B34F-682F-6A7EBBD4257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36439E-B9F9-BC55-6D36-2CBD97558C5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18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19" y="4634716"/>
            <a:ext cx="5897880" cy="1353312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7008" y="603503"/>
            <a:ext cx="9601200" cy="433425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E33F43-D372-4092-9463-D8C0DAA9237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3498D5-7EC6-8C79-86BA-7C39A73A10D4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E65860-291D-DD0A-0AF6-EB6BDAF11248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542EDA-61BE-919A-EA3E-08EBB658FD7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E31BBA-19B1-9E32-10DC-6E50B5D242DB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0D6BDC-E9D3-BF86-AB1A-64748EAD4D44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404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193183"/>
            <a:ext cx="5486400" cy="100584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4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38400" y="1240974"/>
            <a:ext cx="7315200" cy="306541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0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FAB39A-86A1-48B6-9153-E6011CB46040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5DE95-288B-FAB7-3326-9E5BFCE5B746}"/>
              </a:ext>
            </a:extLst>
          </p:cNvPr>
          <p:cNvGrpSpPr/>
          <p:nvPr/>
        </p:nvGrpSpPr>
        <p:grpSpPr>
          <a:xfrm>
            <a:off x="795290" y="400467"/>
            <a:ext cx="10603299" cy="6052793"/>
            <a:chOff x="795290" y="400467"/>
            <a:chExt cx="10603299" cy="605279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4611E9-169A-4656-2416-A78901FFF7E6}"/>
                </a:ext>
              </a:extLst>
            </p:cNvPr>
            <p:cNvCxnSpPr>
              <a:cxnSpLocks/>
            </p:cNvCxnSpPr>
            <p:nvPr/>
          </p:nvCxnSpPr>
          <p:spPr>
            <a:xfrm>
              <a:off x="797169" y="96634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14C6CB-F651-2912-3E36-09C365D55330}"/>
                </a:ext>
              </a:extLst>
            </p:cNvPr>
            <p:cNvCxnSpPr>
              <a:cxnSpLocks/>
            </p:cNvCxnSpPr>
            <p:nvPr/>
          </p:nvCxnSpPr>
          <p:spPr>
            <a:xfrm>
              <a:off x="795290" y="589397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B412A5-131A-058B-C206-D8CE2D23F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467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FD5865-7471-0A98-E714-A522448C7F1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87384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1C1E35-5D55-2FA3-7A17-EBD8530A424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83D922-3CCD-2925-A440-432366817A2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335464-04F4-7CE0-7F26-F8015820B233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A45CF0-48C0-1646-B20C-11D8E858590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A20515-3DFE-12B8-CD96-E3A75B4B7E2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66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6D58EB7-9EC7-5A50-30A3-E2D9EDD0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018" y="1599060"/>
            <a:ext cx="5052018" cy="3658736"/>
          </a:xfrm>
        </p:spPr>
        <p:txBody>
          <a:bodyPr anchor="ctr">
            <a:normAutofit/>
          </a:bodyPr>
          <a:lstStyle>
            <a:lvl1pPr>
              <a:defRPr sz="2400" cap="none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E2753DF-FB9B-AECE-E745-E846066B17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1600200"/>
            <a:ext cx="5140325" cy="36576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20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4550B5-6894-4BAB-BE29-52F47C1325C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5DE95-288B-FAB7-3326-9E5BFCE5B746}"/>
              </a:ext>
            </a:extLst>
          </p:cNvPr>
          <p:cNvGrpSpPr/>
          <p:nvPr/>
        </p:nvGrpSpPr>
        <p:grpSpPr>
          <a:xfrm>
            <a:off x="795290" y="400467"/>
            <a:ext cx="10603299" cy="6052793"/>
            <a:chOff x="795290" y="400467"/>
            <a:chExt cx="10603299" cy="605279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4611E9-169A-4656-2416-A78901FFF7E6}"/>
                </a:ext>
              </a:extLst>
            </p:cNvPr>
            <p:cNvCxnSpPr>
              <a:cxnSpLocks/>
            </p:cNvCxnSpPr>
            <p:nvPr/>
          </p:nvCxnSpPr>
          <p:spPr>
            <a:xfrm>
              <a:off x="797169" y="96634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14C6CB-F651-2912-3E36-09C365D55330}"/>
                </a:ext>
              </a:extLst>
            </p:cNvPr>
            <p:cNvCxnSpPr>
              <a:cxnSpLocks/>
            </p:cNvCxnSpPr>
            <p:nvPr/>
          </p:nvCxnSpPr>
          <p:spPr>
            <a:xfrm>
              <a:off x="795290" y="589397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B412A5-131A-058B-C206-D8CE2D23F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467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FD5865-7471-0A98-E714-A522448C7F1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87384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1C1E35-5D55-2FA3-7A17-EBD8530A424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83D922-3CCD-2925-A440-432366817A2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335464-04F4-7CE0-7F26-F8015820B233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A45CF0-48C0-1646-B20C-11D8E858590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A20515-3DFE-12B8-CD96-E3A75B4B7E2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697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131153"/>
            <a:ext cx="3200400" cy="1545336"/>
          </a:xfrm>
          <a:noFill/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16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0" y="1832029"/>
            <a:ext cx="4572000" cy="2475441"/>
          </a:xfrm>
          <a:noFill/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15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3644B3-B047-4BDA-A4C8-F5943698F924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377ED0-0CD0-101F-CACC-5C208B8095EB}"/>
              </a:ext>
            </a:extLst>
          </p:cNvPr>
          <p:cNvGrpSpPr/>
          <p:nvPr/>
        </p:nvGrpSpPr>
        <p:grpSpPr>
          <a:xfrm>
            <a:off x="801384" y="402336"/>
            <a:ext cx="10591869" cy="6053328"/>
            <a:chOff x="801384" y="402336"/>
            <a:chExt cx="10591869" cy="60533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0FAE67-C3ED-90D8-482E-2E87FCA1F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336" y="402336"/>
              <a:ext cx="6053328" cy="605332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BE06F7-8D5F-567C-D53C-8F3CFA65C6D8}"/>
                </a:ext>
              </a:extLst>
            </p:cNvPr>
            <p:cNvCxnSpPr>
              <a:cxnSpLocks/>
            </p:cNvCxnSpPr>
            <p:nvPr/>
          </p:nvCxnSpPr>
          <p:spPr>
            <a:xfrm>
              <a:off x="801384" y="3421722"/>
              <a:ext cx="22705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1729EF-2962-C057-669D-86C7189119A0}"/>
                </a:ext>
              </a:extLst>
            </p:cNvPr>
            <p:cNvCxnSpPr>
              <a:cxnSpLocks/>
            </p:cNvCxnSpPr>
            <p:nvPr/>
          </p:nvCxnSpPr>
          <p:spPr>
            <a:xfrm>
              <a:off x="9122664" y="3421722"/>
              <a:ext cx="22705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F37E54-885B-DD4C-C480-18762D2DF579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D173DE-2107-A0E3-872C-F0DE9ACA3DC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FAFD58-96FA-72FC-A387-4EA88A7A5D6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CF3863-040E-3592-1588-20A1771871E3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44D909-6FC8-C0DB-01C7-AFCF7B50FCD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92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-1216560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6736" y="1508760"/>
            <a:ext cx="8266176" cy="384048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000" b="0" cap="all" baseline="0"/>
            </a:lvl1pPr>
            <a:lvl2pPr marL="228600" indent="0">
              <a:lnSpc>
                <a:spcPct val="100000"/>
              </a:lnSpc>
              <a:buNone/>
              <a:defRPr sz="3600" b="0" cap="all" baseline="0"/>
            </a:lvl2pPr>
            <a:lvl3pPr marL="457200" indent="0">
              <a:lnSpc>
                <a:spcPct val="100000"/>
              </a:lnSpc>
              <a:buNone/>
              <a:defRPr sz="3200" b="0" cap="all" baseline="0"/>
            </a:lvl3pPr>
            <a:lvl4pPr marL="685800" indent="0">
              <a:lnSpc>
                <a:spcPct val="100000"/>
              </a:lnSpc>
              <a:buNone/>
              <a:defRPr sz="2400" b="0" cap="all" baseline="0"/>
            </a:lvl4pPr>
            <a:lvl5pPr marL="914400" indent="0">
              <a:lnSpc>
                <a:spcPct val="100000"/>
              </a:lnSpc>
              <a:buNone/>
              <a:defRPr sz="2000" b="0" cap="all" baseline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FB9-0880-4740-B084-BC51532B8F2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E2C763-62D0-A1C5-864F-A9FF05C9F944}"/>
              </a:ext>
            </a:extLst>
          </p:cNvPr>
          <p:cNvGrpSpPr/>
          <p:nvPr/>
        </p:nvGrpSpPr>
        <p:grpSpPr>
          <a:xfrm>
            <a:off x="795290" y="400467"/>
            <a:ext cx="10603299" cy="6052793"/>
            <a:chOff x="795290" y="400467"/>
            <a:chExt cx="10603299" cy="605279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21B696-8999-0658-38A2-748A73D0777A}"/>
                </a:ext>
              </a:extLst>
            </p:cNvPr>
            <p:cNvCxnSpPr>
              <a:cxnSpLocks/>
            </p:cNvCxnSpPr>
            <p:nvPr/>
          </p:nvCxnSpPr>
          <p:spPr>
            <a:xfrm>
              <a:off x="797169" y="96634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1AECB6-597A-404C-79F2-BDE111DF3683}"/>
                </a:ext>
              </a:extLst>
            </p:cNvPr>
            <p:cNvCxnSpPr>
              <a:cxnSpLocks/>
            </p:cNvCxnSpPr>
            <p:nvPr/>
          </p:nvCxnSpPr>
          <p:spPr>
            <a:xfrm>
              <a:off x="795290" y="589397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81CD60-7C40-DD6A-0B67-9125D3023EA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467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77C411-359E-F413-4B4B-544B4258F8D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87384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520E9D-E5D8-F168-5659-412DEA7EE638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5C892B-D62F-EE71-21EF-072002481B69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5C92F6-ED58-2722-DD71-BFD93A79C90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FD0132-5667-3403-4950-88D7515B12BA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EE9CF1-0848-BE96-4C3D-E4B7E1F4BBA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2258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-1234492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6736" y="1508760"/>
            <a:ext cx="8266176" cy="384048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0" i="0" cap="all" baseline="0">
                <a:latin typeface="Bahnschrift Light" panose="020B0502040204020203" pitchFamily="34" charset="0"/>
              </a:defRPr>
            </a:lvl1pPr>
            <a:lvl2pPr marL="228600" indent="0">
              <a:lnSpc>
                <a:spcPct val="100000"/>
              </a:lnSpc>
              <a:buNone/>
              <a:defRPr sz="3200" b="0" i="0" cap="all" baseline="0">
                <a:latin typeface="Bahnschrift Light" panose="020B0502040204020203" pitchFamily="34" charset="0"/>
              </a:defRPr>
            </a:lvl2pPr>
            <a:lvl3pPr marL="457200" indent="0">
              <a:lnSpc>
                <a:spcPct val="100000"/>
              </a:lnSpc>
              <a:buNone/>
              <a:defRPr sz="2800" b="0" i="0" cap="all" baseline="0">
                <a:latin typeface="Bahnschrift Light" panose="020B0502040204020203" pitchFamily="34" charset="0"/>
              </a:defRPr>
            </a:lvl3pPr>
            <a:lvl4pPr marL="685800" indent="0">
              <a:lnSpc>
                <a:spcPct val="100000"/>
              </a:lnSpc>
              <a:buNone/>
              <a:defRPr sz="2400" b="0" cap="all" baseline="0"/>
            </a:lvl4pPr>
            <a:lvl5pPr marL="914400" indent="0">
              <a:lnSpc>
                <a:spcPct val="100000"/>
              </a:lnSpc>
              <a:buNone/>
              <a:defRPr sz="2000" b="0" cap="all" baseline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9A1-F997-4CCE-B007-8E1943F54374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4BA861-592C-64C8-21E6-E3A8D2A72C72}"/>
              </a:ext>
            </a:extLst>
          </p:cNvPr>
          <p:cNvGrpSpPr/>
          <p:nvPr/>
        </p:nvGrpSpPr>
        <p:grpSpPr>
          <a:xfrm>
            <a:off x="795290" y="400467"/>
            <a:ext cx="10603299" cy="6052793"/>
            <a:chOff x="795290" y="400467"/>
            <a:chExt cx="10603299" cy="605279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8A61F8-CE0C-8929-130C-4B75FB1F9373}"/>
                </a:ext>
              </a:extLst>
            </p:cNvPr>
            <p:cNvCxnSpPr>
              <a:cxnSpLocks/>
            </p:cNvCxnSpPr>
            <p:nvPr/>
          </p:nvCxnSpPr>
          <p:spPr>
            <a:xfrm>
              <a:off x="797169" y="96634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850C77-4C55-0E7C-15E8-B80234EF3D0B}"/>
                </a:ext>
              </a:extLst>
            </p:cNvPr>
            <p:cNvCxnSpPr>
              <a:cxnSpLocks/>
            </p:cNvCxnSpPr>
            <p:nvPr/>
          </p:nvCxnSpPr>
          <p:spPr>
            <a:xfrm>
              <a:off x="795290" y="589397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99978E-99DF-3206-11F9-122473F3CC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467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18D896-CC55-8FDC-7842-7EAC1DF7DF7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87384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0B27C8-C99B-CAB9-24EA-4222A75D3BFC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B5103-0315-C48A-F6CB-70023A60377C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A373C0-8904-4E1A-AC77-DB8B14039D33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8731C-1E1F-4D5A-81CD-F79CD40172A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E29540-9512-0BC0-7BB2-3B7C57B4C11C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2916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76" y="-1216560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6736" y="1508760"/>
            <a:ext cx="8266176" cy="384048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4000" b="0" i="0" cap="all" baseline="0">
                <a:latin typeface="Bahnschrift Light" panose="020B0502040204020203" pitchFamily="34" charset="0"/>
              </a:defRPr>
            </a:lvl1pPr>
            <a:lvl2pPr marL="228600" indent="0">
              <a:lnSpc>
                <a:spcPct val="100000"/>
              </a:lnSpc>
              <a:buNone/>
              <a:defRPr sz="3200" b="0" i="0" cap="all" baseline="0">
                <a:latin typeface="Bahnschrift Light" panose="020B0502040204020203" pitchFamily="34" charset="0"/>
              </a:defRPr>
            </a:lvl2pPr>
            <a:lvl3pPr marL="457200" indent="0">
              <a:lnSpc>
                <a:spcPct val="100000"/>
              </a:lnSpc>
              <a:buNone/>
              <a:defRPr sz="2800" b="0" i="0" cap="all" baseline="0">
                <a:latin typeface="Bahnschrift Light" panose="020B0502040204020203" pitchFamily="34" charset="0"/>
              </a:defRPr>
            </a:lvl3pPr>
            <a:lvl4pPr marL="685800" indent="0">
              <a:lnSpc>
                <a:spcPct val="100000"/>
              </a:lnSpc>
              <a:buNone/>
              <a:defRPr sz="2400" b="0" cap="all" baseline="0">
                <a:latin typeface="+mn-lt"/>
              </a:defRPr>
            </a:lvl4pPr>
            <a:lvl5pPr marL="914400" indent="0">
              <a:lnSpc>
                <a:spcPct val="100000"/>
              </a:lnSpc>
              <a:buNone/>
              <a:defRPr sz="2000" b="0" cap="all" baseline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E8C-2121-49BB-AB8E-C1253271C3F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4BA861-592C-64C8-21E6-E3A8D2A72C72}"/>
              </a:ext>
            </a:extLst>
          </p:cNvPr>
          <p:cNvGrpSpPr/>
          <p:nvPr/>
        </p:nvGrpSpPr>
        <p:grpSpPr>
          <a:xfrm>
            <a:off x="795290" y="400467"/>
            <a:ext cx="10603299" cy="6052793"/>
            <a:chOff x="795290" y="400467"/>
            <a:chExt cx="10603299" cy="605279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8A61F8-CE0C-8929-130C-4B75FB1F9373}"/>
                </a:ext>
              </a:extLst>
            </p:cNvPr>
            <p:cNvCxnSpPr>
              <a:cxnSpLocks/>
            </p:cNvCxnSpPr>
            <p:nvPr/>
          </p:nvCxnSpPr>
          <p:spPr>
            <a:xfrm>
              <a:off x="797169" y="96634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850C77-4C55-0E7C-15E8-B80234EF3D0B}"/>
                </a:ext>
              </a:extLst>
            </p:cNvPr>
            <p:cNvCxnSpPr>
              <a:cxnSpLocks/>
            </p:cNvCxnSpPr>
            <p:nvPr/>
          </p:nvCxnSpPr>
          <p:spPr>
            <a:xfrm>
              <a:off x="795290" y="5893973"/>
              <a:ext cx="106014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99978E-99DF-3206-11F9-122473F3CC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467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18D896-CC55-8FDC-7842-7EAC1DF7DF7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87384"/>
              <a:ext cx="0" cy="565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57D8C-399F-3BB4-D3B3-9395E8D16134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0EF0C-412A-ADAE-8DDB-3A86E36BA367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6CD944-3487-D02F-D76E-6C8CB5BC62E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FB68B7-02B4-42EE-A7A2-E1DD0D7EF7A3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5998EB-9F08-520A-8AE0-AC842E25266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255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020C093-E585-447D-B145-C13F5660E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4965193"/>
            <a:ext cx="9144000" cy="1105229"/>
          </a:xfrm>
        </p:spPr>
        <p:txBody>
          <a:bodyPr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D2DEB7-F276-E60E-F5A1-0F02C54BDF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91B2D-44E4-C3B1-BD5E-A10AC8543D2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524000" y="1006475"/>
            <a:ext cx="9144000" cy="2925763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4927EC-ED75-B33D-1D89-85EE4258FB86}"/>
              </a:ext>
            </a:extLst>
          </p:cNvPr>
          <p:cNvCxnSpPr>
            <a:cxnSpLocks/>
          </p:cNvCxnSpPr>
          <p:nvPr/>
        </p:nvCxnSpPr>
        <p:spPr>
          <a:xfrm>
            <a:off x="799908" y="4572000"/>
            <a:ext cx="10601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816284-1868-D968-9C16-5FE2038BC6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342CCE-AAE1-4428-AAFD-18D6AED5F8E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64E6AE7-6445-C0E9-7714-3905800EE3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4FFC6-B9C5-5A14-BCDE-0FACA9EED39A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5BAA9C-294C-90CA-EE5A-ED75E616517F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127FFD-0227-7A04-CAE1-B0476A186E2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BB871B-1B46-69D5-1EA9-A5D3125C174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9C52E0-6299-124E-DEAC-88A5054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8770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008" y="5947574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6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7008" y="822960"/>
            <a:ext cx="8961120" cy="3474720"/>
          </a:xfr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0" i="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1D386-7935-4182-861C-A013C161AEB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3E5CAD-77F4-3496-0EBB-8BDE29A00533}"/>
              </a:ext>
            </a:extLst>
          </p:cNvPr>
          <p:cNvCxnSpPr>
            <a:cxnSpLocks/>
          </p:cNvCxnSpPr>
          <p:nvPr/>
        </p:nvCxnSpPr>
        <p:spPr>
          <a:xfrm>
            <a:off x="795290" y="5893973"/>
            <a:ext cx="10601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2EDD7-F82C-CAA5-81E3-4DA459BD7BE7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3CB67B-9D91-D31D-5E6F-1AFDE722A71A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0B71C7-A49A-A194-9371-8105319095C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D85FF8-8A01-4471-2129-9F815C543EB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7B839C-7467-0312-FCA6-E719E5B3035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37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E3D082D-5D35-2F9F-90C3-021CD215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18" y="782840"/>
            <a:ext cx="4572587" cy="3661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AA1BC-11EF-D28B-C0E1-F2D685AF72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B07658D-2C15-0859-FC14-231204836C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7008" y="4663439"/>
            <a:ext cx="4571996" cy="1380739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565B300-A92A-F114-82AF-D815794F43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9048" y="402336"/>
            <a:ext cx="5289176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b="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B55B-A218-74B5-0BEE-22235E9B8B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332D4F-69DA-447D-8D71-58933F8FE74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10BF7-333F-24FE-D2DF-7331FF9658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C99E2D-452C-18BB-7BBF-6B7623C54B61}"/>
              </a:ext>
            </a:extLst>
          </p:cNvPr>
          <p:cNvCxnSpPr/>
          <p:nvPr/>
        </p:nvCxnSpPr>
        <p:spPr>
          <a:xfrm>
            <a:off x="6099048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EF9994A-73A8-CE11-7B98-7EA7C4CD1EA5}"/>
              </a:ext>
            </a:extLst>
          </p:cNvPr>
          <p:cNvGrpSpPr/>
          <p:nvPr userDrawn="1"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A9A682-C17C-6F60-46E3-F77E33DAF300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C5B78E-1DDD-2C3B-5815-0AA0E821DFC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1B8608-E98C-230E-455F-2EB092A04E7E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2C4CF-5F74-8957-6184-413A56C8EDF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68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3164" y="5891704"/>
            <a:ext cx="8805672" cy="55722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15440" y="1358007"/>
            <a:ext cx="8961120" cy="3474720"/>
          </a:xfrm>
        </p:spPr>
        <p:txBody>
          <a:bodyPr anchor="ctr">
            <a:normAutofit/>
          </a:bodyPr>
          <a:lstStyle>
            <a:lvl1pPr marL="164592" indent="-164592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12C1C-64C5-4B50-8744-8314E722E95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BAF90A-B341-890C-B376-6A16FD3D4D66}"/>
              </a:ext>
            </a:extLst>
          </p:cNvPr>
          <p:cNvCxnSpPr>
            <a:cxnSpLocks/>
          </p:cNvCxnSpPr>
          <p:nvPr/>
        </p:nvCxnSpPr>
        <p:spPr>
          <a:xfrm>
            <a:off x="795290" y="5893973"/>
            <a:ext cx="10601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673DA07-CC58-742F-47C7-DF6C3FC1BB23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520D2A-19A3-39C2-02F5-969FC02F7835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9DADCD-00F5-6714-A61F-195B9455062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D759BD-ADDA-3040-A5CB-DAC10D9A2D3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8BFB7B-8327-08C6-5F9E-BACB47A2C3D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32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603504"/>
            <a:ext cx="10058400" cy="11322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8F0-4C97-9A80-2546-BC6EE3D27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60450" y="1828800"/>
            <a:ext cx="476885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9AB0DFB-3813-8899-8844-3F65C902B80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391" y="1828800"/>
            <a:ext cx="4755712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4802D6-419C-4270-A699-E7031986556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83DEFD-C76A-E192-4470-7F7DCE92CBCE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BF15C6-51A3-0039-7C8E-9F5BC53301CA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2827DB-A570-B094-5067-79A4F7DA7F3C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DF52F4-C942-A75F-0F4B-911959D2F300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944BFA9-C671-8332-EC4C-A56CAAB34AE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04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11" y="600148"/>
            <a:ext cx="1005840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011" y="1828800"/>
            <a:ext cx="47548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5B8AB-C546-6624-5613-679F649D8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58011" y="2465752"/>
            <a:ext cx="4754880" cy="37639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436" y="1828800"/>
            <a:ext cx="47548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89131D8-B072-15AB-4C0D-39F0B943B0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3436" y="2465752"/>
            <a:ext cx="4754880" cy="37639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C0F1DD-38C1-462C-A697-E8DF52FBE34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70A967-D43A-531B-AB77-B7D2DE7E4B0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B1175E-A767-B7AB-D265-9256ECCA8E8A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9F5B2-C13B-2102-792E-E51F1738D2A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C2A7D0-2242-BB3D-AC3F-126E076FC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0BEB2B-F33C-CFC6-3060-70CD260293D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22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603504"/>
            <a:ext cx="10058400" cy="11322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5132D0-A4B5-4DFA-9485-CB2E482EE77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C8D4F-961C-9DE3-2BE6-ABBC18355BC3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45383D-28A9-C0D3-8E3D-AA7533D29252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B585A5-22BA-F43D-07BD-3BB57145B24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437C88-1694-66DE-88F2-5F80E436773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75A774-D186-6B8B-F966-423BE24E466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26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83663-489C-4B0C-BB79-FC178A8643C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ECB350-6B4D-5D25-5FB0-D995BE7D095F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4889B8-EF0E-CC96-E345-4814F56ED6D9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EF97A-5CED-BE43-C066-ED89AE049BD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CB1FB5-CA0E-AFAB-5607-844D9592A240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AA5556-E509-ED49-F4BE-6F664377F5B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358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2926080" cy="173736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EDF8B4-9629-39C1-DDBF-A5485B24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008" y="2651760"/>
            <a:ext cx="2926080" cy="338328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0" y="786382"/>
            <a:ext cx="6766560" cy="54864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971550" indent="-28575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4pPr>
            <a:lvl5pPr marL="1200150" indent="-28575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EAB326A-0996-8BBC-BFAF-29A228B1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1BEF89-672A-4E25-926B-58E382525C3F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E9EB23-C42E-AFD9-410F-5D3A9B4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79AB9D-F8E4-DA67-2113-2CB4FAAA3FE3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1AF63C-58A3-D664-0F8A-2F866DE99229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353FA6-146A-25CD-A52A-50A0DBA7C44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D17F74-4821-8F53-7E3E-BD10714CA13A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CBD083B-641D-8442-0510-78BC3BDFF82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451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3595634" cy="192024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008" y="2752344"/>
            <a:ext cx="3585586" cy="329184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8" y="402336"/>
            <a:ext cx="6328768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31E9BD-2556-46EE-BDF5-EE03A42C068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475923-C72A-59CC-2F27-3B42DE9E23C1}"/>
              </a:ext>
            </a:extLst>
          </p:cNvPr>
          <p:cNvCxnSpPr/>
          <p:nvPr/>
        </p:nvCxnSpPr>
        <p:spPr>
          <a:xfrm>
            <a:off x="5044948" y="402336"/>
            <a:ext cx="0" cy="60533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44E6E6F-31C5-280B-B965-1DCA584FB10B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6DD8FB-C3C8-02D7-0EEC-1FA8A0E72EE2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287276-FB86-B497-EB85-08D57647FCBA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AFABFB-CCBD-F586-5A5B-F739C98FEB06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33A7C7-3944-5EFF-0F5A-CD13C776DD13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7400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7342307" cy="208533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008" y="3594099"/>
            <a:ext cx="9601200" cy="23774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9BE370-40DD-429A-ADED-41858713F7D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997AB-1CB0-F155-5BD6-8AD0DF5F9C8C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1A663-8D32-81FC-CF0E-3943276FC5BD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88FB5FE-FF71-6B7B-03A4-B78EA9E50FE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4967FC-68C7-FF99-F0D4-F11F22519D8E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437DFC-E04A-54B1-CFEA-8D9349D6EB7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113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786384"/>
            <a:ext cx="8430767" cy="2520011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7008" y="3622673"/>
            <a:ext cx="8430639" cy="160934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4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744B83-DEC6-42A9-90ED-B3D6C76A864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04B72-3E24-1723-74C9-C1E295269A19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EF3A60-0DC4-008A-49C8-C3FD46FA3B85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618110-A634-DE8C-5B6D-35477E47ED2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8E21D7-A780-C513-5EB6-4A6C625665C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2C4757-1CA9-394F-33BF-C5A9D77182F9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73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C0D6AF0-B6F6-A093-A469-888C617C34D0}"/>
              </a:ext>
            </a:extLst>
          </p:cNvPr>
          <p:cNvGrpSpPr/>
          <p:nvPr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6E95A7-955E-FC5B-D104-EC6701D6FA60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5FC1A-7536-FA20-E5DC-2D810097554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B12FF6-F32F-DFCA-9885-6FE91F1A8A3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E863DC-51BC-8D1D-3164-799EBBDAD6F0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22217-2748-2314-B47E-D795069B2538}"/>
              </a:ext>
            </a:extLst>
          </p:cNvPr>
          <p:cNvCxnSpPr>
            <a:cxnSpLocks/>
          </p:cNvCxnSpPr>
          <p:nvPr/>
        </p:nvCxnSpPr>
        <p:spPr>
          <a:xfrm>
            <a:off x="6099048" y="402336"/>
            <a:ext cx="0" cy="605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DB7B0F2-3D52-79E2-8444-B82E34B5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786384"/>
            <a:ext cx="4668637" cy="346049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97102-355A-91BC-FF97-2F2F54414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91879C3-FF15-5DBC-60E1-15862E5236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2" y="397791"/>
            <a:ext cx="5289176" cy="6053328"/>
          </a:xfr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7000" contrast="59000"/>
                      </a14:imgEffect>
                    </a14:imgLayer>
                  </a14:imgProps>
                </a:ext>
              </a:extLst>
            </a:blip>
            <a:srcRect/>
            <a:stretch>
              <a:fillRect l="52" t="75" r="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44F125D-7632-1E4B-E35B-4A1B552FC8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5599" y="4663439"/>
            <a:ext cx="4668641" cy="1380744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24230-5D44-0E0B-741C-23E5B8A506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211FF-1EED-4E40-908A-D3076C331B06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F417E-29EA-8AA4-1FB6-094EEC6C1C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5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8E949C-4552-505B-2374-1AD98378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7" y="786382"/>
            <a:ext cx="7589520" cy="3474721"/>
          </a:xfrm>
        </p:spPr>
        <p:txBody>
          <a:bodyPr>
            <a:no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6AD6200-A62D-83E5-67FF-7C9D21BC40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7007" y="4480561"/>
            <a:ext cx="6655519" cy="1563618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04AD26-BCB3-4DA6-A1C8-F71900B8E38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F68E49-FB2F-EE46-BBC5-687EFFAC5B44}"/>
              </a:ext>
            </a:extLst>
          </p:cNvPr>
          <p:cNvGrpSpPr/>
          <p:nvPr userDrawn="1"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684535-D8D6-3C5C-2F48-CF561A535894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53CEFA-651F-E217-0B0C-E52881B35E2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1F9794-829E-FFF3-35B9-FBE57045076F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C86891-1380-AD13-7BB7-52F437FF17F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315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9E9313-4D10-F4B7-8D91-79EDA5D7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4" y="1073329"/>
            <a:ext cx="7876287" cy="359262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CF64426-6D11-A40D-4E5E-20B779D81E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7007" y="4715111"/>
            <a:ext cx="7375466" cy="10149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C9C-9A8F-446B-8187-09132D1A46A0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162085-B82B-D70C-0D7A-22C4D7233FBB}"/>
              </a:ext>
            </a:extLst>
          </p:cNvPr>
          <p:cNvGrpSpPr/>
          <p:nvPr userDrawn="1"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9AC621-2F3F-131D-52E8-A49842375418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C01039-2702-D6CF-0CAF-7BDB73F16575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76C98EB-F220-E16C-9F07-94D78E1A08D0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953B0C-5FF3-5CCF-848F-BB45DDA545A2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300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005840"/>
            <a:ext cx="9601200" cy="2621154"/>
          </a:xfrm>
        </p:spPr>
        <p:txBody>
          <a:bodyPr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749039"/>
            <a:ext cx="9601200" cy="21031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F82F-1CA0-4CF2-91A1-388896177AD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2FAD7B-9B0A-857E-5CD0-3E3F44C18648}"/>
              </a:ext>
            </a:extLst>
          </p:cNvPr>
          <p:cNvGrpSpPr/>
          <p:nvPr userDrawn="1"/>
        </p:nvGrpSpPr>
        <p:grpSpPr>
          <a:xfrm>
            <a:off x="803185" y="0"/>
            <a:ext cx="10585629" cy="6858000"/>
            <a:chOff x="803185" y="0"/>
            <a:chExt cx="10585629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00D7A0C-A4FC-D6C3-FB54-CEA8FB8E5330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A9338F-57CD-1C5E-080E-1648C5C9F927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DEB5BD-7064-53F1-55A5-85BC50666D0B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43BB38-B6FB-D943-9359-FE7ED3ABB291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266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10058400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5840" y="1525384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3385" y="622955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920240"/>
            <a:ext cx="10058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040831" y="4206240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D94B1B5-61D9-4408-A2B5-CA06F768CAB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2" name="Freeform 11" hidden="1">
            <a:extLst>
              <a:ext uri="{FF2B5EF4-FFF2-40B4-BE49-F238E27FC236}">
                <a16:creationId xmlns:a16="http://schemas.microsoft.com/office/drawing/2014/main" id="{918C00E2-AFB8-E789-01F1-47EC64846D95}"/>
              </a:ext>
            </a:extLst>
          </p:cNvPr>
          <p:cNvSpPr/>
          <p:nvPr/>
        </p:nvSpPr>
        <p:spPr>
          <a:xfrm>
            <a:off x="812559" y="393189"/>
            <a:ext cx="10579798" cy="6071619"/>
          </a:xfrm>
          <a:custGeom>
            <a:avLst/>
            <a:gdLst>
              <a:gd name="connsiteX0" fmla="*/ 10186606 w 10579798"/>
              <a:gd name="connsiteY0" fmla="*/ 0 h 6071619"/>
              <a:gd name="connsiteX1" fmla="*/ 10579798 w 10579798"/>
              <a:gd name="connsiteY1" fmla="*/ 0 h 6071619"/>
              <a:gd name="connsiteX2" fmla="*/ 10579798 w 10579798"/>
              <a:gd name="connsiteY2" fmla="*/ 6071619 h 6071619"/>
              <a:gd name="connsiteX3" fmla="*/ 10186606 w 10579798"/>
              <a:gd name="connsiteY3" fmla="*/ 6071619 h 6071619"/>
              <a:gd name="connsiteX4" fmla="*/ 10186606 w 10579798"/>
              <a:gd name="connsiteY4" fmla="*/ 393194 h 6071619"/>
              <a:gd name="connsiteX5" fmla="*/ 393192 w 10579798"/>
              <a:gd name="connsiteY5" fmla="*/ 393194 h 6071619"/>
              <a:gd name="connsiteX6" fmla="*/ 393192 w 10579798"/>
              <a:gd name="connsiteY6" fmla="*/ 5870339 h 6071619"/>
              <a:gd name="connsiteX7" fmla="*/ 0 w 10579798"/>
              <a:gd name="connsiteY7" fmla="*/ 5870339 h 6071619"/>
              <a:gd name="connsiteX8" fmla="*/ 0 w 10579798"/>
              <a:gd name="connsiteY8" fmla="*/ 2 h 6071619"/>
              <a:gd name="connsiteX9" fmla="*/ 157401 w 10579798"/>
              <a:gd name="connsiteY9" fmla="*/ 2 h 6071619"/>
              <a:gd name="connsiteX10" fmla="*/ 393192 w 10579798"/>
              <a:gd name="connsiteY10" fmla="*/ 2 h 6071619"/>
              <a:gd name="connsiteX11" fmla="*/ 10186606 w 10579798"/>
              <a:gd name="connsiteY11" fmla="*/ 2 h 607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9798" h="6071619">
                <a:moveTo>
                  <a:pt x="10186606" y="0"/>
                </a:moveTo>
                <a:lnTo>
                  <a:pt x="10579798" y="0"/>
                </a:lnTo>
                <a:lnTo>
                  <a:pt x="10579798" y="6071619"/>
                </a:lnTo>
                <a:lnTo>
                  <a:pt x="10186606" y="6071619"/>
                </a:lnTo>
                <a:lnTo>
                  <a:pt x="10186606" y="393194"/>
                </a:lnTo>
                <a:lnTo>
                  <a:pt x="393192" y="393194"/>
                </a:lnTo>
                <a:lnTo>
                  <a:pt x="393192" y="5870339"/>
                </a:lnTo>
                <a:lnTo>
                  <a:pt x="0" y="5870339"/>
                </a:lnTo>
                <a:lnTo>
                  <a:pt x="0" y="2"/>
                </a:lnTo>
                <a:lnTo>
                  <a:pt x="157401" y="2"/>
                </a:lnTo>
                <a:lnTo>
                  <a:pt x="393192" y="2"/>
                </a:lnTo>
                <a:lnTo>
                  <a:pt x="10186606" y="2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 hidden="1">
            <a:extLst>
              <a:ext uri="{FF2B5EF4-FFF2-40B4-BE49-F238E27FC236}">
                <a16:creationId xmlns:a16="http://schemas.microsoft.com/office/drawing/2014/main" id="{6A6CDCAD-B761-0A5F-55A7-CE79AB3802A7}"/>
              </a:ext>
            </a:extLst>
          </p:cNvPr>
          <p:cNvSpPr/>
          <p:nvPr userDrawn="1"/>
        </p:nvSpPr>
        <p:spPr>
          <a:xfrm>
            <a:off x="812559" y="393189"/>
            <a:ext cx="10579798" cy="6071619"/>
          </a:xfrm>
          <a:custGeom>
            <a:avLst/>
            <a:gdLst>
              <a:gd name="connsiteX0" fmla="*/ 10186606 w 10579798"/>
              <a:gd name="connsiteY0" fmla="*/ 0 h 6071619"/>
              <a:gd name="connsiteX1" fmla="*/ 10579798 w 10579798"/>
              <a:gd name="connsiteY1" fmla="*/ 0 h 6071619"/>
              <a:gd name="connsiteX2" fmla="*/ 10579798 w 10579798"/>
              <a:gd name="connsiteY2" fmla="*/ 6071619 h 6071619"/>
              <a:gd name="connsiteX3" fmla="*/ 10186606 w 10579798"/>
              <a:gd name="connsiteY3" fmla="*/ 6071619 h 6071619"/>
              <a:gd name="connsiteX4" fmla="*/ 10186606 w 10579798"/>
              <a:gd name="connsiteY4" fmla="*/ 393194 h 6071619"/>
              <a:gd name="connsiteX5" fmla="*/ 393192 w 10579798"/>
              <a:gd name="connsiteY5" fmla="*/ 393194 h 6071619"/>
              <a:gd name="connsiteX6" fmla="*/ 393192 w 10579798"/>
              <a:gd name="connsiteY6" fmla="*/ 5870339 h 6071619"/>
              <a:gd name="connsiteX7" fmla="*/ 0 w 10579798"/>
              <a:gd name="connsiteY7" fmla="*/ 5870339 h 6071619"/>
              <a:gd name="connsiteX8" fmla="*/ 0 w 10579798"/>
              <a:gd name="connsiteY8" fmla="*/ 2 h 6071619"/>
              <a:gd name="connsiteX9" fmla="*/ 157401 w 10579798"/>
              <a:gd name="connsiteY9" fmla="*/ 2 h 6071619"/>
              <a:gd name="connsiteX10" fmla="*/ 393192 w 10579798"/>
              <a:gd name="connsiteY10" fmla="*/ 2 h 6071619"/>
              <a:gd name="connsiteX11" fmla="*/ 10186606 w 10579798"/>
              <a:gd name="connsiteY11" fmla="*/ 2 h 607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9798" h="6071619">
                <a:moveTo>
                  <a:pt x="10186606" y="0"/>
                </a:moveTo>
                <a:lnTo>
                  <a:pt x="10579798" y="0"/>
                </a:lnTo>
                <a:lnTo>
                  <a:pt x="10579798" y="6071619"/>
                </a:lnTo>
                <a:lnTo>
                  <a:pt x="10186606" y="6071619"/>
                </a:lnTo>
                <a:lnTo>
                  <a:pt x="10186606" y="393194"/>
                </a:lnTo>
                <a:lnTo>
                  <a:pt x="393192" y="393194"/>
                </a:lnTo>
                <a:lnTo>
                  <a:pt x="393192" y="5870339"/>
                </a:lnTo>
                <a:lnTo>
                  <a:pt x="0" y="5870339"/>
                </a:lnTo>
                <a:lnTo>
                  <a:pt x="0" y="2"/>
                </a:lnTo>
                <a:lnTo>
                  <a:pt x="157401" y="2"/>
                </a:lnTo>
                <a:lnTo>
                  <a:pt x="393192" y="2"/>
                </a:lnTo>
                <a:lnTo>
                  <a:pt x="10186606" y="2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76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  <p:sldLayoutId id="2147483940" r:id="rId24"/>
    <p:sldLayoutId id="2147483941" r:id="rId25"/>
    <p:sldLayoutId id="2147483942" r:id="rId26"/>
    <p:sldLayoutId id="2147483943" r:id="rId27"/>
    <p:sldLayoutId id="2147483944" r:id="rId28"/>
    <p:sldLayoutId id="2147483945" r:id="rId29"/>
    <p:sldLayoutId id="2147483946" r:id="rId30"/>
    <p:sldLayoutId id="2147483947" r:id="rId31"/>
    <p:sldLayoutId id="2147483948" r:id="rId32"/>
    <p:sldLayoutId id="2147483949" r:id="rId33"/>
    <p:sldLayoutId id="2147483950" r:id="rId34"/>
    <p:sldLayoutId id="2147483951" r:id="rId35"/>
    <p:sldLayoutId id="2147483952" r:id="rId36"/>
    <p:sldLayoutId id="2147483953" r:id="rId37"/>
    <p:sldLayoutId id="2147483954" r:id="rId38"/>
    <p:sldLayoutId id="2147483955" r:id="rId39"/>
    <p:sldLayoutId id="2147483956" r:id="rId40"/>
    <p:sldLayoutId id="2147483957" r:id="rId41"/>
    <p:sldLayoutId id="2147483958" r:id="rId42"/>
    <p:sldLayoutId id="2147483959" r:id="rId43"/>
    <p:sldLayoutId id="2147483960" r:id="rId44"/>
    <p:sldLayoutId id="2147483961" r:id="rId45"/>
    <p:sldLayoutId id="2147483962" r:id="rId46"/>
    <p:sldLayoutId id="2147483963" r:id="rId47"/>
    <p:sldLayoutId id="2147483964" r:id="rId48"/>
    <p:sldLayoutId id="2147483965" r:id="rId49"/>
    <p:sldLayoutId id="2147483966" r:id="rId50"/>
    <p:sldLayoutId id="2147483967" r:id="rId51"/>
    <p:sldLayoutId id="2147483969" r:id="rId52"/>
    <p:sldLayoutId id="2147483970" r:id="rId53"/>
    <p:sldLayoutId id="2147483971" r:id="rId54"/>
    <p:sldLayoutId id="2147483972" r:id="rId55"/>
    <p:sldLayoutId id="2147483973" r:id="rId56"/>
    <p:sldLayoutId id="2147483974" r:id="rId57"/>
    <p:sldLayoutId id="2147483975" r:id="rId5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D159-0189-8EA4-4DC1-4904B227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1" y="451367"/>
            <a:ext cx="9784077" cy="980435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3000" b="1" noProof="0" dirty="0"/>
              <a:t>ТЕМА 1. Бізнес як науковий проєкт у контексті аграрного сектору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8B85-39A2-E3D8-53FB-686DBE3D09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3419" y="5473703"/>
            <a:ext cx="7819421" cy="639762"/>
          </a:xfrm>
        </p:spPr>
        <p:txBody>
          <a:bodyPr>
            <a:noAutofit/>
          </a:bodyPr>
          <a:lstStyle/>
          <a:p>
            <a:r>
              <a:rPr lang="uk-UA" sz="1800" noProof="0" dirty="0"/>
              <a:t>дисципліна: </a:t>
            </a:r>
            <a:r>
              <a:rPr lang="uk-UA" sz="1800" noProof="0" dirty="0" err="1"/>
              <a:t>Економетричне</a:t>
            </a:r>
            <a:r>
              <a:rPr lang="uk-UA" sz="1800" noProof="0" dirty="0"/>
              <a:t> моделювання наукових бізнес‑проєктів</a:t>
            </a:r>
          </a:p>
          <a:p>
            <a:r>
              <a:rPr lang="uk-UA" sz="1800" noProof="0" dirty="0"/>
              <a:t>Собченко Т.С.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69129-7341-F8D7-381E-69CE0BDCDD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73385" y="622955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934DF-D964-6AE9-7EAB-9F5BC777EB12}"/>
              </a:ext>
            </a:extLst>
          </p:cNvPr>
          <p:cNvSpPr txBox="1"/>
          <p:nvPr/>
        </p:nvSpPr>
        <p:spPr>
          <a:xfrm>
            <a:off x="838200" y="1942556"/>
            <a:ext cx="762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Вступ до теми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Бізнес як науковий проєкт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Бізнес як соціально‑економічна система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Бізнес як об’єкт </a:t>
            </a:r>
            <a:r>
              <a:rPr lang="uk-UA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економетричного</a:t>
            </a:r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моделювання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Інтеграція моделювання в управлінські рішення</a:t>
            </a:r>
          </a:p>
          <a:p>
            <a:r>
              <a:rPr lang="uk-UA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Висновки</a:t>
            </a:r>
          </a:p>
        </p:txBody>
      </p:sp>
    </p:spTree>
    <p:extLst>
      <p:ext uri="{BB962C8B-B14F-4D97-AF65-F5344CB8AC3E}">
        <p14:creationId xmlns:p14="http://schemas.microsoft.com/office/powerpoint/2010/main" val="25193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069F1398-8627-1282-1ACD-C5EDA2DC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ВСТУПП</a:t>
            </a:r>
            <a:endParaRPr lang="en-US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529D47A8-40FB-0A11-1C64-F57EC07B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F22FABB-5F53-C935-96F3-41E108600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307346"/>
              </p:ext>
            </p:extLst>
          </p:nvPr>
        </p:nvGraphicFramePr>
        <p:xfrm>
          <a:off x="770543" y="387768"/>
          <a:ext cx="7319754" cy="607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9036C3-689C-EED1-7D83-CC4B60D91C28}"/>
              </a:ext>
            </a:extLst>
          </p:cNvPr>
          <p:cNvSpPr txBox="1"/>
          <p:nvPr/>
        </p:nvSpPr>
        <p:spPr>
          <a:xfrm>
            <a:off x="1270000" y="0"/>
            <a:ext cx="551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Бізнес:</a:t>
            </a:r>
          </a:p>
        </p:txBody>
      </p:sp>
      <p:pic>
        <p:nvPicPr>
          <p:cNvPr id="7" name="Рисунок 6" descr="Зображення, що містить текст, схема, знімок екрана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93F0A55-A9A0-11A4-9AC4-44D2FFCDD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297" y="878092"/>
            <a:ext cx="3943090" cy="48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CEAD-4AC1-FF64-4E83-1A491AA24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3048000" y="3048000"/>
            <a:ext cx="6858000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Бізнес як науковий проєкт та об’єкт </a:t>
            </a:r>
            <a:r>
              <a:rPr lang="uk-UA" sz="2400" dirty="0" err="1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економетричного</a:t>
            </a:r>
            <a:r>
              <a:rPr lang="uk-UA" sz="240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аналізу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D8C66-9C25-E51C-6D60-D2E31D04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385" y="622955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9C15B95-9968-B37A-C6DD-013E95E0F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244866"/>
              </p:ext>
            </p:extLst>
          </p:nvPr>
        </p:nvGraphicFramePr>
        <p:xfrm>
          <a:off x="1085153" y="1676401"/>
          <a:ext cx="10165080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7853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10E01-FF90-0AEF-3526-DC90B60580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73385" y="622955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FAD52A6-B0ED-7D19-9A4E-304F831F2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97997"/>
              </p:ext>
            </p:extLst>
          </p:nvPr>
        </p:nvGraphicFramePr>
        <p:xfrm>
          <a:off x="833120" y="949956"/>
          <a:ext cx="10525760" cy="417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7586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58F5D8E5-F7C3-9EF3-9F67-3FAD7F67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F0B9BD4-0553-34D0-4831-625E446D4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7284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90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E759A-5015-B861-ECA2-7473754A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715813" y="3235356"/>
            <a:ext cx="6289433" cy="429207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uk-UA" sz="2400" noProof="0">
                <a:latin typeface="Segoe UI Semibold" panose="020B0702040204020203" pitchFamily="34" charset="0"/>
                <a:cs typeface="Segoe UI Semibold" panose="020B0702040204020203" pitchFamily="34" charset="0"/>
              </a:rPr>
              <a:t>Бізнес як соціально‑економічна система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AECDE-0417-7021-4A2C-ABE32B3C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385" y="622955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ABF72B7-CFCF-13FE-BE5F-6E6980807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437770"/>
              </p:ext>
            </p:extLst>
          </p:nvPr>
        </p:nvGraphicFramePr>
        <p:xfrm>
          <a:off x="792480" y="0"/>
          <a:ext cx="1139952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4197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79422566-FC51-E20F-9682-13604904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DDEA2A3-EEDD-C40A-AB2F-891F0AF6F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844471"/>
              </p:ext>
            </p:extLst>
          </p:nvPr>
        </p:nvGraphicFramePr>
        <p:xfrm>
          <a:off x="189408" y="0"/>
          <a:ext cx="118131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66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DADB0A97-70CA-9025-C9AC-CED4D7FA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94F73187-D33E-55F5-2017-10F9AAA3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Power BI: флагман від Microsoft">
            <a:extLst>
              <a:ext uri="{FF2B5EF4-FFF2-40B4-BE49-F238E27FC236}">
                <a16:creationId xmlns:a16="http://schemas.microsoft.com/office/drawing/2014/main" id="{035EDCD3-E793-B448-F939-7AEF908D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0" y="739140"/>
            <a:ext cx="5308934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bleau">
            <a:extLst>
              <a:ext uri="{FF2B5EF4-FFF2-40B4-BE49-F238E27FC236}">
                <a16:creationId xmlns:a16="http://schemas.microsoft.com/office/drawing/2014/main" id="{3DF1B5CD-5E11-0C79-547A-6B90A746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0590"/>
            <a:ext cx="5943600" cy="33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lik Sense">
            <a:extLst>
              <a:ext uri="{FF2B5EF4-FFF2-40B4-BE49-F238E27FC236}">
                <a16:creationId xmlns:a16="http://schemas.microsoft.com/office/drawing/2014/main" id="{9E83A990-63EF-6182-60D1-BE0B09F3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0" y="480061"/>
            <a:ext cx="3806190" cy="2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70335"/>
      </p:ext>
    </p:extLst>
  </p:cSld>
  <p:clrMapOvr>
    <a:masterClrMapping/>
  </p:clrMapOvr>
</p:sld>
</file>

<file path=ppt/theme/theme1.xml><?xml version="1.0" encoding="utf-8"?>
<a:theme xmlns:a="http://schemas.openxmlformats.org/drawingml/2006/main" name="Circinate">
  <a:themeElements>
    <a:clrScheme name="Custom 9">
      <a:dk1>
        <a:srgbClr val="2C2F21"/>
      </a:dk1>
      <a:lt1>
        <a:srgbClr val="EBE3D8"/>
      </a:lt1>
      <a:dk2>
        <a:srgbClr val="000000"/>
      </a:dk2>
      <a:lt2>
        <a:srgbClr val="FFFFFF"/>
      </a:lt2>
      <a:accent1>
        <a:srgbClr val="625D3F"/>
      </a:accent1>
      <a:accent2>
        <a:srgbClr val="0E273F"/>
      </a:accent2>
      <a:accent3>
        <a:srgbClr val="C9C4BE"/>
      </a:accent3>
      <a:accent4>
        <a:srgbClr val="A39481"/>
      </a:accent4>
      <a:accent5>
        <a:srgbClr val="2C1E20"/>
      </a:accent5>
      <a:accent6>
        <a:srgbClr val="E8E8E8"/>
      </a:accent6>
      <a:hlink>
        <a:srgbClr val="467886"/>
      </a:hlink>
      <a:folHlink>
        <a:srgbClr val="96607D"/>
      </a:folHlink>
    </a:clrScheme>
    <a:fontScheme name="Custom 22">
      <a:majorFont>
        <a:latin typeface="Bahnschrift 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inate_CoPilot Layouts_win32_EF_v10" id="{57103A69-FC02-49FB-8E53-10BABFFCD93C}" vid="{B3D2483F-31ED-465D-9D6C-68F8665CCF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EEC3793-C1BC-496C-A03C-202DFFC51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301439-688F-4D19-B908-B48B62C560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EDABF-7176-4A42-8EF9-E5D4DD31FF6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230e9df3-be65-4c73-a93b-d1236ebd677e"/>
    <ds:schemaRef ds:uri="http://purl.org/dc/elements/1.1/"/>
    <ds:schemaRef ds:uri="16c05727-aa75-4e4a-9b5f-8a80a1165891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1048</Words>
  <Application>Microsoft Office PowerPoint</Application>
  <PresentationFormat>Широкий екран</PresentationFormat>
  <Paragraphs>70</Paragraphs>
  <Slides>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Aptos</vt:lpstr>
      <vt:lpstr>Arial</vt:lpstr>
      <vt:lpstr>Bahnschrift Light</vt:lpstr>
      <vt:lpstr>Segoe UI Semibold</vt:lpstr>
      <vt:lpstr>Segoe UI Semilight</vt:lpstr>
      <vt:lpstr>Circinate</vt:lpstr>
      <vt:lpstr>ТЕМА 1. Бізнес як науковий проєкт у контексті аграрного сектору</vt:lpstr>
      <vt:lpstr>Презентація PowerPoint</vt:lpstr>
      <vt:lpstr>Бізнес як науковий проєкт та об’єкт економетричного аналізу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Sobchenko Tetiana</dc:creator>
  <cp:lastModifiedBy>Sobchenko Tetiana</cp:lastModifiedBy>
  <cp:revision>5</cp:revision>
  <dcterms:created xsi:type="dcterms:W3CDTF">2024-06-26T20:20:27Z</dcterms:created>
  <dcterms:modified xsi:type="dcterms:W3CDTF">2026-02-17T06:25:16Z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