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8" r:id="rId13"/>
    <p:sldId id="269" r:id="rId14"/>
    <p:sldId id="271" r:id="rId15"/>
    <p:sldId id="272" r:id="rId16"/>
    <p:sldId id="270" r:id="rId17"/>
    <p:sldId id="273" r:id="rId18"/>
    <p:sldId id="274" r:id="rId19"/>
    <p:sldId id="275" r:id="rId20"/>
    <p:sldId id="276" r:id="rId21"/>
    <p:sldId id="267" r:id="rId2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2431F1-EFBB-EFC3-F64B-C89295507B22}" v="12" dt="2022-01-30T12:01:23.294"/>
    <p1510:client id="{2BB072AE-81C2-12DA-4DFE-682320267E3B}" v="104" dt="2022-01-19T11:08:48"/>
    <p1510:client id="{4E54C45C-7B77-4FEB-9096-EF1A57308336}" v="361" dt="2022-01-20T13:59:40.974"/>
    <p1510:client id="{5BC0E994-A814-E6DE-1CD1-F25FFF2C53B5}" v="91" dt="2022-01-18T21:38:17.921"/>
    <p1510:client id="{98E303AD-8170-4E29-86B6-4886BA4FA5FE}" v="44" dt="2022-01-18T21:15:52.5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651A43-4834-4C51-A4DB-DBC41F65EAD0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2B6FBA-FE23-4DB8-A202-7F78A7D84DC5}">
      <dgm:prSet/>
      <dgm:spPr/>
      <dgm:t>
        <a:bodyPr/>
        <a:lstStyle/>
        <a:p>
          <a:r>
            <a:rPr lang="uk-UA" b="0" dirty="0"/>
            <a:t>1) Активно </a:t>
          </a:r>
          <a:r>
            <a:rPr lang="uk-UA" b="0" dirty="0">
              <a:latin typeface="Calibri Light" panose="020F0302020204030204"/>
            </a:rPr>
            <a:t>правова</a:t>
          </a:r>
          <a:r>
            <a:rPr lang="uk-UA" b="0" dirty="0"/>
            <a:t> – добровільне здійснення правових норм</a:t>
          </a:r>
          <a:endParaRPr lang="en-US" b="0" dirty="0"/>
        </a:p>
      </dgm:t>
    </dgm:pt>
    <dgm:pt modelId="{2A486D51-E2DA-49D3-A33A-B6D02622A768}" type="parTrans" cxnId="{08A023FA-07DB-41EA-A42A-2655DD7EF1B8}">
      <dgm:prSet/>
      <dgm:spPr/>
      <dgm:t>
        <a:bodyPr/>
        <a:lstStyle/>
        <a:p>
          <a:endParaRPr lang="en-US"/>
        </a:p>
      </dgm:t>
    </dgm:pt>
    <dgm:pt modelId="{6009C01E-F53D-453F-8E5B-5D662D510B94}" type="sibTrans" cxnId="{08A023FA-07DB-41EA-A42A-2655DD7EF1B8}">
      <dgm:prSet/>
      <dgm:spPr/>
      <dgm:t>
        <a:bodyPr/>
        <a:lstStyle/>
        <a:p>
          <a:endParaRPr lang="en-US"/>
        </a:p>
      </dgm:t>
    </dgm:pt>
    <dgm:pt modelId="{67CB4676-45C7-4281-9CC6-D337048751AE}">
      <dgm:prSet/>
      <dgm:spPr/>
      <dgm:t>
        <a:bodyPr/>
        <a:lstStyle/>
        <a:p>
          <a:pPr rtl="0"/>
          <a:r>
            <a:rPr lang="uk-UA" b="0" dirty="0"/>
            <a:t>2) </a:t>
          </a:r>
          <a:r>
            <a:rPr lang="uk-UA" b="0" dirty="0">
              <a:latin typeface="Calibri Light" panose="020F0302020204030204"/>
            </a:rPr>
            <a:t>Звичайна</a:t>
          </a:r>
          <a:r>
            <a:rPr lang="uk-UA" b="0" dirty="0"/>
            <a:t> –</a:t>
          </a:r>
          <a:r>
            <a:rPr lang="uk-UA" b="0" dirty="0">
              <a:latin typeface="Calibri Light" panose="020F0302020204030204"/>
            </a:rPr>
            <a:t> </a:t>
          </a:r>
          <a:r>
            <a:rPr lang="uk-UA" b="0" dirty="0"/>
            <a:t> усвідомлення правових аспектів</a:t>
          </a:r>
          <a:r>
            <a:rPr lang="uk-UA" b="0" dirty="0">
              <a:latin typeface="Calibri Light" panose="020F0302020204030204"/>
            </a:rPr>
            <a:t> поведінки</a:t>
          </a:r>
          <a:endParaRPr lang="en-US" b="0" dirty="0"/>
        </a:p>
      </dgm:t>
    </dgm:pt>
    <dgm:pt modelId="{BE251DF5-3B3A-4E88-A28F-57478D660295}" type="parTrans" cxnId="{1C79E6B0-0D8A-458A-AB70-09ACDA40EF71}">
      <dgm:prSet/>
      <dgm:spPr/>
      <dgm:t>
        <a:bodyPr/>
        <a:lstStyle/>
        <a:p>
          <a:endParaRPr lang="en-US"/>
        </a:p>
      </dgm:t>
    </dgm:pt>
    <dgm:pt modelId="{30A95401-994E-4AE9-9A29-10F34A1A4290}" type="sibTrans" cxnId="{1C79E6B0-0D8A-458A-AB70-09ACDA40EF71}">
      <dgm:prSet/>
      <dgm:spPr/>
      <dgm:t>
        <a:bodyPr/>
        <a:lstStyle/>
        <a:p>
          <a:endParaRPr lang="en-US"/>
        </a:p>
      </dgm:t>
    </dgm:pt>
    <dgm:pt modelId="{14353648-9564-49A0-A0FF-516340D9B06F}">
      <dgm:prSet/>
      <dgm:spPr/>
      <dgm:t>
        <a:bodyPr/>
        <a:lstStyle/>
        <a:p>
          <a:pPr rtl="0"/>
          <a:r>
            <a:rPr lang="uk-UA" b="0" dirty="0"/>
            <a:t>3) </a:t>
          </a:r>
          <a:r>
            <a:rPr lang="uk-UA" b="0" dirty="0">
              <a:latin typeface="Calibri Light" panose="020F0302020204030204"/>
            </a:rPr>
            <a:t>Комформіська</a:t>
          </a:r>
          <a:r>
            <a:rPr lang="uk-UA" b="0" dirty="0"/>
            <a:t> – робити так як </a:t>
          </a:r>
          <a:r>
            <a:rPr lang="uk-UA" b="0" dirty="0">
              <a:latin typeface="Calibri Light" panose="020F0302020204030204"/>
            </a:rPr>
            <a:t>робить більшість</a:t>
          </a:r>
          <a:endParaRPr lang="en-US" b="0" dirty="0">
            <a:latin typeface="Calibri Light" panose="020F0302020204030204"/>
          </a:endParaRPr>
        </a:p>
      </dgm:t>
    </dgm:pt>
    <dgm:pt modelId="{42EAE658-4D7A-4FF1-9A87-5DDC794EE0CF}" type="parTrans" cxnId="{3D9D76BF-9E45-4E6C-9FF5-FD7179DD81BE}">
      <dgm:prSet/>
      <dgm:spPr/>
      <dgm:t>
        <a:bodyPr/>
        <a:lstStyle/>
        <a:p>
          <a:endParaRPr lang="en-US"/>
        </a:p>
      </dgm:t>
    </dgm:pt>
    <dgm:pt modelId="{DAB698F3-1EFC-4A33-8EF9-5864E95CA97E}" type="sibTrans" cxnId="{3D9D76BF-9E45-4E6C-9FF5-FD7179DD81BE}">
      <dgm:prSet/>
      <dgm:spPr/>
      <dgm:t>
        <a:bodyPr/>
        <a:lstStyle/>
        <a:p>
          <a:endParaRPr lang="en-US"/>
        </a:p>
      </dgm:t>
    </dgm:pt>
    <dgm:pt modelId="{D74E611F-349F-4479-8222-A6D893502F5B}">
      <dgm:prSet phldr="0"/>
      <dgm:spPr/>
      <dgm:t>
        <a:bodyPr/>
        <a:lstStyle/>
        <a:p>
          <a:r>
            <a:rPr lang="uk-UA" b="0" dirty="0">
              <a:latin typeface="Calibri Light" panose="020F0302020204030204"/>
            </a:rPr>
            <a:t>4</a:t>
          </a:r>
          <a:r>
            <a:rPr lang="uk-UA" b="0" dirty="0"/>
            <a:t>) </a:t>
          </a:r>
          <a:r>
            <a:rPr lang="uk-UA" b="0" dirty="0">
              <a:latin typeface="Calibri Light" panose="020F0302020204030204"/>
            </a:rPr>
            <a:t>Маргінальна</a:t>
          </a:r>
          <a:r>
            <a:rPr lang="uk-UA" b="0" dirty="0"/>
            <a:t> – мотив страху перед юридичною відповідальністю</a:t>
          </a:r>
          <a:r>
            <a:rPr lang="uk-UA" b="0" dirty="0">
              <a:latin typeface="Calibri Light" panose="020F0302020204030204"/>
            </a:rPr>
            <a:t> </a:t>
          </a:r>
          <a:endParaRPr lang="uk-UA" b="0" dirty="0"/>
        </a:p>
      </dgm:t>
    </dgm:pt>
    <dgm:pt modelId="{31950D51-AD89-4BFD-8198-F7D10ADC4FA8}" type="parTrans" cxnId="{6FE6C587-5249-4325-8AC9-5EB32D8C4C05}">
      <dgm:prSet/>
      <dgm:spPr/>
    </dgm:pt>
    <dgm:pt modelId="{ECC49BFC-FDB1-49B7-B354-EBE8113E2A3F}" type="sibTrans" cxnId="{6FE6C587-5249-4325-8AC9-5EB32D8C4C05}">
      <dgm:prSet/>
      <dgm:spPr/>
    </dgm:pt>
    <dgm:pt modelId="{B47339D3-7EB0-4ED5-A5AE-374E459A30A1}" type="pres">
      <dgm:prSet presAssocID="{93651A43-4834-4C51-A4DB-DBC41F65EAD0}" presName="matrix" presStyleCnt="0">
        <dgm:presLayoutVars>
          <dgm:chMax val="1"/>
          <dgm:dir/>
          <dgm:resizeHandles val="exact"/>
        </dgm:presLayoutVars>
      </dgm:prSet>
      <dgm:spPr/>
    </dgm:pt>
    <dgm:pt modelId="{89C2D06C-0A4D-4440-B9B2-AF5350997445}" type="pres">
      <dgm:prSet presAssocID="{93651A43-4834-4C51-A4DB-DBC41F65EAD0}" presName="diamond" presStyleLbl="bgShp" presStyleIdx="0" presStyleCnt="1"/>
      <dgm:spPr/>
    </dgm:pt>
    <dgm:pt modelId="{2234AD49-FEAE-4234-9F55-DA8F35AD0E66}" type="pres">
      <dgm:prSet presAssocID="{93651A43-4834-4C51-A4DB-DBC41F65EAD0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97F906D-D750-43A0-B31E-AAD33325CF34}" type="pres">
      <dgm:prSet presAssocID="{93651A43-4834-4C51-A4DB-DBC41F65EAD0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4875770-6611-428D-9837-F18EFDEE477E}" type="pres">
      <dgm:prSet presAssocID="{93651A43-4834-4C51-A4DB-DBC41F65EAD0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9736C8C-A062-4FA4-A82A-0DAED09565BB}" type="pres">
      <dgm:prSet presAssocID="{93651A43-4834-4C51-A4DB-DBC41F65EAD0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8CC5235-EA8C-47F9-9A6D-0D615AFE4655}" type="presOf" srcId="{93651A43-4834-4C51-A4DB-DBC41F65EAD0}" destId="{B47339D3-7EB0-4ED5-A5AE-374E459A30A1}" srcOrd="0" destOrd="0" presId="urn:microsoft.com/office/officeart/2005/8/layout/matrix3"/>
    <dgm:cxn modelId="{BB225A60-45C4-4FE0-90A9-0237AD4B297A}" type="presOf" srcId="{67CB4676-45C7-4281-9CC6-D337048751AE}" destId="{397F906D-D750-43A0-B31E-AAD33325CF34}" srcOrd="0" destOrd="0" presId="urn:microsoft.com/office/officeart/2005/8/layout/matrix3"/>
    <dgm:cxn modelId="{E2ADE362-D015-4C1A-B26F-6671A9A1DAE0}" type="presOf" srcId="{D74E611F-349F-4479-8222-A6D893502F5B}" destId="{F9736C8C-A062-4FA4-A82A-0DAED09565BB}" srcOrd="0" destOrd="0" presId="urn:microsoft.com/office/officeart/2005/8/layout/matrix3"/>
    <dgm:cxn modelId="{CCFC6069-B7DF-4DDE-AA58-04A7B35A7D1F}" type="presOf" srcId="{162B6FBA-FE23-4DB8-A202-7F78A7D84DC5}" destId="{2234AD49-FEAE-4234-9F55-DA8F35AD0E66}" srcOrd="0" destOrd="0" presId="urn:microsoft.com/office/officeart/2005/8/layout/matrix3"/>
    <dgm:cxn modelId="{6FE6C587-5249-4325-8AC9-5EB32D8C4C05}" srcId="{93651A43-4834-4C51-A4DB-DBC41F65EAD0}" destId="{D74E611F-349F-4479-8222-A6D893502F5B}" srcOrd="3" destOrd="0" parTransId="{31950D51-AD89-4BFD-8198-F7D10ADC4FA8}" sibTransId="{ECC49BFC-FDB1-49B7-B354-EBE8113E2A3F}"/>
    <dgm:cxn modelId="{1C79E6B0-0D8A-458A-AB70-09ACDA40EF71}" srcId="{93651A43-4834-4C51-A4DB-DBC41F65EAD0}" destId="{67CB4676-45C7-4281-9CC6-D337048751AE}" srcOrd="1" destOrd="0" parTransId="{BE251DF5-3B3A-4E88-A28F-57478D660295}" sibTransId="{30A95401-994E-4AE9-9A29-10F34A1A4290}"/>
    <dgm:cxn modelId="{3D9D76BF-9E45-4E6C-9FF5-FD7179DD81BE}" srcId="{93651A43-4834-4C51-A4DB-DBC41F65EAD0}" destId="{14353648-9564-49A0-A0FF-516340D9B06F}" srcOrd="2" destOrd="0" parTransId="{42EAE658-4D7A-4FF1-9A87-5DDC794EE0CF}" sibTransId="{DAB698F3-1EFC-4A33-8EF9-5864E95CA97E}"/>
    <dgm:cxn modelId="{7DB8D8CD-FAAD-48D0-8055-0C6FE6244CC1}" type="presOf" srcId="{14353648-9564-49A0-A0FF-516340D9B06F}" destId="{B4875770-6611-428D-9837-F18EFDEE477E}" srcOrd="0" destOrd="0" presId="urn:microsoft.com/office/officeart/2005/8/layout/matrix3"/>
    <dgm:cxn modelId="{08A023FA-07DB-41EA-A42A-2655DD7EF1B8}" srcId="{93651A43-4834-4C51-A4DB-DBC41F65EAD0}" destId="{162B6FBA-FE23-4DB8-A202-7F78A7D84DC5}" srcOrd="0" destOrd="0" parTransId="{2A486D51-E2DA-49D3-A33A-B6D02622A768}" sibTransId="{6009C01E-F53D-453F-8E5B-5D662D510B94}"/>
    <dgm:cxn modelId="{282373BD-27BE-4532-936B-56F387C2008E}" type="presParOf" srcId="{B47339D3-7EB0-4ED5-A5AE-374E459A30A1}" destId="{89C2D06C-0A4D-4440-B9B2-AF5350997445}" srcOrd="0" destOrd="0" presId="urn:microsoft.com/office/officeart/2005/8/layout/matrix3"/>
    <dgm:cxn modelId="{C11716F9-00C4-4D71-BD23-3D0B0926D7A5}" type="presParOf" srcId="{B47339D3-7EB0-4ED5-A5AE-374E459A30A1}" destId="{2234AD49-FEAE-4234-9F55-DA8F35AD0E66}" srcOrd="1" destOrd="0" presId="urn:microsoft.com/office/officeart/2005/8/layout/matrix3"/>
    <dgm:cxn modelId="{A496F417-C3B8-440D-A792-E945FDD5059D}" type="presParOf" srcId="{B47339D3-7EB0-4ED5-A5AE-374E459A30A1}" destId="{397F906D-D750-43A0-B31E-AAD33325CF34}" srcOrd="2" destOrd="0" presId="urn:microsoft.com/office/officeart/2005/8/layout/matrix3"/>
    <dgm:cxn modelId="{65A78E60-8FB5-45DA-A45E-0EE874A54193}" type="presParOf" srcId="{B47339D3-7EB0-4ED5-A5AE-374E459A30A1}" destId="{B4875770-6611-428D-9837-F18EFDEE477E}" srcOrd="3" destOrd="0" presId="urn:microsoft.com/office/officeart/2005/8/layout/matrix3"/>
    <dgm:cxn modelId="{24F4DBCB-FA0B-4481-9C4A-4E08FB82B90C}" type="presParOf" srcId="{B47339D3-7EB0-4ED5-A5AE-374E459A30A1}" destId="{F9736C8C-A062-4FA4-A82A-0DAED09565B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F2E36E-E963-4712-A182-3C66D95F5A21}" type="doc">
      <dgm:prSet loTypeId="urn:microsoft.com/office/officeart/2005/8/layout/bProcess2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62148FF-5691-4F87-829D-0563A5A92794}">
      <dgm:prSet/>
      <dgm:spPr/>
      <dgm:t>
        <a:bodyPr/>
        <a:lstStyle/>
        <a:p>
          <a:r>
            <a:rPr lang="uk-UA" dirty="0">
              <a:latin typeface="Calibri Light" panose="020F0302020204030204"/>
            </a:rPr>
            <a:t>Правопорушення</a:t>
          </a:r>
          <a:endParaRPr lang="en-US" dirty="0"/>
        </a:p>
      </dgm:t>
    </dgm:pt>
    <dgm:pt modelId="{ADD67D1F-F9D0-428D-83BB-191B2CE9D1C2}" type="parTrans" cxnId="{691F775B-1BC8-4333-9FD0-933B1A717DB6}">
      <dgm:prSet/>
      <dgm:spPr/>
      <dgm:t>
        <a:bodyPr/>
        <a:lstStyle/>
        <a:p>
          <a:endParaRPr lang="en-US"/>
        </a:p>
      </dgm:t>
    </dgm:pt>
    <dgm:pt modelId="{8B40FEE0-6C97-4A72-BFF1-55B1A6E310BD}" type="sibTrans" cxnId="{691F775B-1BC8-4333-9FD0-933B1A717DB6}">
      <dgm:prSet/>
      <dgm:spPr/>
      <dgm:t>
        <a:bodyPr/>
        <a:lstStyle/>
        <a:p>
          <a:endParaRPr lang="en-US"/>
        </a:p>
      </dgm:t>
    </dgm:pt>
    <dgm:pt modelId="{73BC4BCB-5735-4793-B697-395D8519EAD7}">
      <dgm:prSet/>
      <dgm:spPr/>
      <dgm:t>
        <a:bodyPr/>
        <a:lstStyle/>
        <a:p>
          <a:r>
            <a:rPr lang="uk-UA" dirty="0"/>
            <a:t>Юридична відповідальність</a:t>
          </a:r>
          <a:endParaRPr lang="en-US" dirty="0"/>
        </a:p>
      </dgm:t>
    </dgm:pt>
    <dgm:pt modelId="{FAA0695B-8C47-414D-91F0-7B59299153BC}" type="parTrans" cxnId="{1530D06E-E238-46DD-9997-0E318B045BC0}">
      <dgm:prSet/>
      <dgm:spPr/>
      <dgm:t>
        <a:bodyPr/>
        <a:lstStyle/>
        <a:p>
          <a:endParaRPr lang="en-US"/>
        </a:p>
      </dgm:t>
    </dgm:pt>
    <dgm:pt modelId="{DE3F0FD0-DBEC-4418-97E5-C48C373A2C42}" type="sibTrans" cxnId="{1530D06E-E238-46DD-9997-0E318B045BC0}">
      <dgm:prSet/>
      <dgm:spPr/>
      <dgm:t>
        <a:bodyPr/>
        <a:lstStyle/>
        <a:p>
          <a:endParaRPr lang="en-US"/>
        </a:p>
      </dgm:t>
    </dgm:pt>
    <dgm:pt modelId="{3E59ACCF-F5FE-4B8C-8DBE-B79EB9924A0D}" type="pres">
      <dgm:prSet presAssocID="{2FF2E36E-E963-4712-A182-3C66D95F5A21}" presName="diagram" presStyleCnt="0">
        <dgm:presLayoutVars>
          <dgm:dir/>
          <dgm:resizeHandles/>
        </dgm:presLayoutVars>
      </dgm:prSet>
      <dgm:spPr/>
    </dgm:pt>
    <dgm:pt modelId="{664A2B62-275A-426D-BFAE-F27E0DFF941B}" type="pres">
      <dgm:prSet presAssocID="{062148FF-5691-4F87-829D-0563A5A92794}" presName="firstNode" presStyleLbl="node1" presStyleIdx="0" presStyleCnt="2">
        <dgm:presLayoutVars>
          <dgm:bulletEnabled val="1"/>
        </dgm:presLayoutVars>
      </dgm:prSet>
      <dgm:spPr/>
    </dgm:pt>
    <dgm:pt modelId="{961E4BD9-BAF8-4EC0-8DE9-5FD7532EA4C3}" type="pres">
      <dgm:prSet presAssocID="{8B40FEE0-6C97-4A72-BFF1-55B1A6E310BD}" presName="sibTrans" presStyleLbl="sibTrans2D1" presStyleIdx="0" presStyleCnt="1"/>
      <dgm:spPr/>
    </dgm:pt>
    <dgm:pt modelId="{8CD6A88C-1F56-49E0-8FAC-B7B6E3EF20AB}" type="pres">
      <dgm:prSet presAssocID="{73BC4BCB-5735-4793-B697-395D8519EAD7}" presName="lastNode" presStyleLbl="node1" presStyleIdx="1" presStyleCnt="2">
        <dgm:presLayoutVars>
          <dgm:bulletEnabled val="1"/>
        </dgm:presLayoutVars>
      </dgm:prSet>
      <dgm:spPr/>
    </dgm:pt>
  </dgm:ptLst>
  <dgm:cxnLst>
    <dgm:cxn modelId="{691F775B-1BC8-4333-9FD0-933B1A717DB6}" srcId="{2FF2E36E-E963-4712-A182-3C66D95F5A21}" destId="{062148FF-5691-4F87-829D-0563A5A92794}" srcOrd="0" destOrd="0" parTransId="{ADD67D1F-F9D0-428D-83BB-191B2CE9D1C2}" sibTransId="{8B40FEE0-6C97-4A72-BFF1-55B1A6E310BD}"/>
    <dgm:cxn modelId="{03AAD568-F600-4356-9333-B265482DC442}" type="presOf" srcId="{2FF2E36E-E963-4712-A182-3C66D95F5A21}" destId="{3E59ACCF-F5FE-4B8C-8DBE-B79EB9924A0D}" srcOrd="0" destOrd="0" presId="urn:microsoft.com/office/officeart/2005/8/layout/bProcess2"/>
    <dgm:cxn modelId="{D1E44B6A-2FD3-4CFC-8E04-C0A66F3B1583}" type="presOf" srcId="{062148FF-5691-4F87-829D-0563A5A92794}" destId="{664A2B62-275A-426D-BFAE-F27E0DFF941B}" srcOrd="0" destOrd="0" presId="urn:microsoft.com/office/officeart/2005/8/layout/bProcess2"/>
    <dgm:cxn modelId="{1530D06E-E238-46DD-9997-0E318B045BC0}" srcId="{2FF2E36E-E963-4712-A182-3C66D95F5A21}" destId="{73BC4BCB-5735-4793-B697-395D8519EAD7}" srcOrd="1" destOrd="0" parTransId="{FAA0695B-8C47-414D-91F0-7B59299153BC}" sibTransId="{DE3F0FD0-DBEC-4418-97E5-C48C373A2C42}"/>
    <dgm:cxn modelId="{F9832D87-79F1-427A-B4B6-0346827FE9AA}" type="presOf" srcId="{8B40FEE0-6C97-4A72-BFF1-55B1A6E310BD}" destId="{961E4BD9-BAF8-4EC0-8DE9-5FD7532EA4C3}" srcOrd="0" destOrd="0" presId="urn:microsoft.com/office/officeart/2005/8/layout/bProcess2"/>
    <dgm:cxn modelId="{5D99F794-D38E-4C90-A2F2-2BD61F572ACE}" type="presOf" srcId="{73BC4BCB-5735-4793-B697-395D8519EAD7}" destId="{8CD6A88C-1F56-49E0-8FAC-B7B6E3EF20AB}" srcOrd="0" destOrd="0" presId="urn:microsoft.com/office/officeart/2005/8/layout/bProcess2"/>
    <dgm:cxn modelId="{1FFBAA92-96B9-4157-BC7C-A93ED456F33C}" type="presParOf" srcId="{3E59ACCF-F5FE-4B8C-8DBE-B79EB9924A0D}" destId="{664A2B62-275A-426D-BFAE-F27E0DFF941B}" srcOrd="0" destOrd="0" presId="urn:microsoft.com/office/officeart/2005/8/layout/bProcess2"/>
    <dgm:cxn modelId="{E6842C1A-8681-4F8B-A7CE-77313D6A8ABD}" type="presParOf" srcId="{3E59ACCF-F5FE-4B8C-8DBE-B79EB9924A0D}" destId="{961E4BD9-BAF8-4EC0-8DE9-5FD7532EA4C3}" srcOrd="1" destOrd="0" presId="urn:microsoft.com/office/officeart/2005/8/layout/bProcess2"/>
    <dgm:cxn modelId="{38FB4623-24B5-43E1-9627-8AE84F395517}" type="presParOf" srcId="{3E59ACCF-F5FE-4B8C-8DBE-B79EB9924A0D}" destId="{8CD6A88C-1F56-49E0-8FAC-B7B6E3EF20AB}" srcOrd="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C2D06C-0A4D-4440-B9B2-AF5350997445}">
      <dsp:nvSpPr>
        <dsp:cNvPr id="0" name=""/>
        <dsp:cNvSpPr/>
      </dsp:nvSpPr>
      <dsp:spPr>
        <a:xfrm>
          <a:off x="379476" y="0"/>
          <a:ext cx="5504687" cy="5504687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34AD49-FEAE-4234-9F55-DA8F35AD0E66}">
      <dsp:nvSpPr>
        <dsp:cNvPr id="0" name=""/>
        <dsp:cNvSpPr/>
      </dsp:nvSpPr>
      <dsp:spPr>
        <a:xfrm>
          <a:off x="902421" y="522945"/>
          <a:ext cx="2146828" cy="214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kern="1200" dirty="0"/>
            <a:t>1) Активно </a:t>
          </a:r>
          <a:r>
            <a:rPr lang="uk-UA" sz="1800" b="0" kern="1200" dirty="0">
              <a:latin typeface="Calibri Light" panose="020F0302020204030204"/>
            </a:rPr>
            <a:t>правова</a:t>
          </a:r>
          <a:r>
            <a:rPr lang="uk-UA" sz="1800" b="0" kern="1200" dirty="0"/>
            <a:t> – добровільне здійснення правових норм</a:t>
          </a:r>
          <a:endParaRPr lang="en-US" sz="1800" b="0" kern="1200" dirty="0"/>
        </a:p>
      </dsp:txBody>
      <dsp:txXfrm>
        <a:off x="1007221" y="627745"/>
        <a:ext cx="1937228" cy="1937228"/>
      </dsp:txXfrm>
    </dsp:sp>
    <dsp:sp modelId="{397F906D-D750-43A0-B31E-AAD33325CF34}">
      <dsp:nvSpPr>
        <dsp:cNvPr id="0" name=""/>
        <dsp:cNvSpPr/>
      </dsp:nvSpPr>
      <dsp:spPr>
        <a:xfrm>
          <a:off x="3214390" y="522945"/>
          <a:ext cx="2146828" cy="214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kern="1200" dirty="0"/>
            <a:t>2) </a:t>
          </a:r>
          <a:r>
            <a:rPr lang="uk-UA" sz="1800" b="0" kern="1200" dirty="0">
              <a:latin typeface="Calibri Light" panose="020F0302020204030204"/>
            </a:rPr>
            <a:t>Звичайна</a:t>
          </a:r>
          <a:r>
            <a:rPr lang="uk-UA" sz="1800" b="0" kern="1200" dirty="0"/>
            <a:t> –</a:t>
          </a:r>
          <a:r>
            <a:rPr lang="uk-UA" sz="1800" b="0" kern="1200" dirty="0">
              <a:latin typeface="Calibri Light" panose="020F0302020204030204"/>
            </a:rPr>
            <a:t> </a:t>
          </a:r>
          <a:r>
            <a:rPr lang="uk-UA" sz="1800" b="0" kern="1200" dirty="0"/>
            <a:t> усвідомлення правових аспектів</a:t>
          </a:r>
          <a:r>
            <a:rPr lang="uk-UA" sz="1800" b="0" kern="1200" dirty="0">
              <a:latin typeface="Calibri Light" panose="020F0302020204030204"/>
            </a:rPr>
            <a:t> поведінки</a:t>
          </a:r>
          <a:endParaRPr lang="en-US" sz="1800" b="0" kern="1200" dirty="0"/>
        </a:p>
      </dsp:txBody>
      <dsp:txXfrm>
        <a:off x="3319190" y="627745"/>
        <a:ext cx="1937228" cy="1937228"/>
      </dsp:txXfrm>
    </dsp:sp>
    <dsp:sp modelId="{B4875770-6611-428D-9837-F18EFDEE477E}">
      <dsp:nvSpPr>
        <dsp:cNvPr id="0" name=""/>
        <dsp:cNvSpPr/>
      </dsp:nvSpPr>
      <dsp:spPr>
        <a:xfrm>
          <a:off x="902421" y="2834914"/>
          <a:ext cx="2146828" cy="214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kern="1200" dirty="0"/>
            <a:t>3) </a:t>
          </a:r>
          <a:r>
            <a:rPr lang="uk-UA" sz="1800" b="0" kern="1200" dirty="0">
              <a:latin typeface="Calibri Light" panose="020F0302020204030204"/>
            </a:rPr>
            <a:t>Комформіська</a:t>
          </a:r>
          <a:r>
            <a:rPr lang="uk-UA" sz="1800" b="0" kern="1200" dirty="0"/>
            <a:t> – робити так як </a:t>
          </a:r>
          <a:r>
            <a:rPr lang="uk-UA" sz="1800" b="0" kern="1200" dirty="0">
              <a:latin typeface="Calibri Light" panose="020F0302020204030204"/>
            </a:rPr>
            <a:t>робить більшість</a:t>
          </a:r>
          <a:endParaRPr lang="en-US" sz="1800" b="0" kern="1200" dirty="0">
            <a:latin typeface="Calibri Light" panose="020F0302020204030204"/>
          </a:endParaRPr>
        </a:p>
      </dsp:txBody>
      <dsp:txXfrm>
        <a:off x="1007221" y="2939714"/>
        <a:ext cx="1937228" cy="1937228"/>
      </dsp:txXfrm>
    </dsp:sp>
    <dsp:sp modelId="{F9736C8C-A062-4FA4-A82A-0DAED09565BB}">
      <dsp:nvSpPr>
        <dsp:cNvPr id="0" name=""/>
        <dsp:cNvSpPr/>
      </dsp:nvSpPr>
      <dsp:spPr>
        <a:xfrm>
          <a:off x="3214390" y="2834914"/>
          <a:ext cx="2146828" cy="214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kern="1200" dirty="0">
              <a:latin typeface="Calibri Light" panose="020F0302020204030204"/>
            </a:rPr>
            <a:t>4</a:t>
          </a:r>
          <a:r>
            <a:rPr lang="uk-UA" sz="1800" b="0" kern="1200" dirty="0"/>
            <a:t>) </a:t>
          </a:r>
          <a:r>
            <a:rPr lang="uk-UA" sz="1800" b="0" kern="1200" dirty="0">
              <a:latin typeface="Calibri Light" panose="020F0302020204030204"/>
            </a:rPr>
            <a:t>Маргінальна</a:t>
          </a:r>
          <a:r>
            <a:rPr lang="uk-UA" sz="1800" b="0" kern="1200" dirty="0"/>
            <a:t> – мотив страху перед юридичною відповідальністю</a:t>
          </a:r>
          <a:r>
            <a:rPr lang="uk-UA" sz="1800" b="0" kern="1200" dirty="0">
              <a:latin typeface="Calibri Light" panose="020F0302020204030204"/>
            </a:rPr>
            <a:t> </a:t>
          </a:r>
          <a:endParaRPr lang="uk-UA" sz="1800" b="0" kern="1200" dirty="0"/>
        </a:p>
      </dsp:txBody>
      <dsp:txXfrm>
        <a:off x="3319190" y="2939714"/>
        <a:ext cx="1937228" cy="19372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4A2B62-275A-426D-BFAE-F27E0DFF941B}">
      <dsp:nvSpPr>
        <dsp:cNvPr id="0" name=""/>
        <dsp:cNvSpPr/>
      </dsp:nvSpPr>
      <dsp:spPr>
        <a:xfrm>
          <a:off x="648" y="625310"/>
          <a:ext cx="2125298" cy="21252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>
              <a:latin typeface="Calibri Light" panose="020F0302020204030204"/>
            </a:rPr>
            <a:t>Правопорушення</a:t>
          </a:r>
          <a:endParaRPr lang="en-US" sz="1500" kern="1200" dirty="0"/>
        </a:p>
      </dsp:txBody>
      <dsp:txXfrm>
        <a:off x="311891" y="936553"/>
        <a:ext cx="1502812" cy="1502812"/>
      </dsp:txXfrm>
    </dsp:sp>
    <dsp:sp modelId="{961E4BD9-BAF8-4EC0-8DE9-5FD7532EA4C3}">
      <dsp:nvSpPr>
        <dsp:cNvPr id="0" name=""/>
        <dsp:cNvSpPr/>
      </dsp:nvSpPr>
      <dsp:spPr>
        <a:xfrm rot="5400000">
          <a:off x="2301284" y="1406357"/>
          <a:ext cx="743854" cy="563204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D6A88C-1F56-49E0-8FAC-B7B6E3EF20AB}">
      <dsp:nvSpPr>
        <dsp:cNvPr id="0" name=""/>
        <dsp:cNvSpPr/>
      </dsp:nvSpPr>
      <dsp:spPr>
        <a:xfrm>
          <a:off x="3188596" y="625310"/>
          <a:ext cx="2125298" cy="212529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Юридична відповідальність</a:t>
          </a:r>
          <a:endParaRPr lang="en-US" sz="1500" kern="1200" dirty="0"/>
        </a:p>
      </dsp:txBody>
      <dsp:txXfrm>
        <a:off x="3499839" y="936553"/>
        <a:ext cx="1502812" cy="1502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74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532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44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402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279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3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9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45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067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09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3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1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rotosavitska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ront steps and columns of a majestic city building">
            <a:extLst>
              <a:ext uri="{FF2B5EF4-FFF2-40B4-BE49-F238E27FC236}">
                <a16:creationId xmlns:a16="http://schemas.microsoft.com/office/drawing/2014/main" id="{022A748D-8631-4C1B-A227-B21AA96A4B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8" r="16839" b="1788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4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uk-UA" sz="4800" b="1">
                <a:ea typeface="+mj-lt"/>
                <a:cs typeface="+mj-lt"/>
              </a:rPr>
              <a:t>Поняття і ознаки правової культури</a:t>
            </a:r>
            <a:r>
              <a:rPr lang="uk-UA" sz="4800">
                <a:ea typeface="+mj-lt"/>
                <a:cs typeface="+mj-lt"/>
              </a:rPr>
              <a:t> </a:t>
            </a:r>
            <a:endParaRPr lang="uk-UA" sz="480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uk-UA" sz="2000" dirty="0">
                <a:ea typeface="+mn-lt"/>
                <a:cs typeface="+mn-lt"/>
              </a:rPr>
              <a:t>Лектор: </a:t>
            </a:r>
            <a:r>
              <a:rPr lang="uk-UA" sz="2000">
                <a:ea typeface="+mn-lt"/>
                <a:cs typeface="+mn-lt"/>
              </a:rPr>
              <a:t>Протосавіцька</a:t>
            </a:r>
            <a:r>
              <a:rPr lang="uk-UA" sz="2000" dirty="0">
                <a:ea typeface="+mn-lt"/>
                <a:cs typeface="+mn-lt"/>
              </a:rPr>
              <a:t>  Л. С.</a:t>
            </a:r>
            <a:endParaRPr lang="uk-UA" sz="2000">
              <a:ea typeface="+mn-lt"/>
              <a:cs typeface="+mn-lt"/>
            </a:endParaRPr>
          </a:p>
          <a:p>
            <a:pPr algn="l"/>
            <a:r>
              <a:rPr lang="uk-UA" sz="2000" dirty="0">
                <a:ea typeface="+mn-lt"/>
                <a:cs typeface="+mn-lt"/>
              </a:rPr>
              <a:t>E-</a:t>
            </a:r>
            <a:r>
              <a:rPr lang="uk-UA" sz="2000">
                <a:ea typeface="+mn-lt"/>
                <a:cs typeface="+mn-lt"/>
              </a:rPr>
              <a:t>mail</a:t>
            </a:r>
            <a:r>
              <a:rPr lang="uk-UA" sz="2000" dirty="0">
                <a:ea typeface="+mn-lt"/>
                <a:cs typeface="+mn-lt"/>
              </a:rPr>
              <a:t>: </a:t>
            </a:r>
            <a:r>
              <a:rPr lang="uk-UA" sz="2000" dirty="0">
                <a:ea typeface="+mn-lt"/>
                <a:cs typeface="+mn-lt"/>
                <a:hlinkClick r:id="rId3"/>
              </a:rPr>
              <a:t>protosavitska@gmail.com</a:t>
            </a:r>
            <a:r>
              <a:rPr lang="uk-UA" sz="2000" dirty="0">
                <a:ea typeface="+mn-lt"/>
                <a:cs typeface="+mn-lt"/>
              </a:rPr>
              <a:t> </a:t>
            </a:r>
            <a:endParaRPr lang="uk-UA" sz="2000">
              <a:ea typeface="+mn-lt"/>
              <a:cs typeface="+mn-lt"/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02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B44C3F7-1174-4F84-B63C-43629F49A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00" y="1533525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None/>
            </a:pPr>
            <a:r>
              <a:rPr lang="uk-UA" sz="1700" b="1">
                <a:ea typeface="+mn-lt"/>
                <a:cs typeface="+mn-lt"/>
              </a:rPr>
              <a:t>Не менш важливим елементом для підвищення правової культури суспільства слід вважати ступінь впровадження в практику суспільного і державного життя принципів верховенства права і правового закону. </a:t>
            </a:r>
            <a:endParaRPr lang="uk-UA" sz="1700"/>
          </a:p>
          <a:p>
            <a:pPr>
              <a:buNone/>
            </a:pPr>
            <a:endParaRPr lang="uk-UA" sz="1700"/>
          </a:p>
          <a:p>
            <a:pPr marL="0" indent="0">
              <a:buNone/>
            </a:pPr>
            <a:r>
              <a:rPr lang="uk-UA" sz="1700">
                <a:ea typeface="+mn-lt"/>
                <a:cs typeface="+mn-lt"/>
              </a:rPr>
              <a:t> </a:t>
            </a:r>
            <a:r>
              <a:rPr lang="uk-UA" sz="1700" b="1" i="1">
                <a:ea typeface="+mn-lt"/>
                <a:cs typeface="+mn-lt"/>
              </a:rPr>
              <a:t>Важливим показником їх реалізації є обмеження державної влади правом, відповідність законам підзаконних нормативно-правових актів.</a:t>
            </a:r>
            <a:r>
              <a:rPr lang="uk-UA" sz="1700">
                <a:ea typeface="+mn-lt"/>
                <a:cs typeface="+mn-lt"/>
              </a:rPr>
              <a:t> </a:t>
            </a:r>
            <a:endParaRPr lang="uk-UA" sz="17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4" descr="Зображення, що містить пристрій, масштаб&#10;&#10;Опис створено автоматично">
            <a:extLst>
              <a:ext uri="{FF2B5EF4-FFF2-40B4-BE49-F238E27FC236}">
                <a16:creationId xmlns:a16="http://schemas.microsoft.com/office/drawing/2014/main" id="{485E6D6F-9F38-45AB-B496-4722ED1ADD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5862" y="1906620"/>
            <a:ext cx="6019331" cy="304151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672671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870830E-CCB9-436B-B183-DE33D0664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794" y="539750"/>
            <a:ext cx="10515600" cy="21844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uk-UA" b="1" i="1" dirty="0">
                <a:ea typeface="+mn-lt"/>
                <a:cs typeface="+mn-lt"/>
              </a:rPr>
              <a:t>Правова культура суспільства включає стан законності в суспільстві. Найважливішими її критеріями є ступінь правового закріплення вимог законності в системі законодавства, реальність їх здійснення. </a:t>
            </a:r>
            <a:endParaRPr lang="uk-UA">
              <a:cs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B009AC-9F12-4919-B6E4-A611B8B51107}"/>
              </a:ext>
            </a:extLst>
          </p:cNvPr>
          <p:cNvSpPr txBox="1"/>
          <p:nvPr/>
        </p:nvSpPr>
        <p:spPr>
          <a:xfrm>
            <a:off x="4736306" y="3367087"/>
            <a:ext cx="6529387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000" b="1" i="1" dirty="0" err="1">
                <a:latin typeface="Times New Roman"/>
                <a:cs typeface="Times New Roman"/>
              </a:rPr>
              <a:t>Для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забезпечення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законності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важливо</a:t>
            </a:r>
            <a:r>
              <a:rPr lang="en-US" sz="2000" b="1" i="1" dirty="0">
                <a:latin typeface="Times New Roman"/>
                <a:cs typeface="Times New Roman"/>
              </a:rPr>
              <a:t>, </a:t>
            </a:r>
            <a:r>
              <a:rPr lang="en-US" sz="2000" b="1" i="1" dirty="0" err="1">
                <a:latin typeface="Times New Roman"/>
                <a:cs typeface="Times New Roman"/>
              </a:rPr>
              <a:t>щоб</a:t>
            </a:r>
            <a:r>
              <a:rPr lang="en-US" sz="2000" b="1" i="1" dirty="0">
                <a:latin typeface="Times New Roman"/>
                <a:cs typeface="Times New Roman"/>
              </a:rPr>
              <a:t> у </a:t>
            </a:r>
            <a:r>
              <a:rPr lang="en-US" sz="2000" b="1" i="1" dirty="0" err="1">
                <a:latin typeface="Times New Roman"/>
                <a:cs typeface="Times New Roman"/>
              </a:rPr>
              <a:t>суспільстві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ефективно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функціонувала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система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правової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освіти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та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виховання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населення</a:t>
            </a:r>
            <a:r>
              <a:rPr lang="en-US" sz="2000" b="1" i="1" dirty="0">
                <a:latin typeface="Times New Roman"/>
                <a:cs typeface="Times New Roman"/>
              </a:rPr>
              <a:t>, </a:t>
            </a:r>
            <a:r>
              <a:rPr lang="en-US" sz="2000" b="1" i="1" dirty="0" err="1">
                <a:latin typeface="Times New Roman"/>
                <a:cs typeface="Times New Roman"/>
              </a:rPr>
              <a:t>зокрема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державних</a:t>
            </a:r>
            <a:r>
              <a:rPr lang="en-US" sz="2000" b="1" i="1" dirty="0">
                <a:latin typeface="Times New Roman"/>
                <a:cs typeface="Times New Roman"/>
              </a:rPr>
              <a:t> </a:t>
            </a:r>
            <a:r>
              <a:rPr lang="en-US" sz="2000" b="1" i="1" dirty="0" err="1">
                <a:latin typeface="Times New Roman"/>
                <a:cs typeface="Times New Roman"/>
              </a:rPr>
              <a:t>службовців</a:t>
            </a:r>
            <a:r>
              <a:rPr lang="en-US" sz="2000" b="1" i="1" dirty="0">
                <a:latin typeface="Times New Roman"/>
                <a:cs typeface="Times New Roman"/>
              </a:rPr>
              <a:t>.</a:t>
            </a:r>
            <a:r>
              <a:rPr lang="en-US" sz="2000" dirty="0"/>
              <a:t> </a:t>
            </a:r>
            <a:endParaRPr lang="uk-UA"/>
          </a:p>
        </p:txBody>
      </p:sp>
      <p:pic>
        <p:nvPicPr>
          <p:cNvPr id="5" name="Рисунок 5" descr="Зображення, що містить штрихування&#10;&#10;Опис створено автоматично">
            <a:extLst>
              <a:ext uri="{FF2B5EF4-FFF2-40B4-BE49-F238E27FC236}">
                <a16:creationId xmlns:a16="http://schemas.microsoft.com/office/drawing/2014/main" id="{B72B5B60-461A-4EB0-A4BC-2264FD111C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63" y="2555082"/>
            <a:ext cx="2893218" cy="37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300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F32019-6D61-4FC5-8F65-FC71E5097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952" y="1204108"/>
            <a:ext cx="2669406" cy="1781175"/>
          </a:xfrm>
        </p:spPr>
        <p:txBody>
          <a:bodyPr>
            <a:normAutofit/>
          </a:bodyPr>
          <a:lstStyle/>
          <a:p>
            <a:r>
              <a:rPr lang="uk-UA" sz="3200" b="1">
                <a:solidFill>
                  <a:srgbClr val="FFFFFF"/>
                </a:solidFill>
                <a:ea typeface="+mj-lt"/>
                <a:cs typeface="+mj-lt"/>
              </a:rPr>
              <a:t>Правомірна поведінка -</a:t>
            </a:r>
            <a:endParaRPr lang="uk-UA" sz="3200">
              <a:solidFill>
                <a:srgbClr val="FFFFFF"/>
              </a:solidFill>
              <a:cs typeface="Calibri Light" panose="020F0302020204030204"/>
            </a:endParaRPr>
          </a:p>
          <a:p>
            <a:r>
              <a:rPr lang="uk-UA" sz="3200" b="1">
                <a:solidFill>
                  <a:srgbClr val="FFFFFF"/>
                </a:solidFill>
                <a:ea typeface="+mj-lt"/>
                <a:cs typeface="+mj-lt"/>
              </a:rPr>
              <a:t>це</a:t>
            </a:r>
            <a:r>
              <a:rPr lang="uk-UA" sz="3200">
                <a:solidFill>
                  <a:srgbClr val="FFFFFF"/>
                </a:solidFill>
                <a:ea typeface="+mj-lt"/>
                <a:cs typeface="+mj-lt"/>
              </a:rPr>
              <a:t> </a:t>
            </a:r>
            <a:endParaRPr lang="uk-UA" sz="3200">
              <a:solidFill>
                <a:srgbClr val="FFFFFF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2AD5BC0-771B-4DD9-AA8B-4887B0938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951" y="3355130"/>
            <a:ext cx="2669407" cy="242733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uk-UA" sz="1800" dirty="0">
                <a:ea typeface="+mn-lt"/>
                <a:cs typeface="+mn-lt"/>
              </a:rPr>
              <a:t>Суспільно корисна правова поведінка особи (дія або бездіяльність), яка відповідає  розпорядженням  юридичних норм і охороняється державою. </a:t>
            </a:r>
          </a:p>
        </p:txBody>
      </p:sp>
      <p:pic>
        <p:nvPicPr>
          <p:cNvPr id="6" name="Рисунок 6" descr="Зображення, що містить картинка&#10;&#10;Опис створено автоматично">
            <a:extLst>
              <a:ext uri="{FF2B5EF4-FFF2-40B4-BE49-F238E27FC236}">
                <a16:creationId xmlns:a16="http://schemas.microsoft.com/office/drawing/2014/main" id="{7F3A6089-4AD0-4412-A471-12C3EA5E2E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2102" y="1099471"/>
            <a:ext cx="6903723" cy="453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151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85E1BDC-A9B0-4A87-82E3-F3187F69A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0990C621-3B8B-4820-8328-D47EF7CE8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9C419E-1FD0-46FE-AAAC-AD9E4C2B51D3}"/>
              </a:ext>
            </a:extLst>
          </p:cNvPr>
          <p:cNvSpPr txBox="1"/>
          <p:nvPr/>
        </p:nvSpPr>
        <p:spPr>
          <a:xfrm>
            <a:off x="1051560" y="586822"/>
            <a:ext cx="3657600" cy="164592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dirty="0" err="1">
                <a:latin typeface="+mj-lt"/>
                <a:ea typeface="+mj-ea"/>
                <a:cs typeface="Calibri Light"/>
              </a:rPr>
              <a:t>Правова</a:t>
            </a:r>
            <a:r>
              <a:rPr lang="en-US" sz="3200" dirty="0">
                <a:latin typeface="+mj-lt"/>
                <a:ea typeface="+mj-ea"/>
                <a:cs typeface="Calibri Light"/>
              </a:rPr>
              <a:t> </a:t>
            </a:r>
            <a:r>
              <a:rPr lang="en-US" sz="3200" dirty="0" err="1">
                <a:latin typeface="+mj-lt"/>
                <a:ea typeface="+mj-ea"/>
                <a:cs typeface="Calibri Light"/>
              </a:rPr>
              <a:t>поведінка</a:t>
            </a:r>
            <a:r>
              <a:rPr lang="en-US" sz="3200" dirty="0">
                <a:latin typeface="+mj-lt"/>
                <a:ea typeface="+mj-ea"/>
                <a:cs typeface="Calibri Light"/>
              </a:rPr>
              <a:t>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1A2385B-1D2A-4E17-84FA-6CB7F0AAE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E791F2F-79DB-4CC0-9FA1-001E3E91E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3C52C24-225B-4903-A05C-CFEB0738B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0106" y="1152879"/>
            <a:ext cx="6106742" cy="6335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just">
              <a:buNone/>
            </a:pPr>
            <a:r>
              <a:rPr lang="en-US" sz="1800" dirty="0" err="1">
                <a:ea typeface="+mn-lt"/>
                <a:cs typeface="+mn-lt"/>
              </a:rPr>
              <a:t>складається</a:t>
            </a:r>
            <a:r>
              <a:rPr lang="en-US" sz="1800" dirty="0">
                <a:ea typeface="+mn-lt"/>
                <a:cs typeface="+mn-lt"/>
              </a:rPr>
              <a:t> з </a:t>
            </a:r>
            <a:r>
              <a:rPr lang="en-US" sz="1800" dirty="0" err="1">
                <a:ea typeface="+mn-lt"/>
                <a:cs typeface="+mn-lt"/>
              </a:rPr>
              <a:t>вчинків</a:t>
            </a:r>
            <a:r>
              <a:rPr lang="en-US" sz="1800" dirty="0">
                <a:ea typeface="+mn-lt"/>
                <a:cs typeface="+mn-lt"/>
              </a:rPr>
              <a:t> </a:t>
            </a:r>
            <a:r>
              <a:rPr lang="en-US" sz="1800" dirty="0" err="1">
                <a:ea typeface="+mn-lt"/>
                <a:cs typeface="+mn-lt"/>
              </a:rPr>
              <a:t>суспільно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корисного</a:t>
            </a:r>
            <a:r>
              <a:rPr lang="en-US" sz="1800" dirty="0">
                <a:ea typeface="+mn-lt"/>
                <a:cs typeface="+mn-lt"/>
              </a:rPr>
              <a:t> </a:t>
            </a:r>
            <a:r>
              <a:rPr lang="en-US" sz="1800" dirty="0" err="1">
                <a:ea typeface="+mn-lt"/>
                <a:cs typeface="+mn-lt"/>
              </a:rPr>
              <a:t>характеру</a:t>
            </a:r>
            <a:r>
              <a:rPr lang="en-US" sz="1800" dirty="0">
                <a:ea typeface="+mn-lt"/>
                <a:cs typeface="+mn-lt"/>
              </a:rPr>
              <a:t> </a:t>
            </a:r>
            <a:endParaRPr lang="en-US" sz="1800">
              <a:cs typeface="Calibri"/>
            </a:endParaRP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5C7B43BA-84E3-43D3-9D0E-95EC622CA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961" y="2729397"/>
            <a:ext cx="4645152" cy="3483864"/>
          </a:xfrm>
          <a:prstGeom prst="rect">
            <a:avLst/>
          </a:prstGeom>
        </p:spPr>
      </p:pic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69F9A962-A66D-4CDC-BA76-DDCC64BB62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8781" y="3263155"/>
            <a:ext cx="5523082" cy="2416348"/>
          </a:xfrm>
          <a:prstGeom prst="rect">
            <a:avLst/>
          </a:prstGeom>
        </p:spPr>
      </p:pic>
      <p:sp>
        <p:nvSpPr>
          <p:cNvPr id="10" name="Стрілка: вправо 9">
            <a:extLst>
              <a:ext uri="{FF2B5EF4-FFF2-40B4-BE49-F238E27FC236}">
                <a16:creationId xmlns:a16="http://schemas.microsoft.com/office/drawing/2014/main" id="{6ADCA3B2-C6E6-46AD-B09F-466D9FD71964}"/>
              </a:ext>
            </a:extLst>
          </p:cNvPr>
          <p:cNvSpPr/>
          <p:nvPr/>
        </p:nvSpPr>
        <p:spPr>
          <a:xfrm>
            <a:off x="4489650" y="1220451"/>
            <a:ext cx="555172" cy="489857"/>
          </a:xfrm>
          <a:prstGeom prst="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5919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Рисунок 4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CD1D90C0-C399-4453-9FEC-B35CDCB947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3578" y="1457807"/>
            <a:ext cx="9664846" cy="376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288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073016-B734-483B-8953-5BADEE145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0"/>
            <a:ext cx="8157458" cy="6858000"/>
          </a:xfrm>
          <a:prstGeom prst="rect">
            <a:avLst/>
          </a:prstGeom>
          <a:gradFill>
            <a:gsLst>
              <a:gs pos="2000">
                <a:schemeClr val="accent1"/>
              </a:gs>
              <a:gs pos="78000">
                <a:schemeClr val="accent1">
                  <a:lumMod val="50000"/>
                </a:schemeClr>
              </a:gs>
              <a:gs pos="100000">
                <a:srgbClr val="000000">
                  <a:alpha val="85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A7EAB6-59D3-4325-8DE6-E0CA4009C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4537" y="1839884"/>
            <a:ext cx="8157460" cy="5017687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100000">
                <a:srgbClr val="000000">
                  <a:alpha val="44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63179" y="-33131"/>
            <a:ext cx="6857999" cy="6923403"/>
          </a:xfrm>
          <a:prstGeom prst="rect">
            <a:avLst/>
          </a:prstGeom>
          <a:gradFill>
            <a:gsLst>
              <a:gs pos="56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4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E9C143D7-4F71-4D75-B1AA-291141ACCE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202" r="78" b="-1"/>
          <a:stretch/>
        </p:blipFill>
        <p:spPr>
          <a:xfrm>
            <a:off x="457200" y="457200"/>
            <a:ext cx="11277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838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84769FE-1656-422F-86E1-8C1B16C27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CB249F6D-244F-494A-98B9-5CC7413C4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5760" y="682754"/>
            <a:ext cx="5492493" cy="5492493"/>
          </a:xfrm>
          <a:custGeom>
            <a:avLst/>
            <a:gdLst>
              <a:gd name="connsiteX0" fmla="*/ 2746247 w 5492493"/>
              <a:gd name="connsiteY0" fmla="*/ 0 h 5492493"/>
              <a:gd name="connsiteX1" fmla="*/ 5492493 w 5492493"/>
              <a:gd name="connsiteY1" fmla="*/ 2746247 h 5492493"/>
              <a:gd name="connsiteX2" fmla="*/ 2746247 w 5492493"/>
              <a:gd name="connsiteY2" fmla="*/ 5492493 h 5492493"/>
              <a:gd name="connsiteX3" fmla="*/ 0 w 5492493"/>
              <a:gd name="connsiteY3" fmla="*/ 2746247 h 5492493"/>
              <a:gd name="connsiteX4" fmla="*/ 2746247 w 5492493"/>
              <a:gd name="connsiteY4" fmla="*/ 0 h 5492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92493" h="5492493">
                <a:moveTo>
                  <a:pt x="2746247" y="0"/>
                </a:moveTo>
                <a:cubicBezTo>
                  <a:pt x="4262957" y="0"/>
                  <a:pt x="5492493" y="1229536"/>
                  <a:pt x="5492493" y="2746247"/>
                </a:cubicBezTo>
                <a:cubicBezTo>
                  <a:pt x="5492493" y="4262957"/>
                  <a:pt x="4262957" y="5492493"/>
                  <a:pt x="2746247" y="5492493"/>
                </a:cubicBezTo>
                <a:cubicBezTo>
                  <a:pt x="1229536" y="5492493"/>
                  <a:pt x="0" y="4262957"/>
                  <a:pt x="0" y="2746247"/>
                </a:cubicBezTo>
                <a:cubicBezTo>
                  <a:pt x="0" y="1229536"/>
                  <a:pt x="1229536" y="0"/>
                  <a:pt x="2746247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06C536E-6ECA-4211-AF8C-A2671C484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34260" y="5435945"/>
            <a:ext cx="435428" cy="435428"/>
          </a:xfrm>
          <a:prstGeom prst="ellipse">
            <a:avLst/>
          </a:prstGeom>
          <a:solidFill>
            <a:schemeClr val="tx1">
              <a:lumMod val="65000"/>
              <a:lumOff val="3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AEAA70EA-2201-4F5D-AF08-58CFF851C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011593" y="3567390"/>
            <a:ext cx="2311806" cy="2303982"/>
          </a:xfrm>
          <a:custGeom>
            <a:avLst/>
            <a:gdLst>
              <a:gd name="connsiteX0" fmla="*/ 0 w 3108399"/>
              <a:gd name="connsiteY0" fmla="*/ 0 h 3097879"/>
              <a:gd name="connsiteX1" fmla="*/ 159985 w 3108399"/>
              <a:gd name="connsiteY1" fmla="*/ 4045 h 3097879"/>
              <a:gd name="connsiteX2" fmla="*/ 3092907 w 3108399"/>
              <a:gd name="connsiteY2" fmla="*/ 2791087 h 3097879"/>
              <a:gd name="connsiteX3" fmla="*/ 3108399 w 3108399"/>
              <a:gd name="connsiteY3" fmla="*/ 3097879 h 3097879"/>
              <a:gd name="connsiteX4" fmla="*/ 2470733 w 3108399"/>
              <a:gd name="connsiteY4" fmla="*/ 3097879 h 3097879"/>
              <a:gd name="connsiteX5" fmla="*/ 2458534 w 3108399"/>
              <a:gd name="connsiteY5" fmla="*/ 2856285 h 3097879"/>
              <a:gd name="connsiteX6" fmla="*/ 252674 w 3108399"/>
              <a:gd name="connsiteY6" fmla="*/ 650424 h 3097879"/>
              <a:gd name="connsiteX7" fmla="*/ 0 w 3108399"/>
              <a:gd name="connsiteY7" fmla="*/ 637665 h 3097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08399" h="3097879">
                <a:moveTo>
                  <a:pt x="0" y="0"/>
                </a:moveTo>
                <a:lnTo>
                  <a:pt x="159985" y="4045"/>
                </a:lnTo>
                <a:cubicBezTo>
                  <a:pt x="1696687" y="81941"/>
                  <a:pt x="2939004" y="1275632"/>
                  <a:pt x="3092907" y="2791087"/>
                </a:cubicBezTo>
                <a:lnTo>
                  <a:pt x="3108399" y="3097879"/>
                </a:lnTo>
                <a:lnTo>
                  <a:pt x="2470733" y="3097879"/>
                </a:lnTo>
                <a:lnTo>
                  <a:pt x="2458534" y="2856285"/>
                </a:lnTo>
                <a:cubicBezTo>
                  <a:pt x="2340416" y="1693197"/>
                  <a:pt x="1415762" y="768542"/>
                  <a:pt x="252674" y="650424"/>
                </a:cubicBezTo>
                <a:lnTo>
                  <a:pt x="0" y="637665"/>
                </a:ln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879C3B-7F8B-410A-9B6C-7BDB82723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8316" y="1431042"/>
            <a:ext cx="4055899" cy="3995916"/>
          </a:xfrm>
        </p:spPr>
        <p:txBody>
          <a:bodyPr anchor="ctr">
            <a:normAutofit/>
          </a:bodyPr>
          <a:lstStyle/>
          <a:p>
            <a:r>
              <a:rPr lang="uk-UA">
                <a:solidFill>
                  <a:schemeClr val="tx1">
                    <a:lumMod val="95000"/>
                    <a:lumOff val="5000"/>
                  </a:schemeClr>
                </a:solidFill>
                <a:cs typeface="Calibri Light"/>
              </a:rPr>
              <a:t>Правомірна поведінка</a:t>
            </a:r>
            <a:endParaRPr lang="uk-UA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A31151-BDC5-4CDA-ACA9-EAB37F540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3040" y="1431042"/>
            <a:ext cx="3927826" cy="39959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just">
              <a:buNone/>
            </a:pPr>
            <a:r>
              <a:rPr lang="uk-UA" sz="1800" b="1" dirty="0">
                <a:solidFill>
                  <a:schemeClr val="tx1">
                    <a:lumMod val="85000"/>
                    <a:lumOff val="15000"/>
                  </a:schemeClr>
                </a:solidFill>
                <a:ea typeface="+mn-lt"/>
                <a:cs typeface="+mn-lt"/>
              </a:rPr>
              <a:t>  В основі правомірної поведінки лежать правові норми</a:t>
            </a:r>
            <a:endParaRPr lang="uk-UA" sz="1800" b="1" dirty="0">
              <a:solidFill>
                <a:schemeClr val="tx1">
                  <a:lumMod val="85000"/>
                  <a:lumOff val="15000"/>
                </a:schemeClr>
              </a:solidFill>
              <a:cs typeface="Calibri" panose="020F0502020204030204"/>
            </a:endParaRPr>
          </a:p>
          <a:p>
            <a:pPr>
              <a:buNone/>
            </a:pPr>
            <a:endParaRPr lang="uk-UA" sz="1800" dirty="0">
              <a:solidFill>
                <a:schemeClr val="tx1">
                  <a:lumMod val="85000"/>
                  <a:lumOff val="15000"/>
                </a:schemeClr>
              </a:solidFill>
              <a:ea typeface="+mn-lt"/>
              <a:cs typeface="+mn-lt"/>
            </a:endParaRPr>
          </a:p>
          <a:p>
            <a:r>
              <a:rPr lang="uk-UA" sz="1800" dirty="0">
                <a:solidFill>
                  <a:schemeClr val="tx1">
                    <a:lumMod val="85000"/>
                    <a:lumOff val="15000"/>
                  </a:schemeClr>
                </a:solidFill>
                <a:ea typeface="+mn-lt"/>
                <a:cs typeface="+mn-lt"/>
              </a:rPr>
              <a:t>Розуміння справедливості</a:t>
            </a:r>
            <a:endParaRPr lang="uk-UA" sz="1800" dirty="0">
              <a:solidFill>
                <a:schemeClr val="tx1">
                  <a:lumMod val="85000"/>
                  <a:lumOff val="15000"/>
                </a:schemeClr>
              </a:solidFill>
              <a:cs typeface="Calibri" panose="020F0502020204030204"/>
            </a:endParaRPr>
          </a:p>
          <a:p>
            <a:endParaRPr lang="uk-UA" sz="1800" dirty="0">
              <a:solidFill>
                <a:schemeClr val="tx1">
                  <a:lumMod val="85000"/>
                  <a:lumOff val="15000"/>
                </a:schemeClr>
              </a:solidFill>
              <a:ea typeface="+mn-lt"/>
              <a:cs typeface="+mn-lt"/>
            </a:endParaRPr>
          </a:p>
          <a:p>
            <a:r>
              <a:rPr lang="uk-UA" sz="1800" dirty="0">
                <a:solidFill>
                  <a:schemeClr val="tx1">
                    <a:lumMod val="85000"/>
                    <a:lumOff val="15000"/>
                  </a:schemeClr>
                </a:solidFill>
                <a:ea typeface="+mn-lt"/>
                <a:cs typeface="+mn-lt"/>
              </a:rPr>
              <a:t>Відповідальність перед суспільством і державою </a:t>
            </a:r>
            <a:endParaRPr lang="uk-UA" sz="1800">
              <a:solidFill>
                <a:schemeClr val="tx1">
                  <a:lumMod val="85000"/>
                  <a:lumOff val="15000"/>
                </a:schemeClr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60490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698AE2-6B3E-4341-90BD-AA7804E1C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846" y="338328"/>
            <a:ext cx="10239554" cy="64767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4800" b="1" dirty="0" err="1"/>
              <a:t>Правомірна</a:t>
            </a:r>
            <a:r>
              <a:rPr lang="en-US" sz="4800" b="1" dirty="0"/>
              <a:t> </a:t>
            </a:r>
            <a:r>
              <a:rPr lang="en-US" sz="4800" b="1" dirty="0" err="1"/>
              <a:t>поведінка</a:t>
            </a:r>
            <a:r>
              <a:rPr lang="en-US" sz="4800" b="1" dirty="0"/>
              <a:t> 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0E7E886-785A-4680-8EF5-4A7BA88E1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419083"/>
            <a:ext cx="10210800" cy="5284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dirty="0" err="1"/>
              <a:t>Становить</a:t>
            </a:r>
            <a:r>
              <a:rPr lang="en-US" dirty="0"/>
              <a:t> </a:t>
            </a:r>
            <a:r>
              <a:rPr lang="en-US" dirty="0" err="1"/>
              <a:t>сутність</a:t>
            </a:r>
            <a:r>
              <a:rPr lang="en-US" dirty="0"/>
              <a:t> </a:t>
            </a:r>
            <a:r>
              <a:rPr lang="en-US" dirty="0" err="1"/>
              <a:t>правопорядку</a:t>
            </a:r>
            <a:r>
              <a:rPr lang="en-US" dirty="0"/>
              <a:t> 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0BDD0CE-06A4-404B-8A13-580229C1C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141750"/>
            <a:ext cx="12192000" cy="4716250"/>
          </a:xfrm>
          <a:prstGeom prst="rect">
            <a:avLst/>
          </a:prstGeom>
          <a:solidFill>
            <a:srgbClr val="E09C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26">
            <a:extLst>
              <a:ext uri="{FF2B5EF4-FFF2-40B4-BE49-F238E27FC236}">
                <a16:creationId xmlns:a16="http://schemas.microsoft.com/office/drawing/2014/main" id="{EE9899FA-8881-472C-AA59-D08A89CA8A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5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6F7997BD-9A4D-4611-9F7A-F298761037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190" y="2742397"/>
            <a:ext cx="4338252" cy="3291840"/>
          </a:xfrm>
          <a:prstGeom prst="rect">
            <a:avLst/>
          </a:prstGeom>
        </p:spPr>
      </p:pic>
      <p:sp>
        <p:nvSpPr>
          <p:cNvPr id="14" name="Rounded Rectangle 16">
            <a:extLst>
              <a:ext uri="{FF2B5EF4-FFF2-40B4-BE49-F238E27FC236}">
                <a16:creationId xmlns:a16="http://schemas.microsoft.com/office/drawing/2014/main" id="{080B7D90-3DF1-4514-B26D-616BE3555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4749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4" descr="Зображення, що містить стріла&#10;&#10;Опис створено автоматично">
            <a:extLst>
              <a:ext uri="{FF2B5EF4-FFF2-40B4-BE49-F238E27FC236}">
                <a16:creationId xmlns:a16="http://schemas.microsoft.com/office/drawing/2014/main" id="{24A75017-8D9E-442C-86F3-B4CD11FF34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2307" y="2744731"/>
            <a:ext cx="4946754" cy="3291840"/>
          </a:xfrm>
          <a:prstGeom prst="rect">
            <a:avLst/>
          </a:prstGeom>
        </p:spPr>
      </p:pic>
      <p:sp>
        <p:nvSpPr>
          <p:cNvPr id="7" name="Стрілка: униз 6">
            <a:extLst>
              <a:ext uri="{FF2B5EF4-FFF2-40B4-BE49-F238E27FC236}">
                <a16:creationId xmlns:a16="http://schemas.microsoft.com/office/drawing/2014/main" id="{2EC5839C-54C1-4D2D-9CAE-0EA67C5F52F1}"/>
              </a:ext>
            </a:extLst>
          </p:cNvPr>
          <p:cNvSpPr/>
          <p:nvPr/>
        </p:nvSpPr>
        <p:spPr>
          <a:xfrm>
            <a:off x="5436965" y="999077"/>
            <a:ext cx="1333499" cy="500062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23B4EB-4F5B-4CC8-BEC5-F194C6A58F45}"/>
              </a:ext>
            </a:extLst>
          </p:cNvPr>
          <p:cNvSpPr txBox="1"/>
          <p:nvPr/>
        </p:nvSpPr>
        <p:spPr>
          <a:xfrm>
            <a:off x="783431" y="1045369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"/>
                <a:cs typeface="Arial"/>
              </a:rPr>
              <a:t>А) є соціально корисною</a:t>
            </a:r>
            <a:r>
              <a:rPr lang="en-US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E37CFE-B390-416E-9766-CFA182EB1731}"/>
              </a:ext>
            </a:extLst>
          </p:cNvPr>
          <p:cNvSpPr txBox="1"/>
          <p:nvPr/>
        </p:nvSpPr>
        <p:spPr>
          <a:xfrm>
            <a:off x="9665494" y="1045369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dirty="0">
                <a:latin typeface="Arial"/>
                <a:cs typeface="Arial"/>
              </a:rPr>
              <a:t>Б) </a:t>
            </a:r>
            <a:r>
              <a:rPr lang="en-US" dirty="0" err="1">
                <a:latin typeface="Arial"/>
                <a:cs typeface="Arial"/>
              </a:rPr>
              <a:t>має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позитивно</a:t>
            </a:r>
            <a:r>
              <a:rPr lang="en-US" dirty="0">
                <a:latin typeface="Arial"/>
                <a:cs typeface="Arial"/>
              </a:rPr>
              <a:t> </a:t>
            </a:r>
            <a:endParaRPr lang="uk-UA"/>
          </a:p>
          <a:p>
            <a:r>
              <a:rPr lang="en-US" dirty="0" err="1">
                <a:latin typeface="Arial"/>
                <a:cs typeface="Arial"/>
              </a:rPr>
              <a:t>юридичні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наслідки</a:t>
            </a:r>
            <a:r>
              <a:rPr lang="en-US" dirty="0"/>
              <a:t> </a:t>
            </a:r>
            <a:endParaRPr lang="en-US" dirty="0">
              <a:cs typeface="Calibri"/>
            </a:endParaRPr>
          </a:p>
        </p:txBody>
      </p:sp>
      <p:sp>
        <p:nvSpPr>
          <p:cNvPr id="11" name="Стрілка: вліво 10">
            <a:extLst>
              <a:ext uri="{FF2B5EF4-FFF2-40B4-BE49-F238E27FC236}">
                <a16:creationId xmlns:a16="http://schemas.microsoft.com/office/drawing/2014/main" id="{E6D056A3-272D-4720-9450-3686EBFC3276}"/>
              </a:ext>
            </a:extLst>
          </p:cNvPr>
          <p:cNvSpPr/>
          <p:nvPr/>
        </p:nvSpPr>
        <p:spPr>
          <a:xfrm rot="20700000">
            <a:off x="2395490" y="698900"/>
            <a:ext cx="642938" cy="738186"/>
          </a:xfrm>
          <a:prstGeom prst="lef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ілка: вправо 12">
            <a:extLst>
              <a:ext uri="{FF2B5EF4-FFF2-40B4-BE49-F238E27FC236}">
                <a16:creationId xmlns:a16="http://schemas.microsoft.com/office/drawing/2014/main" id="{0630E4B5-6315-4946-8EC5-B7EEA5405F1A}"/>
              </a:ext>
            </a:extLst>
          </p:cNvPr>
          <p:cNvSpPr/>
          <p:nvPr/>
        </p:nvSpPr>
        <p:spPr>
          <a:xfrm rot="2220000">
            <a:off x="8976842" y="718615"/>
            <a:ext cx="583406" cy="750092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8880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D6ABF-4874-4502-ADFD-8A3E78E9C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4117830" cy="5504688"/>
          </a:xfrm>
        </p:spPr>
        <p:txBody>
          <a:bodyPr>
            <a:normAutofit/>
          </a:bodyPr>
          <a:lstStyle/>
          <a:p>
            <a:pPr algn="just"/>
            <a:r>
              <a:rPr lang="uk-UA" sz="4800" b="1" dirty="0">
                <a:solidFill>
                  <a:schemeClr val="accent5"/>
                </a:solidFill>
                <a:ea typeface="+mj-lt"/>
                <a:cs typeface="+mj-lt"/>
              </a:rPr>
              <a:t>Правомірна поведінка</a:t>
            </a:r>
            <a:endParaRPr lang="uk-UA" sz="4800" dirty="0">
              <a:solidFill>
                <a:schemeClr val="accent5"/>
              </a:solidFill>
              <a:cs typeface="Calibri Light"/>
            </a:endParaRPr>
          </a:p>
          <a:p>
            <a:pPr algn="just"/>
            <a:r>
              <a:rPr lang="uk-UA" sz="4800" b="1" dirty="0">
                <a:solidFill>
                  <a:schemeClr val="accent5"/>
                </a:solidFill>
                <a:ea typeface="+mj-lt"/>
                <a:cs typeface="+mj-lt"/>
              </a:rPr>
              <a:t>поділяється на</a:t>
            </a:r>
            <a:r>
              <a:rPr lang="uk-UA" sz="5600" b="1" dirty="0">
                <a:solidFill>
                  <a:schemeClr val="accent5"/>
                </a:solidFill>
                <a:ea typeface="+mj-lt"/>
                <a:cs typeface="+mj-lt"/>
              </a:rPr>
              <a:t>:</a:t>
            </a:r>
            <a:r>
              <a:rPr lang="uk-UA" sz="5600" dirty="0">
                <a:solidFill>
                  <a:schemeClr val="accent5"/>
                </a:solidFill>
                <a:ea typeface="+mj-lt"/>
                <a:cs typeface="+mj-lt"/>
              </a:rPr>
              <a:t> </a:t>
            </a:r>
            <a:endParaRPr lang="uk-UA" sz="5600" dirty="0">
              <a:solidFill>
                <a:schemeClr val="accent5"/>
              </a:solidFill>
            </a:endParaRPr>
          </a:p>
        </p:txBody>
      </p:sp>
      <p:graphicFrame>
        <p:nvGraphicFramePr>
          <p:cNvPr id="14" name="Місце для вмісту 2">
            <a:extLst>
              <a:ext uri="{FF2B5EF4-FFF2-40B4-BE49-F238E27FC236}">
                <a16:creationId xmlns:a16="http://schemas.microsoft.com/office/drawing/2014/main" id="{4DAF6BFF-820A-427C-BADE-558930AE87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280998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79721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F5FADE-53C1-4360-8FA5-D25C0D3E8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uk-UA">
                <a:cs typeface="Calibri Light"/>
              </a:rPr>
              <a:t>Протиправна поведінка</a:t>
            </a:r>
            <a:endParaRPr lang="uk-UA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DD2FB1C-4291-48A1-B19C-389C7E6691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839" r="13568" b="5"/>
          <a:stretch/>
        </p:blipFill>
        <p:spPr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  <p:graphicFrame>
        <p:nvGraphicFramePr>
          <p:cNvPr id="31" name="Місце для вмісту 2">
            <a:extLst>
              <a:ext uri="{FF2B5EF4-FFF2-40B4-BE49-F238E27FC236}">
                <a16:creationId xmlns:a16="http://schemas.microsoft.com/office/drawing/2014/main" id="{97C7004E-EB4B-40B1-8D4C-99B746ED5E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6458941"/>
              </p:ext>
            </p:extLst>
          </p:nvPr>
        </p:nvGraphicFramePr>
        <p:xfrm>
          <a:off x="762000" y="2279018"/>
          <a:ext cx="5314543" cy="3375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07377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D5EB5C-A62E-41FC-BE71-960B7FC1B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uk-UA" dirty="0">
                <a:cs typeface="Calibri Light"/>
              </a:rPr>
              <a:t>План</a:t>
            </a:r>
            <a:endParaRPr lang="uk-UA">
              <a:cs typeface="Calibri Light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672D75-0A22-4B6A-910F-D1E386D02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uk-UA" sz="1800">
                <a:ea typeface="+mn-lt"/>
                <a:cs typeface="+mn-lt"/>
              </a:rPr>
              <a:t>1. Поняття і ознаки правової культури, її функції.</a:t>
            </a:r>
            <a:endParaRPr lang="uk-UA" sz="1800"/>
          </a:p>
          <a:p>
            <a:pPr>
              <a:buFont typeface="Arial"/>
              <a:buChar char="•"/>
            </a:pPr>
            <a:r>
              <a:rPr lang="uk-UA" sz="1800">
                <a:ea typeface="+mn-lt"/>
                <a:cs typeface="+mn-lt"/>
              </a:rPr>
              <a:t>2. Правосвідомість. Правове виховання.</a:t>
            </a:r>
            <a:endParaRPr lang="uk-UA" sz="1800"/>
          </a:p>
          <a:p>
            <a:pPr>
              <a:buFont typeface="Arial"/>
              <a:buChar char="•"/>
            </a:pPr>
            <a:r>
              <a:rPr lang="uk-UA" sz="1800">
                <a:ea typeface="+mn-lt"/>
                <a:cs typeface="+mn-lt"/>
              </a:rPr>
              <a:t>3. Правомірна поведінка. Законність.</a:t>
            </a:r>
            <a:endParaRPr lang="uk-UA" sz="1800"/>
          </a:p>
          <a:p>
            <a:pPr marL="0" indent="0">
              <a:buNone/>
            </a:pPr>
            <a:endParaRPr lang="uk-UA" sz="1800">
              <a:cs typeface="Calibri" panose="020F0502020204030204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Рисунок 4" descr="Зображення, що містить картинка&#10;&#10;Опис створено автоматично">
            <a:extLst>
              <a:ext uri="{FF2B5EF4-FFF2-40B4-BE49-F238E27FC236}">
                <a16:creationId xmlns:a16="http://schemas.microsoft.com/office/drawing/2014/main" id="{E2BB06B5-0E76-4501-9FE7-DD0A74AF56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338"/>
          <a:stretch/>
        </p:blipFill>
        <p:spPr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970382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9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8" name="Group 31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9" name="Freeform: Shape 33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8992" y="-34538"/>
            <a:ext cx="6655405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5194" y="-23905"/>
            <a:ext cx="6705251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6886" y="-23905"/>
            <a:ext cx="6705251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85117B-7115-4ECB-9F73-97205AAA9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2409" y="895483"/>
            <a:ext cx="5786232" cy="301119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Правопорушення та відповідальність 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13AEC5D-A520-484B-8C56-C69F844FA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6270" y="4142096"/>
            <a:ext cx="5338511" cy="105514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kern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Детальніше про правопорушення і види відповідальності ми з вами поговоримо в темі 7 даного курсу. </a:t>
            </a:r>
          </a:p>
        </p:txBody>
      </p:sp>
      <p:sp>
        <p:nvSpPr>
          <p:cNvPr id="42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44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46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583101" y="357831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6530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B227FF-D65D-4AC8-9989-903EF182C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756" y="2852738"/>
            <a:ext cx="10515600" cy="947738"/>
          </a:xfrm>
        </p:spPr>
        <p:txBody>
          <a:bodyPr/>
          <a:lstStyle/>
          <a:p>
            <a:pPr algn="ctr"/>
            <a:r>
              <a:rPr lang="uk-UA" b="1" i="1" dirty="0">
                <a:cs typeface="Calibri Light"/>
              </a:rPr>
              <a:t>Дякую за увагу!</a:t>
            </a:r>
            <a:endParaRPr lang="uk-UA" i="1" dirty="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210906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112FB8-F826-448D-9656-5598B255B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447741"/>
            <a:ext cx="4278623" cy="16459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6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Культура</a:t>
            </a:r>
            <a:endParaRPr lang="en-US" sz="1600" b="1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en-US" sz="1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 </a:t>
            </a:r>
            <a:r>
              <a:rPr lang="en-US" sz="16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це загальний спосіб існування людини, її діяльності та об'єктивований результат цієї діяльності. Продуктами культури є уявлення про добро і зло, звичаї, знаряддя праці, засоби комунікації</a:t>
            </a:r>
            <a:r>
              <a:rPr lang="en-US" sz="1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 та ін.</a:t>
            </a:r>
            <a:r>
              <a:rPr lang="en-US" sz="1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 </a:t>
            </a:r>
          </a:p>
        </p:txBody>
      </p:sp>
      <p:grpSp>
        <p:nvGrpSpPr>
          <p:cNvPr id="14" name="Group 10">
            <a:extLst>
              <a:ext uri="{FF2B5EF4-FFF2-40B4-BE49-F238E27FC236}">
                <a16:creationId xmlns:a16="http://schemas.microsoft.com/office/drawing/2014/main" id="{C770F868-28FE-4B38-8FC7-E9C841B83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567451"/>
            <a:ext cx="1128382" cy="847206"/>
            <a:chOff x="5307830" y="325570"/>
            <a:chExt cx="1128382" cy="847206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3E5BF88F-B1F5-4A09-887A-B5CA246CA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D8984A5C-991A-40D3-A4C9-7E0DCA2A7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" name="Freeform 5">
            <a:extLst>
              <a:ext uri="{FF2B5EF4-FFF2-40B4-BE49-F238E27FC236}">
                <a16:creationId xmlns:a16="http://schemas.microsoft.com/office/drawing/2014/main" id="{956571CF-1434-4180-A385-D4AC63B6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695131" y="958617"/>
            <a:ext cx="4888676" cy="4290039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D93FD3-7DF2-4DC8-BD55-8B2EB5F63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3579"/>
            <a:ext cx="8109718" cy="4604421"/>
          </a:xfrm>
          <a:custGeom>
            <a:avLst/>
            <a:gdLst>
              <a:gd name="connsiteX0" fmla="*/ 7381313 w 8109718"/>
              <a:gd name="connsiteY0" fmla="*/ 1839459 h 4604421"/>
              <a:gd name="connsiteX1" fmla="*/ 7381313 w 8109718"/>
              <a:gd name="connsiteY1" fmla="*/ 1853646 h 4604421"/>
              <a:gd name="connsiteX2" fmla="*/ 7379359 w 8109718"/>
              <a:gd name="connsiteY2" fmla="*/ 1846552 h 4604421"/>
              <a:gd name="connsiteX3" fmla="*/ 1321854 w 8109718"/>
              <a:gd name="connsiteY3" fmla="*/ 0 h 4604421"/>
              <a:gd name="connsiteX4" fmla="*/ 5365317 w 8109718"/>
              <a:gd name="connsiteY4" fmla="*/ 0 h 4604421"/>
              <a:gd name="connsiteX5" fmla="*/ 5985373 w 8109718"/>
              <a:gd name="connsiteY5" fmla="*/ 365439 h 4604421"/>
              <a:gd name="connsiteX6" fmla="*/ 8011470 w 8109718"/>
              <a:gd name="connsiteY6" fmla="*/ 3854515 h 4604421"/>
              <a:gd name="connsiteX7" fmla="*/ 8011470 w 8109718"/>
              <a:gd name="connsiteY7" fmla="*/ 4567993 h 4604421"/>
              <a:gd name="connsiteX8" fmla="*/ 7998115 w 8109718"/>
              <a:gd name="connsiteY8" fmla="*/ 4590992 h 4604421"/>
              <a:gd name="connsiteX9" fmla="*/ 7990317 w 8109718"/>
              <a:gd name="connsiteY9" fmla="*/ 4604421 h 4604421"/>
              <a:gd name="connsiteX10" fmla="*/ 0 w 8109718"/>
              <a:gd name="connsiteY10" fmla="*/ 4604421 h 4604421"/>
              <a:gd name="connsiteX11" fmla="*/ 0 w 8109718"/>
              <a:gd name="connsiteY11" fmla="*/ 1564110 h 4604421"/>
              <a:gd name="connsiteX12" fmla="*/ 27177 w 8109718"/>
              <a:gd name="connsiteY12" fmla="*/ 1517107 h 4604421"/>
              <a:gd name="connsiteX13" fmla="*/ 693065 w 8109718"/>
              <a:gd name="connsiteY13" fmla="*/ 365439 h 4604421"/>
              <a:gd name="connsiteX14" fmla="*/ 1321854 w 8109718"/>
              <a:gd name="connsiteY14" fmla="*/ 0 h 460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604421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98115" y="4590992"/>
                </a:cubicBezTo>
                <a:lnTo>
                  <a:pt x="7990317" y="4604421"/>
                </a:lnTo>
                <a:lnTo>
                  <a:pt x="0" y="4604421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DA684C-2468-4CD3-828D-478B991FA260}"/>
              </a:ext>
            </a:extLst>
          </p:cNvPr>
          <p:cNvSpPr txBox="1"/>
          <p:nvPr/>
        </p:nvSpPr>
        <p:spPr>
          <a:xfrm>
            <a:off x="965199" y="2912937"/>
            <a:ext cx="4741917" cy="309354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i="1">
                <a:solidFill>
                  <a:schemeClr val="bg1"/>
                </a:solidFill>
              </a:rPr>
              <a:t>Культура - соціальне нормативне, </a:t>
            </a:r>
            <a:endParaRPr lang="en-US" sz="2400">
              <a:solidFill>
                <a:schemeClr val="bg1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i="1">
                <a:solidFill>
                  <a:schemeClr val="bg1"/>
                </a:solidFill>
              </a:rPr>
              <a:t>а її норми -- історично первинні, основа всіх інших нормативних систем: релігії, моральності, естетики, права</a:t>
            </a:r>
            <a:r>
              <a:rPr lang="en-US" sz="2400">
                <a:solidFill>
                  <a:schemeClr val="bg1"/>
                </a:solidFill>
              </a:rPr>
              <a:t> </a:t>
            </a:r>
          </a:p>
        </p:txBody>
      </p:sp>
      <p:pic>
        <p:nvPicPr>
          <p:cNvPr id="3" name="Рисунок 3">
            <a:extLst>
              <a:ext uri="{FF2B5EF4-FFF2-40B4-BE49-F238E27FC236}">
                <a16:creationId xmlns:a16="http://schemas.microsoft.com/office/drawing/2014/main" id="{6FD17886-D9FD-41E5-B91A-80039D976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9525" y="1494970"/>
            <a:ext cx="2159887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235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7A453D2-15D8-4403-815F-291FA1634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61EA6B-09CA-445B-AB0D-8DF76FA92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E65F23-789E-4CB9-B34F-46A85E25D6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CA207F7-3B67-4EA2-8EC5-1260B55A07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D4CC450-51C3-4A41-B2B1-68A15D57C5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ED62506D-F8E8-4C55-B160-D4FE898504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E6004793-0083-43B9-81A2-20F71D2C7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3D192AA-AFCB-470F-B66A-18815C352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079B0CF-0B4C-42A9-9769-3AC0A34FA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68871-06DD-410B-95A9-E6B405A7A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5260992" cy="2096756"/>
          </a:xfrm>
          <a:noFill/>
        </p:spPr>
        <p:txBody>
          <a:bodyPr anchor="t">
            <a:normAutofit/>
          </a:bodyPr>
          <a:lstStyle/>
          <a:p>
            <a:r>
              <a:rPr lang="uk-UA" sz="3000" i="1">
                <a:solidFill>
                  <a:schemeClr val="bg1"/>
                </a:solidFill>
                <a:ea typeface="+mj-lt"/>
                <a:cs typeface="+mj-lt"/>
              </a:rPr>
              <a:t>Усі юридичні норми є нормами культури, однак не всі норми культури перетворюються на юридичні норми</a:t>
            </a:r>
            <a:r>
              <a:rPr lang="uk-UA" sz="3000">
                <a:solidFill>
                  <a:schemeClr val="bg1"/>
                </a:solidFill>
                <a:ea typeface="+mj-lt"/>
                <a:cs typeface="+mj-lt"/>
              </a:rPr>
              <a:t> </a:t>
            </a:r>
            <a:endParaRPr lang="uk-UA" sz="3000">
              <a:solidFill>
                <a:schemeClr val="bg1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A8E1C3B-4D82-41BB-8436-1A1B379E2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6" y="630936"/>
            <a:ext cx="5064191" cy="2096769"/>
          </a:xfrm>
          <a:noFill/>
        </p:spPr>
        <p:txBody>
          <a:bodyPr anchor="t">
            <a:normAutofit/>
          </a:bodyPr>
          <a:lstStyle/>
          <a:p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8114C98-A349-4111-A123-E8EAB86ABE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70FB431-AE18-414D-92F4-1D12D1991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4467063-D74E-4D42-8790-B9F6D6958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1D19BAC-1681-47BC-AAF5-92FAFFF6F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4347C2B-E846-452C-97AA-7E254FC1CE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0EA2B35-7959-4C2A-84AA-FF5D94FED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E2D3D3F2-ABBB-4453-B1C5-1BEBF7E4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214E4A5-A0D2-42C4-8D14-D2A7E495F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494D7A0-6B21-41E8-A7D3-0033BBB7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E141D7D-32B0-448E-A666-EA8703AFCF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D87E268-6345-420F-8B97-B37ED0410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5E1622E-7FA6-4760-A2BF-A8105EBF7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Рисунок 4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CE5CBC9C-08F9-41CE-B26D-D484D1464E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359" y="3285135"/>
            <a:ext cx="10843065" cy="2466797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4043ADFC-DC2E-40D2-954D-4A13B908DA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475716" y="3029889"/>
            <a:ext cx="304800" cy="429768"/>
            <a:chOff x="215328" y="-46937"/>
            <a:chExt cx="304800" cy="2773841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975E7D3-10F5-4E53-902F-9E79C98C22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DC51AAB-5A3B-4730-B8AC-46C96AC0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03A6F2D9-1476-4E35-988D-D4CCB15C8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E17F678-D5C6-49BF-933D-1E65F69B3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84980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EDEC62-FE8D-4BAE-A5E6-960272B48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1567843"/>
            <a:ext cx="3712224" cy="2136068"/>
          </a:xfrm>
        </p:spPr>
        <p:txBody>
          <a:bodyPr anchor="ctr">
            <a:normAutofit/>
          </a:bodyPr>
          <a:lstStyle/>
          <a:p>
            <a:r>
              <a:rPr lang="en-US" sz="2800" b="1" i="1" dirty="0" err="1">
                <a:ea typeface="+mj-lt"/>
                <a:cs typeface="+mj-lt"/>
              </a:rPr>
              <a:t>Не</a:t>
            </a:r>
            <a:r>
              <a:rPr lang="en-US" sz="2800" b="1" i="1" dirty="0">
                <a:ea typeface="+mj-lt"/>
                <a:cs typeface="+mj-lt"/>
              </a:rPr>
              <a:t> </a:t>
            </a:r>
            <a:r>
              <a:rPr lang="en-US" sz="2800" b="1" i="1" dirty="0" err="1">
                <a:ea typeface="+mj-lt"/>
                <a:cs typeface="+mj-lt"/>
              </a:rPr>
              <a:t>можуть</a:t>
            </a:r>
            <a:r>
              <a:rPr lang="en-US" sz="2800" b="1" i="1" dirty="0">
                <a:ea typeface="+mj-lt"/>
                <a:cs typeface="+mj-lt"/>
              </a:rPr>
              <a:t> </a:t>
            </a:r>
            <a:r>
              <a:rPr lang="en-US" sz="2800" b="1" i="1" dirty="0" err="1">
                <a:ea typeface="+mj-lt"/>
                <a:cs typeface="+mj-lt"/>
              </a:rPr>
              <a:t>перетворитися</a:t>
            </a:r>
            <a:r>
              <a:rPr lang="en-US" sz="2800" b="1" i="1" dirty="0">
                <a:ea typeface="+mj-lt"/>
                <a:cs typeface="+mj-lt"/>
              </a:rPr>
              <a:t> </a:t>
            </a:r>
            <a:r>
              <a:rPr lang="en-US" sz="2800" b="1" i="1" dirty="0" err="1">
                <a:ea typeface="+mj-lt"/>
                <a:cs typeface="+mj-lt"/>
              </a:rPr>
              <a:t>на</a:t>
            </a:r>
            <a:r>
              <a:rPr lang="en-US" sz="2800" b="1" i="1" dirty="0">
                <a:ea typeface="+mj-lt"/>
                <a:cs typeface="+mj-lt"/>
              </a:rPr>
              <a:t> </a:t>
            </a:r>
            <a:r>
              <a:rPr lang="en-US" sz="2800" b="1" i="1" dirty="0" err="1">
                <a:ea typeface="+mj-lt"/>
                <a:cs typeface="+mj-lt"/>
              </a:rPr>
              <a:t>право</a:t>
            </a:r>
            <a:r>
              <a:rPr lang="en-US" sz="2800" b="1" i="1" dirty="0">
                <a:ea typeface="+mj-lt"/>
                <a:cs typeface="+mj-lt"/>
              </a:rPr>
              <a:t> </a:t>
            </a:r>
            <a:r>
              <a:rPr lang="en-US" sz="2800" b="1" i="1" dirty="0" err="1">
                <a:ea typeface="+mj-lt"/>
                <a:cs typeface="+mj-lt"/>
              </a:rPr>
              <a:t>ті</a:t>
            </a:r>
            <a:r>
              <a:rPr lang="en-US" sz="2800" b="1" i="1" dirty="0">
                <a:ea typeface="+mj-lt"/>
                <a:cs typeface="+mj-lt"/>
              </a:rPr>
              <a:t> </a:t>
            </a:r>
            <a:r>
              <a:rPr lang="en-US" sz="2800" b="1" i="1" dirty="0" err="1">
                <a:ea typeface="+mj-lt"/>
                <a:cs typeface="+mj-lt"/>
              </a:rPr>
              <a:t>правила</a:t>
            </a:r>
            <a:r>
              <a:rPr lang="en-US" sz="2800" b="1" i="1" dirty="0">
                <a:ea typeface="+mj-lt"/>
                <a:cs typeface="+mj-lt"/>
              </a:rPr>
              <a:t> </a:t>
            </a:r>
            <a:r>
              <a:rPr lang="en-US" sz="2800" b="1" i="1" dirty="0" err="1">
                <a:ea typeface="+mj-lt"/>
                <a:cs typeface="+mj-lt"/>
              </a:rPr>
              <a:t>поведінки</a:t>
            </a:r>
            <a:r>
              <a:rPr lang="en-US" sz="2800" b="1" i="1" dirty="0">
                <a:ea typeface="+mj-lt"/>
                <a:cs typeface="+mj-lt"/>
              </a:rPr>
              <a:t>, </a:t>
            </a:r>
            <a:r>
              <a:rPr lang="en-US" sz="2800" b="1" i="1" dirty="0" err="1">
                <a:ea typeface="+mj-lt"/>
                <a:cs typeface="+mj-lt"/>
              </a:rPr>
              <a:t>що</a:t>
            </a:r>
            <a:r>
              <a:rPr lang="en-US" sz="2800" b="1" i="1" dirty="0">
                <a:ea typeface="+mj-lt"/>
                <a:cs typeface="+mj-lt"/>
              </a:rPr>
              <a:t> </a:t>
            </a:r>
            <a:r>
              <a:rPr lang="en-US" sz="2800" b="1" i="1" dirty="0" err="1">
                <a:ea typeface="+mj-lt"/>
                <a:cs typeface="+mj-lt"/>
              </a:rPr>
              <a:t>не</a:t>
            </a:r>
            <a:r>
              <a:rPr lang="en-US" sz="2800" b="1" i="1" dirty="0">
                <a:ea typeface="+mj-lt"/>
                <a:cs typeface="+mj-lt"/>
              </a:rPr>
              <a:t> </a:t>
            </a:r>
            <a:r>
              <a:rPr lang="en-US" sz="2800" b="1" i="1" dirty="0" err="1">
                <a:ea typeface="+mj-lt"/>
                <a:cs typeface="+mj-lt"/>
              </a:rPr>
              <a:t>стали</a:t>
            </a:r>
            <a:r>
              <a:rPr lang="en-US" sz="2800" b="1" i="1" dirty="0">
                <a:ea typeface="+mj-lt"/>
                <a:cs typeface="+mj-lt"/>
              </a:rPr>
              <a:t> </a:t>
            </a:r>
            <a:r>
              <a:rPr lang="en-US" sz="2800" b="1" i="1" dirty="0" err="1">
                <a:ea typeface="+mj-lt"/>
                <a:cs typeface="+mj-lt"/>
              </a:rPr>
              <a:t>нормою</a:t>
            </a:r>
            <a:r>
              <a:rPr lang="en-US" sz="2800" b="1" i="1" dirty="0">
                <a:ea typeface="+mj-lt"/>
                <a:cs typeface="+mj-lt"/>
              </a:rPr>
              <a:t> </a:t>
            </a:r>
            <a:r>
              <a:rPr lang="en-US" sz="2800" b="1" i="1" dirty="0" err="1">
                <a:ea typeface="+mj-lt"/>
                <a:cs typeface="+mj-lt"/>
              </a:rPr>
              <a:t>культури</a:t>
            </a:r>
            <a:r>
              <a:rPr lang="en-US" sz="2800" b="1" i="1" dirty="0">
                <a:ea typeface="+mj-lt"/>
                <a:cs typeface="+mj-lt"/>
              </a:rPr>
              <a:t>.</a:t>
            </a:r>
            <a:r>
              <a:rPr lang="en-US" sz="2800" dirty="0">
                <a:ea typeface="+mj-lt"/>
                <a:cs typeface="+mj-lt"/>
              </a:rPr>
              <a:t>  </a:t>
            </a:r>
            <a:endParaRPr lang="uk-UA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C3846A5-A498-4C9E-B4DC-13532657D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5506" y="643467"/>
            <a:ext cx="1128382" cy="847206"/>
            <a:chOff x="8183879" y="1000124"/>
            <a:chExt cx="1562267" cy="1172973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8A845FC1-FE68-40DE-B785-AA0F3DBD6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26048ED-7A92-4694-A168-2C6C5C0D6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62A3FAA-D056-4098-8115-EA61EAF06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7645" y="839534"/>
            <a:ext cx="6781601" cy="5652388"/>
          </a:xfrm>
          <a:custGeom>
            <a:avLst/>
            <a:gdLst>
              <a:gd name="connsiteX0" fmla="*/ 2768595 w 4574113"/>
              <a:gd name="connsiteY0" fmla="*/ 2476119 h 3812472"/>
              <a:gd name="connsiteX1" fmla="*/ 3374676 w 4574113"/>
              <a:gd name="connsiteY1" fmla="*/ 2476119 h 3812472"/>
              <a:gd name="connsiteX2" fmla="*/ 3403209 w 4574113"/>
              <a:gd name="connsiteY2" fmla="*/ 2479909 h 3812472"/>
              <a:gd name="connsiteX3" fmla="*/ 3422833 w 4574113"/>
              <a:gd name="connsiteY3" fmla="*/ 2488137 h 3812472"/>
              <a:gd name="connsiteX4" fmla="*/ 3410840 w 4574113"/>
              <a:gd name="connsiteY4" fmla="*/ 2508879 h 3812472"/>
              <a:gd name="connsiteX5" fmla="*/ 2985934 w 4574113"/>
              <a:gd name="connsiteY5" fmla="*/ 3243764 h 3812472"/>
              <a:gd name="connsiteX6" fmla="*/ 2732784 w 4574113"/>
              <a:gd name="connsiteY6" fmla="*/ 3390890 h 3812472"/>
              <a:gd name="connsiteX7" fmla="*/ 2529297 w 4574113"/>
              <a:gd name="connsiteY7" fmla="*/ 3390890 h 3812472"/>
              <a:gd name="connsiteX8" fmla="*/ 2505559 w 4574113"/>
              <a:gd name="connsiteY8" fmla="*/ 3390890 h 3812472"/>
              <a:gd name="connsiteX9" fmla="*/ 2482907 w 4574113"/>
              <a:gd name="connsiteY9" fmla="*/ 3351884 h 3812472"/>
              <a:gd name="connsiteX10" fmla="*/ 2371959 w 4574113"/>
              <a:gd name="connsiteY10" fmla="*/ 3160822 h 3812472"/>
              <a:gd name="connsiteX11" fmla="*/ 2371959 w 4574113"/>
              <a:gd name="connsiteY11" fmla="*/ 3053878 h 3812472"/>
              <a:gd name="connsiteX12" fmla="*/ 2675654 w 4574113"/>
              <a:gd name="connsiteY12" fmla="*/ 2530895 h 3812472"/>
              <a:gd name="connsiteX13" fmla="*/ 2768595 w 4574113"/>
              <a:gd name="connsiteY13" fmla="*/ 2476119 h 3812472"/>
              <a:gd name="connsiteX14" fmla="*/ 3909778 w 4574113"/>
              <a:gd name="connsiteY14" fmla="*/ 676847 h 3812472"/>
              <a:gd name="connsiteX15" fmla="*/ 4305516 w 4574113"/>
              <a:gd name="connsiteY15" fmla="*/ 676847 h 3812472"/>
              <a:gd name="connsiteX16" fmla="*/ 4367056 w 4574113"/>
              <a:gd name="connsiteY16" fmla="*/ 712612 h 3812472"/>
              <a:gd name="connsiteX17" fmla="*/ 4564498 w 4574113"/>
              <a:gd name="connsiteY17" fmla="*/ 1054092 h 3812472"/>
              <a:gd name="connsiteX18" fmla="*/ 4564498 w 4574113"/>
              <a:gd name="connsiteY18" fmla="*/ 1123921 h 3812472"/>
              <a:gd name="connsiteX19" fmla="*/ 4367056 w 4574113"/>
              <a:gd name="connsiteY19" fmla="*/ 1465401 h 3812472"/>
              <a:gd name="connsiteX20" fmla="*/ 4305516 w 4574113"/>
              <a:gd name="connsiteY20" fmla="*/ 1501167 h 3812472"/>
              <a:gd name="connsiteX21" fmla="*/ 3909778 w 4574113"/>
              <a:gd name="connsiteY21" fmla="*/ 1501167 h 3812472"/>
              <a:gd name="connsiteX22" fmla="*/ 3849091 w 4574113"/>
              <a:gd name="connsiteY22" fmla="*/ 1465401 h 3812472"/>
              <a:gd name="connsiteX23" fmla="*/ 3650795 w 4574113"/>
              <a:gd name="connsiteY23" fmla="*/ 1123921 h 3812472"/>
              <a:gd name="connsiteX24" fmla="*/ 3650795 w 4574113"/>
              <a:gd name="connsiteY24" fmla="*/ 1054092 h 3812472"/>
              <a:gd name="connsiteX25" fmla="*/ 3849091 w 4574113"/>
              <a:gd name="connsiteY25" fmla="*/ 712612 h 3812472"/>
              <a:gd name="connsiteX26" fmla="*/ 3909778 w 4574113"/>
              <a:gd name="connsiteY26" fmla="*/ 676847 h 3812472"/>
              <a:gd name="connsiteX27" fmla="*/ 1104892 w 4574113"/>
              <a:gd name="connsiteY27" fmla="*/ 0 h 3812472"/>
              <a:gd name="connsiteX28" fmla="*/ 2732784 w 4574113"/>
              <a:gd name="connsiteY28" fmla="*/ 0 h 3812472"/>
              <a:gd name="connsiteX29" fmla="*/ 2985934 w 4574113"/>
              <a:gd name="connsiteY29" fmla="*/ 147125 h 3812472"/>
              <a:gd name="connsiteX30" fmla="*/ 3798122 w 4574113"/>
              <a:gd name="connsiteY30" fmla="*/ 1551823 h 3812472"/>
              <a:gd name="connsiteX31" fmla="*/ 3798122 w 4574113"/>
              <a:gd name="connsiteY31" fmla="*/ 1839068 h 3812472"/>
              <a:gd name="connsiteX32" fmla="*/ 3496551 w 4574113"/>
              <a:gd name="connsiteY32" fmla="*/ 2360642 h 3812472"/>
              <a:gd name="connsiteX33" fmla="*/ 3471135 w 4574113"/>
              <a:gd name="connsiteY33" fmla="*/ 2404597 h 3812472"/>
              <a:gd name="connsiteX34" fmla="*/ 3472029 w 4574113"/>
              <a:gd name="connsiteY34" fmla="*/ 2404972 h 3812472"/>
              <a:gd name="connsiteX35" fmla="*/ 3516881 w 4574113"/>
              <a:gd name="connsiteY35" fmla="*/ 2450209 h 3812472"/>
              <a:gd name="connsiteX36" fmla="*/ 3857970 w 4574113"/>
              <a:gd name="connsiteY36" fmla="*/ 3040131 h 3812472"/>
              <a:gd name="connsiteX37" fmla="*/ 3857970 w 4574113"/>
              <a:gd name="connsiteY37" fmla="*/ 3160764 h 3812472"/>
              <a:gd name="connsiteX38" fmla="*/ 3516881 w 4574113"/>
              <a:gd name="connsiteY38" fmla="*/ 3750684 h 3812472"/>
              <a:gd name="connsiteX39" fmla="*/ 3410567 w 4574113"/>
              <a:gd name="connsiteY39" fmla="*/ 3812472 h 3812472"/>
              <a:gd name="connsiteX40" fmla="*/ 2726911 w 4574113"/>
              <a:gd name="connsiteY40" fmla="*/ 3812472 h 3812472"/>
              <a:gd name="connsiteX41" fmla="*/ 2622074 w 4574113"/>
              <a:gd name="connsiteY41" fmla="*/ 3750684 h 3812472"/>
              <a:gd name="connsiteX42" fmla="*/ 2438330 w 4574113"/>
              <a:gd name="connsiteY42" fmla="*/ 3434265 h 3812472"/>
              <a:gd name="connsiteX43" fmla="*/ 2417573 w 4574113"/>
              <a:gd name="connsiteY43" fmla="*/ 3398519 h 3812472"/>
              <a:gd name="connsiteX44" fmla="*/ 2433905 w 4574113"/>
              <a:gd name="connsiteY44" fmla="*/ 3398519 h 3812472"/>
              <a:gd name="connsiteX45" fmla="*/ 2511101 w 4574113"/>
              <a:gd name="connsiteY45" fmla="*/ 3398519 h 3812472"/>
              <a:gd name="connsiteX46" fmla="*/ 2544636 w 4574113"/>
              <a:gd name="connsiteY46" fmla="*/ 3456269 h 3812472"/>
              <a:gd name="connsiteX47" fmla="*/ 2672757 w 4574113"/>
              <a:gd name="connsiteY47" fmla="*/ 3676902 h 3812472"/>
              <a:gd name="connsiteX48" fmla="*/ 2765699 w 4574113"/>
              <a:gd name="connsiteY48" fmla="*/ 3731679 h 3812472"/>
              <a:gd name="connsiteX49" fmla="*/ 3371780 w 4574113"/>
              <a:gd name="connsiteY49" fmla="*/ 3731679 h 3812472"/>
              <a:gd name="connsiteX50" fmla="*/ 3466029 w 4574113"/>
              <a:gd name="connsiteY50" fmla="*/ 3676902 h 3812472"/>
              <a:gd name="connsiteX51" fmla="*/ 3768415 w 4574113"/>
              <a:gd name="connsiteY51" fmla="*/ 3153920 h 3812472"/>
              <a:gd name="connsiteX52" fmla="*/ 3768415 w 4574113"/>
              <a:gd name="connsiteY52" fmla="*/ 3046975 h 3812472"/>
              <a:gd name="connsiteX53" fmla="*/ 3466029 w 4574113"/>
              <a:gd name="connsiteY53" fmla="*/ 2523992 h 3812472"/>
              <a:gd name="connsiteX54" fmla="*/ 3426268 w 4574113"/>
              <a:gd name="connsiteY54" fmla="*/ 2483888 h 3812472"/>
              <a:gd name="connsiteX55" fmla="*/ 3421667 w 4574113"/>
              <a:gd name="connsiteY55" fmla="*/ 2481960 h 3812472"/>
              <a:gd name="connsiteX56" fmla="*/ 3446331 w 4574113"/>
              <a:gd name="connsiteY56" fmla="*/ 2439303 h 3812472"/>
              <a:gd name="connsiteX57" fmla="*/ 3464674 w 4574113"/>
              <a:gd name="connsiteY57" fmla="*/ 2407578 h 3812472"/>
              <a:gd name="connsiteX58" fmla="*/ 3445649 w 4574113"/>
              <a:gd name="connsiteY58" fmla="*/ 2399601 h 3812472"/>
              <a:gd name="connsiteX59" fmla="*/ 3413464 w 4574113"/>
              <a:gd name="connsiteY59" fmla="*/ 2395325 h 3812472"/>
              <a:gd name="connsiteX60" fmla="*/ 2729808 w 4574113"/>
              <a:gd name="connsiteY60" fmla="*/ 2395325 h 3812472"/>
              <a:gd name="connsiteX61" fmla="*/ 2624971 w 4574113"/>
              <a:gd name="connsiteY61" fmla="*/ 2457112 h 3812472"/>
              <a:gd name="connsiteX62" fmla="*/ 2282405 w 4574113"/>
              <a:gd name="connsiteY62" fmla="*/ 3047034 h 3812472"/>
              <a:gd name="connsiteX63" fmla="*/ 2282405 w 4574113"/>
              <a:gd name="connsiteY63" fmla="*/ 3167666 h 3812472"/>
              <a:gd name="connsiteX64" fmla="*/ 2395478 w 4574113"/>
              <a:gd name="connsiteY64" fmla="*/ 3362386 h 3812472"/>
              <a:gd name="connsiteX65" fmla="*/ 2412031 w 4574113"/>
              <a:gd name="connsiteY65" fmla="*/ 3390890 h 3812472"/>
              <a:gd name="connsiteX66" fmla="*/ 2335350 w 4574113"/>
              <a:gd name="connsiteY66" fmla="*/ 3390890 h 3812472"/>
              <a:gd name="connsiteX67" fmla="*/ 1104892 w 4574113"/>
              <a:gd name="connsiteY67" fmla="*/ 3390890 h 3812472"/>
              <a:gd name="connsiteX68" fmla="*/ 855258 w 4574113"/>
              <a:gd name="connsiteY68" fmla="*/ 3243764 h 3812472"/>
              <a:gd name="connsiteX69" fmla="*/ 39555 w 4574113"/>
              <a:gd name="connsiteY69" fmla="*/ 1839068 h 3812472"/>
              <a:gd name="connsiteX70" fmla="*/ 39555 w 4574113"/>
              <a:gd name="connsiteY70" fmla="*/ 1551823 h 3812472"/>
              <a:gd name="connsiteX71" fmla="*/ 855258 w 4574113"/>
              <a:gd name="connsiteY71" fmla="*/ 147125 h 3812472"/>
              <a:gd name="connsiteX72" fmla="*/ 1104892 w 4574113"/>
              <a:gd name="connsiteY72" fmla="*/ 0 h 3812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574113" h="3812472">
                <a:moveTo>
                  <a:pt x="2768595" y="2476119"/>
                </a:moveTo>
                <a:cubicBezTo>
                  <a:pt x="2768595" y="2476119"/>
                  <a:pt x="2768595" y="2476119"/>
                  <a:pt x="3374676" y="2476119"/>
                </a:cubicBezTo>
                <a:cubicBezTo>
                  <a:pt x="3384493" y="2476119"/>
                  <a:pt x="3394066" y="2477423"/>
                  <a:pt x="3403209" y="2479909"/>
                </a:cubicBezTo>
                <a:lnTo>
                  <a:pt x="3422833" y="2488137"/>
                </a:lnTo>
                <a:lnTo>
                  <a:pt x="3410840" y="2508879"/>
                </a:lnTo>
                <a:cubicBezTo>
                  <a:pt x="3302401" y="2696426"/>
                  <a:pt x="3163600" y="2936487"/>
                  <a:pt x="2985934" y="3243764"/>
                </a:cubicBezTo>
                <a:cubicBezTo>
                  <a:pt x="2933195" y="3334842"/>
                  <a:pt x="2838263" y="3390890"/>
                  <a:pt x="2732784" y="3390890"/>
                </a:cubicBezTo>
                <a:cubicBezTo>
                  <a:pt x="2732784" y="3390890"/>
                  <a:pt x="2732784" y="3390890"/>
                  <a:pt x="2529297" y="3390890"/>
                </a:cubicBezTo>
                <a:lnTo>
                  <a:pt x="2505559" y="3390890"/>
                </a:lnTo>
                <a:lnTo>
                  <a:pt x="2482907" y="3351884"/>
                </a:lnTo>
                <a:cubicBezTo>
                  <a:pt x="2451367" y="3297569"/>
                  <a:pt x="2414666" y="3234367"/>
                  <a:pt x="2371959" y="3160822"/>
                </a:cubicBezTo>
                <a:cubicBezTo>
                  <a:pt x="2352324" y="3128217"/>
                  <a:pt x="2352324" y="3086483"/>
                  <a:pt x="2371959" y="3053878"/>
                </a:cubicBezTo>
                <a:cubicBezTo>
                  <a:pt x="2371959" y="3053878"/>
                  <a:pt x="2371959" y="3053878"/>
                  <a:pt x="2675654" y="2530895"/>
                </a:cubicBezTo>
                <a:cubicBezTo>
                  <a:pt x="2693981" y="2496986"/>
                  <a:pt x="2730633" y="2476119"/>
                  <a:pt x="2768595" y="2476119"/>
                </a:cubicBezTo>
                <a:close/>
                <a:moveTo>
                  <a:pt x="3909778" y="676847"/>
                </a:moveTo>
                <a:cubicBezTo>
                  <a:pt x="3909778" y="676847"/>
                  <a:pt x="3909778" y="676847"/>
                  <a:pt x="4305516" y="676847"/>
                </a:cubicBezTo>
                <a:cubicBezTo>
                  <a:pt x="4331158" y="676847"/>
                  <a:pt x="4354235" y="690472"/>
                  <a:pt x="4367056" y="712612"/>
                </a:cubicBezTo>
                <a:cubicBezTo>
                  <a:pt x="4367056" y="712612"/>
                  <a:pt x="4367056" y="712612"/>
                  <a:pt x="4564498" y="1054092"/>
                </a:cubicBezTo>
                <a:cubicBezTo>
                  <a:pt x="4577319" y="1075382"/>
                  <a:pt x="4577319" y="1102632"/>
                  <a:pt x="4564498" y="1123921"/>
                </a:cubicBezTo>
                <a:cubicBezTo>
                  <a:pt x="4564498" y="1123921"/>
                  <a:pt x="4564498" y="1123921"/>
                  <a:pt x="4367056" y="1465401"/>
                </a:cubicBezTo>
                <a:cubicBezTo>
                  <a:pt x="4354235" y="1487542"/>
                  <a:pt x="4331158" y="1501167"/>
                  <a:pt x="4305516" y="1501167"/>
                </a:cubicBezTo>
                <a:cubicBezTo>
                  <a:pt x="4305516" y="1501167"/>
                  <a:pt x="4305516" y="1501167"/>
                  <a:pt x="3909778" y="1501167"/>
                </a:cubicBezTo>
                <a:cubicBezTo>
                  <a:pt x="3884990" y="1501167"/>
                  <a:pt x="3861058" y="1487542"/>
                  <a:pt x="3849091" y="1465401"/>
                </a:cubicBezTo>
                <a:cubicBezTo>
                  <a:pt x="3849091" y="1465401"/>
                  <a:pt x="3849091" y="1465401"/>
                  <a:pt x="3650795" y="1123921"/>
                </a:cubicBezTo>
                <a:cubicBezTo>
                  <a:pt x="3637974" y="1102632"/>
                  <a:pt x="3637974" y="1075382"/>
                  <a:pt x="3650795" y="1054092"/>
                </a:cubicBezTo>
                <a:cubicBezTo>
                  <a:pt x="3650795" y="1054092"/>
                  <a:pt x="3650795" y="1054092"/>
                  <a:pt x="3849091" y="712612"/>
                </a:cubicBezTo>
                <a:cubicBezTo>
                  <a:pt x="3861058" y="690472"/>
                  <a:pt x="3884990" y="676847"/>
                  <a:pt x="3909778" y="676847"/>
                </a:cubicBezTo>
                <a:close/>
                <a:moveTo>
                  <a:pt x="1104892" y="0"/>
                </a:moveTo>
                <a:cubicBezTo>
                  <a:pt x="1104892" y="0"/>
                  <a:pt x="1104892" y="0"/>
                  <a:pt x="2732784" y="0"/>
                </a:cubicBezTo>
                <a:cubicBezTo>
                  <a:pt x="2838263" y="0"/>
                  <a:pt x="2933195" y="56047"/>
                  <a:pt x="2985934" y="147125"/>
                </a:cubicBezTo>
                <a:cubicBezTo>
                  <a:pt x="2985934" y="147125"/>
                  <a:pt x="2985934" y="147125"/>
                  <a:pt x="3798122" y="1551823"/>
                </a:cubicBezTo>
                <a:cubicBezTo>
                  <a:pt x="3850862" y="1639397"/>
                  <a:pt x="3850862" y="1751493"/>
                  <a:pt x="3798122" y="1839068"/>
                </a:cubicBezTo>
                <a:cubicBezTo>
                  <a:pt x="3798122" y="1839068"/>
                  <a:pt x="3798122" y="1839068"/>
                  <a:pt x="3496551" y="2360642"/>
                </a:cubicBezTo>
                <a:lnTo>
                  <a:pt x="3471135" y="2404597"/>
                </a:lnTo>
                <a:lnTo>
                  <a:pt x="3472029" y="2404972"/>
                </a:lnTo>
                <a:cubicBezTo>
                  <a:pt x="3490302" y="2415638"/>
                  <a:pt x="3505806" y="2431084"/>
                  <a:pt x="3516881" y="2450209"/>
                </a:cubicBezTo>
                <a:cubicBezTo>
                  <a:pt x="3516881" y="2450209"/>
                  <a:pt x="3516881" y="2450209"/>
                  <a:pt x="3857970" y="3040131"/>
                </a:cubicBezTo>
                <a:cubicBezTo>
                  <a:pt x="3880120" y="3076909"/>
                  <a:pt x="3880120" y="3123985"/>
                  <a:pt x="3857970" y="3160764"/>
                </a:cubicBezTo>
                <a:cubicBezTo>
                  <a:pt x="3857970" y="3160764"/>
                  <a:pt x="3857970" y="3160764"/>
                  <a:pt x="3516881" y="3750684"/>
                </a:cubicBezTo>
                <a:cubicBezTo>
                  <a:pt x="3494732" y="3788933"/>
                  <a:pt x="3454864" y="3812472"/>
                  <a:pt x="3410567" y="3812472"/>
                </a:cubicBezTo>
                <a:cubicBezTo>
                  <a:pt x="3410567" y="3812472"/>
                  <a:pt x="3410567" y="3812472"/>
                  <a:pt x="2726911" y="3812472"/>
                </a:cubicBezTo>
                <a:cubicBezTo>
                  <a:pt x="2684090" y="3812472"/>
                  <a:pt x="2642747" y="3788933"/>
                  <a:pt x="2622074" y="3750684"/>
                </a:cubicBezTo>
                <a:cubicBezTo>
                  <a:pt x="2622074" y="3750684"/>
                  <a:pt x="2622074" y="3750684"/>
                  <a:pt x="2438330" y="3434265"/>
                </a:cubicBezTo>
                <a:lnTo>
                  <a:pt x="2417573" y="3398519"/>
                </a:lnTo>
                <a:lnTo>
                  <a:pt x="2433905" y="3398519"/>
                </a:lnTo>
                <a:lnTo>
                  <a:pt x="2511101" y="3398519"/>
                </a:lnTo>
                <a:lnTo>
                  <a:pt x="2544636" y="3456269"/>
                </a:lnTo>
                <a:cubicBezTo>
                  <a:pt x="2672757" y="3676902"/>
                  <a:pt x="2672757" y="3676902"/>
                  <a:pt x="2672757" y="3676902"/>
                </a:cubicBezTo>
                <a:cubicBezTo>
                  <a:pt x="2691084" y="3710811"/>
                  <a:pt x="2727737" y="3731679"/>
                  <a:pt x="2765699" y="3731679"/>
                </a:cubicBezTo>
                <a:cubicBezTo>
                  <a:pt x="3371780" y="3731679"/>
                  <a:pt x="3371780" y="3731679"/>
                  <a:pt x="3371780" y="3731679"/>
                </a:cubicBezTo>
                <a:cubicBezTo>
                  <a:pt x="3411050" y="3731679"/>
                  <a:pt x="3446394" y="3710811"/>
                  <a:pt x="3466029" y="3676902"/>
                </a:cubicBezTo>
                <a:cubicBezTo>
                  <a:pt x="3768415" y="3153920"/>
                  <a:pt x="3768415" y="3153920"/>
                  <a:pt x="3768415" y="3153920"/>
                </a:cubicBezTo>
                <a:cubicBezTo>
                  <a:pt x="3788051" y="3121314"/>
                  <a:pt x="3788051" y="3079580"/>
                  <a:pt x="3768415" y="3046975"/>
                </a:cubicBezTo>
                <a:cubicBezTo>
                  <a:pt x="3466029" y="2523992"/>
                  <a:pt x="3466029" y="2523992"/>
                  <a:pt x="3466029" y="2523992"/>
                </a:cubicBezTo>
                <a:cubicBezTo>
                  <a:pt x="3456211" y="2507037"/>
                  <a:pt x="3442467" y="2493343"/>
                  <a:pt x="3426268" y="2483888"/>
                </a:cubicBezTo>
                <a:lnTo>
                  <a:pt x="3421667" y="2481960"/>
                </a:lnTo>
                <a:lnTo>
                  <a:pt x="3446331" y="2439303"/>
                </a:lnTo>
                <a:lnTo>
                  <a:pt x="3464674" y="2407578"/>
                </a:lnTo>
                <a:lnTo>
                  <a:pt x="3445649" y="2399601"/>
                </a:lnTo>
                <a:cubicBezTo>
                  <a:pt x="3435335" y="2396796"/>
                  <a:pt x="3424538" y="2395325"/>
                  <a:pt x="3413464" y="2395325"/>
                </a:cubicBezTo>
                <a:cubicBezTo>
                  <a:pt x="2729808" y="2395325"/>
                  <a:pt x="2729808" y="2395325"/>
                  <a:pt x="2729808" y="2395325"/>
                </a:cubicBezTo>
                <a:cubicBezTo>
                  <a:pt x="2686987" y="2395325"/>
                  <a:pt x="2645644" y="2418863"/>
                  <a:pt x="2624971" y="2457112"/>
                </a:cubicBezTo>
                <a:cubicBezTo>
                  <a:pt x="2282405" y="3047034"/>
                  <a:pt x="2282405" y="3047034"/>
                  <a:pt x="2282405" y="3047034"/>
                </a:cubicBezTo>
                <a:cubicBezTo>
                  <a:pt x="2260256" y="3083811"/>
                  <a:pt x="2260256" y="3130887"/>
                  <a:pt x="2282405" y="3167666"/>
                </a:cubicBezTo>
                <a:cubicBezTo>
                  <a:pt x="2325225" y="3241406"/>
                  <a:pt x="2362693" y="3305929"/>
                  <a:pt x="2395478" y="3362386"/>
                </a:cubicBezTo>
                <a:lnTo>
                  <a:pt x="2412031" y="3390890"/>
                </a:lnTo>
                <a:lnTo>
                  <a:pt x="2335350" y="3390890"/>
                </a:lnTo>
                <a:cubicBezTo>
                  <a:pt x="2096889" y="3390890"/>
                  <a:pt x="1715352" y="3390890"/>
                  <a:pt x="1104892" y="3390890"/>
                </a:cubicBezTo>
                <a:cubicBezTo>
                  <a:pt x="1002929" y="3390890"/>
                  <a:pt x="904482" y="3334842"/>
                  <a:pt x="855258" y="3243764"/>
                </a:cubicBezTo>
                <a:cubicBezTo>
                  <a:pt x="855258" y="3243764"/>
                  <a:pt x="855258" y="3243764"/>
                  <a:pt x="39555" y="1839068"/>
                </a:cubicBezTo>
                <a:cubicBezTo>
                  <a:pt x="-13185" y="1751493"/>
                  <a:pt x="-13185" y="1639397"/>
                  <a:pt x="39555" y="1551823"/>
                </a:cubicBezTo>
                <a:cubicBezTo>
                  <a:pt x="39555" y="1551823"/>
                  <a:pt x="39555" y="1551823"/>
                  <a:pt x="855258" y="147125"/>
                </a:cubicBezTo>
                <a:cubicBezTo>
                  <a:pt x="904482" y="56047"/>
                  <a:pt x="1002929" y="0"/>
                  <a:pt x="1104892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E5E5B30-48BD-4758-85FD-897C33C90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9382" y="2096162"/>
            <a:ext cx="3894161" cy="26578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uk-UA" sz="2000" i="1" dirty="0">
                <a:solidFill>
                  <a:schemeClr val="bg1"/>
                </a:solidFill>
                <a:ea typeface="+mn-lt"/>
                <a:cs typeface="+mn-lt"/>
              </a:rPr>
              <a:t> </a:t>
            </a:r>
            <a:r>
              <a:rPr lang="uk-UA" sz="2000" dirty="0">
                <a:solidFill>
                  <a:schemeClr val="bg1"/>
                </a:solidFill>
                <a:ea typeface="+mn-lt"/>
                <a:cs typeface="+mn-lt"/>
              </a:rPr>
              <a:t>Суспільство добирає культурні норми з настановою на включення їх до права. </a:t>
            </a:r>
          </a:p>
          <a:p>
            <a:pPr marL="0" indent="0">
              <a:spcBef>
                <a:spcPct val="0"/>
              </a:spcBef>
              <a:buNone/>
            </a:pPr>
            <a:r>
              <a:rPr lang="uk-UA" sz="2000" dirty="0">
                <a:solidFill>
                  <a:schemeClr val="bg1"/>
                </a:solidFill>
                <a:ea typeface="+mn-lt"/>
                <a:cs typeface="+mn-lt"/>
              </a:rPr>
              <a:t> 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До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числа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відібраних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трапляються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ті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культурні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норми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що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мають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найбільшу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значущість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для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всього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суспільства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виконання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загально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соціальних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завдань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держави</a:t>
            </a:r>
            <a:r>
              <a:rPr lang="en-US" sz="2000" dirty="0">
                <a:solidFill>
                  <a:schemeClr val="bg1"/>
                </a:solidFill>
                <a:latin typeface="Calibri Light"/>
                <a:ea typeface="+mn-lt"/>
                <a:cs typeface="Calibri Light"/>
              </a:rPr>
              <a:t>. </a:t>
            </a:r>
            <a:endParaRPr lang="uk-UA" sz="2000" dirty="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uk-UA" sz="20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56F1FA-A76D-467F-B222-A76BD00510D2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cs typeface="Calibri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76285F58-6314-46D5-923A-300EB2278F6B}"/>
              </a:ext>
            </a:extLst>
          </p:cNvPr>
          <p:cNvSpPr/>
          <p:nvPr/>
        </p:nvSpPr>
        <p:spPr>
          <a:xfrm>
            <a:off x="283029" y="5029200"/>
            <a:ext cx="5540828" cy="13787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err="1">
                <a:solidFill>
                  <a:schemeClr val="tx1"/>
                </a:solidFill>
                <a:latin typeface="Calibri Light"/>
                <a:cs typeface="Calibri Light"/>
              </a:rPr>
              <a:t>Право</a:t>
            </a:r>
            <a:r>
              <a:rPr lang="en-US" sz="2400" i="1" dirty="0">
                <a:solidFill>
                  <a:schemeClr val="tx1"/>
                </a:solidFill>
                <a:latin typeface="Calibri Light"/>
                <a:cs typeface="Calibri Light"/>
              </a:rPr>
              <a:t> - </a:t>
            </a:r>
            <a:r>
              <a:rPr lang="en-US" sz="2400" i="1" dirty="0" err="1">
                <a:solidFill>
                  <a:schemeClr val="tx1"/>
                </a:solidFill>
                <a:latin typeface="Calibri Light"/>
                <a:cs typeface="Calibri Light"/>
              </a:rPr>
              <a:t>частина</a:t>
            </a:r>
            <a:r>
              <a:rPr lang="en-US" sz="2400" i="1" dirty="0">
                <a:solidFill>
                  <a:schemeClr val="tx1"/>
                </a:solidFill>
                <a:latin typeface="Calibri Light"/>
                <a:cs typeface="Calibri Light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libri Light"/>
                <a:cs typeface="Calibri Light"/>
              </a:rPr>
              <a:t>соціальної</a:t>
            </a:r>
            <a:r>
              <a:rPr lang="en-US" sz="2400" i="1" dirty="0">
                <a:solidFill>
                  <a:schemeClr val="tx1"/>
                </a:solidFill>
                <a:latin typeface="Calibri Light"/>
                <a:cs typeface="Calibri Light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libri Light"/>
                <a:cs typeface="Calibri Light"/>
              </a:rPr>
              <a:t>культури</a:t>
            </a:r>
            <a:r>
              <a:rPr lang="en-US" sz="2400" i="1" dirty="0">
                <a:solidFill>
                  <a:schemeClr val="tx1"/>
                </a:solidFill>
                <a:latin typeface="Calibri Light"/>
                <a:cs typeface="Calibri Light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Calibri Light"/>
                <a:cs typeface="Calibri Light"/>
              </a:rPr>
              <a:t>яке</a:t>
            </a:r>
            <a:r>
              <a:rPr lang="en-US" sz="2400" i="1" dirty="0">
                <a:solidFill>
                  <a:schemeClr val="tx1"/>
                </a:solidFill>
                <a:latin typeface="Calibri Light"/>
                <a:cs typeface="Calibri Light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libri Light"/>
                <a:cs typeface="Calibri Light"/>
              </a:rPr>
              <a:t>визначає</a:t>
            </a:r>
            <a:r>
              <a:rPr lang="en-US" sz="2400" i="1" dirty="0">
                <a:solidFill>
                  <a:schemeClr val="tx1"/>
                </a:solidFill>
                <a:latin typeface="Calibri Light"/>
                <a:cs typeface="Calibri Light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libri Light"/>
                <a:cs typeface="Calibri Light"/>
              </a:rPr>
              <a:t>один</a:t>
            </a:r>
            <a:r>
              <a:rPr lang="en-US" sz="2400" i="1" dirty="0">
                <a:solidFill>
                  <a:schemeClr val="tx1"/>
                </a:solidFill>
                <a:latin typeface="Calibri Light"/>
                <a:cs typeface="Calibri Light"/>
              </a:rPr>
              <a:t> з </a:t>
            </a:r>
            <a:r>
              <a:rPr lang="en-US" sz="2400" i="1" dirty="0" err="1">
                <a:solidFill>
                  <a:schemeClr val="tx1"/>
                </a:solidFill>
                <a:latin typeface="Calibri Light"/>
                <a:cs typeface="Calibri Light"/>
              </a:rPr>
              <a:t>її</a:t>
            </a:r>
            <a:r>
              <a:rPr lang="en-US" sz="2400" i="1" dirty="0">
                <a:solidFill>
                  <a:schemeClr val="tx1"/>
                </a:solidFill>
                <a:latin typeface="Calibri Light"/>
                <a:cs typeface="Calibri Light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libri Light"/>
                <a:cs typeface="Calibri Light"/>
              </a:rPr>
              <a:t>видів</a:t>
            </a:r>
            <a:r>
              <a:rPr lang="en-US" sz="2400" i="1" dirty="0">
                <a:solidFill>
                  <a:schemeClr val="tx1"/>
                </a:solidFill>
                <a:latin typeface="Calibri Light"/>
                <a:cs typeface="Calibri Light"/>
              </a:rPr>
              <a:t> - </a:t>
            </a:r>
            <a:r>
              <a:rPr lang="en-US" sz="2400" i="1" dirty="0" err="1">
                <a:solidFill>
                  <a:schemeClr val="tx1"/>
                </a:solidFill>
                <a:latin typeface="Calibri Light"/>
                <a:cs typeface="Calibri Light"/>
              </a:rPr>
              <a:t>правову</a:t>
            </a:r>
            <a:r>
              <a:rPr lang="en-US" sz="2400" i="1" dirty="0">
                <a:solidFill>
                  <a:schemeClr val="tx1"/>
                </a:solidFill>
                <a:latin typeface="Calibri Light"/>
                <a:cs typeface="Calibri Light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libri Light"/>
                <a:cs typeface="Calibri Light"/>
              </a:rPr>
              <a:t>культуру</a:t>
            </a:r>
            <a:endParaRPr lang="uk-UA" sz="2400" i="1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880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5E62178-5DE6-44C8-AE62-8B9F37AC0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C09D84-4707-4207-88A3-8EDB27F73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9006"/>
            <a:ext cx="4125120" cy="185823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000" b="1" i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В науці сформувалися три основні підходи до цього поняття:</a:t>
            </a:r>
            <a:r>
              <a:rPr lang="en-US" sz="40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 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646B076-E1ED-41C0-96A3-47A203B15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231" y="3152119"/>
            <a:ext cx="4377793" cy="334472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антропологічний</a:t>
            </a: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згідно</a:t>
            </a: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з </a:t>
            </a:r>
            <a:r>
              <a:rPr lang="en-US" sz="2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яким</a:t>
            </a: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культура</a:t>
            </a: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-- </a:t>
            </a:r>
            <a:r>
              <a:rPr lang="en-US" sz="2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це</a:t>
            </a: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сукупність</a:t>
            </a: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усіх</a:t>
            </a: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благ</a:t>
            </a: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створених</a:t>
            </a: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людиною</a:t>
            </a: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;</a:t>
            </a:r>
            <a:endParaRPr lang="uk-UA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соціологічний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за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яким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культуру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слід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сприймати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як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сукупність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усіх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духовних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цінностей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; </a:t>
            </a:r>
            <a:r>
              <a:rPr lang="en-US" sz="2400" dirty="0">
                <a:solidFill>
                  <a:schemeClr val="bg1"/>
                </a:solidFill>
                <a:cs typeface="Calibri"/>
              </a:rPr>
              <a:t> 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найширший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філософський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згідно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з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яким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культура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-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це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певний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історичний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рівень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розвитку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суспільства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творчих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сил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та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здібностей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ea typeface="+mn-lt"/>
                <a:cs typeface="+mn-lt"/>
              </a:rPr>
              <a:t>особистості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. </a:t>
            </a: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29863D6-0FE2-4F80-9C72-1419BDEB4E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32356" y="0"/>
            <a:ext cx="6559644" cy="6858000"/>
            <a:chOff x="5632356" y="0"/>
            <a:chExt cx="6559644" cy="6858000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98A8C22-8BEC-4F48-B82B-CFDD28BADB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682343" y="2"/>
              <a:ext cx="6509657" cy="6857998"/>
              <a:chOff x="5682343" y="2"/>
              <a:chExt cx="6509657" cy="6857998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1A47FBCF-E1ED-4915-8EAD-C0BE506D1C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flipH="1">
                <a:off x="5682343" y="2"/>
                <a:ext cx="6509657" cy="6857998"/>
              </a:xfrm>
              <a:custGeom>
                <a:avLst/>
                <a:gdLst>
                  <a:gd name="connsiteX0" fmla="*/ 5757500 w 6509657"/>
                  <a:gd name="connsiteY0" fmla="*/ 6118149 h 6857998"/>
                  <a:gd name="connsiteX1" fmla="*/ 5778719 w 6509657"/>
                  <a:gd name="connsiteY1" fmla="*/ 6133723 h 6857998"/>
                  <a:gd name="connsiteX2" fmla="*/ 5794879 w 6509657"/>
                  <a:gd name="connsiteY2" fmla="*/ 6149380 h 6857998"/>
                  <a:gd name="connsiteX3" fmla="*/ 5800355 w 6509657"/>
                  <a:gd name="connsiteY3" fmla="*/ 6166562 h 6857998"/>
                  <a:gd name="connsiteX4" fmla="*/ 5794879 w 6509657"/>
                  <a:gd name="connsiteY4" fmla="*/ 6149379 h 6857998"/>
                  <a:gd name="connsiteX5" fmla="*/ 5778719 w 6509657"/>
                  <a:gd name="connsiteY5" fmla="*/ 6133722 h 6857998"/>
                  <a:gd name="connsiteX6" fmla="*/ 5757500 w 6509657"/>
                  <a:gd name="connsiteY6" fmla="*/ 6118149 h 6857998"/>
                  <a:gd name="connsiteX7" fmla="*/ 5665657 w 6509657"/>
                  <a:gd name="connsiteY7" fmla="*/ 4941372 h 6857998"/>
                  <a:gd name="connsiteX8" fmla="*/ 5668987 w 6509657"/>
                  <a:gd name="connsiteY8" fmla="*/ 4950869 h 6857998"/>
                  <a:gd name="connsiteX9" fmla="*/ 5678672 w 6509657"/>
                  <a:gd name="connsiteY9" fmla="*/ 4991382 h 6857998"/>
                  <a:gd name="connsiteX10" fmla="*/ 5668987 w 6509657"/>
                  <a:gd name="connsiteY10" fmla="*/ 4950868 h 6857998"/>
                  <a:gd name="connsiteX11" fmla="*/ 5669596 w 6509657"/>
                  <a:gd name="connsiteY11" fmla="*/ 4749807 h 6857998"/>
                  <a:gd name="connsiteX12" fmla="*/ 5654889 w 6509657"/>
                  <a:gd name="connsiteY12" fmla="*/ 4799797 h 6857998"/>
                  <a:gd name="connsiteX13" fmla="*/ 5669596 w 6509657"/>
                  <a:gd name="connsiteY13" fmla="*/ 4749807 h 6857998"/>
                  <a:gd name="connsiteX14" fmla="*/ 5687394 w 6509657"/>
                  <a:gd name="connsiteY14" fmla="*/ 4543185 h 6857998"/>
                  <a:gd name="connsiteX15" fmla="*/ 5692800 w 6509657"/>
                  <a:gd name="connsiteY15" fmla="*/ 4557092 h 6857998"/>
                  <a:gd name="connsiteX16" fmla="*/ 5719165 w 6509657"/>
                  <a:gd name="connsiteY16" fmla="*/ 4602021 h 6857998"/>
                  <a:gd name="connsiteX17" fmla="*/ 5692800 w 6509657"/>
                  <a:gd name="connsiteY17" fmla="*/ 4557091 h 6857998"/>
                  <a:gd name="connsiteX18" fmla="*/ 6153612 w 6509657"/>
                  <a:gd name="connsiteY18" fmla="*/ 2819253 h 6857998"/>
                  <a:gd name="connsiteX19" fmla="*/ 6165256 w 6509657"/>
                  <a:gd name="connsiteY19" fmla="*/ 2827484 h 6857998"/>
                  <a:gd name="connsiteX20" fmla="*/ 6165258 w 6509657"/>
                  <a:gd name="connsiteY20" fmla="*/ 2827486 h 6857998"/>
                  <a:gd name="connsiteX21" fmla="*/ 6193761 w 6509657"/>
                  <a:gd name="connsiteY21" fmla="*/ 2861156 h 6857998"/>
                  <a:gd name="connsiteX22" fmla="*/ 6184107 w 6509657"/>
                  <a:gd name="connsiteY22" fmla="*/ 2842392 h 6857998"/>
                  <a:gd name="connsiteX23" fmla="*/ 6165258 w 6509657"/>
                  <a:gd name="connsiteY23" fmla="*/ 2827486 h 6857998"/>
                  <a:gd name="connsiteX24" fmla="*/ 6165256 w 6509657"/>
                  <a:gd name="connsiteY24" fmla="*/ 2827483 h 6857998"/>
                  <a:gd name="connsiteX25" fmla="*/ 6083958 w 6509657"/>
                  <a:gd name="connsiteY25" fmla="*/ 1974015 h 6857998"/>
                  <a:gd name="connsiteX26" fmla="*/ 6077444 w 6509657"/>
                  <a:gd name="connsiteY26" fmla="*/ 1999763 h 6857998"/>
                  <a:gd name="connsiteX27" fmla="*/ 6059716 w 6509657"/>
                  <a:gd name="connsiteY27" fmla="*/ 2023547 h 6857998"/>
                  <a:gd name="connsiteX28" fmla="*/ 6083958 w 6509657"/>
                  <a:gd name="connsiteY28" fmla="*/ 1974015 h 6857998"/>
                  <a:gd name="connsiteX29" fmla="*/ 6066764 w 6509657"/>
                  <a:gd name="connsiteY29" fmla="*/ 1768838 h 6857998"/>
                  <a:gd name="connsiteX30" fmla="*/ 6058162 w 6509657"/>
                  <a:gd name="connsiteY30" fmla="*/ 1785412 h 6857998"/>
                  <a:gd name="connsiteX31" fmla="*/ 6057382 w 6509657"/>
                  <a:gd name="connsiteY31" fmla="*/ 1801558 h 6857998"/>
                  <a:gd name="connsiteX32" fmla="*/ 6066764 w 6509657"/>
                  <a:gd name="connsiteY32" fmla="*/ 1768838 h 6857998"/>
                  <a:gd name="connsiteX33" fmla="*/ 6176353 w 6509657"/>
                  <a:gd name="connsiteY33" fmla="*/ 520953 h 6857998"/>
                  <a:gd name="connsiteX34" fmla="*/ 6169625 w 6509657"/>
                  <a:gd name="connsiteY34" fmla="*/ 549926 h 6857998"/>
                  <a:gd name="connsiteX35" fmla="*/ 6163371 w 6509657"/>
                  <a:gd name="connsiteY35" fmla="*/ 566616 h 6857998"/>
                  <a:gd name="connsiteX36" fmla="*/ 6157421 w 6509657"/>
                  <a:gd name="connsiteY36" fmla="*/ 581804 h 6857998"/>
                  <a:gd name="connsiteX37" fmla="*/ 6157002 w 6509657"/>
                  <a:gd name="connsiteY37" fmla="*/ 583595 h 6857998"/>
                  <a:gd name="connsiteX38" fmla="*/ 6154828 w 6509657"/>
                  <a:gd name="connsiteY38" fmla="*/ 589388 h 6857998"/>
                  <a:gd name="connsiteX39" fmla="*/ 6150205 w 6509657"/>
                  <a:gd name="connsiteY39" fmla="*/ 612658 h 6857998"/>
                  <a:gd name="connsiteX40" fmla="*/ 6157002 w 6509657"/>
                  <a:gd name="connsiteY40" fmla="*/ 583595 h 6857998"/>
                  <a:gd name="connsiteX41" fmla="*/ 6163319 w 6509657"/>
                  <a:gd name="connsiteY41" fmla="*/ 566754 h 6857998"/>
                  <a:gd name="connsiteX42" fmla="*/ 6163371 w 6509657"/>
                  <a:gd name="connsiteY42" fmla="*/ 566616 h 6857998"/>
                  <a:gd name="connsiteX43" fmla="*/ 6169209 w 6509657"/>
                  <a:gd name="connsiteY43" fmla="*/ 551717 h 6857998"/>
                  <a:gd name="connsiteX44" fmla="*/ 6169625 w 6509657"/>
                  <a:gd name="connsiteY44" fmla="*/ 549926 h 6857998"/>
                  <a:gd name="connsiteX45" fmla="*/ 6171790 w 6509657"/>
                  <a:gd name="connsiteY45" fmla="*/ 544146 h 6857998"/>
                  <a:gd name="connsiteX46" fmla="*/ 6176353 w 6509657"/>
                  <a:gd name="connsiteY46" fmla="*/ 520953 h 6857998"/>
                  <a:gd name="connsiteX47" fmla="*/ 6125250 w 6509657"/>
                  <a:gd name="connsiteY47" fmla="*/ 268794 h 6857998"/>
                  <a:gd name="connsiteX48" fmla="*/ 6120374 w 6509657"/>
                  <a:gd name="connsiteY48" fmla="*/ 299164 h 6857998"/>
                  <a:gd name="connsiteX49" fmla="*/ 6121819 w 6509657"/>
                  <a:gd name="connsiteY49" fmla="*/ 328017 h 6857998"/>
                  <a:gd name="connsiteX50" fmla="*/ 0 w 6509657"/>
                  <a:gd name="connsiteY50" fmla="*/ 0 h 6857998"/>
                  <a:gd name="connsiteX51" fmla="*/ 6442666 w 6509657"/>
                  <a:gd name="connsiteY51" fmla="*/ 0 h 6857998"/>
                  <a:gd name="connsiteX52" fmla="*/ 6438451 w 6509657"/>
                  <a:gd name="connsiteY52" fmla="*/ 24480 h 6857998"/>
                  <a:gd name="connsiteX53" fmla="*/ 6426440 w 6509657"/>
                  <a:gd name="connsiteY53" fmla="*/ 47806 h 6857998"/>
                  <a:gd name="connsiteX54" fmla="*/ 6417296 w 6509657"/>
                  <a:gd name="connsiteY54" fmla="*/ 105718 h 6857998"/>
                  <a:gd name="connsiteX55" fmla="*/ 6418631 w 6509657"/>
                  <a:gd name="connsiteY55" fmla="*/ 152584 h 6857998"/>
                  <a:gd name="connsiteX56" fmla="*/ 6420344 w 6509657"/>
                  <a:gd name="connsiteY56" fmla="*/ 234883 h 6857998"/>
                  <a:gd name="connsiteX57" fmla="*/ 6424727 w 6509657"/>
                  <a:gd name="connsiteY57" fmla="*/ 261173 h 6857998"/>
                  <a:gd name="connsiteX58" fmla="*/ 6412152 w 6509657"/>
                  <a:gd name="connsiteY58" fmla="*/ 380050 h 6857998"/>
                  <a:gd name="connsiteX59" fmla="*/ 6411200 w 6509657"/>
                  <a:gd name="connsiteY59" fmla="*/ 447870 h 6857998"/>
                  <a:gd name="connsiteX60" fmla="*/ 6395577 w 6509657"/>
                  <a:gd name="connsiteY60" fmla="*/ 524262 h 6857998"/>
                  <a:gd name="connsiteX61" fmla="*/ 6396339 w 6509657"/>
                  <a:gd name="connsiteY61" fmla="*/ 546552 h 6857998"/>
                  <a:gd name="connsiteX62" fmla="*/ 6397674 w 6509657"/>
                  <a:gd name="connsiteY62" fmla="*/ 571508 h 6857998"/>
                  <a:gd name="connsiteX63" fmla="*/ 6398818 w 6509657"/>
                  <a:gd name="connsiteY63" fmla="*/ 648092 h 6857998"/>
                  <a:gd name="connsiteX64" fmla="*/ 6404531 w 6509657"/>
                  <a:gd name="connsiteY64" fmla="*/ 694576 h 6857998"/>
                  <a:gd name="connsiteX65" fmla="*/ 6401104 w 6509657"/>
                  <a:gd name="connsiteY65" fmla="*/ 783158 h 6857998"/>
                  <a:gd name="connsiteX66" fmla="*/ 6406056 w 6509657"/>
                  <a:gd name="connsiteY66" fmla="*/ 815929 h 6857998"/>
                  <a:gd name="connsiteX67" fmla="*/ 6406628 w 6509657"/>
                  <a:gd name="connsiteY67" fmla="*/ 898797 h 6857998"/>
                  <a:gd name="connsiteX68" fmla="*/ 6403770 w 6509657"/>
                  <a:gd name="connsiteY68" fmla="*/ 973095 h 6857998"/>
                  <a:gd name="connsiteX69" fmla="*/ 6405294 w 6509657"/>
                  <a:gd name="connsiteY69" fmla="*/ 1044725 h 6857998"/>
                  <a:gd name="connsiteX70" fmla="*/ 6411580 w 6509657"/>
                  <a:gd name="connsiteY70" fmla="*/ 1095972 h 6857998"/>
                  <a:gd name="connsiteX71" fmla="*/ 6415391 w 6509657"/>
                  <a:gd name="connsiteY71" fmla="*/ 1151600 h 6857998"/>
                  <a:gd name="connsiteX72" fmla="*/ 6438060 w 6509657"/>
                  <a:gd name="connsiteY72" fmla="*/ 1304955 h 6857998"/>
                  <a:gd name="connsiteX73" fmla="*/ 6432537 w 6509657"/>
                  <a:gd name="connsiteY73" fmla="*/ 1333341 h 6857998"/>
                  <a:gd name="connsiteX74" fmla="*/ 6427393 w 6509657"/>
                  <a:gd name="connsiteY74" fmla="*/ 1494509 h 6857998"/>
                  <a:gd name="connsiteX75" fmla="*/ 6427775 w 6509657"/>
                  <a:gd name="connsiteY75" fmla="*/ 1529563 h 6857998"/>
                  <a:gd name="connsiteX76" fmla="*/ 6405294 w 6509657"/>
                  <a:gd name="connsiteY76" fmla="*/ 1623675 h 6857998"/>
                  <a:gd name="connsiteX77" fmla="*/ 6440919 w 6509657"/>
                  <a:gd name="connsiteY77" fmla="*/ 1768838 h 6857998"/>
                  <a:gd name="connsiteX78" fmla="*/ 6485496 w 6509657"/>
                  <a:gd name="connsiteY78" fmla="*/ 1904673 h 6857998"/>
                  <a:gd name="connsiteX79" fmla="*/ 6491212 w 6509657"/>
                  <a:gd name="connsiteY79" fmla="*/ 1921817 h 6857998"/>
                  <a:gd name="connsiteX80" fmla="*/ 6500928 w 6509657"/>
                  <a:gd name="connsiteY80" fmla="*/ 1970586 h 6857998"/>
                  <a:gd name="connsiteX81" fmla="*/ 6504358 w 6509657"/>
                  <a:gd name="connsiteY81" fmla="*/ 2030977 h 6857998"/>
                  <a:gd name="connsiteX82" fmla="*/ 6509406 w 6509657"/>
                  <a:gd name="connsiteY82" fmla="*/ 2069340 h 6857998"/>
                  <a:gd name="connsiteX83" fmla="*/ 6509657 w 6509657"/>
                  <a:gd name="connsiteY83" fmla="*/ 2072225 h 6857998"/>
                  <a:gd name="connsiteX84" fmla="*/ 6509657 w 6509657"/>
                  <a:gd name="connsiteY84" fmla="*/ 2131532 h 6857998"/>
                  <a:gd name="connsiteX85" fmla="*/ 6508786 w 6509657"/>
                  <a:gd name="connsiteY85" fmla="*/ 2138304 h 6857998"/>
                  <a:gd name="connsiteX86" fmla="*/ 6502262 w 6509657"/>
                  <a:gd name="connsiteY86" fmla="*/ 2168903 h 6857998"/>
                  <a:gd name="connsiteX87" fmla="*/ 6486640 w 6509657"/>
                  <a:gd name="connsiteY87" fmla="*/ 2254633 h 6857998"/>
                  <a:gd name="connsiteX88" fmla="*/ 6471780 w 6509657"/>
                  <a:gd name="connsiteY88" fmla="*/ 2335405 h 6857998"/>
                  <a:gd name="connsiteX89" fmla="*/ 6489306 w 6509657"/>
                  <a:gd name="connsiteY89" fmla="*/ 2360933 h 6857998"/>
                  <a:gd name="connsiteX90" fmla="*/ 6504547 w 6509657"/>
                  <a:gd name="connsiteY90" fmla="*/ 2400369 h 6857998"/>
                  <a:gd name="connsiteX91" fmla="*/ 6486258 w 6509657"/>
                  <a:gd name="connsiteY91" fmla="*/ 2444184 h 6857998"/>
                  <a:gd name="connsiteX92" fmla="*/ 6448350 w 6509657"/>
                  <a:gd name="connsiteY92" fmla="*/ 2546678 h 6857998"/>
                  <a:gd name="connsiteX93" fmla="*/ 6446633 w 6509657"/>
                  <a:gd name="connsiteY93" fmla="*/ 2611450 h 6857998"/>
                  <a:gd name="connsiteX94" fmla="*/ 6430441 w 6509657"/>
                  <a:gd name="connsiteY94" fmla="*/ 2752235 h 6857998"/>
                  <a:gd name="connsiteX95" fmla="*/ 6407389 w 6509657"/>
                  <a:gd name="connsiteY95" fmla="*/ 2844248 h 6857998"/>
                  <a:gd name="connsiteX96" fmla="*/ 6381291 w 6509657"/>
                  <a:gd name="connsiteY96" fmla="*/ 2910353 h 6857998"/>
                  <a:gd name="connsiteX97" fmla="*/ 6347189 w 6509657"/>
                  <a:gd name="connsiteY97" fmla="*/ 3005035 h 6857998"/>
                  <a:gd name="connsiteX98" fmla="*/ 6329473 w 6509657"/>
                  <a:gd name="connsiteY98" fmla="*/ 3100099 h 6857998"/>
                  <a:gd name="connsiteX99" fmla="*/ 6307182 w 6509657"/>
                  <a:gd name="connsiteY99" fmla="*/ 3168870 h 6857998"/>
                  <a:gd name="connsiteX100" fmla="*/ 6291942 w 6509657"/>
                  <a:gd name="connsiteY100" fmla="*/ 3252885 h 6857998"/>
                  <a:gd name="connsiteX101" fmla="*/ 6291371 w 6509657"/>
                  <a:gd name="connsiteY101" fmla="*/ 3323372 h 6857998"/>
                  <a:gd name="connsiteX102" fmla="*/ 6294039 w 6509657"/>
                  <a:gd name="connsiteY102" fmla="*/ 3433866 h 6857998"/>
                  <a:gd name="connsiteX103" fmla="*/ 6247937 w 6509657"/>
                  <a:gd name="connsiteY103" fmla="*/ 3569124 h 6857998"/>
                  <a:gd name="connsiteX104" fmla="*/ 6237648 w 6509657"/>
                  <a:gd name="connsiteY104" fmla="*/ 3623799 h 6857998"/>
                  <a:gd name="connsiteX105" fmla="*/ 6232886 w 6509657"/>
                  <a:gd name="connsiteY105" fmla="*/ 3675238 h 6857998"/>
                  <a:gd name="connsiteX106" fmla="*/ 6202214 w 6509657"/>
                  <a:gd name="connsiteY106" fmla="*/ 3784397 h 6857998"/>
                  <a:gd name="connsiteX107" fmla="*/ 6192116 w 6509657"/>
                  <a:gd name="connsiteY107" fmla="*/ 3828785 h 6857998"/>
                  <a:gd name="connsiteX108" fmla="*/ 6192308 w 6509657"/>
                  <a:gd name="connsiteY108" fmla="*/ 3890891 h 6857998"/>
                  <a:gd name="connsiteX109" fmla="*/ 6178210 w 6509657"/>
                  <a:gd name="connsiteY109" fmla="*/ 4003861 h 6857998"/>
                  <a:gd name="connsiteX110" fmla="*/ 6137060 w 6509657"/>
                  <a:gd name="connsiteY110" fmla="*/ 4116641 h 6857998"/>
                  <a:gd name="connsiteX111" fmla="*/ 6141062 w 6509657"/>
                  <a:gd name="connsiteY111" fmla="*/ 4164458 h 6857998"/>
                  <a:gd name="connsiteX112" fmla="*/ 6140110 w 6509657"/>
                  <a:gd name="connsiteY112" fmla="*/ 4181603 h 6857998"/>
                  <a:gd name="connsiteX113" fmla="*/ 6117439 w 6509657"/>
                  <a:gd name="connsiteY113" fmla="*/ 4335722 h 6857998"/>
                  <a:gd name="connsiteX114" fmla="*/ 6114962 w 6509657"/>
                  <a:gd name="connsiteY114" fmla="*/ 4351154 h 6857998"/>
                  <a:gd name="connsiteX115" fmla="*/ 6094769 w 6509657"/>
                  <a:gd name="connsiteY115" fmla="*/ 4423545 h 6857998"/>
                  <a:gd name="connsiteX116" fmla="*/ 6082195 w 6509657"/>
                  <a:gd name="connsiteY116" fmla="*/ 4606053 h 6857998"/>
                  <a:gd name="connsiteX117" fmla="*/ 6080672 w 6509657"/>
                  <a:gd name="connsiteY117" fmla="*/ 4617291 h 6857998"/>
                  <a:gd name="connsiteX118" fmla="*/ 6090768 w 6509657"/>
                  <a:gd name="connsiteY118" fmla="*/ 4678445 h 6857998"/>
                  <a:gd name="connsiteX119" fmla="*/ 6105056 w 6509657"/>
                  <a:gd name="connsiteY119" fmla="*/ 4708734 h 6857998"/>
                  <a:gd name="connsiteX120" fmla="*/ 6119916 w 6509657"/>
                  <a:gd name="connsiteY120" fmla="*/ 4755980 h 6857998"/>
                  <a:gd name="connsiteX121" fmla="*/ 6125441 w 6509657"/>
                  <a:gd name="connsiteY121" fmla="*/ 4803988 h 6857998"/>
                  <a:gd name="connsiteX122" fmla="*/ 6102960 w 6509657"/>
                  <a:gd name="connsiteY122" fmla="*/ 4884572 h 6857998"/>
                  <a:gd name="connsiteX123" fmla="*/ 6100674 w 6509657"/>
                  <a:gd name="connsiteY123" fmla="*/ 4913909 h 6857998"/>
                  <a:gd name="connsiteX124" fmla="*/ 6089816 w 6509657"/>
                  <a:gd name="connsiteY124" fmla="*/ 4979253 h 6857998"/>
                  <a:gd name="connsiteX125" fmla="*/ 6090577 w 6509657"/>
                  <a:gd name="connsiteY125" fmla="*/ 5036405 h 6857998"/>
                  <a:gd name="connsiteX126" fmla="*/ 6107914 w 6509657"/>
                  <a:gd name="connsiteY126" fmla="*/ 5082317 h 6857998"/>
                  <a:gd name="connsiteX127" fmla="*/ 6111342 w 6509657"/>
                  <a:gd name="connsiteY127" fmla="*/ 5148995 h 6857998"/>
                  <a:gd name="connsiteX128" fmla="*/ 6098770 w 6509657"/>
                  <a:gd name="connsiteY128" fmla="*/ 5192051 h 6857998"/>
                  <a:gd name="connsiteX129" fmla="*/ 6097056 w 6509657"/>
                  <a:gd name="connsiteY129" fmla="*/ 5200813 h 6857998"/>
                  <a:gd name="connsiteX130" fmla="*/ 6096291 w 6509657"/>
                  <a:gd name="connsiteY130" fmla="*/ 5313403 h 6857998"/>
                  <a:gd name="connsiteX131" fmla="*/ 6134203 w 6509657"/>
                  <a:gd name="connsiteY131" fmla="*/ 5453995 h 6857998"/>
                  <a:gd name="connsiteX132" fmla="*/ 6142206 w 6509657"/>
                  <a:gd name="connsiteY132" fmla="*/ 5477239 h 6857998"/>
                  <a:gd name="connsiteX133" fmla="*/ 6156112 w 6509657"/>
                  <a:gd name="connsiteY133" fmla="*/ 5590590 h 6857998"/>
                  <a:gd name="connsiteX134" fmla="*/ 6170210 w 6509657"/>
                  <a:gd name="connsiteY134" fmla="*/ 5651360 h 6857998"/>
                  <a:gd name="connsiteX135" fmla="*/ 6170972 w 6509657"/>
                  <a:gd name="connsiteY135" fmla="*/ 5695178 h 6857998"/>
                  <a:gd name="connsiteX136" fmla="*/ 6195927 w 6509657"/>
                  <a:gd name="connsiteY136" fmla="*/ 5748136 h 6857998"/>
                  <a:gd name="connsiteX137" fmla="*/ 6206787 w 6509657"/>
                  <a:gd name="connsiteY137" fmla="*/ 5765474 h 6857998"/>
                  <a:gd name="connsiteX138" fmla="*/ 6213264 w 6509657"/>
                  <a:gd name="connsiteY138" fmla="*/ 5786239 h 6857998"/>
                  <a:gd name="connsiteX139" fmla="*/ 6233839 w 6509657"/>
                  <a:gd name="connsiteY139" fmla="*/ 5880348 h 6857998"/>
                  <a:gd name="connsiteX140" fmla="*/ 6245457 w 6509657"/>
                  <a:gd name="connsiteY140" fmla="*/ 5897114 h 6857998"/>
                  <a:gd name="connsiteX141" fmla="*/ 6252699 w 6509657"/>
                  <a:gd name="connsiteY141" fmla="*/ 5908355 h 6857998"/>
                  <a:gd name="connsiteX142" fmla="*/ 6264891 w 6509657"/>
                  <a:gd name="connsiteY142" fmla="*/ 5999796 h 6857998"/>
                  <a:gd name="connsiteX143" fmla="*/ 6299372 w 6509657"/>
                  <a:gd name="connsiteY143" fmla="*/ 6056948 h 6857998"/>
                  <a:gd name="connsiteX144" fmla="*/ 6314041 w 6509657"/>
                  <a:gd name="connsiteY144" fmla="*/ 6072569 h 6857998"/>
                  <a:gd name="connsiteX145" fmla="*/ 6336139 w 6509657"/>
                  <a:gd name="connsiteY145" fmla="*/ 6127247 h 6857998"/>
                  <a:gd name="connsiteX146" fmla="*/ 6378623 w 6509657"/>
                  <a:gd name="connsiteY146" fmla="*/ 6311084 h 6857998"/>
                  <a:gd name="connsiteX147" fmla="*/ 6363571 w 6509657"/>
                  <a:gd name="connsiteY147" fmla="*/ 6363664 h 6857998"/>
                  <a:gd name="connsiteX148" fmla="*/ 6403960 w 6509657"/>
                  <a:gd name="connsiteY148" fmla="*/ 6463490 h 6857998"/>
                  <a:gd name="connsiteX149" fmla="*/ 6426820 w 6509657"/>
                  <a:gd name="connsiteY149" fmla="*/ 6550742 h 6857998"/>
                  <a:gd name="connsiteX150" fmla="*/ 6432347 w 6509657"/>
                  <a:gd name="connsiteY150" fmla="*/ 6583128 h 6857998"/>
                  <a:gd name="connsiteX151" fmla="*/ 6442443 w 6509657"/>
                  <a:gd name="connsiteY151" fmla="*/ 6685617 h 6857998"/>
                  <a:gd name="connsiteX152" fmla="*/ 6465303 w 6509657"/>
                  <a:gd name="connsiteY152" fmla="*/ 6738388 h 6857998"/>
                  <a:gd name="connsiteX153" fmla="*/ 6482807 w 6509657"/>
                  <a:gd name="connsiteY153" fmla="*/ 6796804 h 6857998"/>
                  <a:gd name="connsiteX154" fmla="*/ 6487578 w 6509657"/>
                  <a:gd name="connsiteY154" fmla="*/ 6857457 h 6857998"/>
                  <a:gd name="connsiteX155" fmla="*/ 6360339 w 6509657"/>
                  <a:gd name="connsiteY155" fmla="*/ 6857457 h 6857998"/>
                  <a:gd name="connsiteX156" fmla="*/ 6360339 w 6509657"/>
                  <a:gd name="connsiteY156" fmla="*/ 6857998 h 6857998"/>
                  <a:gd name="connsiteX157" fmla="*/ 0 w 6509657"/>
                  <a:gd name="connsiteY157" fmla="*/ 6857998 h 6857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</a:cxnLst>
                <a:rect l="l" t="t" r="r" b="b"/>
                <a:pathLst>
                  <a:path w="6509657" h="6857998">
                    <a:moveTo>
                      <a:pt x="5757500" y="6118149"/>
                    </a:moveTo>
                    <a:cubicBezTo>
                      <a:pt x="5764049" y="6124102"/>
                      <a:pt x="5771670" y="6129341"/>
                      <a:pt x="5778719" y="6133723"/>
                    </a:cubicBezTo>
                    <a:cubicBezTo>
                      <a:pt x="5785863" y="6138152"/>
                      <a:pt x="5791209" y="6143474"/>
                      <a:pt x="5794879" y="6149380"/>
                    </a:cubicBezTo>
                    <a:lnTo>
                      <a:pt x="5800355" y="6166562"/>
                    </a:lnTo>
                    <a:lnTo>
                      <a:pt x="5794879" y="6149379"/>
                    </a:lnTo>
                    <a:cubicBezTo>
                      <a:pt x="5791209" y="6143474"/>
                      <a:pt x="5785863" y="6138152"/>
                      <a:pt x="5778719" y="6133722"/>
                    </a:cubicBezTo>
                    <a:cubicBezTo>
                      <a:pt x="5771670" y="6129341"/>
                      <a:pt x="5764049" y="6124102"/>
                      <a:pt x="5757500" y="6118149"/>
                    </a:cubicBezTo>
                    <a:close/>
                    <a:moveTo>
                      <a:pt x="5665657" y="4941372"/>
                    </a:moveTo>
                    <a:lnTo>
                      <a:pt x="5668987" y="4950869"/>
                    </a:lnTo>
                    <a:lnTo>
                      <a:pt x="5678672" y="4991382"/>
                    </a:lnTo>
                    <a:lnTo>
                      <a:pt x="5668987" y="4950868"/>
                    </a:lnTo>
                    <a:close/>
                    <a:moveTo>
                      <a:pt x="5669596" y="4749807"/>
                    </a:moveTo>
                    <a:cubicBezTo>
                      <a:pt x="5657460" y="4762826"/>
                      <a:pt x="5656603" y="4781365"/>
                      <a:pt x="5654889" y="4799797"/>
                    </a:cubicBezTo>
                    <a:cubicBezTo>
                      <a:pt x="5656603" y="4781365"/>
                      <a:pt x="5657460" y="4762827"/>
                      <a:pt x="5669596" y="4749807"/>
                    </a:cubicBezTo>
                    <a:close/>
                    <a:moveTo>
                      <a:pt x="5687394" y="4543185"/>
                    </a:moveTo>
                    <a:cubicBezTo>
                      <a:pt x="5688372" y="4548281"/>
                      <a:pt x="5690419" y="4553662"/>
                      <a:pt x="5692800" y="4557092"/>
                    </a:cubicBezTo>
                    <a:cubicBezTo>
                      <a:pt x="5704421" y="4573618"/>
                      <a:pt x="5713208" y="4588275"/>
                      <a:pt x="5719165" y="4602021"/>
                    </a:cubicBezTo>
                    <a:cubicBezTo>
                      <a:pt x="5713208" y="4588275"/>
                      <a:pt x="5704421" y="4573618"/>
                      <a:pt x="5692800" y="4557091"/>
                    </a:cubicBezTo>
                    <a:close/>
                    <a:moveTo>
                      <a:pt x="6153612" y="2819253"/>
                    </a:moveTo>
                    <a:lnTo>
                      <a:pt x="6165256" y="2827484"/>
                    </a:lnTo>
                    <a:lnTo>
                      <a:pt x="6165258" y="2827486"/>
                    </a:lnTo>
                    <a:lnTo>
                      <a:pt x="6193761" y="2861156"/>
                    </a:lnTo>
                    <a:lnTo>
                      <a:pt x="6184107" y="2842392"/>
                    </a:lnTo>
                    <a:lnTo>
                      <a:pt x="6165258" y="2827486"/>
                    </a:lnTo>
                    <a:lnTo>
                      <a:pt x="6165256" y="2827483"/>
                    </a:lnTo>
                    <a:close/>
                    <a:moveTo>
                      <a:pt x="6083958" y="1974015"/>
                    </a:moveTo>
                    <a:lnTo>
                      <a:pt x="6077444" y="1999763"/>
                    </a:lnTo>
                    <a:cubicBezTo>
                      <a:pt x="6073635" y="2008056"/>
                      <a:pt x="6067955" y="2016020"/>
                      <a:pt x="6059716" y="2023547"/>
                    </a:cubicBezTo>
                    <a:cubicBezTo>
                      <a:pt x="6076195" y="2008497"/>
                      <a:pt x="6082433" y="1991685"/>
                      <a:pt x="6083958" y="1974015"/>
                    </a:cubicBezTo>
                    <a:close/>
                    <a:moveTo>
                      <a:pt x="6066764" y="1768838"/>
                    </a:moveTo>
                    <a:cubicBezTo>
                      <a:pt x="6062383" y="1774411"/>
                      <a:pt x="6059620" y="1779948"/>
                      <a:pt x="6058162" y="1785412"/>
                    </a:cubicBezTo>
                    <a:lnTo>
                      <a:pt x="6057382" y="1801558"/>
                    </a:lnTo>
                    <a:cubicBezTo>
                      <a:pt x="6055715" y="1790986"/>
                      <a:pt x="6058001" y="1779981"/>
                      <a:pt x="6066764" y="1768838"/>
                    </a:cubicBezTo>
                    <a:close/>
                    <a:moveTo>
                      <a:pt x="6176353" y="520953"/>
                    </a:moveTo>
                    <a:lnTo>
                      <a:pt x="6169625" y="549926"/>
                    </a:lnTo>
                    <a:lnTo>
                      <a:pt x="6163371" y="566616"/>
                    </a:lnTo>
                    <a:lnTo>
                      <a:pt x="6157421" y="581804"/>
                    </a:lnTo>
                    <a:lnTo>
                      <a:pt x="6157002" y="583595"/>
                    </a:lnTo>
                    <a:lnTo>
                      <a:pt x="6154828" y="589388"/>
                    </a:lnTo>
                    <a:cubicBezTo>
                      <a:pt x="6152427" y="597005"/>
                      <a:pt x="6150670" y="604728"/>
                      <a:pt x="6150205" y="612658"/>
                    </a:cubicBezTo>
                    <a:lnTo>
                      <a:pt x="6157002" y="583595"/>
                    </a:lnTo>
                    <a:lnTo>
                      <a:pt x="6163319" y="566754"/>
                    </a:lnTo>
                    <a:lnTo>
                      <a:pt x="6163371" y="566616"/>
                    </a:lnTo>
                    <a:lnTo>
                      <a:pt x="6169209" y="551717"/>
                    </a:lnTo>
                    <a:lnTo>
                      <a:pt x="6169625" y="549926"/>
                    </a:lnTo>
                    <a:lnTo>
                      <a:pt x="6171790" y="544146"/>
                    </a:lnTo>
                    <a:cubicBezTo>
                      <a:pt x="6174177" y="536547"/>
                      <a:pt x="6175914" y="528850"/>
                      <a:pt x="6176353" y="520953"/>
                    </a:cubicBezTo>
                    <a:close/>
                    <a:moveTo>
                      <a:pt x="6125250" y="268794"/>
                    </a:moveTo>
                    <a:cubicBezTo>
                      <a:pt x="6122725" y="279176"/>
                      <a:pt x="6121022" y="289296"/>
                      <a:pt x="6120374" y="299164"/>
                    </a:cubicBezTo>
                    <a:cubicBezTo>
                      <a:pt x="6119725" y="309031"/>
                      <a:pt x="6120130" y="318646"/>
                      <a:pt x="6121819" y="328017"/>
                    </a:cubicBezTo>
                    <a:close/>
                    <a:moveTo>
                      <a:pt x="0" y="0"/>
                    </a:moveTo>
                    <a:lnTo>
                      <a:pt x="6442666" y="0"/>
                    </a:lnTo>
                    <a:lnTo>
                      <a:pt x="6438451" y="24480"/>
                    </a:lnTo>
                    <a:cubicBezTo>
                      <a:pt x="6435966" y="32636"/>
                      <a:pt x="6432204" y="40471"/>
                      <a:pt x="6426440" y="47806"/>
                    </a:cubicBezTo>
                    <a:cubicBezTo>
                      <a:pt x="6411580" y="66857"/>
                      <a:pt x="6415009" y="85336"/>
                      <a:pt x="6417296" y="105718"/>
                    </a:cubicBezTo>
                    <a:cubicBezTo>
                      <a:pt x="6419010" y="121150"/>
                      <a:pt x="6418439" y="136963"/>
                      <a:pt x="6418631" y="152584"/>
                    </a:cubicBezTo>
                    <a:cubicBezTo>
                      <a:pt x="6419200" y="180017"/>
                      <a:pt x="6419391" y="207450"/>
                      <a:pt x="6420344" y="234883"/>
                    </a:cubicBezTo>
                    <a:cubicBezTo>
                      <a:pt x="6420724" y="243648"/>
                      <a:pt x="6425489" y="252600"/>
                      <a:pt x="6424727" y="261173"/>
                    </a:cubicBezTo>
                    <a:cubicBezTo>
                      <a:pt x="6421106" y="300800"/>
                      <a:pt x="6415391" y="340425"/>
                      <a:pt x="6412152" y="380050"/>
                    </a:cubicBezTo>
                    <a:cubicBezTo>
                      <a:pt x="6410248" y="402529"/>
                      <a:pt x="6413865" y="425581"/>
                      <a:pt x="6411200" y="447870"/>
                    </a:cubicBezTo>
                    <a:cubicBezTo>
                      <a:pt x="6408152" y="473587"/>
                      <a:pt x="6400342" y="498733"/>
                      <a:pt x="6395577" y="524262"/>
                    </a:cubicBezTo>
                    <a:cubicBezTo>
                      <a:pt x="6394245" y="531310"/>
                      <a:pt x="6395960" y="539121"/>
                      <a:pt x="6396339" y="546552"/>
                    </a:cubicBezTo>
                    <a:cubicBezTo>
                      <a:pt x="6396721" y="554933"/>
                      <a:pt x="6397483" y="563125"/>
                      <a:pt x="6397674" y="571508"/>
                    </a:cubicBezTo>
                    <a:cubicBezTo>
                      <a:pt x="6398056" y="597037"/>
                      <a:pt x="6397483" y="622564"/>
                      <a:pt x="6398818" y="648092"/>
                    </a:cubicBezTo>
                    <a:cubicBezTo>
                      <a:pt x="6399579" y="663713"/>
                      <a:pt x="6407389" y="680096"/>
                      <a:pt x="6404531" y="694576"/>
                    </a:cubicBezTo>
                    <a:cubicBezTo>
                      <a:pt x="6399008" y="724104"/>
                      <a:pt x="6411390" y="753633"/>
                      <a:pt x="6401104" y="783158"/>
                    </a:cubicBezTo>
                    <a:cubicBezTo>
                      <a:pt x="6398056" y="792306"/>
                      <a:pt x="6405676" y="804877"/>
                      <a:pt x="6406056" y="815929"/>
                    </a:cubicBezTo>
                    <a:cubicBezTo>
                      <a:pt x="6407008" y="843552"/>
                      <a:pt x="6406818" y="871173"/>
                      <a:pt x="6406628" y="898797"/>
                    </a:cubicBezTo>
                    <a:cubicBezTo>
                      <a:pt x="6406438" y="923562"/>
                      <a:pt x="6409104" y="949281"/>
                      <a:pt x="6403770" y="973095"/>
                    </a:cubicBezTo>
                    <a:cubicBezTo>
                      <a:pt x="6398056" y="998052"/>
                      <a:pt x="6398818" y="1020529"/>
                      <a:pt x="6405294" y="1044725"/>
                    </a:cubicBezTo>
                    <a:cubicBezTo>
                      <a:pt x="6409676" y="1061298"/>
                      <a:pt x="6410248" y="1078826"/>
                      <a:pt x="6411580" y="1095972"/>
                    </a:cubicBezTo>
                    <a:cubicBezTo>
                      <a:pt x="6413104" y="1114449"/>
                      <a:pt x="6409104" y="1134834"/>
                      <a:pt x="6415391" y="1151600"/>
                    </a:cubicBezTo>
                    <a:cubicBezTo>
                      <a:pt x="6434060" y="1201512"/>
                      <a:pt x="6438060" y="1252757"/>
                      <a:pt x="6438060" y="1304955"/>
                    </a:cubicBezTo>
                    <a:cubicBezTo>
                      <a:pt x="6438060" y="1314483"/>
                      <a:pt x="6435395" y="1324198"/>
                      <a:pt x="6432537" y="1333341"/>
                    </a:cubicBezTo>
                    <a:cubicBezTo>
                      <a:pt x="6415391" y="1386684"/>
                      <a:pt x="6416914" y="1440216"/>
                      <a:pt x="6427393" y="1494509"/>
                    </a:cubicBezTo>
                    <a:cubicBezTo>
                      <a:pt x="6429679" y="1505751"/>
                      <a:pt x="6430060" y="1518324"/>
                      <a:pt x="6427775" y="1529563"/>
                    </a:cubicBezTo>
                    <a:cubicBezTo>
                      <a:pt x="6421106" y="1561189"/>
                      <a:pt x="6410056" y="1591859"/>
                      <a:pt x="6405294" y="1623675"/>
                    </a:cubicBezTo>
                    <a:cubicBezTo>
                      <a:pt x="6397483" y="1676253"/>
                      <a:pt x="6423771" y="1721785"/>
                      <a:pt x="6440919" y="1768838"/>
                    </a:cubicBezTo>
                    <a:cubicBezTo>
                      <a:pt x="6457112" y="1813610"/>
                      <a:pt x="6493689" y="1851709"/>
                      <a:pt x="6485496" y="1904673"/>
                    </a:cubicBezTo>
                    <a:cubicBezTo>
                      <a:pt x="6484735" y="1910004"/>
                      <a:pt x="6489878" y="1915912"/>
                      <a:pt x="6491212" y="1921817"/>
                    </a:cubicBezTo>
                    <a:cubicBezTo>
                      <a:pt x="6494833" y="1938009"/>
                      <a:pt x="6499211" y="1954202"/>
                      <a:pt x="6500928" y="1970586"/>
                    </a:cubicBezTo>
                    <a:cubicBezTo>
                      <a:pt x="6503215" y="1990589"/>
                      <a:pt x="6502454" y="2010974"/>
                      <a:pt x="6504358" y="2030977"/>
                    </a:cubicBezTo>
                    <a:cubicBezTo>
                      <a:pt x="6505501" y="2043835"/>
                      <a:pt x="6507596" y="2056600"/>
                      <a:pt x="6509406" y="2069340"/>
                    </a:cubicBezTo>
                    <a:lnTo>
                      <a:pt x="6509657" y="2072225"/>
                    </a:lnTo>
                    <a:lnTo>
                      <a:pt x="6509657" y="2131532"/>
                    </a:lnTo>
                    <a:lnTo>
                      <a:pt x="6508786" y="2138304"/>
                    </a:lnTo>
                    <a:cubicBezTo>
                      <a:pt x="6506595" y="2148519"/>
                      <a:pt x="6503977" y="2158712"/>
                      <a:pt x="6502262" y="2168903"/>
                    </a:cubicBezTo>
                    <a:cubicBezTo>
                      <a:pt x="6497499" y="2197670"/>
                      <a:pt x="6498833" y="2229296"/>
                      <a:pt x="6486640" y="2254633"/>
                    </a:cubicBezTo>
                    <a:cubicBezTo>
                      <a:pt x="6473686" y="2281683"/>
                      <a:pt x="6467780" y="2307402"/>
                      <a:pt x="6471780" y="2335405"/>
                    </a:cubicBezTo>
                    <a:cubicBezTo>
                      <a:pt x="6473114" y="2344741"/>
                      <a:pt x="6481116" y="2356744"/>
                      <a:pt x="6489306" y="2360933"/>
                    </a:cubicBezTo>
                    <a:cubicBezTo>
                      <a:pt x="6507595" y="2370270"/>
                      <a:pt x="6510835" y="2383032"/>
                      <a:pt x="6504547" y="2400369"/>
                    </a:cubicBezTo>
                    <a:cubicBezTo>
                      <a:pt x="6499211" y="2415420"/>
                      <a:pt x="6496546" y="2433897"/>
                      <a:pt x="6486258" y="2444184"/>
                    </a:cubicBezTo>
                    <a:cubicBezTo>
                      <a:pt x="6457112" y="2473333"/>
                      <a:pt x="6456160" y="2510483"/>
                      <a:pt x="6448350" y="2546678"/>
                    </a:cubicBezTo>
                    <a:cubicBezTo>
                      <a:pt x="6443585" y="2568774"/>
                      <a:pt x="6443395" y="2589352"/>
                      <a:pt x="6446633" y="2611450"/>
                    </a:cubicBezTo>
                    <a:cubicBezTo>
                      <a:pt x="6453872" y="2659455"/>
                      <a:pt x="6443585" y="2706131"/>
                      <a:pt x="6430441" y="2752235"/>
                    </a:cubicBezTo>
                    <a:cubicBezTo>
                      <a:pt x="6421679" y="2782716"/>
                      <a:pt x="6416344" y="2813958"/>
                      <a:pt x="6407389" y="2844248"/>
                    </a:cubicBezTo>
                    <a:cubicBezTo>
                      <a:pt x="6400531" y="2866918"/>
                      <a:pt x="6392339" y="2889587"/>
                      <a:pt x="6381291" y="2910353"/>
                    </a:cubicBezTo>
                    <a:cubicBezTo>
                      <a:pt x="6365097" y="2940455"/>
                      <a:pt x="6340712" y="2966742"/>
                      <a:pt x="6347189" y="3005035"/>
                    </a:cubicBezTo>
                    <a:cubicBezTo>
                      <a:pt x="6352904" y="3038756"/>
                      <a:pt x="6340904" y="3069235"/>
                      <a:pt x="6329473" y="3100099"/>
                    </a:cubicBezTo>
                    <a:cubicBezTo>
                      <a:pt x="6321091" y="3122770"/>
                      <a:pt x="6312516" y="3145436"/>
                      <a:pt x="6307182" y="3168870"/>
                    </a:cubicBezTo>
                    <a:cubicBezTo>
                      <a:pt x="6300896" y="3196686"/>
                      <a:pt x="6303564" y="3228119"/>
                      <a:pt x="6291942" y="3252885"/>
                    </a:cubicBezTo>
                    <a:cubicBezTo>
                      <a:pt x="6279750" y="3278795"/>
                      <a:pt x="6287942" y="3300319"/>
                      <a:pt x="6291371" y="3323372"/>
                    </a:cubicBezTo>
                    <a:cubicBezTo>
                      <a:pt x="6296706" y="3360139"/>
                      <a:pt x="6306612" y="3396719"/>
                      <a:pt x="6294039" y="3433866"/>
                    </a:cubicBezTo>
                    <a:cubicBezTo>
                      <a:pt x="6278798" y="3479015"/>
                      <a:pt x="6262414" y="3523785"/>
                      <a:pt x="6247937" y="3569124"/>
                    </a:cubicBezTo>
                    <a:cubicBezTo>
                      <a:pt x="6242410" y="3586653"/>
                      <a:pt x="6240124" y="3605509"/>
                      <a:pt x="6237648" y="3623799"/>
                    </a:cubicBezTo>
                    <a:cubicBezTo>
                      <a:pt x="6235551" y="3641134"/>
                      <a:pt x="6240887" y="3661899"/>
                      <a:pt x="6232886" y="3675238"/>
                    </a:cubicBezTo>
                    <a:cubicBezTo>
                      <a:pt x="6212312" y="3709529"/>
                      <a:pt x="6202214" y="3744770"/>
                      <a:pt x="6202214" y="3784397"/>
                    </a:cubicBezTo>
                    <a:cubicBezTo>
                      <a:pt x="6202214" y="3799258"/>
                      <a:pt x="6193641" y="3813737"/>
                      <a:pt x="6192116" y="3828785"/>
                    </a:cubicBezTo>
                    <a:cubicBezTo>
                      <a:pt x="6190212" y="3849362"/>
                      <a:pt x="6185068" y="3872985"/>
                      <a:pt x="6192308" y="3890891"/>
                    </a:cubicBezTo>
                    <a:cubicBezTo>
                      <a:pt x="6209454" y="3932993"/>
                      <a:pt x="6195163" y="3967091"/>
                      <a:pt x="6178210" y="4003861"/>
                    </a:cubicBezTo>
                    <a:cubicBezTo>
                      <a:pt x="6161446" y="4040058"/>
                      <a:pt x="6148111" y="4078159"/>
                      <a:pt x="6137060" y="4116641"/>
                    </a:cubicBezTo>
                    <a:cubicBezTo>
                      <a:pt x="6133060" y="4131119"/>
                      <a:pt x="6139729" y="4148453"/>
                      <a:pt x="6141062" y="4164458"/>
                    </a:cubicBezTo>
                    <a:cubicBezTo>
                      <a:pt x="6141443" y="4170174"/>
                      <a:pt x="6142014" y="4176461"/>
                      <a:pt x="6140110" y="4181603"/>
                    </a:cubicBezTo>
                    <a:cubicBezTo>
                      <a:pt x="6121819" y="4231324"/>
                      <a:pt x="6107914" y="4281810"/>
                      <a:pt x="6117439" y="4335722"/>
                    </a:cubicBezTo>
                    <a:cubicBezTo>
                      <a:pt x="6118392" y="4340674"/>
                      <a:pt x="6116295" y="4346201"/>
                      <a:pt x="6114962" y="4351154"/>
                    </a:cubicBezTo>
                    <a:cubicBezTo>
                      <a:pt x="6108104" y="4375349"/>
                      <a:pt x="6097246" y="4398972"/>
                      <a:pt x="6094769" y="4423545"/>
                    </a:cubicBezTo>
                    <a:cubicBezTo>
                      <a:pt x="6088673" y="4484127"/>
                      <a:pt x="6086195" y="4545086"/>
                      <a:pt x="6082195" y="4606053"/>
                    </a:cubicBezTo>
                    <a:cubicBezTo>
                      <a:pt x="6082006" y="4609863"/>
                      <a:pt x="6082006" y="4613864"/>
                      <a:pt x="6080672" y="4617291"/>
                    </a:cubicBezTo>
                    <a:cubicBezTo>
                      <a:pt x="6072479" y="4639772"/>
                      <a:pt x="6075148" y="4659393"/>
                      <a:pt x="6090768" y="4678445"/>
                    </a:cubicBezTo>
                    <a:cubicBezTo>
                      <a:pt x="6097626" y="4686828"/>
                      <a:pt x="6101246" y="4698258"/>
                      <a:pt x="6105056" y="4708734"/>
                    </a:cubicBezTo>
                    <a:cubicBezTo>
                      <a:pt x="6110772" y="4724167"/>
                      <a:pt x="6116295" y="4739978"/>
                      <a:pt x="6119916" y="4755980"/>
                    </a:cubicBezTo>
                    <a:cubicBezTo>
                      <a:pt x="6123345" y="4771793"/>
                      <a:pt x="6128106" y="4788747"/>
                      <a:pt x="6125441" y="4803988"/>
                    </a:cubicBezTo>
                    <a:cubicBezTo>
                      <a:pt x="6120679" y="4831420"/>
                      <a:pt x="6110010" y="4857522"/>
                      <a:pt x="6102960" y="4884572"/>
                    </a:cubicBezTo>
                    <a:cubicBezTo>
                      <a:pt x="6100482" y="4893907"/>
                      <a:pt x="6100866" y="4904195"/>
                      <a:pt x="6100674" y="4913909"/>
                    </a:cubicBezTo>
                    <a:cubicBezTo>
                      <a:pt x="6100104" y="4936201"/>
                      <a:pt x="6105628" y="4959061"/>
                      <a:pt x="6089816" y="4979253"/>
                    </a:cubicBezTo>
                    <a:cubicBezTo>
                      <a:pt x="6074956" y="4997922"/>
                      <a:pt x="6079337" y="5016785"/>
                      <a:pt x="6090577" y="5036405"/>
                    </a:cubicBezTo>
                    <a:cubicBezTo>
                      <a:pt x="6098579" y="5050504"/>
                      <a:pt x="6104866" y="5066505"/>
                      <a:pt x="6107914" y="5082317"/>
                    </a:cubicBezTo>
                    <a:cubicBezTo>
                      <a:pt x="6112104" y="5104036"/>
                      <a:pt x="6113820" y="5125562"/>
                      <a:pt x="6111342" y="5148995"/>
                    </a:cubicBezTo>
                    <a:cubicBezTo>
                      <a:pt x="6109628" y="5165570"/>
                      <a:pt x="6108866" y="5179097"/>
                      <a:pt x="6098770" y="5192051"/>
                    </a:cubicBezTo>
                    <a:cubicBezTo>
                      <a:pt x="6097246" y="5194145"/>
                      <a:pt x="6096864" y="5197955"/>
                      <a:pt x="6097056" y="5200813"/>
                    </a:cubicBezTo>
                    <a:cubicBezTo>
                      <a:pt x="6100294" y="5238343"/>
                      <a:pt x="6098579" y="5275491"/>
                      <a:pt x="6096291" y="5313403"/>
                    </a:cubicBezTo>
                    <a:cubicBezTo>
                      <a:pt x="6093247" y="5361598"/>
                      <a:pt x="6102198" y="5412276"/>
                      <a:pt x="6134203" y="5453995"/>
                    </a:cubicBezTo>
                    <a:cubicBezTo>
                      <a:pt x="6138967" y="5460092"/>
                      <a:pt x="6141062" y="5469236"/>
                      <a:pt x="6142206" y="5477239"/>
                    </a:cubicBezTo>
                    <a:cubicBezTo>
                      <a:pt x="6147158" y="5514957"/>
                      <a:pt x="6150587" y="5552869"/>
                      <a:pt x="6156112" y="5590590"/>
                    </a:cubicBezTo>
                    <a:cubicBezTo>
                      <a:pt x="6159160" y="5611164"/>
                      <a:pt x="6161827" y="5632691"/>
                      <a:pt x="6170210" y="5651360"/>
                    </a:cubicBezTo>
                    <a:cubicBezTo>
                      <a:pt x="6178400" y="5669647"/>
                      <a:pt x="6188116" y="5684320"/>
                      <a:pt x="6170972" y="5695178"/>
                    </a:cubicBezTo>
                    <a:cubicBezTo>
                      <a:pt x="6180116" y="5714607"/>
                      <a:pt x="6187737" y="5731564"/>
                      <a:pt x="6195927" y="5748136"/>
                    </a:cubicBezTo>
                    <a:cubicBezTo>
                      <a:pt x="6198974" y="5754234"/>
                      <a:pt x="6203929" y="5759378"/>
                      <a:pt x="6206787" y="5765474"/>
                    </a:cubicBezTo>
                    <a:cubicBezTo>
                      <a:pt x="6209834" y="5771953"/>
                      <a:pt x="6211739" y="5779191"/>
                      <a:pt x="6213264" y="5786239"/>
                    </a:cubicBezTo>
                    <a:cubicBezTo>
                      <a:pt x="6220122" y="5817674"/>
                      <a:pt x="6226408" y="5849107"/>
                      <a:pt x="6233839" y="5880348"/>
                    </a:cubicBezTo>
                    <a:cubicBezTo>
                      <a:pt x="6235362" y="5886447"/>
                      <a:pt x="6241458" y="5891590"/>
                      <a:pt x="6245457" y="5897114"/>
                    </a:cubicBezTo>
                    <a:cubicBezTo>
                      <a:pt x="6248126" y="5900735"/>
                      <a:pt x="6252127" y="5904353"/>
                      <a:pt x="6252699" y="5908355"/>
                    </a:cubicBezTo>
                    <a:cubicBezTo>
                      <a:pt x="6257271" y="5938836"/>
                      <a:pt x="6262606" y="5969124"/>
                      <a:pt x="6264891" y="5999796"/>
                    </a:cubicBezTo>
                    <a:cubicBezTo>
                      <a:pt x="6266794" y="6025515"/>
                      <a:pt x="6266225" y="6050282"/>
                      <a:pt x="6299372" y="6056948"/>
                    </a:cubicBezTo>
                    <a:cubicBezTo>
                      <a:pt x="6305088" y="6058092"/>
                      <a:pt x="6311185" y="6066284"/>
                      <a:pt x="6314041" y="6072569"/>
                    </a:cubicBezTo>
                    <a:cubicBezTo>
                      <a:pt x="6322233" y="6090477"/>
                      <a:pt x="6327758" y="6109530"/>
                      <a:pt x="6336139" y="6127247"/>
                    </a:cubicBezTo>
                    <a:cubicBezTo>
                      <a:pt x="6364144" y="6185351"/>
                      <a:pt x="6381862" y="6246121"/>
                      <a:pt x="6378623" y="6311084"/>
                    </a:cubicBezTo>
                    <a:cubicBezTo>
                      <a:pt x="6377671" y="6331277"/>
                      <a:pt x="6367382" y="6350899"/>
                      <a:pt x="6363571" y="6363664"/>
                    </a:cubicBezTo>
                    <a:cubicBezTo>
                      <a:pt x="6378623" y="6400429"/>
                      <a:pt x="6393101" y="6431292"/>
                      <a:pt x="6403960" y="6463490"/>
                    </a:cubicBezTo>
                    <a:cubicBezTo>
                      <a:pt x="6413676" y="6491874"/>
                      <a:pt x="6419772" y="6521593"/>
                      <a:pt x="6426820" y="6550742"/>
                    </a:cubicBezTo>
                    <a:cubicBezTo>
                      <a:pt x="6429489" y="6561411"/>
                      <a:pt x="6431012" y="6572269"/>
                      <a:pt x="6432347" y="6583128"/>
                    </a:cubicBezTo>
                    <a:cubicBezTo>
                      <a:pt x="6436537" y="6617036"/>
                      <a:pt x="6426440" y="6652472"/>
                      <a:pt x="6442443" y="6685617"/>
                    </a:cubicBezTo>
                    <a:cubicBezTo>
                      <a:pt x="6450825" y="6702955"/>
                      <a:pt x="6460921" y="6720103"/>
                      <a:pt x="6465303" y="6738388"/>
                    </a:cubicBezTo>
                    <a:cubicBezTo>
                      <a:pt x="6470066" y="6758011"/>
                      <a:pt x="6477496" y="6777207"/>
                      <a:pt x="6482807" y="6796804"/>
                    </a:cubicBezTo>
                    <a:lnTo>
                      <a:pt x="6487578" y="6857457"/>
                    </a:lnTo>
                    <a:lnTo>
                      <a:pt x="6360339" y="6857457"/>
                    </a:lnTo>
                    <a:lnTo>
                      <a:pt x="6360339" y="6857998"/>
                    </a:lnTo>
                    <a:lnTo>
                      <a:pt x="0" y="6857998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68E2B1E3-4A4F-4862-B32A-0B74233B995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flipH="1">
                <a:off x="5682343" y="2"/>
                <a:ext cx="6509657" cy="6857998"/>
              </a:xfrm>
              <a:custGeom>
                <a:avLst/>
                <a:gdLst>
                  <a:gd name="connsiteX0" fmla="*/ 5757500 w 6509657"/>
                  <a:gd name="connsiteY0" fmla="*/ 6118149 h 6857998"/>
                  <a:gd name="connsiteX1" fmla="*/ 5778719 w 6509657"/>
                  <a:gd name="connsiteY1" fmla="*/ 6133723 h 6857998"/>
                  <a:gd name="connsiteX2" fmla="*/ 5794879 w 6509657"/>
                  <a:gd name="connsiteY2" fmla="*/ 6149380 h 6857998"/>
                  <a:gd name="connsiteX3" fmla="*/ 5800355 w 6509657"/>
                  <a:gd name="connsiteY3" fmla="*/ 6166562 h 6857998"/>
                  <a:gd name="connsiteX4" fmla="*/ 5794879 w 6509657"/>
                  <a:gd name="connsiteY4" fmla="*/ 6149379 h 6857998"/>
                  <a:gd name="connsiteX5" fmla="*/ 5778719 w 6509657"/>
                  <a:gd name="connsiteY5" fmla="*/ 6133722 h 6857998"/>
                  <a:gd name="connsiteX6" fmla="*/ 5757500 w 6509657"/>
                  <a:gd name="connsiteY6" fmla="*/ 6118149 h 6857998"/>
                  <a:gd name="connsiteX7" fmla="*/ 5665657 w 6509657"/>
                  <a:gd name="connsiteY7" fmla="*/ 4941372 h 6857998"/>
                  <a:gd name="connsiteX8" fmla="*/ 5668987 w 6509657"/>
                  <a:gd name="connsiteY8" fmla="*/ 4950869 h 6857998"/>
                  <a:gd name="connsiteX9" fmla="*/ 5678672 w 6509657"/>
                  <a:gd name="connsiteY9" fmla="*/ 4991382 h 6857998"/>
                  <a:gd name="connsiteX10" fmla="*/ 5668987 w 6509657"/>
                  <a:gd name="connsiteY10" fmla="*/ 4950868 h 6857998"/>
                  <a:gd name="connsiteX11" fmla="*/ 5669596 w 6509657"/>
                  <a:gd name="connsiteY11" fmla="*/ 4749807 h 6857998"/>
                  <a:gd name="connsiteX12" fmla="*/ 5654889 w 6509657"/>
                  <a:gd name="connsiteY12" fmla="*/ 4799797 h 6857998"/>
                  <a:gd name="connsiteX13" fmla="*/ 5669596 w 6509657"/>
                  <a:gd name="connsiteY13" fmla="*/ 4749807 h 6857998"/>
                  <a:gd name="connsiteX14" fmla="*/ 5687394 w 6509657"/>
                  <a:gd name="connsiteY14" fmla="*/ 4543185 h 6857998"/>
                  <a:gd name="connsiteX15" fmla="*/ 5692800 w 6509657"/>
                  <a:gd name="connsiteY15" fmla="*/ 4557092 h 6857998"/>
                  <a:gd name="connsiteX16" fmla="*/ 5719165 w 6509657"/>
                  <a:gd name="connsiteY16" fmla="*/ 4602021 h 6857998"/>
                  <a:gd name="connsiteX17" fmla="*/ 5692800 w 6509657"/>
                  <a:gd name="connsiteY17" fmla="*/ 4557091 h 6857998"/>
                  <a:gd name="connsiteX18" fmla="*/ 6153612 w 6509657"/>
                  <a:gd name="connsiteY18" fmla="*/ 2819253 h 6857998"/>
                  <a:gd name="connsiteX19" fmla="*/ 6165256 w 6509657"/>
                  <a:gd name="connsiteY19" fmla="*/ 2827484 h 6857998"/>
                  <a:gd name="connsiteX20" fmla="*/ 6165258 w 6509657"/>
                  <a:gd name="connsiteY20" fmla="*/ 2827486 h 6857998"/>
                  <a:gd name="connsiteX21" fmla="*/ 6193761 w 6509657"/>
                  <a:gd name="connsiteY21" fmla="*/ 2861156 h 6857998"/>
                  <a:gd name="connsiteX22" fmla="*/ 6184107 w 6509657"/>
                  <a:gd name="connsiteY22" fmla="*/ 2842392 h 6857998"/>
                  <a:gd name="connsiteX23" fmla="*/ 6165258 w 6509657"/>
                  <a:gd name="connsiteY23" fmla="*/ 2827486 h 6857998"/>
                  <a:gd name="connsiteX24" fmla="*/ 6165256 w 6509657"/>
                  <a:gd name="connsiteY24" fmla="*/ 2827483 h 6857998"/>
                  <a:gd name="connsiteX25" fmla="*/ 6083958 w 6509657"/>
                  <a:gd name="connsiteY25" fmla="*/ 1974015 h 6857998"/>
                  <a:gd name="connsiteX26" fmla="*/ 6077444 w 6509657"/>
                  <a:gd name="connsiteY26" fmla="*/ 1999763 h 6857998"/>
                  <a:gd name="connsiteX27" fmla="*/ 6059716 w 6509657"/>
                  <a:gd name="connsiteY27" fmla="*/ 2023547 h 6857998"/>
                  <a:gd name="connsiteX28" fmla="*/ 6083958 w 6509657"/>
                  <a:gd name="connsiteY28" fmla="*/ 1974015 h 6857998"/>
                  <a:gd name="connsiteX29" fmla="*/ 6066764 w 6509657"/>
                  <a:gd name="connsiteY29" fmla="*/ 1768838 h 6857998"/>
                  <a:gd name="connsiteX30" fmla="*/ 6058162 w 6509657"/>
                  <a:gd name="connsiteY30" fmla="*/ 1785412 h 6857998"/>
                  <a:gd name="connsiteX31" fmla="*/ 6057382 w 6509657"/>
                  <a:gd name="connsiteY31" fmla="*/ 1801558 h 6857998"/>
                  <a:gd name="connsiteX32" fmla="*/ 6066764 w 6509657"/>
                  <a:gd name="connsiteY32" fmla="*/ 1768838 h 6857998"/>
                  <a:gd name="connsiteX33" fmla="*/ 6176353 w 6509657"/>
                  <a:gd name="connsiteY33" fmla="*/ 520953 h 6857998"/>
                  <a:gd name="connsiteX34" fmla="*/ 6169625 w 6509657"/>
                  <a:gd name="connsiteY34" fmla="*/ 549926 h 6857998"/>
                  <a:gd name="connsiteX35" fmla="*/ 6163371 w 6509657"/>
                  <a:gd name="connsiteY35" fmla="*/ 566616 h 6857998"/>
                  <a:gd name="connsiteX36" fmla="*/ 6157421 w 6509657"/>
                  <a:gd name="connsiteY36" fmla="*/ 581804 h 6857998"/>
                  <a:gd name="connsiteX37" fmla="*/ 6157002 w 6509657"/>
                  <a:gd name="connsiteY37" fmla="*/ 583595 h 6857998"/>
                  <a:gd name="connsiteX38" fmla="*/ 6154828 w 6509657"/>
                  <a:gd name="connsiteY38" fmla="*/ 589388 h 6857998"/>
                  <a:gd name="connsiteX39" fmla="*/ 6150205 w 6509657"/>
                  <a:gd name="connsiteY39" fmla="*/ 612658 h 6857998"/>
                  <a:gd name="connsiteX40" fmla="*/ 6157002 w 6509657"/>
                  <a:gd name="connsiteY40" fmla="*/ 583595 h 6857998"/>
                  <a:gd name="connsiteX41" fmla="*/ 6163319 w 6509657"/>
                  <a:gd name="connsiteY41" fmla="*/ 566754 h 6857998"/>
                  <a:gd name="connsiteX42" fmla="*/ 6163371 w 6509657"/>
                  <a:gd name="connsiteY42" fmla="*/ 566616 h 6857998"/>
                  <a:gd name="connsiteX43" fmla="*/ 6169209 w 6509657"/>
                  <a:gd name="connsiteY43" fmla="*/ 551717 h 6857998"/>
                  <a:gd name="connsiteX44" fmla="*/ 6169625 w 6509657"/>
                  <a:gd name="connsiteY44" fmla="*/ 549926 h 6857998"/>
                  <a:gd name="connsiteX45" fmla="*/ 6171790 w 6509657"/>
                  <a:gd name="connsiteY45" fmla="*/ 544146 h 6857998"/>
                  <a:gd name="connsiteX46" fmla="*/ 6176353 w 6509657"/>
                  <a:gd name="connsiteY46" fmla="*/ 520953 h 6857998"/>
                  <a:gd name="connsiteX47" fmla="*/ 6125250 w 6509657"/>
                  <a:gd name="connsiteY47" fmla="*/ 268794 h 6857998"/>
                  <a:gd name="connsiteX48" fmla="*/ 6120374 w 6509657"/>
                  <a:gd name="connsiteY48" fmla="*/ 299164 h 6857998"/>
                  <a:gd name="connsiteX49" fmla="*/ 6121819 w 6509657"/>
                  <a:gd name="connsiteY49" fmla="*/ 328017 h 6857998"/>
                  <a:gd name="connsiteX50" fmla="*/ 0 w 6509657"/>
                  <a:gd name="connsiteY50" fmla="*/ 0 h 6857998"/>
                  <a:gd name="connsiteX51" fmla="*/ 6442666 w 6509657"/>
                  <a:gd name="connsiteY51" fmla="*/ 0 h 6857998"/>
                  <a:gd name="connsiteX52" fmla="*/ 6438451 w 6509657"/>
                  <a:gd name="connsiteY52" fmla="*/ 24480 h 6857998"/>
                  <a:gd name="connsiteX53" fmla="*/ 6426440 w 6509657"/>
                  <a:gd name="connsiteY53" fmla="*/ 47806 h 6857998"/>
                  <a:gd name="connsiteX54" fmla="*/ 6417296 w 6509657"/>
                  <a:gd name="connsiteY54" fmla="*/ 105718 h 6857998"/>
                  <a:gd name="connsiteX55" fmla="*/ 6418631 w 6509657"/>
                  <a:gd name="connsiteY55" fmla="*/ 152584 h 6857998"/>
                  <a:gd name="connsiteX56" fmla="*/ 6420344 w 6509657"/>
                  <a:gd name="connsiteY56" fmla="*/ 234883 h 6857998"/>
                  <a:gd name="connsiteX57" fmla="*/ 6424727 w 6509657"/>
                  <a:gd name="connsiteY57" fmla="*/ 261173 h 6857998"/>
                  <a:gd name="connsiteX58" fmla="*/ 6412152 w 6509657"/>
                  <a:gd name="connsiteY58" fmla="*/ 380050 h 6857998"/>
                  <a:gd name="connsiteX59" fmla="*/ 6411200 w 6509657"/>
                  <a:gd name="connsiteY59" fmla="*/ 447870 h 6857998"/>
                  <a:gd name="connsiteX60" fmla="*/ 6395577 w 6509657"/>
                  <a:gd name="connsiteY60" fmla="*/ 524262 h 6857998"/>
                  <a:gd name="connsiteX61" fmla="*/ 6396339 w 6509657"/>
                  <a:gd name="connsiteY61" fmla="*/ 546552 h 6857998"/>
                  <a:gd name="connsiteX62" fmla="*/ 6397674 w 6509657"/>
                  <a:gd name="connsiteY62" fmla="*/ 571508 h 6857998"/>
                  <a:gd name="connsiteX63" fmla="*/ 6398818 w 6509657"/>
                  <a:gd name="connsiteY63" fmla="*/ 648092 h 6857998"/>
                  <a:gd name="connsiteX64" fmla="*/ 6404531 w 6509657"/>
                  <a:gd name="connsiteY64" fmla="*/ 694576 h 6857998"/>
                  <a:gd name="connsiteX65" fmla="*/ 6401104 w 6509657"/>
                  <a:gd name="connsiteY65" fmla="*/ 783158 h 6857998"/>
                  <a:gd name="connsiteX66" fmla="*/ 6406056 w 6509657"/>
                  <a:gd name="connsiteY66" fmla="*/ 815929 h 6857998"/>
                  <a:gd name="connsiteX67" fmla="*/ 6406628 w 6509657"/>
                  <a:gd name="connsiteY67" fmla="*/ 898797 h 6857998"/>
                  <a:gd name="connsiteX68" fmla="*/ 6403770 w 6509657"/>
                  <a:gd name="connsiteY68" fmla="*/ 973095 h 6857998"/>
                  <a:gd name="connsiteX69" fmla="*/ 6405294 w 6509657"/>
                  <a:gd name="connsiteY69" fmla="*/ 1044725 h 6857998"/>
                  <a:gd name="connsiteX70" fmla="*/ 6411580 w 6509657"/>
                  <a:gd name="connsiteY70" fmla="*/ 1095972 h 6857998"/>
                  <a:gd name="connsiteX71" fmla="*/ 6415391 w 6509657"/>
                  <a:gd name="connsiteY71" fmla="*/ 1151600 h 6857998"/>
                  <a:gd name="connsiteX72" fmla="*/ 6438060 w 6509657"/>
                  <a:gd name="connsiteY72" fmla="*/ 1304955 h 6857998"/>
                  <a:gd name="connsiteX73" fmla="*/ 6432537 w 6509657"/>
                  <a:gd name="connsiteY73" fmla="*/ 1333341 h 6857998"/>
                  <a:gd name="connsiteX74" fmla="*/ 6427393 w 6509657"/>
                  <a:gd name="connsiteY74" fmla="*/ 1494509 h 6857998"/>
                  <a:gd name="connsiteX75" fmla="*/ 6427775 w 6509657"/>
                  <a:gd name="connsiteY75" fmla="*/ 1529563 h 6857998"/>
                  <a:gd name="connsiteX76" fmla="*/ 6405294 w 6509657"/>
                  <a:gd name="connsiteY76" fmla="*/ 1623675 h 6857998"/>
                  <a:gd name="connsiteX77" fmla="*/ 6440919 w 6509657"/>
                  <a:gd name="connsiteY77" fmla="*/ 1768838 h 6857998"/>
                  <a:gd name="connsiteX78" fmla="*/ 6485496 w 6509657"/>
                  <a:gd name="connsiteY78" fmla="*/ 1904673 h 6857998"/>
                  <a:gd name="connsiteX79" fmla="*/ 6491212 w 6509657"/>
                  <a:gd name="connsiteY79" fmla="*/ 1921817 h 6857998"/>
                  <a:gd name="connsiteX80" fmla="*/ 6500928 w 6509657"/>
                  <a:gd name="connsiteY80" fmla="*/ 1970586 h 6857998"/>
                  <a:gd name="connsiteX81" fmla="*/ 6504358 w 6509657"/>
                  <a:gd name="connsiteY81" fmla="*/ 2030977 h 6857998"/>
                  <a:gd name="connsiteX82" fmla="*/ 6509406 w 6509657"/>
                  <a:gd name="connsiteY82" fmla="*/ 2069340 h 6857998"/>
                  <a:gd name="connsiteX83" fmla="*/ 6509657 w 6509657"/>
                  <a:gd name="connsiteY83" fmla="*/ 2072225 h 6857998"/>
                  <a:gd name="connsiteX84" fmla="*/ 6509657 w 6509657"/>
                  <a:gd name="connsiteY84" fmla="*/ 2131532 h 6857998"/>
                  <a:gd name="connsiteX85" fmla="*/ 6508786 w 6509657"/>
                  <a:gd name="connsiteY85" fmla="*/ 2138304 h 6857998"/>
                  <a:gd name="connsiteX86" fmla="*/ 6502262 w 6509657"/>
                  <a:gd name="connsiteY86" fmla="*/ 2168903 h 6857998"/>
                  <a:gd name="connsiteX87" fmla="*/ 6486640 w 6509657"/>
                  <a:gd name="connsiteY87" fmla="*/ 2254633 h 6857998"/>
                  <a:gd name="connsiteX88" fmla="*/ 6471780 w 6509657"/>
                  <a:gd name="connsiteY88" fmla="*/ 2335405 h 6857998"/>
                  <a:gd name="connsiteX89" fmla="*/ 6489306 w 6509657"/>
                  <a:gd name="connsiteY89" fmla="*/ 2360933 h 6857998"/>
                  <a:gd name="connsiteX90" fmla="*/ 6504547 w 6509657"/>
                  <a:gd name="connsiteY90" fmla="*/ 2400369 h 6857998"/>
                  <a:gd name="connsiteX91" fmla="*/ 6486258 w 6509657"/>
                  <a:gd name="connsiteY91" fmla="*/ 2444184 h 6857998"/>
                  <a:gd name="connsiteX92" fmla="*/ 6448350 w 6509657"/>
                  <a:gd name="connsiteY92" fmla="*/ 2546678 h 6857998"/>
                  <a:gd name="connsiteX93" fmla="*/ 6446633 w 6509657"/>
                  <a:gd name="connsiteY93" fmla="*/ 2611450 h 6857998"/>
                  <a:gd name="connsiteX94" fmla="*/ 6430441 w 6509657"/>
                  <a:gd name="connsiteY94" fmla="*/ 2752235 h 6857998"/>
                  <a:gd name="connsiteX95" fmla="*/ 6407389 w 6509657"/>
                  <a:gd name="connsiteY95" fmla="*/ 2844248 h 6857998"/>
                  <a:gd name="connsiteX96" fmla="*/ 6381291 w 6509657"/>
                  <a:gd name="connsiteY96" fmla="*/ 2910353 h 6857998"/>
                  <a:gd name="connsiteX97" fmla="*/ 6347189 w 6509657"/>
                  <a:gd name="connsiteY97" fmla="*/ 3005035 h 6857998"/>
                  <a:gd name="connsiteX98" fmla="*/ 6329473 w 6509657"/>
                  <a:gd name="connsiteY98" fmla="*/ 3100099 h 6857998"/>
                  <a:gd name="connsiteX99" fmla="*/ 6307182 w 6509657"/>
                  <a:gd name="connsiteY99" fmla="*/ 3168870 h 6857998"/>
                  <a:gd name="connsiteX100" fmla="*/ 6291942 w 6509657"/>
                  <a:gd name="connsiteY100" fmla="*/ 3252885 h 6857998"/>
                  <a:gd name="connsiteX101" fmla="*/ 6291371 w 6509657"/>
                  <a:gd name="connsiteY101" fmla="*/ 3323372 h 6857998"/>
                  <a:gd name="connsiteX102" fmla="*/ 6294039 w 6509657"/>
                  <a:gd name="connsiteY102" fmla="*/ 3433866 h 6857998"/>
                  <a:gd name="connsiteX103" fmla="*/ 6247937 w 6509657"/>
                  <a:gd name="connsiteY103" fmla="*/ 3569124 h 6857998"/>
                  <a:gd name="connsiteX104" fmla="*/ 6237648 w 6509657"/>
                  <a:gd name="connsiteY104" fmla="*/ 3623799 h 6857998"/>
                  <a:gd name="connsiteX105" fmla="*/ 6232886 w 6509657"/>
                  <a:gd name="connsiteY105" fmla="*/ 3675238 h 6857998"/>
                  <a:gd name="connsiteX106" fmla="*/ 6202214 w 6509657"/>
                  <a:gd name="connsiteY106" fmla="*/ 3784397 h 6857998"/>
                  <a:gd name="connsiteX107" fmla="*/ 6192116 w 6509657"/>
                  <a:gd name="connsiteY107" fmla="*/ 3828785 h 6857998"/>
                  <a:gd name="connsiteX108" fmla="*/ 6192308 w 6509657"/>
                  <a:gd name="connsiteY108" fmla="*/ 3890891 h 6857998"/>
                  <a:gd name="connsiteX109" fmla="*/ 6178210 w 6509657"/>
                  <a:gd name="connsiteY109" fmla="*/ 4003861 h 6857998"/>
                  <a:gd name="connsiteX110" fmla="*/ 6137060 w 6509657"/>
                  <a:gd name="connsiteY110" fmla="*/ 4116641 h 6857998"/>
                  <a:gd name="connsiteX111" fmla="*/ 6141062 w 6509657"/>
                  <a:gd name="connsiteY111" fmla="*/ 4164458 h 6857998"/>
                  <a:gd name="connsiteX112" fmla="*/ 6140110 w 6509657"/>
                  <a:gd name="connsiteY112" fmla="*/ 4181603 h 6857998"/>
                  <a:gd name="connsiteX113" fmla="*/ 6117439 w 6509657"/>
                  <a:gd name="connsiteY113" fmla="*/ 4335722 h 6857998"/>
                  <a:gd name="connsiteX114" fmla="*/ 6114962 w 6509657"/>
                  <a:gd name="connsiteY114" fmla="*/ 4351154 h 6857998"/>
                  <a:gd name="connsiteX115" fmla="*/ 6094769 w 6509657"/>
                  <a:gd name="connsiteY115" fmla="*/ 4423545 h 6857998"/>
                  <a:gd name="connsiteX116" fmla="*/ 6082195 w 6509657"/>
                  <a:gd name="connsiteY116" fmla="*/ 4606053 h 6857998"/>
                  <a:gd name="connsiteX117" fmla="*/ 6080672 w 6509657"/>
                  <a:gd name="connsiteY117" fmla="*/ 4617291 h 6857998"/>
                  <a:gd name="connsiteX118" fmla="*/ 6090768 w 6509657"/>
                  <a:gd name="connsiteY118" fmla="*/ 4678445 h 6857998"/>
                  <a:gd name="connsiteX119" fmla="*/ 6105056 w 6509657"/>
                  <a:gd name="connsiteY119" fmla="*/ 4708734 h 6857998"/>
                  <a:gd name="connsiteX120" fmla="*/ 6119916 w 6509657"/>
                  <a:gd name="connsiteY120" fmla="*/ 4755980 h 6857998"/>
                  <a:gd name="connsiteX121" fmla="*/ 6125441 w 6509657"/>
                  <a:gd name="connsiteY121" fmla="*/ 4803988 h 6857998"/>
                  <a:gd name="connsiteX122" fmla="*/ 6102960 w 6509657"/>
                  <a:gd name="connsiteY122" fmla="*/ 4884572 h 6857998"/>
                  <a:gd name="connsiteX123" fmla="*/ 6100674 w 6509657"/>
                  <a:gd name="connsiteY123" fmla="*/ 4913909 h 6857998"/>
                  <a:gd name="connsiteX124" fmla="*/ 6089816 w 6509657"/>
                  <a:gd name="connsiteY124" fmla="*/ 4979253 h 6857998"/>
                  <a:gd name="connsiteX125" fmla="*/ 6090577 w 6509657"/>
                  <a:gd name="connsiteY125" fmla="*/ 5036405 h 6857998"/>
                  <a:gd name="connsiteX126" fmla="*/ 6107914 w 6509657"/>
                  <a:gd name="connsiteY126" fmla="*/ 5082317 h 6857998"/>
                  <a:gd name="connsiteX127" fmla="*/ 6111342 w 6509657"/>
                  <a:gd name="connsiteY127" fmla="*/ 5148995 h 6857998"/>
                  <a:gd name="connsiteX128" fmla="*/ 6098770 w 6509657"/>
                  <a:gd name="connsiteY128" fmla="*/ 5192051 h 6857998"/>
                  <a:gd name="connsiteX129" fmla="*/ 6097056 w 6509657"/>
                  <a:gd name="connsiteY129" fmla="*/ 5200813 h 6857998"/>
                  <a:gd name="connsiteX130" fmla="*/ 6096291 w 6509657"/>
                  <a:gd name="connsiteY130" fmla="*/ 5313403 h 6857998"/>
                  <a:gd name="connsiteX131" fmla="*/ 6134203 w 6509657"/>
                  <a:gd name="connsiteY131" fmla="*/ 5453995 h 6857998"/>
                  <a:gd name="connsiteX132" fmla="*/ 6142206 w 6509657"/>
                  <a:gd name="connsiteY132" fmla="*/ 5477239 h 6857998"/>
                  <a:gd name="connsiteX133" fmla="*/ 6156112 w 6509657"/>
                  <a:gd name="connsiteY133" fmla="*/ 5590590 h 6857998"/>
                  <a:gd name="connsiteX134" fmla="*/ 6170210 w 6509657"/>
                  <a:gd name="connsiteY134" fmla="*/ 5651360 h 6857998"/>
                  <a:gd name="connsiteX135" fmla="*/ 6170972 w 6509657"/>
                  <a:gd name="connsiteY135" fmla="*/ 5695178 h 6857998"/>
                  <a:gd name="connsiteX136" fmla="*/ 6195927 w 6509657"/>
                  <a:gd name="connsiteY136" fmla="*/ 5748136 h 6857998"/>
                  <a:gd name="connsiteX137" fmla="*/ 6206787 w 6509657"/>
                  <a:gd name="connsiteY137" fmla="*/ 5765474 h 6857998"/>
                  <a:gd name="connsiteX138" fmla="*/ 6213264 w 6509657"/>
                  <a:gd name="connsiteY138" fmla="*/ 5786239 h 6857998"/>
                  <a:gd name="connsiteX139" fmla="*/ 6233839 w 6509657"/>
                  <a:gd name="connsiteY139" fmla="*/ 5880348 h 6857998"/>
                  <a:gd name="connsiteX140" fmla="*/ 6245457 w 6509657"/>
                  <a:gd name="connsiteY140" fmla="*/ 5897114 h 6857998"/>
                  <a:gd name="connsiteX141" fmla="*/ 6252699 w 6509657"/>
                  <a:gd name="connsiteY141" fmla="*/ 5908355 h 6857998"/>
                  <a:gd name="connsiteX142" fmla="*/ 6264891 w 6509657"/>
                  <a:gd name="connsiteY142" fmla="*/ 5999796 h 6857998"/>
                  <a:gd name="connsiteX143" fmla="*/ 6299372 w 6509657"/>
                  <a:gd name="connsiteY143" fmla="*/ 6056948 h 6857998"/>
                  <a:gd name="connsiteX144" fmla="*/ 6314041 w 6509657"/>
                  <a:gd name="connsiteY144" fmla="*/ 6072569 h 6857998"/>
                  <a:gd name="connsiteX145" fmla="*/ 6336139 w 6509657"/>
                  <a:gd name="connsiteY145" fmla="*/ 6127247 h 6857998"/>
                  <a:gd name="connsiteX146" fmla="*/ 6378623 w 6509657"/>
                  <a:gd name="connsiteY146" fmla="*/ 6311084 h 6857998"/>
                  <a:gd name="connsiteX147" fmla="*/ 6363571 w 6509657"/>
                  <a:gd name="connsiteY147" fmla="*/ 6363664 h 6857998"/>
                  <a:gd name="connsiteX148" fmla="*/ 6403960 w 6509657"/>
                  <a:gd name="connsiteY148" fmla="*/ 6463490 h 6857998"/>
                  <a:gd name="connsiteX149" fmla="*/ 6426820 w 6509657"/>
                  <a:gd name="connsiteY149" fmla="*/ 6550742 h 6857998"/>
                  <a:gd name="connsiteX150" fmla="*/ 6432347 w 6509657"/>
                  <a:gd name="connsiteY150" fmla="*/ 6583128 h 6857998"/>
                  <a:gd name="connsiteX151" fmla="*/ 6442443 w 6509657"/>
                  <a:gd name="connsiteY151" fmla="*/ 6685617 h 6857998"/>
                  <a:gd name="connsiteX152" fmla="*/ 6465303 w 6509657"/>
                  <a:gd name="connsiteY152" fmla="*/ 6738388 h 6857998"/>
                  <a:gd name="connsiteX153" fmla="*/ 6482807 w 6509657"/>
                  <a:gd name="connsiteY153" fmla="*/ 6796804 h 6857998"/>
                  <a:gd name="connsiteX154" fmla="*/ 6487578 w 6509657"/>
                  <a:gd name="connsiteY154" fmla="*/ 6857457 h 6857998"/>
                  <a:gd name="connsiteX155" fmla="*/ 6360339 w 6509657"/>
                  <a:gd name="connsiteY155" fmla="*/ 6857457 h 6857998"/>
                  <a:gd name="connsiteX156" fmla="*/ 6360339 w 6509657"/>
                  <a:gd name="connsiteY156" fmla="*/ 6857998 h 6857998"/>
                  <a:gd name="connsiteX157" fmla="*/ 0 w 6509657"/>
                  <a:gd name="connsiteY157" fmla="*/ 6857998 h 6857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</a:cxnLst>
                <a:rect l="l" t="t" r="r" b="b"/>
                <a:pathLst>
                  <a:path w="6509657" h="6857998">
                    <a:moveTo>
                      <a:pt x="5757500" y="6118149"/>
                    </a:moveTo>
                    <a:cubicBezTo>
                      <a:pt x="5764049" y="6124102"/>
                      <a:pt x="5771670" y="6129341"/>
                      <a:pt x="5778719" y="6133723"/>
                    </a:cubicBezTo>
                    <a:cubicBezTo>
                      <a:pt x="5785863" y="6138152"/>
                      <a:pt x="5791209" y="6143474"/>
                      <a:pt x="5794879" y="6149380"/>
                    </a:cubicBezTo>
                    <a:lnTo>
                      <a:pt x="5800355" y="6166562"/>
                    </a:lnTo>
                    <a:lnTo>
                      <a:pt x="5794879" y="6149379"/>
                    </a:lnTo>
                    <a:cubicBezTo>
                      <a:pt x="5791209" y="6143474"/>
                      <a:pt x="5785863" y="6138152"/>
                      <a:pt x="5778719" y="6133722"/>
                    </a:cubicBezTo>
                    <a:cubicBezTo>
                      <a:pt x="5771670" y="6129341"/>
                      <a:pt x="5764049" y="6124102"/>
                      <a:pt x="5757500" y="6118149"/>
                    </a:cubicBezTo>
                    <a:close/>
                    <a:moveTo>
                      <a:pt x="5665657" y="4941372"/>
                    </a:moveTo>
                    <a:lnTo>
                      <a:pt x="5668987" y="4950869"/>
                    </a:lnTo>
                    <a:lnTo>
                      <a:pt x="5678672" y="4991382"/>
                    </a:lnTo>
                    <a:lnTo>
                      <a:pt x="5668987" y="4950868"/>
                    </a:lnTo>
                    <a:close/>
                    <a:moveTo>
                      <a:pt x="5669596" y="4749807"/>
                    </a:moveTo>
                    <a:cubicBezTo>
                      <a:pt x="5657460" y="4762826"/>
                      <a:pt x="5656603" y="4781365"/>
                      <a:pt x="5654889" y="4799797"/>
                    </a:cubicBezTo>
                    <a:cubicBezTo>
                      <a:pt x="5656603" y="4781365"/>
                      <a:pt x="5657460" y="4762827"/>
                      <a:pt x="5669596" y="4749807"/>
                    </a:cubicBezTo>
                    <a:close/>
                    <a:moveTo>
                      <a:pt x="5687394" y="4543185"/>
                    </a:moveTo>
                    <a:cubicBezTo>
                      <a:pt x="5688372" y="4548281"/>
                      <a:pt x="5690419" y="4553662"/>
                      <a:pt x="5692800" y="4557092"/>
                    </a:cubicBezTo>
                    <a:cubicBezTo>
                      <a:pt x="5704421" y="4573618"/>
                      <a:pt x="5713208" y="4588275"/>
                      <a:pt x="5719165" y="4602021"/>
                    </a:cubicBezTo>
                    <a:cubicBezTo>
                      <a:pt x="5713208" y="4588275"/>
                      <a:pt x="5704421" y="4573618"/>
                      <a:pt x="5692800" y="4557091"/>
                    </a:cubicBezTo>
                    <a:close/>
                    <a:moveTo>
                      <a:pt x="6153612" y="2819253"/>
                    </a:moveTo>
                    <a:lnTo>
                      <a:pt x="6165256" y="2827484"/>
                    </a:lnTo>
                    <a:lnTo>
                      <a:pt x="6165258" y="2827486"/>
                    </a:lnTo>
                    <a:lnTo>
                      <a:pt x="6193761" y="2861156"/>
                    </a:lnTo>
                    <a:lnTo>
                      <a:pt x="6184107" y="2842392"/>
                    </a:lnTo>
                    <a:lnTo>
                      <a:pt x="6165258" y="2827486"/>
                    </a:lnTo>
                    <a:lnTo>
                      <a:pt x="6165256" y="2827483"/>
                    </a:lnTo>
                    <a:close/>
                    <a:moveTo>
                      <a:pt x="6083958" y="1974015"/>
                    </a:moveTo>
                    <a:lnTo>
                      <a:pt x="6077444" y="1999763"/>
                    </a:lnTo>
                    <a:cubicBezTo>
                      <a:pt x="6073635" y="2008056"/>
                      <a:pt x="6067955" y="2016020"/>
                      <a:pt x="6059716" y="2023547"/>
                    </a:cubicBezTo>
                    <a:cubicBezTo>
                      <a:pt x="6076195" y="2008497"/>
                      <a:pt x="6082433" y="1991685"/>
                      <a:pt x="6083958" y="1974015"/>
                    </a:cubicBezTo>
                    <a:close/>
                    <a:moveTo>
                      <a:pt x="6066764" y="1768838"/>
                    </a:moveTo>
                    <a:cubicBezTo>
                      <a:pt x="6062383" y="1774411"/>
                      <a:pt x="6059620" y="1779948"/>
                      <a:pt x="6058162" y="1785412"/>
                    </a:cubicBezTo>
                    <a:lnTo>
                      <a:pt x="6057382" y="1801558"/>
                    </a:lnTo>
                    <a:cubicBezTo>
                      <a:pt x="6055715" y="1790986"/>
                      <a:pt x="6058001" y="1779981"/>
                      <a:pt x="6066764" y="1768838"/>
                    </a:cubicBezTo>
                    <a:close/>
                    <a:moveTo>
                      <a:pt x="6176353" y="520953"/>
                    </a:moveTo>
                    <a:lnTo>
                      <a:pt x="6169625" y="549926"/>
                    </a:lnTo>
                    <a:lnTo>
                      <a:pt x="6163371" y="566616"/>
                    </a:lnTo>
                    <a:lnTo>
                      <a:pt x="6157421" y="581804"/>
                    </a:lnTo>
                    <a:lnTo>
                      <a:pt x="6157002" y="583595"/>
                    </a:lnTo>
                    <a:lnTo>
                      <a:pt x="6154828" y="589388"/>
                    </a:lnTo>
                    <a:cubicBezTo>
                      <a:pt x="6152427" y="597005"/>
                      <a:pt x="6150670" y="604728"/>
                      <a:pt x="6150205" y="612658"/>
                    </a:cubicBezTo>
                    <a:lnTo>
                      <a:pt x="6157002" y="583595"/>
                    </a:lnTo>
                    <a:lnTo>
                      <a:pt x="6163319" y="566754"/>
                    </a:lnTo>
                    <a:lnTo>
                      <a:pt x="6163371" y="566616"/>
                    </a:lnTo>
                    <a:lnTo>
                      <a:pt x="6169209" y="551717"/>
                    </a:lnTo>
                    <a:lnTo>
                      <a:pt x="6169625" y="549926"/>
                    </a:lnTo>
                    <a:lnTo>
                      <a:pt x="6171790" y="544146"/>
                    </a:lnTo>
                    <a:cubicBezTo>
                      <a:pt x="6174177" y="536547"/>
                      <a:pt x="6175914" y="528850"/>
                      <a:pt x="6176353" y="520953"/>
                    </a:cubicBezTo>
                    <a:close/>
                    <a:moveTo>
                      <a:pt x="6125250" y="268794"/>
                    </a:moveTo>
                    <a:cubicBezTo>
                      <a:pt x="6122725" y="279176"/>
                      <a:pt x="6121022" y="289296"/>
                      <a:pt x="6120374" y="299164"/>
                    </a:cubicBezTo>
                    <a:cubicBezTo>
                      <a:pt x="6119725" y="309031"/>
                      <a:pt x="6120130" y="318646"/>
                      <a:pt x="6121819" y="328017"/>
                    </a:cubicBezTo>
                    <a:close/>
                    <a:moveTo>
                      <a:pt x="0" y="0"/>
                    </a:moveTo>
                    <a:lnTo>
                      <a:pt x="6442666" y="0"/>
                    </a:lnTo>
                    <a:lnTo>
                      <a:pt x="6438451" y="24480"/>
                    </a:lnTo>
                    <a:cubicBezTo>
                      <a:pt x="6435966" y="32636"/>
                      <a:pt x="6432204" y="40471"/>
                      <a:pt x="6426440" y="47806"/>
                    </a:cubicBezTo>
                    <a:cubicBezTo>
                      <a:pt x="6411580" y="66857"/>
                      <a:pt x="6415009" y="85336"/>
                      <a:pt x="6417296" y="105718"/>
                    </a:cubicBezTo>
                    <a:cubicBezTo>
                      <a:pt x="6419010" y="121150"/>
                      <a:pt x="6418439" y="136963"/>
                      <a:pt x="6418631" y="152584"/>
                    </a:cubicBezTo>
                    <a:cubicBezTo>
                      <a:pt x="6419200" y="180017"/>
                      <a:pt x="6419391" y="207450"/>
                      <a:pt x="6420344" y="234883"/>
                    </a:cubicBezTo>
                    <a:cubicBezTo>
                      <a:pt x="6420724" y="243648"/>
                      <a:pt x="6425489" y="252600"/>
                      <a:pt x="6424727" y="261173"/>
                    </a:cubicBezTo>
                    <a:cubicBezTo>
                      <a:pt x="6421106" y="300800"/>
                      <a:pt x="6415391" y="340425"/>
                      <a:pt x="6412152" y="380050"/>
                    </a:cubicBezTo>
                    <a:cubicBezTo>
                      <a:pt x="6410248" y="402529"/>
                      <a:pt x="6413865" y="425581"/>
                      <a:pt x="6411200" y="447870"/>
                    </a:cubicBezTo>
                    <a:cubicBezTo>
                      <a:pt x="6408152" y="473587"/>
                      <a:pt x="6400342" y="498733"/>
                      <a:pt x="6395577" y="524262"/>
                    </a:cubicBezTo>
                    <a:cubicBezTo>
                      <a:pt x="6394245" y="531310"/>
                      <a:pt x="6395960" y="539121"/>
                      <a:pt x="6396339" y="546552"/>
                    </a:cubicBezTo>
                    <a:cubicBezTo>
                      <a:pt x="6396721" y="554933"/>
                      <a:pt x="6397483" y="563125"/>
                      <a:pt x="6397674" y="571508"/>
                    </a:cubicBezTo>
                    <a:cubicBezTo>
                      <a:pt x="6398056" y="597037"/>
                      <a:pt x="6397483" y="622564"/>
                      <a:pt x="6398818" y="648092"/>
                    </a:cubicBezTo>
                    <a:cubicBezTo>
                      <a:pt x="6399579" y="663713"/>
                      <a:pt x="6407389" y="680096"/>
                      <a:pt x="6404531" y="694576"/>
                    </a:cubicBezTo>
                    <a:cubicBezTo>
                      <a:pt x="6399008" y="724104"/>
                      <a:pt x="6411390" y="753633"/>
                      <a:pt x="6401104" y="783158"/>
                    </a:cubicBezTo>
                    <a:cubicBezTo>
                      <a:pt x="6398056" y="792306"/>
                      <a:pt x="6405676" y="804877"/>
                      <a:pt x="6406056" y="815929"/>
                    </a:cubicBezTo>
                    <a:cubicBezTo>
                      <a:pt x="6407008" y="843552"/>
                      <a:pt x="6406818" y="871173"/>
                      <a:pt x="6406628" y="898797"/>
                    </a:cubicBezTo>
                    <a:cubicBezTo>
                      <a:pt x="6406438" y="923562"/>
                      <a:pt x="6409104" y="949281"/>
                      <a:pt x="6403770" y="973095"/>
                    </a:cubicBezTo>
                    <a:cubicBezTo>
                      <a:pt x="6398056" y="998052"/>
                      <a:pt x="6398818" y="1020529"/>
                      <a:pt x="6405294" y="1044725"/>
                    </a:cubicBezTo>
                    <a:cubicBezTo>
                      <a:pt x="6409676" y="1061298"/>
                      <a:pt x="6410248" y="1078826"/>
                      <a:pt x="6411580" y="1095972"/>
                    </a:cubicBezTo>
                    <a:cubicBezTo>
                      <a:pt x="6413104" y="1114449"/>
                      <a:pt x="6409104" y="1134834"/>
                      <a:pt x="6415391" y="1151600"/>
                    </a:cubicBezTo>
                    <a:cubicBezTo>
                      <a:pt x="6434060" y="1201512"/>
                      <a:pt x="6438060" y="1252757"/>
                      <a:pt x="6438060" y="1304955"/>
                    </a:cubicBezTo>
                    <a:cubicBezTo>
                      <a:pt x="6438060" y="1314483"/>
                      <a:pt x="6435395" y="1324198"/>
                      <a:pt x="6432537" y="1333341"/>
                    </a:cubicBezTo>
                    <a:cubicBezTo>
                      <a:pt x="6415391" y="1386684"/>
                      <a:pt x="6416914" y="1440216"/>
                      <a:pt x="6427393" y="1494509"/>
                    </a:cubicBezTo>
                    <a:cubicBezTo>
                      <a:pt x="6429679" y="1505751"/>
                      <a:pt x="6430060" y="1518324"/>
                      <a:pt x="6427775" y="1529563"/>
                    </a:cubicBezTo>
                    <a:cubicBezTo>
                      <a:pt x="6421106" y="1561189"/>
                      <a:pt x="6410056" y="1591859"/>
                      <a:pt x="6405294" y="1623675"/>
                    </a:cubicBezTo>
                    <a:cubicBezTo>
                      <a:pt x="6397483" y="1676253"/>
                      <a:pt x="6423771" y="1721785"/>
                      <a:pt x="6440919" y="1768838"/>
                    </a:cubicBezTo>
                    <a:cubicBezTo>
                      <a:pt x="6457112" y="1813610"/>
                      <a:pt x="6493689" y="1851709"/>
                      <a:pt x="6485496" y="1904673"/>
                    </a:cubicBezTo>
                    <a:cubicBezTo>
                      <a:pt x="6484735" y="1910004"/>
                      <a:pt x="6489878" y="1915912"/>
                      <a:pt x="6491212" y="1921817"/>
                    </a:cubicBezTo>
                    <a:cubicBezTo>
                      <a:pt x="6494833" y="1938009"/>
                      <a:pt x="6499211" y="1954202"/>
                      <a:pt x="6500928" y="1970586"/>
                    </a:cubicBezTo>
                    <a:cubicBezTo>
                      <a:pt x="6503215" y="1990589"/>
                      <a:pt x="6502454" y="2010974"/>
                      <a:pt x="6504358" y="2030977"/>
                    </a:cubicBezTo>
                    <a:cubicBezTo>
                      <a:pt x="6505501" y="2043835"/>
                      <a:pt x="6507596" y="2056600"/>
                      <a:pt x="6509406" y="2069340"/>
                    </a:cubicBezTo>
                    <a:lnTo>
                      <a:pt x="6509657" y="2072225"/>
                    </a:lnTo>
                    <a:lnTo>
                      <a:pt x="6509657" y="2131532"/>
                    </a:lnTo>
                    <a:lnTo>
                      <a:pt x="6508786" y="2138304"/>
                    </a:lnTo>
                    <a:cubicBezTo>
                      <a:pt x="6506595" y="2148519"/>
                      <a:pt x="6503977" y="2158712"/>
                      <a:pt x="6502262" y="2168903"/>
                    </a:cubicBezTo>
                    <a:cubicBezTo>
                      <a:pt x="6497499" y="2197670"/>
                      <a:pt x="6498833" y="2229296"/>
                      <a:pt x="6486640" y="2254633"/>
                    </a:cubicBezTo>
                    <a:cubicBezTo>
                      <a:pt x="6473686" y="2281683"/>
                      <a:pt x="6467780" y="2307402"/>
                      <a:pt x="6471780" y="2335405"/>
                    </a:cubicBezTo>
                    <a:cubicBezTo>
                      <a:pt x="6473114" y="2344741"/>
                      <a:pt x="6481116" y="2356744"/>
                      <a:pt x="6489306" y="2360933"/>
                    </a:cubicBezTo>
                    <a:cubicBezTo>
                      <a:pt x="6507595" y="2370270"/>
                      <a:pt x="6510835" y="2383032"/>
                      <a:pt x="6504547" y="2400369"/>
                    </a:cubicBezTo>
                    <a:cubicBezTo>
                      <a:pt x="6499211" y="2415420"/>
                      <a:pt x="6496546" y="2433897"/>
                      <a:pt x="6486258" y="2444184"/>
                    </a:cubicBezTo>
                    <a:cubicBezTo>
                      <a:pt x="6457112" y="2473333"/>
                      <a:pt x="6456160" y="2510483"/>
                      <a:pt x="6448350" y="2546678"/>
                    </a:cubicBezTo>
                    <a:cubicBezTo>
                      <a:pt x="6443585" y="2568774"/>
                      <a:pt x="6443395" y="2589352"/>
                      <a:pt x="6446633" y="2611450"/>
                    </a:cubicBezTo>
                    <a:cubicBezTo>
                      <a:pt x="6453872" y="2659455"/>
                      <a:pt x="6443585" y="2706131"/>
                      <a:pt x="6430441" y="2752235"/>
                    </a:cubicBezTo>
                    <a:cubicBezTo>
                      <a:pt x="6421679" y="2782716"/>
                      <a:pt x="6416344" y="2813958"/>
                      <a:pt x="6407389" y="2844248"/>
                    </a:cubicBezTo>
                    <a:cubicBezTo>
                      <a:pt x="6400531" y="2866918"/>
                      <a:pt x="6392339" y="2889587"/>
                      <a:pt x="6381291" y="2910353"/>
                    </a:cubicBezTo>
                    <a:cubicBezTo>
                      <a:pt x="6365097" y="2940455"/>
                      <a:pt x="6340712" y="2966742"/>
                      <a:pt x="6347189" y="3005035"/>
                    </a:cubicBezTo>
                    <a:cubicBezTo>
                      <a:pt x="6352904" y="3038756"/>
                      <a:pt x="6340904" y="3069235"/>
                      <a:pt x="6329473" y="3100099"/>
                    </a:cubicBezTo>
                    <a:cubicBezTo>
                      <a:pt x="6321091" y="3122770"/>
                      <a:pt x="6312516" y="3145436"/>
                      <a:pt x="6307182" y="3168870"/>
                    </a:cubicBezTo>
                    <a:cubicBezTo>
                      <a:pt x="6300896" y="3196686"/>
                      <a:pt x="6303564" y="3228119"/>
                      <a:pt x="6291942" y="3252885"/>
                    </a:cubicBezTo>
                    <a:cubicBezTo>
                      <a:pt x="6279750" y="3278795"/>
                      <a:pt x="6287942" y="3300319"/>
                      <a:pt x="6291371" y="3323372"/>
                    </a:cubicBezTo>
                    <a:cubicBezTo>
                      <a:pt x="6296706" y="3360139"/>
                      <a:pt x="6306612" y="3396719"/>
                      <a:pt x="6294039" y="3433866"/>
                    </a:cubicBezTo>
                    <a:cubicBezTo>
                      <a:pt x="6278798" y="3479015"/>
                      <a:pt x="6262414" y="3523785"/>
                      <a:pt x="6247937" y="3569124"/>
                    </a:cubicBezTo>
                    <a:cubicBezTo>
                      <a:pt x="6242410" y="3586653"/>
                      <a:pt x="6240124" y="3605509"/>
                      <a:pt x="6237648" y="3623799"/>
                    </a:cubicBezTo>
                    <a:cubicBezTo>
                      <a:pt x="6235551" y="3641134"/>
                      <a:pt x="6240887" y="3661899"/>
                      <a:pt x="6232886" y="3675238"/>
                    </a:cubicBezTo>
                    <a:cubicBezTo>
                      <a:pt x="6212312" y="3709529"/>
                      <a:pt x="6202214" y="3744770"/>
                      <a:pt x="6202214" y="3784397"/>
                    </a:cubicBezTo>
                    <a:cubicBezTo>
                      <a:pt x="6202214" y="3799258"/>
                      <a:pt x="6193641" y="3813737"/>
                      <a:pt x="6192116" y="3828785"/>
                    </a:cubicBezTo>
                    <a:cubicBezTo>
                      <a:pt x="6190212" y="3849362"/>
                      <a:pt x="6185068" y="3872985"/>
                      <a:pt x="6192308" y="3890891"/>
                    </a:cubicBezTo>
                    <a:cubicBezTo>
                      <a:pt x="6209454" y="3932993"/>
                      <a:pt x="6195163" y="3967091"/>
                      <a:pt x="6178210" y="4003861"/>
                    </a:cubicBezTo>
                    <a:cubicBezTo>
                      <a:pt x="6161446" y="4040058"/>
                      <a:pt x="6148111" y="4078159"/>
                      <a:pt x="6137060" y="4116641"/>
                    </a:cubicBezTo>
                    <a:cubicBezTo>
                      <a:pt x="6133060" y="4131119"/>
                      <a:pt x="6139729" y="4148453"/>
                      <a:pt x="6141062" y="4164458"/>
                    </a:cubicBezTo>
                    <a:cubicBezTo>
                      <a:pt x="6141443" y="4170174"/>
                      <a:pt x="6142014" y="4176461"/>
                      <a:pt x="6140110" y="4181603"/>
                    </a:cubicBezTo>
                    <a:cubicBezTo>
                      <a:pt x="6121819" y="4231324"/>
                      <a:pt x="6107914" y="4281810"/>
                      <a:pt x="6117439" y="4335722"/>
                    </a:cubicBezTo>
                    <a:cubicBezTo>
                      <a:pt x="6118392" y="4340674"/>
                      <a:pt x="6116295" y="4346201"/>
                      <a:pt x="6114962" y="4351154"/>
                    </a:cubicBezTo>
                    <a:cubicBezTo>
                      <a:pt x="6108104" y="4375349"/>
                      <a:pt x="6097246" y="4398972"/>
                      <a:pt x="6094769" y="4423545"/>
                    </a:cubicBezTo>
                    <a:cubicBezTo>
                      <a:pt x="6088673" y="4484127"/>
                      <a:pt x="6086195" y="4545086"/>
                      <a:pt x="6082195" y="4606053"/>
                    </a:cubicBezTo>
                    <a:cubicBezTo>
                      <a:pt x="6082006" y="4609863"/>
                      <a:pt x="6082006" y="4613864"/>
                      <a:pt x="6080672" y="4617291"/>
                    </a:cubicBezTo>
                    <a:cubicBezTo>
                      <a:pt x="6072479" y="4639772"/>
                      <a:pt x="6075148" y="4659393"/>
                      <a:pt x="6090768" y="4678445"/>
                    </a:cubicBezTo>
                    <a:cubicBezTo>
                      <a:pt x="6097626" y="4686828"/>
                      <a:pt x="6101246" y="4698258"/>
                      <a:pt x="6105056" y="4708734"/>
                    </a:cubicBezTo>
                    <a:cubicBezTo>
                      <a:pt x="6110772" y="4724167"/>
                      <a:pt x="6116295" y="4739978"/>
                      <a:pt x="6119916" y="4755980"/>
                    </a:cubicBezTo>
                    <a:cubicBezTo>
                      <a:pt x="6123345" y="4771793"/>
                      <a:pt x="6128106" y="4788747"/>
                      <a:pt x="6125441" y="4803988"/>
                    </a:cubicBezTo>
                    <a:cubicBezTo>
                      <a:pt x="6120679" y="4831420"/>
                      <a:pt x="6110010" y="4857522"/>
                      <a:pt x="6102960" y="4884572"/>
                    </a:cubicBezTo>
                    <a:cubicBezTo>
                      <a:pt x="6100482" y="4893907"/>
                      <a:pt x="6100866" y="4904195"/>
                      <a:pt x="6100674" y="4913909"/>
                    </a:cubicBezTo>
                    <a:cubicBezTo>
                      <a:pt x="6100104" y="4936201"/>
                      <a:pt x="6105628" y="4959061"/>
                      <a:pt x="6089816" y="4979253"/>
                    </a:cubicBezTo>
                    <a:cubicBezTo>
                      <a:pt x="6074956" y="4997922"/>
                      <a:pt x="6079337" y="5016785"/>
                      <a:pt x="6090577" y="5036405"/>
                    </a:cubicBezTo>
                    <a:cubicBezTo>
                      <a:pt x="6098579" y="5050504"/>
                      <a:pt x="6104866" y="5066505"/>
                      <a:pt x="6107914" y="5082317"/>
                    </a:cubicBezTo>
                    <a:cubicBezTo>
                      <a:pt x="6112104" y="5104036"/>
                      <a:pt x="6113820" y="5125562"/>
                      <a:pt x="6111342" y="5148995"/>
                    </a:cubicBezTo>
                    <a:cubicBezTo>
                      <a:pt x="6109628" y="5165570"/>
                      <a:pt x="6108866" y="5179097"/>
                      <a:pt x="6098770" y="5192051"/>
                    </a:cubicBezTo>
                    <a:cubicBezTo>
                      <a:pt x="6097246" y="5194145"/>
                      <a:pt x="6096864" y="5197955"/>
                      <a:pt x="6097056" y="5200813"/>
                    </a:cubicBezTo>
                    <a:cubicBezTo>
                      <a:pt x="6100294" y="5238343"/>
                      <a:pt x="6098579" y="5275491"/>
                      <a:pt x="6096291" y="5313403"/>
                    </a:cubicBezTo>
                    <a:cubicBezTo>
                      <a:pt x="6093247" y="5361598"/>
                      <a:pt x="6102198" y="5412276"/>
                      <a:pt x="6134203" y="5453995"/>
                    </a:cubicBezTo>
                    <a:cubicBezTo>
                      <a:pt x="6138967" y="5460092"/>
                      <a:pt x="6141062" y="5469236"/>
                      <a:pt x="6142206" y="5477239"/>
                    </a:cubicBezTo>
                    <a:cubicBezTo>
                      <a:pt x="6147158" y="5514957"/>
                      <a:pt x="6150587" y="5552869"/>
                      <a:pt x="6156112" y="5590590"/>
                    </a:cubicBezTo>
                    <a:cubicBezTo>
                      <a:pt x="6159160" y="5611164"/>
                      <a:pt x="6161827" y="5632691"/>
                      <a:pt x="6170210" y="5651360"/>
                    </a:cubicBezTo>
                    <a:cubicBezTo>
                      <a:pt x="6178400" y="5669647"/>
                      <a:pt x="6188116" y="5684320"/>
                      <a:pt x="6170972" y="5695178"/>
                    </a:cubicBezTo>
                    <a:cubicBezTo>
                      <a:pt x="6180116" y="5714607"/>
                      <a:pt x="6187737" y="5731564"/>
                      <a:pt x="6195927" y="5748136"/>
                    </a:cubicBezTo>
                    <a:cubicBezTo>
                      <a:pt x="6198974" y="5754234"/>
                      <a:pt x="6203929" y="5759378"/>
                      <a:pt x="6206787" y="5765474"/>
                    </a:cubicBezTo>
                    <a:cubicBezTo>
                      <a:pt x="6209834" y="5771953"/>
                      <a:pt x="6211739" y="5779191"/>
                      <a:pt x="6213264" y="5786239"/>
                    </a:cubicBezTo>
                    <a:cubicBezTo>
                      <a:pt x="6220122" y="5817674"/>
                      <a:pt x="6226408" y="5849107"/>
                      <a:pt x="6233839" y="5880348"/>
                    </a:cubicBezTo>
                    <a:cubicBezTo>
                      <a:pt x="6235362" y="5886447"/>
                      <a:pt x="6241458" y="5891590"/>
                      <a:pt x="6245457" y="5897114"/>
                    </a:cubicBezTo>
                    <a:cubicBezTo>
                      <a:pt x="6248126" y="5900735"/>
                      <a:pt x="6252127" y="5904353"/>
                      <a:pt x="6252699" y="5908355"/>
                    </a:cubicBezTo>
                    <a:cubicBezTo>
                      <a:pt x="6257271" y="5938836"/>
                      <a:pt x="6262606" y="5969124"/>
                      <a:pt x="6264891" y="5999796"/>
                    </a:cubicBezTo>
                    <a:cubicBezTo>
                      <a:pt x="6266794" y="6025515"/>
                      <a:pt x="6266225" y="6050282"/>
                      <a:pt x="6299372" y="6056948"/>
                    </a:cubicBezTo>
                    <a:cubicBezTo>
                      <a:pt x="6305088" y="6058092"/>
                      <a:pt x="6311185" y="6066284"/>
                      <a:pt x="6314041" y="6072569"/>
                    </a:cubicBezTo>
                    <a:cubicBezTo>
                      <a:pt x="6322233" y="6090477"/>
                      <a:pt x="6327758" y="6109530"/>
                      <a:pt x="6336139" y="6127247"/>
                    </a:cubicBezTo>
                    <a:cubicBezTo>
                      <a:pt x="6364144" y="6185351"/>
                      <a:pt x="6381862" y="6246121"/>
                      <a:pt x="6378623" y="6311084"/>
                    </a:cubicBezTo>
                    <a:cubicBezTo>
                      <a:pt x="6377671" y="6331277"/>
                      <a:pt x="6367382" y="6350899"/>
                      <a:pt x="6363571" y="6363664"/>
                    </a:cubicBezTo>
                    <a:cubicBezTo>
                      <a:pt x="6378623" y="6400429"/>
                      <a:pt x="6393101" y="6431292"/>
                      <a:pt x="6403960" y="6463490"/>
                    </a:cubicBezTo>
                    <a:cubicBezTo>
                      <a:pt x="6413676" y="6491874"/>
                      <a:pt x="6419772" y="6521593"/>
                      <a:pt x="6426820" y="6550742"/>
                    </a:cubicBezTo>
                    <a:cubicBezTo>
                      <a:pt x="6429489" y="6561411"/>
                      <a:pt x="6431012" y="6572269"/>
                      <a:pt x="6432347" y="6583128"/>
                    </a:cubicBezTo>
                    <a:cubicBezTo>
                      <a:pt x="6436537" y="6617036"/>
                      <a:pt x="6426440" y="6652472"/>
                      <a:pt x="6442443" y="6685617"/>
                    </a:cubicBezTo>
                    <a:cubicBezTo>
                      <a:pt x="6450825" y="6702955"/>
                      <a:pt x="6460921" y="6720103"/>
                      <a:pt x="6465303" y="6738388"/>
                    </a:cubicBezTo>
                    <a:cubicBezTo>
                      <a:pt x="6470066" y="6758011"/>
                      <a:pt x="6477496" y="6777207"/>
                      <a:pt x="6482807" y="6796804"/>
                    </a:cubicBezTo>
                    <a:lnTo>
                      <a:pt x="6487578" y="6857457"/>
                    </a:lnTo>
                    <a:lnTo>
                      <a:pt x="6360339" y="6857457"/>
                    </a:lnTo>
                    <a:lnTo>
                      <a:pt x="6360339" y="6857998"/>
                    </a:lnTo>
                    <a:lnTo>
                      <a:pt x="0" y="6857998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C28038CF-635C-47B0-AD1A-45C825434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632356" y="0"/>
              <a:ext cx="874718" cy="6857455"/>
              <a:chOff x="5632356" y="0"/>
              <a:chExt cx="874718" cy="6857455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3A20C87C-ECA0-4812-8A87-05BC76504A6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 flipH="1">
                <a:off x="2640986" y="2991370"/>
                <a:ext cx="6857455" cy="874716"/>
              </a:xfrm>
              <a:custGeom>
                <a:avLst/>
                <a:gdLst>
                  <a:gd name="connsiteX0" fmla="*/ 6857455 w 6857455"/>
                  <a:gd name="connsiteY0" fmla="*/ 804643 h 874716"/>
                  <a:gd name="connsiteX1" fmla="*/ 6857455 w 6857455"/>
                  <a:gd name="connsiteY1" fmla="*/ 562246 h 874716"/>
                  <a:gd name="connsiteX2" fmla="*/ 6829178 w 6857455"/>
                  <a:gd name="connsiteY2" fmla="*/ 551284 h 874716"/>
                  <a:gd name="connsiteX3" fmla="*/ 6766024 w 6857455"/>
                  <a:gd name="connsiteY3" fmla="*/ 500372 h 874716"/>
                  <a:gd name="connsiteX4" fmla="*/ 6734971 w 6857455"/>
                  <a:gd name="connsiteY4" fmla="*/ 500944 h 874716"/>
                  <a:gd name="connsiteX5" fmla="*/ 6683915 w 6857455"/>
                  <a:gd name="connsiteY5" fmla="*/ 507040 h 874716"/>
                  <a:gd name="connsiteX6" fmla="*/ 6628860 w 6857455"/>
                  <a:gd name="connsiteY6" fmla="*/ 495418 h 874716"/>
                  <a:gd name="connsiteX7" fmla="*/ 6588662 w 6857455"/>
                  <a:gd name="connsiteY7" fmla="*/ 487227 h 874716"/>
                  <a:gd name="connsiteX8" fmla="*/ 6476074 w 6857455"/>
                  <a:gd name="connsiteY8" fmla="*/ 511230 h 874716"/>
                  <a:gd name="connsiteX9" fmla="*/ 6382345 w 6857455"/>
                  <a:gd name="connsiteY9" fmla="*/ 534853 h 874716"/>
                  <a:gd name="connsiteX10" fmla="*/ 6369391 w 6857455"/>
                  <a:gd name="connsiteY10" fmla="*/ 531615 h 874716"/>
                  <a:gd name="connsiteX11" fmla="*/ 6244799 w 6857455"/>
                  <a:gd name="connsiteY11" fmla="*/ 512182 h 874716"/>
                  <a:gd name="connsiteX12" fmla="*/ 6190315 w 6857455"/>
                  <a:gd name="connsiteY12" fmla="*/ 485703 h 874716"/>
                  <a:gd name="connsiteX13" fmla="*/ 6115446 w 6857455"/>
                  <a:gd name="connsiteY13" fmla="*/ 462270 h 874716"/>
                  <a:gd name="connsiteX14" fmla="*/ 6032194 w 6857455"/>
                  <a:gd name="connsiteY14" fmla="*/ 434266 h 874716"/>
                  <a:gd name="connsiteX15" fmla="*/ 5971042 w 6857455"/>
                  <a:gd name="connsiteY15" fmla="*/ 420738 h 874716"/>
                  <a:gd name="connsiteX16" fmla="*/ 5880933 w 6857455"/>
                  <a:gd name="connsiteY16" fmla="*/ 430646 h 874716"/>
                  <a:gd name="connsiteX17" fmla="*/ 5862452 w 6857455"/>
                  <a:gd name="connsiteY17" fmla="*/ 438648 h 874716"/>
                  <a:gd name="connsiteX18" fmla="*/ 5685283 w 6857455"/>
                  <a:gd name="connsiteY18" fmla="*/ 498658 h 874716"/>
                  <a:gd name="connsiteX19" fmla="*/ 5567169 w 6857455"/>
                  <a:gd name="connsiteY19" fmla="*/ 499420 h 874716"/>
                  <a:gd name="connsiteX20" fmla="*/ 5527923 w 6857455"/>
                  <a:gd name="connsiteY20" fmla="*/ 490466 h 874716"/>
                  <a:gd name="connsiteX21" fmla="*/ 5456292 w 6857455"/>
                  <a:gd name="connsiteY21" fmla="*/ 450650 h 874716"/>
                  <a:gd name="connsiteX22" fmla="*/ 5424670 w 6857455"/>
                  <a:gd name="connsiteY22" fmla="*/ 444934 h 874716"/>
                  <a:gd name="connsiteX23" fmla="*/ 5368662 w 6857455"/>
                  <a:gd name="connsiteY23" fmla="*/ 441124 h 874716"/>
                  <a:gd name="connsiteX24" fmla="*/ 5247118 w 6857455"/>
                  <a:gd name="connsiteY24" fmla="*/ 444934 h 874716"/>
                  <a:gd name="connsiteX25" fmla="*/ 5088617 w 6857455"/>
                  <a:gd name="connsiteY25" fmla="*/ 428742 h 874716"/>
                  <a:gd name="connsiteX26" fmla="*/ 5025750 w 6857455"/>
                  <a:gd name="connsiteY26" fmla="*/ 433694 h 874716"/>
                  <a:gd name="connsiteX27" fmla="*/ 4957930 w 6857455"/>
                  <a:gd name="connsiteY27" fmla="*/ 442268 h 874716"/>
                  <a:gd name="connsiteX28" fmla="*/ 4938116 w 6857455"/>
                  <a:gd name="connsiteY28" fmla="*/ 441886 h 874716"/>
                  <a:gd name="connsiteX29" fmla="*/ 4833910 w 6857455"/>
                  <a:gd name="connsiteY29" fmla="*/ 421693 h 874716"/>
                  <a:gd name="connsiteX30" fmla="*/ 4810095 w 6857455"/>
                  <a:gd name="connsiteY30" fmla="*/ 408167 h 874716"/>
                  <a:gd name="connsiteX31" fmla="*/ 4747991 w 6857455"/>
                  <a:gd name="connsiteY31" fmla="*/ 413691 h 874716"/>
                  <a:gd name="connsiteX32" fmla="*/ 4692745 w 6857455"/>
                  <a:gd name="connsiteY32" fmla="*/ 435790 h 874716"/>
                  <a:gd name="connsiteX33" fmla="*/ 4375933 w 6857455"/>
                  <a:gd name="connsiteY33" fmla="*/ 483417 h 874716"/>
                  <a:gd name="connsiteX34" fmla="*/ 4185426 w 6857455"/>
                  <a:gd name="connsiteY34" fmla="*/ 484179 h 874716"/>
                  <a:gd name="connsiteX35" fmla="*/ 4052072 w 6857455"/>
                  <a:gd name="connsiteY35" fmla="*/ 505134 h 874716"/>
                  <a:gd name="connsiteX36" fmla="*/ 4029973 w 6857455"/>
                  <a:gd name="connsiteY36" fmla="*/ 527233 h 874716"/>
                  <a:gd name="connsiteX37" fmla="*/ 3948626 w 6857455"/>
                  <a:gd name="connsiteY37" fmla="*/ 550666 h 874716"/>
                  <a:gd name="connsiteX38" fmla="*/ 3871280 w 6857455"/>
                  <a:gd name="connsiteY38" fmla="*/ 502275 h 874716"/>
                  <a:gd name="connsiteX39" fmla="*/ 3774312 w 6857455"/>
                  <a:gd name="connsiteY39" fmla="*/ 429122 h 874716"/>
                  <a:gd name="connsiteX40" fmla="*/ 3721543 w 6857455"/>
                  <a:gd name="connsiteY40" fmla="*/ 428552 h 874716"/>
                  <a:gd name="connsiteX41" fmla="*/ 3612763 w 6857455"/>
                  <a:gd name="connsiteY41" fmla="*/ 414263 h 874716"/>
                  <a:gd name="connsiteX42" fmla="*/ 3537323 w 6857455"/>
                  <a:gd name="connsiteY42" fmla="*/ 389878 h 874716"/>
                  <a:gd name="connsiteX43" fmla="*/ 3431593 w 6857455"/>
                  <a:gd name="connsiteY43" fmla="*/ 360921 h 874716"/>
                  <a:gd name="connsiteX44" fmla="*/ 3392158 w 6857455"/>
                  <a:gd name="connsiteY44" fmla="*/ 345681 h 874716"/>
                  <a:gd name="connsiteX45" fmla="*/ 3297856 w 6857455"/>
                  <a:gd name="connsiteY45" fmla="*/ 323010 h 874716"/>
                  <a:gd name="connsiteX46" fmla="*/ 3219748 w 6857455"/>
                  <a:gd name="connsiteY46" fmla="*/ 308151 h 874716"/>
                  <a:gd name="connsiteX47" fmla="*/ 3156692 w 6857455"/>
                  <a:gd name="connsiteY47" fmla="*/ 261668 h 874716"/>
                  <a:gd name="connsiteX48" fmla="*/ 3136497 w 6857455"/>
                  <a:gd name="connsiteY48" fmla="*/ 237663 h 874716"/>
                  <a:gd name="connsiteX49" fmla="*/ 3119733 w 6857455"/>
                  <a:gd name="connsiteY49" fmla="*/ 222233 h 874716"/>
                  <a:gd name="connsiteX50" fmla="*/ 3045436 w 6857455"/>
                  <a:gd name="connsiteY50" fmla="*/ 131742 h 874716"/>
                  <a:gd name="connsiteX51" fmla="*/ 3037054 w 6857455"/>
                  <a:gd name="connsiteY51" fmla="*/ 124121 h 874716"/>
                  <a:gd name="connsiteX52" fmla="*/ 2936466 w 6857455"/>
                  <a:gd name="connsiteY52" fmla="*/ 82400 h 874716"/>
                  <a:gd name="connsiteX53" fmla="*/ 2901031 w 6857455"/>
                  <a:gd name="connsiteY53" fmla="*/ 59731 h 874716"/>
                  <a:gd name="connsiteX54" fmla="*/ 2828259 w 6857455"/>
                  <a:gd name="connsiteY54" fmla="*/ 3149 h 874716"/>
                  <a:gd name="connsiteX55" fmla="*/ 2799492 w 6857455"/>
                  <a:gd name="connsiteY55" fmla="*/ 1245 h 874716"/>
                  <a:gd name="connsiteX56" fmla="*/ 2693570 w 6857455"/>
                  <a:gd name="connsiteY56" fmla="*/ 35154 h 874716"/>
                  <a:gd name="connsiteX57" fmla="*/ 2639847 w 6857455"/>
                  <a:gd name="connsiteY57" fmla="*/ 73448 h 874716"/>
                  <a:gd name="connsiteX58" fmla="*/ 2621178 w 6857455"/>
                  <a:gd name="connsiteY58" fmla="*/ 88688 h 874716"/>
                  <a:gd name="connsiteX59" fmla="*/ 2489348 w 6857455"/>
                  <a:gd name="connsiteY59" fmla="*/ 72304 h 874716"/>
                  <a:gd name="connsiteX60" fmla="*/ 2452580 w 6857455"/>
                  <a:gd name="connsiteY60" fmla="*/ 68683 h 874716"/>
                  <a:gd name="connsiteX61" fmla="*/ 2326464 w 6857455"/>
                  <a:gd name="connsiteY61" fmla="*/ 50395 h 874716"/>
                  <a:gd name="connsiteX62" fmla="*/ 2300365 w 6857455"/>
                  <a:gd name="connsiteY62" fmla="*/ 54777 h 874716"/>
                  <a:gd name="connsiteX63" fmla="*/ 2130434 w 6857455"/>
                  <a:gd name="connsiteY63" fmla="*/ 58397 h 874716"/>
                  <a:gd name="connsiteX64" fmla="*/ 2118621 w 6857455"/>
                  <a:gd name="connsiteY64" fmla="*/ 47919 h 874716"/>
                  <a:gd name="connsiteX65" fmla="*/ 2057659 w 6857455"/>
                  <a:gd name="connsiteY65" fmla="*/ 16866 h 874716"/>
                  <a:gd name="connsiteX66" fmla="*/ 1976314 w 6857455"/>
                  <a:gd name="connsiteY66" fmla="*/ 8865 h 874716"/>
                  <a:gd name="connsiteX67" fmla="*/ 1961454 w 6857455"/>
                  <a:gd name="connsiteY67" fmla="*/ 11724 h 874716"/>
                  <a:gd name="connsiteX68" fmla="*/ 1906588 w 6857455"/>
                  <a:gd name="connsiteY68" fmla="*/ 30964 h 874716"/>
                  <a:gd name="connsiteX69" fmla="*/ 1783330 w 6857455"/>
                  <a:gd name="connsiteY69" fmla="*/ 48871 h 874716"/>
                  <a:gd name="connsiteX70" fmla="*/ 1759327 w 6857455"/>
                  <a:gd name="connsiteY70" fmla="*/ 55349 h 874716"/>
                  <a:gd name="connsiteX71" fmla="*/ 1716082 w 6857455"/>
                  <a:gd name="connsiteY71" fmla="*/ 65445 h 874716"/>
                  <a:gd name="connsiteX72" fmla="*/ 1598920 w 6857455"/>
                  <a:gd name="connsiteY72" fmla="*/ 72114 h 874716"/>
                  <a:gd name="connsiteX73" fmla="*/ 1542150 w 6857455"/>
                  <a:gd name="connsiteY73" fmla="*/ 62207 h 874716"/>
                  <a:gd name="connsiteX74" fmla="*/ 1516813 w 6857455"/>
                  <a:gd name="connsiteY74" fmla="*/ 62779 h 874716"/>
                  <a:gd name="connsiteX75" fmla="*/ 1432228 w 6857455"/>
                  <a:gd name="connsiteY75" fmla="*/ 88116 h 874716"/>
                  <a:gd name="connsiteX76" fmla="*/ 1224765 w 6857455"/>
                  <a:gd name="connsiteY76" fmla="*/ 71924 h 874716"/>
                  <a:gd name="connsiteX77" fmla="*/ 1159231 w 6857455"/>
                  <a:gd name="connsiteY77" fmla="*/ 58207 h 874716"/>
                  <a:gd name="connsiteX78" fmla="*/ 1124370 w 6857455"/>
                  <a:gd name="connsiteY78" fmla="*/ 56301 h 874716"/>
                  <a:gd name="connsiteX79" fmla="*/ 1075600 w 6857455"/>
                  <a:gd name="connsiteY79" fmla="*/ 75542 h 874716"/>
                  <a:gd name="connsiteX80" fmla="*/ 986633 w 6857455"/>
                  <a:gd name="connsiteY80" fmla="*/ 79162 h 874716"/>
                  <a:gd name="connsiteX81" fmla="*/ 861089 w 6857455"/>
                  <a:gd name="connsiteY81" fmla="*/ 76304 h 874716"/>
                  <a:gd name="connsiteX82" fmla="*/ 759168 w 6857455"/>
                  <a:gd name="connsiteY82" fmla="*/ 104689 h 874716"/>
                  <a:gd name="connsiteX83" fmla="*/ 723735 w 6857455"/>
                  <a:gd name="connsiteY83" fmla="*/ 140696 h 874716"/>
                  <a:gd name="connsiteX84" fmla="*/ 647532 w 6857455"/>
                  <a:gd name="connsiteY84" fmla="*/ 147934 h 874716"/>
                  <a:gd name="connsiteX85" fmla="*/ 552659 w 6857455"/>
                  <a:gd name="connsiteY85" fmla="*/ 95926 h 874716"/>
                  <a:gd name="connsiteX86" fmla="*/ 541800 w 6857455"/>
                  <a:gd name="connsiteY86" fmla="*/ 97640 h 874716"/>
                  <a:gd name="connsiteX87" fmla="*/ 375107 w 6857455"/>
                  <a:gd name="connsiteY87" fmla="*/ 123169 h 874716"/>
                  <a:gd name="connsiteX88" fmla="*/ 273567 w 6857455"/>
                  <a:gd name="connsiteY88" fmla="*/ 145458 h 874716"/>
                  <a:gd name="connsiteX89" fmla="*/ 264043 w 6857455"/>
                  <a:gd name="connsiteY89" fmla="*/ 154792 h 874716"/>
                  <a:gd name="connsiteX90" fmla="*/ 169360 w 6857455"/>
                  <a:gd name="connsiteY90" fmla="*/ 177273 h 874716"/>
                  <a:gd name="connsiteX91" fmla="*/ 89347 w 6857455"/>
                  <a:gd name="connsiteY91" fmla="*/ 157460 h 874716"/>
                  <a:gd name="connsiteX92" fmla="*/ 34291 w 6857455"/>
                  <a:gd name="connsiteY92" fmla="*/ 145268 h 874716"/>
                  <a:gd name="connsiteX93" fmla="*/ 0 w 6857455"/>
                  <a:gd name="connsiteY93" fmla="*/ 142056 h 874716"/>
                  <a:gd name="connsiteX94" fmla="*/ 0 w 6857455"/>
                  <a:gd name="connsiteY94" fmla="*/ 849556 h 874716"/>
                  <a:gd name="connsiteX95" fmla="*/ 60652 w 6857455"/>
                  <a:gd name="connsiteY95" fmla="*/ 844783 h 874716"/>
                  <a:gd name="connsiteX96" fmla="*/ 119068 w 6857455"/>
                  <a:gd name="connsiteY96" fmla="*/ 827281 h 874716"/>
                  <a:gd name="connsiteX97" fmla="*/ 171840 w 6857455"/>
                  <a:gd name="connsiteY97" fmla="*/ 804420 h 874716"/>
                  <a:gd name="connsiteX98" fmla="*/ 274329 w 6857455"/>
                  <a:gd name="connsiteY98" fmla="*/ 794324 h 874716"/>
                  <a:gd name="connsiteX99" fmla="*/ 306715 w 6857455"/>
                  <a:gd name="connsiteY99" fmla="*/ 788798 h 874716"/>
                  <a:gd name="connsiteX100" fmla="*/ 393967 w 6857455"/>
                  <a:gd name="connsiteY100" fmla="*/ 765937 h 874716"/>
                  <a:gd name="connsiteX101" fmla="*/ 493793 w 6857455"/>
                  <a:gd name="connsiteY101" fmla="*/ 725549 h 874716"/>
                  <a:gd name="connsiteX102" fmla="*/ 546373 w 6857455"/>
                  <a:gd name="connsiteY102" fmla="*/ 740600 h 874716"/>
                  <a:gd name="connsiteX103" fmla="*/ 730211 w 6857455"/>
                  <a:gd name="connsiteY103" fmla="*/ 698116 h 874716"/>
                  <a:gd name="connsiteX104" fmla="*/ 784889 w 6857455"/>
                  <a:gd name="connsiteY104" fmla="*/ 676018 h 874716"/>
                  <a:gd name="connsiteX105" fmla="*/ 800509 w 6857455"/>
                  <a:gd name="connsiteY105" fmla="*/ 661349 h 874716"/>
                  <a:gd name="connsiteX106" fmla="*/ 857661 w 6857455"/>
                  <a:gd name="connsiteY106" fmla="*/ 626868 h 874716"/>
                  <a:gd name="connsiteX107" fmla="*/ 949102 w 6857455"/>
                  <a:gd name="connsiteY107" fmla="*/ 614676 h 874716"/>
                  <a:gd name="connsiteX108" fmla="*/ 960342 w 6857455"/>
                  <a:gd name="connsiteY108" fmla="*/ 607435 h 874716"/>
                  <a:gd name="connsiteX109" fmla="*/ 977109 w 6857455"/>
                  <a:gd name="connsiteY109" fmla="*/ 595815 h 874716"/>
                  <a:gd name="connsiteX110" fmla="*/ 1071218 w 6857455"/>
                  <a:gd name="connsiteY110" fmla="*/ 575240 h 874716"/>
                  <a:gd name="connsiteX111" fmla="*/ 1091983 w 6857455"/>
                  <a:gd name="connsiteY111" fmla="*/ 568764 h 874716"/>
                  <a:gd name="connsiteX112" fmla="*/ 1109321 w 6857455"/>
                  <a:gd name="connsiteY112" fmla="*/ 557904 h 874716"/>
                  <a:gd name="connsiteX113" fmla="*/ 1162279 w 6857455"/>
                  <a:gd name="connsiteY113" fmla="*/ 532949 h 874716"/>
                  <a:gd name="connsiteX114" fmla="*/ 1206097 w 6857455"/>
                  <a:gd name="connsiteY114" fmla="*/ 532187 h 874716"/>
                  <a:gd name="connsiteX115" fmla="*/ 1266867 w 6857455"/>
                  <a:gd name="connsiteY115" fmla="*/ 518088 h 874716"/>
                  <a:gd name="connsiteX116" fmla="*/ 1380219 w 6857455"/>
                  <a:gd name="connsiteY116" fmla="*/ 504182 h 874716"/>
                  <a:gd name="connsiteX117" fmla="*/ 1403461 w 6857455"/>
                  <a:gd name="connsiteY117" fmla="*/ 496180 h 874716"/>
                  <a:gd name="connsiteX118" fmla="*/ 1544054 w 6857455"/>
                  <a:gd name="connsiteY118" fmla="*/ 458268 h 874716"/>
                  <a:gd name="connsiteX119" fmla="*/ 1656644 w 6857455"/>
                  <a:gd name="connsiteY119" fmla="*/ 459032 h 874716"/>
                  <a:gd name="connsiteX120" fmla="*/ 1665406 w 6857455"/>
                  <a:gd name="connsiteY120" fmla="*/ 460747 h 874716"/>
                  <a:gd name="connsiteX121" fmla="*/ 1708461 w 6857455"/>
                  <a:gd name="connsiteY121" fmla="*/ 473318 h 874716"/>
                  <a:gd name="connsiteX122" fmla="*/ 1775140 w 6857455"/>
                  <a:gd name="connsiteY122" fmla="*/ 469891 h 874716"/>
                  <a:gd name="connsiteX123" fmla="*/ 1821051 w 6857455"/>
                  <a:gd name="connsiteY123" fmla="*/ 452554 h 874716"/>
                  <a:gd name="connsiteX124" fmla="*/ 1878203 w 6857455"/>
                  <a:gd name="connsiteY124" fmla="*/ 451792 h 874716"/>
                  <a:gd name="connsiteX125" fmla="*/ 1943547 w 6857455"/>
                  <a:gd name="connsiteY125" fmla="*/ 462651 h 874716"/>
                  <a:gd name="connsiteX126" fmla="*/ 1972884 w 6857455"/>
                  <a:gd name="connsiteY126" fmla="*/ 464937 h 874716"/>
                  <a:gd name="connsiteX127" fmla="*/ 2053469 w 6857455"/>
                  <a:gd name="connsiteY127" fmla="*/ 487417 h 874716"/>
                  <a:gd name="connsiteX128" fmla="*/ 2101477 w 6857455"/>
                  <a:gd name="connsiteY128" fmla="*/ 481893 h 874716"/>
                  <a:gd name="connsiteX129" fmla="*/ 2148722 w 6857455"/>
                  <a:gd name="connsiteY129" fmla="*/ 467033 h 874716"/>
                  <a:gd name="connsiteX130" fmla="*/ 2179011 w 6857455"/>
                  <a:gd name="connsiteY130" fmla="*/ 452744 h 874716"/>
                  <a:gd name="connsiteX131" fmla="*/ 2240165 w 6857455"/>
                  <a:gd name="connsiteY131" fmla="*/ 442648 h 874716"/>
                  <a:gd name="connsiteX132" fmla="*/ 2251404 w 6857455"/>
                  <a:gd name="connsiteY132" fmla="*/ 444172 h 874716"/>
                  <a:gd name="connsiteX133" fmla="*/ 2433912 w 6857455"/>
                  <a:gd name="connsiteY133" fmla="*/ 456746 h 874716"/>
                  <a:gd name="connsiteX134" fmla="*/ 2506302 w 6857455"/>
                  <a:gd name="connsiteY134" fmla="*/ 476939 h 874716"/>
                  <a:gd name="connsiteX135" fmla="*/ 2521735 w 6857455"/>
                  <a:gd name="connsiteY135" fmla="*/ 479415 h 874716"/>
                  <a:gd name="connsiteX136" fmla="*/ 2675854 w 6857455"/>
                  <a:gd name="connsiteY136" fmla="*/ 502086 h 874716"/>
                  <a:gd name="connsiteX137" fmla="*/ 2692998 w 6857455"/>
                  <a:gd name="connsiteY137" fmla="*/ 503038 h 874716"/>
                  <a:gd name="connsiteX138" fmla="*/ 2740816 w 6857455"/>
                  <a:gd name="connsiteY138" fmla="*/ 499037 h 874716"/>
                  <a:gd name="connsiteX139" fmla="*/ 2853596 w 6857455"/>
                  <a:gd name="connsiteY139" fmla="*/ 540187 h 874716"/>
                  <a:gd name="connsiteX140" fmla="*/ 2966565 w 6857455"/>
                  <a:gd name="connsiteY140" fmla="*/ 554286 h 874716"/>
                  <a:gd name="connsiteX141" fmla="*/ 3028671 w 6857455"/>
                  <a:gd name="connsiteY141" fmla="*/ 554094 h 874716"/>
                  <a:gd name="connsiteX142" fmla="*/ 3073059 w 6857455"/>
                  <a:gd name="connsiteY142" fmla="*/ 564192 h 874716"/>
                  <a:gd name="connsiteX143" fmla="*/ 3182219 w 6857455"/>
                  <a:gd name="connsiteY143" fmla="*/ 594862 h 874716"/>
                  <a:gd name="connsiteX144" fmla="*/ 3233656 w 6857455"/>
                  <a:gd name="connsiteY144" fmla="*/ 599625 h 874716"/>
                  <a:gd name="connsiteX145" fmla="*/ 3288332 w 6857455"/>
                  <a:gd name="connsiteY145" fmla="*/ 609914 h 874716"/>
                  <a:gd name="connsiteX146" fmla="*/ 3423591 w 6857455"/>
                  <a:gd name="connsiteY146" fmla="*/ 656015 h 874716"/>
                  <a:gd name="connsiteX147" fmla="*/ 3534084 w 6857455"/>
                  <a:gd name="connsiteY147" fmla="*/ 653349 h 874716"/>
                  <a:gd name="connsiteX148" fmla="*/ 3604571 w 6857455"/>
                  <a:gd name="connsiteY148" fmla="*/ 653918 h 874716"/>
                  <a:gd name="connsiteX149" fmla="*/ 3688586 w 6857455"/>
                  <a:gd name="connsiteY149" fmla="*/ 669160 h 874716"/>
                  <a:gd name="connsiteX150" fmla="*/ 3757358 w 6857455"/>
                  <a:gd name="connsiteY150" fmla="*/ 691450 h 874716"/>
                  <a:gd name="connsiteX151" fmla="*/ 3852421 w 6857455"/>
                  <a:gd name="connsiteY151" fmla="*/ 709167 h 874716"/>
                  <a:gd name="connsiteX152" fmla="*/ 3947104 w 6857455"/>
                  <a:gd name="connsiteY152" fmla="*/ 743267 h 874716"/>
                  <a:gd name="connsiteX153" fmla="*/ 4013208 w 6857455"/>
                  <a:gd name="connsiteY153" fmla="*/ 769367 h 874716"/>
                  <a:gd name="connsiteX154" fmla="*/ 4105222 w 6857455"/>
                  <a:gd name="connsiteY154" fmla="*/ 792418 h 874716"/>
                  <a:gd name="connsiteX155" fmla="*/ 4246006 w 6857455"/>
                  <a:gd name="connsiteY155" fmla="*/ 808610 h 874716"/>
                  <a:gd name="connsiteX156" fmla="*/ 4310779 w 6857455"/>
                  <a:gd name="connsiteY156" fmla="*/ 810326 h 874716"/>
                  <a:gd name="connsiteX157" fmla="*/ 4413272 w 6857455"/>
                  <a:gd name="connsiteY157" fmla="*/ 848235 h 874716"/>
                  <a:gd name="connsiteX158" fmla="*/ 4457087 w 6857455"/>
                  <a:gd name="connsiteY158" fmla="*/ 866524 h 874716"/>
                  <a:gd name="connsiteX159" fmla="*/ 4496523 w 6857455"/>
                  <a:gd name="connsiteY159" fmla="*/ 851284 h 874716"/>
                  <a:gd name="connsiteX160" fmla="*/ 4522050 w 6857455"/>
                  <a:gd name="connsiteY160" fmla="*/ 833757 h 874716"/>
                  <a:gd name="connsiteX161" fmla="*/ 4602824 w 6857455"/>
                  <a:gd name="connsiteY161" fmla="*/ 848618 h 874716"/>
                  <a:gd name="connsiteX162" fmla="*/ 4688553 w 6857455"/>
                  <a:gd name="connsiteY162" fmla="*/ 864238 h 874716"/>
                  <a:gd name="connsiteX163" fmla="*/ 4749895 w 6857455"/>
                  <a:gd name="connsiteY163" fmla="*/ 874716 h 874716"/>
                  <a:gd name="connsiteX164" fmla="*/ 4826480 w 6857455"/>
                  <a:gd name="connsiteY164" fmla="*/ 866334 h 874716"/>
                  <a:gd name="connsiteX165" fmla="*/ 4886870 w 6857455"/>
                  <a:gd name="connsiteY165" fmla="*/ 862906 h 874716"/>
                  <a:gd name="connsiteX166" fmla="*/ 4935639 w 6857455"/>
                  <a:gd name="connsiteY166" fmla="*/ 853190 h 874716"/>
                  <a:gd name="connsiteX167" fmla="*/ 4952784 w 6857455"/>
                  <a:gd name="connsiteY167" fmla="*/ 847473 h 874716"/>
                  <a:gd name="connsiteX168" fmla="*/ 5088617 w 6857455"/>
                  <a:gd name="connsiteY168" fmla="*/ 802896 h 874716"/>
                  <a:gd name="connsiteX169" fmla="*/ 5233781 w 6857455"/>
                  <a:gd name="connsiteY169" fmla="*/ 767271 h 874716"/>
                  <a:gd name="connsiteX170" fmla="*/ 5327893 w 6857455"/>
                  <a:gd name="connsiteY170" fmla="*/ 789752 h 874716"/>
                  <a:gd name="connsiteX171" fmla="*/ 5362946 w 6857455"/>
                  <a:gd name="connsiteY171" fmla="*/ 789370 h 874716"/>
                  <a:gd name="connsiteX172" fmla="*/ 5524115 w 6857455"/>
                  <a:gd name="connsiteY172" fmla="*/ 794514 h 874716"/>
                  <a:gd name="connsiteX173" fmla="*/ 5552500 w 6857455"/>
                  <a:gd name="connsiteY173" fmla="*/ 800038 h 874716"/>
                  <a:gd name="connsiteX174" fmla="*/ 5705857 w 6857455"/>
                  <a:gd name="connsiteY174" fmla="*/ 777367 h 874716"/>
                  <a:gd name="connsiteX175" fmla="*/ 5761485 w 6857455"/>
                  <a:gd name="connsiteY175" fmla="*/ 773557 h 874716"/>
                  <a:gd name="connsiteX176" fmla="*/ 5812731 w 6857455"/>
                  <a:gd name="connsiteY176" fmla="*/ 767271 h 874716"/>
                  <a:gd name="connsiteX177" fmla="*/ 5884361 w 6857455"/>
                  <a:gd name="connsiteY177" fmla="*/ 765747 h 874716"/>
                  <a:gd name="connsiteX178" fmla="*/ 5958660 w 6857455"/>
                  <a:gd name="connsiteY178" fmla="*/ 768605 h 874716"/>
                  <a:gd name="connsiteX179" fmla="*/ 6041528 w 6857455"/>
                  <a:gd name="connsiteY179" fmla="*/ 768033 h 874716"/>
                  <a:gd name="connsiteX180" fmla="*/ 6074297 w 6857455"/>
                  <a:gd name="connsiteY180" fmla="*/ 763081 h 874716"/>
                  <a:gd name="connsiteX181" fmla="*/ 6162880 w 6857455"/>
                  <a:gd name="connsiteY181" fmla="*/ 766509 h 874716"/>
                  <a:gd name="connsiteX182" fmla="*/ 6209364 w 6857455"/>
                  <a:gd name="connsiteY182" fmla="*/ 760795 h 874716"/>
                  <a:gd name="connsiteX183" fmla="*/ 6285948 w 6857455"/>
                  <a:gd name="connsiteY183" fmla="*/ 759651 h 874716"/>
                  <a:gd name="connsiteX184" fmla="*/ 6310905 w 6857455"/>
                  <a:gd name="connsiteY184" fmla="*/ 758316 h 874716"/>
                  <a:gd name="connsiteX185" fmla="*/ 6333194 w 6857455"/>
                  <a:gd name="connsiteY185" fmla="*/ 757554 h 874716"/>
                  <a:gd name="connsiteX186" fmla="*/ 6409586 w 6857455"/>
                  <a:gd name="connsiteY186" fmla="*/ 773177 h 874716"/>
                  <a:gd name="connsiteX187" fmla="*/ 6477407 w 6857455"/>
                  <a:gd name="connsiteY187" fmla="*/ 774129 h 874716"/>
                  <a:gd name="connsiteX188" fmla="*/ 6596283 w 6857455"/>
                  <a:gd name="connsiteY188" fmla="*/ 786703 h 874716"/>
                  <a:gd name="connsiteX189" fmla="*/ 6622573 w 6857455"/>
                  <a:gd name="connsiteY189" fmla="*/ 782321 h 874716"/>
                  <a:gd name="connsiteX190" fmla="*/ 6704872 w 6857455"/>
                  <a:gd name="connsiteY190" fmla="*/ 780607 h 874716"/>
                  <a:gd name="connsiteX191" fmla="*/ 6751738 w 6857455"/>
                  <a:gd name="connsiteY191" fmla="*/ 779273 h 874716"/>
                  <a:gd name="connsiteX192" fmla="*/ 6809650 w 6857455"/>
                  <a:gd name="connsiteY192" fmla="*/ 788417 h 874716"/>
                  <a:gd name="connsiteX193" fmla="*/ 6832976 w 6857455"/>
                  <a:gd name="connsiteY193" fmla="*/ 800428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</a:cxnLst>
                <a:rect l="l" t="t" r="r" b="b"/>
                <a:pathLst>
                  <a:path w="6857455" h="874716">
                    <a:moveTo>
                      <a:pt x="6857455" y="804643"/>
                    </a:moveTo>
                    <a:lnTo>
                      <a:pt x="6857455" y="562246"/>
                    </a:lnTo>
                    <a:lnTo>
                      <a:pt x="6829178" y="551284"/>
                    </a:lnTo>
                    <a:cubicBezTo>
                      <a:pt x="6805745" y="539044"/>
                      <a:pt x="6784885" y="521708"/>
                      <a:pt x="6766024" y="500372"/>
                    </a:cubicBezTo>
                    <a:cubicBezTo>
                      <a:pt x="6755166" y="488179"/>
                      <a:pt x="6746784" y="486845"/>
                      <a:pt x="6734971" y="500944"/>
                    </a:cubicBezTo>
                    <a:cubicBezTo>
                      <a:pt x="6721257" y="517326"/>
                      <a:pt x="6701634" y="510850"/>
                      <a:pt x="6683915" y="507040"/>
                    </a:cubicBezTo>
                    <a:cubicBezTo>
                      <a:pt x="6665629" y="503230"/>
                      <a:pt x="6647148" y="499228"/>
                      <a:pt x="6628860" y="495418"/>
                    </a:cubicBezTo>
                    <a:cubicBezTo>
                      <a:pt x="6615335" y="492752"/>
                      <a:pt x="6601999" y="490466"/>
                      <a:pt x="6588662" y="487227"/>
                    </a:cubicBezTo>
                    <a:cubicBezTo>
                      <a:pt x="6547133" y="477129"/>
                      <a:pt x="6509794" y="480177"/>
                      <a:pt x="6476074" y="511230"/>
                    </a:cubicBezTo>
                    <a:cubicBezTo>
                      <a:pt x="6450356" y="535043"/>
                      <a:pt x="6417399" y="542093"/>
                      <a:pt x="6382345" y="534853"/>
                    </a:cubicBezTo>
                    <a:cubicBezTo>
                      <a:pt x="6377963" y="533901"/>
                      <a:pt x="6372439" y="530091"/>
                      <a:pt x="6369391" y="531615"/>
                    </a:cubicBezTo>
                    <a:cubicBezTo>
                      <a:pt x="6323479" y="553904"/>
                      <a:pt x="6287092" y="514658"/>
                      <a:pt x="6244799" y="512182"/>
                    </a:cubicBezTo>
                    <a:cubicBezTo>
                      <a:pt x="6226130" y="511040"/>
                      <a:pt x="6207079" y="496942"/>
                      <a:pt x="6190315" y="485703"/>
                    </a:cubicBezTo>
                    <a:cubicBezTo>
                      <a:pt x="6167262" y="470271"/>
                      <a:pt x="6146687" y="455412"/>
                      <a:pt x="6115446" y="462270"/>
                    </a:cubicBezTo>
                    <a:cubicBezTo>
                      <a:pt x="6084203" y="469319"/>
                      <a:pt x="6055627" y="456364"/>
                      <a:pt x="6032194" y="434266"/>
                    </a:cubicBezTo>
                    <a:cubicBezTo>
                      <a:pt x="6014287" y="417501"/>
                      <a:pt x="5994665" y="415977"/>
                      <a:pt x="5971042" y="420738"/>
                    </a:cubicBezTo>
                    <a:cubicBezTo>
                      <a:pt x="5941513" y="426645"/>
                      <a:pt x="5910842" y="427027"/>
                      <a:pt x="5880933" y="430646"/>
                    </a:cubicBezTo>
                    <a:cubicBezTo>
                      <a:pt x="5874454" y="431408"/>
                      <a:pt x="5866265" y="434076"/>
                      <a:pt x="5862452" y="438648"/>
                    </a:cubicBezTo>
                    <a:cubicBezTo>
                      <a:pt x="5815779" y="495418"/>
                      <a:pt x="5750055" y="495990"/>
                      <a:pt x="5685283" y="498658"/>
                    </a:cubicBezTo>
                    <a:cubicBezTo>
                      <a:pt x="5646039" y="500372"/>
                      <a:pt x="5606604" y="500372"/>
                      <a:pt x="5567169" y="499420"/>
                    </a:cubicBezTo>
                    <a:cubicBezTo>
                      <a:pt x="5553832" y="499228"/>
                      <a:pt x="5539736" y="496180"/>
                      <a:pt x="5527923" y="490466"/>
                    </a:cubicBezTo>
                    <a:cubicBezTo>
                      <a:pt x="5503348" y="478463"/>
                      <a:pt x="5480680" y="462843"/>
                      <a:pt x="5456292" y="450650"/>
                    </a:cubicBezTo>
                    <a:cubicBezTo>
                      <a:pt x="5447151" y="445886"/>
                      <a:pt x="5435338" y="445696"/>
                      <a:pt x="5424670" y="444934"/>
                    </a:cubicBezTo>
                    <a:cubicBezTo>
                      <a:pt x="5405809" y="443410"/>
                      <a:pt x="5384854" y="447982"/>
                      <a:pt x="5368662" y="441124"/>
                    </a:cubicBezTo>
                    <a:cubicBezTo>
                      <a:pt x="5326559" y="423407"/>
                      <a:pt x="5287123" y="427407"/>
                      <a:pt x="5247118" y="444934"/>
                    </a:cubicBezTo>
                    <a:cubicBezTo>
                      <a:pt x="5191108" y="469509"/>
                      <a:pt x="5138148" y="467605"/>
                      <a:pt x="5088617" y="428742"/>
                    </a:cubicBezTo>
                    <a:cubicBezTo>
                      <a:pt x="5066328" y="411215"/>
                      <a:pt x="5044609" y="419596"/>
                      <a:pt x="5025750" y="433694"/>
                    </a:cubicBezTo>
                    <a:cubicBezTo>
                      <a:pt x="5004032" y="450078"/>
                      <a:pt x="4982885" y="454268"/>
                      <a:pt x="4957930" y="442268"/>
                    </a:cubicBezTo>
                    <a:cubicBezTo>
                      <a:pt x="4952404" y="439600"/>
                      <a:pt x="4944594" y="440933"/>
                      <a:pt x="4938116" y="441886"/>
                    </a:cubicBezTo>
                    <a:cubicBezTo>
                      <a:pt x="4901158" y="446648"/>
                      <a:pt x="4864009" y="454650"/>
                      <a:pt x="4833910" y="421693"/>
                    </a:cubicBezTo>
                    <a:cubicBezTo>
                      <a:pt x="4828004" y="415214"/>
                      <a:pt x="4818097" y="412549"/>
                      <a:pt x="4810095" y="408167"/>
                    </a:cubicBezTo>
                    <a:cubicBezTo>
                      <a:pt x="4776566" y="390258"/>
                      <a:pt x="4777900" y="391974"/>
                      <a:pt x="4747991" y="413691"/>
                    </a:cubicBezTo>
                    <a:cubicBezTo>
                      <a:pt x="4732369" y="425121"/>
                      <a:pt x="4710842" y="436742"/>
                      <a:pt x="4692745" y="435790"/>
                    </a:cubicBezTo>
                    <a:cubicBezTo>
                      <a:pt x="4583584" y="430075"/>
                      <a:pt x="4479758" y="457508"/>
                      <a:pt x="4375933" y="483417"/>
                    </a:cubicBezTo>
                    <a:cubicBezTo>
                      <a:pt x="4311923" y="499420"/>
                      <a:pt x="4249436" y="500372"/>
                      <a:pt x="4185426" y="484179"/>
                    </a:cubicBezTo>
                    <a:cubicBezTo>
                      <a:pt x="4139133" y="472367"/>
                      <a:pt x="4095315" y="491800"/>
                      <a:pt x="4052072" y="505134"/>
                    </a:cubicBezTo>
                    <a:cubicBezTo>
                      <a:pt x="4043117" y="507799"/>
                      <a:pt x="4034735" y="518278"/>
                      <a:pt x="4029973" y="527233"/>
                    </a:cubicBezTo>
                    <a:cubicBezTo>
                      <a:pt x="4012826" y="558858"/>
                      <a:pt x="3984441" y="563810"/>
                      <a:pt x="3948626" y="550666"/>
                    </a:cubicBezTo>
                    <a:cubicBezTo>
                      <a:pt x="3920241" y="540377"/>
                      <a:pt x="3894332" y="526661"/>
                      <a:pt x="3871280" y="502275"/>
                    </a:cubicBezTo>
                    <a:cubicBezTo>
                      <a:pt x="3844229" y="473701"/>
                      <a:pt x="3816224" y="441124"/>
                      <a:pt x="3774312" y="429122"/>
                    </a:cubicBezTo>
                    <a:cubicBezTo>
                      <a:pt x="3756214" y="423979"/>
                      <a:pt x="3740593" y="423217"/>
                      <a:pt x="3721543" y="428552"/>
                    </a:cubicBezTo>
                    <a:cubicBezTo>
                      <a:pt x="3684583" y="438837"/>
                      <a:pt x="3647436" y="446078"/>
                      <a:pt x="3612763" y="414263"/>
                    </a:cubicBezTo>
                    <a:cubicBezTo>
                      <a:pt x="3593712" y="396736"/>
                      <a:pt x="3567994" y="385496"/>
                      <a:pt x="3537323" y="389878"/>
                    </a:cubicBezTo>
                    <a:cubicBezTo>
                      <a:pt x="3499031" y="395402"/>
                      <a:pt x="3464168" y="381496"/>
                      <a:pt x="3431593" y="360921"/>
                    </a:cubicBezTo>
                    <a:cubicBezTo>
                      <a:pt x="3419971" y="353491"/>
                      <a:pt x="3405682" y="349301"/>
                      <a:pt x="3392158" y="345681"/>
                    </a:cubicBezTo>
                    <a:cubicBezTo>
                      <a:pt x="3360915" y="337298"/>
                      <a:pt x="3329480" y="329868"/>
                      <a:pt x="3297856" y="323010"/>
                    </a:cubicBezTo>
                    <a:cubicBezTo>
                      <a:pt x="3271948" y="317296"/>
                      <a:pt x="3245849" y="313104"/>
                      <a:pt x="3219748" y="308151"/>
                    </a:cubicBezTo>
                    <a:cubicBezTo>
                      <a:pt x="3191173" y="302817"/>
                      <a:pt x="3168502" y="290433"/>
                      <a:pt x="3156692" y="261668"/>
                    </a:cubicBezTo>
                    <a:cubicBezTo>
                      <a:pt x="3152882" y="252524"/>
                      <a:pt x="3143737" y="245283"/>
                      <a:pt x="3136497" y="237663"/>
                    </a:cubicBezTo>
                    <a:cubicBezTo>
                      <a:pt x="3131355" y="232139"/>
                      <a:pt x="3124495" y="227947"/>
                      <a:pt x="3119733" y="222233"/>
                    </a:cubicBezTo>
                    <a:cubicBezTo>
                      <a:pt x="3094776" y="192132"/>
                      <a:pt x="3070201" y="161843"/>
                      <a:pt x="3045436" y="131742"/>
                    </a:cubicBezTo>
                    <a:cubicBezTo>
                      <a:pt x="3042958" y="128884"/>
                      <a:pt x="3040292" y="125455"/>
                      <a:pt x="3037054" y="124121"/>
                    </a:cubicBezTo>
                    <a:cubicBezTo>
                      <a:pt x="3003525" y="110215"/>
                      <a:pt x="2969614" y="97070"/>
                      <a:pt x="2936466" y="82400"/>
                    </a:cubicBezTo>
                    <a:cubicBezTo>
                      <a:pt x="2923702" y="76686"/>
                      <a:pt x="2910558" y="69637"/>
                      <a:pt x="2901031" y="59731"/>
                    </a:cubicBezTo>
                    <a:cubicBezTo>
                      <a:pt x="2879314" y="37250"/>
                      <a:pt x="2859502" y="12866"/>
                      <a:pt x="2828259" y="3149"/>
                    </a:cubicBezTo>
                    <a:cubicBezTo>
                      <a:pt x="2819114" y="293"/>
                      <a:pt x="2808256" y="-1231"/>
                      <a:pt x="2799492" y="1245"/>
                    </a:cubicBezTo>
                    <a:cubicBezTo>
                      <a:pt x="2763867" y="11532"/>
                      <a:pt x="2729005" y="24296"/>
                      <a:pt x="2693570" y="35154"/>
                    </a:cubicBezTo>
                    <a:cubicBezTo>
                      <a:pt x="2671092" y="41823"/>
                      <a:pt x="2650707" y="49825"/>
                      <a:pt x="2639847" y="73448"/>
                    </a:cubicBezTo>
                    <a:cubicBezTo>
                      <a:pt x="2636801" y="80114"/>
                      <a:pt x="2628226" y="87354"/>
                      <a:pt x="2621178" y="88688"/>
                    </a:cubicBezTo>
                    <a:cubicBezTo>
                      <a:pt x="2575839" y="97260"/>
                      <a:pt x="2531069" y="101451"/>
                      <a:pt x="2489348" y="72304"/>
                    </a:cubicBezTo>
                    <a:cubicBezTo>
                      <a:pt x="2480585" y="66017"/>
                      <a:pt x="2464201" y="66017"/>
                      <a:pt x="2452580" y="68683"/>
                    </a:cubicBezTo>
                    <a:cubicBezTo>
                      <a:pt x="2407811" y="78590"/>
                      <a:pt x="2365328" y="82020"/>
                      <a:pt x="2326464" y="50395"/>
                    </a:cubicBezTo>
                    <a:cubicBezTo>
                      <a:pt x="2321892" y="46585"/>
                      <a:pt x="2307224" y="50015"/>
                      <a:pt x="2300365" y="54777"/>
                    </a:cubicBezTo>
                    <a:cubicBezTo>
                      <a:pt x="2234259" y="101261"/>
                      <a:pt x="2198064" y="102405"/>
                      <a:pt x="2130434" y="58397"/>
                    </a:cubicBezTo>
                    <a:cubicBezTo>
                      <a:pt x="2126052" y="55539"/>
                      <a:pt x="2120337" y="52301"/>
                      <a:pt x="2118621" y="47919"/>
                    </a:cubicBezTo>
                    <a:cubicBezTo>
                      <a:pt x="2107001" y="19914"/>
                      <a:pt x="2082236" y="19152"/>
                      <a:pt x="2057659" y="16866"/>
                    </a:cubicBezTo>
                    <a:cubicBezTo>
                      <a:pt x="2030608" y="14390"/>
                      <a:pt x="2003555" y="11152"/>
                      <a:pt x="1976314" y="8865"/>
                    </a:cubicBezTo>
                    <a:cubicBezTo>
                      <a:pt x="1971550" y="8483"/>
                      <a:pt x="1966216" y="10007"/>
                      <a:pt x="1961454" y="11724"/>
                    </a:cubicBezTo>
                    <a:cubicBezTo>
                      <a:pt x="1943165" y="18010"/>
                      <a:pt x="1925449" y="27154"/>
                      <a:pt x="1906588" y="30964"/>
                    </a:cubicBezTo>
                    <a:cubicBezTo>
                      <a:pt x="1865821" y="39156"/>
                      <a:pt x="1826385" y="55539"/>
                      <a:pt x="1783330" y="48871"/>
                    </a:cubicBezTo>
                    <a:cubicBezTo>
                      <a:pt x="1775902" y="47729"/>
                      <a:pt x="1767327" y="53253"/>
                      <a:pt x="1759327" y="55349"/>
                    </a:cubicBezTo>
                    <a:cubicBezTo>
                      <a:pt x="1744849" y="58969"/>
                      <a:pt x="1730750" y="64111"/>
                      <a:pt x="1716082" y="65445"/>
                    </a:cubicBezTo>
                    <a:cubicBezTo>
                      <a:pt x="1677218" y="68875"/>
                      <a:pt x="1637975" y="71924"/>
                      <a:pt x="1598920" y="72114"/>
                    </a:cubicBezTo>
                    <a:cubicBezTo>
                      <a:pt x="1580061" y="72304"/>
                      <a:pt x="1561201" y="65065"/>
                      <a:pt x="1542150" y="62207"/>
                    </a:cubicBezTo>
                    <a:cubicBezTo>
                      <a:pt x="1533578" y="60873"/>
                      <a:pt x="1519669" y="58587"/>
                      <a:pt x="1516813" y="62779"/>
                    </a:cubicBezTo>
                    <a:cubicBezTo>
                      <a:pt x="1494714" y="94592"/>
                      <a:pt x="1463661" y="88496"/>
                      <a:pt x="1432228" y="88116"/>
                    </a:cubicBezTo>
                    <a:cubicBezTo>
                      <a:pt x="1362884" y="87354"/>
                      <a:pt x="1295826" y="60493"/>
                      <a:pt x="1224765" y="71924"/>
                    </a:cubicBezTo>
                    <a:cubicBezTo>
                      <a:pt x="1204191" y="75162"/>
                      <a:pt x="1181330" y="62397"/>
                      <a:pt x="1159231" y="58207"/>
                    </a:cubicBezTo>
                    <a:cubicBezTo>
                      <a:pt x="1147801" y="56111"/>
                      <a:pt x="1135228" y="53633"/>
                      <a:pt x="1124370" y="56301"/>
                    </a:cubicBezTo>
                    <a:cubicBezTo>
                      <a:pt x="1107605" y="60493"/>
                      <a:pt x="1091411" y="68113"/>
                      <a:pt x="1075600" y="75542"/>
                    </a:cubicBezTo>
                    <a:cubicBezTo>
                      <a:pt x="1046261" y="89258"/>
                      <a:pt x="1016162" y="89258"/>
                      <a:pt x="986633" y="79162"/>
                    </a:cubicBezTo>
                    <a:cubicBezTo>
                      <a:pt x="944722" y="64873"/>
                      <a:pt x="903193" y="64873"/>
                      <a:pt x="861089" y="76304"/>
                    </a:cubicBezTo>
                    <a:cubicBezTo>
                      <a:pt x="826990" y="85638"/>
                      <a:pt x="791935" y="92116"/>
                      <a:pt x="759168" y="104689"/>
                    </a:cubicBezTo>
                    <a:cubicBezTo>
                      <a:pt x="744689" y="110215"/>
                      <a:pt x="732497" y="126597"/>
                      <a:pt x="723735" y="140696"/>
                    </a:cubicBezTo>
                    <a:cubicBezTo>
                      <a:pt x="706018" y="169271"/>
                      <a:pt x="674013" y="169081"/>
                      <a:pt x="647532" y="147934"/>
                    </a:cubicBezTo>
                    <a:cubicBezTo>
                      <a:pt x="619717" y="125645"/>
                      <a:pt x="584664" y="112501"/>
                      <a:pt x="552659" y="95926"/>
                    </a:cubicBezTo>
                    <a:cubicBezTo>
                      <a:pt x="549993" y="94592"/>
                      <a:pt x="545039" y="96116"/>
                      <a:pt x="541800" y="97640"/>
                    </a:cubicBezTo>
                    <a:cubicBezTo>
                      <a:pt x="488649" y="122407"/>
                      <a:pt x="433593" y="126979"/>
                      <a:pt x="375107" y="123169"/>
                    </a:cubicBezTo>
                    <a:cubicBezTo>
                      <a:pt x="341960" y="121073"/>
                      <a:pt x="307289" y="137076"/>
                      <a:pt x="273567" y="145458"/>
                    </a:cubicBezTo>
                    <a:cubicBezTo>
                      <a:pt x="269757" y="146410"/>
                      <a:pt x="266519" y="151174"/>
                      <a:pt x="264043" y="154792"/>
                    </a:cubicBezTo>
                    <a:cubicBezTo>
                      <a:pt x="240228" y="190800"/>
                      <a:pt x="208223" y="200706"/>
                      <a:pt x="169360" y="177273"/>
                    </a:cubicBezTo>
                    <a:cubicBezTo>
                      <a:pt x="143643" y="161651"/>
                      <a:pt x="118114" y="158032"/>
                      <a:pt x="89347" y="157460"/>
                    </a:cubicBezTo>
                    <a:cubicBezTo>
                      <a:pt x="71059" y="157078"/>
                      <a:pt x="52962" y="147934"/>
                      <a:pt x="34291" y="145268"/>
                    </a:cubicBezTo>
                    <a:lnTo>
                      <a:pt x="0" y="142056"/>
                    </a:lnTo>
                    <a:lnTo>
                      <a:pt x="0" y="849556"/>
                    </a:lnTo>
                    <a:lnTo>
                      <a:pt x="60652" y="844783"/>
                    </a:lnTo>
                    <a:cubicBezTo>
                      <a:pt x="80251" y="839473"/>
                      <a:pt x="99446" y="832043"/>
                      <a:pt x="119068" y="827281"/>
                    </a:cubicBezTo>
                    <a:cubicBezTo>
                      <a:pt x="137355" y="822899"/>
                      <a:pt x="154501" y="812802"/>
                      <a:pt x="171840" y="804420"/>
                    </a:cubicBezTo>
                    <a:cubicBezTo>
                      <a:pt x="204985" y="788417"/>
                      <a:pt x="240420" y="798514"/>
                      <a:pt x="274329" y="794324"/>
                    </a:cubicBezTo>
                    <a:cubicBezTo>
                      <a:pt x="285188" y="792990"/>
                      <a:pt x="296046" y="791466"/>
                      <a:pt x="306715" y="788798"/>
                    </a:cubicBezTo>
                    <a:cubicBezTo>
                      <a:pt x="335864" y="781749"/>
                      <a:pt x="365583" y="775653"/>
                      <a:pt x="393967" y="765937"/>
                    </a:cubicBezTo>
                    <a:cubicBezTo>
                      <a:pt x="426165" y="755078"/>
                      <a:pt x="457028" y="740600"/>
                      <a:pt x="493793" y="725549"/>
                    </a:cubicBezTo>
                    <a:cubicBezTo>
                      <a:pt x="506557" y="729360"/>
                      <a:pt x="526180" y="739648"/>
                      <a:pt x="546373" y="740600"/>
                    </a:cubicBezTo>
                    <a:cubicBezTo>
                      <a:pt x="611337" y="743838"/>
                      <a:pt x="672107" y="726121"/>
                      <a:pt x="730211" y="698116"/>
                    </a:cubicBezTo>
                    <a:cubicBezTo>
                      <a:pt x="747927" y="689734"/>
                      <a:pt x="766980" y="684210"/>
                      <a:pt x="784889" y="676018"/>
                    </a:cubicBezTo>
                    <a:cubicBezTo>
                      <a:pt x="791173" y="673161"/>
                      <a:pt x="799365" y="667065"/>
                      <a:pt x="800509" y="661349"/>
                    </a:cubicBezTo>
                    <a:cubicBezTo>
                      <a:pt x="807175" y="628201"/>
                      <a:pt x="831942" y="628772"/>
                      <a:pt x="857661" y="626868"/>
                    </a:cubicBezTo>
                    <a:cubicBezTo>
                      <a:pt x="888332" y="624582"/>
                      <a:pt x="918621" y="619248"/>
                      <a:pt x="949102" y="614676"/>
                    </a:cubicBezTo>
                    <a:cubicBezTo>
                      <a:pt x="953104" y="614104"/>
                      <a:pt x="956722" y="610104"/>
                      <a:pt x="960342" y="607435"/>
                    </a:cubicBezTo>
                    <a:cubicBezTo>
                      <a:pt x="965867" y="603435"/>
                      <a:pt x="971011" y="597339"/>
                      <a:pt x="977109" y="595815"/>
                    </a:cubicBezTo>
                    <a:cubicBezTo>
                      <a:pt x="1008350" y="588385"/>
                      <a:pt x="1039783" y="582099"/>
                      <a:pt x="1071218" y="575240"/>
                    </a:cubicBezTo>
                    <a:cubicBezTo>
                      <a:pt x="1078266" y="573716"/>
                      <a:pt x="1085505" y="571812"/>
                      <a:pt x="1091983" y="568764"/>
                    </a:cubicBezTo>
                    <a:cubicBezTo>
                      <a:pt x="1098079" y="565906"/>
                      <a:pt x="1103223" y="560952"/>
                      <a:pt x="1109321" y="557904"/>
                    </a:cubicBezTo>
                    <a:cubicBezTo>
                      <a:pt x="1125892" y="549714"/>
                      <a:pt x="1142851" y="542093"/>
                      <a:pt x="1162279" y="532949"/>
                    </a:cubicBezTo>
                    <a:cubicBezTo>
                      <a:pt x="1173138" y="550094"/>
                      <a:pt x="1187810" y="540377"/>
                      <a:pt x="1206097" y="532187"/>
                    </a:cubicBezTo>
                    <a:cubicBezTo>
                      <a:pt x="1224765" y="523805"/>
                      <a:pt x="1246292" y="521137"/>
                      <a:pt x="1266867" y="518088"/>
                    </a:cubicBezTo>
                    <a:cubicBezTo>
                      <a:pt x="1304588" y="512564"/>
                      <a:pt x="1342499" y="509134"/>
                      <a:pt x="1380219" y="504182"/>
                    </a:cubicBezTo>
                    <a:cubicBezTo>
                      <a:pt x="1388221" y="503038"/>
                      <a:pt x="1397365" y="500944"/>
                      <a:pt x="1403461" y="496180"/>
                    </a:cubicBezTo>
                    <a:cubicBezTo>
                      <a:pt x="1445181" y="464175"/>
                      <a:pt x="1495858" y="455222"/>
                      <a:pt x="1544054" y="458268"/>
                    </a:cubicBezTo>
                    <a:cubicBezTo>
                      <a:pt x="1581965" y="460557"/>
                      <a:pt x="1619114" y="462270"/>
                      <a:pt x="1656644" y="459032"/>
                    </a:cubicBezTo>
                    <a:cubicBezTo>
                      <a:pt x="1659502" y="458841"/>
                      <a:pt x="1663312" y="459223"/>
                      <a:pt x="1665406" y="460747"/>
                    </a:cubicBezTo>
                    <a:cubicBezTo>
                      <a:pt x="1678360" y="470843"/>
                      <a:pt x="1691887" y="471605"/>
                      <a:pt x="1708461" y="473318"/>
                    </a:cubicBezTo>
                    <a:cubicBezTo>
                      <a:pt x="1731894" y="475797"/>
                      <a:pt x="1753421" y="474081"/>
                      <a:pt x="1775140" y="469891"/>
                    </a:cubicBezTo>
                    <a:cubicBezTo>
                      <a:pt x="1790952" y="466843"/>
                      <a:pt x="1806953" y="460557"/>
                      <a:pt x="1821051" y="452554"/>
                    </a:cubicBezTo>
                    <a:cubicBezTo>
                      <a:pt x="1840672" y="441314"/>
                      <a:pt x="1859535" y="436934"/>
                      <a:pt x="1878203" y="451792"/>
                    </a:cubicBezTo>
                    <a:cubicBezTo>
                      <a:pt x="1898396" y="467605"/>
                      <a:pt x="1921257" y="462081"/>
                      <a:pt x="1943547" y="462651"/>
                    </a:cubicBezTo>
                    <a:cubicBezTo>
                      <a:pt x="1953262" y="462843"/>
                      <a:pt x="1963550" y="462461"/>
                      <a:pt x="1972884" y="464937"/>
                    </a:cubicBezTo>
                    <a:cubicBezTo>
                      <a:pt x="1999935" y="471987"/>
                      <a:pt x="2026036" y="482655"/>
                      <a:pt x="2053469" y="487417"/>
                    </a:cubicBezTo>
                    <a:cubicBezTo>
                      <a:pt x="2068710" y="490084"/>
                      <a:pt x="2085664" y="485321"/>
                      <a:pt x="2101477" y="481893"/>
                    </a:cubicBezTo>
                    <a:cubicBezTo>
                      <a:pt x="2117479" y="478273"/>
                      <a:pt x="2133290" y="472749"/>
                      <a:pt x="2148722" y="467033"/>
                    </a:cubicBezTo>
                    <a:cubicBezTo>
                      <a:pt x="2159199" y="463223"/>
                      <a:pt x="2170629" y="459603"/>
                      <a:pt x="2179011" y="452744"/>
                    </a:cubicBezTo>
                    <a:cubicBezTo>
                      <a:pt x="2198064" y="437124"/>
                      <a:pt x="2217685" y="434455"/>
                      <a:pt x="2240165" y="442648"/>
                    </a:cubicBezTo>
                    <a:cubicBezTo>
                      <a:pt x="2243593" y="443982"/>
                      <a:pt x="2247594" y="443982"/>
                      <a:pt x="2251404" y="444172"/>
                    </a:cubicBezTo>
                    <a:cubicBezTo>
                      <a:pt x="2312370" y="448172"/>
                      <a:pt x="2373330" y="450650"/>
                      <a:pt x="2433912" y="456746"/>
                    </a:cubicBezTo>
                    <a:cubicBezTo>
                      <a:pt x="2458485" y="459223"/>
                      <a:pt x="2482107" y="470081"/>
                      <a:pt x="2506302" y="476939"/>
                    </a:cubicBezTo>
                    <a:cubicBezTo>
                      <a:pt x="2511256" y="478273"/>
                      <a:pt x="2516783" y="480369"/>
                      <a:pt x="2521735" y="479415"/>
                    </a:cubicBezTo>
                    <a:cubicBezTo>
                      <a:pt x="2575647" y="469891"/>
                      <a:pt x="2626132" y="483797"/>
                      <a:pt x="2675854" y="502086"/>
                    </a:cubicBezTo>
                    <a:cubicBezTo>
                      <a:pt x="2680996" y="503992"/>
                      <a:pt x="2687282" y="503419"/>
                      <a:pt x="2692998" y="503038"/>
                    </a:cubicBezTo>
                    <a:cubicBezTo>
                      <a:pt x="2709003" y="501706"/>
                      <a:pt x="2726337" y="495038"/>
                      <a:pt x="2740816" y="499037"/>
                    </a:cubicBezTo>
                    <a:cubicBezTo>
                      <a:pt x="2779297" y="510088"/>
                      <a:pt x="2817398" y="523423"/>
                      <a:pt x="2853596" y="540187"/>
                    </a:cubicBezTo>
                    <a:cubicBezTo>
                      <a:pt x="2890365" y="557142"/>
                      <a:pt x="2924464" y="571430"/>
                      <a:pt x="2966565" y="554286"/>
                    </a:cubicBezTo>
                    <a:cubicBezTo>
                      <a:pt x="2984472" y="547045"/>
                      <a:pt x="3008095" y="552190"/>
                      <a:pt x="3028671" y="554094"/>
                    </a:cubicBezTo>
                    <a:cubicBezTo>
                      <a:pt x="3043720" y="555618"/>
                      <a:pt x="3058198" y="564192"/>
                      <a:pt x="3073059" y="564192"/>
                    </a:cubicBezTo>
                    <a:cubicBezTo>
                      <a:pt x="3112686" y="564192"/>
                      <a:pt x="3147927" y="574288"/>
                      <a:pt x="3182219" y="594862"/>
                    </a:cubicBezTo>
                    <a:cubicBezTo>
                      <a:pt x="3195557" y="602863"/>
                      <a:pt x="3216322" y="597529"/>
                      <a:pt x="3233656" y="599625"/>
                    </a:cubicBezTo>
                    <a:cubicBezTo>
                      <a:pt x="3251947" y="602101"/>
                      <a:pt x="3270804" y="604387"/>
                      <a:pt x="3288332" y="609914"/>
                    </a:cubicBezTo>
                    <a:cubicBezTo>
                      <a:pt x="3333672" y="624392"/>
                      <a:pt x="3378441" y="640774"/>
                      <a:pt x="3423591" y="656015"/>
                    </a:cubicBezTo>
                    <a:cubicBezTo>
                      <a:pt x="3460738" y="668590"/>
                      <a:pt x="3497317" y="658683"/>
                      <a:pt x="3534084" y="653349"/>
                    </a:cubicBezTo>
                    <a:cubicBezTo>
                      <a:pt x="3557137" y="649919"/>
                      <a:pt x="3578662" y="641727"/>
                      <a:pt x="3604571" y="653918"/>
                    </a:cubicBezTo>
                    <a:cubicBezTo>
                      <a:pt x="3629338" y="665541"/>
                      <a:pt x="3660771" y="662873"/>
                      <a:pt x="3688586" y="669160"/>
                    </a:cubicBezTo>
                    <a:cubicBezTo>
                      <a:pt x="3712020" y="674494"/>
                      <a:pt x="3734687" y="683068"/>
                      <a:pt x="3757358" y="691450"/>
                    </a:cubicBezTo>
                    <a:cubicBezTo>
                      <a:pt x="3788221" y="702881"/>
                      <a:pt x="3818700" y="714881"/>
                      <a:pt x="3852421" y="709167"/>
                    </a:cubicBezTo>
                    <a:cubicBezTo>
                      <a:pt x="3890714" y="702689"/>
                      <a:pt x="3917001" y="727073"/>
                      <a:pt x="3947104" y="743267"/>
                    </a:cubicBezTo>
                    <a:cubicBezTo>
                      <a:pt x="3967869" y="754316"/>
                      <a:pt x="3990538" y="762509"/>
                      <a:pt x="4013208" y="769367"/>
                    </a:cubicBezTo>
                    <a:cubicBezTo>
                      <a:pt x="4043497" y="778321"/>
                      <a:pt x="4074740" y="783655"/>
                      <a:pt x="4105222" y="792418"/>
                    </a:cubicBezTo>
                    <a:cubicBezTo>
                      <a:pt x="4151325" y="805561"/>
                      <a:pt x="4198001" y="815850"/>
                      <a:pt x="4246006" y="808610"/>
                    </a:cubicBezTo>
                    <a:cubicBezTo>
                      <a:pt x="4268105" y="805372"/>
                      <a:pt x="4288682" y="805561"/>
                      <a:pt x="4310779" y="810326"/>
                    </a:cubicBezTo>
                    <a:cubicBezTo>
                      <a:pt x="4346974" y="818136"/>
                      <a:pt x="4384123" y="819089"/>
                      <a:pt x="4413272" y="848235"/>
                    </a:cubicBezTo>
                    <a:cubicBezTo>
                      <a:pt x="4423558" y="858524"/>
                      <a:pt x="4442037" y="861190"/>
                      <a:pt x="4457087" y="866524"/>
                    </a:cubicBezTo>
                    <a:cubicBezTo>
                      <a:pt x="4474424" y="872812"/>
                      <a:pt x="4487186" y="869572"/>
                      <a:pt x="4496523" y="851284"/>
                    </a:cubicBezTo>
                    <a:cubicBezTo>
                      <a:pt x="4500713" y="843093"/>
                      <a:pt x="4512715" y="835091"/>
                      <a:pt x="4522050" y="833757"/>
                    </a:cubicBezTo>
                    <a:cubicBezTo>
                      <a:pt x="4550055" y="829757"/>
                      <a:pt x="4575773" y="835663"/>
                      <a:pt x="4602824" y="848618"/>
                    </a:cubicBezTo>
                    <a:cubicBezTo>
                      <a:pt x="4628161" y="860810"/>
                      <a:pt x="4659786" y="859476"/>
                      <a:pt x="4688553" y="864238"/>
                    </a:cubicBezTo>
                    <a:cubicBezTo>
                      <a:pt x="4708936" y="867668"/>
                      <a:pt x="4729321" y="874716"/>
                      <a:pt x="4749895" y="874716"/>
                    </a:cubicBezTo>
                    <a:cubicBezTo>
                      <a:pt x="4775424" y="874716"/>
                      <a:pt x="4800761" y="868620"/>
                      <a:pt x="4826480" y="866334"/>
                    </a:cubicBezTo>
                    <a:cubicBezTo>
                      <a:pt x="4846482" y="864430"/>
                      <a:pt x="4866867" y="865192"/>
                      <a:pt x="4886870" y="862906"/>
                    </a:cubicBezTo>
                    <a:cubicBezTo>
                      <a:pt x="4903254" y="861190"/>
                      <a:pt x="4919447" y="856810"/>
                      <a:pt x="4935639" y="853190"/>
                    </a:cubicBezTo>
                    <a:cubicBezTo>
                      <a:pt x="4941546" y="851856"/>
                      <a:pt x="4947452" y="846711"/>
                      <a:pt x="4952784" y="847473"/>
                    </a:cubicBezTo>
                    <a:cubicBezTo>
                      <a:pt x="5005745" y="855666"/>
                      <a:pt x="5043847" y="819089"/>
                      <a:pt x="5088617" y="802896"/>
                    </a:cubicBezTo>
                    <a:cubicBezTo>
                      <a:pt x="5135672" y="785749"/>
                      <a:pt x="5181204" y="759461"/>
                      <a:pt x="5233781" y="767271"/>
                    </a:cubicBezTo>
                    <a:cubicBezTo>
                      <a:pt x="5265596" y="772033"/>
                      <a:pt x="5296267" y="783083"/>
                      <a:pt x="5327893" y="789752"/>
                    </a:cubicBezTo>
                    <a:cubicBezTo>
                      <a:pt x="5339132" y="792038"/>
                      <a:pt x="5351705" y="791656"/>
                      <a:pt x="5362946" y="789370"/>
                    </a:cubicBezTo>
                    <a:cubicBezTo>
                      <a:pt x="5417240" y="778891"/>
                      <a:pt x="5470771" y="777367"/>
                      <a:pt x="5524115" y="794514"/>
                    </a:cubicBezTo>
                    <a:cubicBezTo>
                      <a:pt x="5533257" y="797372"/>
                      <a:pt x="5542974" y="800038"/>
                      <a:pt x="5552500" y="800038"/>
                    </a:cubicBezTo>
                    <a:cubicBezTo>
                      <a:pt x="5604697" y="800038"/>
                      <a:pt x="5655944" y="796038"/>
                      <a:pt x="5705857" y="777367"/>
                    </a:cubicBezTo>
                    <a:cubicBezTo>
                      <a:pt x="5722622" y="771080"/>
                      <a:pt x="5743006" y="775081"/>
                      <a:pt x="5761485" y="773557"/>
                    </a:cubicBezTo>
                    <a:cubicBezTo>
                      <a:pt x="5778629" y="772224"/>
                      <a:pt x="5796156" y="771653"/>
                      <a:pt x="5812731" y="767271"/>
                    </a:cubicBezTo>
                    <a:cubicBezTo>
                      <a:pt x="5836925" y="760795"/>
                      <a:pt x="5859404" y="760033"/>
                      <a:pt x="5884361" y="765747"/>
                    </a:cubicBezTo>
                    <a:cubicBezTo>
                      <a:pt x="5908174" y="771080"/>
                      <a:pt x="5933892" y="768415"/>
                      <a:pt x="5958660" y="768605"/>
                    </a:cubicBezTo>
                    <a:cubicBezTo>
                      <a:pt x="5986282" y="768795"/>
                      <a:pt x="6013906" y="768984"/>
                      <a:pt x="6041528" y="768033"/>
                    </a:cubicBezTo>
                    <a:cubicBezTo>
                      <a:pt x="6052579" y="767653"/>
                      <a:pt x="6065151" y="760033"/>
                      <a:pt x="6074297" y="763081"/>
                    </a:cubicBezTo>
                    <a:cubicBezTo>
                      <a:pt x="6103824" y="773366"/>
                      <a:pt x="6133353" y="760985"/>
                      <a:pt x="6162880" y="766509"/>
                    </a:cubicBezTo>
                    <a:cubicBezTo>
                      <a:pt x="6177360" y="769367"/>
                      <a:pt x="6193743" y="761557"/>
                      <a:pt x="6209364" y="760795"/>
                    </a:cubicBezTo>
                    <a:cubicBezTo>
                      <a:pt x="6234892" y="759461"/>
                      <a:pt x="6260419" y="760033"/>
                      <a:pt x="6285948" y="759651"/>
                    </a:cubicBezTo>
                    <a:cubicBezTo>
                      <a:pt x="6294330" y="759461"/>
                      <a:pt x="6302523" y="758699"/>
                      <a:pt x="6310905" y="758316"/>
                    </a:cubicBezTo>
                    <a:cubicBezTo>
                      <a:pt x="6318335" y="757936"/>
                      <a:pt x="6326145" y="756222"/>
                      <a:pt x="6333194" y="757554"/>
                    </a:cubicBezTo>
                    <a:cubicBezTo>
                      <a:pt x="6358723" y="762318"/>
                      <a:pt x="6383869" y="770129"/>
                      <a:pt x="6409586" y="773177"/>
                    </a:cubicBezTo>
                    <a:cubicBezTo>
                      <a:pt x="6431875" y="775843"/>
                      <a:pt x="6454928" y="772224"/>
                      <a:pt x="6477407" y="774129"/>
                    </a:cubicBezTo>
                    <a:cubicBezTo>
                      <a:pt x="6517032" y="777367"/>
                      <a:pt x="6556657" y="783083"/>
                      <a:pt x="6596283" y="786703"/>
                    </a:cubicBezTo>
                    <a:cubicBezTo>
                      <a:pt x="6604857" y="787465"/>
                      <a:pt x="6613809" y="782701"/>
                      <a:pt x="6622573" y="782321"/>
                    </a:cubicBezTo>
                    <a:cubicBezTo>
                      <a:pt x="6650006" y="781369"/>
                      <a:pt x="6677439" y="781177"/>
                      <a:pt x="6704872" y="780607"/>
                    </a:cubicBezTo>
                    <a:cubicBezTo>
                      <a:pt x="6720493" y="780415"/>
                      <a:pt x="6736305" y="780987"/>
                      <a:pt x="6751738" y="779273"/>
                    </a:cubicBezTo>
                    <a:cubicBezTo>
                      <a:pt x="6772120" y="776987"/>
                      <a:pt x="6790599" y="773557"/>
                      <a:pt x="6809650" y="788417"/>
                    </a:cubicBezTo>
                    <a:cubicBezTo>
                      <a:pt x="6816984" y="794180"/>
                      <a:pt x="6824819" y="797942"/>
                      <a:pt x="6832976" y="80042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62ADFEB1-865E-4545-83BC-455BF39EF85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 flipH="1">
                <a:off x="2640988" y="2991370"/>
                <a:ext cx="6857455" cy="874716"/>
              </a:xfrm>
              <a:custGeom>
                <a:avLst/>
                <a:gdLst>
                  <a:gd name="connsiteX0" fmla="*/ 6857455 w 6857455"/>
                  <a:gd name="connsiteY0" fmla="*/ 804643 h 874716"/>
                  <a:gd name="connsiteX1" fmla="*/ 6857455 w 6857455"/>
                  <a:gd name="connsiteY1" fmla="*/ 562246 h 874716"/>
                  <a:gd name="connsiteX2" fmla="*/ 6829178 w 6857455"/>
                  <a:gd name="connsiteY2" fmla="*/ 551284 h 874716"/>
                  <a:gd name="connsiteX3" fmla="*/ 6766024 w 6857455"/>
                  <a:gd name="connsiteY3" fmla="*/ 500372 h 874716"/>
                  <a:gd name="connsiteX4" fmla="*/ 6734971 w 6857455"/>
                  <a:gd name="connsiteY4" fmla="*/ 500944 h 874716"/>
                  <a:gd name="connsiteX5" fmla="*/ 6683915 w 6857455"/>
                  <a:gd name="connsiteY5" fmla="*/ 507040 h 874716"/>
                  <a:gd name="connsiteX6" fmla="*/ 6628860 w 6857455"/>
                  <a:gd name="connsiteY6" fmla="*/ 495418 h 874716"/>
                  <a:gd name="connsiteX7" fmla="*/ 6588662 w 6857455"/>
                  <a:gd name="connsiteY7" fmla="*/ 487227 h 874716"/>
                  <a:gd name="connsiteX8" fmla="*/ 6476074 w 6857455"/>
                  <a:gd name="connsiteY8" fmla="*/ 511230 h 874716"/>
                  <a:gd name="connsiteX9" fmla="*/ 6382345 w 6857455"/>
                  <a:gd name="connsiteY9" fmla="*/ 534853 h 874716"/>
                  <a:gd name="connsiteX10" fmla="*/ 6369391 w 6857455"/>
                  <a:gd name="connsiteY10" fmla="*/ 531615 h 874716"/>
                  <a:gd name="connsiteX11" fmla="*/ 6244799 w 6857455"/>
                  <a:gd name="connsiteY11" fmla="*/ 512182 h 874716"/>
                  <a:gd name="connsiteX12" fmla="*/ 6190315 w 6857455"/>
                  <a:gd name="connsiteY12" fmla="*/ 485703 h 874716"/>
                  <a:gd name="connsiteX13" fmla="*/ 6115446 w 6857455"/>
                  <a:gd name="connsiteY13" fmla="*/ 462270 h 874716"/>
                  <a:gd name="connsiteX14" fmla="*/ 6032194 w 6857455"/>
                  <a:gd name="connsiteY14" fmla="*/ 434266 h 874716"/>
                  <a:gd name="connsiteX15" fmla="*/ 5971042 w 6857455"/>
                  <a:gd name="connsiteY15" fmla="*/ 420738 h 874716"/>
                  <a:gd name="connsiteX16" fmla="*/ 5880933 w 6857455"/>
                  <a:gd name="connsiteY16" fmla="*/ 430646 h 874716"/>
                  <a:gd name="connsiteX17" fmla="*/ 5862452 w 6857455"/>
                  <a:gd name="connsiteY17" fmla="*/ 438648 h 874716"/>
                  <a:gd name="connsiteX18" fmla="*/ 5685283 w 6857455"/>
                  <a:gd name="connsiteY18" fmla="*/ 498658 h 874716"/>
                  <a:gd name="connsiteX19" fmla="*/ 5567169 w 6857455"/>
                  <a:gd name="connsiteY19" fmla="*/ 499420 h 874716"/>
                  <a:gd name="connsiteX20" fmla="*/ 5527923 w 6857455"/>
                  <a:gd name="connsiteY20" fmla="*/ 490466 h 874716"/>
                  <a:gd name="connsiteX21" fmla="*/ 5456292 w 6857455"/>
                  <a:gd name="connsiteY21" fmla="*/ 450650 h 874716"/>
                  <a:gd name="connsiteX22" fmla="*/ 5424670 w 6857455"/>
                  <a:gd name="connsiteY22" fmla="*/ 444934 h 874716"/>
                  <a:gd name="connsiteX23" fmla="*/ 5368662 w 6857455"/>
                  <a:gd name="connsiteY23" fmla="*/ 441124 h 874716"/>
                  <a:gd name="connsiteX24" fmla="*/ 5247118 w 6857455"/>
                  <a:gd name="connsiteY24" fmla="*/ 444934 h 874716"/>
                  <a:gd name="connsiteX25" fmla="*/ 5088617 w 6857455"/>
                  <a:gd name="connsiteY25" fmla="*/ 428742 h 874716"/>
                  <a:gd name="connsiteX26" fmla="*/ 5025750 w 6857455"/>
                  <a:gd name="connsiteY26" fmla="*/ 433694 h 874716"/>
                  <a:gd name="connsiteX27" fmla="*/ 4957930 w 6857455"/>
                  <a:gd name="connsiteY27" fmla="*/ 442268 h 874716"/>
                  <a:gd name="connsiteX28" fmla="*/ 4938116 w 6857455"/>
                  <a:gd name="connsiteY28" fmla="*/ 441886 h 874716"/>
                  <a:gd name="connsiteX29" fmla="*/ 4833910 w 6857455"/>
                  <a:gd name="connsiteY29" fmla="*/ 421693 h 874716"/>
                  <a:gd name="connsiteX30" fmla="*/ 4810095 w 6857455"/>
                  <a:gd name="connsiteY30" fmla="*/ 408167 h 874716"/>
                  <a:gd name="connsiteX31" fmla="*/ 4747991 w 6857455"/>
                  <a:gd name="connsiteY31" fmla="*/ 413691 h 874716"/>
                  <a:gd name="connsiteX32" fmla="*/ 4692745 w 6857455"/>
                  <a:gd name="connsiteY32" fmla="*/ 435790 h 874716"/>
                  <a:gd name="connsiteX33" fmla="*/ 4375933 w 6857455"/>
                  <a:gd name="connsiteY33" fmla="*/ 483417 h 874716"/>
                  <a:gd name="connsiteX34" fmla="*/ 4185426 w 6857455"/>
                  <a:gd name="connsiteY34" fmla="*/ 484179 h 874716"/>
                  <a:gd name="connsiteX35" fmla="*/ 4052072 w 6857455"/>
                  <a:gd name="connsiteY35" fmla="*/ 505134 h 874716"/>
                  <a:gd name="connsiteX36" fmla="*/ 4029973 w 6857455"/>
                  <a:gd name="connsiteY36" fmla="*/ 527233 h 874716"/>
                  <a:gd name="connsiteX37" fmla="*/ 3948626 w 6857455"/>
                  <a:gd name="connsiteY37" fmla="*/ 550666 h 874716"/>
                  <a:gd name="connsiteX38" fmla="*/ 3871280 w 6857455"/>
                  <a:gd name="connsiteY38" fmla="*/ 502275 h 874716"/>
                  <a:gd name="connsiteX39" fmla="*/ 3774312 w 6857455"/>
                  <a:gd name="connsiteY39" fmla="*/ 429122 h 874716"/>
                  <a:gd name="connsiteX40" fmla="*/ 3721543 w 6857455"/>
                  <a:gd name="connsiteY40" fmla="*/ 428552 h 874716"/>
                  <a:gd name="connsiteX41" fmla="*/ 3612763 w 6857455"/>
                  <a:gd name="connsiteY41" fmla="*/ 414263 h 874716"/>
                  <a:gd name="connsiteX42" fmla="*/ 3537323 w 6857455"/>
                  <a:gd name="connsiteY42" fmla="*/ 389878 h 874716"/>
                  <a:gd name="connsiteX43" fmla="*/ 3431593 w 6857455"/>
                  <a:gd name="connsiteY43" fmla="*/ 360921 h 874716"/>
                  <a:gd name="connsiteX44" fmla="*/ 3392158 w 6857455"/>
                  <a:gd name="connsiteY44" fmla="*/ 345681 h 874716"/>
                  <a:gd name="connsiteX45" fmla="*/ 3297856 w 6857455"/>
                  <a:gd name="connsiteY45" fmla="*/ 323010 h 874716"/>
                  <a:gd name="connsiteX46" fmla="*/ 3219748 w 6857455"/>
                  <a:gd name="connsiteY46" fmla="*/ 308151 h 874716"/>
                  <a:gd name="connsiteX47" fmla="*/ 3156692 w 6857455"/>
                  <a:gd name="connsiteY47" fmla="*/ 261668 h 874716"/>
                  <a:gd name="connsiteX48" fmla="*/ 3136497 w 6857455"/>
                  <a:gd name="connsiteY48" fmla="*/ 237663 h 874716"/>
                  <a:gd name="connsiteX49" fmla="*/ 3119733 w 6857455"/>
                  <a:gd name="connsiteY49" fmla="*/ 222233 h 874716"/>
                  <a:gd name="connsiteX50" fmla="*/ 3045436 w 6857455"/>
                  <a:gd name="connsiteY50" fmla="*/ 131742 h 874716"/>
                  <a:gd name="connsiteX51" fmla="*/ 3037054 w 6857455"/>
                  <a:gd name="connsiteY51" fmla="*/ 124121 h 874716"/>
                  <a:gd name="connsiteX52" fmla="*/ 2936466 w 6857455"/>
                  <a:gd name="connsiteY52" fmla="*/ 82400 h 874716"/>
                  <a:gd name="connsiteX53" fmla="*/ 2901031 w 6857455"/>
                  <a:gd name="connsiteY53" fmla="*/ 59731 h 874716"/>
                  <a:gd name="connsiteX54" fmla="*/ 2828259 w 6857455"/>
                  <a:gd name="connsiteY54" fmla="*/ 3149 h 874716"/>
                  <a:gd name="connsiteX55" fmla="*/ 2799492 w 6857455"/>
                  <a:gd name="connsiteY55" fmla="*/ 1245 h 874716"/>
                  <a:gd name="connsiteX56" fmla="*/ 2693570 w 6857455"/>
                  <a:gd name="connsiteY56" fmla="*/ 35154 h 874716"/>
                  <a:gd name="connsiteX57" fmla="*/ 2639847 w 6857455"/>
                  <a:gd name="connsiteY57" fmla="*/ 73448 h 874716"/>
                  <a:gd name="connsiteX58" fmla="*/ 2621178 w 6857455"/>
                  <a:gd name="connsiteY58" fmla="*/ 88688 h 874716"/>
                  <a:gd name="connsiteX59" fmla="*/ 2489348 w 6857455"/>
                  <a:gd name="connsiteY59" fmla="*/ 72304 h 874716"/>
                  <a:gd name="connsiteX60" fmla="*/ 2452580 w 6857455"/>
                  <a:gd name="connsiteY60" fmla="*/ 68683 h 874716"/>
                  <a:gd name="connsiteX61" fmla="*/ 2326464 w 6857455"/>
                  <a:gd name="connsiteY61" fmla="*/ 50395 h 874716"/>
                  <a:gd name="connsiteX62" fmla="*/ 2300365 w 6857455"/>
                  <a:gd name="connsiteY62" fmla="*/ 54777 h 874716"/>
                  <a:gd name="connsiteX63" fmla="*/ 2130434 w 6857455"/>
                  <a:gd name="connsiteY63" fmla="*/ 58397 h 874716"/>
                  <a:gd name="connsiteX64" fmla="*/ 2118621 w 6857455"/>
                  <a:gd name="connsiteY64" fmla="*/ 47919 h 874716"/>
                  <a:gd name="connsiteX65" fmla="*/ 2057659 w 6857455"/>
                  <a:gd name="connsiteY65" fmla="*/ 16866 h 874716"/>
                  <a:gd name="connsiteX66" fmla="*/ 1976314 w 6857455"/>
                  <a:gd name="connsiteY66" fmla="*/ 8865 h 874716"/>
                  <a:gd name="connsiteX67" fmla="*/ 1961454 w 6857455"/>
                  <a:gd name="connsiteY67" fmla="*/ 11724 h 874716"/>
                  <a:gd name="connsiteX68" fmla="*/ 1906588 w 6857455"/>
                  <a:gd name="connsiteY68" fmla="*/ 30964 h 874716"/>
                  <a:gd name="connsiteX69" fmla="*/ 1783330 w 6857455"/>
                  <a:gd name="connsiteY69" fmla="*/ 48871 h 874716"/>
                  <a:gd name="connsiteX70" fmla="*/ 1759327 w 6857455"/>
                  <a:gd name="connsiteY70" fmla="*/ 55349 h 874716"/>
                  <a:gd name="connsiteX71" fmla="*/ 1716082 w 6857455"/>
                  <a:gd name="connsiteY71" fmla="*/ 65445 h 874716"/>
                  <a:gd name="connsiteX72" fmla="*/ 1598920 w 6857455"/>
                  <a:gd name="connsiteY72" fmla="*/ 72114 h 874716"/>
                  <a:gd name="connsiteX73" fmla="*/ 1542150 w 6857455"/>
                  <a:gd name="connsiteY73" fmla="*/ 62207 h 874716"/>
                  <a:gd name="connsiteX74" fmla="*/ 1516813 w 6857455"/>
                  <a:gd name="connsiteY74" fmla="*/ 62779 h 874716"/>
                  <a:gd name="connsiteX75" fmla="*/ 1432228 w 6857455"/>
                  <a:gd name="connsiteY75" fmla="*/ 88116 h 874716"/>
                  <a:gd name="connsiteX76" fmla="*/ 1224765 w 6857455"/>
                  <a:gd name="connsiteY76" fmla="*/ 71924 h 874716"/>
                  <a:gd name="connsiteX77" fmla="*/ 1159231 w 6857455"/>
                  <a:gd name="connsiteY77" fmla="*/ 58207 h 874716"/>
                  <a:gd name="connsiteX78" fmla="*/ 1124370 w 6857455"/>
                  <a:gd name="connsiteY78" fmla="*/ 56301 h 874716"/>
                  <a:gd name="connsiteX79" fmla="*/ 1075600 w 6857455"/>
                  <a:gd name="connsiteY79" fmla="*/ 75542 h 874716"/>
                  <a:gd name="connsiteX80" fmla="*/ 986633 w 6857455"/>
                  <a:gd name="connsiteY80" fmla="*/ 79162 h 874716"/>
                  <a:gd name="connsiteX81" fmla="*/ 861089 w 6857455"/>
                  <a:gd name="connsiteY81" fmla="*/ 76304 h 874716"/>
                  <a:gd name="connsiteX82" fmla="*/ 759168 w 6857455"/>
                  <a:gd name="connsiteY82" fmla="*/ 104689 h 874716"/>
                  <a:gd name="connsiteX83" fmla="*/ 723735 w 6857455"/>
                  <a:gd name="connsiteY83" fmla="*/ 140696 h 874716"/>
                  <a:gd name="connsiteX84" fmla="*/ 647532 w 6857455"/>
                  <a:gd name="connsiteY84" fmla="*/ 147934 h 874716"/>
                  <a:gd name="connsiteX85" fmla="*/ 552659 w 6857455"/>
                  <a:gd name="connsiteY85" fmla="*/ 95926 h 874716"/>
                  <a:gd name="connsiteX86" fmla="*/ 541800 w 6857455"/>
                  <a:gd name="connsiteY86" fmla="*/ 97640 h 874716"/>
                  <a:gd name="connsiteX87" fmla="*/ 375107 w 6857455"/>
                  <a:gd name="connsiteY87" fmla="*/ 123169 h 874716"/>
                  <a:gd name="connsiteX88" fmla="*/ 273567 w 6857455"/>
                  <a:gd name="connsiteY88" fmla="*/ 145458 h 874716"/>
                  <a:gd name="connsiteX89" fmla="*/ 264043 w 6857455"/>
                  <a:gd name="connsiteY89" fmla="*/ 154792 h 874716"/>
                  <a:gd name="connsiteX90" fmla="*/ 169360 w 6857455"/>
                  <a:gd name="connsiteY90" fmla="*/ 177273 h 874716"/>
                  <a:gd name="connsiteX91" fmla="*/ 89347 w 6857455"/>
                  <a:gd name="connsiteY91" fmla="*/ 157460 h 874716"/>
                  <a:gd name="connsiteX92" fmla="*/ 34291 w 6857455"/>
                  <a:gd name="connsiteY92" fmla="*/ 145268 h 874716"/>
                  <a:gd name="connsiteX93" fmla="*/ 0 w 6857455"/>
                  <a:gd name="connsiteY93" fmla="*/ 142056 h 874716"/>
                  <a:gd name="connsiteX94" fmla="*/ 0 w 6857455"/>
                  <a:gd name="connsiteY94" fmla="*/ 849556 h 874716"/>
                  <a:gd name="connsiteX95" fmla="*/ 60652 w 6857455"/>
                  <a:gd name="connsiteY95" fmla="*/ 844783 h 874716"/>
                  <a:gd name="connsiteX96" fmla="*/ 119068 w 6857455"/>
                  <a:gd name="connsiteY96" fmla="*/ 827281 h 874716"/>
                  <a:gd name="connsiteX97" fmla="*/ 171840 w 6857455"/>
                  <a:gd name="connsiteY97" fmla="*/ 804420 h 874716"/>
                  <a:gd name="connsiteX98" fmla="*/ 274329 w 6857455"/>
                  <a:gd name="connsiteY98" fmla="*/ 794324 h 874716"/>
                  <a:gd name="connsiteX99" fmla="*/ 306715 w 6857455"/>
                  <a:gd name="connsiteY99" fmla="*/ 788798 h 874716"/>
                  <a:gd name="connsiteX100" fmla="*/ 393967 w 6857455"/>
                  <a:gd name="connsiteY100" fmla="*/ 765937 h 874716"/>
                  <a:gd name="connsiteX101" fmla="*/ 493793 w 6857455"/>
                  <a:gd name="connsiteY101" fmla="*/ 725549 h 874716"/>
                  <a:gd name="connsiteX102" fmla="*/ 546373 w 6857455"/>
                  <a:gd name="connsiteY102" fmla="*/ 740600 h 874716"/>
                  <a:gd name="connsiteX103" fmla="*/ 730211 w 6857455"/>
                  <a:gd name="connsiteY103" fmla="*/ 698116 h 874716"/>
                  <a:gd name="connsiteX104" fmla="*/ 784889 w 6857455"/>
                  <a:gd name="connsiteY104" fmla="*/ 676018 h 874716"/>
                  <a:gd name="connsiteX105" fmla="*/ 800509 w 6857455"/>
                  <a:gd name="connsiteY105" fmla="*/ 661349 h 874716"/>
                  <a:gd name="connsiteX106" fmla="*/ 857661 w 6857455"/>
                  <a:gd name="connsiteY106" fmla="*/ 626868 h 874716"/>
                  <a:gd name="connsiteX107" fmla="*/ 949102 w 6857455"/>
                  <a:gd name="connsiteY107" fmla="*/ 614676 h 874716"/>
                  <a:gd name="connsiteX108" fmla="*/ 960342 w 6857455"/>
                  <a:gd name="connsiteY108" fmla="*/ 607435 h 874716"/>
                  <a:gd name="connsiteX109" fmla="*/ 977109 w 6857455"/>
                  <a:gd name="connsiteY109" fmla="*/ 595815 h 874716"/>
                  <a:gd name="connsiteX110" fmla="*/ 1071218 w 6857455"/>
                  <a:gd name="connsiteY110" fmla="*/ 575240 h 874716"/>
                  <a:gd name="connsiteX111" fmla="*/ 1091983 w 6857455"/>
                  <a:gd name="connsiteY111" fmla="*/ 568764 h 874716"/>
                  <a:gd name="connsiteX112" fmla="*/ 1109321 w 6857455"/>
                  <a:gd name="connsiteY112" fmla="*/ 557904 h 874716"/>
                  <a:gd name="connsiteX113" fmla="*/ 1162279 w 6857455"/>
                  <a:gd name="connsiteY113" fmla="*/ 532949 h 874716"/>
                  <a:gd name="connsiteX114" fmla="*/ 1206097 w 6857455"/>
                  <a:gd name="connsiteY114" fmla="*/ 532187 h 874716"/>
                  <a:gd name="connsiteX115" fmla="*/ 1266867 w 6857455"/>
                  <a:gd name="connsiteY115" fmla="*/ 518088 h 874716"/>
                  <a:gd name="connsiteX116" fmla="*/ 1380219 w 6857455"/>
                  <a:gd name="connsiteY116" fmla="*/ 504182 h 874716"/>
                  <a:gd name="connsiteX117" fmla="*/ 1403461 w 6857455"/>
                  <a:gd name="connsiteY117" fmla="*/ 496180 h 874716"/>
                  <a:gd name="connsiteX118" fmla="*/ 1544054 w 6857455"/>
                  <a:gd name="connsiteY118" fmla="*/ 458268 h 874716"/>
                  <a:gd name="connsiteX119" fmla="*/ 1656644 w 6857455"/>
                  <a:gd name="connsiteY119" fmla="*/ 459032 h 874716"/>
                  <a:gd name="connsiteX120" fmla="*/ 1665406 w 6857455"/>
                  <a:gd name="connsiteY120" fmla="*/ 460747 h 874716"/>
                  <a:gd name="connsiteX121" fmla="*/ 1708461 w 6857455"/>
                  <a:gd name="connsiteY121" fmla="*/ 473318 h 874716"/>
                  <a:gd name="connsiteX122" fmla="*/ 1775140 w 6857455"/>
                  <a:gd name="connsiteY122" fmla="*/ 469891 h 874716"/>
                  <a:gd name="connsiteX123" fmla="*/ 1821051 w 6857455"/>
                  <a:gd name="connsiteY123" fmla="*/ 452554 h 874716"/>
                  <a:gd name="connsiteX124" fmla="*/ 1878203 w 6857455"/>
                  <a:gd name="connsiteY124" fmla="*/ 451792 h 874716"/>
                  <a:gd name="connsiteX125" fmla="*/ 1943547 w 6857455"/>
                  <a:gd name="connsiteY125" fmla="*/ 462651 h 874716"/>
                  <a:gd name="connsiteX126" fmla="*/ 1972884 w 6857455"/>
                  <a:gd name="connsiteY126" fmla="*/ 464937 h 874716"/>
                  <a:gd name="connsiteX127" fmla="*/ 2053469 w 6857455"/>
                  <a:gd name="connsiteY127" fmla="*/ 487417 h 874716"/>
                  <a:gd name="connsiteX128" fmla="*/ 2101477 w 6857455"/>
                  <a:gd name="connsiteY128" fmla="*/ 481893 h 874716"/>
                  <a:gd name="connsiteX129" fmla="*/ 2148722 w 6857455"/>
                  <a:gd name="connsiteY129" fmla="*/ 467033 h 874716"/>
                  <a:gd name="connsiteX130" fmla="*/ 2179011 w 6857455"/>
                  <a:gd name="connsiteY130" fmla="*/ 452744 h 874716"/>
                  <a:gd name="connsiteX131" fmla="*/ 2240165 w 6857455"/>
                  <a:gd name="connsiteY131" fmla="*/ 442648 h 874716"/>
                  <a:gd name="connsiteX132" fmla="*/ 2251404 w 6857455"/>
                  <a:gd name="connsiteY132" fmla="*/ 444172 h 874716"/>
                  <a:gd name="connsiteX133" fmla="*/ 2433912 w 6857455"/>
                  <a:gd name="connsiteY133" fmla="*/ 456746 h 874716"/>
                  <a:gd name="connsiteX134" fmla="*/ 2506302 w 6857455"/>
                  <a:gd name="connsiteY134" fmla="*/ 476939 h 874716"/>
                  <a:gd name="connsiteX135" fmla="*/ 2521735 w 6857455"/>
                  <a:gd name="connsiteY135" fmla="*/ 479415 h 874716"/>
                  <a:gd name="connsiteX136" fmla="*/ 2675854 w 6857455"/>
                  <a:gd name="connsiteY136" fmla="*/ 502086 h 874716"/>
                  <a:gd name="connsiteX137" fmla="*/ 2692998 w 6857455"/>
                  <a:gd name="connsiteY137" fmla="*/ 503038 h 874716"/>
                  <a:gd name="connsiteX138" fmla="*/ 2740816 w 6857455"/>
                  <a:gd name="connsiteY138" fmla="*/ 499037 h 874716"/>
                  <a:gd name="connsiteX139" fmla="*/ 2853596 w 6857455"/>
                  <a:gd name="connsiteY139" fmla="*/ 540187 h 874716"/>
                  <a:gd name="connsiteX140" fmla="*/ 2966565 w 6857455"/>
                  <a:gd name="connsiteY140" fmla="*/ 554286 h 874716"/>
                  <a:gd name="connsiteX141" fmla="*/ 3028671 w 6857455"/>
                  <a:gd name="connsiteY141" fmla="*/ 554094 h 874716"/>
                  <a:gd name="connsiteX142" fmla="*/ 3073059 w 6857455"/>
                  <a:gd name="connsiteY142" fmla="*/ 564192 h 874716"/>
                  <a:gd name="connsiteX143" fmla="*/ 3182219 w 6857455"/>
                  <a:gd name="connsiteY143" fmla="*/ 594862 h 874716"/>
                  <a:gd name="connsiteX144" fmla="*/ 3233656 w 6857455"/>
                  <a:gd name="connsiteY144" fmla="*/ 599625 h 874716"/>
                  <a:gd name="connsiteX145" fmla="*/ 3288332 w 6857455"/>
                  <a:gd name="connsiteY145" fmla="*/ 609914 h 874716"/>
                  <a:gd name="connsiteX146" fmla="*/ 3423591 w 6857455"/>
                  <a:gd name="connsiteY146" fmla="*/ 656015 h 874716"/>
                  <a:gd name="connsiteX147" fmla="*/ 3534084 w 6857455"/>
                  <a:gd name="connsiteY147" fmla="*/ 653349 h 874716"/>
                  <a:gd name="connsiteX148" fmla="*/ 3604571 w 6857455"/>
                  <a:gd name="connsiteY148" fmla="*/ 653918 h 874716"/>
                  <a:gd name="connsiteX149" fmla="*/ 3688586 w 6857455"/>
                  <a:gd name="connsiteY149" fmla="*/ 669160 h 874716"/>
                  <a:gd name="connsiteX150" fmla="*/ 3757358 w 6857455"/>
                  <a:gd name="connsiteY150" fmla="*/ 691450 h 874716"/>
                  <a:gd name="connsiteX151" fmla="*/ 3852421 w 6857455"/>
                  <a:gd name="connsiteY151" fmla="*/ 709167 h 874716"/>
                  <a:gd name="connsiteX152" fmla="*/ 3947104 w 6857455"/>
                  <a:gd name="connsiteY152" fmla="*/ 743267 h 874716"/>
                  <a:gd name="connsiteX153" fmla="*/ 4013208 w 6857455"/>
                  <a:gd name="connsiteY153" fmla="*/ 769367 h 874716"/>
                  <a:gd name="connsiteX154" fmla="*/ 4105222 w 6857455"/>
                  <a:gd name="connsiteY154" fmla="*/ 792417 h 874716"/>
                  <a:gd name="connsiteX155" fmla="*/ 4246006 w 6857455"/>
                  <a:gd name="connsiteY155" fmla="*/ 808610 h 874716"/>
                  <a:gd name="connsiteX156" fmla="*/ 4310779 w 6857455"/>
                  <a:gd name="connsiteY156" fmla="*/ 810326 h 874716"/>
                  <a:gd name="connsiteX157" fmla="*/ 4413272 w 6857455"/>
                  <a:gd name="connsiteY157" fmla="*/ 848235 h 874716"/>
                  <a:gd name="connsiteX158" fmla="*/ 4457087 w 6857455"/>
                  <a:gd name="connsiteY158" fmla="*/ 866524 h 874716"/>
                  <a:gd name="connsiteX159" fmla="*/ 4496523 w 6857455"/>
                  <a:gd name="connsiteY159" fmla="*/ 851284 h 874716"/>
                  <a:gd name="connsiteX160" fmla="*/ 4522050 w 6857455"/>
                  <a:gd name="connsiteY160" fmla="*/ 833757 h 874716"/>
                  <a:gd name="connsiteX161" fmla="*/ 4602824 w 6857455"/>
                  <a:gd name="connsiteY161" fmla="*/ 848618 h 874716"/>
                  <a:gd name="connsiteX162" fmla="*/ 4688553 w 6857455"/>
                  <a:gd name="connsiteY162" fmla="*/ 864238 h 874716"/>
                  <a:gd name="connsiteX163" fmla="*/ 4749895 w 6857455"/>
                  <a:gd name="connsiteY163" fmla="*/ 874716 h 874716"/>
                  <a:gd name="connsiteX164" fmla="*/ 4826480 w 6857455"/>
                  <a:gd name="connsiteY164" fmla="*/ 866334 h 874716"/>
                  <a:gd name="connsiteX165" fmla="*/ 4886870 w 6857455"/>
                  <a:gd name="connsiteY165" fmla="*/ 862906 h 874716"/>
                  <a:gd name="connsiteX166" fmla="*/ 4935639 w 6857455"/>
                  <a:gd name="connsiteY166" fmla="*/ 853190 h 874716"/>
                  <a:gd name="connsiteX167" fmla="*/ 4952784 w 6857455"/>
                  <a:gd name="connsiteY167" fmla="*/ 847473 h 874716"/>
                  <a:gd name="connsiteX168" fmla="*/ 5088617 w 6857455"/>
                  <a:gd name="connsiteY168" fmla="*/ 802896 h 874716"/>
                  <a:gd name="connsiteX169" fmla="*/ 5233781 w 6857455"/>
                  <a:gd name="connsiteY169" fmla="*/ 767271 h 874716"/>
                  <a:gd name="connsiteX170" fmla="*/ 5327893 w 6857455"/>
                  <a:gd name="connsiteY170" fmla="*/ 789752 h 874716"/>
                  <a:gd name="connsiteX171" fmla="*/ 5362946 w 6857455"/>
                  <a:gd name="connsiteY171" fmla="*/ 789370 h 874716"/>
                  <a:gd name="connsiteX172" fmla="*/ 5524115 w 6857455"/>
                  <a:gd name="connsiteY172" fmla="*/ 794514 h 874716"/>
                  <a:gd name="connsiteX173" fmla="*/ 5552500 w 6857455"/>
                  <a:gd name="connsiteY173" fmla="*/ 800038 h 874716"/>
                  <a:gd name="connsiteX174" fmla="*/ 5705857 w 6857455"/>
                  <a:gd name="connsiteY174" fmla="*/ 777367 h 874716"/>
                  <a:gd name="connsiteX175" fmla="*/ 5761485 w 6857455"/>
                  <a:gd name="connsiteY175" fmla="*/ 773557 h 874716"/>
                  <a:gd name="connsiteX176" fmla="*/ 5812731 w 6857455"/>
                  <a:gd name="connsiteY176" fmla="*/ 767271 h 874716"/>
                  <a:gd name="connsiteX177" fmla="*/ 5884361 w 6857455"/>
                  <a:gd name="connsiteY177" fmla="*/ 765747 h 874716"/>
                  <a:gd name="connsiteX178" fmla="*/ 5958660 w 6857455"/>
                  <a:gd name="connsiteY178" fmla="*/ 768605 h 874716"/>
                  <a:gd name="connsiteX179" fmla="*/ 6041528 w 6857455"/>
                  <a:gd name="connsiteY179" fmla="*/ 768033 h 874716"/>
                  <a:gd name="connsiteX180" fmla="*/ 6074297 w 6857455"/>
                  <a:gd name="connsiteY180" fmla="*/ 763081 h 874716"/>
                  <a:gd name="connsiteX181" fmla="*/ 6162880 w 6857455"/>
                  <a:gd name="connsiteY181" fmla="*/ 766509 h 874716"/>
                  <a:gd name="connsiteX182" fmla="*/ 6209364 w 6857455"/>
                  <a:gd name="connsiteY182" fmla="*/ 760795 h 874716"/>
                  <a:gd name="connsiteX183" fmla="*/ 6285948 w 6857455"/>
                  <a:gd name="connsiteY183" fmla="*/ 759651 h 874716"/>
                  <a:gd name="connsiteX184" fmla="*/ 6310905 w 6857455"/>
                  <a:gd name="connsiteY184" fmla="*/ 758316 h 874716"/>
                  <a:gd name="connsiteX185" fmla="*/ 6333194 w 6857455"/>
                  <a:gd name="connsiteY185" fmla="*/ 757554 h 874716"/>
                  <a:gd name="connsiteX186" fmla="*/ 6409586 w 6857455"/>
                  <a:gd name="connsiteY186" fmla="*/ 773177 h 874716"/>
                  <a:gd name="connsiteX187" fmla="*/ 6477407 w 6857455"/>
                  <a:gd name="connsiteY187" fmla="*/ 774129 h 874716"/>
                  <a:gd name="connsiteX188" fmla="*/ 6596283 w 6857455"/>
                  <a:gd name="connsiteY188" fmla="*/ 786703 h 874716"/>
                  <a:gd name="connsiteX189" fmla="*/ 6622573 w 6857455"/>
                  <a:gd name="connsiteY189" fmla="*/ 782321 h 874716"/>
                  <a:gd name="connsiteX190" fmla="*/ 6704872 w 6857455"/>
                  <a:gd name="connsiteY190" fmla="*/ 780607 h 874716"/>
                  <a:gd name="connsiteX191" fmla="*/ 6751738 w 6857455"/>
                  <a:gd name="connsiteY191" fmla="*/ 779273 h 874716"/>
                  <a:gd name="connsiteX192" fmla="*/ 6809650 w 6857455"/>
                  <a:gd name="connsiteY192" fmla="*/ 788417 h 874716"/>
                  <a:gd name="connsiteX193" fmla="*/ 6832976 w 6857455"/>
                  <a:gd name="connsiteY193" fmla="*/ 800428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</a:cxnLst>
                <a:rect l="l" t="t" r="r" b="b"/>
                <a:pathLst>
                  <a:path w="6857455" h="874716">
                    <a:moveTo>
                      <a:pt x="6857455" y="804643"/>
                    </a:moveTo>
                    <a:lnTo>
                      <a:pt x="6857455" y="562246"/>
                    </a:lnTo>
                    <a:lnTo>
                      <a:pt x="6829178" y="551284"/>
                    </a:lnTo>
                    <a:cubicBezTo>
                      <a:pt x="6805745" y="539044"/>
                      <a:pt x="6784885" y="521708"/>
                      <a:pt x="6766024" y="500372"/>
                    </a:cubicBezTo>
                    <a:cubicBezTo>
                      <a:pt x="6755166" y="488179"/>
                      <a:pt x="6746784" y="486845"/>
                      <a:pt x="6734971" y="500944"/>
                    </a:cubicBezTo>
                    <a:cubicBezTo>
                      <a:pt x="6721257" y="517326"/>
                      <a:pt x="6701634" y="510850"/>
                      <a:pt x="6683915" y="507040"/>
                    </a:cubicBezTo>
                    <a:cubicBezTo>
                      <a:pt x="6665629" y="503230"/>
                      <a:pt x="6647148" y="499228"/>
                      <a:pt x="6628860" y="495418"/>
                    </a:cubicBezTo>
                    <a:cubicBezTo>
                      <a:pt x="6615335" y="492752"/>
                      <a:pt x="6601999" y="490466"/>
                      <a:pt x="6588662" y="487227"/>
                    </a:cubicBezTo>
                    <a:cubicBezTo>
                      <a:pt x="6547133" y="477129"/>
                      <a:pt x="6509794" y="480177"/>
                      <a:pt x="6476074" y="511230"/>
                    </a:cubicBezTo>
                    <a:cubicBezTo>
                      <a:pt x="6450356" y="535043"/>
                      <a:pt x="6417399" y="542093"/>
                      <a:pt x="6382345" y="534853"/>
                    </a:cubicBezTo>
                    <a:cubicBezTo>
                      <a:pt x="6377963" y="533901"/>
                      <a:pt x="6372439" y="530091"/>
                      <a:pt x="6369391" y="531615"/>
                    </a:cubicBezTo>
                    <a:cubicBezTo>
                      <a:pt x="6323479" y="553904"/>
                      <a:pt x="6287092" y="514658"/>
                      <a:pt x="6244799" y="512182"/>
                    </a:cubicBezTo>
                    <a:cubicBezTo>
                      <a:pt x="6226130" y="511040"/>
                      <a:pt x="6207079" y="496942"/>
                      <a:pt x="6190315" y="485703"/>
                    </a:cubicBezTo>
                    <a:cubicBezTo>
                      <a:pt x="6167262" y="470271"/>
                      <a:pt x="6146687" y="455412"/>
                      <a:pt x="6115446" y="462270"/>
                    </a:cubicBezTo>
                    <a:cubicBezTo>
                      <a:pt x="6084203" y="469319"/>
                      <a:pt x="6055627" y="456364"/>
                      <a:pt x="6032194" y="434266"/>
                    </a:cubicBezTo>
                    <a:cubicBezTo>
                      <a:pt x="6014287" y="417501"/>
                      <a:pt x="5994665" y="415977"/>
                      <a:pt x="5971042" y="420738"/>
                    </a:cubicBezTo>
                    <a:cubicBezTo>
                      <a:pt x="5941513" y="426645"/>
                      <a:pt x="5910842" y="427027"/>
                      <a:pt x="5880933" y="430646"/>
                    </a:cubicBezTo>
                    <a:cubicBezTo>
                      <a:pt x="5874454" y="431408"/>
                      <a:pt x="5866265" y="434076"/>
                      <a:pt x="5862452" y="438648"/>
                    </a:cubicBezTo>
                    <a:cubicBezTo>
                      <a:pt x="5815779" y="495418"/>
                      <a:pt x="5750055" y="495990"/>
                      <a:pt x="5685283" y="498658"/>
                    </a:cubicBezTo>
                    <a:cubicBezTo>
                      <a:pt x="5646039" y="500372"/>
                      <a:pt x="5606604" y="500372"/>
                      <a:pt x="5567169" y="499420"/>
                    </a:cubicBezTo>
                    <a:cubicBezTo>
                      <a:pt x="5553832" y="499228"/>
                      <a:pt x="5539736" y="496180"/>
                      <a:pt x="5527923" y="490466"/>
                    </a:cubicBezTo>
                    <a:cubicBezTo>
                      <a:pt x="5503348" y="478463"/>
                      <a:pt x="5480680" y="462843"/>
                      <a:pt x="5456292" y="450650"/>
                    </a:cubicBezTo>
                    <a:cubicBezTo>
                      <a:pt x="5447151" y="445886"/>
                      <a:pt x="5435338" y="445696"/>
                      <a:pt x="5424670" y="444934"/>
                    </a:cubicBezTo>
                    <a:cubicBezTo>
                      <a:pt x="5405809" y="443410"/>
                      <a:pt x="5384854" y="447982"/>
                      <a:pt x="5368662" y="441124"/>
                    </a:cubicBezTo>
                    <a:cubicBezTo>
                      <a:pt x="5326559" y="423407"/>
                      <a:pt x="5287123" y="427407"/>
                      <a:pt x="5247118" y="444934"/>
                    </a:cubicBezTo>
                    <a:cubicBezTo>
                      <a:pt x="5191108" y="469509"/>
                      <a:pt x="5138148" y="467605"/>
                      <a:pt x="5088617" y="428742"/>
                    </a:cubicBezTo>
                    <a:cubicBezTo>
                      <a:pt x="5066328" y="411215"/>
                      <a:pt x="5044609" y="419596"/>
                      <a:pt x="5025750" y="433694"/>
                    </a:cubicBezTo>
                    <a:cubicBezTo>
                      <a:pt x="5004032" y="450078"/>
                      <a:pt x="4982885" y="454268"/>
                      <a:pt x="4957930" y="442268"/>
                    </a:cubicBezTo>
                    <a:cubicBezTo>
                      <a:pt x="4952404" y="439600"/>
                      <a:pt x="4944594" y="440933"/>
                      <a:pt x="4938116" y="441886"/>
                    </a:cubicBezTo>
                    <a:cubicBezTo>
                      <a:pt x="4901158" y="446648"/>
                      <a:pt x="4864009" y="454650"/>
                      <a:pt x="4833910" y="421693"/>
                    </a:cubicBezTo>
                    <a:cubicBezTo>
                      <a:pt x="4828004" y="415214"/>
                      <a:pt x="4818097" y="412549"/>
                      <a:pt x="4810095" y="408167"/>
                    </a:cubicBezTo>
                    <a:cubicBezTo>
                      <a:pt x="4776566" y="390258"/>
                      <a:pt x="4777900" y="391974"/>
                      <a:pt x="4747991" y="413691"/>
                    </a:cubicBezTo>
                    <a:cubicBezTo>
                      <a:pt x="4732369" y="425121"/>
                      <a:pt x="4710842" y="436742"/>
                      <a:pt x="4692745" y="435790"/>
                    </a:cubicBezTo>
                    <a:cubicBezTo>
                      <a:pt x="4583584" y="430075"/>
                      <a:pt x="4479758" y="457508"/>
                      <a:pt x="4375933" y="483417"/>
                    </a:cubicBezTo>
                    <a:cubicBezTo>
                      <a:pt x="4311923" y="499420"/>
                      <a:pt x="4249436" y="500372"/>
                      <a:pt x="4185426" y="484179"/>
                    </a:cubicBezTo>
                    <a:cubicBezTo>
                      <a:pt x="4139133" y="472367"/>
                      <a:pt x="4095315" y="491800"/>
                      <a:pt x="4052072" y="505134"/>
                    </a:cubicBezTo>
                    <a:cubicBezTo>
                      <a:pt x="4043117" y="507799"/>
                      <a:pt x="4034735" y="518278"/>
                      <a:pt x="4029973" y="527233"/>
                    </a:cubicBezTo>
                    <a:cubicBezTo>
                      <a:pt x="4012826" y="558858"/>
                      <a:pt x="3984441" y="563810"/>
                      <a:pt x="3948626" y="550666"/>
                    </a:cubicBezTo>
                    <a:cubicBezTo>
                      <a:pt x="3920241" y="540377"/>
                      <a:pt x="3894332" y="526661"/>
                      <a:pt x="3871280" y="502275"/>
                    </a:cubicBezTo>
                    <a:cubicBezTo>
                      <a:pt x="3844229" y="473701"/>
                      <a:pt x="3816224" y="441124"/>
                      <a:pt x="3774312" y="429122"/>
                    </a:cubicBezTo>
                    <a:cubicBezTo>
                      <a:pt x="3756214" y="423979"/>
                      <a:pt x="3740593" y="423217"/>
                      <a:pt x="3721543" y="428552"/>
                    </a:cubicBezTo>
                    <a:cubicBezTo>
                      <a:pt x="3684583" y="438837"/>
                      <a:pt x="3647436" y="446078"/>
                      <a:pt x="3612763" y="414263"/>
                    </a:cubicBezTo>
                    <a:cubicBezTo>
                      <a:pt x="3593712" y="396736"/>
                      <a:pt x="3567994" y="385496"/>
                      <a:pt x="3537323" y="389878"/>
                    </a:cubicBezTo>
                    <a:cubicBezTo>
                      <a:pt x="3499031" y="395402"/>
                      <a:pt x="3464168" y="381496"/>
                      <a:pt x="3431593" y="360921"/>
                    </a:cubicBezTo>
                    <a:cubicBezTo>
                      <a:pt x="3419971" y="353491"/>
                      <a:pt x="3405682" y="349301"/>
                      <a:pt x="3392158" y="345681"/>
                    </a:cubicBezTo>
                    <a:cubicBezTo>
                      <a:pt x="3360915" y="337298"/>
                      <a:pt x="3329480" y="329868"/>
                      <a:pt x="3297856" y="323010"/>
                    </a:cubicBezTo>
                    <a:cubicBezTo>
                      <a:pt x="3271948" y="317296"/>
                      <a:pt x="3245849" y="313104"/>
                      <a:pt x="3219748" y="308151"/>
                    </a:cubicBezTo>
                    <a:cubicBezTo>
                      <a:pt x="3191173" y="302817"/>
                      <a:pt x="3168502" y="290433"/>
                      <a:pt x="3156692" y="261668"/>
                    </a:cubicBezTo>
                    <a:cubicBezTo>
                      <a:pt x="3152882" y="252524"/>
                      <a:pt x="3143737" y="245283"/>
                      <a:pt x="3136497" y="237663"/>
                    </a:cubicBezTo>
                    <a:cubicBezTo>
                      <a:pt x="3131355" y="232139"/>
                      <a:pt x="3124495" y="227947"/>
                      <a:pt x="3119733" y="222233"/>
                    </a:cubicBezTo>
                    <a:cubicBezTo>
                      <a:pt x="3094776" y="192132"/>
                      <a:pt x="3070201" y="161843"/>
                      <a:pt x="3045436" y="131742"/>
                    </a:cubicBezTo>
                    <a:cubicBezTo>
                      <a:pt x="3042958" y="128884"/>
                      <a:pt x="3040292" y="125455"/>
                      <a:pt x="3037054" y="124121"/>
                    </a:cubicBezTo>
                    <a:cubicBezTo>
                      <a:pt x="3003525" y="110215"/>
                      <a:pt x="2969614" y="97070"/>
                      <a:pt x="2936466" y="82400"/>
                    </a:cubicBezTo>
                    <a:cubicBezTo>
                      <a:pt x="2923702" y="76686"/>
                      <a:pt x="2910558" y="69637"/>
                      <a:pt x="2901031" y="59731"/>
                    </a:cubicBezTo>
                    <a:cubicBezTo>
                      <a:pt x="2879314" y="37250"/>
                      <a:pt x="2859502" y="12866"/>
                      <a:pt x="2828259" y="3149"/>
                    </a:cubicBezTo>
                    <a:cubicBezTo>
                      <a:pt x="2819114" y="293"/>
                      <a:pt x="2808256" y="-1231"/>
                      <a:pt x="2799492" y="1245"/>
                    </a:cubicBezTo>
                    <a:cubicBezTo>
                      <a:pt x="2763867" y="11532"/>
                      <a:pt x="2729005" y="24296"/>
                      <a:pt x="2693570" y="35154"/>
                    </a:cubicBezTo>
                    <a:cubicBezTo>
                      <a:pt x="2671092" y="41823"/>
                      <a:pt x="2650707" y="49825"/>
                      <a:pt x="2639847" y="73448"/>
                    </a:cubicBezTo>
                    <a:cubicBezTo>
                      <a:pt x="2636801" y="80114"/>
                      <a:pt x="2628226" y="87354"/>
                      <a:pt x="2621178" y="88688"/>
                    </a:cubicBezTo>
                    <a:cubicBezTo>
                      <a:pt x="2575839" y="97260"/>
                      <a:pt x="2531069" y="101451"/>
                      <a:pt x="2489348" y="72304"/>
                    </a:cubicBezTo>
                    <a:cubicBezTo>
                      <a:pt x="2480585" y="66017"/>
                      <a:pt x="2464201" y="66017"/>
                      <a:pt x="2452580" y="68683"/>
                    </a:cubicBezTo>
                    <a:cubicBezTo>
                      <a:pt x="2407811" y="78590"/>
                      <a:pt x="2365328" y="82020"/>
                      <a:pt x="2326464" y="50395"/>
                    </a:cubicBezTo>
                    <a:cubicBezTo>
                      <a:pt x="2321892" y="46585"/>
                      <a:pt x="2307224" y="50015"/>
                      <a:pt x="2300365" y="54777"/>
                    </a:cubicBezTo>
                    <a:cubicBezTo>
                      <a:pt x="2234259" y="101261"/>
                      <a:pt x="2198064" y="102405"/>
                      <a:pt x="2130434" y="58397"/>
                    </a:cubicBezTo>
                    <a:cubicBezTo>
                      <a:pt x="2126052" y="55539"/>
                      <a:pt x="2120337" y="52301"/>
                      <a:pt x="2118621" y="47919"/>
                    </a:cubicBezTo>
                    <a:cubicBezTo>
                      <a:pt x="2107001" y="19914"/>
                      <a:pt x="2082236" y="19152"/>
                      <a:pt x="2057659" y="16866"/>
                    </a:cubicBezTo>
                    <a:cubicBezTo>
                      <a:pt x="2030608" y="14390"/>
                      <a:pt x="2003555" y="11152"/>
                      <a:pt x="1976314" y="8865"/>
                    </a:cubicBezTo>
                    <a:cubicBezTo>
                      <a:pt x="1971550" y="8483"/>
                      <a:pt x="1966216" y="10007"/>
                      <a:pt x="1961454" y="11724"/>
                    </a:cubicBezTo>
                    <a:cubicBezTo>
                      <a:pt x="1943165" y="18010"/>
                      <a:pt x="1925449" y="27154"/>
                      <a:pt x="1906588" y="30964"/>
                    </a:cubicBezTo>
                    <a:cubicBezTo>
                      <a:pt x="1865821" y="39156"/>
                      <a:pt x="1826385" y="55539"/>
                      <a:pt x="1783330" y="48871"/>
                    </a:cubicBezTo>
                    <a:cubicBezTo>
                      <a:pt x="1775902" y="47729"/>
                      <a:pt x="1767327" y="53253"/>
                      <a:pt x="1759327" y="55349"/>
                    </a:cubicBezTo>
                    <a:cubicBezTo>
                      <a:pt x="1744849" y="58969"/>
                      <a:pt x="1730750" y="64111"/>
                      <a:pt x="1716082" y="65445"/>
                    </a:cubicBezTo>
                    <a:cubicBezTo>
                      <a:pt x="1677218" y="68875"/>
                      <a:pt x="1637975" y="71924"/>
                      <a:pt x="1598920" y="72114"/>
                    </a:cubicBezTo>
                    <a:cubicBezTo>
                      <a:pt x="1580061" y="72304"/>
                      <a:pt x="1561201" y="65065"/>
                      <a:pt x="1542150" y="62207"/>
                    </a:cubicBezTo>
                    <a:cubicBezTo>
                      <a:pt x="1533578" y="60873"/>
                      <a:pt x="1519669" y="58587"/>
                      <a:pt x="1516813" y="62779"/>
                    </a:cubicBezTo>
                    <a:cubicBezTo>
                      <a:pt x="1494714" y="94592"/>
                      <a:pt x="1463661" y="88496"/>
                      <a:pt x="1432228" y="88116"/>
                    </a:cubicBezTo>
                    <a:cubicBezTo>
                      <a:pt x="1362884" y="87354"/>
                      <a:pt x="1295826" y="60493"/>
                      <a:pt x="1224765" y="71924"/>
                    </a:cubicBezTo>
                    <a:cubicBezTo>
                      <a:pt x="1204191" y="75162"/>
                      <a:pt x="1181330" y="62397"/>
                      <a:pt x="1159231" y="58207"/>
                    </a:cubicBezTo>
                    <a:cubicBezTo>
                      <a:pt x="1147801" y="56111"/>
                      <a:pt x="1135228" y="53633"/>
                      <a:pt x="1124370" y="56301"/>
                    </a:cubicBezTo>
                    <a:cubicBezTo>
                      <a:pt x="1107605" y="60493"/>
                      <a:pt x="1091411" y="68113"/>
                      <a:pt x="1075600" y="75542"/>
                    </a:cubicBezTo>
                    <a:cubicBezTo>
                      <a:pt x="1046261" y="89258"/>
                      <a:pt x="1016162" y="89258"/>
                      <a:pt x="986633" y="79162"/>
                    </a:cubicBezTo>
                    <a:cubicBezTo>
                      <a:pt x="944722" y="64873"/>
                      <a:pt x="903193" y="64873"/>
                      <a:pt x="861089" y="76304"/>
                    </a:cubicBezTo>
                    <a:cubicBezTo>
                      <a:pt x="826990" y="85638"/>
                      <a:pt x="791935" y="92116"/>
                      <a:pt x="759168" y="104689"/>
                    </a:cubicBezTo>
                    <a:cubicBezTo>
                      <a:pt x="744689" y="110215"/>
                      <a:pt x="732497" y="126597"/>
                      <a:pt x="723735" y="140696"/>
                    </a:cubicBezTo>
                    <a:cubicBezTo>
                      <a:pt x="706018" y="169271"/>
                      <a:pt x="674013" y="169081"/>
                      <a:pt x="647532" y="147934"/>
                    </a:cubicBezTo>
                    <a:cubicBezTo>
                      <a:pt x="619717" y="125645"/>
                      <a:pt x="584664" y="112501"/>
                      <a:pt x="552659" y="95926"/>
                    </a:cubicBezTo>
                    <a:cubicBezTo>
                      <a:pt x="549993" y="94592"/>
                      <a:pt x="545039" y="96116"/>
                      <a:pt x="541800" y="97640"/>
                    </a:cubicBezTo>
                    <a:cubicBezTo>
                      <a:pt x="488649" y="122407"/>
                      <a:pt x="433593" y="126979"/>
                      <a:pt x="375107" y="123169"/>
                    </a:cubicBezTo>
                    <a:cubicBezTo>
                      <a:pt x="341960" y="121073"/>
                      <a:pt x="307289" y="137076"/>
                      <a:pt x="273567" y="145458"/>
                    </a:cubicBezTo>
                    <a:cubicBezTo>
                      <a:pt x="269757" y="146410"/>
                      <a:pt x="266519" y="151174"/>
                      <a:pt x="264043" y="154792"/>
                    </a:cubicBezTo>
                    <a:cubicBezTo>
                      <a:pt x="240228" y="190800"/>
                      <a:pt x="208223" y="200706"/>
                      <a:pt x="169360" y="177273"/>
                    </a:cubicBezTo>
                    <a:cubicBezTo>
                      <a:pt x="143643" y="161651"/>
                      <a:pt x="118114" y="158032"/>
                      <a:pt x="89347" y="157460"/>
                    </a:cubicBezTo>
                    <a:cubicBezTo>
                      <a:pt x="71059" y="157078"/>
                      <a:pt x="52962" y="147934"/>
                      <a:pt x="34291" y="145268"/>
                    </a:cubicBezTo>
                    <a:lnTo>
                      <a:pt x="0" y="142056"/>
                    </a:lnTo>
                    <a:lnTo>
                      <a:pt x="0" y="849556"/>
                    </a:lnTo>
                    <a:lnTo>
                      <a:pt x="60652" y="844783"/>
                    </a:lnTo>
                    <a:cubicBezTo>
                      <a:pt x="80251" y="839473"/>
                      <a:pt x="99446" y="832043"/>
                      <a:pt x="119068" y="827281"/>
                    </a:cubicBezTo>
                    <a:cubicBezTo>
                      <a:pt x="137355" y="822899"/>
                      <a:pt x="154501" y="812802"/>
                      <a:pt x="171840" y="804420"/>
                    </a:cubicBezTo>
                    <a:cubicBezTo>
                      <a:pt x="204985" y="788417"/>
                      <a:pt x="240420" y="798514"/>
                      <a:pt x="274329" y="794324"/>
                    </a:cubicBezTo>
                    <a:cubicBezTo>
                      <a:pt x="285188" y="792990"/>
                      <a:pt x="296046" y="791466"/>
                      <a:pt x="306715" y="788798"/>
                    </a:cubicBezTo>
                    <a:cubicBezTo>
                      <a:pt x="335864" y="781749"/>
                      <a:pt x="365583" y="775653"/>
                      <a:pt x="393967" y="765937"/>
                    </a:cubicBezTo>
                    <a:cubicBezTo>
                      <a:pt x="426165" y="755078"/>
                      <a:pt x="457028" y="740600"/>
                      <a:pt x="493793" y="725549"/>
                    </a:cubicBezTo>
                    <a:cubicBezTo>
                      <a:pt x="506557" y="729360"/>
                      <a:pt x="526180" y="739648"/>
                      <a:pt x="546373" y="740600"/>
                    </a:cubicBezTo>
                    <a:cubicBezTo>
                      <a:pt x="611337" y="743838"/>
                      <a:pt x="672107" y="726121"/>
                      <a:pt x="730211" y="698116"/>
                    </a:cubicBezTo>
                    <a:cubicBezTo>
                      <a:pt x="747927" y="689734"/>
                      <a:pt x="766980" y="684210"/>
                      <a:pt x="784889" y="676018"/>
                    </a:cubicBezTo>
                    <a:cubicBezTo>
                      <a:pt x="791173" y="673161"/>
                      <a:pt x="799365" y="667065"/>
                      <a:pt x="800509" y="661349"/>
                    </a:cubicBezTo>
                    <a:cubicBezTo>
                      <a:pt x="807175" y="628201"/>
                      <a:pt x="831942" y="628772"/>
                      <a:pt x="857661" y="626868"/>
                    </a:cubicBezTo>
                    <a:cubicBezTo>
                      <a:pt x="888332" y="624582"/>
                      <a:pt x="918621" y="619248"/>
                      <a:pt x="949102" y="614676"/>
                    </a:cubicBezTo>
                    <a:cubicBezTo>
                      <a:pt x="953104" y="614104"/>
                      <a:pt x="956722" y="610104"/>
                      <a:pt x="960342" y="607435"/>
                    </a:cubicBezTo>
                    <a:cubicBezTo>
                      <a:pt x="965867" y="603435"/>
                      <a:pt x="971011" y="597339"/>
                      <a:pt x="977109" y="595815"/>
                    </a:cubicBezTo>
                    <a:cubicBezTo>
                      <a:pt x="1008350" y="588385"/>
                      <a:pt x="1039783" y="582099"/>
                      <a:pt x="1071218" y="575240"/>
                    </a:cubicBezTo>
                    <a:cubicBezTo>
                      <a:pt x="1078266" y="573716"/>
                      <a:pt x="1085505" y="571812"/>
                      <a:pt x="1091983" y="568764"/>
                    </a:cubicBezTo>
                    <a:cubicBezTo>
                      <a:pt x="1098079" y="565906"/>
                      <a:pt x="1103223" y="560952"/>
                      <a:pt x="1109321" y="557904"/>
                    </a:cubicBezTo>
                    <a:cubicBezTo>
                      <a:pt x="1125892" y="549714"/>
                      <a:pt x="1142851" y="542093"/>
                      <a:pt x="1162279" y="532949"/>
                    </a:cubicBezTo>
                    <a:cubicBezTo>
                      <a:pt x="1173138" y="550094"/>
                      <a:pt x="1187810" y="540377"/>
                      <a:pt x="1206097" y="532187"/>
                    </a:cubicBezTo>
                    <a:cubicBezTo>
                      <a:pt x="1224765" y="523805"/>
                      <a:pt x="1246292" y="521137"/>
                      <a:pt x="1266867" y="518088"/>
                    </a:cubicBezTo>
                    <a:cubicBezTo>
                      <a:pt x="1304588" y="512564"/>
                      <a:pt x="1342499" y="509134"/>
                      <a:pt x="1380219" y="504182"/>
                    </a:cubicBezTo>
                    <a:cubicBezTo>
                      <a:pt x="1388221" y="503038"/>
                      <a:pt x="1397365" y="500944"/>
                      <a:pt x="1403461" y="496180"/>
                    </a:cubicBezTo>
                    <a:cubicBezTo>
                      <a:pt x="1445181" y="464175"/>
                      <a:pt x="1495858" y="455222"/>
                      <a:pt x="1544054" y="458268"/>
                    </a:cubicBezTo>
                    <a:cubicBezTo>
                      <a:pt x="1581965" y="460557"/>
                      <a:pt x="1619114" y="462270"/>
                      <a:pt x="1656644" y="459032"/>
                    </a:cubicBezTo>
                    <a:cubicBezTo>
                      <a:pt x="1659502" y="458841"/>
                      <a:pt x="1663312" y="459223"/>
                      <a:pt x="1665406" y="460747"/>
                    </a:cubicBezTo>
                    <a:cubicBezTo>
                      <a:pt x="1678360" y="470843"/>
                      <a:pt x="1691887" y="471605"/>
                      <a:pt x="1708461" y="473318"/>
                    </a:cubicBezTo>
                    <a:cubicBezTo>
                      <a:pt x="1731894" y="475797"/>
                      <a:pt x="1753421" y="474081"/>
                      <a:pt x="1775140" y="469891"/>
                    </a:cubicBezTo>
                    <a:cubicBezTo>
                      <a:pt x="1790952" y="466843"/>
                      <a:pt x="1806953" y="460557"/>
                      <a:pt x="1821051" y="452554"/>
                    </a:cubicBezTo>
                    <a:cubicBezTo>
                      <a:pt x="1840672" y="441314"/>
                      <a:pt x="1859535" y="436934"/>
                      <a:pt x="1878203" y="451792"/>
                    </a:cubicBezTo>
                    <a:cubicBezTo>
                      <a:pt x="1898396" y="467605"/>
                      <a:pt x="1921257" y="462081"/>
                      <a:pt x="1943547" y="462651"/>
                    </a:cubicBezTo>
                    <a:cubicBezTo>
                      <a:pt x="1953262" y="462843"/>
                      <a:pt x="1963550" y="462461"/>
                      <a:pt x="1972884" y="464937"/>
                    </a:cubicBezTo>
                    <a:cubicBezTo>
                      <a:pt x="1999935" y="471987"/>
                      <a:pt x="2026036" y="482655"/>
                      <a:pt x="2053469" y="487417"/>
                    </a:cubicBezTo>
                    <a:cubicBezTo>
                      <a:pt x="2068710" y="490084"/>
                      <a:pt x="2085664" y="485321"/>
                      <a:pt x="2101477" y="481893"/>
                    </a:cubicBezTo>
                    <a:cubicBezTo>
                      <a:pt x="2117479" y="478273"/>
                      <a:pt x="2133290" y="472749"/>
                      <a:pt x="2148722" y="467033"/>
                    </a:cubicBezTo>
                    <a:cubicBezTo>
                      <a:pt x="2159199" y="463223"/>
                      <a:pt x="2170629" y="459603"/>
                      <a:pt x="2179011" y="452744"/>
                    </a:cubicBezTo>
                    <a:cubicBezTo>
                      <a:pt x="2198064" y="437124"/>
                      <a:pt x="2217685" y="434455"/>
                      <a:pt x="2240165" y="442648"/>
                    </a:cubicBezTo>
                    <a:cubicBezTo>
                      <a:pt x="2243593" y="443982"/>
                      <a:pt x="2247594" y="443982"/>
                      <a:pt x="2251404" y="444172"/>
                    </a:cubicBezTo>
                    <a:cubicBezTo>
                      <a:pt x="2312370" y="448172"/>
                      <a:pt x="2373330" y="450650"/>
                      <a:pt x="2433912" y="456746"/>
                    </a:cubicBezTo>
                    <a:cubicBezTo>
                      <a:pt x="2458485" y="459223"/>
                      <a:pt x="2482107" y="470081"/>
                      <a:pt x="2506302" y="476939"/>
                    </a:cubicBezTo>
                    <a:cubicBezTo>
                      <a:pt x="2511256" y="478273"/>
                      <a:pt x="2516783" y="480369"/>
                      <a:pt x="2521735" y="479415"/>
                    </a:cubicBezTo>
                    <a:cubicBezTo>
                      <a:pt x="2575647" y="469891"/>
                      <a:pt x="2626132" y="483797"/>
                      <a:pt x="2675854" y="502086"/>
                    </a:cubicBezTo>
                    <a:cubicBezTo>
                      <a:pt x="2680996" y="503992"/>
                      <a:pt x="2687282" y="503419"/>
                      <a:pt x="2692998" y="503038"/>
                    </a:cubicBezTo>
                    <a:cubicBezTo>
                      <a:pt x="2709003" y="501706"/>
                      <a:pt x="2726337" y="495038"/>
                      <a:pt x="2740816" y="499037"/>
                    </a:cubicBezTo>
                    <a:cubicBezTo>
                      <a:pt x="2779297" y="510088"/>
                      <a:pt x="2817398" y="523423"/>
                      <a:pt x="2853596" y="540187"/>
                    </a:cubicBezTo>
                    <a:cubicBezTo>
                      <a:pt x="2890365" y="557142"/>
                      <a:pt x="2924464" y="571430"/>
                      <a:pt x="2966565" y="554286"/>
                    </a:cubicBezTo>
                    <a:cubicBezTo>
                      <a:pt x="2984472" y="547045"/>
                      <a:pt x="3008095" y="552190"/>
                      <a:pt x="3028671" y="554094"/>
                    </a:cubicBezTo>
                    <a:cubicBezTo>
                      <a:pt x="3043720" y="555618"/>
                      <a:pt x="3058198" y="564192"/>
                      <a:pt x="3073059" y="564192"/>
                    </a:cubicBezTo>
                    <a:cubicBezTo>
                      <a:pt x="3112686" y="564192"/>
                      <a:pt x="3147927" y="574288"/>
                      <a:pt x="3182219" y="594862"/>
                    </a:cubicBezTo>
                    <a:cubicBezTo>
                      <a:pt x="3195557" y="602863"/>
                      <a:pt x="3216322" y="597529"/>
                      <a:pt x="3233656" y="599625"/>
                    </a:cubicBezTo>
                    <a:cubicBezTo>
                      <a:pt x="3251947" y="602101"/>
                      <a:pt x="3270804" y="604387"/>
                      <a:pt x="3288332" y="609914"/>
                    </a:cubicBezTo>
                    <a:cubicBezTo>
                      <a:pt x="3333672" y="624392"/>
                      <a:pt x="3378441" y="640774"/>
                      <a:pt x="3423591" y="656015"/>
                    </a:cubicBezTo>
                    <a:cubicBezTo>
                      <a:pt x="3460738" y="668590"/>
                      <a:pt x="3497317" y="658683"/>
                      <a:pt x="3534084" y="653349"/>
                    </a:cubicBezTo>
                    <a:cubicBezTo>
                      <a:pt x="3557137" y="649919"/>
                      <a:pt x="3578662" y="641727"/>
                      <a:pt x="3604571" y="653918"/>
                    </a:cubicBezTo>
                    <a:cubicBezTo>
                      <a:pt x="3629338" y="665541"/>
                      <a:pt x="3660771" y="662873"/>
                      <a:pt x="3688586" y="669160"/>
                    </a:cubicBezTo>
                    <a:cubicBezTo>
                      <a:pt x="3712020" y="674494"/>
                      <a:pt x="3734687" y="683068"/>
                      <a:pt x="3757358" y="691450"/>
                    </a:cubicBezTo>
                    <a:cubicBezTo>
                      <a:pt x="3788221" y="702881"/>
                      <a:pt x="3818700" y="714881"/>
                      <a:pt x="3852421" y="709167"/>
                    </a:cubicBezTo>
                    <a:cubicBezTo>
                      <a:pt x="3890714" y="702689"/>
                      <a:pt x="3917001" y="727073"/>
                      <a:pt x="3947104" y="743267"/>
                    </a:cubicBezTo>
                    <a:cubicBezTo>
                      <a:pt x="3967869" y="754316"/>
                      <a:pt x="3990538" y="762509"/>
                      <a:pt x="4013208" y="769367"/>
                    </a:cubicBezTo>
                    <a:cubicBezTo>
                      <a:pt x="4043497" y="778321"/>
                      <a:pt x="4074740" y="783655"/>
                      <a:pt x="4105222" y="792417"/>
                    </a:cubicBezTo>
                    <a:cubicBezTo>
                      <a:pt x="4151325" y="805561"/>
                      <a:pt x="4198001" y="815850"/>
                      <a:pt x="4246006" y="808610"/>
                    </a:cubicBezTo>
                    <a:cubicBezTo>
                      <a:pt x="4268105" y="805372"/>
                      <a:pt x="4288682" y="805561"/>
                      <a:pt x="4310779" y="810326"/>
                    </a:cubicBezTo>
                    <a:cubicBezTo>
                      <a:pt x="4346974" y="818136"/>
                      <a:pt x="4384123" y="819089"/>
                      <a:pt x="4413272" y="848235"/>
                    </a:cubicBezTo>
                    <a:cubicBezTo>
                      <a:pt x="4423558" y="858524"/>
                      <a:pt x="4442037" y="861190"/>
                      <a:pt x="4457087" y="866524"/>
                    </a:cubicBezTo>
                    <a:cubicBezTo>
                      <a:pt x="4474424" y="872812"/>
                      <a:pt x="4487186" y="869572"/>
                      <a:pt x="4496523" y="851284"/>
                    </a:cubicBezTo>
                    <a:cubicBezTo>
                      <a:pt x="4500713" y="843093"/>
                      <a:pt x="4512715" y="835091"/>
                      <a:pt x="4522050" y="833757"/>
                    </a:cubicBezTo>
                    <a:cubicBezTo>
                      <a:pt x="4550055" y="829757"/>
                      <a:pt x="4575773" y="835663"/>
                      <a:pt x="4602824" y="848618"/>
                    </a:cubicBezTo>
                    <a:cubicBezTo>
                      <a:pt x="4628161" y="860810"/>
                      <a:pt x="4659786" y="859476"/>
                      <a:pt x="4688553" y="864238"/>
                    </a:cubicBezTo>
                    <a:cubicBezTo>
                      <a:pt x="4708936" y="867668"/>
                      <a:pt x="4729321" y="874716"/>
                      <a:pt x="4749895" y="874716"/>
                    </a:cubicBezTo>
                    <a:cubicBezTo>
                      <a:pt x="4775424" y="874716"/>
                      <a:pt x="4800761" y="868620"/>
                      <a:pt x="4826480" y="866334"/>
                    </a:cubicBezTo>
                    <a:cubicBezTo>
                      <a:pt x="4846482" y="864430"/>
                      <a:pt x="4866867" y="865192"/>
                      <a:pt x="4886870" y="862906"/>
                    </a:cubicBezTo>
                    <a:cubicBezTo>
                      <a:pt x="4903254" y="861190"/>
                      <a:pt x="4919447" y="856810"/>
                      <a:pt x="4935639" y="853190"/>
                    </a:cubicBezTo>
                    <a:cubicBezTo>
                      <a:pt x="4941546" y="851856"/>
                      <a:pt x="4947452" y="846711"/>
                      <a:pt x="4952784" y="847473"/>
                    </a:cubicBezTo>
                    <a:cubicBezTo>
                      <a:pt x="5005745" y="855666"/>
                      <a:pt x="5043847" y="819089"/>
                      <a:pt x="5088617" y="802896"/>
                    </a:cubicBezTo>
                    <a:cubicBezTo>
                      <a:pt x="5135672" y="785749"/>
                      <a:pt x="5181204" y="759461"/>
                      <a:pt x="5233781" y="767271"/>
                    </a:cubicBezTo>
                    <a:cubicBezTo>
                      <a:pt x="5265596" y="772033"/>
                      <a:pt x="5296267" y="783083"/>
                      <a:pt x="5327893" y="789752"/>
                    </a:cubicBezTo>
                    <a:cubicBezTo>
                      <a:pt x="5339132" y="792038"/>
                      <a:pt x="5351705" y="791656"/>
                      <a:pt x="5362946" y="789370"/>
                    </a:cubicBezTo>
                    <a:cubicBezTo>
                      <a:pt x="5417240" y="778891"/>
                      <a:pt x="5470771" y="777367"/>
                      <a:pt x="5524115" y="794514"/>
                    </a:cubicBezTo>
                    <a:cubicBezTo>
                      <a:pt x="5533257" y="797372"/>
                      <a:pt x="5542974" y="800038"/>
                      <a:pt x="5552500" y="800038"/>
                    </a:cubicBezTo>
                    <a:cubicBezTo>
                      <a:pt x="5604697" y="800038"/>
                      <a:pt x="5655944" y="796038"/>
                      <a:pt x="5705857" y="777367"/>
                    </a:cubicBezTo>
                    <a:cubicBezTo>
                      <a:pt x="5722622" y="771080"/>
                      <a:pt x="5743006" y="775081"/>
                      <a:pt x="5761485" y="773557"/>
                    </a:cubicBezTo>
                    <a:cubicBezTo>
                      <a:pt x="5778629" y="772224"/>
                      <a:pt x="5796156" y="771653"/>
                      <a:pt x="5812731" y="767271"/>
                    </a:cubicBezTo>
                    <a:cubicBezTo>
                      <a:pt x="5836925" y="760795"/>
                      <a:pt x="5859404" y="760033"/>
                      <a:pt x="5884361" y="765747"/>
                    </a:cubicBezTo>
                    <a:cubicBezTo>
                      <a:pt x="5908174" y="771080"/>
                      <a:pt x="5933892" y="768415"/>
                      <a:pt x="5958660" y="768605"/>
                    </a:cubicBezTo>
                    <a:cubicBezTo>
                      <a:pt x="5986282" y="768795"/>
                      <a:pt x="6013906" y="768984"/>
                      <a:pt x="6041528" y="768033"/>
                    </a:cubicBezTo>
                    <a:cubicBezTo>
                      <a:pt x="6052579" y="767653"/>
                      <a:pt x="6065151" y="760033"/>
                      <a:pt x="6074297" y="763081"/>
                    </a:cubicBezTo>
                    <a:cubicBezTo>
                      <a:pt x="6103824" y="773366"/>
                      <a:pt x="6133353" y="760985"/>
                      <a:pt x="6162880" y="766509"/>
                    </a:cubicBezTo>
                    <a:cubicBezTo>
                      <a:pt x="6177360" y="769367"/>
                      <a:pt x="6193743" y="761557"/>
                      <a:pt x="6209364" y="760795"/>
                    </a:cubicBezTo>
                    <a:cubicBezTo>
                      <a:pt x="6234892" y="759461"/>
                      <a:pt x="6260419" y="760033"/>
                      <a:pt x="6285948" y="759651"/>
                    </a:cubicBezTo>
                    <a:cubicBezTo>
                      <a:pt x="6294330" y="759461"/>
                      <a:pt x="6302523" y="758699"/>
                      <a:pt x="6310905" y="758316"/>
                    </a:cubicBezTo>
                    <a:cubicBezTo>
                      <a:pt x="6318335" y="757936"/>
                      <a:pt x="6326145" y="756222"/>
                      <a:pt x="6333194" y="757554"/>
                    </a:cubicBezTo>
                    <a:cubicBezTo>
                      <a:pt x="6358723" y="762318"/>
                      <a:pt x="6383869" y="770129"/>
                      <a:pt x="6409586" y="773177"/>
                    </a:cubicBezTo>
                    <a:cubicBezTo>
                      <a:pt x="6431875" y="775843"/>
                      <a:pt x="6454928" y="772224"/>
                      <a:pt x="6477407" y="774129"/>
                    </a:cubicBezTo>
                    <a:cubicBezTo>
                      <a:pt x="6517032" y="777367"/>
                      <a:pt x="6556657" y="783083"/>
                      <a:pt x="6596283" y="786703"/>
                    </a:cubicBezTo>
                    <a:cubicBezTo>
                      <a:pt x="6604857" y="787465"/>
                      <a:pt x="6613809" y="782701"/>
                      <a:pt x="6622573" y="782321"/>
                    </a:cubicBezTo>
                    <a:cubicBezTo>
                      <a:pt x="6650006" y="781369"/>
                      <a:pt x="6677439" y="781177"/>
                      <a:pt x="6704872" y="780607"/>
                    </a:cubicBezTo>
                    <a:cubicBezTo>
                      <a:pt x="6720493" y="780415"/>
                      <a:pt x="6736305" y="780987"/>
                      <a:pt x="6751738" y="779273"/>
                    </a:cubicBezTo>
                    <a:cubicBezTo>
                      <a:pt x="6772120" y="776987"/>
                      <a:pt x="6790599" y="773557"/>
                      <a:pt x="6809650" y="788417"/>
                    </a:cubicBezTo>
                    <a:cubicBezTo>
                      <a:pt x="6816984" y="794180"/>
                      <a:pt x="6824819" y="797942"/>
                      <a:pt x="6832976" y="800428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4" name="Рисунок 4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EDFC2CBD-8E30-43CA-AFE2-B31F888D612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956" r="1" b="1"/>
          <a:stretch/>
        </p:blipFill>
        <p:spPr>
          <a:xfrm>
            <a:off x="6975474" y="1699749"/>
            <a:ext cx="4397376" cy="3419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534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FB9FDA-61B6-42CF-8B1B-B2AF731BF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uk-UA" sz="5400" b="1" i="1">
                <a:ea typeface="+mj-lt"/>
                <a:cs typeface="+mj-lt"/>
              </a:rPr>
              <a:t>Правова культура </a:t>
            </a:r>
            <a:endParaRPr lang="uk-UA" sz="540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7220175-906D-468C-8D56-36377A7A4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uk-UA" sz="2200" i="1">
                <a:ea typeface="+mn-lt"/>
                <a:cs typeface="+mn-lt"/>
              </a:rPr>
              <a:t>Це  якісний стан правового життя суспільства, який характеризується досягнутим рівнем розвитку правової системи -- станом та рівнем правової свідомості, юридичної науки, системи законодавства, законності і правопорядку, правової освіти, а також ступенем гарантованості основних прав і свобод </a:t>
            </a:r>
            <a:endParaRPr lang="uk-UA" sz="2200">
              <a:ea typeface="+mn-lt"/>
              <a:cs typeface="+mn-lt"/>
            </a:endParaRPr>
          </a:p>
        </p:txBody>
      </p:sp>
      <p:pic>
        <p:nvPicPr>
          <p:cNvPr id="4" name="Рисунок 4" descr="Зображення, що містить текст, ящик, візитка&#10;&#10;Опис створено автоматично">
            <a:extLst>
              <a:ext uri="{FF2B5EF4-FFF2-40B4-BE49-F238E27FC236}">
                <a16:creationId xmlns:a16="http://schemas.microsoft.com/office/drawing/2014/main" id="{3AB21C7E-B607-47BC-AEBB-C5A8EA1CCB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677" r="7283" b="2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177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73CAA1-5B24-45A2-A876-5111B79C9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uk-UA" sz="5400" b="1">
                <a:cs typeface="Calibri Light"/>
              </a:rPr>
              <a:t>Елементи правової культури</a:t>
            </a:r>
            <a:r>
              <a:rPr lang="uk-UA" sz="5400">
                <a:cs typeface="Calibri Light"/>
              </a:rPr>
              <a:t> </a:t>
            </a:r>
            <a:endParaRPr lang="uk-UA" sz="5400"/>
          </a:p>
        </p:txBody>
      </p:sp>
      <p:sp>
        <p:nvSpPr>
          <p:cNvPr id="27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72D6E68-ECA3-46D4-A17C-871C66519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uk-UA" sz="1900" b="1">
                <a:cs typeface="Calibri" panose="020F0502020204030204"/>
              </a:rPr>
              <a:t>знання і розуміння права</a:t>
            </a:r>
            <a:r>
              <a:rPr lang="uk-UA" sz="1900">
                <a:cs typeface="Calibri" panose="020F0502020204030204"/>
              </a:rPr>
              <a:t>, здатність особи тлумачити зміст норм права, визначати мету видання певного нормативно-правового акта, сферу його дії;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b="1">
                <a:ea typeface="+mn-lt"/>
                <a:cs typeface="+mn-lt"/>
              </a:rPr>
              <a:t>повага особи до права</a:t>
            </a:r>
            <a:r>
              <a:rPr lang="en-US" sz="1900">
                <a:ea typeface="+mn-lt"/>
                <a:cs typeface="+mn-lt"/>
              </a:rPr>
              <a:t>, заснована на особистій переконаності в його ефективності як засобу регулювання суспільних відносин. Така повага повинна мати місце навіть у разі несхвалення людиною окремих правових приписів;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b="1">
                <a:ea typeface="+mn-lt"/>
                <a:cs typeface="+mn-lt"/>
              </a:rPr>
              <a:t>вміння особи використовувати у практичній діяльності правові знання, реалізовувати і захищати свої суб'єктивні права</a:t>
            </a:r>
            <a:r>
              <a:rPr lang="en-US" sz="1900">
                <a:ea typeface="+mn-lt"/>
                <a:cs typeface="+mn-lt"/>
              </a:rPr>
              <a:t> і законні інтереси, виконувати юридичні обов'язки;</a:t>
            </a:r>
            <a:endParaRPr lang="en-US" sz="1900"/>
          </a:p>
          <a:p>
            <a:pPr marL="0" indent="0">
              <a:spcBef>
                <a:spcPts val="0"/>
              </a:spcBef>
              <a:buNone/>
            </a:pPr>
            <a:r>
              <a:rPr lang="en-US" sz="1900" b="1">
                <a:ea typeface="+mn-lt"/>
                <a:cs typeface="+mn-lt"/>
              </a:rPr>
              <a:t>звичка вчиняти свої дії відповідно до приписів правових норм</a:t>
            </a:r>
            <a:r>
              <a:rPr lang="en-US" sz="1900">
                <a:ea typeface="+mn-lt"/>
                <a:cs typeface="+mn-lt"/>
              </a:rPr>
              <a:t>; </a:t>
            </a:r>
            <a:endParaRPr lang="en-US" sz="1900"/>
          </a:p>
          <a:p>
            <a:pPr marL="0" indent="0">
              <a:spcBef>
                <a:spcPts val="0"/>
              </a:spcBef>
              <a:buNone/>
            </a:pPr>
            <a:r>
              <a:rPr lang="en-US" sz="1900" b="1">
                <a:ea typeface="+mn-lt"/>
                <a:cs typeface="+mn-lt"/>
              </a:rPr>
              <a:t>висока правова активність особи</a:t>
            </a:r>
            <a:r>
              <a:rPr lang="en-US" sz="1900">
                <a:ea typeface="+mn-lt"/>
                <a:cs typeface="+mn-lt"/>
              </a:rPr>
              <a:t> у сприянні реалізації правових приписів, розуміння нею необхідності протидіяти правопорушенням. </a:t>
            </a:r>
          </a:p>
          <a:p>
            <a:pPr marL="0" indent="0">
              <a:spcBef>
                <a:spcPts val="0"/>
              </a:spcBef>
              <a:buNone/>
            </a:pPr>
            <a:endParaRPr lang="en-US" sz="1900">
              <a:cs typeface="Calibri"/>
            </a:endParaRPr>
          </a:p>
          <a:p>
            <a:pPr marL="0" indent="0">
              <a:buNone/>
            </a:pPr>
            <a:endParaRPr lang="uk-UA" sz="1900">
              <a:cs typeface="Calibri"/>
            </a:endParaRPr>
          </a:p>
          <a:p>
            <a:pPr marL="0" indent="0">
              <a:buNone/>
            </a:pPr>
            <a:endParaRPr lang="uk-UA" sz="1900">
              <a:cs typeface="Calibri"/>
            </a:endParaRPr>
          </a:p>
        </p:txBody>
      </p:sp>
      <p:pic>
        <p:nvPicPr>
          <p:cNvPr id="5" name="Рисунок 8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5A58C669-A938-49A0-B872-6C3966AB89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8" r="22681" b="1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640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FDBDCD06-B054-4795-BDF4-3910B39E24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08" r="6404"/>
          <a:stretch/>
        </p:blipFill>
        <p:spPr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B90E5E-4F95-4869-A041-390B12CA8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788" y="344954"/>
            <a:ext cx="4840010" cy="583200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uk-UA" sz="1800" b="1" i="1" dirty="0">
                <a:ea typeface="+mn-lt"/>
                <a:cs typeface="+mn-lt"/>
              </a:rPr>
              <a:t>Одним із рівнів правової культури  є досягнення якісного стану юридичної охорони та захисту основних прав і свобод людини і громадянина.</a:t>
            </a:r>
            <a:endParaRPr lang="uk-UA" sz="1800" dirty="0">
              <a:cs typeface="Calibri"/>
            </a:endParaRPr>
          </a:p>
          <a:p>
            <a:pPr>
              <a:buNone/>
            </a:pPr>
            <a:endParaRPr lang="uk-UA" sz="1800" dirty="0">
              <a:cs typeface="Calibri"/>
            </a:endParaRPr>
          </a:p>
          <a:p>
            <a:pPr>
              <a:buNone/>
            </a:pPr>
            <a:r>
              <a:rPr lang="uk-UA" sz="1800" b="1" i="1" dirty="0">
                <a:ea typeface="+mn-lt"/>
                <a:cs typeface="+mn-lt"/>
              </a:rPr>
              <a:t> Показником такого стану слід вважати: </a:t>
            </a:r>
            <a:endParaRPr lang="uk-UA" sz="1800" dirty="0">
              <a:ea typeface="+mn-lt"/>
              <a:cs typeface="+mn-lt"/>
            </a:endParaRPr>
          </a:p>
          <a:p>
            <a:pPr>
              <a:buNone/>
            </a:pPr>
            <a:r>
              <a:rPr lang="uk-UA" sz="1800" b="1" i="1" dirty="0">
                <a:ea typeface="+mn-lt"/>
                <a:cs typeface="+mn-lt"/>
              </a:rPr>
              <a:t>- наявність демократичного, гуманістичного, справедливого законодавства, його відповідність міжнародним правовим стандартам у сфері прав людини; </a:t>
            </a:r>
            <a:endParaRPr lang="uk-UA" sz="1800">
              <a:ea typeface="+mn-lt"/>
              <a:cs typeface="+mn-lt"/>
            </a:endParaRPr>
          </a:p>
          <a:p>
            <a:pPr>
              <a:buNone/>
            </a:pPr>
            <a:endParaRPr lang="uk-UA" sz="1800" dirty="0">
              <a:cs typeface="Calibri"/>
            </a:endParaRPr>
          </a:p>
          <a:p>
            <a:pPr>
              <a:buNone/>
            </a:pPr>
            <a:r>
              <a:rPr lang="uk-UA" sz="1800" dirty="0">
                <a:ea typeface="+mn-lt"/>
                <a:cs typeface="+mn-lt"/>
              </a:rPr>
              <a:t>-</a:t>
            </a:r>
            <a:r>
              <a:rPr lang="uk-UA" sz="1800" b="1" i="1" dirty="0">
                <a:ea typeface="+mn-lt"/>
                <a:cs typeface="+mn-lt"/>
              </a:rPr>
              <a:t> існування ефективних національних правових засобів та процедур для захисту конституційних прав і свобод;</a:t>
            </a:r>
            <a:endParaRPr lang="uk-UA" sz="1800" dirty="0">
              <a:cs typeface="Calibri"/>
            </a:endParaRPr>
          </a:p>
          <a:p>
            <a:pPr>
              <a:buNone/>
            </a:pPr>
            <a:endParaRPr lang="uk-UA" sz="1800" dirty="0">
              <a:ea typeface="+mn-lt"/>
              <a:cs typeface="+mn-lt"/>
            </a:endParaRPr>
          </a:p>
          <a:p>
            <a:pPr>
              <a:buNone/>
            </a:pPr>
            <a:r>
              <a:rPr lang="uk-UA" sz="1800" dirty="0">
                <a:ea typeface="+mn-lt"/>
                <a:cs typeface="+mn-lt"/>
              </a:rPr>
              <a:t>-</a:t>
            </a:r>
            <a:r>
              <a:rPr lang="uk-UA" sz="1800" b="1" i="1" dirty="0">
                <a:ea typeface="+mn-lt"/>
                <a:cs typeface="+mn-lt"/>
              </a:rPr>
              <a:t>  реальна можливість звернутися до міжнародних правових інституцій</a:t>
            </a:r>
            <a:endParaRPr lang="uk-UA" sz="1800" dirty="0">
              <a:cs typeface="Calibri"/>
            </a:endParaRPr>
          </a:p>
          <a:p>
            <a:pPr marL="0" indent="0">
              <a:buNone/>
            </a:pPr>
            <a:endParaRPr lang="uk-UA" sz="140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95809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Широкий екран</PresentationFormat>
  <Paragraphs>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21</vt:i4>
      </vt:variant>
    </vt:vector>
  </HeadingPairs>
  <TitlesOfParts>
    <vt:vector size="22" baseType="lpstr">
      <vt:lpstr>Office Theme</vt:lpstr>
      <vt:lpstr>Поняття і ознаки правової культури </vt:lpstr>
      <vt:lpstr>План</vt:lpstr>
      <vt:lpstr>Культура  це загальний спосіб існування людини, її діяльності та об'єктивований результат цієї діяльності. Продуктами культури є уявлення про добро і зло, звичаї, знаряддя праці, засоби комунікації та ін. </vt:lpstr>
      <vt:lpstr>Усі юридичні норми є нормами культури, однак не всі норми культури перетворюються на юридичні норми </vt:lpstr>
      <vt:lpstr>Не можуть перетворитися на право ті правила поведінки, що не стали нормою культури.  </vt:lpstr>
      <vt:lpstr>В науці сформувалися три основні підходи до цього поняття: </vt:lpstr>
      <vt:lpstr>Правова культура </vt:lpstr>
      <vt:lpstr>Елементи правової культури </vt:lpstr>
      <vt:lpstr>Презентація PowerPoint</vt:lpstr>
      <vt:lpstr>Презентація PowerPoint</vt:lpstr>
      <vt:lpstr>Презентація PowerPoint</vt:lpstr>
      <vt:lpstr>Правомірна поведінка - це </vt:lpstr>
      <vt:lpstr>Презентація PowerPoint</vt:lpstr>
      <vt:lpstr>Презентація PowerPoint</vt:lpstr>
      <vt:lpstr>Презентація PowerPoint</vt:lpstr>
      <vt:lpstr>Правомірна поведінка</vt:lpstr>
      <vt:lpstr>Правомірна поведінка </vt:lpstr>
      <vt:lpstr>Правомірна поведінка поділяється на: </vt:lpstr>
      <vt:lpstr>Протиправна поведінка</vt:lpstr>
      <vt:lpstr>Правопорушення та відповідальність 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/>
  <cp:lastModifiedBy/>
  <cp:revision>349</cp:revision>
  <dcterms:created xsi:type="dcterms:W3CDTF">2022-01-18T20:28:30Z</dcterms:created>
  <dcterms:modified xsi:type="dcterms:W3CDTF">2022-01-30T12:02:05Z</dcterms:modified>
</cp:coreProperties>
</file>