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1891" r:id="rId2"/>
    <p:sldId id="1929" r:id="rId3"/>
    <p:sldId id="1901" r:id="rId4"/>
    <p:sldId id="1902" r:id="rId5"/>
    <p:sldId id="1922" r:id="rId6"/>
    <p:sldId id="1923" r:id="rId7"/>
    <p:sldId id="1924" r:id="rId8"/>
    <p:sldId id="1848" r:id="rId9"/>
    <p:sldId id="1925" r:id="rId10"/>
    <p:sldId id="1926" r:id="rId11"/>
    <p:sldId id="1860" r:id="rId12"/>
    <p:sldId id="1861" r:id="rId13"/>
    <p:sldId id="1892" r:id="rId14"/>
    <p:sldId id="1766" r:id="rId15"/>
    <p:sldId id="1863" r:id="rId16"/>
    <p:sldId id="1905" r:id="rId17"/>
    <p:sldId id="1864" r:id="rId18"/>
    <p:sldId id="1865" r:id="rId19"/>
    <p:sldId id="1893" r:id="rId20"/>
    <p:sldId id="1834" r:id="rId21"/>
    <p:sldId id="1835" r:id="rId22"/>
    <p:sldId id="1836" r:id="rId23"/>
    <p:sldId id="1837" r:id="rId24"/>
    <p:sldId id="1867" r:id="rId25"/>
    <p:sldId id="1870" r:id="rId26"/>
    <p:sldId id="1838" r:id="rId27"/>
    <p:sldId id="1894" r:id="rId28"/>
    <p:sldId id="1875" r:id="rId29"/>
    <p:sldId id="1874" r:id="rId30"/>
    <p:sldId id="1876" r:id="rId31"/>
    <p:sldId id="1877" r:id="rId32"/>
    <p:sldId id="1878" r:id="rId33"/>
    <p:sldId id="1879" r:id="rId34"/>
    <p:sldId id="1880" r:id="rId35"/>
    <p:sldId id="1881" r:id="rId36"/>
    <p:sldId id="1882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2CD"/>
    <a:srgbClr val="084F7F"/>
    <a:srgbClr val="FFB100"/>
    <a:srgbClr val="7AFF04"/>
    <a:srgbClr val="97E025"/>
    <a:srgbClr val="0091D0"/>
    <a:srgbClr val="FF483A"/>
    <a:srgbClr val="595959"/>
    <a:srgbClr val="CE9A00"/>
    <a:srgbClr val="C0A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7"/>
    <p:restoredTop sz="94683"/>
  </p:normalViewPr>
  <p:slideViewPr>
    <p:cSldViewPr snapToGrid="0" snapToObjects="1">
      <p:cViewPr varScale="1">
        <p:scale>
          <a:sx n="69" d="100"/>
          <a:sy n="69" d="100"/>
        </p:scale>
        <p:origin x="-4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8.jfif"/><Relationship Id="rId1" Type="http://schemas.openxmlformats.org/officeDocument/2006/relationships/image" Target="../media/image37.jfi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image" Target="../media/image19.jfif"/><Relationship Id="rId4" Type="http://schemas.openxmlformats.org/officeDocument/2006/relationships/image" Target="../media/image22.jfif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jfif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eg"/><Relationship Id="rId1" Type="http://schemas.openxmlformats.org/officeDocument/2006/relationships/image" Target="../media/image27.jfif"/><Relationship Id="rId4" Type="http://schemas.openxmlformats.org/officeDocument/2006/relationships/image" Target="../media/image30.jfif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image" Target="../media/image31.jfi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fif"/><Relationship Id="rId1" Type="http://schemas.openxmlformats.org/officeDocument/2006/relationships/image" Target="../media/image33.jfif"/><Relationship Id="rId4" Type="http://schemas.openxmlformats.org/officeDocument/2006/relationships/image" Target="../media/image36.jf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8.jfif"/><Relationship Id="rId1" Type="http://schemas.openxmlformats.org/officeDocument/2006/relationships/image" Target="../media/image37.jfi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image" Target="../media/image19.jfif"/><Relationship Id="rId4" Type="http://schemas.openxmlformats.org/officeDocument/2006/relationships/image" Target="../media/image22.jf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jfif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eg"/><Relationship Id="rId1" Type="http://schemas.openxmlformats.org/officeDocument/2006/relationships/image" Target="../media/image27.jfif"/><Relationship Id="rId4" Type="http://schemas.openxmlformats.org/officeDocument/2006/relationships/image" Target="../media/image30.jfif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image" Target="../media/image31.jfif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fif"/><Relationship Id="rId1" Type="http://schemas.openxmlformats.org/officeDocument/2006/relationships/image" Target="../media/image33.jfif"/><Relationship Id="rId4" Type="http://schemas.openxmlformats.org/officeDocument/2006/relationships/image" Target="../media/image36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C2AD8-9BF0-418B-8893-F19DCFEF48D3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578A3D-7E77-4D25-B37A-3C781E5C0C2A}">
      <dgm:prSet phldrT="[Текст]" custT="1"/>
      <dgm:spPr/>
      <dgm:t>
        <a:bodyPr/>
        <a:lstStyle/>
        <a:p>
          <a:r>
            <a:rPr lang="uk-UA" sz="1400" dirty="0" smtClean="0">
              <a:latin typeface="ALS Sector Regular" pitchFamily="50" charset="0"/>
              <a:cs typeface="ALS Sector Regular" pitchFamily="50" charset="0"/>
            </a:rPr>
            <a:t>Лікування/</a:t>
          </a:r>
          <a:br>
            <a:rPr lang="uk-UA" sz="1400" dirty="0" smtClean="0">
              <a:latin typeface="ALS Sector Regular" pitchFamily="50" charset="0"/>
              <a:cs typeface="ALS Sector Regular" pitchFamily="50" charset="0"/>
            </a:rPr>
          </a:br>
          <a:r>
            <a:rPr lang="uk-UA" sz="1400" dirty="0" smtClean="0">
              <a:latin typeface="ALS Sector Regular" pitchFamily="50" charset="0"/>
              <a:cs typeface="ALS Sector Regular" pitchFamily="50" charset="0"/>
            </a:rPr>
            <a:t>оздоровлення</a:t>
          </a:r>
          <a:endParaRPr lang="ru-RU" sz="1400" dirty="0">
            <a:latin typeface="ALS Sector Regular" pitchFamily="50" charset="0"/>
            <a:cs typeface="ALS Sector Regular" pitchFamily="50" charset="0"/>
          </a:endParaRPr>
        </a:p>
      </dgm:t>
    </dgm:pt>
    <dgm:pt modelId="{7BE831B6-7E8B-4AAF-8893-EEABB1AFE5FC}" type="parTrans" cxnId="{B4BF1C82-2601-49E0-8FE1-ED017CAE48CE}">
      <dgm:prSet/>
      <dgm:spPr/>
      <dgm:t>
        <a:bodyPr/>
        <a:lstStyle/>
        <a:p>
          <a:endParaRPr lang="ru-RU" sz="1400">
            <a:latin typeface="ALS Sector Regular" pitchFamily="50" charset="0"/>
            <a:cs typeface="ALS Sector Regular" pitchFamily="50" charset="0"/>
          </a:endParaRPr>
        </a:p>
      </dgm:t>
    </dgm:pt>
    <dgm:pt modelId="{903782FC-8354-4D2F-9120-E43F5733EE78}" type="sibTrans" cxnId="{B4BF1C82-2601-49E0-8FE1-ED017CAE48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 sz="1400">
            <a:latin typeface="ALS Sector Regular" pitchFamily="50" charset="0"/>
            <a:cs typeface="ALS Sector Regular" pitchFamily="50" charset="0"/>
          </a:endParaRPr>
        </a:p>
      </dgm:t>
    </dgm:pt>
    <dgm:pt modelId="{ABA2209C-4828-447C-BC42-5EB9A121A4B2}">
      <dgm:prSet phldrT="[Текст]" custT="1"/>
      <dgm:spPr/>
      <dgm:t>
        <a:bodyPr/>
        <a:lstStyle/>
        <a:p>
          <a:r>
            <a:rPr lang="uk-UA" sz="1400" dirty="0" smtClean="0">
              <a:latin typeface="ALS Sector Regular" pitchFamily="50" charset="0"/>
              <a:cs typeface="ALS Sector Regular" pitchFamily="50" charset="0"/>
            </a:rPr>
            <a:t>Відпочинок</a:t>
          </a:r>
          <a:endParaRPr lang="ru-RU" sz="1400" dirty="0">
            <a:latin typeface="ALS Sector Regular" pitchFamily="50" charset="0"/>
            <a:cs typeface="ALS Sector Regular" pitchFamily="50" charset="0"/>
          </a:endParaRPr>
        </a:p>
      </dgm:t>
    </dgm:pt>
    <dgm:pt modelId="{705BBAB7-6F49-4575-8C47-D62B45F2C4FC}" type="parTrans" cxnId="{4D720C6D-196A-4F91-BDB4-4AC8812740E0}">
      <dgm:prSet/>
      <dgm:spPr/>
      <dgm:t>
        <a:bodyPr/>
        <a:lstStyle/>
        <a:p>
          <a:endParaRPr lang="ru-RU" sz="1400">
            <a:latin typeface="ALS Sector Regular" pitchFamily="50" charset="0"/>
            <a:cs typeface="ALS Sector Regular" pitchFamily="50" charset="0"/>
          </a:endParaRPr>
        </a:p>
      </dgm:t>
    </dgm:pt>
    <dgm:pt modelId="{E4C169EA-5703-4A2F-9854-8D95135CCBBC}" type="sibTrans" cxnId="{4D720C6D-196A-4F91-BDB4-4AC8812740E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 sz="1400">
            <a:latin typeface="ALS Sector Regular" pitchFamily="50" charset="0"/>
            <a:cs typeface="ALS Sector Regular" pitchFamily="50" charset="0"/>
          </a:endParaRPr>
        </a:p>
      </dgm:t>
    </dgm:pt>
    <dgm:pt modelId="{6704FCAA-C3B0-401A-9163-2950DBCCCB00}">
      <dgm:prSet phldrT="[Текст]" custT="1"/>
      <dgm:spPr/>
      <dgm:t>
        <a:bodyPr/>
        <a:lstStyle/>
        <a:p>
          <a:r>
            <a:rPr lang="uk-UA" sz="1400" dirty="0" smtClean="0">
              <a:latin typeface="ALS Sector Regular" pitchFamily="50" charset="0"/>
              <a:cs typeface="ALS Sector Regular" pitchFamily="50" charset="0"/>
            </a:rPr>
            <a:t>Туризм</a:t>
          </a:r>
          <a:endParaRPr lang="ru-RU" sz="1400" dirty="0">
            <a:latin typeface="ALS Sector Regular" pitchFamily="50" charset="0"/>
            <a:cs typeface="ALS Sector Regular" pitchFamily="50" charset="0"/>
          </a:endParaRPr>
        </a:p>
      </dgm:t>
    </dgm:pt>
    <dgm:pt modelId="{2198CFE2-05C8-4747-A238-54518E31F03C}" type="parTrans" cxnId="{3C6E6C62-9DF4-437E-9840-9FD176F593D2}">
      <dgm:prSet/>
      <dgm:spPr/>
      <dgm:t>
        <a:bodyPr/>
        <a:lstStyle/>
        <a:p>
          <a:endParaRPr lang="ru-RU" sz="1400">
            <a:latin typeface="ALS Sector Regular" pitchFamily="50" charset="0"/>
            <a:cs typeface="ALS Sector Regular" pitchFamily="50" charset="0"/>
          </a:endParaRPr>
        </a:p>
      </dgm:t>
    </dgm:pt>
    <dgm:pt modelId="{505FA124-F9FA-4D6E-B7CF-6DA8969393E1}" type="sibTrans" cxnId="{3C6E6C62-9DF4-437E-9840-9FD176F593D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 sz="1400">
            <a:latin typeface="ALS Sector Regular" pitchFamily="50" charset="0"/>
            <a:cs typeface="ALS Sector Regular" pitchFamily="50" charset="0"/>
          </a:endParaRPr>
        </a:p>
      </dgm:t>
    </dgm:pt>
    <dgm:pt modelId="{3D1FB810-7548-4B7E-AD0D-7C4E4056606F}" type="pres">
      <dgm:prSet presAssocID="{BC8C2AD8-9BF0-418B-8893-F19DCFEF48D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E4E23139-B2B8-4D1E-96BB-EF10A467239B}" type="pres">
      <dgm:prSet presAssocID="{20578A3D-7E77-4D25-B37A-3C781E5C0C2A}" presName="text1" presStyleCnt="0"/>
      <dgm:spPr/>
    </dgm:pt>
    <dgm:pt modelId="{F062126D-EC77-4830-B8DD-00406B8AA77B}" type="pres">
      <dgm:prSet presAssocID="{20578A3D-7E77-4D25-B37A-3C781E5C0C2A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8ED50-1240-4789-AE1C-D4B4E161C866}" type="pres">
      <dgm:prSet presAssocID="{20578A3D-7E77-4D25-B37A-3C781E5C0C2A}" presName="textaccent1" presStyleCnt="0"/>
      <dgm:spPr/>
    </dgm:pt>
    <dgm:pt modelId="{6D54FC43-337C-41F1-87F1-221269534FD9}" type="pres">
      <dgm:prSet presAssocID="{20578A3D-7E77-4D25-B37A-3C781E5C0C2A}" presName="accentRepeatNode" presStyleLbl="solidAlignAcc1" presStyleIdx="0" presStyleCnt="6"/>
      <dgm:spPr/>
    </dgm:pt>
    <dgm:pt modelId="{F53A88F1-5181-4807-B9BC-1BFA6A80C80E}" type="pres">
      <dgm:prSet presAssocID="{903782FC-8354-4D2F-9120-E43F5733EE78}" presName="image1" presStyleCnt="0"/>
      <dgm:spPr/>
    </dgm:pt>
    <dgm:pt modelId="{EA561579-6BB4-4FF9-91C1-03A030305170}" type="pres">
      <dgm:prSet presAssocID="{903782FC-8354-4D2F-9120-E43F5733EE78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F50984F8-478F-4C1C-A59C-7E431ABECF4D}" type="pres">
      <dgm:prSet presAssocID="{903782FC-8354-4D2F-9120-E43F5733EE78}" presName="imageaccent1" presStyleCnt="0"/>
      <dgm:spPr/>
    </dgm:pt>
    <dgm:pt modelId="{25A8FAE7-D93E-4FE5-9D62-A3CDDD5E1BE6}" type="pres">
      <dgm:prSet presAssocID="{903782FC-8354-4D2F-9120-E43F5733EE78}" presName="accentRepeatNode" presStyleLbl="solidAlignAcc1" presStyleIdx="1" presStyleCnt="6"/>
      <dgm:spPr/>
    </dgm:pt>
    <dgm:pt modelId="{09BEA7EC-1B9B-48F5-AA0C-46976B8542C4}" type="pres">
      <dgm:prSet presAssocID="{ABA2209C-4828-447C-BC42-5EB9A121A4B2}" presName="text2" presStyleCnt="0"/>
      <dgm:spPr/>
    </dgm:pt>
    <dgm:pt modelId="{0589C539-BABB-4972-8ED9-50B202B14792}" type="pres">
      <dgm:prSet presAssocID="{ABA2209C-4828-447C-BC42-5EB9A121A4B2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DB659-8093-4706-81E0-A05948D6CD87}" type="pres">
      <dgm:prSet presAssocID="{ABA2209C-4828-447C-BC42-5EB9A121A4B2}" presName="textaccent2" presStyleCnt="0"/>
      <dgm:spPr/>
    </dgm:pt>
    <dgm:pt modelId="{9CBACF16-A9DC-4846-B95A-EE0B4D25293F}" type="pres">
      <dgm:prSet presAssocID="{ABA2209C-4828-447C-BC42-5EB9A121A4B2}" presName="accentRepeatNode" presStyleLbl="solidAlignAcc1" presStyleIdx="2" presStyleCnt="6"/>
      <dgm:spPr/>
    </dgm:pt>
    <dgm:pt modelId="{91DC68E1-3A8F-46BD-8BC0-1A4865FF5060}" type="pres">
      <dgm:prSet presAssocID="{E4C169EA-5703-4A2F-9854-8D95135CCBBC}" presName="image2" presStyleCnt="0"/>
      <dgm:spPr/>
    </dgm:pt>
    <dgm:pt modelId="{A5951FEF-BCE2-44B1-BB5E-7AE9280E0D34}" type="pres">
      <dgm:prSet presAssocID="{E4C169EA-5703-4A2F-9854-8D95135CCBBC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98C458A6-A1FA-4F5A-9350-B938D59635D4}" type="pres">
      <dgm:prSet presAssocID="{E4C169EA-5703-4A2F-9854-8D95135CCBBC}" presName="imageaccent2" presStyleCnt="0"/>
      <dgm:spPr/>
    </dgm:pt>
    <dgm:pt modelId="{A71D5857-CD62-4DE1-9F87-ED6805197604}" type="pres">
      <dgm:prSet presAssocID="{E4C169EA-5703-4A2F-9854-8D95135CCBBC}" presName="accentRepeatNode" presStyleLbl="solidAlignAcc1" presStyleIdx="3" presStyleCnt="6"/>
      <dgm:spPr/>
    </dgm:pt>
    <dgm:pt modelId="{FF7BAF13-76DC-4BDD-894F-4DB59231D71E}" type="pres">
      <dgm:prSet presAssocID="{6704FCAA-C3B0-401A-9163-2950DBCCCB00}" presName="text3" presStyleCnt="0"/>
      <dgm:spPr/>
    </dgm:pt>
    <dgm:pt modelId="{10830026-F071-4C66-BDDA-6810C2EAAC85}" type="pres">
      <dgm:prSet presAssocID="{6704FCAA-C3B0-401A-9163-2950DBCCCB0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DB9A4-8B6E-4FF7-8E91-487F6EC0F5F1}" type="pres">
      <dgm:prSet presAssocID="{6704FCAA-C3B0-401A-9163-2950DBCCCB00}" presName="textaccent3" presStyleCnt="0"/>
      <dgm:spPr/>
    </dgm:pt>
    <dgm:pt modelId="{553286E2-547F-4897-932A-E72FE083802E}" type="pres">
      <dgm:prSet presAssocID="{6704FCAA-C3B0-401A-9163-2950DBCCCB00}" presName="accentRepeatNode" presStyleLbl="solidAlignAcc1" presStyleIdx="4" presStyleCnt="6"/>
      <dgm:spPr/>
    </dgm:pt>
    <dgm:pt modelId="{DEE1DDE7-07B7-48BF-9D31-86FADCA5170D}" type="pres">
      <dgm:prSet presAssocID="{505FA124-F9FA-4D6E-B7CF-6DA8969393E1}" presName="image3" presStyleCnt="0"/>
      <dgm:spPr/>
    </dgm:pt>
    <dgm:pt modelId="{3E04B196-4377-475F-A878-D9ACA1C0DECF}" type="pres">
      <dgm:prSet presAssocID="{505FA124-F9FA-4D6E-B7CF-6DA8969393E1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02E03D53-4169-4CAF-B0CB-34D1BC72815B}" type="pres">
      <dgm:prSet presAssocID="{505FA124-F9FA-4D6E-B7CF-6DA8969393E1}" presName="imageaccent3" presStyleCnt="0"/>
      <dgm:spPr/>
    </dgm:pt>
    <dgm:pt modelId="{07306242-69DA-46B0-88B6-D4B8960BAA78}" type="pres">
      <dgm:prSet presAssocID="{505FA124-F9FA-4D6E-B7CF-6DA8969393E1}" presName="accentRepeatNode" presStyleLbl="solidAlignAcc1" presStyleIdx="5" presStyleCnt="6"/>
      <dgm:spPr/>
    </dgm:pt>
  </dgm:ptLst>
  <dgm:cxnLst>
    <dgm:cxn modelId="{B4BF1C82-2601-49E0-8FE1-ED017CAE48CE}" srcId="{BC8C2AD8-9BF0-418B-8893-F19DCFEF48D3}" destId="{20578A3D-7E77-4D25-B37A-3C781E5C0C2A}" srcOrd="0" destOrd="0" parTransId="{7BE831B6-7E8B-4AAF-8893-EEABB1AFE5FC}" sibTransId="{903782FC-8354-4D2F-9120-E43F5733EE78}"/>
    <dgm:cxn modelId="{9362A1FE-9C80-4BFA-BE0D-5680FCB32E7F}" type="presOf" srcId="{505FA124-F9FA-4D6E-B7CF-6DA8969393E1}" destId="{3E04B196-4377-475F-A878-D9ACA1C0DECF}" srcOrd="0" destOrd="0" presId="urn:microsoft.com/office/officeart/2008/layout/HexagonCluster"/>
    <dgm:cxn modelId="{D3380164-7BAD-40D7-86DA-8FFCF3140609}" type="presOf" srcId="{E4C169EA-5703-4A2F-9854-8D95135CCBBC}" destId="{A5951FEF-BCE2-44B1-BB5E-7AE9280E0D34}" srcOrd="0" destOrd="0" presId="urn:microsoft.com/office/officeart/2008/layout/HexagonCluster"/>
    <dgm:cxn modelId="{3DF85C22-59FD-4512-A53C-8D843577649C}" type="presOf" srcId="{903782FC-8354-4D2F-9120-E43F5733EE78}" destId="{EA561579-6BB4-4FF9-91C1-03A030305170}" srcOrd="0" destOrd="0" presId="urn:microsoft.com/office/officeart/2008/layout/HexagonCluster"/>
    <dgm:cxn modelId="{4D720C6D-196A-4F91-BDB4-4AC8812740E0}" srcId="{BC8C2AD8-9BF0-418B-8893-F19DCFEF48D3}" destId="{ABA2209C-4828-447C-BC42-5EB9A121A4B2}" srcOrd="1" destOrd="0" parTransId="{705BBAB7-6F49-4575-8C47-D62B45F2C4FC}" sibTransId="{E4C169EA-5703-4A2F-9854-8D95135CCBBC}"/>
    <dgm:cxn modelId="{04D88C15-7A20-4646-BBE7-DCE0E77D2ADA}" type="presOf" srcId="{BC8C2AD8-9BF0-418B-8893-F19DCFEF48D3}" destId="{3D1FB810-7548-4B7E-AD0D-7C4E4056606F}" srcOrd="0" destOrd="0" presId="urn:microsoft.com/office/officeart/2008/layout/HexagonCluster"/>
    <dgm:cxn modelId="{3C6E6C62-9DF4-437E-9840-9FD176F593D2}" srcId="{BC8C2AD8-9BF0-418B-8893-F19DCFEF48D3}" destId="{6704FCAA-C3B0-401A-9163-2950DBCCCB00}" srcOrd="2" destOrd="0" parTransId="{2198CFE2-05C8-4747-A238-54518E31F03C}" sibTransId="{505FA124-F9FA-4D6E-B7CF-6DA8969393E1}"/>
    <dgm:cxn modelId="{D21CADD2-778C-4F91-A72F-DAEBCCB6080D}" type="presOf" srcId="{20578A3D-7E77-4D25-B37A-3C781E5C0C2A}" destId="{F062126D-EC77-4830-B8DD-00406B8AA77B}" srcOrd="0" destOrd="0" presId="urn:microsoft.com/office/officeart/2008/layout/HexagonCluster"/>
    <dgm:cxn modelId="{6DF395E5-4425-4B84-A2F5-54A65CB1C010}" type="presOf" srcId="{6704FCAA-C3B0-401A-9163-2950DBCCCB00}" destId="{10830026-F071-4C66-BDDA-6810C2EAAC85}" srcOrd="0" destOrd="0" presId="urn:microsoft.com/office/officeart/2008/layout/HexagonCluster"/>
    <dgm:cxn modelId="{E2DABA3A-9B8D-442E-BA8B-FCF91886491F}" type="presOf" srcId="{ABA2209C-4828-447C-BC42-5EB9A121A4B2}" destId="{0589C539-BABB-4972-8ED9-50B202B14792}" srcOrd="0" destOrd="0" presId="urn:microsoft.com/office/officeart/2008/layout/HexagonCluster"/>
    <dgm:cxn modelId="{5A322330-F08E-4E79-BDCB-AF9709CD05AD}" type="presParOf" srcId="{3D1FB810-7548-4B7E-AD0D-7C4E4056606F}" destId="{E4E23139-B2B8-4D1E-96BB-EF10A467239B}" srcOrd="0" destOrd="0" presId="urn:microsoft.com/office/officeart/2008/layout/HexagonCluster"/>
    <dgm:cxn modelId="{BFBEE8C9-D5F3-481E-88E1-0EF4EBF9D597}" type="presParOf" srcId="{E4E23139-B2B8-4D1E-96BB-EF10A467239B}" destId="{F062126D-EC77-4830-B8DD-00406B8AA77B}" srcOrd="0" destOrd="0" presId="urn:microsoft.com/office/officeart/2008/layout/HexagonCluster"/>
    <dgm:cxn modelId="{7ADDFAD8-A0A4-4AB7-9B1B-8ADED5A83045}" type="presParOf" srcId="{3D1FB810-7548-4B7E-AD0D-7C4E4056606F}" destId="{74F8ED50-1240-4789-AE1C-D4B4E161C866}" srcOrd="1" destOrd="0" presId="urn:microsoft.com/office/officeart/2008/layout/HexagonCluster"/>
    <dgm:cxn modelId="{C360FA31-8CD0-45AF-8CB4-88126101E912}" type="presParOf" srcId="{74F8ED50-1240-4789-AE1C-D4B4E161C866}" destId="{6D54FC43-337C-41F1-87F1-221269534FD9}" srcOrd="0" destOrd="0" presId="urn:microsoft.com/office/officeart/2008/layout/HexagonCluster"/>
    <dgm:cxn modelId="{B69CF99A-32B2-4DAD-85B7-DD56DADCC5A6}" type="presParOf" srcId="{3D1FB810-7548-4B7E-AD0D-7C4E4056606F}" destId="{F53A88F1-5181-4807-B9BC-1BFA6A80C80E}" srcOrd="2" destOrd="0" presId="urn:microsoft.com/office/officeart/2008/layout/HexagonCluster"/>
    <dgm:cxn modelId="{902DBE78-64EC-48F8-93AC-3F5E7A78A56F}" type="presParOf" srcId="{F53A88F1-5181-4807-B9BC-1BFA6A80C80E}" destId="{EA561579-6BB4-4FF9-91C1-03A030305170}" srcOrd="0" destOrd="0" presId="urn:microsoft.com/office/officeart/2008/layout/HexagonCluster"/>
    <dgm:cxn modelId="{A7B4478E-56B6-4597-9C60-887F59CF51AD}" type="presParOf" srcId="{3D1FB810-7548-4B7E-AD0D-7C4E4056606F}" destId="{F50984F8-478F-4C1C-A59C-7E431ABECF4D}" srcOrd="3" destOrd="0" presId="urn:microsoft.com/office/officeart/2008/layout/HexagonCluster"/>
    <dgm:cxn modelId="{A3584D82-DCE6-4BA0-ABF2-81ACDE8758BB}" type="presParOf" srcId="{F50984F8-478F-4C1C-A59C-7E431ABECF4D}" destId="{25A8FAE7-D93E-4FE5-9D62-A3CDDD5E1BE6}" srcOrd="0" destOrd="0" presId="urn:microsoft.com/office/officeart/2008/layout/HexagonCluster"/>
    <dgm:cxn modelId="{8CEE0E04-AB48-46D8-B03B-1120A68A02D7}" type="presParOf" srcId="{3D1FB810-7548-4B7E-AD0D-7C4E4056606F}" destId="{09BEA7EC-1B9B-48F5-AA0C-46976B8542C4}" srcOrd="4" destOrd="0" presId="urn:microsoft.com/office/officeart/2008/layout/HexagonCluster"/>
    <dgm:cxn modelId="{55D42EBF-8B0A-4293-8C9B-2AF9F925643D}" type="presParOf" srcId="{09BEA7EC-1B9B-48F5-AA0C-46976B8542C4}" destId="{0589C539-BABB-4972-8ED9-50B202B14792}" srcOrd="0" destOrd="0" presId="urn:microsoft.com/office/officeart/2008/layout/HexagonCluster"/>
    <dgm:cxn modelId="{8A678F14-A864-4445-B8D7-1C956A9A00FB}" type="presParOf" srcId="{3D1FB810-7548-4B7E-AD0D-7C4E4056606F}" destId="{71ADB659-8093-4706-81E0-A05948D6CD87}" srcOrd="5" destOrd="0" presId="urn:microsoft.com/office/officeart/2008/layout/HexagonCluster"/>
    <dgm:cxn modelId="{9E6DF826-1907-41A1-8913-81ADF40DBB4B}" type="presParOf" srcId="{71ADB659-8093-4706-81E0-A05948D6CD87}" destId="{9CBACF16-A9DC-4846-B95A-EE0B4D25293F}" srcOrd="0" destOrd="0" presId="urn:microsoft.com/office/officeart/2008/layout/HexagonCluster"/>
    <dgm:cxn modelId="{486AB787-F265-4A31-95DE-0122B3AF7FE3}" type="presParOf" srcId="{3D1FB810-7548-4B7E-AD0D-7C4E4056606F}" destId="{91DC68E1-3A8F-46BD-8BC0-1A4865FF5060}" srcOrd="6" destOrd="0" presId="urn:microsoft.com/office/officeart/2008/layout/HexagonCluster"/>
    <dgm:cxn modelId="{8C5B621C-C386-48D0-8F13-5F44A3EE8255}" type="presParOf" srcId="{91DC68E1-3A8F-46BD-8BC0-1A4865FF5060}" destId="{A5951FEF-BCE2-44B1-BB5E-7AE9280E0D34}" srcOrd="0" destOrd="0" presId="urn:microsoft.com/office/officeart/2008/layout/HexagonCluster"/>
    <dgm:cxn modelId="{4CA42321-BB81-4DC1-B897-4A0ECB436293}" type="presParOf" srcId="{3D1FB810-7548-4B7E-AD0D-7C4E4056606F}" destId="{98C458A6-A1FA-4F5A-9350-B938D59635D4}" srcOrd="7" destOrd="0" presId="urn:microsoft.com/office/officeart/2008/layout/HexagonCluster"/>
    <dgm:cxn modelId="{841897EB-5852-43AF-99FD-11CC9EB45AA0}" type="presParOf" srcId="{98C458A6-A1FA-4F5A-9350-B938D59635D4}" destId="{A71D5857-CD62-4DE1-9F87-ED6805197604}" srcOrd="0" destOrd="0" presId="urn:microsoft.com/office/officeart/2008/layout/HexagonCluster"/>
    <dgm:cxn modelId="{B5661BE3-824C-4D5C-B45B-87FDCB6C2D5D}" type="presParOf" srcId="{3D1FB810-7548-4B7E-AD0D-7C4E4056606F}" destId="{FF7BAF13-76DC-4BDD-894F-4DB59231D71E}" srcOrd="8" destOrd="0" presId="urn:microsoft.com/office/officeart/2008/layout/HexagonCluster"/>
    <dgm:cxn modelId="{E9EC53B8-552B-4AF1-A0AB-3A62E6D89025}" type="presParOf" srcId="{FF7BAF13-76DC-4BDD-894F-4DB59231D71E}" destId="{10830026-F071-4C66-BDDA-6810C2EAAC85}" srcOrd="0" destOrd="0" presId="urn:microsoft.com/office/officeart/2008/layout/HexagonCluster"/>
    <dgm:cxn modelId="{85322D48-C665-4377-9A23-BA0BEB206F70}" type="presParOf" srcId="{3D1FB810-7548-4B7E-AD0D-7C4E4056606F}" destId="{F8FDB9A4-8B6E-4FF7-8E91-487F6EC0F5F1}" srcOrd="9" destOrd="0" presId="urn:microsoft.com/office/officeart/2008/layout/HexagonCluster"/>
    <dgm:cxn modelId="{A1ECA57A-ED5B-48C7-A5A6-623E27833280}" type="presParOf" srcId="{F8FDB9A4-8B6E-4FF7-8E91-487F6EC0F5F1}" destId="{553286E2-547F-4897-932A-E72FE083802E}" srcOrd="0" destOrd="0" presId="urn:microsoft.com/office/officeart/2008/layout/HexagonCluster"/>
    <dgm:cxn modelId="{2AEB666F-0DFB-4D35-B982-E63DE76C31D8}" type="presParOf" srcId="{3D1FB810-7548-4B7E-AD0D-7C4E4056606F}" destId="{DEE1DDE7-07B7-48BF-9D31-86FADCA5170D}" srcOrd="10" destOrd="0" presId="urn:microsoft.com/office/officeart/2008/layout/HexagonCluster"/>
    <dgm:cxn modelId="{BE39C7B6-8DA8-4E29-9376-94DBE50CFD64}" type="presParOf" srcId="{DEE1DDE7-07B7-48BF-9D31-86FADCA5170D}" destId="{3E04B196-4377-475F-A878-D9ACA1C0DECF}" srcOrd="0" destOrd="0" presId="urn:microsoft.com/office/officeart/2008/layout/HexagonCluster"/>
    <dgm:cxn modelId="{6DE35AD0-4C31-407A-AA32-E121FD6C367F}" type="presParOf" srcId="{3D1FB810-7548-4B7E-AD0D-7C4E4056606F}" destId="{02E03D53-4169-4CAF-B0CB-34D1BC72815B}" srcOrd="11" destOrd="0" presId="urn:microsoft.com/office/officeart/2008/layout/HexagonCluster"/>
    <dgm:cxn modelId="{D7734F1C-352C-4CA2-97AD-F17BA26E6A69}" type="presParOf" srcId="{02E03D53-4169-4CAF-B0CB-34D1BC72815B}" destId="{07306242-69DA-46B0-88B6-D4B8960BAA7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03DEB3-38FA-465B-B235-30B4E77822D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71DE7-2BC5-4B22-B64C-5DAC5DC3D80D}">
      <dgm:prSet phldrT="[Текст]"/>
      <dgm:spPr/>
      <dgm:t>
        <a:bodyPr/>
        <a:lstStyle/>
        <a:p>
          <a:r>
            <a:rPr lang="en-US" dirty="0" smtClean="0"/>
            <a:t>A la carte</a:t>
          </a:r>
          <a:endParaRPr lang="ru-RU" dirty="0"/>
        </a:p>
      </dgm:t>
    </dgm:pt>
    <dgm:pt modelId="{BA8C7AF3-CFA0-4CA0-9011-DE6480A4DB9D}" type="parTrans" cxnId="{94A2B401-46F9-4702-A4BA-42516F637117}">
      <dgm:prSet/>
      <dgm:spPr/>
      <dgm:t>
        <a:bodyPr/>
        <a:lstStyle/>
        <a:p>
          <a:endParaRPr lang="ru-RU"/>
        </a:p>
      </dgm:t>
    </dgm:pt>
    <dgm:pt modelId="{6FC0FE92-9BEA-4925-80C1-43B658293A3F}" type="sibTrans" cxnId="{94A2B401-46F9-4702-A4BA-42516F637117}">
      <dgm:prSet/>
      <dgm:spPr/>
      <dgm:t>
        <a:bodyPr/>
        <a:lstStyle/>
        <a:p>
          <a:endParaRPr lang="ru-RU"/>
        </a:p>
      </dgm:t>
    </dgm:pt>
    <dgm:pt modelId="{D969386B-252A-42B8-B945-14C2839013EC}">
      <dgm:prSet phldrT="[Текст]"/>
      <dgm:spPr/>
      <dgm:t>
        <a:bodyPr/>
        <a:lstStyle/>
        <a:p>
          <a:r>
            <a:rPr lang="uk-UA" dirty="0" smtClean="0"/>
            <a:t>Шведський стіл</a:t>
          </a:r>
          <a:endParaRPr lang="ru-RU" dirty="0"/>
        </a:p>
      </dgm:t>
    </dgm:pt>
    <dgm:pt modelId="{BB462C44-0E47-4BDF-88C5-45E3842D27F6}" type="parTrans" cxnId="{E390B07A-8EDD-4F47-A413-82FBC5F3A0DC}">
      <dgm:prSet/>
      <dgm:spPr/>
      <dgm:t>
        <a:bodyPr/>
        <a:lstStyle/>
        <a:p>
          <a:endParaRPr lang="ru-RU"/>
        </a:p>
      </dgm:t>
    </dgm:pt>
    <dgm:pt modelId="{5E214629-1D57-4F1C-BC84-BDE40DEBDEE8}" type="sibTrans" cxnId="{E390B07A-8EDD-4F47-A413-82FBC5F3A0DC}">
      <dgm:prSet/>
      <dgm:spPr/>
      <dgm:t>
        <a:bodyPr/>
        <a:lstStyle/>
        <a:p>
          <a:endParaRPr lang="ru-RU"/>
        </a:p>
      </dgm:t>
    </dgm:pt>
    <dgm:pt modelId="{D954EEFE-FEDE-4438-AA8B-5ABD75A24607}">
      <dgm:prSet/>
      <dgm:spPr/>
      <dgm:t>
        <a:bodyPr/>
        <a:lstStyle/>
        <a:p>
          <a:r>
            <a:rPr lang="uk-UA" dirty="0" err="1" smtClean="0"/>
            <a:t>table</a:t>
          </a:r>
          <a:r>
            <a:rPr lang="uk-UA" dirty="0" smtClean="0"/>
            <a:t> </a:t>
          </a:r>
          <a:r>
            <a:rPr lang="uk-UA" dirty="0" err="1" smtClean="0"/>
            <a:t>d'hôte</a:t>
          </a:r>
          <a:endParaRPr lang="ru-RU" dirty="0"/>
        </a:p>
      </dgm:t>
    </dgm:pt>
    <dgm:pt modelId="{4F1F3227-C923-4CF6-9973-47D253F4ED95}" type="parTrans" cxnId="{172C9C16-3BC2-4635-B617-E441FB13838A}">
      <dgm:prSet/>
      <dgm:spPr/>
      <dgm:t>
        <a:bodyPr/>
        <a:lstStyle/>
        <a:p>
          <a:endParaRPr lang="ru-RU"/>
        </a:p>
      </dgm:t>
    </dgm:pt>
    <dgm:pt modelId="{3436131A-A641-43EA-B965-7E47C66C4968}" type="sibTrans" cxnId="{172C9C16-3BC2-4635-B617-E441FB13838A}">
      <dgm:prSet/>
      <dgm:spPr/>
      <dgm:t>
        <a:bodyPr/>
        <a:lstStyle/>
        <a:p>
          <a:endParaRPr lang="ru-RU"/>
        </a:p>
      </dgm:t>
    </dgm:pt>
    <dgm:pt modelId="{D82C4716-009C-4775-B2AE-E29438E5DE22}" type="pres">
      <dgm:prSet presAssocID="{D603DEB3-38FA-465B-B235-30B4E77822D5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87830CC-10B3-4A48-8581-6764EB3B0C75}" type="pres">
      <dgm:prSet presAssocID="{95F71DE7-2BC5-4B22-B64C-5DAC5DC3D80D}" presName="composite" presStyleCnt="0"/>
      <dgm:spPr/>
    </dgm:pt>
    <dgm:pt modelId="{4AFBCAB0-1008-4C3E-B7FA-074CB6707C5C}" type="pres">
      <dgm:prSet presAssocID="{95F71DE7-2BC5-4B22-B64C-5DAC5DC3D80D}" presName="Image" presStyleLbl="bgShp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B061058-8714-472B-B57A-9C44F4DE53C8}" type="pres">
      <dgm:prSet presAssocID="{95F71DE7-2BC5-4B22-B64C-5DAC5DC3D80D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07303-FCE4-4AA4-B507-C3487A1B4791}" type="pres">
      <dgm:prSet presAssocID="{6FC0FE92-9BEA-4925-80C1-43B658293A3F}" presName="sibTrans" presStyleCnt="0"/>
      <dgm:spPr/>
    </dgm:pt>
    <dgm:pt modelId="{42880DAF-1677-4352-BB83-4079E1DCF0BE}" type="pres">
      <dgm:prSet presAssocID="{D969386B-252A-42B8-B945-14C2839013EC}" presName="composite" presStyleCnt="0"/>
      <dgm:spPr/>
    </dgm:pt>
    <dgm:pt modelId="{477CC009-232F-4E1C-B79A-5E2DA3DFAC8B}" type="pres">
      <dgm:prSet presAssocID="{D969386B-252A-42B8-B945-14C2839013EC}" presName="Image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288A15C-F8AF-43DD-AD87-63D1CD15059E}" type="pres">
      <dgm:prSet presAssocID="{D969386B-252A-42B8-B945-14C2839013EC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E9143-935D-4CDD-A6D4-46069F7C3AAA}" type="pres">
      <dgm:prSet presAssocID="{5E214629-1D57-4F1C-BC84-BDE40DEBDEE8}" presName="sibTrans" presStyleCnt="0"/>
      <dgm:spPr/>
    </dgm:pt>
    <dgm:pt modelId="{DF156904-F45F-4A7A-B962-B67546C43C8B}" type="pres">
      <dgm:prSet presAssocID="{D954EEFE-FEDE-4438-AA8B-5ABD75A24607}" presName="composite" presStyleCnt="0"/>
      <dgm:spPr/>
    </dgm:pt>
    <dgm:pt modelId="{06E002EC-D8BC-4FE6-90C7-FD8C39F5CDD3}" type="pres">
      <dgm:prSet presAssocID="{D954EEFE-FEDE-4438-AA8B-5ABD75A24607}" presName="Image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DCE92514-A07A-422D-BE69-EFEF2F4F8C0C}" type="pres">
      <dgm:prSet presAssocID="{D954EEFE-FEDE-4438-AA8B-5ABD75A24607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BB0E5F-0359-49A8-BBB9-BF77ED119996}" type="presOf" srcId="{95F71DE7-2BC5-4B22-B64C-5DAC5DC3D80D}" destId="{CB061058-8714-472B-B57A-9C44F4DE53C8}" srcOrd="0" destOrd="0" presId="urn:microsoft.com/office/officeart/2008/layout/BendingPictureCaption"/>
    <dgm:cxn modelId="{172C9C16-3BC2-4635-B617-E441FB13838A}" srcId="{D603DEB3-38FA-465B-B235-30B4E77822D5}" destId="{D954EEFE-FEDE-4438-AA8B-5ABD75A24607}" srcOrd="2" destOrd="0" parTransId="{4F1F3227-C923-4CF6-9973-47D253F4ED95}" sibTransId="{3436131A-A641-43EA-B965-7E47C66C4968}"/>
    <dgm:cxn modelId="{2EC705BE-62E4-4C56-A701-6DB525FE82B0}" type="presOf" srcId="{D603DEB3-38FA-465B-B235-30B4E77822D5}" destId="{D82C4716-009C-4775-B2AE-E29438E5DE22}" srcOrd="0" destOrd="0" presId="urn:microsoft.com/office/officeart/2008/layout/BendingPictureCaption"/>
    <dgm:cxn modelId="{94A2B401-46F9-4702-A4BA-42516F637117}" srcId="{D603DEB3-38FA-465B-B235-30B4E77822D5}" destId="{95F71DE7-2BC5-4B22-B64C-5DAC5DC3D80D}" srcOrd="0" destOrd="0" parTransId="{BA8C7AF3-CFA0-4CA0-9011-DE6480A4DB9D}" sibTransId="{6FC0FE92-9BEA-4925-80C1-43B658293A3F}"/>
    <dgm:cxn modelId="{1A3D3656-4CCB-47FA-B4AE-597704DEF244}" type="presOf" srcId="{D969386B-252A-42B8-B945-14C2839013EC}" destId="{2288A15C-F8AF-43DD-AD87-63D1CD15059E}" srcOrd="0" destOrd="0" presId="urn:microsoft.com/office/officeart/2008/layout/BendingPictureCaption"/>
    <dgm:cxn modelId="{E390B07A-8EDD-4F47-A413-82FBC5F3A0DC}" srcId="{D603DEB3-38FA-465B-B235-30B4E77822D5}" destId="{D969386B-252A-42B8-B945-14C2839013EC}" srcOrd="1" destOrd="0" parTransId="{BB462C44-0E47-4BDF-88C5-45E3842D27F6}" sibTransId="{5E214629-1D57-4F1C-BC84-BDE40DEBDEE8}"/>
    <dgm:cxn modelId="{61E3CFC3-E26D-4DC6-AA27-9CC5D1978A85}" type="presOf" srcId="{D954EEFE-FEDE-4438-AA8B-5ABD75A24607}" destId="{DCE92514-A07A-422D-BE69-EFEF2F4F8C0C}" srcOrd="0" destOrd="0" presId="urn:microsoft.com/office/officeart/2008/layout/BendingPictureCaption"/>
    <dgm:cxn modelId="{1E2ECA54-9596-4CC1-A241-6764285B5890}" type="presParOf" srcId="{D82C4716-009C-4775-B2AE-E29438E5DE22}" destId="{787830CC-10B3-4A48-8581-6764EB3B0C75}" srcOrd="0" destOrd="0" presId="urn:microsoft.com/office/officeart/2008/layout/BendingPictureCaption"/>
    <dgm:cxn modelId="{EF7631F3-D487-491E-8A67-A7B4D4C0A7A5}" type="presParOf" srcId="{787830CC-10B3-4A48-8581-6764EB3B0C75}" destId="{4AFBCAB0-1008-4C3E-B7FA-074CB6707C5C}" srcOrd="0" destOrd="0" presId="urn:microsoft.com/office/officeart/2008/layout/BendingPictureCaption"/>
    <dgm:cxn modelId="{80E19D9A-E300-44FB-B6FA-6F1BFE5A8B02}" type="presParOf" srcId="{787830CC-10B3-4A48-8581-6764EB3B0C75}" destId="{CB061058-8714-472B-B57A-9C44F4DE53C8}" srcOrd="1" destOrd="0" presId="urn:microsoft.com/office/officeart/2008/layout/BendingPictureCaption"/>
    <dgm:cxn modelId="{2EBC5DC7-4B1B-4AA2-8AF2-A8FBB38AC05E}" type="presParOf" srcId="{D82C4716-009C-4775-B2AE-E29438E5DE22}" destId="{FD707303-FCE4-4AA4-B507-C3487A1B4791}" srcOrd="1" destOrd="0" presId="urn:microsoft.com/office/officeart/2008/layout/BendingPictureCaption"/>
    <dgm:cxn modelId="{8BD3D373-CA91-4B18-8C1F-70110910C20C}" type="presParOf" srcId="{D82C4716-009C-4775-B2AE-E29438E5DE22}" destId="{42880DAF-1677-4352-BB83-4079E1DCF0BE}" srcOrd="2" destOrd="0" presId="urn:microsoft.com/office/officeart/2008/layout/BendingPictureCaption"/>
    <dgm:cxn modelId="{23030786-4570-4F40-A86D-521B9F8C45CF}" type="presParOf" srcId="{42880DAF-1677-4352-BB83-4079E1DCF0BE}" destId="{477CC009-232F-4E1C-B79A-5E2DA3DFAC8B}" srcOrd="0" destOrd="0" presId="urn:microsoft.com/office/officeart/2008/layout/BendingPictureCaption"/>
    <dgm:cxn modelId="{3012E80F-8B56-4605-BC01-792D7AC8E691}" type="presParOf" srcId="{42880DAF-1677-4352-BB83-4079E1DCF0BE}" destId="{2288A15C-F8AF-43DD-AD87-63D1CD15059E}" srcOrd="1" destOrd="0" presId="urn:microsoft.com/office/officeart/2008/layout/BendingPictureCaption"/>
    <dgm:cxn modelId="{DDFC6310-EE1F-41C6-9CF8-BE911470321D}" type="presParOf" srcId="{D82C4716-009C-4775-B2AE-E29438E5DE22}" destId="{205E9143-935D-4CDD-A6D4-46069F7C3AAA}" srcOrd="3" destOrd="0" presId="urn:microsoft.com/office/officeart/2008/layout/BendingPictureCaption"/>
    <dgm:cxn modelId="{D4A850CA-6CF7-4011-9196-812C3A5DD301}" type="presParOf" srcId="{D82C4716-009C-4775-B2AE-E29438E5DE22}" destId="{DF156904-F45F-4A7A-B962-B67546C43C8B}" srcOrd="4" destOrd="0" presId="urn:microsoft.com/office/officeart/2008/layout/BendingPictureCaption"/>
    <dgm:cxn modelId="{A52B93AD-C1F2-47C4-BBD0-D4E56B462C8E}" type="presParOf" srcId="{DF156904-F45F-4A7A-B962-B67546C43C8B}" destId="{06E002EC-D8BC-4FE6-90C7-FD8C39F5CDD3}" srcOrd="0" destOrd="0" presId="urn:microsoft.com/office/officeart/2008/layout/BendingPictureCaption"/>
    <dgm:cxn modelId="{E8E0700B-0E48-4531-A727-58D1B3044AC1}" type="presParOf" srcId="{DF156904-F45F-4A7A-B962-B67546C43C8B}" destId="{DCE92514-A07A-422D-BE69-EFEF2F4F8C0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0370E-352A-4402-96BF-1020DCD5B148}" type="doc">
      <dgm:prSet loTypeId="urn:microsoft.com/office/officeart/2005/8/layout/defaul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66C3081-9A9A-4454-9624-E00863D3B10D}">
      <dgm:prSet phldrT="[Текст]"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місце надання туристичних послуг</a:t>
          </a:r>
          <a:endParaRPr lang="ru-RU" sz="2400" b="1" dirty="0">
            <a:latin typeface="ALS Sector Regular" pitchFamily="50" charset="0"/>
            <a:cs typeface="ALS Sector Regular" pitchFamily="50" charset="0"/>
          </a:endParaRPr>
        </a:p>
      </dgm:t>
    </dgm:pt>
    <dgm:pt modelId="{4CB8AB03-5CAF-4499-8D9C-FAE722C7ADEB}" type="parTrans" cxnId="{853A0358-A0E0-4757-80C2-F3D16856E333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58664E75-217C-47FF-A408-9DE080F36724}" type="sibTrans" cxnId="{853A0358-A0E0-4757-80C2-F3D16856E333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BA627858-10E8-430D-B087-260564FD7669}">
      <dgm:prSet phldrT="[Текст]"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програма туристичного обслуговування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2090F25E-2395-4F4E-86BD-D25BDF169F4C}" type="parTrans" cxnId="{6126859B-0BA6-44CD-BAEB-6AE252623D93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EB791B87-3051-4FA6-9DEF-B7B025A5C034}" type="sibTrans" cxnId="{6126859B-0BA6-44CD-BAEB-6AE252623D93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EA08B3CB-5356-490C-920C-917193DB13EB}">
      <dgm:prSet phldrT="[Текст]"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характеристика транспортних засобів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D105738A-6CAA-40E0-921C-85134A5CB510}" type="parTrans" cxnId="{00BDEC9F-A94C-49E7-B15A-A5E7EB0F2F21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83862243-64A0-4332-8635-E37B4D771B8D}" type="sibTrans" cxnId="{00BDEC9F-A94C-49E7-B15A-A5E7EB0F2F21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983FCA23-EC12-4A24-B5F2-05221DA91C7B}">
      <dgm:prSet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характеристика засобу розміщення 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D57033A7-CDC2-42FF-A18E-BE67C35C30D0}" type="parTrans" cxnId="{C626A9DC-EE00-4AB8-852A-C916694D9E9E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043B3E72-08B4-48D9-A35A-6E6E7BA3DBDE}" type="sibTrans" cxnId="{C626A9DC-EE00-4AB8-852A-C916694D9E9E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3D8318D4-D328-4F6D-A225-3FA3AF06D069}">
      <dgm:prSet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види та способи забезпечення харчування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8177C3F5-F6DD-4E64-A952-5870464CEAA2}" type="parTrans" cxnId="{BE0EA43E-2A98-4099-B50A-34517B4F37D7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26A74DC0-D26F-4E36-B175-4D52506EE2D9}" type="sibTrans" cxnId="{BE0EA43E-2A98-4099-B50A-34517B4F37D7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FD39A19A-D4CC-4E06-80FB-B174377FFA04}">
      <dgm:prSet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мінімальний розмір групи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56E9F5E1-8A50-4F86-B48B-8EEA03DEEBEF}" type="parTrans" cxnId="{6516FB7B-AE38-4DC3-9CEA-7C7F43011506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4B2F401E-1C92-4960-A46B-A5902FE829B1}" type="sibTrans" cxnId="{6516FB7B-AE38-4DC3-9CEA-7C7F43011506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5CC744B3-93AB-442C-AD66-F1277A0D6CB2}">
      <dgm:prSet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ціна туристичних послуг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F403464C-6ADA-4B07-ABDC-99C93C8FAF75}" type="parTrans" cxnId="{987DDE96-CD32-47A0-99F5-346B13F0E089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B7BBBC8C-888B-4A1D-81D1-BB8740AE8408}" type="sibTrans" cxnId="{987DDE96-CD32-47A0-99F5-346B13F0E089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43A85569-7A1A-406D-BC80-22C9001D06CF}" type="pres">
      <dgm:prSet presAssocID="{1830370E-352A-4402-96BF-1020DCD5B1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2F4C1-5112-4DC6-84BB-E5A302F7F8DE}" type="pres">
      <dgm:prSet presAssocID="{766C3081-9A9A-4454-9624-E00863D3B10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6AC02-1889-4D16-B734-73A5A4070F4B}" type="pres">
      <dgm:prSet presAssocID="{58664E75-217C-47FF-A408-9DE080F36724}" presName="sibTrans" presStyleCnt="0"/>
      <dgm:spPr/>
      <dgm:t>
        <a:bodyPr/>
        <a:lstStyle/>
        <a:p>
          <a:endParaRPr lang="ru-RU"/>
        </a:p>
      </dgm:t>
    </dgm:pt>
    <dgm:pt modelId="{93A2FA88-900E-4863-84C5-BF453ED76375}" type="pres">
      <dgm:prSet presAssocID="{BA627858-10E8-430D-B087-260564FD766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8827C-5C44-4E3E-830E-E4C8016842BF}" type="pres">
      <dgm:prSet presAssocID="{EB791B87-3051-4FA6-9DEF-B7B025A5C034}" presName="sibTrans" presStyleCnt="0"/>
      <dgm:spPr/>
      <dgm:t>
        <a:bodyPr/>
        <a:lstStyle/>
        <a:p>
          <a:endParaRPr lang="ru-RU"/>
        </a:p>
      </dgm:t>
    </dgm:pt>
    <dgm:pt modelId="{5B6CAADD-B98A-4507-9069-98A63F770859}" type="pres">
      <dgm:prSet presAssocID="{EA08B3CB-5356-490C-920C-917193DB13E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4AC0D-780D-47A3-AEC5-A64BB33E90EC}" type="pres">
      <dgm:prSet presAssocID="{83862243-64A0-4332-8635-E37B4D771B8D}" presName="sibTrans" presStyleCnt="0"/>
      <dgm:spPr/>
      <dgm:t>
        <a:bodyPr/>
        <a:lstStyle/>
        <a:p>
          <a:endParaRPr lang="ru-RU"/>
        </a:p>
      </dgm:t>
    </dgm:pt>
    <dgm:pt modelId="{3C23551E-311D-47E0-82A4-F74B64315D26}" type="pres">
      <dgm:prSet presAssocID="{983FCA23-EC12-4A24-B5F2-05221DA91C7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11575-8954-425A-922D-704EE272A338}" type="pres">
      <dgm:prSet presAssocID="{043B3E72-08B4-48D9-A35A-6E6E7BA3DBDE}" presName="sibTrans" presStyleCnt="0"/>
      <dgm:spPr/>
      <dgm:t>
        <a:bodyPr/>
        <a:lstStyle/>
        <a:p>
          <a:endParaRPr lang="ru-RU"/>
        </a:p>
      </dgm:t>
    </dgm:pt>
    <dgm:pt modelId="{75A739D8-CE2D-48D8-817A-C2A64D80540B}" type="pres">
      <dgm:prSet presAssocID="{3D8318D4-D328-4F6D-A225-3FA3AF06D06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DA54B-4DFD-4144-BF79-ED85568440F4}" type="pres">
      <dgm:prSet presAssocID="{26A74DC0-D26F-4E36-B175-4D52506EE2D9}" presName="sibTrans" presStyleCnt="0"/>
      <dgm:spPr/>
      <dgm:t>
        <a:bodyPr/>
        <a:lstStyle/>
        <a:p>
          <a:endParaRPr lang="ru-RU"/>
        </a:p>
      </dgm:t>
    </dgm:pt>
    <dgm:pt modelId="{6D881FC2-AE64-4CDD-8F1C-87C7D7F2195A}" type="pres">
      <dgm:prSet presAssocID="{FD39A19A-D4CC-4E06-80FB-B174377FFA0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64E8B-C59F-4123-86C3-B3343A8088E2}" type="pres">
      <dgm:prSet presAssocID="{4B2F401E-1C92-4960-A46B-A5902FE829B1}" presName="sibTrans" presStyleCnt="0"/>
      <dgm:spPr/>
      <dgm:t>
        <a:bodyPr/>
        <a:lstStyle/>
        <a:p>
          <a:endParaRPr lang="ru-RU"/>
        </a:p>
      </dgm:t>
    </dgm:pt>
    <dgm:pt modelId="{FBF00605-F745-468C-B054-517C9A28D241}" type="pres">
      <dgm:prSet presAssocID="{5CC744B3-93AB-442C-AD66-F1277A0D6CB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EB47EF-B3D8-4C53-A2A2-4FFC7CE25DD5}" type="presOf" srcId="{FD39A19A-D4CC-4E06-80FB-B174377FFA04}" destId="{6D881FC2-AE64-4CDD-8F1C-87C7D7F2195A}" srcOrd="0" destOrd="0" presId="urn:microsoft.com/office/officeart/2005/8/layout/default"/>
    <dgm:cxn modelId="{2CE90726-E84E-4598-B533-25CA4A3E5D0B}" type="presOf" srcId="{766C3081-9A9A-4454-9624-E00863D3B10D}" destId="{3682F4C1-5112-4DC6-84BB-E5A302F7F8DE}" srcOrd="0" destOrd="0" presId="urn:microsoft.com/office/officeart/2005/8/layout/default"/>
    <dgm:cxn modelId="{72008641-B09E-41CC-85CF-B081CF41073B}" type="presOf" srcId="{5CC744B3-93AB-442C-AD66-F1277A0D6CB2}" destId="{FBF00605-F745-468C-B054-517C9A28D241}" srcOrd="0" destOrd="0" presId="urn:microsoft.com/office/officeart/2005/8/layout/default"/>
    <dgm:cxn modelId="{634AB228-A1A8-4E3E-A1F7-454FCEFA945C}" type="presOf" srcId="{3D8318D4-D328-4F6D-A225-3FA3AF06D069}" destId="{75A739D8-CE2D-48D8-817A-C2A64D80540B}" srcOrd="0" destOrd="0" presId="urn:microsoft.com/office/officeart/2005/8/layout/default"/>
    <dgm:cxn modelId="{80A08464-1483-4785-BC0A-4AD657DFFCAE}" type="presOf" srcId="{EA08B3CB-5356-490C-920C-917193DB13EB}" destId="{5B6CAADD-B98A-4507-9069-98A63F770859}" srcOrd="0" destOrd="0" presId="urn:microsoft.com/office/officeart/2005/8/layout/default"/>
    <dgm:cxn modelId="{00BDEC9F-A94C-49E7-B15A-A5E7EB0F2F21}" srcId="{1830370E-352A-4402-96BF-1020DCD5B148}" destId="{EA08B3CB-5356-490C-920C-917193DB13EB}" srcOrd="2" destOrd="0" parTransId="{D105738A-6CAA-40E0-921C-85134A5CB510}" sibTransId="{83862243-64A0-4332-8635-E37B4D771B8D}"/>
    <dgm:cxn modelId="{7000B112-8237-4CD9-ACF4-03D097661F8D}" type="presOf" srcId="{1830370E-352A-4402-96BF-1020DCD5B148}" destId="{43A85569-7A1A-406D-BC80-22C9001D06CF}" srcOrd="0" destOrd="0" presId="urn:microsoft.com/office/officeart/2005/8/layout/default"/>
    <dgm:cxn modelId="{6516FB7B-AE38-4DC3-9CEA-7C7F43011506}" srcId="{1830370E-352A-4402-96BF-1020DCD5B148}" destId="{FD39A19A-D4CC-4E06-80FB-B174377FFA04}" srcOrd="5" destOrd="0" parTransId="{56E9F5E1-8A50-4F86-B48B-8EEA03DEEBEF}" sibTransId="{4B2F401E-1C92-4960-A46B-A5902FE829B1}"/>
    <dgm:cxn modelId="{987DDE96-CD32-47A0-99F5-346B13F0E089}" srcId="{1830370E-352A-4402-96BF-1020DCD5B148}" destId="{5CC744B3-93AB-442C-AD66-F1277A0D6CB2}" srcOrd="6" destOrd="0" parTransId="{F403464C-6ADA-4B07-ABDC-99C93C8FAF75}" sibTransId="{B7BBBC8C-888B-4A1D-81D1-BB8740AE8408}"/>
    <dgm:cxn modelId="{853A0358-A0E0-4757-80C2-F3D16856E333}" srcId="{1830370E-352A-4402-96BF-1020DCD5B148}" destId="{766C3081-9A9A-4454-9624-E00863D3B10D}" srcOrd="0" destOrd="0" parTransId="{4CB8AB03-5CAF-4499-8D9C-FAE722C7ADEB}" sibTransId="{58664E75-217C-47FF-A408-9DE080F36724}"/>
    <dgm:cxn modelId="{BE0EA43E-2A98-4099-B50A-34517B4F37D7}" srcId="{1830370E-352A-4402-96BF-1020DCD5B148}" destId="{3D8318D4-D328-4F6D-A225-3FA3AF06D069}" srcOrd="4" destOrd="0" parTransId="{8177C3F5-F6DD-4E64-A952-5870464CEAA2}" sibTransId="{26A74DC0-D26F-4E36-B175-4D52506EE2D9}"/>
    <dgm:cxn modelId="{29A3BB00-71EC-4B9B-B4E7-C5500BD0905D}" type="presOf" srcId="{BA627858-10E8-430D-B087-260564FD7669}" destId="{93A2FA88-900E-4863-84C5-BF453ED76375}" srcOrd="0" destOrd="0" presId="urn:microsoft.com/office/officeart/2005/8/layout/default"/>
    <dgm:cxn modelId="{6126859B-0BA6-44CD-BAEB-6AE252623D93}" srcId="{1830370E-352A-4402-96BF-1020DCD5B148}" destId="{BA627858-10E8-430D-B087-260564FD7669}" srcOrd="1" destOrd="0" parTransId="{2090F25E-2395-4F4E-86BD-D25BDF169F4C}" sibTransId="{EB791B87-3051-4FA6-9DEF-B7B025A5C034}"/>
    <dgm:cxn modelId="{C626A9DC-EE00-4AB8-852A-C916694D9E9E}" srcId="{1830370E-352A-4402-96BF-1020DCD5B148}" destId="{983FCA23-EC12-4A24-B5F2-05221DA91C7B}" srcOrd="3" destOrd="0" parTransId="{D57033A7-CDC2-42FF-A18E-BE67C35C30D0}" sibTransId="{043B3E72-08B4-48D9-A35A-6E6E7BA3DBDE}"/>
    <dgm:cxn modelId="{06E7337F-2C59-47C4-81E4-2DB0B2F6E6D0}" type="presOf" srcId="{983FCA23-EC12-4A24-B5F2-05221DA91C7B}" destId="{3C23551E-311D-47E0-82A4-F74B64315D26}" srcOrd="0" destOrd="0" presId="urn:microsoft.com/office/officeart/2005/8/layout/default"/>
    <dgm:cxn modelId="{88E13ED6-180F-4EB5-8F93-13FEE8628E1C}" type="presParOf" srcId="{43A85569-7A1A-406D-BC80-22C9001D06CF}" destId="{3682F4C1-5112-4DC6-84BB-E5A302F7F8DE}" srcOrd="0" destOrd="0" presId="urn:microsoft.com/office/officeart/2005/8/layout/default"/>
    <dgm:cxn modelId="{53DA9406-921A-43ED-BBE2-1531507AC4F0}" type="presParOf" srcId="{43A85569-7A1A-406D-BC80-22C9001D06CF}" destId="{3CF6AC02-1889-4D16-B734-73A5A4070F4B}" srcOrd="1" destOrd="0" presId="urn:microsoft.com/office/officeart/2005/8/layout/default"/>
    <dgm:cxn modelId="{AD080216-67CB-4B8D-A094-5E21C76D4076}" type="presParOf" srcId="{43A85569-7A1A-406D-BC80-22C9001D06CF}" destId="{93A2FA88-900E-4863-84C5-BF453ED76375}" srcOrd="2" destOrd="0" presId="urn:microsoft.com/office/officeart/2005/8/layout/default"/>
    <dgm:cxn modelId="{B059AF8B-FB07-40CF-9ED4-805F5737F332}" type="presParOf" srcId="{43A85569-7A1A-406D-BC80-22C9001D06CF}" destId="{A498827C-5C44-4E3E-830E-E4C8016842BF}" srcOrd="3" destOrd="0" presId="urn:microsoft.com/office/officeart/2005/8/layout/default"/>
    <dgm:cxn modelId="{479EDCD6-986E-4115-92C4-F9352CC3E1CA}" type="presParOf" srcId="{43A85569-7A1A-406D-BC80-22C9001D06CF}" destId="{5B6CAADD-B98A-4507-9069-98A63F770859}" srcOrd="4" destOrd="0" presId="urn:microsoft.com/office/officeart/2005/8/layout/default"/>
    <dgm:cxn modelId="{4077E6C9-AFC1-4E05-B217-3FAC4431A9C1}" type="presParOf" srcId="{43A85569-7A1A-406D-BC80-22C9001D06CF}" destId="{8654AC0D-780D-47A3-AEC5-A64BB33E90EC}" srcOrd="5" destOrd="0" presId="urn:microsoft.com/office/officeart/2005/8/layout/default"/>
    <dgm:cxn modelId="{CCBB6B3C-F313-4377-85A9-C19B7ACBDA58}" type="presParOf" srcId="{43A85569-7A1A-406D-BC80-22C9001D06CF}" destId="{3C23551E-311D-47E0-82A4-F74B64315D26}" srcOrd="6" destOrd="0" presId="urn:microsoft.com/office/officeart/2005/8/layout/default"/>
    <dgm:cxn modelId="{9EFFECFF-A776-4103-9F08-E3B3FCB20305}" type="presParOf" srcId="{43A85569-7A1A-406D-BC80-22C9001D06CF}" destId="{1A411575-8954-425A-922D-704EE272A338}" srcOrd="7" destOrd="0" presId="urn:microsoft.com/office/officeart/2005/8/layout/default"/>
    <dgm:cxn modelId="{C179CD72-D42F-4E17-9F6A-2DCDE0341554}" type="presParOf" srcId="{43A85569-7A1A-406D-BC80-22C9001D06CF}" destId="{75A739D8-CE2D-48D8-817A-C2A64D80540B}" srcOrd="8" destOrd="0" presId="urn:microsoft.com/office/officeart/2005/8/layout/default"/>
    <dgm:cxn modelId="{EA6849DC-858D-4ADD-98AC-7B10A0D67004}" type="presParOf" srcId="{43A85569-7A1A-406D-BC80-22C9001D06CF}" destId="{753DA54B-4DFD-4144-BF79-ED85568440F4}" srcOrd="9" destOrd="0" presId="urn:microsoft.com/office/officeart/2005/8/layout/default"/>
    <dgm:cxn modelId="{7109FA5F-E20C-473F-BCCB-BA0471F194F4}" type="presParOf" srcId="{43A85569-7A1A-406D-BC80-22C9001D06CF}" destId="{6D881FC2-AE64-4CDD-8F1C-87C7D7F2195A}" srcOrd="10" destOrd="0" presId="urn:microsoft.com/office/officeart/2005/8/layout/default"/>
    <dgm:cxn modelId="{7FD3F7C1-8C2B-44B0-B5F2-3AD75A71C7A8}" type="presParOf" srcId="{43A85569-7A1A-406D-BC80-22C9001D06CF}" destId="{AB064E8B-C59F-4123-86C3-B3343A8088E2}" srcOrd="11" destOrd="0" presId="urn:microsoft.com/office/officeart/2005/8/layout/default"/>
    <dgm:cxn modelId="{4F363DBD-4FA6-4F46-BF8E-430BA3671CB3}" type="presParOf" srcId="{43A85569-7A1A-406D-BC80-22C9001D06CF}" destId="{FBF00605-F745-468C-B054-517C9A28D24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EDA588-58C7-480F-ACFE-94A4EE210E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0A418C-1653-47D7-B296-A1FDAA576C9A}">
      <dgm:prSet phldrT="[Текст]"/>
      <dgm:spPr/>
      <dgm:t>
        <a:bodyPr/>
        <a:lstStyle/>
        <a:p>
          <a:r>
            <a:rPr lang="uk-UA" dirty="0" smtClean="0">
              <a:latin typeface="ALS Sector Regular" pitchFamily="50" charset="0"/>
              <a:cs typeface="ALS Sector Regular" pitchFamily="50" charset="0"/>
            </a:rPr>
            <a:t>державні статистичні спостереження;</a:t>
          </a:r>
          <a:endParaRPr lang="ru-RU" dirty="0">
            <a:latin typeface="ALS Sector Regular" pitchFamily="50" charset="0"/>
            <a:cs typeface="ALS Sector Regular" pitchFamily="50" charset="0"/>
          </a:endParaRPr>
        </a:p>
      </dgm:t>
    </dgm:pt>
    <dgm:pt modelId="{57AA7180-D960-4B70-8B98-329893022718}" type="parTrans" cxnId="{FE85192D-5992-4C0C-9F37-9E7FAE20190B}">
      <dgm:prSet/>
      <dgm:spPr/>
      <dgm:t>
        <a:bodyPr/>
        <a:lstStyle/>
        <a:p>
          <a:endParaRPr lang="ru-RU"/>
        </a:p>
      </dgm:t>
    </dgm:pt>
    <dgm:pt modelId="{7DA2C20C-38EA-46F3-AD20-4BFE2AA609E7}" type="sibTrans" cxnId="{FE85192D-5992-4C0C-9F37-9E7FAE20190B}">
      <dgm:prSet/>
      <dgm:spPr/>
      <dgm:t>
        <a:bodyPr/>
        <a:lstStyle/>
        <a:p>
          <a:endParaRPr lang="ru-RU"/>
        </a:p>
      </dgm:t>
    </dgm:pt>
    <dgm:pt modelId="{EB26AC95-54FF-433D-B6CA-217BC8CB02FE}">
      <dgm:prSet phldrT="[Текст]"/>
      <dgm:spPr/>
      <dgm:t>
        <a:bodyPr/>
        <a:lstStyle/>
        <a:p>
          <a:r>
            <a:rPr lang="uk-UA" dirty="0" smtClean="0">
              <a:latin typeface="ALS Sector Regular" pitchFamily="50" charset="0"/>
              <a:cs typeface="ALS Sector Regular" pitchFamily="50" charset="0"/>
            </a:rPr>
            <a:t>адміністративні дані</a:t>
          </a:r>
          <a:endParaRPr lang="ru-RU" dirty="0">
            <a:latin typeface="ALS Sector Regular" pitchFamily="50" charset="0"/>
            <a:cs typeface="ALS Sector Regular" pitchFamily="50" charset="0"/>
          </a:endParaRPr>
        </a:p>
      </dgm:t>
    </dgm:pt>
    <dgm:pt modelId="{2CCDC442-418D-488D-9254-3587D7BCD58F}" type="parTrans" cxnId="{57FDDF47-A434-4F3E-95E7-C0AC40CF0386}">
      <dgm:prSet/>
      <dgm:spPr/>
      <dgm:t>
        <a:bodyPr/>
        <a:lstStyle/>
        <a:p>
          <a:endParaRPr lang="ru-RU"/>
        </a:p>
      </dgm:t>
    </dgm:pt>
    <dgm:pt modelId="{EC3C905A-1301-447B-AECB-61A300704ED2}" type="sibTrans" cxnId="{57FDDF47-A434-4F3E-95E7-C0AC40CF0386}">
      <dgm:prSet/>
      <dgm:spPr/>
      <dgm:t>
        <a:bodyPr/>
        <a:lstStyle/>
        <a:p>
          <a:endParaRPr lang="ru-RU"/>
        </a:p>
      </dgm:t>
    </dgm:pt>
    <dgm:pt modelId="{7A18042A-83B3-469B-B957-BC78613942AA}">
      <dgm:prSet phldrT="[Текст]"/>
      <dgm:spPr/>
      <dgm:t>
        <a:bodyPr/>
        <a:lstStyle/>
        <a:p>
          <a:r>
            <a:rPr lang="uk-UA" dirty="0" smtClean="0">
              <a:latin typeface="ALS Sector Regular" pitchFamily="50" charset="0"/>
              <a:cs typeface="ALS Sector Regular" pitchFamily="50" charset="0"/>
            </a:rPr>
            <a:t>окремі додаткові (спеціальні) статистичні дослідження</a:t>
          </a:r>
          <a:endParaRPr lang="ru-RU" dirty="0">
            <a:latin typeface="ALS Sector Regular" pitchFamily="50" charset="0"/>
            <a:cs typeface="ALS Sector Regular" pitchFamily="50" charset="0"/>
          </a:endParaRPr>
        </a:p>
      </dgm:t>
    </dgm:pt>
    <dgm:pt modelId="{CD249BBB-7F38-4682-ADDD-BEB6942BA4ED}" type="parTrans" cxnId="{EF5BD4AB-DCBC-4A46-BC9A-60C2DBD0059C}">
      <dgm:prSet/>
      <dgm:spPr/>
      <dgm:t>
        <a:bodyPr/>
        <a:lstStyle/>
        <a:p>
          <a:endParaRPr lang="ru-RU"/>
        </a:p>
      </dgm:t>
    </dgm:pt>
    <dgm:pt modelId="{47B3232C-48A4-43C4-AD1E-A782DA9E51E5}" type="sibTrans" cxnId="{EF5BD4AB-DCBC-4A46-BC9A-60C2DBD0059C}">
      <dgm:prSet/>
      <dgm:spPr/>
      <dgm:t>
        <a:bodyPr/>
        <a:lstStyle/>
        <a:p>
          <a:endParaRPr lang="ru-RU"/>
        </a:p>
      </dgm:t>
    </dgm:pt>
    <dgm:pt modelId="{98E218EA-8CD4-4D7C-A5A6-271E7612F096}">
      <dgm:prSet/>
      <dgm:spPr/>
      <dgm:t>
        <a:bodyPr/>
        <a:lstStyle/>
        <a:p>
          <a:r>
            <a:rPr lang="uk-UA" dirty="0" smtClean="0">
              <a:latin typeface="ALS Sector Regular" pitchFamily="50" charset="0"/>
              <a:cs typeface="ALS Sector Regular" pitchFamily="50" charset="0"/>
            </a:rPr>
            <a:t>експертні оцінки</a:t>
          </a:r>
          <a:endParaRPr lang="ru-RU" dirty="0">
            <a:latin typeface="ALS Sector Regular" pitchFamily="50" charset="0"/>
            <a:cs typeface="ALS Sector Regular" pitchFamily="50" charset="0"/>
          </a:endParaRPr>
        </a:p>
      </dgm:t>
    </dgm:pt>
    <dgm:pt modelId="{9511923D-9C97-477B-90CD-55CB12CB3AEA}" type="parTrans" cxnId="{61722364-E594-452B-8037-987869129018}">
      <dgm:prSet/>
      <dgm:spPr/>
      <dgm:t>
        <a:bodyPr/>
        <a:lstStyle/>
        <a:p>
          <a:endParaRPr lang="ru-RU"/>
        </a:p>
      </dgm:t>
    </dgm:pt>
    <dgm:pt modelId="{34912BB9-AA05-44EA-ACC2-BE77B0F16E5F}" type="sibTrans" cxnId="{61722364-E594-452B-8037-987869129018}">
      <dgm:prSet/>
      <dgm:spPr/>
      <dgm:t>
        <a:bodyPr/>
        <a:lstStyle/>
        <a:p>
          <a:endParaRPr lang="ru-RU"/>
        </a:p>
      </dgm:t>
    </dgm:pt>
    <dgm:pt modelId="{3018BF7B-B72B-4640-8667-4DF5A5D06EC0}" type="pres">
      <dgm:prSet presAssocID="{ACEDA588-58C7-480F-ACFE-94A4EE210E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0E01A02-D2D1-43D1-BB97-DD5EBF9E42B8}" type="pres">
      <dgm:prSet presAssocID="{ACEDA588-58C7-480F-ACFE-94A4EE210EB4}" presName="Name1" presStyleCnt="0"/>
      <dgm:spPr/>
    </dgm:pt>
    <dgm:pt modelId="{B529AFBA-8F57-4481-97BA-079CFC220325}" type="pres">
      <dgm:prSet presAssocID="{ACEDA588-58C7-480F-ACFE-94A4EE210EB4}" presName="cycle" presStyleCnt="0"/>
      <dgm:spPr/>
    </dgm:pt>
    <dgm:pt modelId="{C0F5BC2D-A761-4703-B40D-6F7741CB6720}" type="pres">
      <dgm:prSet presAssocID="{ACEDA588-58C7-480F-ACFE-94A4EE210EB4}" presName="srcNode" presStyleLbl="node1" presStyleIdx="0" presStyleCnt="4"/>
      <dgm:spPr/>
    </dgm:pt>
    <dgm:pt modelId="{F966A61E-0FCC-466E-8402-5AD7725A4C3D}" type="pres">
      <dgm:prSet presAssocID="{ACEDA588-58C7-480F-ACFE-94A4EE210EB4}" presName="conn" presStyleLbl="parChTrans1D2" presStyleIdx="0" presStyleCnt="1"/>
      <dgm:spPr/>
      <dgm:t>
        <a:bodyPr/>
        <a:lstStyle/>
        <a:p>
          <a:endParaRPr lang="ru-RU"/>
        </a:p>
      </dgm:t>
    </dgm:pt>
    <dgm:pt modelId="{7DB42627-953A-4CDA-AFC5-BBB6D14F6D19}" type="pres">
      <dgm:prSet presAssocID="{ACEDA588-58C7-480F-ACFE-94A4EE210EB4}" presName="extraNode" presStyleLbl="node1" presStyleIdx="0" presStyleCnt="4"/>
      <dgm:spPr/>
    </dgm:pt>
    <dgm:pt modelId="{A3C012FB-B5C0-4814-9E71-9C53E026BA2A}" type="pres">
      <dgm:prSet presAssocID="{ACEDA588-58C7-480F-ACFE-94A4EE210EB4}" presName="dstNode" presStyleLbl="node1" presStyleIdx="0" presStyleCnt="4"/>
      <dgm:spPr/>
    </dgm:pt>
    <dgm:pt modelId="{78079E6F-3018-4AF5-9B50-1FDD86EECE77}" type="pres">
      <dgm:prSet presAssocID="{300A418C-1653-47D7-B296-A1FDAA576C9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2E0F3-1360-476F-BCFD-3B4AF540D0AD}" type="pres">
      <dgm:prSet presAssocID="{300A418C-1653-47D7-B296-A1FDAA576C9A}" presName="accent_1" presStyleCnt="0"/>
      <dgm:spPr/>
    </dgm:pt>
    <dgm:pt modelId="{FFCA3BE9-1BEF-49C9-84B5-4902BAC630A7}" type="pres">
      <dgm:prSet presAssocID="{300A418C-1653-47D7-B296-A1FDAA576C9A}" presName="accentRepeatNode" presStyleLbl="solidFgAcc1" presStyleIdx="0" presStyleCnt="4"/>
      <dgm:spPr/>
    </dgm:pt>
    <dgm:pt modelId="{D2299047-6F5D-4D4C-8067-516547051C25}" type="pres">
      <dgm:prSet presAssocID="{EB26AC95-54FF-433D-B6CA-217BC8CB02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E6CDC-2785-47A0-82C0-CF405801B9B2}" type="pres">
      <dgm:prSet presAssocID="{EB26AC95-54FF-433D-B6CA-217BC8CB02FE}" presName="accent_2" presStyleCnt="0"/>
      <dgm:spPr/>
    </dgm:pt>
    <dgm:pt modelId="{342C2B4E-8BE2-43C6-AFA1-BDF8D6ED5C57}" type="pres">
      <dgm:prSet presAssocID="{EB26AC95-54FF-433D-B6CA-217BC8CB02FE}" presName="accentRepeatNode" presStyleLbl="solidFgAcc1" presStyleIdx="1" presStyleCnt="4"/>
      <dgm:spPr/>
    </dgm:pt>
    <dgm:pt modelId="{57D0560F-909C-42F2-98D9-BA75C2B90AF6}" type="pres">
      <dgm:prSet presAssocID="{7A18042A-83B3-469B-B957-BC78613942A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9408B-12E0-4932-87FA-393294981B07}" type="pres">
      <dgm:prSet presAssocID="{7A18042A-83B3-469B-B957-BC78613942AA}" presName="accent_3" presStyleCnt="0"/>
      <dgm:spPr/>
    </dgm:pt>
    <dgm:pt modelId="{D843602C-4728-4731-903E-F360523376A8}" type="pres">
      <dgm:prSet presAssocID="{7A18042A-83B3-469B-B957-BC78613942AA}" presName="accentRepeatNode" presStyleLbl="solidFgAcc1" presStyleIdx="2" presStyleCnt="4"/>
      <dgm:spPr/>
    </dgm:pt>
    <dgm:pt modelId="{D5B58504-E2DF-479B-A9CC-CAF6971BA415}" type="pres">
      <dgm:prSet presAssocID="{98E218EA-8CD4-4D7C-A5A6-271E7612F09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37DE6-8A39-4E5E-9C63-66191E6A5CB9}" type="pres">
      <dgm:prSet presAssocID="{98E218EA-8CD4-4D7C-A5A6-271E7612F096}" presName="accent_4" presStyleCnt="0"/>
      <dgm:spPr/>
    </dgm:pt>
    <dgm:pt modelId="{41C9D72D-B075-4FB8-9258-8420D119FC4F}" type="pres">
      <dgm:prSet presAssocID="{98E218EA-8CD4-4D7C-A5A6-271E7612F096}" presName="accentRepeatNode" presStyleLbl="solidFgAcc1" presStyleIdx="3" presStyleCnt="4"/>
      <dgm:spPr/>
    </dgm:pt>
  </dgm:ptLst>
  <dgm:cxnLst>
    <dgm:cxn modelId="{FE85192D-5992-4C0C-9F37-9E7FAE20190B}" srcId="{ACEDA588-58C7-480F-ACFE-94A4EE210EB4}" destId="{300A418C-1653-47D7-B296-A1FDAA576C9A}" srcOrd="0" destOrd="0" parTransId="{57AA7180-D960-4B70-8B98-329893022718}" sibTransId="{7DA2C20C-38EA-46F3-AD20-4BFE2AA609E7}"/>
    <dgm:cxn modelId="{5BCE7890-1EF9-4D4C-8AAD-C237AF7CCF1C}" type="presOf" srcId="{300A418C-1653-47D7-B296-A1FDAA576C9A}" destId="{78079E6F-3018-4AF5-9B50-1FDD86EECE77}" srcOrd="0" destOrd="0" presId="urn:microsoft.com/office/officeart/2008/layout/VerticalCurvedList"/>
    <dgm:cxn modelId="{EF5BD4AB-DCBC-4A46-BC9A-60C2DBD0059C}" srcId="{ACEDA588-58C7-480F-ACFE-94A4EE210EB4}" destId="{7A18042A-83B3-469B-B957-BC78613942AA}" srcOrd="2" destOrd="0" parTransId="{CD249BBB-7F38-4682-ADDD-BEB6942BA4ED}" sibTransId="{47B3232C-48A4-43C4-AD1E-A782DA9E51E5}"/>
    <dgm:cxn modelId="{1AAE39C1-0E6B-43C5-B5AB-CECD71F86F26}" type="presOf" srcId="{ACEDA588-58C7-480F-ACFE-94A4EE210EB4}" destId="{3018BF7B-B72B-4640-8667-4DF5A5D06EC0}" srcOrd="0" destOrd="0" presId="urn:microsoft.com/office/officeart/2008/layout/VerticalCurvedList"/>
    <dgm:cxn modelId="{61722364-E594-452B-8037-987869129018}" srcId="{ACEDA588-58C7-480F-ACFE-94A4EE210EB4}" destId="{98E218EA-8CD4-4D7C-A5A6-271E7612F096}" srcOrd="3" destOrd="0" parTransId="{9511923D-9C97-477B-90CD-55CB12CB3AEA}" sibTransId="{34912BB9-AA05-44EA-ACC2-BE77B0F16E5F}"/>
    <dgm:cxn modelId="{7D64828D-D598-4D61-AD16-A315ADD39735}" type="presOf" srcId="{7DA2C20C-38EA-46F3-AD20-4BFE2AA609E7}" destId="{F966A61E-0FCC-466E-8402-5AD7725A4C3D}" srcOrd="0" destOrd="0" presId="urn:microsoft.com/office/officeart/2008/layout/VerticalCurvedList"/>
    <dgm:cxn modelId="{F5AB631B-7F0A-409E-8AFE-C6AB86928610}" type="presOf" srcId="{EB26AC95-54FF-433D-B6CA-217BC8CB02FE}" destId="{D2299047-6F5D-4D4C-8067-516547051C25}" srcOrd="0" destOrd="0" presId="urn:microsoft.com/office/officeart/2008/layout/VerticalCurvedList"/>
    <dgm:cxn modelId="{57FDDF47-A434-4F3E-95E7-C0AC40CF0386}" srcId="{ACEDA588-58C7-480F-ACFE-94A4EE210EB4}" destId="{EB26AC95-54FF-433D-B6CA-217BC8CB02FE}" srcOrd="1" destOrd="0" parTransId="{2CCDC442-418D-488D-9254-3587D7BCD58F}" sibTransId="{EC3C905A-1301-447B-AECB-61A300704ED2}"/>
    <dgm:cxn modelId="{535FEC3B-197C-40AB-AEEE-66C283807A6E}" type="presOf" srcId="{7A18042A-83B3-469B-B957-BC78613942AA}" destId="{57D0560F-909C-42F2-98D9-BA75C2B90AF6}" srcOrd="0" destOrd="0" presId="urn:microsoft.com/office/officeart/2008/layout/VerticalCurvedList"/>
    <dgm:cxn modelId="{72500C5F-1708-4C77-B803-0AFB0C0BFB38}" type="presOf" srcId="{98E218EA-8CD4-4D7C-A5A6-271E7612F096}" destId="{D5B58504-E2DF-479B-A9CC-CAF6971BA415}" srcOrd="0" destOrd="0" presId="urn:microsoft.com/office/officeart/2008/layout/VerticalCurvedList"/>
    <dgm:cxn modelId="{FEC09E6F-CAC5-4ADD-9133-2BF98F7F022C}" type="presParOf" srcId="{3018BF7B-B72B-4640-8667-4DF5A5D06EC0}" destId="{60E01A02-D2D1-43D1-BB97-DD5EBF9E42B8}" srcOrd="0" destOrd="0" presId="urn:microsoft.com/office/officeart/2008/layout/VerticalCurvedList"/>
    <dgm:cxn modelId="{D7B07872-3917-49CD-8EC4-3CC4AC972B45}" type="presParOf" srcId="{60E01A02-D2D1-43D1-BB97-DD5EBF9E42B8}" destId="{B529AFBA-8F57-4481-97BA-079CFC220325}" srcOrd="0" destOrd="0" presId="urn:microsoft.com/office/officeart/2008/layout/VerticalCurvedList"/>
    <dgm:cxn modelId="{781D2065-7538-4813-829A-22792FD78DCA}" type="presParOf" srcId="{B529AFBA-8F57-4481-97BA-079CFC220325}" destId="{C0F5BC2D-A761-4703-B40D-6F7741CB6720}" srcOrd="0" destOrd="0" presId="urn:microsoft.com/office/officeart/2008/layout/VerticalCurvedList"/>
    <dgm:cxn modelId="{6298D6E3-C1D0-4AAA-8D67-29755AF7FCA7}" type="presParOf" srcId="{B529AFBA-8F57-4481-97BA-079CFC220325}" destId="{F966A61E-0FCC-466E-8402-5AD7725A4C3D}" srcOrd="1" destOrd="0" presId="urn:microsoft.com/office/officeart/2008/layout/VerticalCurvedList"/>
    <dgm:cxn modelId="{F66A2AF2-D52A-41C1-909E-15A45406CDBB}" type="presParOf" srcId="{B529AFBA-8F57-4481-97BA-079CFC220325}" destId="{7DB42627-953A-4CDA-AFC5-BBB6D14F6D19}" srcOrd="2" destOrd="0" presId="urn:microsoft.com/office/officeart/2008/layout/VerticalCurvedList"/>
    <dgm:cxn modelId="{32BD3C36-5ADC-49BD-8599-503183D1389E}" type="presParOf" srcId="{B529AFBA-8F57-4481-97BA-079CFC220325}" destId="{A3C012FB-B5C0-4814-9E71-9C53E026BA2A}" srcOrd="3" destOrd="0" presId="urn:microsoft.com/office/officeart/2008/layout/VerticalCurvedList"/>
    <dgm:cxn modelId="{A8F57DB9-88C8-45A7-85DD-F1D30470E09E}" type="presParOf" srcId="{60E01A02-D2D1-43D1-BB97-DD5EBF9E42B8}" destId="{78079E6F-3018-4AF5-9B50-1FDD86EECE77}" srcOrd="1" destOrd="0" presId="urn:microsoft.com/office/officeart/2008/layout/VerticalCurvedList"/>
    <dgm:cxn modelId="{52617AB6-C2C5-49B2-8743-3EB41AFC2216}" type="presParOf" srcId="{60E01A02-D2D1-43D1-BB97-DD5EBF9E42B8}" destId="{0B22E0F3-1360-476F-BCFD-3B4AF540D0AD}" srcOrd="2" destOrd="0" presId="urn:microsoft.com/office/officeart/2008/layout/VerticalCurvedList"/>
    <dgm:cxn modelId="{241BEE23-7B6F-4304-99E2-02DD1E2E0928}" type="presParOf" srcId="{0B22E0F3-1360-476F-BCFD-3B4AF540D0AD}" destId="{FFCA3BE9-1BEF-49C9-84B5-4902BAC630A7}" srcOrd="0" destOrd="0" presId="urn:microsoft.com/office/officeart/2008/layout/VerticalCurvedList"/>
    <dgm:cxn modelId="{A800D483-3B4A-46EB-897A-27BEA27CD365}" type="presParOf" srcId="{60E01A02-D2D1-43D1-BB97-DD5EBF9E42B8}" destId="{D2299047-6F5D-4D4C-8067-516547051C25}" srcOrd="3" destOrd="0" presId="urn:microsoft.com/office/officeart/2008/layout/VerticalCurvedList"/>
    <dgm:cxn modelId="{09914C68-1407-41F4-BD3B-48973A1C5D2A}" type="presParOf" srcId="{60E01A02-D2D1-43D1-BB97-DD5EBF9E42B8}" destId="{5CDE6CDC-2785-47A0-82C0-CF405801B9B2}" srcOrd="4" destOrd="0" presId="urn:microsoft.com/office/officeart/2008/layout/VerticalCurvedList"/>
    <dgm:cxn modelId="{8F55D57A-C36A-4B3D-80C9-DD18E0634887}" type="presParOf" srcId="{5CDE6CDC-2785-47A0-82C0-CF405801B9B2}" destId="{342C2B4E-8BE2-43C6-AFA1-BDF8D6ED5C57}" srcOrd="0" destOrd="0" presId="urn:microsoft.com/office/officeart/2008/layout/VerticalCurvedList"/>
    <dgm:cxn modelId="{9FA96715-F8D4-40AC-85E0-173551EDAE99}" type="presParOf" srcId="{60E01A02-D2D1-43D1-BB97-DD5EBF9E42B8}" destId="{57D0560F-909C-42F2-98D9-BA75C2B90AF6}" srcOrd="5" destOrd="0" presId="urn:microsoft.com/office/officeart/2008/layout/VerticalCurvedList"/>
    <dgm:cxn modelId="{0022227C-25CC-42AB-90D0-61850125746B}" type="presParOf" srcId="{60E01A02-D2D1-43D1-BB97-DD5EBF9E42B8}" destId="{A029408B-12E0-4932-87FA-393294981B07}" srcOrd="6" destOrd="0" presId="urn:microsoft.com/office/officeart/2008/layout/VerticalCurvedList"/>
    <dgm:cxn modelId="{DEAC33D6-9BE1-45DE-A4BB-F7FA90C6C3DA}" type="presParOf" srcId="{A029408B-12E0-4932-87FA-393294981B07}" destId="{D843602C-4728-4731-903E-F360523376A8}" srcOrd="0" destOrd="0" presId="urn:microsoft.com/office/officeart/2008/layout/VerticalCurvedList"/>
    <dgm:cxn modelId="{ECA1B535-570F-4E58-A20C-A7EE82DC9469}" type="presParOf" srcId="{60E01A02-D2D1-43D1-BB97-DD5EBF9E42B8}" destId="{D5B58504-E2DF-479B-A9CC-CAF6971BA415}" srcOrd="7" destOrd="0" presId="urn:microsoft.com/office/officeart/2008/layout/VerticalCurvedList"/>
    <dgm:cxn modelId="{79EF0903-A344-4CE5-972D-F8BBC01E45F3}" type="presParOf" srcId="{60E01A02-D2D1-43D1-BB97-DD5EBF9E42B8}" destId="{AD337DE6-8A39-4E5E-9C63-66191E6A5CB9}" srcOrd="8" destOrd="0" presId="urn:microsoft.com/office/officeart/2008/layout/VerticalCurvedList"/>
    <dgm:cxn modelId="{4304BA6B-EC5A-455E-A756-85DAE5130FB0}" type="presParOf" srcId="{AD337DE6-8A39-4E5E-9C63-66191E6A5CB9}" destId="{41C9D72D-B075-4FB8-9258-8420D119FC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304500-6A8A-45E7-AE24-5BF4294A24B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E4281B-1AC3-4996-9616-5B7F5B5A6869}">
      <dgm:prSet phldrT="[Текст]"/>
      <dgm:spPr/>
      <dgm:t>
        <a:bodyPr/>
        <a:lstStyle/>
        <a:p>
          <a:r>
            <a:rPr lang="uk-UA" dirty="0" smtClean="0">
              <a:latin typeface="ALS Sector Regular" pitchFamily="50" charset="0"/>
              <a:cs typeface="ALS Sector Regular" pitchFamily="50" charset="0"/>
            </a:rPr>
            <a:t>Переміщення за межі звичайного середовища перебування</a:t>
          </a:r>
          <a:endParaRPr lang="ru-RU" dirty="0">
            <a:latin typeface="ALS Sector Regular" pitchFamily="50" charset="0"/>
            <a:cs typeface="ALS Sector Regular" pitchFamily="50" charset="0"/>
          </a:endParaRPr>
        </a:p>
      </dgm:t>
    </dgm:pt>
    <dgm:pt modelId="{60085CCA-8116-4C83-9DBB-1CBECDEB7D93}" type="parTrans" cxnId="{DD3869B8-A7D2-45E6-8AFF-D4B9BA5F3562}">
      <dgm:prSet/>
      <dgm:spPr/>
      <dgm:t>
        <a:bodyPr/>
        <a:lstStyle/>
        <a:p>
          <a:endParaRPr lang="ru-RU">
            <a:latin typeface="ALS Sector Regular" pitchFamily="50" charset="0"/>
            <a:cs typeface="ALS Sector Regular" pitchFamily="50" charset="0"/>
          </a:endParaRPr>
        </a:p>
      </dgm:t>
    </dgm:pt>
    <dgm:pt modelId="{1F8071C0-8A3A-4E48-A8B0-731FE5001E54}" type="sibTrans" cxnId="{DD3869B8-A7D2-45E6-8AFF-D4B9BA5F3562}">
      <dgm:prSet/>
      <dgm:spPr/>
      <dgm:t>
        <a:bodyPr/>
        <a:lstStyle/>
        <a:p>
          <a:endParaRPr lang="ru-RU">
            <a:latin typeface="ALS Sector Regular" pitchFamily="50" charset="0"/>
            <a:cs typeface="ALS Sector Regular" pitchFamily="50" charset="0"/>
          </a:endParaRPr>
        </a:p>
      </dgm:t>
    </dgm:pt>
    <dgm:pt modelId="{CD95FE41-4ECA-4842-9423-17D3DEEF3776}">
      <dgm:prSet phldrT="[Текст]"/>
      <dgm:spPr/>
      <dgm:t>
        <a:bodyPr/>
        <a:lstStyle/>
        <a:p>
          <a:r>
            <a:rPr lang="uk-UA" dirty="0" smtClean="0">
              <a:latin typeface="ALS Sector Regular" pitchFamily="50" charset="0"/>
              <a:cs typeface="ALS Sector Regular" pitchFamily="50" charset="0"/>
            </a:rPr>
            <a:t>Без цілей заробітку в місці перебування</a:t>
          </a:r>
          <a:endParaRPr lang="ru-RU" dirty="0">
            <a:latin typeface="ALS Sector Regular" pitchFamily="50" charset="0"/>
            <a:cs typeface="ALS Sector Regular" pitchFamily="50" charset="0"/>
          </a:endParaRPr>
        </a:p>
      </dgm:t>
    </dgm:pt>
    <dgm:pt modelId="{10DDA91D-8C7C-482F-98EB-A382DBA01663}" type="parTrans" cxnId="{3F3DC448-2B77-4E3A-B45A-7C59056D8FC3}">
      <dgm:prSet/>
      <dgm:spPr/>
      <dgm:t>
        <a:bodyPr/>
        <a:lstStyle/>
        <a:p>
          <a:endParaRPr lang="ru-RU">
            <a:latin typeface="ALS Sector Regular" pitchFamily="50" charset="0"/>
            <a:cs typeface="ALS Sector Regular" pitchFamily="50" charset="0"/>
          </a:endParaRPr>
        </a:p>
      </dgm:t>
    </dgm:pt>
    <dgm:pt modelId="{5C3A972B-D987-498E-A682-65658DE749CB}" type="sibTrans" cxnId="{3F3DC448-2B77-4E3A-B45A-7C59056D8FC3}">
      <dgm:prSet/>
      <dgm:spPr/>
      <dgm:t>
        <a:bodyPr/>
        <a:lstStyle/>
        <a:p>
          <a:endParaRPr lang="ru-RU">
            <a:latin typeface="ALS Sector Regular" pitchFamily="50" charset="0"/>
            <a:cs typeface="ALS Sector Regular" pitchFamily="50" charset="0"/>
          </a:endParaRPr>
        </a:p>
      </dgm:t>
    </dgm:pt>
    <dgm:pt modelId="{75A29710-C726-454F-94BC-A46A30716595}">
      <dgm:prSet phldrT="[Текст]"/>
      <dgm:spPr/>
      <dgm:t>
        <a:bodyPr/>
        <a:lstStyle/>
        <a:p>
          <a:r>
            <a:rPr lang="uk-UA" dirty="0" smtClean="0">
              <a:latin typeface="ALS Sector Regular" pitchFamily="50" charset="0"/>
              <a:cs typeface="ALS Sector Regular" pitchFamily="50" charset="0"/>
            </a:rPr>
            <a:t>Перебування поза звичайним середовищем на певний строк </a:t>
          </a:r>
          <a:endParaRPr lang="ru-RU" dirty="0">
            <a:latin typeface="ALS Sector Regular" pitchFamily="50" charset="0"/>
            <a:cs typeface="ALS Sector Regular" pitchFamily="50" charset="0"/>
          </a:endParaRPr>
        </a:p>
      </dgm:t>
    </dgm:pt>
    <dgm:pt modelId="{3C3FF8B1-909E-4A38-BEB6-3EA274EE75ED}" type="parTrans" cxnId="{8DD10AE9-8DE2-43C7-9570-52D7512C5244}">
      <dgm:prSet/>
      <dgm:spPr/>
      <dgm:t>
        <a:bodyPr/>
        <a:lstStyle/>
        <a:p>
          <a:endParaRPr lang="ru-RU">
            <a:latin typeface="ALS Sector Regular" pitchFamily="50" charset="0"/>
            <a:cs typeface="ALS Sector Regular" pitchFamily="50" charset="0"/>
          </a:endParaRPr>
        </a:p>
      </dgm:t>
    </dgm:pt>
    <dgm:pt modelId="{453A96EF-1958-4C99-B93D-924EA4929365}" type="sibTrans" cxnId="{8DD10AE9-8DE2-43C7-9570-52D7512C5244}">
      <dgm:prSet/>
      <dgm:spPr/>
      <dgm:t>
        <a:bodyPr/>
        <a:lstStyle/>
        <a:p>
          <a:endParaRPr lang="ru-RU">
            <a:latin typeface="ALS Sector Regular" pitchFamily="50" charset="0"/>
            <a:cs typeface="ALS Sector Regular" pitchFamily="50" charset="0"/>
          </a:endParaRPr>
        </a:p>
      </dgm:t>
    </dgm:pt>
    <dgm:pt modelId="{9BAC84DC-E22C-47C8-B3D5-7DDBA1B647F7}">
      <dgm:prSet/>
      <dgm:spPr/>
      <dgm:t>
        <a:bodyPr/>
        <a:lstStyle/>
        <a:p>
          <a:r>
            <a:rPr lang="uk-UA" dirty="0" smtClean="0">
              <a:latin typeface="ALS Sector Regular" pitchFamily="50" charset="0"/>
              <a:cs typeface="ALS Sector Regular" pitchFamily="50" charset="0"/>
            </a:rPr>
            <a:t>Повернення у звичайне середовище перебування</a:t>
          </a:r>
          <a:endParaRPr lang="ru-RU" dirty="0">
            <a:latin typeface="ALS Sector Regular" pitchFamily="50" charset="0"/>
            <a:cs typeface="ALS Sector Regular" pitchFamily="50" charset="0"/>
          </a:endParaRPr>
        </a:p>
      </dgm:t>
    </dgm:pt>
    <dgm:pt modelId="{586B44B0-A879-41B7-A949-AC671843CC64}" type="parTrans" cxnId="{31F952F4-7BDF-40E9-81FE-5521CDAAAE49}">
      <dgm:prSet/>
      <dgm:spPr/>
      <dgm:t>
        <a:bodyPr/>
        <a:lstStyle/>
        <a:p>
          <a:endParaRPr lang="ru-RU">
            <a:latin typeface="ALS Sector Regular" pitchFamily="50" charset="0"/>
            <a:cs typeface="ALS Sector Regular" pitchFamily="50" charset="0"/>
          </a:endParaRPr>
        </a:p>
      </dgm:t>
    </dgm:pt>
    <dgm:pt modelId="{E536FDE5-7BA5-44AC-B0AD-FB5819D46471}" type="sibTrans" cxnId="{31F952F4-7BDF-40E9-81FE-5521CDAAAE49}">
      <dgm:prSet/>
      <dgm:spPr/>
      <dgm:t>
        <a:bodyPr/>
        <a:lstStyle/>
        <a:p>
          <a:endParaRPr lang="ru-RU">
            <a:latin typeface="ALS Sector Regular" pitchFamily="50" charset="0"/>
            <a:cs typeface="ALS Sector Regular" pitchFamily="50" charset="0"/>
          </a:endParaRPr>
        </a:p>
      </dgm:t>
    </dgm:pt>
    <dgm:pt modelId="{392F5E50-A829-4A8E-A79D-15FB8B9C7CBF}" type="pres">
      <dgm:prSet presAssocID="{95304500-6A8A-45E7-AE24-5BF4294A24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FB4A339-75DF-4EC8-AC53-3CB5F589ACD7}" type="pres">
      <dgm:prSet presAssocID="{95304500-6A8A-45E7-AE24-5BF4294A24B6}" presName="Name1" presStyleCnt="0"/>
      <dgm:spPr/>
    </dgm:pt>
    <dgm:pt modelId="{D619BD35-6A6F-4A72-A78E-E6B93BA13B61}" type="pres">
      <dgm:prSet presAssocID="{95304500-6A8A-45E7-AE24-5BF4294A24B6}" presName="cycle" presStyleCnt="0"/>
      <dgm:spPr/>
    </dgm:pt>
    <dgm:pt modelId="{DB242CA0-3832-49A8-A804-D2F547BC507C}" type="pres">
      <dgm:prSet presAssocID="{95304500-6A8A-45E7-AE24-5BF4294A24B6}" presName="srcNode" presStyleLbl="node1" presStyleIdx="0" presStyleCnt="4"/>
      <dgm:spPr/>
    </dgm:pt>
    <dgm:pt modelId="{FF5C0725-79A3-45CA-A58B-669FA2642EE8}" type="pres">
      <dgm:prSet presAssocID="{95304500-6A8A-45E7-AE24-5BF4294A24B6}" presName="conn" presStyleLbl="parChTrans1D2" presStyleIdx="0" presStyleCnt="1"/>
      <dgm:spPr/>
      <dgm:t>
        <a:bodyPr/>
        <a:lstStyle/>
        <a:p>
          <a:endParaRPr lang="ru-RU"/>
        </a:p>
      </dgm:t>
    </dgm:pt>
    <dgm:pt modelId="{4600F224-8F01-4911-B56F-468180386C0A}" type="pres">
      <dgm:prSet presAssocID="{95304500-6A8A-45E7-AE24-5BF4294A24B6}" presName="extraNode" presStyleLbl="node1" presStyleIdx="0" presStyleCnt="4"/>
      <dgm:spPr/>
    </dgm:pt>
    <dgm:pt modelId="{C99B74D4-7320-4F2D-81D8-95CD15AC9612}" type="pres">
      <dgm:prSet presAssocID="{95304500-6A8A-45E7-AE24-5BF4294A24B6}" presName="dstNode" presStyleLbl="node1" presStyleIdx="0" presStyleCnt="4"/>
      <dgm:spPr/>
    </dgm:pt>
    <dgm:pt modelId="{570673BF-2787-4D1B-A8E1-4E7F2C0B2DCD}" type="pres">
      <dgm:prSet presAssocID="{49E4281B-1AC3-4996-9616-5B7F5B5A686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9B5D4-BE54-4B6E-9E1B-C924100EAD27}" type="pres">
      <dgm:prSet presAssocID="{49E4281B-1AC3-4996-9616-5B7F5B5A6869}" presName="accent_1" presStyleCnt="0"/>
      <dgm:spPr/>
    </dgm:pt>
    <dgm:pt modelId="{2F709741-F404-4CCF-B1DA-F6103C84B0C2}" type="pres">
      <dgm:prSet presAssocID="{49E4281B-1AC3-4996-9616-5B7F5B5A6869}" presName="accentRepeatNode" presStyleLbl="solidFgAcc1" presStyleIdx="0" presStyleCnt="4"/>
      <dgm:spPr/>
    </dgm:pt>
    <dgm:pt modelId="{6206BD68-1470-480E-84AA-6D19A5DF3101}" type="pres">
      <dgm:prSet presAssocID="{CD95FE41-4ECA-4842-9423-17D3DEEF377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3BC7E-0A55-4B1B-99DD-8608DF09B139}" type="pres">
      <dgm:prSet presAssocID="{CD95FE41-4ECA-4842-9423-17D3DEEF3776}" presName="accent_2" presStyleCnt="0"/>
      <dgm:spPr/>
    </dgm:pt>
    <dgm:pt modelId="{D18C7E1A-44F1-4C84-82F5-B682B906E76C}" type="pres">
      <dgm:prSet presAssocID="{CD95FE41-4ECA-4842-9423-17D3DEEF3776}" presName="accentRepeatNode" presStyleLbl="solidFgAcc1" presStyleIdx="1" presStyleCnt="4"/>
      <dgm:spPr/>
    </dgm:pt>
    <dgm:pt modelId="{F1516E1B-3144-470C-A4CB-1DBA99F3E600}" type="pres">
      <dgm:prSet presAssocID="{75A29710-C726-454F-94BC-A46A3071659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D31EA-CB4E-424D-94F1-B8AB92B3A05B}" type="pres">
      <dgm:prSet presAssocID="{75A29710-C726-454F-94BC-A46A30716595}" presName="accent_3" presStyleCnt="0"/>
      <dgm:spPr/>
    </dgm:pt>
    <dgm:pt modelId="{AA3D1062-2E19-4FDE-B680-E0B358AA9E63}" type="pres">
      <dgm:prSet presAssocID="{75A29710-C726-454F-94BC-A46A30716595}" presName="accentRepeatNode" presStyleLbl="solidFgAcc1" presStyleIdx="2" presStyleCnt="4"/>
      <dgm:spPr/>
    </dgm:pt>
    <dgm:pt modelId="{E4A2AB49-F925-4AA6-A5B2-5A3A5B687FC7}" type="pres">
      <dgm:prSet presAssocID="{9BAC84DC-E22C-47C8-B3D5-7DDBA1B647F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94B84-0CCE-4EC5-B5B2-0267F9746992}" type="pres">
      <dgm:prSet presAssocID="{9BAC84DC-E22C-47C8-B3D5-7DDBA1B647F7}" presName="accent_4" presStyleCnt="0"/>
      <dgm:spPr/>
    </dgm:pt>
    <dgm:pt modelId="{19C04A3E-F0ED-476C-9A98-14B7EDBA0647}" type="pres">
      <dgm:prSet presAssocID="{9BAC84DC-E22C-47C8-B3D5-7DDBA1B647F7}" presName="accentRepeatNode" presStyleLbl="solidFgAcc1" presStyleIdx="3" presStyleCnt="4"/>
      <dgm:spPr/>
    </dgm:pt>
  </dgm:ptLst>
  <dgm:cxnLst>
    <dgm:cxn modelId="{7D55AD6C-5ED2-4B3C-8FAE-4C60DEBF70A6}" type="presOf" srcId="{1F8071C0-8A3A-4E48-A8B0-731FE5001E54}" destId="{FF5C0725-79A3-45CA-A58B-669FA2642EE8}" srcOrd="0" destOrd="0" presId="urn:microsoft.com/office/officeart/2008/layout/VerticalCurvedList"/>
    <dgm:cxn modelId="{8DD10AE9-8DE2-43C7-9570-52D7512C5244}" srcId="{95304500-6A8A-45E7-AE24-5BF4294A24B6}" destId="{75A29710-C726-454F-94BC-A46A30716595}" srcOrd="2" destOrd="0" parTransId="{3C3FF8B1-909E-4A38-BEB6-3EA274EE75ED}" sibTransId="{453A96EF-1958-4C99-B93D-924EA4929365}"/>
    <dgm:cxn modelId="{041AA188-FC41-47DF-924F-CFBDF77F14A4}" type="presOf" srcId="{49E4281B-1AC3-4996-9616-5B7F5B5A6869}" destId="{570673BF-2787-4D1B-A8E1-4E7F2C0B2DCD}" srcOrd="0" destOrd="0" presId="urn:microsoft.com/office/officeart/2008/layout/VerticalCurvedList"/>
    <dgm:cxn modelId="{4475A44C-C33C-4662-AFC0-543DC8EF5C58}" type="presOf" srcId="{95304500-6A8A-45E7-AE24-5BF4294A24B6}" destId="{392F5E50-A829-4A8E-A79D-15FB8B9C7CBF}" srcOrd="0" destOrd="0" presId="urn:microsoft.com/office/officeart/2008/layout/VerticalCurvedList"/>
    <dgm:cxn modelId="{F82F3F30-7862-4A71-A0D1-CF94ADCA9E93}" type="presOf" srcId="{CD95FE41-4ECA-4842-9423-17D3DEEF3776}" destId="{6206BD68-1470-480E-84AA-6D19A5DF3101}" srcOrd="0" destOrd="0" presId="urn:microsoft.com/office/officeart/2008/layout/VerticalCurvedList"/>
    <dgm:cxn modelId="{DD3869B8-A7D2-45E6-8AFF-D4B9BA5F3562}" srcId="{95304500-6A8A-45E7-AE24-5BF4294A24B6}" destId="{49E4281B-1AC3-4996-9616-5B7F5B5A6869}" srcOrd="0" destOrd="0" parTransId="{60085CCA-8116-4C83-9DBB-1CBECDEB7D93}" sibTransId="{1F8071C0-8A3A-4E48-A8B0-731FE5001E54}"/>
    <dgm:cxn modelId="{3F3DC448-2B77-4E3A-B45A-7C59056D8FC3}" srcId="{95304500-6A8A-45E7-AE24-5BF4294A24B6}" destId="{CD95FE41-4ECA-4842-9423-17D3DEEF3776}" srcOrd="1" destOrd="0" parTransId="{10DDA91D-8C7C-482F-98EB-A382DBA01663}" sibTransId="{5C3A972B-D987-498E-A682-65658DE749CB}"/>
    <dgm:cxn modelId="{DF8BDF73-3BD4-4AF4-A17F-A098E405F794}" type="presOf" srcId="{9BAC84DC-E22C-47C8-B3D5-7DDBA1B647F7}" destId="{E4A2AB49-F925-4AA6-A5B2-5A3A5B687FC7}" srcOrd="0" destOrd="0" presId="urn:microsoft.com/office/officeart/2008/layout/VerticalCurvedList"/>
    <dgm:cxn modelId="{31F952F4-7BDF-40E9-81FE-5521CDAAAE49}" srcId="{95304500-6A8A-45E7-AE24-5BF4294A24B6}" destId="{9BAC84DC-E22C-47C8-B3D5-7DDBA1B647F7}" srcOrd="3" destOrd="0" parTransId="{586B44B0-A879-41B7-A949-AC671843CC64}" sibTransId="{E536FDE5-7BA5-44AC-B0AD-FB5819D46471}"/>
    <dgm:cxn modelId="{B5C1FD93-F4F7-427D-AB94-7BF64F547136}" type="presOf" srcId="{75A29710-C726-454F-94BC-A46A30716595}" destId="{F1516E1B-3144-470C-A4CB-1DBA99F3E600}" srcOrd="0" destOrd="0" presId="urn:microsoft.com/office/officeart/2008/layout/VerticalCurvedList"/>
    <dgm:cxn modelId="{140FB757-8211-4309-9F76-A09EA1AA6AAD}" type="presParOf" srcId="{392F5E50-A829-4A8E-A79D-15FB8B9C7CBF}" destId="{EFB4A339-75DF-4EC8-AC53-3CB5F589ACD7}" srcOrd="0" destOrd="0" presId="urn:microsoft.com/office/officeart/2008/layout/VerticalCurvedList"/>
    <dgm:cxn modelId="{91D9EFA6-C0B8-4DFE-99B0-BFBF2821A2B7}" type="presParOf" srcId="{EFB4A339-75DF-4EC8-AC53-3CB5F589ACD7}" destId="{D619BD35-6A6F-4A72-A78E-E6B93BA13B61}" srcOrd="0" destOrd="0" presId="urn:microsoft.com/office/officeart/2008/layout/VerticalCurvedList"/>
    <dgm:cxn modelId="{79251457-B62E-4E11-80CC-8D789D305B28}" type="presParOf" srcId="{D619BD35-6A6F-4A72-A78E-E6B93BA13B61}" destId="{DB242CA0-3832-49A8-A804-D2F547BC507C}" srcOrd="0" destOrd="0" presId="urn:microsoft.com/office/officeart/2008/layout/VerticalCurvedList"/>
    <dgm:cxn modelId="{42D56967-3575-44C8-99CB-A96B35FB32A8}" type="presParOf" srcId="{D619BD35-6A6F-4A72-A78E-E6B93BA13B61}" destId="{FF5C0725-79A3-45CA-A58B-669FA2642EE8}" srcOrd="1" destOrd="0" presId="urn:microsoft.com/office/officeart/2008/layout/VerticalCurvedList"/>
    <dgm:cxn modelId="{C49A0EA4-B313-4E3D-9727-C5BC116A50F2}" type="presParOf" srcId="{D619BD35-6A6F-4A72-A78E-E6B93BA13B61}" destId="{4600F224-8F01-4911-B56F-468180386C0A}" srcOrd="2" destOrd="0" presId="urn:microsoft.com/office/officeart/2008/layout/VerticalCurvedList"/>
    <dgm:cxn modelId="{3F23E4E2-E60A-4174-A28B-14169190FC8E}" type="presParOf" srcId="{D619BD35-6A6F-4A72-A78E-E6B93BA13B61}" destId="{C99B74D4-7320-4F2D-81D8-95CD15AC9612}" srcOrd="3" destOrd="0" presId="urn:microsoft.com/office/officeart/2008/layout/VerticalCurvedList"/>
    <dgm:cxn modelId="{5C4F2941-DCEF-4A6F-8F0E-ED02F082FE4E}" type="presParOf" srcId="{EFB4A339-75DF-4EC8-AC53-3CB5F589ACD7}" destId="{570673BF-2787-4D1B-A8E1-4E7F2C0B2DCD}" srcOrd="1" destOrd="0" presId="urn:microsoft.com/office/officeart/2008/layout/VerticalCurvedList"/>
    <dgm:cxn modelId="{B5493D2D-5F9D-4236-A4FB-1EF7053FE409}" type="presParOf" srcId="{EFB4A339-75DF-4EC8-AC53-3CB5F589ACD7}" destId="{A309B5D4-BE54-4B6E-9E1B-C924100EAD27}" srcOrd="2" destOrd="0" presId="urn:microsoft.com/office/officeart/2008/layout/VerticalCurvedList"/>
    <dgm:cxn modelId="{D13B0A1C-BF83-45E7-A66E-AB0D1162306E}" type="presParOf" srcId="{A309B5D4-BE54-4B6E-9E1B-C924100EAD27}" destId="{2F709741-F404-4CCF-B1DA-F6103C84B0C2}" srcOrd="0" destOrd="0" presId="urn:microsoft.com/office/officeart/2008/layout/VerticalCurvedList"/>
    <dgm:cxn modelId="{140A4382-5F34-4535-8E31-0489C1D01EE6}" type="presParOf" srcId="{EFB4A339-75DF-4EC8-AC53-3CB5F589ACD7}" destId="{6206BD68-1470-480E-84AA-6D19A5DF3101}" srcOrd="3" destOrd="0" presId="urn:microsoft.com/office/officeart/2008/layout/VerticalCurvedList"/>
    <dgm:cxn modelId="{D6DA45BE-FE3C-4177-B850-AB6A9412C1D3}" type="presParOf" srcId="{EFB4A339-75DF-4EC8-AC53-3CB5F589ACD7}" destId="{B933BC7E-0A55-4B1B-99DD-8608DF09B139}" srcOrd="4" destOrd="0" presId="urn:microsoft.com/office/officeart/2008/layout/VerticalCurvedList"/>
    <dgm:cxn modelId="{59A99AF5-DADE-44BD-885B-93769EDAB844}" type="presParOf" srcId="{B933BC7E-0A55-4B1B-99DD-8608DF09B139}" destId="{D18C7E1A-44F1-4C84-82F5-B682B906E76C}" srcOrd="0" destOrd="0" presId="urn:microsoft.com/office/officeart/2008/layout/VerticalCurvedList"/>
    <dgm:cxn modelId="{7F3BDA79-8D0F-4597-B0A8-BA8F61FA16BD}" type="presParOf" srcId="{EFB4A339-75DF-4EC8-AC53-3CB5F589ACD7}" destId="{F1516E1B-3144-470C-A4CB-1DBA99F3E600}" srcOrd="5" destOrd="0" presId="urn:microsoft.com/office/officeart/2008/layout/VerticalCurvedList"/>
    <dgm:cxn modelId="{C3668999-9D63-4BE4-831A-0BD9A68E4F5A}" type="presParOf" srcId="{EFB4A339-75DF-4EC8-AC53-3CB5F589ACD7}" destId="{F02D31EA-CB4E-424D-94F1-B8AB92B3A05B}" srcOrd="6" destOrd="0" presId="urn:microsoft.com/office/officeart/2008/layout/VerticalCurvedList"/>
    <dgm:cxn modelId="{EB2937CB-532A-4699-84B6-68530465D425}" type="presParOf" srcId="{F02D31EA-CB4E-424D-94F1-B8AB92B3A05B}" destId="{AA3D1062-2E19-4FDE-B680-E0B358AA9E63}" srcOrd="0" destOrd="0" presId="urn:microsoft.com/office/officeart/2008/layout/VerticalCurvedList"/>
    <dgm:cxn modelId="{475BF50A-25E8-4439-AE6D-89C2F551359F}" type="presParOf" srcId="{EFB4A339-75DF-4EC8-AC53-3CB5F589ACD7}" destId="{E4A2AB49-F925-4AA6-A5B2-5A3A5B687FC7}" srcOrd="7" destOrd="0" presId="urn:microsoft.com/office/officeart/2008/layout/VerticalCurvedList"/>
    <dgm:cxn modelId="{CE8B86A9-9358-4652-BB36-8475D43747C7}" type="presParOf" srcId="{EFB4A339-75DF-4EC8-AC53-3CB5F589ACD7}" destId="{A4594B84-0CCE-4EC5-B5B2-0267F9746992}" srcOrd="8" destOrd="0" presId="urn:microsoft.com/office/officeart/2008/layout/VerticalCurvedList"/>
    <dgm:cxn modelId="{A32E6FB9-FE61-4B5F-8A5A-90F041B86D53}" type="presParOf" srcId="{A4594B84-0CCE-4EC5-B5B2-0267F9746992}" destId="{19C04A3E-F0ED-476C-9A98-14B7EDBA06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03DEB3-38FA-465B-B235-30B4E77822D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71DE7-2BC5-4B22-B64C-5DAC5DC3D80D}">
      <dgm:prSet phldrT="[Текст]"/>
      <dgm:spPr/>
      <dgm:t>
        <a:bodyPr/>
        <a:lstStyle/>
        <a:p>
          <a:r>
            <a:rPr lang="en-US" dirty="0" smtClean="0"/>
            <a:t>Standard</a:t>
          </a:r>
          <a:endParaRPr lang="ru-RU" dirty="0"/>
        </a:p>
      </dgm:t>
    </dgm:pt>
    <dgm:pt modelId="{BA8C7AF3-CFA0-4CA0-9011-DE6480A4DB9D}" type="parTrans" cxnId="{94A2B401-46F9-4702-A4BA-42516F637117}">
      <dgm:prSet/>
      <dgm:spPr/>
      <dgm:t>
        <a:bodyPr/>
        <a:lstStyle/>
        <a:p>
          <a:endParaRPr lang="ru-RU"/>
        </a:p>
      </dgm:t>
    </dgm:pt>
    <dgm:pt modelId="{6FC0FE92-9BEA-4925-80C1-43B658293A3F}" type="sibTrans" cxnId="{94A2B401-46F9-4702-A4BA-42516F637117}">
      <dgm:prSet/>
      <dgm:spPr/>
      <dgm:t>
        <a:bodyPr/>
        <a:lstStyle/>
        <a:p>
          <a:endParaRPr lang="ru-RU"/>
        </a:p>
      </dgm:t>
    </dgm:pt>
    <dgm:pt modelId="{D969386B-252A-42B8-B945-14C2839013EC}">
      <dgm:prSet phldrT="[Текст]"/>
      <dgm:spPr/>
      <dgm:t>
        <a:bodyPr/>
        <a:lstStyle/>
        <a:p>
          <a:r>
            <a:rPr lang="en-US" dirty="0" smtClean="0"/>
            <a:t>Family room</a:t>
          </a:r>
          <a:endParaRPr lang="ru-RU" dirty="0"/>
        </a:p>
      </dgm:t>
    </dgm:pt>
    <dgm:pt modelId="{BB462C44-0E47-4BDF-88C5-45E3842D27F6}" type="parTrans" cxnId="{E390B07A-8EDD-4F47-A413-82FBC5F3A0DC}">
      <dgm:prSet/>
      <dgm:spPr/>
      <dgm:t>
        <a:bodyPr/>
        <a:lstStyle/>
        <a:p>
          <a:endParaRPr lang="ru-RU"/>
        </a:p>
      </dgm:t>
    </dgm:pt>
    <dgm:pt modelId="{5E214629-1D57-4F1C-BC84-BDE40DEBDEE8}" type="sibTrans" cxnId="{E390B07A-8EDD-4F47-A413-82FBC5F3A0DC}">
      <dgm:prSet/>
      <dgm:spPr/>
      <dgm:t>
        <a:bodyPr/>
        <a:lstStyle/>
        <a:p>
          <a:endParaRPr lang="ru-RU"/>
        </a:p>
      </dgm:t>
    </dgm:pt>
    <dgm:pt modelId="{D954EEFE-FEDE-4438-AA8B-5ABD75A24607}">
      <dgm:prSet/>
      <dgm:spPr/>
      <dgm:t>
        <a:bodyPr/>
        <a:lstStyle/>
        <a:p>
          <a:r>
            <a:rPr lang="en-US" dirty="0" smtClean="0"/>
            <a:t>Junior suite</a:t>
          </a:r>
          <a:endParaRPr lang="ru-RU" dirty="0"/>
        </a:p>
      </dgm:t>
    </dgm:pt>
    <dgm:pt modelId="{4F1F3227-C923-4CF6-9973-47D253F4ED95}" type="parTrans" cxnId="{172C9C16-3BC2-4635-B617-E441FB13838A}">
      <dgm:prSet/>
      <dgm:spPr/>
      <dgm:t>
        <a:bodyPr/>
        <a:lstStyle/>
        <a:p>
          <a:endParaRPr lang="ru-RU"/>
        </a:p>
      </dgm:t>
    </dgm:pt>
    <dgm:pt modelId="{3436131A-A641-43EA-B965-7E47C66C4968}" type="sibTrans" cxnId="{172C9C16-3BC2-4635-B617-E441FB13838A}">
      <dgm:prSet/>
      <dgm:spPr/>
      <dgm:t>
        <a:bodyPr/>
        <a:lstStyle/>
        <a:p>
          <a:endParaRPr lang="ru-RU"/>
        </a:p>
      </dgm:t>
    </dgm:pt>
    <dgm:pt modelId="{AD0662F5-C6C3-4D13-A653-4014532ECBA2}">
      <dgm:prSet/>
      <dgm:spPr/>
      <dgm:t>
        <a:bodyPr/>
        <a:lstStyle/>
        <a:p>
          <a:r>
            <a:rPr lang="en-US" dirty="0" smtClean="0"/>
            <a:t>Suite room</a:t>
          </a:r>
          <a:endParaRPr lang="ru-RU" dirty="0"/>
        </a:p>
      </dgm:t>
    </dgm:pt>
    <dgm:pt modelId="{A6716CA1-3B9D-4685-8220-FD15C5C481D5}" type="parTrans" cxnId="{C05AC8FF-5C6B-4B86-AF98-0EFA9E712EE9}">
      <dgm:prSet/>
      <dgm:spPr/>
      <dgm:t>
        <a:bodyPr/>
        <a:lstStyle/>
        <a:p>
          <a:endParaRPr lang="ru-RU"/>
        </a:p>
      </dgm:t>
    </dgm:pt>
    <dgm:pt modelId="{B6F7BD93-100F-4CE5-A166-1B5D2FBB93D9}" type="sibTrans" cxnId="{C05AC8FF-5C6B-4B86-AF98-0EFA9E712EE9}">
      <dgm:prSet/>
      <dgm:spPr/>
      <dgm:t>
        <a:bodyPr/>
        <a:lstStyle/>
        <a:p>
          <a:endParaRPr lang="ru-RU"/>
        </a:p>
      </dgm:t>
    </dgm:pt>
    <dgm:pt modelId="{D82C4716-009C-4775-B2AE-E29438E5DE22}" type="pres">
      <dgm:prSet presAssocID="{D603DEB3-38FA-465B-B235-30B4E77822D5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87830CC-10B3-4A48-8581-6764EB3B0C75}" type="pres">
      <dgm:prSet presAssocID="{95F71DE7-2BC5-4B22-B64C-5DAC5DC3D80D}" presName="composite" presStyleCnt="0"/>
      <dgm:spPr/>
    </dgm:pt>
    <dgm:pt modelId="{4AFBCAB0-1008-4C3E-B7FA-074CB6707C5C}" type="pres">
      <dgm:prSet presAssocID="{95F71DE7-2BC5-4B22-B64C-5DAC5DC3D80D}" presName="Image" presStyleLbl="bgShp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B061058-8714-472B-B57A-9C44F4DE53C8}" type="pres">
      <dgm:prSet presAssocID="{95F71DE7-2BC5-4B22-B64C-5DAC5DC3D80D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07303-FCE4-4AA4-B507-C3487A1B4791}" type="pres">
      <dgm:prSet presAssocID="{6FC0FE92-9BEA-4925-80C1-43B658293A3F}" presName="sibTrans" presStyleCnt="0"/>
      <dgm:spPr/>
    </dgm:pt>
    <dgm:pt modelId="{42880DAF-1677-4352-BB83-4079E1DCF0BE}" type="pres">
      <dgm:prSet presAssocID="{D969386B-252A-42B8-B945-14C2839013EC}" presName="composite" presStyleCnt="0"/>
      <dgm:spPr/>
    </dgm:pt>
    <dgm:pt modelId="{477CC009-232F-4E1C-B79A-5E2DA3DFAC8B}" type="pres">
      <dgm:prSet presAssocID="{D969386B-252A-42B8-B945-14C2839013EC}" presName="Image" presStyleLbl="bgShp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2288A15C-F8AF-43DD-AD87-63D1CD15059E}" type="pres">
      <dgm:prSet presAssocID="{D969386B-252A-42B8-B945-14C2839013EC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E9143-935D-4CDD-A6D4-46069F7C3AAA}" type="pres">
      <dgm:prSet presAssocID="{5E214629-1D57-4F1C-BC84-BDE40DEBDEE8}" presName="sibTrans" presStyleCnt="0"/>
      <dgm:spPr/>
    </dgm:pt>
    <dgm:pt modelId="{DF156904-F45F-4A7A-B962-B67546C43C8B}" type="pres">
      <dgm:prSet presAssocID="{D954EEFE-FEDE-4438-AA8B-5ABD75A24607}" presName="composite" presStyleCnt="0"/>
      <dgm:spPr/>
    </dgm:pt>
    <dgm:pt modelId="{06E002EC-D8BC-4FE6-90C7-FD8C39F5CDD3}" type="pres">
      <dgm:prSet presAssocID="{D954EEFE-FEDE-4438-AA8B-5ABD75A24607}" presName="Image" presStyleLbl="bgShp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CE92514-A07A-422D-BE69-EFEF2F4F8C0C}" type="pres">
      <dgm:prSet presAssocID="{D954EEFE-FEDE-4438-AA8B-5ABD75A24607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BE70-7DCC-455B-8807-F13E45430334}" type="pres">
      <dgm:prSet presAssocID="{3436131A-A641-43EA-B965-7E47C66C4968}" presName="sibTrans" presStyleCnt="0"/>
      <dgm:spPr/>
    </dgm:pt>
    <dgm:pt modelId="{847DB0D7-3C7A-425F-95D9-5A11C62B2D3F}" type="pres">
      <dgm:prSet presAssocID="{AD0662F5-C6C3-4D13-A653-4014532ECBA2}" presName="composite" presStyleCnt="0"/>
      <dgm:spPr/>
    </dgm:pt>
    <dgm:pt modelId="{1F8D04E2-9F7B-4431-B766-8AAB8FD19D69}" type="pres">
      <dgm:prSet presAssocID="{AD0662F5-C6C3-4D13-A653-4014532ECBA2}" presName="Image" presStyleLbl="bgShp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E65F9C0-30B5-4345-91FF-CFA684534659}" type="pres">
      <dgm:prSet presAssocID="{AD0662F5-C6C3-4D13-A653-4014532ECBA2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2C9C16-3BC2-4635-B617-E441FB13838A}" srcId="{D603DEB3-38FA-465B-B235-30B4E77822D5}" destId="{D954EEFE-FEDE-4438-AA8B-5ABD75A24607}" srcOrd="2" destOrd="0" parTransId="{4F1F3227-C923-4CF6-9973-47D253F4ED95}" sibTransId="{3436131A-A641-43EA-B965-7E47C66C4968}"/>
    <dgm:cxn modelId="{94A2B401-46F9-4702-A4BA-42516F637117}" srcId="{D603DEB3-38FA-465B-B235-30B4E77822D5}" destId="{95F71DE7-2BC5-4B22-B64C-5DAC5DC3D80D}" srcOrd="0" destOrd="0" parTransId="{BA8C7AF3-CFA0-4CA0-9011-DE6480A4DB9D}" sibTransId="{6FC0FE92-9BEA-4925-80C1-43B658293A3F}"/>
    <dgm:cxn modelId="{C05AC8FF-5C6B-4B86-AF98-0EFA9E712EE9}" srcId="{D603DEB3-38FA-465B-B235-30B4E77822D5}" destId="{AD0662F5-C6C3-4D13-A653-4014532ECBA2}" srcOrd="3" destOrd="0" parTransId="{A6716CA1-3B9D-4685-8220-FD15C5C481D5}" sibTransId="{B6F7BD93-100F-4CE5-A166-1B5D2FBB93D9}"/>
    <dgm:cxn modelId="{202136CF-261D-4195-913A-AE3C33C9900E}" type="presOf" srcId="{95F71DE7-2BC5-4B22-B64C-5DAC5DC3D80D}" destId="{CB061058-8714-472B-B57A-9C44F4DE53C8}" srcOrd="0" destOrd="0" presId="urn:microsoft.com/office/officeart/2008/layout/BendingPictureCaption"/>
    <dgm:cxn modelId="{EE296AFF-8776-4671-B0A1-53B25F4F4D52}" type="presOf" srcId="{AD0662F5-C6C3-4D13-A653-4014532ECBA2}" destId="{1E65F9C0-30B5-4345-91FF-CFA684534659}" srcOrd="0" destOrd="0" presId="urn:microsoft.com/office/officeart/2008/layout/BendingPictureCaption"/>
    <dgm:cxn modelId="{68374B3D-0F0A-4848-A0F0-7C3485494287}" type="presOf" srcId="{D603DEB3-38FA-465B-B235-30B4E77822D5}" destId="{D82C4716-009C-4775-B2AE-E29438E5DE22}" srcOrd="0" destOrd="0" presId="urn:microsoft.com/office/officeart/2008/layout/BendingPictureCaption"/>
    <dgm:cxn modelId="{609A9434-12F2-47F8-B7C0-7F326872AA6A}" type="presOf" srcId="{D954EEFE-FEDE-4438-AA8B-5ABD75A24607}" destId="{DCE92514-A07A-422D-BE69-EFEF2F4F8C0C}" srcOrd="0" destOrd="0" presId="urn:microsoft.com/office/officeart/2008/layout/BendingPictureCaption"/>
    <dgm:cxn modelId="{E390B07A-8EDD-4F47-A413-82FBC5F3A0DC}" srcId="{D603DEB3-38FA-465B-B235-30B4E77822D5}" destId="{D969386B-252A-42B8-B945-14C2839013EC}" srcOrd="1" destOrd="0" parTransId="{BB462C44-0E47-4BDF-88C5-45E3842D27F6}" sibTransId="{5E214629-1D57-4F1C-BC84-BDE40DEBDEE8}"/>
    <dgm:cxn modelId="{E575FC3B-5E47-4645-883E-8B243A9568C4}" type="presOf" srcId="{D969386B-252A-42B8-B945-14C2839013EC}" destId="{2288A15C-F8AF-43DD-AD87-63D1CD15059E}" srcOrd="0" destOrd="0" presId="urn:microsoft.com/office/officeart/2008/layout/BendingPictureCaption"/>
    <dgm:cxn modelId="{42711CA2-3223-4E20-8705-3F5683DE2114}" type="presParOf" srcId="{D82C4716-009C-4775-B2AE-E29438E5DE22}" destId="{787830CC-10B3-4A48-8581-6764EB3B0C75}" srcOrd="0" destOrd="0" presId="urn:microsoft.com/office/officeart/2008/layout/BendingPictureCaption"/>
    <dgm:cxn modelId="{60577C88-4EC0-4F7B-BD70-B8088AFE9F05}" type="presParOf" srcId="{787830CC-10B3-4A48-8581-6764EB3B0C75}" destId="{4AFBCAB0-1008-4C3E-B7FA-074CB6707C5C}" srcOrd="0" destOrd="0" presId="urn:microsoft.com/office/officeart/2008/layout/BendingPictureCaption"/>
    <dgm:cxn modelId="{D72E00C7-90AD-4C4A-82EF-168A66F9809E}" type="presParOf" srcId="{787830CC-10B3-4A48-8581-6764EB3B0C75}" destId="{CB061058-8714-472B-B57A-9C44F4DE53C8}" srcOrd="1" destOrd="0" presId="urn:microsoft.com/office/officeart/2008/layout/BendingPictureCaption"/>
    <dgm:cxn modelId="{FA6933E2-001B-4FDC-839E-3249EE783AC8}" type="presParOf" srcId="{D82C4716-009C-4775-B2AE-E29438E5DE22}" destId="{FD707303-FCE4-4AA4-B507-C3487A1B4791}" srcOrd="1" destOrd="0" presId="urn:microsoft.com/office/officeart/2008/layout/BendingPictureCaption"/>
    <dgm:cxn modelId="{486B0137-5E4D-45B9-9CC0-5881E401F659}" type="presParOf" srcId="{D82C4716-009C-4775-B2AE-E29438E5DE22}" destId="{42880DAF-1677-4352-BB83-4079E1DCF0BE}" srcOrd="2" destOrd="0" presId="urn:microsoft.com/office/officeart/2008/layout/BendingPictureCaption"/>
    <dgm:cxn modelId="{399241F0-D5DE-49BD-9291-13C57E300632}" type="presParOf" srcId="{42880DAF-1677-4352-BB83-4079E1DCF0BE}" destId="{477CC009-232F-4E1C-B79A-5E2DA3DFAC8B}" srcOrd="0" destOrd="0" presId="urn:microsoft.com/office/officeart/2008/layout/BendingPictureCaption"/>
    <dgm:cxn modelId="{E49C5EA9-4389-4D6B-89FE-D151839E11CC}" type="presParOf" srcId="{42880DAF-1677-4352-BB83-4079E1DCF0BE}" destId="{2288A15C-F8AF-43DD-AD87-63D1CD15059E}" srcOrd="1" destOrd="0" presId="urn:microsoft.com/office/officeart/2008/layout/BendingPictureCaption"/>
    <dgm:cxn modelId="{4BCB60C7-8FD3-45A6-9318-4EAE086E2FB7}" type="presParOf" srcId="{D82C4716-009C-4775-B2AE-E29438E5DE22}" destId="{205E9143-935D-4CDD-A6D4-46069F7C3AAA}" srcOrd="3" destOrd="0" presId="urn:microsoft.com/office/officeart/2008/layout/BendingPictureCaption"/>
    <dgm:cxn modelId="{58392147-4D4B-4008-9739-C61435E664BD}" type="presParOf" srcId="{D82C4716-009C-4775-B2AE-E29438E5DE22}" destId="{DF156904-F45F-4A7A-B962-B67546C43C8B}" srcOrd="4" destOrd="0" presId="urn:microsoft.com/office/officeart/2008/layout/BendingPictureCaption"/>
    <dgm:cxn modelId="{2E1069B3-26A8-4002-BAC1-6ABE8F50D920}" type="presParOf" srcId="{DF156904-F45F-4A7A-B962-B67546C43C8B}" destId="{06E002EC-D8BC-4FE6-90C7-FD8C39F5CDD3}" srcOrd="0" destOrd="0" presId="urn:microsoft.com/office/officeart/2008/layout/BendingPictureCaption"/>
    <dgm:cxn modelId="{81C2B458-AA00-4764-896B-86C46B80ED14}" type="presParOf" srcId="{DF156904-F45F-4A7A-B962-B67546C43C8B}" destId="{DCE92514-A07A-422D-BE69-EFEF2F4F8C0C}" srcOrd="1" destOrd="0" presId="urn:microsoft.com/office/officeart/2008/layout/BendingPictureCaption"/>
    <dgm:cxn modelId="{6E48C8F4-8558-4F4F-AEE6-77825BFCCA92}" type="presParOf" srcId="{D82C4716-009C-4775-B2AE-E29438E5DE22}" destId="{0BF2BE70-7DCC-455B-8807-F13E45430334}" srcOrd="5" destOrd="0" presId="urn:microsoft.com/office/officeart/2008/layout/BendingPictureCaption"/>
    <dgm:cxn modelId="{4672F81E-F552-4610-9BED-481354E4ABA9}" type="presParOf" srcId="{D82C4716-009C-4775-B2AE-E29438E5DE22}" destId="{847DB0D7-3C7A-425F-95D9-5A11C62B2D3F}" srcOrd="6" destOrd="0" presId="urn:microsoft.com/office/officeart/2008/layout/BendingPictureCaption"/>
    <dgm:cxn modelId="{3B9688DD-B4DF-44C6-9774-9E86F577214E}" type="presParOf" srcId="{847DB0D7-3C7A-425F-95D9-5A11C62B2D3F}" destId="{1F8D04E2-9F7B-4431-B766-8AAB8FD19D69}" srcOrd="0" destOrd="0" presId="urn:microsoft.com/office/officeart/2008/layout/BendingPictureCaption"/>
    <dgm:cxn modelId="{D7697B0D-00C1-4182-9116-0D7802D4DC93}" type="presParOf" srcId="{847DB0D7-3C7A-425F-95D9-5A11C62B2D3F}" destId="{1E65F9C0-30B5-4345-91FF-CFA68453465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03DEB3-38FA-465B-B235-30B4E77822D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71DE7-2BC5-4B22-B64C-5DAC5DC3D80D}">
      <dgm:prSet phldrT="[Текст]"/>
      <dgm:spPr/>
      <dgm:t>
        <a:bodyPr/>
        <a:lstStyle/>
        <a:p>
          <a:r>
            <a:rPr lang="en-US" dirty="0" smtClean="0"/>
            <a:t>Single room</a:t>
          </a:r>
          <a:endParaRPr lang="ru-RU" dirty="0"/>
        </a:p>
      </dgm:t>
    </dgm:pt>
    <dgm:pt modelId="{BA8C7AF3-CFA0-4CA0-9011-DE6480A4DB9D}" type="parTrans" cxnId="{94A2B401-46F9-4702-A4BA-42516F637117}">
      <dgm:prSet/>
      <dgm:spPr/>
      <dgm:t>
        <a:bodyPr/>
        <a:lstStyle/>
        <a:p>
          <a:endParaRPr lang="ru-RU"/>
        </a:p>
      </dgm:t>
    </dgm:pt>
    <dgm:pt modelId="{6FC0FE92-9BEA-4925-80C1-43B658293A3F}" type="sibTrans" cxnId="{94A2B401-46F9-4702-A4BA-42516F637117}">
      <dgm:prSet/>
      <dgm:spPr/>
      <dgm:t>
        <a:bodyPr/>
        <a:lstStyle/>
        <a:p>
          <a:endParaRPr lang="ru-RU"/>
        </a:p>
      </dgm:t>
    </dgm:pt>
    <dgm:pt modelId="{D969386B-252A-42B8-B945-14C2839013EC}">
      <dgm:prSet phldrT="[Текст]"/>
      <dgm:spPr/>
      <dgm:t>
        <a:bodyPr/>
        <a:lstStyle/>
        <a:p>
          <a:r>
            <a:rPr lang="en-US" dirty="0" smtClean="0"/>
            <a:t>Double room</a:t>
          </a:r>
          <a:endParaRPr lang="ru-RU" dirty="0"/>
        </a:p>
      </dgm:t>
    </dgm:pt>
    <dgm:pt modelId="{BB462C44-0E47-4BDF-88C5-45E3842D27F6}" type="parTrans" cxnId="{E390B07A-8EDD-4F47-A413-82FBC5F3A0DC}">
      <dgm:prSet/>
      <dgm:spPr/>
      <dgm:t>
        <a:bodyPr/>
        <a:lstStyle/>
        <a:p>
          <a:endParaRPr lang="ru-RU"/>
        </a:p>
      </dgm:t>
    </dgm:pt>
    <dgm:pt modelId="{5E214629-1D57-4F1C-BC84-BDE40DEBDEE8}" type="sibTrans" cxnId="{E390B07A-8EDD-4F47-A413-82FBC5F3A0DC}">
      <dgm:prSet/>
      <dgm:spPr/>
      <dgm:t>
        <a:bodyPr/>
        <a:lstStyle/>
        <a:p>
          <a:endParaRPr lang="ru-RU"/>
        </a:p>
      </dgm:t>
    </dgm:pt>
    <dgm:pt modelId="{D954EEFE-FEDE-4438-AA8B-5ABD75A24607}">
      <dgm:prSet/>
      <dgm:spPr/>
      <dgm:t>
        <a:bodyPr/>
        <a:lstStyle/>
        <a:p>
          <a:r>
            <a:rPr lang="en-US" dirty="0" smtClean="0"/>
            <a:t>TWIN</a:t>
          </a:r>
          <a:endParaRPr lang="ru-RU" dirty="0"/>
        </a:p>
      </dgm:t>
    </dgm:pt>
    <dgm:pt modelId="{4F1F3227-C923-4CF6-9973-47D253F4ED95}" type="parTrans" cxnId="{172C9C16-3BC2-4635-B617-E441FB13838A}">
      <dgm:prSet/>
      <dgm:spPr/>
      <dgm:t>
        <a:bodyPr/>
        <a:lstStyle/>
        <a:p>
          <a:endParaRPr lang="ru-RU"/>
        </a:p>
      </dgm:t>
    </dgm:pt>
    <dgm:pt modelId="{3436131A-A641-43EA-B965-7E47C66C4968}" type="sibTrans" cxnId="{172C9C16-3BC2-4635-B617-E441FB13838A}">
      <dgm:prSet/>
      <dgm:spPr/>
      <dgm:t>
        <a:bodyPr/>
        <a:lstStyle/>
        <a:p>
          <a:endParaRPr lang="ru-RU"/>
        </a:p>
      </dgm:t>
    </dgm:pt>
    <dgm:pt modelId="{AD0662F5-C6C3-4D13-A653-4014532ECBA2}">
      <dgm:prSet/>
      <dgm:spPr/>
      <dgm:t>
        <a:bodyPr/>
        <a:lstStyle/>
        <a:p>
          <a:r>
            <a:rPr lang="en-US" dirty="0" smtClean="0"/>
            <a:t>TRPL room</a:t>
          </a:r>
          <a:endParaRPr lang="ru-RU" dirty="0"/>
        </a:p>
      </dgm:t>
    </dgm:pt>
    <dgm:pt modelId="{A6716CA1-3B9D-4685-8220-FD15C5C481D5}" type="parTrans" cxnId="{C05AC8FF-5C6B-4B86-AF98-0EFA9E712EE9}">
      <dgm:prSet/>
      <dgm:spPr/>
      <dgm:t>
        <a:bodyPr/>
        <a:lstStyle/>
        <a:p>
          <a:endParaRPr lang="ru-RU"/>
        </a:p>
      </dgm:t>
    </dgm:pt>
    <dgm:pt modelId="{B6F7BD93-100F-4CE5-A166-1B5D2FBB93D9}" type="sibTrans" cxnId="{C05AC8FF-5C6B-4B86-AF98-0EFA9E712EE9}">
      <dgm:prSet/>
      <dgm:spPr/>
      <dgm:t>
        <a:bodyPr/>
        <a:lstStyle/>
        <a:p>
          <a:endParaRPr lang="ru-RU"/>
        </a:p>
      </dgm:t>
    </dgm:pt>
    <dgm:pt modelId="{D82C4716-009C-4775-B2AE-E29438E5DE22}" type="pres">
      <dgm:prSet presAssocID="{D603DEB3-38FA-465B-B235-30B4E77822D5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87830CC-10B3-4A48-8581-6764EB3B0C75}" type="pres">
      <dgm:prSet presAssocID="{95F71DE7-2BC5-4B22-B64C-5DAC5DC3D80D}" presName="composite" presStyleCnt="0"/>
      <dgm:spPr/>
    </dgm:pt>
    <dgm:pt modelId="{4AFBCAB0-1008-4C3E-B7FA-074CB6707C5C}" type="pres">
      <dgm:prSet presAssocID="{95F71DE7-2BC5-4B22-B64C-5DAC5DC3D80D}" presName="Image" presStyleLbl="bgShp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CB061058-8714-472B-B57A-9C44F4DE53C8}" type="pres">
      <dgm:prSet presAssocID="{95F71DE7-2BC5-4B22-B64C-5DAC5DC3D80D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07303-FCE4-4AA4-B507-C3487A1B4791}" type="pres">
      <dgm:prSet presAssocID="{6FC0FE92-9BEA-4925-80C1-43B658293A3F}" presName="sibTrans" presStyleCnt="0"/>
      <dgm:spPr/>
    </dgm:pt>
    <dgm:pt modelId="{42880DAF-1677-4352-BB83-4079E1DCF0BE}" type="pres">
      <dgm:prSet presAssocID="{D969386B-252A-42B8-B945-14C2839013EC}" presName="composite" presStyleCnt="0"/>
      <dgm:spPr/>
    </dgm:pt>
    <dgm:pt modelId="{477CC009-232F-4E1C-B79A-5E2DA3DFAC8B}" type="pres">
      <dgm:prSet presAssocID="{D969386B-252A-42B8-B945-14C2839013EC}" presName="Image" presStyleLbl="bgShp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2288A15C-F8AF-43DD-AD87-63D1CD15059E}" type="pres">
      <dgm:prSet presAssocID="{D969386B-252A-42B8-B945-14C2839013EC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E9143-935D-4CDD-A6D4-46069F7C3AAA}" type="pres">
      <dgm:prSet presAssocID="{5E214629-1D57-4F1C-BC84-BDE40DEBDEE8}" presName="sibTrans" presStyleCnt="0"/>
      <dgm:spPr/>
    </dgm:pt>
    <dgm:pt modelId="{DF156904-F45F-4A7A-B962-B67546C43C8B}" type="pres">
      <dgm:prSet presAssocID="{D954EEFE-FEDE-4438-AA8B-5ABD75A24607}" presName="composite" presStyleCnt="0"/>
      <dgm:spPr/>
    </dgm:pt>
    <dgm:pt modelId="{06E002EC-D8BC-4FE6-90C7-FD8C39F5CDD3}" type="pres">
      <dgm:prSet presAssocID="{D954EEFE-FEDE-4438-AA8B-5ABD75A24607}" presName="Image" presStyleLbl="bgShp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CE92514-A07A-422D-BE69-EFEF2F4F8C0C}" type="pres">
      <dgm:prSet presAssocID="{D954EEFE-FEDE-4438-AA8B-5ABD75A24607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BE70-7DCC-455B-8807-F13E45430334}" type="pres">
      <dgm:prSet presAssocID="{3436131A-A641-43EA-B965-7E47C66C4968}" presName="sibTrans" presStyleCnt="0"/>
      <dgm:spPr/>
    </dgm:pt>
    <dgm:pt modelId="{847DB0D7-3C7A-425F-95D9-5A11C62B2D3F}" type="pres">
      <dgm:prSet presAssocID="{AD0662F5-C6C3-4D13-A653-4014532ECBA2}" presName="composite" presStyleCnt="0"/>
      <dgm:spPr/>
    </dgm:pt>
    <dgm:pt modelId="{1F8D04E2-9F7B-4431-B766-8AAB8FD19D69}" type="pres">
      <dgm:prSet presAssocID="{AD0662F5-C6C3-4D13-A653-4014532ECBA2}" presName="Image" presStyleLbl="bgShp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E65F9C0-30B5-4345-91FF-CFA684534659}" type="pres">
      <dgm:prSet presAssocID="{AD0662F5-C6C3-4D13-A653-4014532ECBA2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BA63BA-90D4-428F-9D5A-57B993FC808D}" type="presOf" srcId="{D603DEB3-38FA-465B-B235-30B4E77822D5}" destId="{D82C4716-009C-4775-B2AE-E29438E5DE22}" srcOrd="0" destOrd="0" presId="urn:microsoft.com/office/officeart/2008/layout/BendingPictureCaption"/>
    <dgm:cxn modelId="{172C9C16-3BC2-4635-B617-E441FB13838A}" srcId="{D603DEB3-38FA-465B-B235-30B4E77822D5}" destId="{D954EEFE-FEDE-4438-AA8B-5ABD75A24607}" srcOrd="2" destOrd="0" parTransId="{4F1F3227-C923-4CF6-9973-47D253F4ED95}" sibTransId="{3436131A-A641-43EA-B965-7E47C66C4968}"/>
    <dgm:cxn modelId="{94A2B401-46F9-4702-A4BA-42516F637117}" srcId="{D603DEB3-38FA-465B-B235-30B4E77822D5}" destId="{95F71DE7-2BC5-4B22-B64C-5DAC5DC3D80D}" srcOrd="0" destOrd="0" parTransId="{BA8C7AF3-CFA0-4CA0-9011-DE6480A4DB9D}" sibTransId="{6FC0FE92-9BEA-4925-80C1-43B658293A3F}"/>
    <dgm:cxn modelId="{C05AC8FF-5C6B-4B86-AF98-0EFA9E712EE9}" srcId="{D603DEB3-38FA-465B-B235-30B4E77822D5}" destId="{AD0662F5-C6C3-4D13-A653-4014532ECBA2}" srcOrd="3" destOrd="0" parTransId="{A6716CA1-3B9D-4685-8220-FD15C5C481D5}" sibTransId="{B6F7BD93-100F-4CE5-A166-1B5D2FBB93D9}"/>
    <dgm:cxn modelId="{D2AD6B15-D89F-4BE7-8B17-3FF8E2CC5548}" type="presOf" srcId="{95F71DE7-2BC5-4B22-B64C-5DAC5DC3D80D}" destId="{CB061058-8714-472B-B57A-9C44F4DE53C8}" srcOrd="0" destOrd="0" presId="urn:microsoft.com/office/officeart/2008/layout/BendingPictureCaption"/>
    <dgm:cxn modelId="{112E1265-89A8-41D1-9072-081F53CEC733}" type="presOf" srcId="{D969386B-252A-42B8-B945-14C2839013EC}" destId="{2288A15C-F8AF-43DD-AD87-63D1CD15059E}" srcOrd="0" destOrd="0" presId="urn:microsoft.com/office/officeart/2008/layout/BendingPictureCaption"/>
    <dgm:cxn modelId="{B156011D-63BB-467C-A0CB-74FE19F2A96E}" type="presOf" srcId="{AD0662F5-C6C3-4D13-A653-4014532ECBA2}" destId="{1E65F9C0-30B5-4345-91FF-CFA684534659}" srcOrd="0" destOrd="0" presId="urn:microsoft.com/office/officeart/2008/layout/BendingPictureCaption"/>
    <dgm:cxn modelId="{DED971DC-C538-4CCB-9E34-430E022A437D}" type="presOf" srcId="{D954EEFE-FEDE-4438-AA8B-5ABD75A24607}" destId="{DCE92514-A07A-422D-BE69-EFEF2F4F8C0C}" srcOrd="0" destOrd="0" presId="urn:microsoft.com/office/officeart/2008/layout/BendingPictureCaption"/>
    <dgm:cxn modelId="{E390B07A-8EDD-4F47-A413-82FBC5F3A0DC}" srcId="{D603DEB3-38FA-465B-B235-30B4E77822D5}" destId="{D969386B-252A-42B8-B945-14C2839013EC}" srcOrd="1" destOrd="0" parTransId="{BB462C44-0E47-4BDF-88C5-45E3842D27F6}" sibTransId="{5E214629-1D57-4F1C-BC84-BDE40DEBDEE8}"/>
    <dgm:cxn modelId="{EF0F37D2-F50A-48C7-8A8B-3F1F68E57B32}" type="presParOf" srcId="{D82C4716-009C-4775-B2AE-E29438E5DE22}" destId="{787830CC-10B3-4A48-8581-6764EB3B0C75}" srcOrd="0" destOrd="0" presId="urn:microsoft.com/office/officeart/2008/layout/BendingPictureCaption"/>
    <dgm:cxn modelId="{2996B82E-F7F6-4341-B61E-8F0231761BC0}" type="presParOf" srcId="{787830CC-10B3-4A48-8581-6764EB3B0C75}" destId="{4AFBCAB0-1008-4C3E-B7FA-074CB6707C5C}" srcOrd="0" destOrd="0" presId="urn:microsoft.com/office/officeart/2008/layout/BendingPictureCaption"/>
    <dgm:cxn modelId="{21DBC228-F0C7-411F-954B-46AF4A06F097}" type="presParOf" srcId="{787830CC-10B3-4A48-8581-6764EB3B0C75}" destId="{CB061058-8714-472B-B57A-9C44F4DE53C8}" srcOrd="1" destOrd="0" presId="urn:microsoft.com/office/officeart/2008/layout/BendingPictureCaption"/>
    <dgm:cxn modelId="{608C1038-11D8-467E-8F55-067F8D81738F}" type="presParOf" srcId="{D82C4716-009C-4775-B2AE-E29438E5DE22}" destId="{FD707303-FCE4-4AA4-B507-C3487A1B4791}" srcOrd="1" destOrd="0" presId="urn:microsoft.com/office/officeart/2008/layout/BendingPictureCaption"/>
    <dgm:cxn modelId="{EBFAC5FB-7EAB-47AD-B180-F9DCF852655B}" type="presParOf" srcId="{D82C4716-009C-4775-B2AE-E29438E5DE22}" destId="{42880DAF-1677-4352-BB83-4079E1DCF0BE}" srcOrd="2" destOrd="0" presId="urn:microsoft.com/office/officeart/2008/layout/BendingPictureCaption"/>
    <dgm:cxn modelId="{C5300980-4084-4596-8F58-C0817650A622}" type="presParOf" srcId="{42880DAF-1677-4352-BB83-4079E1DCF0BE}" destId="{477CC009-232F-4E1C-B79A-5E2DA3DFAC8B}" srcOrd="0" destOrd="0" presId="urn:microsoft.com/office/officeart/2008/layout/BendingPictureCaption"/>
    <dgm:cxn modelId="{5C8F9000-A47D-418D-9804-F9FDF34EAFDA}" type="presParOf" srcId="{42880DAF-1677-4352-BB83-4079E1DCF0BE}" destId="{2288A15C-F8AF-43DD-AD87-63D1CD15059E}" srcOrd="1" destOrd="0" presId="urn:microsoft.com/office/officeart/2008/layout/BendingPictureCaption"/>
    <dgm:cxn modelId="{4618A3E9-2EAB-45CB-BB93-DB3565E944E3}" type="presParOf" srcId="{D82C4716-009C-4775-B2AE-E29438E5DE22}" destId="{205E9143-935D-4CDD-A6D4-46069F7C3AAA}" srcOrd="3" destOrd="0" presId="urn:microsoft.com/office/officeart/2008/layout/BendingPictureCaption"/>
    <dgm:cxn modelId="{C610EAC3-01D6-475E-BDB6-7B6575A27B79}" type="presParOf" srcId="{D82C4716-009C-4775-B2AE-E29438E5DE22}" destId="{DF156904-F45F-4A7A-B962-B67546C43C8B}" srcOrd="4" destOrd="0" presId="urn:microsoft.com/office/officeart/2008/layout/BendingPictureCaption"/>
    <dgm:cxn modelId="{EE050069-EA1D-4193-BD05-7D51F2229F3E}" type="presParOf" srcId="{DF156904-F45F-4A7A-B962-B67546C43C8B}" destId="{06E002EC-D8BC-4FE6-90C7-FD8C39F5CDD3}" srcOrd="0" destOrd="0" presId="urn:microsoft.com/office/officeart/2008/layout/BendingPictureCaption"/>
    <dgm:cxn modelId="{F0115680-B40E-445B-871B-15D155DF11C6}" type="presParOf" srcId="{DF156904-F45F-4A7A-B962-B67546C43C8B}" destId="{DCE92514-A07A-422D-BE69-EFEF2F4F8C0C}" srcOrd="1" destOrd="0" presId="urn:microsoft.com/office/officeart/2008/layout/BendingPictureCaption"/>
    <dgm:cxn modelId="{DECE7232-7D18-4D05-8C6A-FAC81B27508F}" type="presParOf" srcId="{D82C4716-009C-4775-B2AE-E29438E5DE22}" destId="{0BF2BE70-7DCC-455B-8807-F13E45430334}" srcOrd="5" destOrd="0" presId="urn:microsoft.com/office/officeart/2008/layout/BendingPictureCaption"/>
    <dgm:cxn modelId="{E8097CA5-C276-4EB8-9C07-639A09CC41CA}" type="presParOf" srcId="{D82C4716-009C-4775-B2AE-E29438E5DE22}" destId="{847DB0D7-3C7A-425F-95D9-5A11C62B2D3F}" srcOrd="6" destOrd="0" presId="urn:microsoft.com/office/officeart/2008/layout/BendingPictureCaption"/>
    <dgm:cxn modelId="{DE2DEBB2-FDD5-4D42-B687-3112727E9D3E}" type="presParOf" srcId="{847DB0D7-3C7A-425F-95D9-5A11C62B2D3F}" destId="{1F8D04E2-9F7B-4431-B766-8AAB8FD19D69}" srcOrd="0" destOrd="0" presId="urn:microsoft.com/office/officeart/2008/layout/BendingPictureCaption"/>
    <dgm:cxn modelId="{38B28C26-BF6A-4538-AC41-53AC6CFE4469}" type="presParOf" srcId="{847DB0D7-3C7A-425F-95D9-5A11C62B2D3F}" destId="{1E65F9C0-30B5-4345-91FF-CFA68453465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03DEB3-38FA-465B-B235-30B4E77822D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71DE7-2BC5-4B22-B64C-5DAC5DC3D80D}">
      <dgm:prSet phldrT="[Текст]"/>
      <dgm:spPr/>
      <dgm:t>
        <a:bodyPr/>
        <a:lstStyle/>
        <a:p>
          <a:r>
            <a:rPr lang="uk-UA" dirty="0" err="1" smtClean="0"/>
            <a:t>Deluxe</a:t>
          </a:r>
          <a:r>
            <a:rPr lang="uk-UA" dirty="0" smtClean="0"/>
            <a:t> </a:t>
          </a:r>
          <a:r>
            <a:rPr lang="uk-UA" dirty="0" err="1" smtClean="0"/>
            <a:t>Suite</a:t>
          </a:r>
          <a:endParaRPr lang="ru-RU" dirty="0"/>
        </a:p>
      </dgm:t>
    </dgm:pt>
    <dgm:pt modelId="{BA8C7AF3-CFA0-4CA0-9011-DE6480A4DB9D}" type="parTrans" cxnId="{94A2B401-46F9-4702-A4BA-42516F637117}">
      <dgm:prSet/>
      <dgm:spPr/>
      <dgm:t>
        <a:bodyPr/>
        <a:lstStyle/>
        <a:p>
          <a:endParaRPr lang="ru-RU"/>
        </a:p>
      </dgm:t>
    </dgm:pt>
    <dgm:pt modelId="{6FC0FE92-9BEA-4925-80C1-43B658293A3F}" type="sibTrans" cxnId="{94A2B401-46F9-4702-A4BA-42516F637117}">
      <dgm:prSet/>
      <dgm:spPr/>
      <dgm:t>
        <a:bodyPr/>
        <a:lstStyle/>
        <a:p>
          <a:endParaRPr lang="ru-RU"/>
        </a:p>
      </dgm:t>
    </dgm:pt>
    <dgm:pt modelId="{D969386B-252A-42B8-B945-14C2839013EC}">
      <dgm:prSet phldrT="[Текст]"/>
      <dgm:spPr/>
      <dgm:t>
        <a:bodyPr/>
        <a:lstStyle/>
        <a:p>
          <a:r>
            <a:rPr lang="uk-UA" dirty="0" err="1" smtClean="0"/>
            <a:t>Studio</a:t>
          </a:r>
          <a:endParaRPr lang="ru-RU" dirty="0"/>
        </a:p>
      </dgm:t>
    </dgm:pt>
    <dgm:pt modelId="{BB462C44-0E47-4BDF-88C5-45E3842D27F6}" type="parTrans" cxnId="{E390B07A-8EDD-4F47-A413-82FBC5F3A0DC}">
      <dgm:prSet/>
      <dgm:spPr/>
      <dgm:t>
        <a:bodyPr/>
        <a:lstStyle/>
        <a:p>
          <a:endParaRPr lang="ru-RU"/>
        </a:p>
      </dgm:t>
    </dgm:pt>
    <dgm:pt modelId="{5E214629-1D57-4F1C-BC84-BDE40DEBDEE8}" type="sibTrans" cxnId="{E390B07A-8EDD-4F47-A413-82FBC5F3A0DC}">
      <dgm:prSet/>
      <dgm:spPr/>
      <dgm:t>
        <a:bodyPr/>
        <a:lstStyle/>
        <a:p>
          <a:endParaRPr lang="ru-RU"/>
        </a:p>
      </dgm:t>
    </dgm:pt>
    <dgm:pt modelId="{D954EEFE-FEDE-4438-AA8B-5ABD75A24607}">
      <dgm:prSet/>
      <dgm:spPr/>
      <dgm:t>
        <a:bodyPr/>
        <a:lstStyle/>
        <a:p>
          <a:r>
            <a:rPr lang="en-US" dirty="0" smtClean="0"/>
            <a:t>Duplex</a:t>
          </a:r>
          <a:endParaRPr lang="ru-RU" dirty="0"/>
        </a:p>
      </dgm:t>
    </dgm:pt>
    <dgm:pt modelId="{4F1F3227-C923-4CF6-9973-47D253F4ED95}" type="parTrans" cxnId="{172C9C16-3BC2-4635-B617-E441FB13838A}">
      <dgm:prSet/>
      <dgm:spPr/>
      <dgm:t>
        <a:bodyPr/>
        <a:lstStyle/>
        <a:p>
          <a:endParaRPr lang="ru-RU"/>
        </a:p>
      </dgm:t>
    </dgm:pt>
    <dgm:pt modelId="{3436131A-A641-43EA-B965-7E47C66C4968}" type="sibTrans" cxnId="{172C9C16-3BC2-4635-B617-E441FB13838A}">
      <dgm:prSet/>
      <dgm:spPr/>
      <dgm:t>
        <a:bodyPr/>
        <a:lstStyle/>
        <a:p>
          <a:endParaRPr lang="ru-RU"/>
        </a:p>
      </dgm:t>
    </dgm:pt>
    <dgm:pt modelId="{AD0662F5-C6C3-4D13-A653-4014532ECBA2}">
      <dgm:prSet/>
      <dgm:spPr/>
      <dgm:t>
        <a:bodyPr/>
        <a:lstStyle/>
        <a:p>
          <a:r>
            <a:rPr lang="en-US" dirty="0" smtClean="0"/>
            <a:t>Connected rooms</a:t>
          </a:r>
          <a:endParaRPr lang="ru-RU" dirty="0"/>
        </a:p>
      </dgm:t>
    </dgm:pt>
    <dgm:pt modelId="{A6716CA1-3B9D-4685-8220-FD15C5C481D5}" type="parTrans" cxnId="{C05AC8FF-5C6B-4B86-AF98-0EFA9E712EE9}">
      <dgm:prSet/>
      <dgm:spPr/>
      <dgm:t>
        <a:bodyPr/>
        <a:lstStyle/>
        <a:p>
          <a:endParaRPr lang="ru-RU"/>
        </a:p>
      </dgm:t>
    </dgm:pt>
    <dgm:pt modelId="{B6F7BD93-100F-4CE5-A166-1B5D2FBB93D9}" type="sibTrans" cxnId="{C05AC8FF-5C6B-4B86-AF98-0EFA9E712EE9}">
      <dgm:prSet/>
      <dgm:spPr/>
      <dgm:t>
        <a:bodyPr/>
        <a:lstStyle/>
        <a:p>
          <a:endParaRPr lang="ru-RU"/>
        </a:p>
      </dgm:t>
    </dgm:pt>
    <dgm:pt modelId="{D82C4716-009C-4775-B2AE-E29438E5DE22}" type="pres">
      <dgm:prSet presAssocID="{D603DEB3-38FA-465B-B235-30B4E77822D5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87830CC-10B3-4A48-8581-6764EB3B0C75}" type="pres">
      <dgm:prSet presAssocID="{95F71DE7-2BC5-4B22-B64C-5DAC5DC3D80D}" presName="composite" presStyleCnt="0"/>
      <dgm:spPr/>
    </dgm:pt>
    <dgm:pt modelId="{4AFBCAB0-1008-4C3E-B7FA-074CB6707C5C}" type="pres">
      <dgm:prSet presAssocID="{95F71DE7-2BC5-4B22-B64C-5DAC5DC3D80D}" presName="Image" presStyleLbl="bgShp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CB061058-8714-472B-B57A-9C44F4DE53C8}" type="pres">
      <dgm:prSet presAssocID="{95F71DE7-2BC5-4B22-B64C-5DAC5DC3D80D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07303-FCE4-4AA4-B507-C3487A1B4791}" type="pres">
      <dgm:prSet presAssocID="{6FC0FE92-9BEA-4925-80C1-43B658293A3F}" presName="sibTrans" presStyleCnt="0"/>
      <dgm:spPr/>
    </dgm:pt>
    <dgm:pt modelId="{42880DAF-1677-4352-BB83-4079E1DCF0BE}" type="pres">
      <dgm:prSet presAssocID="{D969386B-252A-42B8-B945-14C2839013EC}" presName="composite" presStyleCnt="0"/>
      <dgm:spPr/>
    </dgm:pt>
    <dgm:pt modelId="{477CC009-232F-4E1C-B79A-5E2DA3DFAC8B}" type="pres">
      <dgm:prSet presAssocID="{D969386B-252A-42B8-B945-14C2839013EC}" presName="Image" presStyleLbl="bgShp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288A15C-F8AF-43DD-AD87-63D1CD15059E}" type="pres">
      <dgm:prSet presAssocID="{D969386B-252A-42B8-B945-14C2839013EC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E9143-935D-4CDD-A6D4-46069F7C3AAA}" type="pres">
      <dgm:prSet presAssocID="{5E214629-1D57-4F1C-BC84-BDE40DEBDEE8}" presName="sibTrans" presStyleCnt="0"/>
      <dgm:spPr/>
    </dgm:pt>
    <dgm:pt modelId="{DF156904-F45F-4A7A-B962-B67546C43C8B}" type="pres">
      <dgm:prSet presAssocID="{D954EEFE-FEDE-4438-AA8B-5ABD75A24607}" presName="composite" presStyleCnt="0"/>
      <dgm:spPr/>
    </dgm:pt>
    <dgm:pt modelId="{06E002EC-D8BC-4FE6-90C7-FD8C39F5CDD3}" type="pres">
      <dgm:prSet presAssocID="{D954EEFE-FEDE-4438-AA8B-5ABD75A24607}" presName="Image" presStyleLbl="bgShp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CE92514-A07A-422D-BE69-EFEF2F4F8C0C}" type="pres">
      <dgm:prSet presAssocID="{D954EEFE-FEDE-4438-AA8B-5ABD75A24607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BE70-7DCC-455B-8807-F13E45430334}" type="pres">
      <dgm:prSet presAssocID="{3436131A-A641-43EA-B965-7E47C66C4968}" presName="sibTrans" presStyleCnt="0"/>
      <dgm:spPr/>
    </dgm:pt>
    <dgm:pt modelId="{847DB0D7-3C7A-425F-95D9-5A11C62B2D3F}" type="pres">
      <dgm:prSet presAssocID="{AD0662F5-C6C3-4D13-A653-4014532ECBA2}" presName="composite" presStyleCnt="0"/>
      <dgm:spPr/>
    </dgm:pt>
    <dgm:pt modelId="{1F8D04E2-9F7B-4431-B766-8AAB8FD19D69}" type="pres">
      <dgm:prSet presAssocID="{AD0662F5-C6C3-4D13-A653-4014532ECBA2}" presName="Image" presStyleLbl="bgShp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E65F9C0-30B5-4345-91FF-CFA684534659}" type="pres">
      <dgm:prSet presAssocID="{AD0662F5-C6C3-4D13-A653-4014532ECBA2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C59A5C-F888-4F2E-BB72-AB27D1843F15}" type="presOf" srcId="{95F71DE7-2BC5-4B22-B64C-5DAC5DC3D80D}" destId="{CB061058-8714-472B-B57A-9C44F4DE53C8}" srcOrd="0" destOrd="0" presId="urn:microsoft.com/office/officeart/2008/layout/BendingPictureCaption"/>
    <dgm:cxn modelId="{E390B07A-8EDD-4F47-A413-82FBC5F3A0DC}" srcId="{D603DEB3-38FA-465B-B235-30B4E77822D5}" destId="{D969386B-252A-42B8-B945-14C2839013EC}" srcOrd="1" destOrd="0" parTransId="{BB462C44-0E47-4BDF-88C5-45E3842D27F6}" sibTransId="{5E214629-1D57-4F1C-BC84-BDE40DEBDEE8}"/>
    <dgm:cxn modelId="{94A2B401-46F9-4702-A4BA-42516F637117}" srcId="{D603DEB3-38FA-465B-B235-30B4E77822D5}" destId="{95F71DE7-2BC5-4B22-B64C-5DAC5DC3D80D}" srcOrd="0" destOrd="0" parTransId="{BA8C7AF3-CFA0-4CA0-9011-DE6480A4DB9D}" sibTransId="{6FC0FE92-9BEA-4925-80C1-43B658293A3F}"/>
    <dgm:cxn modelId="{56F7F655-8303-4C8A-87C9-48D1969C194F}" type="presOf" srcId="{D954EEFE-FEDE-4438-AA8B-5ABD75A24607}" destId="{DCE92514-A07A-422D-BE69-EFEF2F4F8C0C}" srcOrd="0" destOrd="0" presId="urn:microsoft.com/office/officeart/2008/layout/BendingPictureCaption"/>
    <dgm:cxn modelId="{C05AC8FF-5C6B-4B86-AF98-0EFA9E712EE9}" srcId="{D603DEB3-38FA-465B-B235-30B4E77822D5}" destId="{AD0662F5-C6C3-4D13-A653-4014532ECBA2}" srcOrd="3" destOrd="0" parTransId="{A6716CA1-3B9D-4685-8220-FD15C5C481D5}" sibTransId="{B6F7BD93-100F-4CE5-A166-1B5D2FBB93D9}"/>
    <dgm:cxn modelId="{2BF81022-D6D1-43DB-8340-434C9EE1A366}" type="presOf" srcId="{AD0662F5-C6C3-4D13-A653-4014532ECBA2}" destId="{1E65F9C0-30B5-4345-91FF-CFA684534659}" srcOrd="0" destOrd="0" presId="urn:microsoft.com/office/officeart/2008/layout/BendingPictureCaption"/>
    <dgm:cxn modelId="{874665FE-AA59-43D4-8FA6-714B641D0F8F}" type="presOf" srcId="{D969386B-252A-42B8-B945-14C2839013EC}" destId="{2288A15C-F8AF-43DD-AD87-63D1CD15059E}" srcOrd="0" destOrd="0" presId="urn:microsoft.com/office/officeart/2008/layout/BendingPictureCaption"/>
    <dgm:cxn modelId="{172C9C16-3BC2-4635-B617-E441FB13838A}" srcId="{D603DEB3-38FA-465B-B235-30B4E77822D5}" destId="{D954EEFE-FEDE-4438-AA8B-5ABD75A24607}" srcOrd="2" destOrd="0" parTransId="{4F1F3227-C923-4CF6-9973-47D253F4ED95}" sibTransId="{3436131A-A641-43EA-B965-7E47C66C4968}"/>
    <dgm:cxn modelId="{A24100CC-83EB-45E1-8EE2-4E5D5A366C33}" type="presOf" srcId="{D603DEB3-38FA-465B-B235-30B4E77822D5}" destId="{D82C4716-009C-4775-B2AE-E29438E5DE22}" srcOrd="0" destOrd="0" presId="urn:microsoft.com/office/officeart/2008/layout/BendingPictureCaption"/>
    <dgm:cxn modelId="{3E501E2C-1003-471E-BE20-B25B8B55CFFC}" type="presParOf" srcId="{D82C4716-009C-4775-B2AE-E29438E5DE22}" destId="{787830CC-10B3-4A48-8581-6764EB3B0C75}" srcOrd="0" destOrd="0" presId="urn:microsoft.com/office/officeart/2008/layout/BendingPictureCaption"/>
    <dgm:cxn modelId="{531793E3-26FB-40F3-A9C1-E12CD29FB3F3}" type="presParOf" srcId="{787830CC-10B3-4A48-8581-6764EB3B0C75}" destId="{4AFBCAB0-1008-4C3E-B7FA-074CB6707C5C}" srcOrd="0" destOrd="0" presId="urn:microsoft.com/office/officeart/2008/layout/BendingPictureCaption"/>
    <dgm:cxn modelId="{9CB52E7A-6B26-4256-9911-8EA483512BC1}" type="presParOf" srcId="{787830CC-10B3-4A48-8581-6764EB3B0C75}" destId="{CB061058-8714-472B-B57A-9C44F4DE53C8}" srcOrd="1" destOrd="0" presId="urn:microsoft.com/office/officeart/2008/layout/BendingPictureCaption"/>
    <dgm:cxn modelId="{A7DEAC26-4326-4BBF-BBA8-76519C9B626A}" type="presParOf" srcId="{D82C4716-009C-4775-B2AE-E29438E5DE22}" destId="{FD707303-FCE4-4AA4-B507-C3487A1B4791}" srcOrd="1" destOrd="0" presId="urn:microsoft.com/office/officeart/2008/layout/BendingPictureCaption"/>
    <dgm:cxn modelId="{3EB85AD6-FD3D-4F80-BC06-E6A503345BA4}" type="presParOf" srcId="{D82C4716-009C-4775-B2AE-E29438E5DE22}" destId="{42880DAF-1677-4352-BB83-4079E1DCF0BE}" srcOrd="2" destOrd="0" presId="urn:microsoft.com/office/officeart/2008/layout/BendingPictureCaption"/>
    <dgm:cxn modelId="{751EB046-3555-4EB9-866F-15DF78E9250D}" type="presParOf" srcId="{42880DAF-1677-4352-BB83-4079E1DCF0BE}" destId="{477CC009-232F-4E1C-B79A-5E2DA3DFAC8B}" srcOrd="0" destOrd="0" presId="urn:microsoft.com/office/officeart/2008/layout/BendingPictureCaption"/>
    <dgm:cxn modelId="{27C17E20-5B64-4C07-912B-E4BFBCE84537}" type="presParOf" srcId="{42880DAF-1677-4352-BB83-4079E1DCF0BE}" destId="{2288A15C-F8AF-43DD-AD87-63D1CD15059E}" srcOrd="1" destOrd="0" presId="urn:microsoft.com/office/officeart/2008/layout/BendingPictureCaption"/>
    <dgm:cxn modelId="{FE89054E-BC40-4311-87CB-8D8BAA0D483D}" type="presParOf" srcId="{D82C4716-009C-4775-B2AE-E29438E5DE22}" destId="{205E9143-935D-4CDD-A6D4-46069F7C3AAA}" srcOrd="3" destOrd="0" presId="urn:microsoft.com/office/officeart/2008/layout/BendingPictureCaption"/>
    <dgm:cxn modelId="{0E182538-CD34-42B9-A510-6F5616C93047}" type="presParOf" srcId="{D82C4716-009C-4775-B2AE-E29438E5DE22}" destId="{DF156904-F45F-4A7A-B962-B67546C43C8B}" srcOrd="4" destOrd="0" presId="urn:microsoft.com/office/officeart/2008/layout/BendingPictureCaption"/>
    <dgm:cxn modelId="{5A5A6B84-E399-458B-B1EE-AC660CDA0063}" type="presParOf" srcId="{DF156904-F45F-4A7A-B962-B67546C43C8B}" destId="{06E002EC-D8BC-4FE6-90C7-FD8C39F5CDD3}" srcOrd="0" destOrd="0" presId="urn:microsoft.com/office/officeart/2008/layout/BendingPictureCaption"/>
    <dgm:cxn modelId="{ECF9EE45-52F8-4923-8016-F8853C367694}" type="presParOf" srcId="{DF156904-F45F-4A7A-B962-B67546C43C8B}" destId="{DCE92514-A07A-422D-BE69-EFEF2F4F8C0C}" srcOrd="1" destOrd="0" presId="urn:microsoft.com/office/officeart/2008/layout/BendingPictureCaption"/>
    <dgm:cxn modelId="{4A618DC0-1F90-437B-A383-A16ED08187C8}" type="presParOf" srcId="{D82C4716-009C-4775-B2AE-E29438E5DE22}" destId="{0BF2BE70-7DCC-455B-8807-F13E45430334}" srcOrd="5" destOrd="0" presId="urn:microsoft.com/office/officeart/2008/layout/BendingPictureCaption"/>
    <dgm:cxn modelId="{B2109BD7-61A4-4810-A838-F4D4EF4D0B50}" type="presParOf" srcId="{D82C4716-009C-4775-B2AE-E29438E5DE22}" destId="{847DB0D7-3C7A-425F-95D9-5A11C62B2D3F}" srcOrd="6" destOrd="0" presId="urn:microsoft.com/office/officeart/2008/layout/BendingPictureCaption"/>
    <dgm:cxn modelId="{CF1FE433-73E1-48C2-8F9C-1A6E16681907}" type="presParOf" srcId="{847DB0D7-3C7A-425F-95D9-5A11C62B2D3F}" destId="{1F8D04E2-9F7B-4431-B766-8AAB8FD19D69}" srcOrd="0" destOrd="0" presId="urn:microsoft.com/office/officeart/2008/layout/BendingPictureCaption"/>
    <dgm:cxn modelId="{E70F101F-D304-4A94-84DB-303CA0ADB418}" type="presParOf" srcId="{847DB0D7-3C7A-425F-95D9-5A11C62B2D3F}" destId="{1E65F9C0-30B5-4345-91FF-CFA68453465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03DEB3-38FA-465B-B235-30B4E77822D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71DE7-2BC5-4B22-B64C-5DAC5DC3D80D}">
      <dgm:prSet phldrT="[Текст]"/>
      <dgm:spPr/>
      <dgm:t>
        <a:bodyPr/>
        <a:lstStyle/>
        <a:p>
          <a:r>
            <a:rPr lang="en-US" dirty="0" smtClean="0"/>
            <a:t>HV-1</a:t>
          </a:r>
          <a:endParaRPr lang="ru-RU" dirty="0"/>
        </a:p>
      </dgm:t>
    </dgm:pt>
    <dgm:pt modelId="{BA8C7AF3-CFA0-4CA0-9011-DE6480A4DB9D}" type="parTrans" cxnId="{94A2B401-46F9-4702-A4BA-42516F637117}">
      <dgm:prSet/>
      <dgm:spPr/>
      <dgm:t>
        <a:bodyPr/>
        <a:lstStyle/>
        <a:p>
          <a:endParaRPr lang="ru-RU"/>
        </a:p>
      </dgm:t>
    </dgm:pt>
    <dgm:pt modelId="{6FC0FE92-9BEA-4925-80C1-43B658293A3F}" type="sibTrans" cxnId="{94A2B401-46F9-4702-A4BA-42516F637117}">
      <dgm:prSet/>
      <dgm:spPr/>
      <dgm:t>
        <a:bodyPr/>
        <a:lstStyle/>
        <a:p>
          <a:endParaRPr lang="ru-RU"/>
        </a:p>
      </dgm:t>
    </dgm:pt>
    <dgm:pt modelId="{D969386B-252A-42B8-B945-14C2839013EC}">
      <dgm:prSet phldrT="[Текст]"/>
      <dgm:spPr/>
      <dgm:t>
        <a:bodyPr/>
        <a:lstStyle/>
        <a:p>
          <a:r>
            <a:rPr lang="en-US" dirty="0" smtClean="0"/>
            <a:t>HV-2</a:t>
          </a:r>
          <a:endParaRPr lang="ru-RU" dirty="0"/>
        </a:p>
      </dgm:t>
    </dgm:pt>
    <dgm:pt modelId="{BB462C44-0E47-4BDF-88C5-45E3842D27F6}" type="parTrans" cxnId="{E390B07A-8EDD-4F47-A413-82FBC5F3A0DC}">
      <dgm:prSet/>
      <dgm:spPr/>
      <dgm:t>
        <a:bodyPr/>
        <a:lstStyle/>
        <a:p>
          <a:endParaRPr lang="ru-RU"/>
        </a:p>
      </dgm:t>
    </dgm:pt>
    <dgm:pt modelId="{5E214629-1D57-4F1C-BC84-BDE40DEBDEE8}" type="sibTrans" cxnId="{E390B07A-8EDD-4F47-A413-82FBC5F3A0DC}">
      <dgm:prSet/>
      <dgm:spPr/>
      <dgm:t>
        <a:bodyPr/>
        <a:lstStyle/>
        <a:p>
          <a:endParaRPr lang="ru-RU"/>
        </a:p>
      </dgm:t>
    </dgm:pt>
    <dgm:pt modelId="{D82C4716-009C-4775-B2AE-E29438E5DE22}" type="pres">
      <dgm:prSet presAssocID="{D603DEB3-38FA-465B-B235-30B4E77822D5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87830CC-10B3-4A48-8581-6764EB3B0C75}" type="pres">
      <dgm:prSet presAssocID="{95F71DE7-2BC5-4B22-B64C-5DAC5DC3D80D}" presName="composite" presStyleCnt="0"/>
      <dgm:spPr/>
    </dgm:pt>
    <dgm:pt modelId="{4AFBCAB0-1008-4C3E-B7FA-074CB6707C5C}" type="pres">
      <dgm:prSet presAssocID="{95F71DE7-2BC5-4B22-B64C-5DAC5DC3D80D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B061058-8714-472B-B57A-9C44F4DE53C8}" type="pres">
      <dgm:prSet presAssocID="{95F71DE7-2BC5-4B22-B64C-5DAC5DC3D80D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07303-FCE4-4AA4-B507-C3487A1B4791}" type="pres">
      <dgm:prSet presAssocID="{6FC0FE92-9BEA-4925-80C1-43B658293A3F}" presName="sibTrans" presStyleCnt="0"/>
      <dgm:spPr/>
    </dgm:pt>
    <dgm:pt modelId="{42880DAF-1677-4352-BB83-4079E1DCF0BE}" type="pres">
      <dgm:prSet presAssocID="{D969386B-252A-42B8-B945-14C2839013EC}" presName="composite" presStyleCnt="0"/>
      <dgm:spPr/>
    </dgm:pt>
    <dgm:pt modelId="{477CC009-232F-4E1C-B79A-5E2DA3DFAC8B}" type="pres">
      <dgm:prSet presAssocID="{D969386B-252A-42B8-B945-14C2839013EC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2288A15C-F8AF-43DD-AD87-63D1CD15059E}" type="pres">
      <dgm:prSet presAssocID="{D969386B-252A-42B8-B945-14C2839013EC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BAD82-328F-475A-9A86-4DEC85436D7C}" type="presOf" srcId="{D969386B-252A-42B8-B945-14C2839013EC}" destId="{2288A15C-F8AF-43DD-AD87-63D1CD15059E}" srcOrd="0" destOrd="0" presId="urn:microsoft.com/office/officeart/2008/layout/BendingPictureCaption"/>
    <dgm:cxn modelId="{94A2B401-46F9-4702-A4BA-42516F637117}" srcId="{D603DEB3-38FA-465B-B235-30B4E77822D5}" destId="{95F71DE7-2BC5-4B22-B64C-5DAC5DC3D80D}" srcOrd="0" destOrd="0" parTransId="{BA8C7AF3-CFA0-4CA0-9011-DE6480A4DB9D}" sibTransId="{6FC0FE92-9BEA-4925-80C1-43B658293A3F}"/>
    <dgm:cxn modelId="{E390B07A-8EDD-4F47-A413-82FBC5F3A0DC}" srcId="{D603DEB3-38FA-465B-B235-30B4E77822D5}" destId="{D969386B-252A-42B8-B945-14C2839013EC}" srcOrd="1" destOrd="0" parTransId="{BB462C44-0E47-4BDF-88C5-45E3842D27F6}" sibTransId="{5E214629-1D57-4F1C-BC84-BDE40DEBDEE8}"/>
    <dgm:cxn modelId="{59421FF1-33E8-4AA0-AFBC-00F502EBDB88}" type="presOf" srcId="{95F71DE7-2BC5-4B22-B64C-5DAC5DC3D80D}" destId="{CB061058-8714-472B-B57A-9C44F4DE53C8}" srcOrd="0" destOrd="0" presId="urn:microsoft.com/office/officeart/2008/layout/BendingPictureCaption"/>
    <dgm:cxn modelId="{7228874D-C28D-46E8-A277-32AD0D956E9A}" type="presOf" srcId="{D603DEB3-38FA-465B-B235-30B4E77822D5}" destId="{D82C4716-009C-4775-B2AE-E29438E5DE22}" srcOrd="0" destOrd="0" presId="urn:microsoft.com/office/officeart/2008/layout/BendingPictureCaption"/>
    <dgm:cxn modelId="{D12FE9EF-B8AA-43BD-AD4D-8D76428A1A3D}" type="presParOf" srcId="{D82C4716-009C-4775-B2AE-E29438E5DE22}" destId="{787830CC-10B3-4A48-8581-6764EB3B0C75}" srcOrd="0" destOrd="0" presId="urn:microsoft.com/office/officeart/2008/layout/BendingPictureCaption"/>
    <dgm:cxn modelId="{CBA4C9BF-2C4A-4AE3-9F2F-7D0D46C0F9BC}" type="presParOf" srcId="{787830CC-10B3-4A48-8581-6764EB3B0C75}" destId="{4AFBCAB0-1008-4C3E-B7FA-074CB6707C5C}" srcOrd="0" destOrd="0" presId="urn:microsoft.com/office/officeart/2008/layout/BendingPictureCaption"/>
    <dgm:cxn modelId="{603A71A4-F2BD-4BE9-8B1C-C97D7500C49F}" type="presParOf" srcId="{787830CC-10B3-4A48-8581-6764EB3B0C75}" destId="{CB061058-8714-472B-B57A-9C44F4DE53C8}" srcOrd="1" destOrd="0" presId="urn:microsoft.com/office/officeart/2008/layout/BendingPictureCaption"/>
    <dgm:cxn modelId="{0C4822DA-1B0B-4787-A600-DA51EEC4457E}" type="presParOf" srcId="{D82C4716-009C-4775-B2AE-E29438E5DE22}" destId="{FD707303-FCE4-4AA4-B507-C3487A1B4791}" srcOrd="1" destOrd="0" presId="urn:microsoft.com/office/officeart/2008/layout/BendingPictureCaption"/>
    <dgm:cxn modelId="{8576D5DB-078C-482C-B2D7-315356B4C23F}" type="presParOf" srcId="{D82C4716-009C-4775-B2AE-E29438E5DE22}" destId="{42880DAF-1677-4352-BB83-4079E1DCF0BE}" srcOrd="2" destOrd="0" presId="urn:microsoft.com/office/officeart/2008/layout/BendingPictureCaption"/>
    <dgm:cxn modelId="{6F86F349-1640-47AD-ADAC-7B68B753F22B}" type="presParOf" srcId="{42880DAF-1677-4352-BB83-4079E1DCF0BE}" destId="{477CC009-232F-4E1C-B79A-5E2DA3DFAC8B}" srcOrd="0" destOrd="0" presId="urn:microsoft.com/office/officeart/2008/layout/BendingPictureCaption"/>
    <dgm:cxn modelId="{AFFCC2D6-50B3-4221-A3B2-86056F92561D}" type="presParOf" srcId="{42880DAF-1677-4352-BB83-4079E1DCF0BE}" destId="{2288A15C-F8AF-43DD-AD87-63D1CD15059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03DEB3-38FA-465B-B235-30B4E77822D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71DE7-2BC5-4B22-B64C-5DAC5DC3D80D}">
      <dgm:prSet phldrT="[Текст]"/>
      <dgm:spPr/>
      <dgm:t>
        <a:bodyPr/>
        <a:lstStyle/>
        <a:p>
          <a:r>
            <a:rPr lang="en-US" dirty="0" smtClean="0"/>
            <a:t>GV</a:t>
          </a:r>
          <a:endParaRPr lang="ru-RU" dirty="0"/>
        </a:p>
      </dgm:t>
    </dgm:pt>
    <dgm:pt modelId="{BA8C7AF3-CFA0-4CA0-9011-DE6480A4DB9D}" type="parTrans" cxnId="{94A2B401-46F9-4702-A4BA-42516F637117}">
      <dgm:prSet/>
      <dgm:spPr/>
      <dgm:t>
        <a:bodyPr/>
        <a:lstStyle/>
        <a:p>
          <a:endParaRPr lang="ru-RU"/>
        </a:p>
      </dgm:t>
    </dgm:pt>
    <dgm:pt modelId="{6FC0FE92-9BEA-4925-80C1-43B658293A3F}" type="sibTrans" cxnId="{94A2B401-46F9-4702-A4BA-42516F637117}">
      <dgm:prSet/>
      <dgm:spPr/>
      <dgm:t>
        <a:bodyPr/>
        <a:lstStyle/>
        <a:p>
          <a:endParaRPr lang="ru-RU"/>
        </a:p>
      </dgm:t>
    </dgm:pt>
    <dgm:pt modelId="{D969386B-252A-42B8-B945-14C2839013EC}">
      <dgm:prSet phldrT="[Текст]"/>
      <dgm:spPr/>
      <dgm:t>
        <a:bodyPr/>
        <a:lstStyle/>
        <a:p>
          <a:r>
            <a:rPr lang="uk-UA" dirty="0" smtClean="0"/>
            <a:t>S</a:t>
          </a:r>
          <a:r>
            <a:rPr lang="en-US" dirty="0" smtClean="0"/>
            <a:t>V</a:t>
          </a:r>
          <a:endParaRPr lang="ru-RU" dirty="0"/>
        </a:p>
      </dgm:t>
    </dgm:pt>
    <dgm:pt modelId="{BB462C44-0E47-4BDF-88C5-45E3842D27F6}" type="parTrans" cxnId="{E390B07A-8EDD-4F47-A413-82FBC5F3A0DC}">
      <dgm:prSet/>
      <dgm:spPr/>
      <dgm:t>
        <a:bodyPr/>
        <a:lstStyle/>
        <a:p>
          <a:endParaRPr lang="ru-RU"/>
        </a:p>
      </dgm:t>
    </dgm:pt>
    <dgm:pt modelId="{5E214629-1D57-4F1C-BC84-BDE40DEBDEE8}" type="sibTrans" cxnId="{E390B07A-8EDD-4F47-A413-82FBC5F3A0DC}">
      <dgm:prSet/>
      <dgm:spPr/>
      <dgm:t>
        <a:bodyPr/>
        <a:lstStyle/>
        <a:p>
          <a:endParaRPr lang="ru-RU"/>
        </a:p>
      </dgm:t>
    </dgm:pt>
    <dgm:pt modelId="{D954EEFE-FEDE-4438-AA8B-5ABD75A24607}">
      <dgm:prSet/>
      <dgm:spPr/>
      <dgm:t>
        <a:bodyPr/>
        <a:lstStyle/>
        <a:p>
          <a:r>
            <a:rPr lang="en-US" dirty="0" smtClean="0"/>
            <a:t>PV</a:t>
          </a:r>
          <a:endParaRPr lang="ru-RU" dirty="0"/>
        </a:p>
      </dgm:t>
    </dgm:pt>
    <dgm:pt modelId="{4F1F3227-C923-4CF6-9973-47D253F4ED95}" type="parTrans" cxnId="{172C9C16-3BC2-4635-B617-E441FB13838A}">
      <dgm:prSet/>
      <dgm:spPr/>
      <dgm:t>
        <a:bodyPr/>
        <a:lstStyle/>
        <a:p>
          <a:endParaRPr lang="ru-RU"/>
        </a:p>
      </dgm:t>
    </dgm:pt>
    <dgm:pt modelId="{3436131A-A641-43EA-B965-7E47C66C4968}" type="sibTrans" cxnId="{172C9C16-3BC2-4635-B617-E441FB13838A}">
      <dgm:prSet/>
      <dgm:spPr/>
      <dgm:t>
        <a:bodyPr/>
        <a:lstStyle/>
        <a:p>
          <a:endParaRPr lang="ru-RU"/>
        </a:p>
      </dgm:t>
    </dgm:pt>
    <dgm:pt modelId="{AD0662F5-C6C3-4D13-A653-4014532ECBA2}">
      <dgm:prSet/>
      <dgm:spPr/>
      <dgm:t>
        <a:bodyPr/>
        <a:lstStyle/>
        <a:p>
          <a:r>
            <a:rPr lang="en-US" dirty="0" smtClean="0"/>
            <a:t>BV</a:t>
          </a:r>
          <a:endParaRPr lang="ru-RU" dirty="0"/>
        </a:p>
      </dgm:t>
    </dgm:pt>
    <dgm:pt modelId="{A6716CA1-3B9D-4685-8220-FD15C5C481D5}" type="parTrans" cxnId="{C05AC8FF-5C6B-4B86-AF98-0EFA9E712EE9}">
      <dgm:prSet/>
      <dgm:spPr/>
      <dgm:t>
        <a:bodyPr/>
        <a:lstStyle/>
        <a:p>
          <a:endParaRPr lang="ru-RU"/>
        </a:p>
      </dgm:t>
    </dgm:pt>
    <dgm:pt modelId="{B6F7BD93-100F-4CE5-A166-1B5D2FBB93D9}" type="sibTrans" cxnId="{C05AC8FF-5C6B-4B86-AF98-0EFA9E712EE9}">
      <dgm:prSet/>
      <dgm:spPr/>
      <dgm:t>
        <a:bodyPr/>
        <a:lstStyle/>
        <a:p>
          <a:endParaRPr lang="ru-RU"/>
        </a:p>
      </dgm:t>
    </dgm:pt>
    <dgm:pt modelId="{D82C4716-009C-4775-B2AE-E29438E5DE22}" type="pres">
      <dgm:prSet presAssocID="{D603DEB3-38FA-465B-B235-30B4E77822D5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87830CC-10B3-4A48-8581-6764EB3B0C75}" type="pres">
      <dgm:prSet presAssocID="{95F71DE7-2BC5-4B22-B64C-5DAC5DC3D80D}" presName="composite" presStyleCnt="0"/>
      <dgm:spPr/>
    </dgm:pt>
    <dgm:pt modelId="{4AFBCAB0-1008-4C3E-B7FA-074CB6707C5C}" type="pres">
      <dgm:prSet presAssocID="{95F71DE7-2BC5-4B22-B64C-5DAC5DC3D80D}" presName="Image" presStyleLbl="bgShp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B061058-8714-472B-B57A-9C44F4DE53C8}" type="pres">
      <dgm:prSet presAssocID="{95F71DE7-2BC5-4B22-B64C-5DAC5DC3D80D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07303-FCE4-4AA4-B507-C3487A1B4791}" type="pres">
      <dgm:prSet presAssocID="{6FC0FE92-9BEA-4925-80C1-43B658293A3F}" presName="sibTrans" presStyleCnt="0"/>
      <dgm:spPr/>
    </dgm:pt>
    <dgm:pt modelId="{42880DAF-1677-4352-BB83-4079E1DCF0BE}" type="pres">
      <dgm:prSet presAssocID="{D969386B-252A-42B8-B945-14C2839013EC}" presName="composite" presStyleCnt="0"/>
      <dgm:spPr/>
    </dgm:pt>
    <dgm:pt modelId="{477CC009-232F-4E1C-B79A-5E2DA3DFAC8B}" type="pres">
      <dgm:prSet presAssocID="{D969386B-252A-42B8-B945-14C2839013EC}" presName="Image" presStyleLbl="bgShp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288A15C-F8AF-43DD-AD87-63D1CD15059E}" type="pres">
      <dgm:prSet presAssocID="{D969386B-252A-42B8-B945-14C2839013EC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E9143-935D-4CDD-A6D4-46069F7C3AAA}" type="pres">
      <dgm:prSet presAssocID="{5E214629-1D57-4F1C-BC84-BDE40DEBDEE8}" presName="sibTrans" presStyleCnt="0"/>
      <dgm:spPr/>
    </dgm:pt>
    <dgm:pt modelId="{DF156904-F45F-4A7A-B962-B67546C43C8B}" type="pres">
      <dgm:prSet presAssocID="{D954EEFE-FEDE-4438-AA8B-5ABD75A24607}" presName="composite" presStyleCnt="0"/>
      <dgm:spPr/>
    </dgm:pt>
    <dgm:pt modelId="{06E002EC-D8BC-4FE6-90C7-FD8C39F5CDD3}" type="pres">
      <dgm:prSet presAssocID="{D954EEFE-FEDE-4438-AA8B-5ABD75A24607}" presName="Image" presStyleLbl="bgShp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CE92514-A07A-422D-BE69-EFEF2F4F8C0C}" type="pres">
      <dgm:prSet presAssocID="{D954EEFE-FEDE-4438-AA8B-5ABD75A24607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BE70-7DCC-455B-8807-F13E45430334}" type="pres">
      <dgm:prSet presAssocID="{3436131A-A641-43EA-B965-7E47C66C4968}" presName="sibTrans" presStyleCnt="0"/>
      <dgm:spPr/>
    </dgm:pt>
    <dgm:pt modelId="{847DB0D7-3C7A-425F-95D9-5A11C62B2D3F}" type="pres">
      <dgm:prSet presAssocID="{AD0662F5-C6C3-4D13-A653-4014532ECBA2}" presName="composite" presStyleCnt="0"/>
      <dgm:spPr/>
    </dgm:pt>
    <dgm:pt modelId="{1F8D04E2-9F7B-4431-B766-8AAB8FD19D69}" type="pres">
      <dgm:prSet presAssocID="{AD0662F5-C6C3-4D13-A653-4014532ECBA2}" presName="Image" presStyleLbl="bgShp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1E65F9C0-30B5-4345-91FF-CFA684534659}" type="pres">
      <dgm:prSet presAssocID="{AD0662F5-C6C3-4D13-A653-4014532ECBA2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2C9C16-3BC2-4635-B617-E441FB13838A}" srcId="{D603DEB3-38FA-465B-B235-30B4E77822D5}" destId="{D954EEFE-FEDE-4438-AA8B-5ABD75A24607}" srcOrd="2" destOrd="0" parTransId="{4F1F3227-C923-4CF6-9973-47D253F4ED95}" sibTransId="{3436131A-A641-43EA-B965-7E47C66C4968}"/>
    <dgm:cxn modelId="{94A2B401-46F9-4702-A4BA-42516F637117}" srcId="{D603DEB3-38FA-465B-B235-30B4E77822D5}" destId="{95F71DE7-2BC5-4B22-B64C-5DAC5DC3D80D}" srcOrd="0" destOrd="0" parTransId="{BA8C7AF3-CFA0-4CA0-9011-DE6480A4DB9D}" sibTransId="{6FC0FE92-9BEA-4925-80C1-43B658293A3F}"/>
    <dgm:cxn modelId="{C05AC8FF-5C6B-4B86-AF98-0EFA9E712EE9}" srcId="{D603DEB3-38FA-465B-B235-30B4E77822D5}" destId="{AD0662F5-C6C3-4D13-A653-4014532ECBA2}" srcOrd="3" destOrd="0" parTransId="{A6716CA1-3B9D-4685-8220-FD15C5C481D5}" sibTransId="{B6F7BD93-100F-4CE5-A166-1B5D2FBB93D9}"/>
    <dgm:cxn modelId="{DF478415-20C6-45B2-AB2D-DE7925E3470F}" type="presOf" srcId="{D969386B-252A-42B8-B945-14C2839013EC}" destId="{2288A15C-F8AF-43DD-AD87-63D1CD15059E}" srcOrd="0" destOrd="0" presId="urn:microsoft.com/office/officeart/2008/layout/BendingPictureCaption"/>
    <dgm:cxn modelId="{52355F39-1024-423E-9B67-E248C3C1EA98}" type="presOf" srcId="{AD0662F5-C6C3-4D13-A653-4014532ECBA2}" destId="{1E65F9C0-30B5-4345-91FF-CFA684534659}" srcOrd="0" destOrd="0" presId="urn:microsoft.com/office/officeart/2008/layout/BendingPictureCaption"/>
    <dgm:cxn modelId="{574D2EA7-0E22-4486-BDEC-7C3680F7F912}" type="presOf" srcId="{95F71DE7-2BC5-4B22-B64C-5DAC5DC3D80D}" destId="{CB061058-8714-472B-B57A-9C44F4DE53C8}" srcOrd="0" destOrd="0" presId="urn:microsoft.com/office/officeart/2008/layout/BendingPictureCaption"/>
    <dgm:cxn modelId="{E390B07A-8EDD-4F47-A413-82FBC5F3A0DC}" srcId="{D603DEB3-38FA-465B-B235-30B4E77822D5}" destId="{D969386B-252A-42B8-B945-14C2839013EC}" srcOrd="1" destOrd="0" parTransId="{BB462C44-0E47-4BDF-88C5-45E3842D27F6}" sibTransId="{5E214629-1D57-4F1C-BC84-BDE40DEBDEE8}"/>
    <dgm:cxn modelId="{9BEC1CD7-63DC-40B1-B057-2829737AF1E0}" type="presOf" srcId="{D954EEFE-FEDE-4438-AA8B-5ABD75A24607}" destId="{DCE92514-A07A-422D-BE69-EFEF2F4F8C0C}" srcOrd="0" destOrd="0" presId="urn:microsoft.com/office/officeart/2008/layout/BendingPictureCaption"/>
    <dgm:cxn modelId="{475D8E05-41C1-4695-927A-146894C34573}" type="presOf" srcId="{D603DEB3-38FA-465B-B235-30B4E77822D5}" destId="{D82C4716-009C-4775-B2AE-E29438E5DE22}" srcOrd="0" destOrd="0" presId="urn:microsoft.com/office/officeart/2008/layout/BendingPictureCaption"/>
    <dgm:cxn modelId="{41B088E1-E3D4-48CA-967C-F5FD8F8091DD}" type="presParOf" srcId="{D82C4716-009C-4775-B2AE-E29438E5DE22}" destId="{787830CC-10B3-4A48-8581-6764EB3B0C75}" srcOrd="0" destOrd="0" presId="urn:microsoft.com/office/officeart/2008/layout/BendingPictureCaption"/>
    <dgm:cxn modelId="{F6AAF74F-9203-4A46-A202-066CDD2CE50C}" type="presParOf" srcId="{787830CC-10B3-4A48-8581-6764EB3B0C75}" destId="{4AFBCAB0-1008-4C3E-B7FA-074CB6707C5C}" srcOrd="0" destOrd="0" presId="urn:microsoft.com/office/officeart/2008/layout/BendingPictureCaption"/>
    <dgm:cxn modelId="{F336DC67-F24B-4742-A2F3-34F34A5D6B89}" type="presParOf" srcId="{787830CC-10B3-4A48-8581-6764EB3B0C75}" destId="{CB061058-8714-472B-B57A-9C44F4DE53C8}" srcOrd="1" destOrd="0" presId="urn:microsoft.com/office/officeart/2008/layout/BendingPictureCaption"/>
    <dgm:cxn modelId="{A04872C8-E051-49A1-833C-40C036941D52}" type="presParOf" srcId="{D82C4716-009C-4775-B2AE-E29438E5DE22}" destId="{FD707303-FCE4-4AA4-B507-C3487A1B4791}" srcOrd="1" destOrd="0" presId="urn:microsoft.com/office/officeart/2008/layout/BendingPictureCaption"/>
    <dgm:cxn modelId="{25516B6B-A183-4F8A-8CFB-990FF9D618CB}" type="presParOf" srcId="{D82C4716-009C-4775-B2AE-E29438E5DE22}" destId="{42880DAF-1677-4352-BB83-4079E1DCF0BE}" srcOrd="2" destOrd="0" presId="urn:microsoft.com/office/officeart/2008/layout/BendingPictureCaption"/>
    <dgm:cxn modelId="{5EF3F4A7-3094-48BC-A2CF-4C1C9AF65EDA}" type="presParOf" srcId="{42880DAF-1677-4352-BB83-4079E1DCF0BE}" destId="{477CC009-232F-4E1C-B79A-5E2DA3DFAC8B}" srcOrd="0" destOrd="0" presId="urn:microsoft.com/office/officeart/2008/layout/BendingPictureCaption"/>
    <dgm:cxn modelId="{DDA138E0-7D61-4BE7-BFD1-0720B6E3890F}" type="presParOf" srcId="{42880DAF-1677-4352-BB83-4079E1DCF0BE}" destId="{2288A15C-F8AF-43DD-AD87-63D1CD15059E}" srcOrd="1" destOrd="0" presId="urn:microsoft.com/office/officeart/2008/layout/BendingPictureCaption"/>
    <dgm:cxn modelId="{B3EC335A-ECBD-490F-B3B4-25A9B26CEEDB}" type="presParOf" srcId="{D82C4716-009C-4775-B2AE-E29438E5DE22}" destId="{205E9143-935D-4CDD-A6D4-46069F7C3AAA}" srcOrd="3" destOrd="0" presId="urn:microsoft.com/office/officeart/2008/layout/BendingPictureCaption"/>
    <dgm:cxn modelId="{B9378408-45D7-41F5-90B5-21C02362653D}" type="presParOf" srcId="{D82C4716-009C-4775-B2AE-E29438E5DE22}" destId="{DF156904-F45F-4A7A-B962-B67546C43C8B}" srcOrd="4" destOrd="0" presId="urn:microsoft.com/office/officeart/2008/layout/BendingPictureCaption"/>
    <dgm:cxn modelId="{5B72198A-3185-42D7-8CD7-34D7ADBF275C}" type="presParOf" srcId="{DF156904-F45F-4A7A-B962-B67546C43C8B}" destId="{06E002EC-D8BC-4FE6-90C7-FD8C39F5CDD3}" srcOrd="0" destOrd="0" presId="urn:microsoft.com/office/officeart/2008/layout/BendingPictureCaption"/>
    <dgm:cxn modelId="{BD0E8026-304A-4363-A5F2-74968A4A99F7}" type="presParOf" srcId="{DF156904-F45F-4A7A-B962-B67546C43C8B}" destId="{DCE92514-A07A-422D-BE69-EFEF2F4F8C0C}" srcOrd="1" destOrd="0" presId="urn:microsoft.com/office/officeart/2008/layout/BendingPictureCaption"/>
    <dgm:cxn modelId="{4EFF5ADD-48B2-49B6-B6FD-BF036F92FCDA}" type="presParOf" srcId="{D82C4716-009C-4775-B2AE-E29438E5DE22}" destId="{0BF2BE70-7DCC-455B-8807-F13E45430334}" srcOrd="5" destOrd="0" presId="urn:microsoft.com/office/officeart/2008/layout/BendingPictureCaption"/>
    <dgm:cxn modelId="{0BD46651-23D8-4301-9F01-EDA19D1585C0}" type="presParOf" srcId="{D82C4716-009C-4775-B2AE-E29438E5DE22}" destId="{847DB0D7-3C7A-425F-95D9-5A11C62B2D3F}" srcOrd="6" destOrd="0" presId="urn:microsoft.com/office/officeart/2008/layout/BendingPictureCaption"/>
    <dgm:cxn modelId="{9BBFA255-0B2C-40A0-A875-21104D2A1E94}" type="presParOf" srcId="{847DB0D7-3C7A-425F-95D9-5A11C62B2D3F}" destId="{1F8D04E2-9F7B-4431-B766-8AAB8FD19D69}" srcOrd="0" destOrd="0" presId="urn:microsoft.com/office/officeart/2008/layout/BendingPictureCaption"/>
    <dgm:cxn modelId="{36AE07C3-E988-46FB-9FEB-B174E964AD1A}" type="presParOf" srcId="{847DB0D7-3C7A-425F-95D9-5A11C62B2D3F}" destId="{1E65F9C0-30B5-4345-91FF-CFA68453465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2126D-EC77-4830-B8DD-00406B8AA77B}">
      <dsp:nvSpPr>
        <dsp:cNvPr id="0" name=""/>
        <dsp:cNvSpPr/>
      </dsp:nvSpPr>
      <dsp:spPr>
        <a:xfrm>
          <a:off x="2706516" y="2800905"/>
          <a:ext cx="1978463" cy="17057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LS Sector Regular" pitchFamily="50" charset="0"/>
              <a:cs typeface="ALS Sector Regular" pitchFamily="50" charset="0"/>
            </a:rPr>
            <a:t>Лікування/</a:t>
          </a:r>
          <a:br>
            <a:rPr lang="uk-UA" sz="1400" kern="1200" dirty="0" smtClean="0">
              <a:latin typeface="ALS Sector Regular" pitchFamily="50" charset="0"/>
              <a:cs typeface="ALS Sector Regular" pitchFamily="50" charset="0"/>
            </a:rPr>
          </a:br>
          <a:r>
            <a:rPr lang="uk-UA" sz="1400" kern="1200" dirty="0" smtClean="0">
              <a:latin typeface="ALS Sector Regular" pitchFamily="50" charset="0"/>
              <a:cs typeface="ALS Sector Regular" pitchFamily="50" charset="0"/>
            </a:rPr>
            <a:t>оздоровлення</a:t>
          </a:r>
          <a:endParaRPr lang="ru-RU" sz="1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3013536" y="3065610"/>
        <a:ext cx="1364423" cy="1176370"/>
      </dsp:txXfrm>
    </dsp:sp>
    <dsp:sp modelId="{6D54FC43-337C-41F1-87F1-221269534FD9}">
      <dsp:nvSpPr>
        <dsp:cNvPr id="0" name=""/>
        <dsp:cNvSpPr/>
      </dsp:nvSpPr>
      <dsp:spPr>
        <a:xfrm>
          <a:off x="2757914" y="3553972"/>
          <a:ext cx="231642" cy="1996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61579-6BB4-4FF9-91C1-03A030305170}">
      <dsp:nvSpPr>
        <dsp:cNvPr id="0" name=""/>
        <dsp:cNvSpPr/>
      </dsp:nvSpPr>
      <dsp:spPr>
        <a:xfrm>
          <a:off x="1015317" y="1884696"/>
          <a:ext cx="1978463" cy="17057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8FAE7-D93E-4FE5-9D62-A3CDDD5E1BE6}">
      <dsp:nvSpPr>
        <dsp:cNvPr id="0" name=""/>
        <dsp:cNvSpPr/>
      </dsp:nvSpPr>
      <dsp:spPr>
        <a:xfrm>
          <a:off x="2362221" y="3365142"/>
          <a:ext cx="231642" cy="1996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9C539-BABB-4972-8ED9-50B202B14792}">
      <dsp:nvSpPr>
        <dsp:cNvPr id="0" name=""/>
        <dsp:cNvSpPr/>
      </dsp:nvSpPr>
      <dsp:spPr>
        <a:xfrm>
          <a:off x="4392082" y="1864415"/>
          <a:ext cx="1978463" cy="17057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LS Sector Regular" pitchFamily="50" charset="0"/>
              <a:cs typeface="ALS Sector Regular" pitchFamily="50" charset="0"/>
            </a:rPr>
            <a:t>Відпочинок</a:t>
          </a:r>
          <a:endParaRPr lang="ru-RU" sz="1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4699102" y="2129120"/>
        <a:ext cx="1364423" cy="1176370"/>
      </dsp:txXfrm>
    </dsp:sp>
    <dsp:sp modelId="{9CBACF16-A9DC-4846-B95A-EE0B4D25293F}">
      <dsp:nvSpPr>
        <dsp:cNvPr id="0" name=""/>
        <dsp:cNvSpPr/>
      </dsp:nvSpPr>
      <dsp:spPr>
        <a:xfrm>
          <a:off x="5744619" y="3343059"/>
          <a:ext cx="231642" cy="1996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51FEF-BCE2-44B1-BB5E-7AE9280E0D34}">
      <dsp:nvSpPr>
        <dsp:cNvPr id="0" name=""/>
        <dsp:cNvSpPr/>
      </dsp:nvSpPr>
      <dsp:spPr>
        <a:xfrm>
          <a:off x="6077649" y="2800905"/>
          <a:ext cx="1978463" cy="17057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D5857-CD62-4DE1-9F87-ED6805197604}">
      <dsp:nvSpPr>
        <dsp:cNvPr id="0" name=""/>
        <dsp:cNvSpPr/>
      </dsp:nvSpPr>
      <dsp:spPr>
        <a:xfrm>
          <a:off x="6129047" y="3553972"/>
          <a:ext cx="231642" cy="1996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30026-F071-4C66-BDDA-6810C2EAAC85}">
      <dsp:nvSpPr>
        <dsp:cNvPr id="0" name=""/>
        <dsp:cNvSpPr/>
      </dsp:nvSpPr>
      <dsp:spPr>
        <a:xfrm>
          <a:off x="2706516" y="931982"/>
          <a:ext cx="1978463" cy="17057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LS Sector Regular" pitchFamily="50" charset="0"/>
              <a:cs typeface="ALS Sector Regular" pitchFamily="50" charset="0"/>
            </a:rPr>
            <a:t>Туризм</a:t>
          </a:r>
          <a:endParaRPr lang="ru-RU" sz="1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3013536" y="1196687"/>
        <a:ext cx="1364423" cy="1176370"/>
      </dsp:txXfrm>
    </dsp:sp>
    <dsp:sp modelId="{553286E2-547F-4897-932A-E72FE083802E}">
      <dsp:nvSpPr>
        <dsp:cNvPr id="0" name=""/>
        <dsp:cNvSpPr/>
      </dsp:nvSpPr>
      <dsp:spPr>
        <a:xfrm>
          <a:off x="4047787" y="968937"/>
          <a:ext cx="231642" cy="1996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4B196-4377-475F-A878-D9ACA1C0DECF}">
      <dsp:nvSpPr>
        <dsp:cNvPr id="0" name=""/>
        <dsp:cNvSpPr/>
      </dsp:nvSpPr>
      <dsp:spPr>
        <a:xfrm>
          <a:off x="4392082" y="0"/>
          <a:ext cx="1978463" cy="17057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06242-69DA-46B0-88B6-D4B8960BAA78}">
      <dsp:nvSpPr>
        <dsp:cNvPr id="0" name=""/>
        <dsp:cNvSpPr/>
      </dsp:nvSpPr>
      <dsp:spPr>
        <a:xfrm>
          <a:off x="4450521" y="749011"/>
          <a:ext cx="231642" cy="1996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BCAB0-1008-4C3E-B7FA-074CB6707C5C}">
      <dsp:nvSpPr>
        <dsp:cNvPr id="0" name=""/>
        <dsp:cNvSpPr/>
      </dsp:nvSpPr>
      <dsp:spPr>
        <a:xfrm>
          <a:off x="1645706" y="73665"/>
          <a:ext cx="3801582" cy="2809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61058-8714-472B-B57A-9C44F4DE53C8}">
      <dsp:nvSpPr>
        <dsp:cNvPr id="0" name=""/>
        <dsp:cNvSpPr/>
      </dsp:nvSpPr>
      <dsp:spPr>
        <a:xfrm>
          <a:off x="2414111" y="2373632"/>
          <a:ext cx="3275831" cy="787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700" kern="1200" dirty="0" smtClean="0"/>
            <a:t>A la carte</a:t>
          </a:r>
          <a:endParaRPr lang="ru-RU" sz="3700" kern="1200" dirty="0"/>
        </a:p>
      </dsp:txBody>
      <dsp:txXfrm>
        <a:off x="2414111" y="2373632"/>
        <a:ext cx="3275831" cy="787236"/>
      </dsp:txXfrm>
    </dsp:sp>
    <dsp:sp modelId="{477CC009-232F-4E1C-B79A-5E2DA3DFAC8B}">
      <dsp:nvSpPr>
        <dsp:cNvPr id="0" name=""/>
        <dsp:cNvSpPr/>
      </dsp:nvSpPr>
      <dsp:spPr>
        <a:xfrm>
          <a:off x="6237388" y="73665"/>
          <a:ext cx="3801582" cy="280935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8A15C-F8AF-43DD-AD87-63D1CD15059E}">
      <dsp:nvSpPr>
        <dsp:cNvPr id="0" name=""/>
        <dsp:cNvSpPr/>
      </dsp:nvSpPr>
      <dsp:spPr>
        <a:xfrm>
          <a:off x="7005793" y="2373632"/>
          <a:ext cx="3275831" cy="787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3700" kern="1200" dirty="0" smtClean="0"/>
            <a:t>Шведський стіл</a:t>
          </a:r>
          <a:endParaRPr lang="ru-RU" sz="3700" kern="1200" dirty="0"/>
        </a:p>
      </dsp:txBody>
      <dsp:txXfrm>
        <a:off x="7005793" y="2373632"/>
        <a:ext cx="3275831" cy="787236"/>
      </dsp:txXfrm>
    </dsp:sp>
    <dsp:sp modelId="{06E002EC-D8BC-4FE6-90C7-FD8C39F5CDD3}">
      <dsp:nvSpPr>
        <dsp:cNvPr id="0" name=""/>
        <dsp:cNvSpPr/>
      </dsp:nvSpPr>
      <dsp:spPr>
        <a:xfrm>
          <a:off x="3941547" y="3565293"/>
          <a:ext cx="3801582" cy="28093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92514-A07A-422D-BE69-EFEF2F4F8C0C}">
      <dsp:nvSpPr>
        <dsp:cNvPr id="0" name=""/>
        <dsp:cNvSpPr/>
      </dsp:nvSpPr>
      <dsp:spPr>
        <a:xfrm>
          <a:off x="4709952" y="5865260"/>
          <a:ext cx="3275831" cy="787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3700" kern="1200" dirty="0" err="1" smtClean="0"/>
            <a:t>table</a:t>
          </a:r>
          <a:r>
            <a:rPr lang="uk-UA" sz="3700" kern="1200" dirty="0" smtClean="0"/>
            <a:t> </a:t>
          </a:r>
          <a:r>
            <a:rPr lang="uk-UA" sz="3700" kern="1200" dirty="0" err="1" smtClean="0"/>
            <a:t>d'hôte</a:t>
          </a:r>
          <a:endParaRPr lang="ru-RU" sz="3700" kern="1200" dirty="0"/>
        </a:p>
      </dsp:txBody>
      <dsp:txXfrm>
        <a:off x="4709952" y="5865260"/>
        <a:ext cx="3275831" cy="787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2F4C1-5112-4DC6-84BB-E5A302F7F8DE}">
      <dsp:nvSpPr>
        <dsp:cNvPr id="0" name=""/>
        <dsp:cNvSpPr/>
      </dsp:nvSpPr>
      <dsp:spPr>
        <a:xfrm>
          <a:off x="884652" y="1153"/>
          <a:ext cx="3021446" cy="18128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місце надання туристичних послуг</a:t>
          </a:r>
          <a:endParaRPr lang="ru-RU" sz="2400" b="1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884652" y="1153"/>
        <a:ext cx="3021446" cy="1812868"/>
      </dsp:txXfrm>
    </dsp:sp>
    <dsp:sp modelId="{93A2FA88-900E-4863-84C5-BF453ED76375}">
      <dsp:nvSpPr>
        <dsp:cNvPr id="0" name=""/>
        <dsp:cNvSpPr/>
      </dsp:nvSpPr>
      <dsp:spPr>
        <a:xfrm>
          <a:off x="4208244" y="1153"/>
          <a:ext cx="3021446" cy="18128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програма туристичного обслуговування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4208244" y="1153"/>
        <a:ext cx="3021446" cy="1812868"/>
      </dsp:txXfrm>
    </dsp:sp>
    <dsp:sp modelId="{5B6CAADD-B98A-4507-9069-98A63F770859}">
      <dsp:nvSpPr>
        <dsp:cNvPr id="0" name=""/>
        <dsp:cNvSpPr/>
      </dsp:nvSpPr>
      <dsp:spPr>
        <a:xfrm>
          <a:off x="7531835" y="1153"/>
          <a:ext cx="3021446" cy="18128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характеристика транспортних засобів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7531835" y="1153"/>
        <a:ext cx="3021446" cy="1812868"/>
      </dsp:txXfrm>
    </dsp:sp>
    <dsp:sp modelId="{3C23551E-311D-47E0-82A4-F74B64315D26}">
      <dsp:nvSpPr>
        <dsp:cNvPr id="0" name=""/>
        <dsp:cNvSpPr/>
      </dsp:nvSpPr>
      <dsp:spPr>
        <a:xfrm>
          <a:off x="884652" y="2116165"/>
          <a:ext cx="3021446" cy="18128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характеристика засобу розміщення 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884652" y="2116165"/>
        <a:ext cx="3021446" cy="1812868"/>
      </dsp:txXfrm>
    </dsp:sp>
    <dsp:sp modelId="{75A739D8-CE2D-48D8-817A-C2A64D80540B}">
      <dsp:nvSpPr>
        <dsp:cNvPr id="0" name=""/>
        <dsp:cNvSpPr/>
      </dsp:nvSpPr>
      <dsp:spPr>
        <a:xfrm>
          <a:off x="4208244" y="2116165"/>
          <a:ext cx="3021446" cy="18128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види та способи забезпечення харчування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4208244" y="2116165"/>
        <a:ext cx="3021446" cy="1812868"/>
      </dsp:txXfrm>
    </dsp:sp>
    <dsp:sp modelId="{6D881FC2-AE64-4CDD-8F1C-87C7D7F2195A}">
      <dsp:nvSpPr>
        <dsp:cNvPr id="0" name=""/>
        <dsp:cNvSpPr/>
      </dsp:nvSpPr>
      <dsp:spPr>
        <a:xfrm>
          <a:off x="7531835" y="2116165"/>
          <a:ext cx="3021446" cy="18128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мінімальний розмір групи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7531835" y="2116165"/>
        <a:ext cx="3021446" cy="1812868"/>
      </dsp:txXfrm>
    </dsp:sp>
    <dsp:sp modelId="{FBF00605-F745-468C-B054-517C9A28D241}">
      <dsp:nvSpPr>
        <dsp:cNvPr id="0" name=""/>
        <dsp:cNvSpPr/>
      </dsp:nvSpPr>
      <dsp:spPr>
        <a:xfrm>
          <a:off x="4208244" y="4231178"/>
          <a:ext cx="3021446" cy="18128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ціна туристичних послуг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4208244" y="4231178"/>
        <a:ext cx="3021446" cy="1812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6A61E-0FCC-466E-8402-5AD7725A4C3D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79E6F-3018-4AF5-9B50-1FDD86EECE77}">
      <dsp:nvSpPr>
        <dsp:cNvPr id="0" name=""/>
        <dsp:cNvSpPr/>
      </dsp:nvSpPr>
      <dsp:spPr>
        <a:xfrm>
          <a:off x="492024" y="334530"/>
          <a:ext cx="1082179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ALS Sector Regular" pitchFamily="50" charset="0"/>
              <a:cs typeface="ALS Sector Regular" pitchFamily="50" charset="0"/>
            </a:rPr>
            <a:t>державні статистичні спостереження;</a:t>
          </a:r>
          <a:endParaRPr lang="ru-RU" sz="3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492024" y="334530"/>
        <a:ext cx="10821790" cy="669409"/>
      </dsp:txXfrm>
    </dsp:sp>
    <dsp:sp modelId="{FFCA3BE9-1BEF-49C9-84B5-4902BAC630A7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99047-6F5D-4D4C-8067-516547051C25}">
      <dsp:nvSpPr>
        <dsp:cNvPr id="0" name=""/>
        <dsp:cNvSpPr/>
      </dsp:nvSpPr>
      <dsp:spPr>
        <a:xfrm>
          <a:off x="875812" y="1338819"/>
          <a:ext cx="1043800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ALS Sector Regular" pitchFamily="50" charset="0"/>
              <a:cs typeface="ALS Sector Regular" pitchFamily="50" charset="0"/>
            </a:rPr>
            <a:t>адміністративні дані</a:t>
          </a:r>
          <a:endParaRPr lang="ru-RU" sz="3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875812" y="1338819"/>
        <a:ext cx="10438002" cy="669409"/>
      </dsp:txXfrm>
    </dsp:sp>
    <dsp:sp modelId="{342C2B4E-8BE2-43C6-AFA1-BDF8D6ED5C57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0560F-909C-42F2-98D9-BA75C2B90AF6}">
      <dsp:nvSpPr>
        <dsp:cNvPr id="0" name=""/>
        <dsp:cNvSpPr/>
      </dsp:nvSpPr>
      <dsp:spPr>
        <a:xfrm>
          <a:off x="875812" y="2343108"/>
          <a:ext cx="1043800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ALS Sector Regular" pitchFamily="50" charset="0"/>
              <a:cs typeface="ALS Sector Regular" pitchFamily="50" charset="0"/>
            </a:rPr>
            <a:t>окремі додаткові (спеціальні) статистичні дослідження</a:t>
          </a:r>
          <a:endParaRPr lang="ru-RU" sz="3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875812" y="2343108"/>
        <a:ext cx="10438002" cy="669409"/>
      </dsp:txXfrm>
    </dsp:sp>
    <dsp:sp modelId="{D843602C-4728-4731-903E-F360523376A8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58504-E2DF-479B-A9CC-CAF6971BA415}">
      <dsp:nvSpPr>
        <dsp:cNvPr id="0" name=""/>
        <dsp:cNvSpPr/>
      </dsp:nvSpPr>
      <dsp:spPr>
        <a:xfrm>
          <a:off x="492024" y="3347397"/>
          <a:ext cx="1082179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ALS Sector Regular" pitchFamily="50" charset="0"/>
              <a:cs typeface="ALS Sector Regular" pitchFamily="50" charset="0"/>
            </a:rPr>
            <a:t>експертні оцінки</a:t>
          </a:r>
          <a:endParaRPr lang="ru-RU" sz="30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492024" y="3347397"/>
        <a:ext cx="10821790" cy="669409"/>
      </dsp:txXfrm>
    </dsp:sp>
    <dsp:sp modelId="{41C9D72D-B075-4FB8-9258-8420D119FC4F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C0725-79A3-45CA-A58B-669FA2642EE8}">
      <dsp:nvSpPr>
        <dsp:cNvPr id="0" name=""/>
        <dsp:cNvSpPr/>
      </dsp:nvSpPr>
      <dsp:spPr>
        <a:xfrm>
          <a:off x="-5364764" y="-821533"/>
          <a:ext cx="6388030" cy="6388030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673BF-2787-4D1B-A8E1-4E7F2C0B2DCD}">
      <dsp:nvSpPr>
        <dsp:cNvPr id="0" name=""/>
        <dsp:cNvSpPr/>
      </dsp:nvSpPr>
      <dsp:spPr>
        <a:xfrm>
          <a:off x="535719" y="364792"/>
          <a:ext cx="9195481" cy="729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4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ALS Sector Regular" pitchFamily="50" charset="0"/>
              <a:cs typeface="ALS Sector Regular" pitchFamily="50" charset="0"/>
            </a:rPr>
            <a:t>Переміщення за межі звичайного середовища перебування</a:t>
          </a:r>
          <a:endParaRPr lang="ru-RU" sz="23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535719" y="364792"/>
        <a:ext cx="9195481" cy="729965"/>
      </dsp:txXfrm>
    </dsp:sp>
    <dsp:sp modelId="{2F709741-F404-4CCF-B1DA-F6103C84B0C2}">
      <dsp:nvSpPr>
        <dsp:cNvPr id="0" name=""/>
        <dsp:cNvSpPr/>
      </dsp:nvSpPr>
      <dsp:spPr>
        <a:xfrm>
          <a:off x="79491" y="273547"/>
          <a:ext cx="912456" cy="9124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6BD68-1470-480E-84AA-6D19A5DF3101}">
      <dsp:nvSpPr>
        <dsp:cNvPr id="0" name=""/>
        <dsp:cNvSpPr/>
      </dsp:nvSpPr>
      <dsp:spPr>
        <a:xfrm>
          <a:off x="954225" y="1459930"/>
          <a:ext cx="8776975" cy="729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4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ALS Sector Regular" pitchFamily="50" charset="0"/>
              <a:cs typeface="ALS Sector Regular" pitchFamily="50" charset="0"/>
            </a:rPr>
            <a:t>Без цілей заробітку в місці перебування</a:t>
          </a:r>
          <a:endParaRPr lang="ru-RU" sz="23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954225" y="1459930"/>
        <a:ext cx="8776975" cy="729965"/>
      </dsp:txXfrm>
    </dsp:sp>
    <dsp:sp modelId="{D18C7E1A-44F1-4C84-82F5-B682B906E76C}">
      <dsp:nvSpPr>
        <dsp:cNvPr id="0" name=""/>
        <dsp:cNvSpPr/>
      </dsp:nvSpPr>
      <dsp:spPr>
        <a:xfrm>
          <a:off x="497997" y="1368684"/>
          <a:ext cx="912456" cy="9124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16E1B-3144-470C-A4CB-1DBA99F3E600}">
      <dsp:nvSpPr>
        <dsp:cNvPr id="0" name=""/>
        <dsp:cNvSpPr/>
      </dsp:nvSpPr>
      <dsp:spPr>
        <a:xfrm>
          <a:off x="954225" y="2555067"/>
          <a:ext cx="8776975" cy="729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4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ALS Sector Regular" pitchFamily="50" charset="0"/>
              <a:cs typeface="ALS Sector Regular" pitchFamily="50" charset="0"/>
            </a:rPr>
            <a:t>Перебування поза звичайним середовищем на певний строк </a:t>
          </a:r>
          <a:endParaRPr lang="ru-RU" sz="23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954225" y="2555067"/>
        <a:ext cx="8776975" cy="729965"/>
      </dsp:txXfrm>
    </dsp:sp>
    <dsp:sp modelId="{AA3D1062-2E19-4FDE-B680-E0B358AA9E63}">
      <dsp:nvSpPr>
        <dsp:cNvPr id="0" name=""/>
        <dsp:cNvSpPr/>
      </dsp:nvSpPr>
      <dsp:spPr>
        <a:xfrm>
          <a:off x="497997" y="2463822"/>
          <a:ext cx="912456" cy="9124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2AB49-F925-4AA6-A5B2-5A3A5B687FC7}">
      <dsp:nvSpPr>
        <dsp:cNvPr id="0" name=""/>
        <dsp:cNvSpPr/>
      </dsp:nvSpPr>
      <dsp:spPr>
        <a:xfrm>
          <a:off x="535719" y="3650205"/>
          <a:ext cx="9195481" cy="729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4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ALS Sector Regular" pitchFamily="50" charset="0"/>
              <a:cs typeface="ALS Sector Regular" pitchFamily="50" charset="0"/>
            </a:rPr>
            <a:t>Повернення у звичайне середовище перебування</a:t>
          </a:r>
          <a:endParaRPr lang="ru-RU" sz="23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535719" y="3650205"/>
        <a:ext cx="9195481" cy="729965"/>
      </dsp:txXfrm>
    </dsp:sp>
    <dsp:sp modelId="{19C04A3E-F0ED-476C-9A98-14B7EDBA0647}">
      <dsp:nvSpPr>
        <dsp:cNvPr id="0" name=""/>
        <dsp:cNvSpPr/>
      </dsp:nvSpPr>
      <dsp:spPr>
        <a:xfrm>
          <a:off x="79491" y="3558959"/>
          <a:ext cx="912456" cy="9124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BCAB0-1008-4C3E-B7FA-074CB6707C5C}">
      <dsp:nvSpPr>
        <dsp:cNvPr id="0" name=""/>
        <dsp:cNvSpPr/>
      </dsp:nvSpPr>
      <dsp:spPr>
        <a:xfrm>
          <a:off x="1175054" y="52669"/>
          <a:ext cx="3825848" cy="28272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61058-8714-472B-B57A-9C44F4DE53C8}">
      <dsp:nvSpPr>
        <dsp:cNvPr id="0" name=""/>
        <dsp:cNvSpPr/>
      </dsp:nvSpPr>
      <dsp:spPr>
        <a:xfrm>
          <a:off x="1948364" y="2367317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400" kern="1200" dirty="0" smtClean="0"/>
            <a:t>Standard</a:t>
          </a:r>
          <a:endParaRPr lang="ru-RU" sz="4400" kern="1200" dirty="0"/>
        </a:p>
      </dsp:txBody>
      <dsp:txXfrm>
        <a:off x="1948364" y="2367317"/>
        <a:ext cx="3296741" cy="792261"/>
      </dsp:txXfrm>
    </dsp:sp>
    <dsp:sp modelId="{477CC009-232F-4E1C-B79A-5E2DA3DFAC8B}">
      <dsp:nvSpPr>
        <dsp:cNvPr id="0" name=""/>
        <dsp:cNvSpPr/>
      </dsp:nvSpPr>
      <dsp:spPr>
        <a:xfrm>
          <a:off x="5753129" y="52669"/>
          <a:ext cx="3825848" cy="28272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8A15C-F8AF-43DD-AD87-63D1CD15059E}">
      <dsp:nvSpPr>
        <dsp:cNvPr id="0" name=""/>
        <dsp:cNvSpPr/>
      </dsp:nvSpPr>
      <dsp:spPr>
        <a:xfrm>
          <a:off x="6526439" y="2367317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400" kern="1200" dirty="0" smtClean="0"/>
            <a:t>Family room</a:t>
          </a:r>
          <a:endParaRPr lang="ru-RU" sz="4400" kern="1200" dirty="0"/>
        </a:p>
      </dsp:txBody>
      <dsp:txXfrm>
        <a:off x="6526439" y="2367317"/>
        <a:ext cx="3296741" cy="792261"/>
      </dsp:txXfrm>
    </dsp:sp>
    <dsp:sp modelId="{06E002EC-D8BC-4FE6-90C7-FD8C39F5CDD3}">
      <dsp:nvSpPr>
        <dsp:cNvPr id="0" name=""/>
        <dsp:cNvSpPr/>
      </dsp:nvSpPr>
      <dsp:spPr>
        <a:xfrm>
          <a:off x="1175054" y="3566584"/>
          <a:ext cx="3825848" cy="28272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92514-A07A-422D-BE69-EFEF2F4F8C0C}">
      <dsp:nvSpPr>
        <dsp:cNvPr id="0" name=""/>
        <dsp:cNvSpPr/>
      </dsp:nvSpPr>
      <dsp:spPr>
        <a:xfrm>
          <a:off x="1948364" y="5881231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400" kern="1200" dirty="0" smtClean="0"/>
            <a:t>Junior suite</a:t>
          </a:r>
          <a:endParaRPr lang="ru-RU" sz="4400" kern="1200" dirty="0"/>
        </a:p>
      </dsp:txBody>
      <dsp:txXfrm>
        <a:off x="1948364" y="5881231"/>
        <a:ext cx="3296741" cy="792261"/>
      </dsp:txXfrm>
    </dsp:sp>
    <dsp:sp modelId="{1F8D04E2-9F7B-4431-B766-8AAB8FD19D69}">
      <dsp:nvSpPr>
        <dsp:cNvPr id="0" name=""/>
        <dsp:cNvSpPr/>
      </dsp:nvSpPr>
      <dsp:spPr>
        <a:xfrm>
          <a:off x="5753129" y="3566584"/>
          <a:ext cx="3825848" cy="28272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5F9C0-30B5-4345-91FF-CFA684534659}">
      <dsp:nvSpPr>
        <dsp:cNvPr id="0" name=""/>
        <dsp:cNvSpPr/>
      </dsp:nvSpPr>
      <dsp:spPr>
        <a:xfrm>
          <a:off x="6526439" y="5881231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400" kern="1200" dirty="0" smtClean="0"/>
            <a:t>Suite room</a:t>
          </a:r>
          <a:endParaRPr lang="ru-RU" sz="4400" kern="1200" dirty="0"/>
        </a:p>
      </dsp:txBody>
      <dsp:txXfrm>
        <a:off x="6526439" y="5881231"/>
        <a:ext cx="3296741" cy="7922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BCAB0-1008-4C3E-B7FA-074CB6707C5C}">
      <dsp:nvSpPr>
        <dsp:cNvPr id="0" name=""/>
        <dsp:cNvSpPr/>
      </dsp:nvSpPr>
      <dsp:spPr>
        <a:xfrm>
          <a:off x="1175054" y="52669"/>
          <a:ext cx="3825848" cy="28272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61058-8714-472B-B57A-9C44F4DE53C8}">
      <dsp:nvSpPr>
        <dsp:cNvPr id="0" name=""/>
        <dsp:cNvSpPr/>
      </dsp:nvSpPr>
      <dsp:spPr>
        <a:xfrm>
          <a:off x="1948364" y="2367317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400" kern="1200" dirty="0" smtClean="0"/>
            <a:t>Single room</a:t>
          </a:r>
          <a:endParaRPr lang="ru-RU" sz="4400" kern="1200" dirty="0"/>
        </a:p>
      </dsp:txBody>
      <dsp:txXfrm>
        <a:off x="1948364" y="2367317"/>
        <a:ext cx="3296741" cy="792261"/>
      </dsp:txXfrm>
    </dsp:sp>
    <dsp:sp modelId="{477CC009-232F-4E1C-B79A-5E2DA3DFAC8B}">
      <dsp:nvSpPr>
        <dsp:cNvPr id="0" name=""/>
        <dsp:cNvSpPr/>
      </dsp:nvSpPr>
      <dsp:spPr>
        <a:xfrm>
          <a:off x="5753129" y="52669"/>
          <a:ext cx="3825848" cy="28272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8A15C-F8AF-43DD-AD87-63D1CD15059E}">
      <dsp:nvSpPr>
        <dsp:cNvPr id="0" name=""/>
        <dsp:cNvSpPr/>
      </dsp:nvSpPr>
      <dsp:spPr>
        <a:xfrm>
          <a:off x="6526439" y="2367317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400" kern="1200" dirty="0" smtClean="0"/>
            <a:t>Double room</a:t>
          </a:r>
          <a:endParaRPr lang="ru-RU" sz="4400" kern="1200" dirty="0"/>
        </a:p>
      </dsp:txBody>
      <dsp:txXfrm>
        <a:off x="6526439" y="2367317"/>
        <a:ext cx="3296741" cy="792261"/>
      </dsp:txXfrm>
    </dsp:sp>
    <dsp:sp modelId="{06E002EC-D8BC-4FE6-90C7-FD8C39F5CDD3}">
      <dsp:nvSpPr>
        <dsp:cNvPr id="0" name=""/>
        <dsp:cNvSpPr/>
      </dsp:nvSpPr>
      <dsp:spPr>
        <a:xfrm>
          <a:off x="1175054" y="3566584"/>
          <a:ext cx="3825848" cy="28272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92514-A07A-422D-BE69-EFEF2F4F8C0C}">
      <dsp:nvSpPr>
        <dsp:cNvPr id="0" name=""/>
        <dsp:cNvSpPr/>
      </dsp:nvSpPr>
      <dsp:spPr>
        <a:xfrm>
          <a:off x="1948364" y="5881231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400" kern="1200" dirty="0" smtClean="0"/>
            <a:t>TWIN</a:t>
          </a:r>
          <a:endParaRPr lang="ru-RU" sz="4400" kern="1200" dirty="0"/>
        </a:p>
      </dsp:txBody>
      <dsp:txXfrm>
        <a:off x="1948364" y="5881231"/>
        <a:ext cx="3296741" cy="792261"/>
      </dsp:txXfrm>
    </dsp:sp>
    <dsp:sp modelId="{1F8D04E2-9F7B-4431-B766-8AAB8FD19D69}">
      <dsp:nvSpPr>
        <dsp:cNvPr id="0" name=""/>
        <dsp:cNvSpPr/>
      </dsp:nvSpPr>
      <dsp:spPr>
        <a:xfrm>
          <a:off x="5753129" y="3566584"/>
          <a:ext cx="3825848" cy="28272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5F9C0-30B5-4345-91FF-CFA684534659}">
      <dsp:nvSpPr>
        <dsp:cNvPr id="0" name=""/>
        <dsp:cNvSpPr/>
      </dsp:nvSpPr>
      <dsp:spPr>
        <a:xfrm>
          <a:off x="6526439" y="5881231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400" kern="1200" dirty="0" smtClean="0"/>
            <a:t>TRPL room</a:t>
          </a:r>
          <a:endParaRPr lang="ru-RU" sz="4400" kern="1200" dirty="0"/>
        </a:p>
      </dsp:txBody>
      <dsp:txXfrm>
        <a:off x="6526439" y="5881231"/>
        <a:ext cx="3296741" cy="7922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BCAB0-1008-4C3E-B7FA-074CB6707C5C}">
      <dsp:nvSpPr>
        <dsp:cNvPr id="0" name=""/>
        <dsp:cNvSpPr/>
      </dsp:nvSpPr>
      <dsp:spPr>
        <a:xfrm>
          <a:off x="1175054" y="52669"/>
          <a:ext cx="3825848" cy="28272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61058-8714-472B-B57A-9C44F4DE53C8}">
      <dsp:nvSpPr>
        <dsp:cNvPr id="0" name=""/>
        <dsp:cNvSpPr/>
      </dsp:nvSpPr>
      <dsp:spPr>
        <a:xfrm>
          <a:off x="1948364" y="2367317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3400" kern="1200" dirty="0" err="1" smtClean="0"/>
            <a:t>Deluxe</a:t>
          </a:r>
          <a:r>
            <a:rPr lang="uk-UA" sz="3400" kern="1200" dirty="0" smtClean="0"/>
            <a:t> </a:t>
          </a:r>
          <a:r>
            <a:rPr lang="uk-UA" sz="3400" kern="1200" dirty="0" err="1" smtClean="0"/>
            <a:t>Suite</a:t>
          </a:r>
          <a:endParaRPr lang="ru-RU" sz="3400" kern="1200" dirty="0"/>
        </a:p>
      </dsp:txBody>
      <dsp:txXfrm>
        <a:off x="1948364" y="2367317"/>
        <a:ext cx="3296741" cy="792261"/>
      </dsp:txXfrm>
    </dsp:sp>
    <dsp:sp modelId="{477CC009-232F-4E1C-B79A-5E2DA3DFAC8B}">
      <dsp:nvSpPr>
        <dsp:cNvPr id="0" name=""/>
        <dsp:cNvSpPr/>
      </dsp:nvSpPr>
      <dsp:spPr>
        <a:xfrm>
          <a:off x="5753129" y="52669"/>
          <a:ext cx="3825848" cy="28272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8A15C-F8AF-43DD-AD87-63D1CD15059E}">
      <dsp:nvSpPr>
        <dsp:cNvPr id="0" name=""/>
        <dsp:cNvSpPr/>
      </dsp:nvSpPr>
      <dsp:spPr>
        <a:xfrm>
          <a:off x="6526439" y="2367317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3400" kern="1200" dirty="0" err="1" smtClean="0"/>
            <a:t>Studio</a:t>
          </a:r>
          <a:endParaRPr lang="ru-RU" sz="3400" kern="1200" dirty="0"/>
        </a:p>
      </dsp:txBody>
      <dsp:txXfrm>
        <a:off x="6526439" y="2367317"/>
        <a:ext cx="3296741" cy="792261"/>
      </dsp:txXfrm>
    </dsp:sp>
    <dsp:sp modelId="{06E002EC-D8BC-4FE6-90C7-FD8C39F5CDD3}">
      <dsp:nvSpPr>
        <dsp:cNvPr id="0" name=""/>
        <dsp:cNvSpPr/>
      </dsp:nvSpPr>
      <dsp:spPr>
        <a:xfrm>
          <a:off x="1175054" y="3566584"/>
          <a:ext cx="3825848" cy="28272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92514-A07A-422D-BE69-EFEF2F4F8C0C}">
      <dsp:nvSpPr>
        <dsp:cNvPr id="0" name=""/>
        <dsp:cNvSpPr/>
      </dsp:nvSpPr>
      <dsp:spPr>
        <a:xfrm>
          <a:off x="1948364" y="5881231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400" kern="1200" dirty="0" smtClean="0"/>
            <a:t>Duplex</a:t>
          </a:r>
          <a:endParaRPr lang="ru-RU" sz="3400" kern="1200" dirty="0"/>
        </a:p>
      </dsp:txBody>
      <dsp:txXfrm>
        <a:off x="1948364" y="5881231"/>
        <a:ext cx="3296741" cy="792261"/>
      </dsp:txXfrm>
    </dsp:sp>
    <dsp:sp modelId="{1F8D04E2-9F7B-4431-B766-8AAB8FD19D69}">
      <dsp:nvSpPr>
        <dsp:cNvPr id="0" name=""/>
        <dsp:cNvSpPr/>
      </dsp:nvSpPr>
      <dsp:spPr>
        <a:xfrm>
          <a:off x="5753129" y="3566584"/>
          <a:ext cx="3825848" cy="28272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5F9C0-30B5-4345-91FF-CFA684534659}">
      <dsp:nvSpPr>
        <dsp:cNvPr id="0" name=""/>
        <dsp:cNvSpPr/>
      </dsp:nvSpPr>
      <dsp:spPr>
        <a:xfrm>
          <a:off x="6526439" y="5881231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400" kern="1200" dirty="0" smtClean="0"/>
            <a:t>Connected rooms</a:t>
          </a:r>
          <a:endParaRPr lang="ru-RU" sz="3400" kern="1200" dirty="0"/>
        </a:p>
      </dsp:txBody>
      <dsp:txXfrm>
        <a:off x="6526439" y="5881231"/>
        <a:ext cx="3296741" cy="7922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BCAB0-1008-4C3E-B7FA-074CB6707C5C}">
      <dsp:nvSpPr>
        <dsp:cNvPr id="0" name=""/>
        <dsp:cNvSpPr/>
      </dsp:nvSpPr>
      <dsp:spPr>
        <a:xfrm>
          <a:off x="4906" y="1389241"/>
          <a:ext cx="4861172" cy="3592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61058-8714-472B-B57A-9C44F4DE53C8}">
      <dsp:nvSpPr>
        <dsp:cNvPr id="0" name=""/>
        <dsp:cNvSpPr/>
      </dsp:nvSpPr>
      <dsp:spPr>
        <a:xfrm>
          <a:off x="987484" y="4330263"/>
          <a:ext cx="4188882" cy="1006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5600" kern="1200" dirty="0" smtClean="0"/>
            <a:t>HV-1</a:t>
          </a:r>
          <a:endParaRPr lang="ru-RU" sz="5600" kern="1200" dirty="0"/>
        </a:p>
      </dsp:txBody>
      <dsp:txXfrm>
        <a:off x="987484" y="4330263"/>
        <a:ext cx="4188882" cy="1006658"/>
      </dsp:txXfrm>
    </dsp:sp>
    <dsp:sp modelId="{477CC009-232F-4E1C-B79A-5E2DA3DFAC8B}">
      <dsp:nvSpPr>
        <dsp:cNvPr id="0" name=""/>
        <dsp:cNvSpPr/>
      </dsp:nvSpPr>
      <dsp:spPr>
        <a:xfrm>
          <a:off x="5821868" y="1389241"/>
          <a:ext cx="4861172" cy="359238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8A15C-F8AF-43DD-AD87-63D1CD15059E}">
      <dsp:nvSpPr>
        <dsp:cNvPr id="0" name=""/>
        <dsp:cNvSpPr/>
      </dsp:nvSpPr>
      <dsp:spPr>
        <a:xfrm>
          <a:off x="6804446" y="4330263"/>
          <a:ext cx="4188882" cy="1006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5600" kern="1200" dirty="0" smtClean="0"/>
            <a:t>HV-2</a:t>
          </a:r>
          <a:endParaRPr lang="ru-RU" sz="5600" kern="1200" dirty="0"/>
        </a:p>
      </dsp:txBody>
      <dsp:txXfrm>
        <a:off x="6804446" y="4330263"/>
        <a:ext cx="4188882" cy="10066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BCAB0-1008-4C3E-B7FA-074CB6707C5C}">
      <dsp:nvSpPr>
        <dsp:cNvPr id="0" name=""/>
        <dsp:cNvSpPr/>
      </dsp:nvSpPr>
      <dsp:spPr>
        <a:xfrm>
          <a:off x="1175054" y="52669"/>
          <a:ext cx="3825848" cy="28272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61058-8714-472B-B57A-9C44F4DE53C8}">
      <dsp:nvSpPr>
        <dsp:cNvPr id="0" name=""/>
        <dsp:cNvSpPr/>
      </dsp:nvSpPr>
      <dsp:spPr>
        <a:xfrm>
          <a:off x="1948364" y="2367317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400" kern="1200" dirty="0" smtClean="0"/>
            <a:t>GV</a:t>
          </a:r>
          <a:endParaRPr lang="ru-RU" sz="4400" kern="1200" dirty="0"/>
        </a:p>
      </dsp:txBody>
      <dsp:txXfrm>
        <a:off x="1948364" y="2367317"/>
        <a:ext cx="3296741" cy="792261"/>
      </dsp:txXfrm>
    </dsp:sp>
    <dsp:sp modelId="{477CC009-232F-4E1C-B79A-5E2DA3DFAC8B}">
      <dsp:nvSpPr>
        <dsp:cNvPr id="0" name=""/>
        <dsp:cNvSpPr/>
      </dsp:nvSpPr>
      <dsp:spPr>
        <a:xfrm>
          <a:off x="5753129" y="52669"/>
          <a:ext cx="3825848" cy="28272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8A15C-F8AF-43DD-AD87-63D1CD15059E}">
      <dsp:nvSpPr>
        <dsp:cNvPr id="0" name=""/>
        <dsp:cNvSpPr/>
      </dsp:nvSpPr>
      <dsp:spPr>
        <a:xfrm>
          <a:off x="6526439" y="2367317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4400" kern="1200" dirty="0" smtClean="0"/>
            <a:t>S</a:t>
          </a:r>
          <a:r>
            <a:rPr lang="en-US" sz="4400" kern="1200" dirty="0" smtClean="0"/>
            <a:t>V</a:t>
          </a:r>
          <a:endParaRPr lang="ru-RU" sz="4400" kern="1200" dirty="0"/>
        </a:p>
      </dsp:txBody>
      <dsp:txXfrm>
        <a:off x="6526439" y="2367317"/>
        <a:ext cx="3296741" cy="792261"/>
      </dsp:txXfrm>
    </dsp:sp>
    <dsp:sp modelId="{06E002EC-D8BC-4FE6-90C7-FD8C39F5CDD3}">
      <dsp:nvSpPr>
        <dsp:cNvPr id="0" name=""/>
        <dsp:cNvSpPr/>
      </dsp:nvSpPr>
      <dsp:spPr>
        <a:xfrm>
          <a:off x="1175054" y="3566584"/>
          <a:ext cx="3825848" cy="28272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92514-A07A-422D-BE69-EFEF2F4F8C0C}">
      <dsp:nvSpPr>
        <dsp:cNvPr id="0" name=""/>
        <dsp:cNvSpPr/>
      </dsp:nvSpPr>
      <dsp:spPr>
        <a:xfrm>
          <a:off x="1948364" y="5881231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400" kern="1200" dirty="0" smtClean="0"/>
            <a:t>PV</a:t>
          </a:r>
          <a:endParaRPr lang="ru-RU" sz="4400" kern="1200" dirty="0"/>
        </a:p>
      </dsp:txBody>
      <dsp:txXfrm>
        <a:off x="1948364" y="5881231"/>
        <a:ext cx="3296741" cy="792261"/>
      </dsp:txXfrm>
    </dsp:sp>
    <dsp:sp modelId="{1F8D04E2-9F7B-4431-B766-8AAB8FD19D69}">
      <dsp:nvSpPr>
        <dsp:cNvPr id="0" name=""/>
        <dsp:cNvSpPr/>
      </dsp:nvSpPr>
      <dsp:spPr>
        <a:xfrm>
          <a:off x="5753129" y="3566584"/>
          <a:ext cx="3825848" cy="28272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5F9C0-30B5-4345-91FF-CFA684534659}">
      <dsp:nvSpPr>
        <dsp:cNvPr id="0" name=""/>
        <dsp:cNvSpPr/>
      </dsp:nvSpPr>
      <dsp:spPr>
        <a:xfrm>
          <a:off x="6526439" y="5881231"/>
          <a:ext cx="3296741" cy="792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400" kern="1200" dirty="0" smtClean="0"/>
            <a:t>BV</a:t>
          </a:r>
          <a:endParaRPr lang="ru-RU" sz="4400" kern="1200" dirty="0"/>
        </a:p>
      </dsp:txBody>
      <dsp:txXfrm>
        <a:off x="6526439" y="5881231"/>
        <a:ext cx="3296741" cy="792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0781-EA0A-6840-A031-618FEA03985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AD9F9-5A30-7E41-993B-CA73F8DD2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4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6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0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0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5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9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5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2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8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8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563454"/>
            <a:ext cx="11330943" cy="289233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2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.	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Основні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поняття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туризму.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Туристичний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сленг.</a:t>
            </a:r>
            <a:endParaRPr lang="uk-UA" sz="6600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627" y="2306659"/>
            <a:ext cx="9684459" cy="1325563"/>
          </a:xfrm>
        </p:spPr>
        <p:txBody>
          <a:bodyPr>
            <a:noAutofit/>
          </a:bodyPr>
          <a:lstStyle/>
          <a:p>
            <a:pPr algn="just"/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Туризм – це особливий вид споживання туристами матеріальних благ, послуг і товарів, який виділяється в окрему сферу господарства, що забезпечує туриста всім необхідним: транспортними засобами, об'єктами харчування, розміщення, культурно-побутовими послугами, розважальними заходами.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3" name="Picture 4" descr="https://media.istockphoto.com/vectors/exclamation-mark-in-bubble-speech-vector-icon-concept-os-attention-or-vector-id962564820?b=1&amp;k=6&amp;m=962564820&amp;s=170667a&amp;w=0&amp;h=qHR3HO8Xs-Lx2kKZ4-p0seDfydpFwsuRDx0Ev24_qto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11920" r="11477" b="8963"/>
          <a:stretch/>
        </p:blipFill>
        <p:spPr bwMode="auto">
          <a:xfrm>
            <a:off x="10395401" y="1790543"/>
            <a:ext cx="1777284" cy="1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236794"/>
              </p:ext>
            </p:extLst>
          </p:nvPr>
        </p:nvGraphicFramePr>
        <p:xfrm>
          <a:off x="199569" y="1755775"/>
          <a:ext cx="11774716" cy="4297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35745"/>
                <a:gridCol w="10638971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200" noProof="0" dirty="0" smtClean="0">
                          <a:latin typeface="ALS Sector Regular" pitchFamily="50" charset="0"/>
                          <a:cs typeface="ALS Sector Regular" pitchFamily="50" charset="0"/>
                        </a:rPr>
                        <a:t>Група</a:t>
                      </a:r>
                      <a:endParaRPr lang="uk-UA" sz="2200" noProof="0" dirty="0"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200" b="1" i="0" kern="1200" noProof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Назва видів економічної діяльності та пояснення до них</a:t>
                      </a:r>
                      <a:endParaRPr lang="uk-UA" sz="2200" noProof="0"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200" b="0" i="0" kern="1200" noProof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79.11</a:t>
                      </a:r>
                      <a:endParaRPr lang="uk-UA" sz="2200" noProof="0"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200" b="1" i="0" kern="1200" noProof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Діяльність туристичних агентств</a:t>
                      </a:r>
                    </a:p>
                    <a:p>
                      <a:r>
                        <a:rPr lang="uk-UA" sz="2200" b="1" i="1" kern="1200" noProof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Цей клас включає: </a:t>
                      </a:r>
                      <a:r>
                        <a:rPr lang="uk-UA" sz="2200" b="0" i="0" kern="1200" noProof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діяльність агентств, задіяних в організації подорожей, турів і наданні послуг із розміщення для короткотермінового проживання на основі їх оптового та роздрібного продажу широкому колу споживачів або комерційним клієнтам</a:t>
                      </a:r>
                      <a:endParaRPr lang="uk-UA" sz="2200" b="0" i="0" kern="1200" noProof="0">
                        <a:solidFill>
                          <a:schemeClr val="tx1"/>
                        </a:solidFill>
                        <a:effectLst/>
                        <a:latin typeface="ALS Sector Regular" pitchFamily="50" charset="0"/>
                        <a:ea typeface="+mn-ea"/>
                        <a:cs typeface="ALS Sector 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200" noProof="0" smtClean="0">
                          <a:latin typeface="ALS Sector Regular" pitchFamily="50" charset="0"/>
                          <a:cs typeface="ALS Sector Regular" pitchFamily="50" charset="0"/>
                        </a:rPr>
                        <a:t>79.12</a:t>
                      </a:r>
                      <a:endParaRPr lang="uk-UA" sz="2200" noProof="0"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200" b="1" i="0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Діяльність туристичних операторів</a:t>
                      </a:r>
                    </a:p>
                    <a:p>
                      <a:r>
                        <a:rPr lang="uk-UA" sz="2200" b="1" i="1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Цей клас включає: </a:t>
                      </a:r>
                      <a:r>
                        <a:rPr lang="uk-UA" sz="22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організацію та проведення турів, що їх реалізують через туристичні агентства або безпосередньо туристичними операторами. Організація турів може включати: перевезення;</a:t>
                      </a:r>
                      <a:r>
                        <a:rPr lang="uk-UA" sz="2200" b="0" i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 </a:t>
                      </a:r>
                      <a:r>
                        <a:rPr lang="uk-UA" sz="22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забезпечення місця проживання;</a:t>
                      </a:r>
                      <a:r>
                        <a:rPr lang="uk-UA" sz="2200" b="0" i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 х</a:t>
                      </a:r>
                      <a:r>
                        <a:rPr lang="uk-UA" sz="22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арчування; відвідування музеїв, місць історичних і культурних пам'яток, театральних, музичних або спортивних заходів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7371" y="365125"/>
            <a:ext cx="11549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Про що «каже» Національний 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класифікатор видів економічної діяльності</a:t>
            </a:r>
            <a:r>
              <a:rPr lang="uk-UA" sz="4000" b="1" i="1" dirty="0">
                <a:latin typeface="ALS Sector Regular" pitchFamily="50" charset="0"/>
                <a:cs typeface="ALS Sector Regular" pitchFamily="50" charset="0"/>
              </a:rPr>
              <a:t> 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400806"/>
              </p:ext>
            </p:extLst>
          </p:nvPr>
        </p:nvGraphicFramePr>
        <p:xfrm>
          <a:off x="199569" y="1755775"/>
          <a:ext cx="11774716" cy="4389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35745"/>
                <a:gridCol w="10638971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300" noProof="0" dirty="0" smtClean="0">
                          <a:latin typeface="ALS Sector Regular" pitchFamily="50" charset="0"/>
                          <a:cs typeface="ALS Sector Regular" pitchFamily="50" charset="0"/>
                        </a:rPr>
                        <a:t>Група</a:t>
                      </a:r>
                      <a:endParaRPr lang="uk-UA" sz="2300" noProof="0" dirty="0"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300" b="1" i="0" kern="1200" noProof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Назва видів економічної діяльності та пояснення до них</a:t>
                      </a:r>
                      <a:endParaRPr lang="uk-UA" sz="2300" noProof="0"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300" noProof="0" smtClean="0">
                          <a:latin typeface="ALS Sector Regular" pitchFamily="50" charset="0"/>
                          <a:cs typeface="ALS Sector Regular" pitchFamily="50" charset="0"/>
                        </a:rPr>
                        <a:t>79.90</a:t>
                      </a:r>
                      <a:endParaRPr lang="uk-UA" sz="2300" noProof="0"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300" b="1" i="0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Надання інших послуг бронювання та пов'язана з цим діяльність</a:t>
                      </a:r>
                    </a:p>
                    <a:p>
                      <a:r>
                        <a:rPr lang="uk-UA" sz="2300" b="1" i="1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Цей клас включає: </a:t>
                      </a:r>
                      <a:r>
                        <a:rPr lang="uk-UA" sz="23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інші послуги з бронювання, пов'язані з туристичними послугами:</a:t>
                      </a:r>
                    </a:p>
                    <a:p>
                      <a:pPr lvl="1"/>
                      <a:r>
                        <a:rPr lang="uk-UA" sz="23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бронювання транспорту, готелів, ресторанів, прокату машин, розважальних, спортивних заходів тощо</a:t>
                      </a:r>
                    </a:p>
                    <a:p>
                      <a:r>
                        <a:rPr lang="uk-UA" sz="23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надання інших послуг, пов'язаних зі службою попередніх замовлень</a:t>
                      </a:r>
                    </a:p>
                    <a:p>
                      <a:r>
                        <a:rPr lang="uk-UA" sz="23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продаж квитків на театральні, спортивні та інші розважальні заходи</a:t>
                      </a:r>
                    </a:p>
                    <a:p>
                      <a:r>
                        <a:rPr lang="uk-UA" sz="23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послуги з надання підтримки та допомоги приїжджим:</a:t>
                      </a:r>
                    </a:p>
                    <a:p>
                      <a:pPr lvl="1"/>
                      <a:r>
                        <a:rPr lang="uk-UA" sz="23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надання інформації щодо турів</a:t>
                      </a:r>
                    </a:p>
                    <a:p>
                      <a:pPr lvl="1"/>
                      <a:r>
                        <a:rPr lang="uk-UA" sz="23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послуги туристичних гідів</a:t>
                      </a:r>
                    </a:p>
                    <a:p>
                      <a:r>
                        <a:rPr lang="uk-UA" sz="23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ALS Sector Regular" pitchFamily="50" charset="0"/>
                          <a:ea typeface="+mn-ea"/>
                          <a:cs typeface="ALS Sector Regular" pitchFamily="50" charset="0"/>
                        </a:rPr>
                        <a:t>     діяльність, спрямовану на розвиток туризму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7371" y="365125"/>
            <a:ext cx="11549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Про що «каже» Національний 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класифікатор видів економічної діяльності</a:t>
            </a:r>
            <a:r>
              <a:rPr lang="uk-UA" sz="4000" b="1" i="1" dirty="0">
                <a:latin typeface="ALS Sector Regular" pitchFamily="50" charset="0"/>
                <a:cs typeface="ALS Sector Regular" pitchFamily="50" charset="0"/>
              </a:rPr>
              <a:t> 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3237708"/>
            <a:ext cx="11330943" cy="2892334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2.2. Закон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України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«Про туризм» –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основний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документ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професіоналу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турбізнесу</a:t>
            </a:r>
            <a:endParaRPr lang="uk-UA" sz="6600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Закон України «Про туризм» складається з восьми розділів: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Загальні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положення; </a:t>
            </a:r>
            <a:endParaRPr lang="uk-UA" dirty="0" smtClean="0">
              <a:latin typeface="ALS Sector Regular" pitchFamily="50" charset="0"/>
              <a:cs typeface="ALS Sector Regular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Державна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політика та державне регулювання в галузі туризму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Безпека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туризму; </a:t>
            </a:r>
            <a:endParaRPr lang="uk-UA" dirty="0" smtClean="0">
              <a:latin typeface="ALS Sector Regular" pitchFamily="50" charset="0"/>
              <a:cs typeface="ALS Sector Regular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Організація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туристичної діяльності; </a:t>
            </a:r>
            <a:endParaRPr lang="uk-UA" dirty="0" smtClean="0">
              <a:latin typeface="ALS Sector Regular" pitchFamily="50" charset="0"/>
              <a:cs typeface="ALS Sector Regular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Професійна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підготовка фахівців та наукове забезпечення туризму. Об’єднання підприємств та неприбуткові організації в галузі туризму; </a:t>
            </a:r>
            <a:endParaRPr lang="uk-UA" dirty="0" smtClean="0">
              <a:latin typeface="ALS Sector Regular" pitchFamily="50" charset="0"/>
              <a:cs typeface="ALS Sector Regular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Контроль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за діяльністю в галузі туризму. Відповідальність за порушення законодавства України про туризм; </a:t>
            </a:r>
            <a:endParaRPr lang="uk-UA" dirty="0" smtClean="0">
              <a:latin typeface="ALS Sector Regular" pitchFamily="50" charset="0"/>
              <a:cs typeface="ALS Sector Regular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Міжнародне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співробітництво в галузі туризму; </a:t>
            </a:r>
            <a:endParaRPr lang="uk-UA" dirty="0" smtClean="0">
              <a:latin typeface="ALS Sector Regular" pitchFamily="50" charset="0"/>
              <a:cs typeface="ALS Sector Regular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Прикінцеві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та перехідні положення.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222069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Держава проголошує туризм одним з </a:t>
            </a:r>
            <a:r>
              <a:rPr lang="uk-UA" sz="3200" b="1" dirty="0">
                <a:latin typeface="ALS Sector Regular" pitchFamily="50" charset="0"/>
                <a:cs typeface="ALS Sector Regular" pitchFamily="50" charset="0"/>
              </a:rPr>
              <a:t>пріоритетних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 напрямів розвитку економіки та культури й створює умови для туристичної діяльності. Це означає, що ця сфера має бути надана державна підтримка.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5" name="AutoShape 2" descr="Файл:Small logo of the Verkhovna Rada of Ukraine.svg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56779"/>
            <a:ext cx="2056161" cy="16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Кабінет Міністрів України — Вікіпеді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22" y="4904801"/>
            <a:ext cx="2408224" cy="158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555998" y="3702054"/>
            <a:ext cx="3218208" cy="1090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центральний орган </a:t>
            </a:r>
            <a:r>
              <a:rPr lang="uk-UA" sz="2000" dirty="0">
                <a:latin typeface="ALS Sector Regular" pitchFamily="50" charset="0"/>
                <a:cs typeface="ALS Sector Regular" pitchFamily="50" charset="0"/>
              </a:rPr>
              <a:t>виконавчої </a:t>
            </a:r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влади у сфері туризму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78284" y="5150818"/>
            <a:ext cx="2397881" cy="1090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місцеві державні адміністрації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20781" y="3814537"/>
            <a:ext cx="2877455" cy="1090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органи </a:t>
            </a:r>
            <a:r>
              <a:rPr lang="uk-UA" sz="2000" dirty="0">
                <a:latin typeface="ALS Sector Regular" pitchFamily="50" charset="0"/>
                <a:cs typeface="ALS Sector Regular" pitchFamily="50" charset="0"/>
              </a:rPr>
              <a:t>місцевого самоврядування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34791278"/>
              </p:ext>
            </p:extLst>
          </p:nvPr>
        </p:nvGraphicFramePr>
        <p:xfrm>
          <a:off x="488917" y="812800"/>
          <a:ext cx="11437935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" y="281094"/>
            <a:ext cx="10663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ALS Sector Regular" pitchFamily="50" charset="0"/>
                <a:ea typeface="ALS Sector" charset="0"/>
                <a:cs typeface="ALS Sector Regular" pitchFamily="50" charset="0"/>
              </a:rPr>
              <a:t>Інформація про умови надання туристичних послуг</a:t>
            </a:r>
            <a:endParaRPr lang="uk-UA" sz="4000" b="1" dirty="0">
              <a:latin typeface="ALS Sector Regular" pitchFamily="50" charset="0"/>
              <a:ea typeface="ALS Sector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допускається лише у разі необхідності врахування зміни тарифів на транспортні послуги, запровадження нових або підвищення чинних ставок податків і зборів та інших обов'язкових платежів, зміни курсу гривні до іноземної валюти, в якій виражена вартість туру. </a:t>
            </a:r>
            <a:endParaRPr lang="uk-UA" dirty="0" smtClean="0">
              <a:latin typeface="ALS Sector Regular" pitchFamily="50" charset="0"/>
              <a:cs typeface="ALS Sector Regular" pitchFamily="50" charset="0"/>
            </a:endParaRPr>
          </a:p>
          <a:p>
            <a:pPr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можлива не пізніше як за 20 днів до початку туристичної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подорожі і не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може перевищувати п'яти відсотків його початкової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ціни; якщо вища, то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турист має право відмовитися від виконання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договору.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7371" y="365125"/>
            <a:ext cx="11549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Коли туроператор може змінити ціну туру?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Туроператор (</a:t>
            </a:r>
            <a:r>
              <a:rPr lang="uk-UA" dirty="0" err="1">
                <a:latin typeface="ALS Sector Regular" pitchFamily="50" charset="0"/>
                <a:cs typeface="ALS Sector Regular" pitchFamily="50" charset="0"/>
              </a:rPr>
              <a:t>турагент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) зобов'язаний не пізніше як через один день з дня, коли йому стало відомо про зміну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обставин,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та не пізніше як за три дні до початку туристичної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подорожі,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повідомити туриста про таку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зміну</a:t>
            </a:r>
          </a:p>
          <a:p>
            <a:pPr algn="just"/>
            <a:r>
              <a:rPr lang="uk-UA" dirty="0">
                <a:latin typeface="ALS Sector Regular" pitchFamily="50" charset="0"/>
                <a:cs typeface="ALS Sector Regular" pitchFamily="50" charset="0"/>
              </a:rPr>
              <a:t>Туроператор або </a:t>
            </a:r>
            <a:r>
              <a:rPr lang="uk-UA" dirty="0" err="1">
                <a:latin typeface="ALS Sector Regular" pitchFamily="50" charset="0"/>
                <a:cs typeface="ALS Sector Regular" pitchFamily="50" charset="0"/>
              </a:rPr>
              <a:t>турагент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 вправі відмовитися від виконання договору лише за умови повного відшкодування замовникові збитків, підтверджених у встановленому порядку та заподіяних внаслідок розірвання договору, крім випадку, якщо це відбулося з вини туриста.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7371" y="365125"/>
            <a:ext cx="11549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Що робити в умовах зміни обставин туру?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976451"/>
            <a:ext cx="11330943" cy="2892334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2.3. </a:t>
            </a:r>
            <a:r>
              <a:rPr lang="ru-RU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Туристична</a:t>
            </a: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статистика.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Мандрівники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,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відвідувачі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,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туристи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.</a:t>
            </a:r>
            <a:endParaRPr lang="uk-UA" sz="6600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3237708"/>
            <a:ext cx="11330943" cy="2892334"/>
          </a:xfrm>
        </p:spPr>
        <p:txBody>
          <a:bodyPr>
            <a:noAutofit/>
          </a:bodyPr>
          <a:lstStyle/>
          <a:p>
            <a:r>
              <a:rPr lang="uk-UA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2.1. Туризм як форма організація вільного часу і сфера господарської діяльності</a:t>
            </a:r>
            <a:endParaRPr lang="uk-UA" sz="6600" b="1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53" y="2749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В Україні джерелами статистичної інформації у сфері туризму є: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099491"/>
              </p:ext>
            </p:extLst>
          </p:nvPr>
        </p:nvGraphicFramePr>
        <p:xfrm>
          <a:off x="515155" y="1658198"/>
          <a:ext cx="1137354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Форма 1-туризм (для юридичних осіб)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28521" r="21803" b="8274"/>
          <a:stretch/>
        </p:blipFill>
        <p:spPr bwMode="auto">
          <a:xfrm>
            <a:off x="2177143" y="1690688"/>
            <a:ext cx="7329713" cy="469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ALS Sector Regular" pitchFamily="50" charset="0"/>
                <a:cs typeface="ALS Sector Regular" pitchFamily="50" charset="0"/>
              </a:rPr>
              <a:t>Форма 1-туризм (для </a:t>
            </a:r>
            <a:r>
              <a:rPr lang="uk-UA" b="1" dirty="0" smtClean="0">
                <a:latin typeface="ALS Sector Regular" pitchFamily="50" charset="0"/>
                <a:cs typeface="ALS Sector Regular" pitchFamily="50" charset="0"/>
              </a:rPr>
              <a:t>ФОП)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t="23112" r="17898" b="10912"/>
          <a:stretch/>
        </p:blipFill>
        <p:spPr bwMode="auto">
          <a:xfrm>
            <a:off x="1835164" y="1792288"/>
            <a:ext cx="8233976" cy="487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24206" r="21802" b="8532"/>
          <a:stretch/>
        </p:blipFill>
        <p:spPr bwMode="auto">
          <a:xfrm>
            <a:off x="2438771" y="1385799"/>
            <a:ext cx="7182385" cy="49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latin typeface="ALS Sector Regular" pitchFamily="50" charset="0"/>
                <a:cs typeface="ALS Sector Regular" pitchFamily="50" charset="0"/>
              </a:rPr>
              <a:t>Форма </a:t>
            </a:r>
            <a:r>
              <a:rPr lang="uk-UA" b="1" dirty="0" smtClean="0">
                <a:latin typeface="ALS Sector Regular" pitchFamily="50" charset="0"/>
                <a:cs typeface="ALS Sector Regular" pitchFamily="50" charset="0"/>
              </a:rPr>
              <a:t>1-туризм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9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1357539"/>
            <a:ext cx="9652000" cy="2820761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>
                <a:solidFill>
                  <a:srgbClr val="1792CD"/>
                </a:solidFill>
                <a:latin typeface="ALS Sector Regular" pitchFamily="50" charset="0"/>
                <a:cs typeface="ALS Sector Regular" pitchFamily="50" charset="0"/>
              </a:rPr>
              <a:t>Відвідувач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ector Regular" pitchFamily="50" charset="0"/>
                <a:cs typeface="ALS Sector Regular" pitchFamily="50" charset="0"/>
              </a:rPr>
              <a:t>– це мандрівник, який здійснює подорож до будь-якого місця призначення, що знаходиться за межами його звичайного середовища, на термін менше ніж рік з будь-якою головною метою (ділова поїздка, відпочинок або інша особиста мета), за винятком мети працевлаштування на підприємство, зареєстроване в країні або місці відвідування.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Picture 4" descr="https://media.istockphoto.com/vectors/exclamation-mark-in-bubble-speech-vector-icon-concept-os-attention-or-vector-id962564820?b=1&amp;k=6&amp;m=962564820&amp;s=170667a&amp;w=0&amp;h=qHR3HO8Xs-Lx2kKZ4-p0seDfydpFwsuRDx0Ev24_qto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11920" r="11477" b="8963"/>
          <a:stretch/>
        </p:blipFill>
        <p:spPr bwMode="auto">
          <a:xfrm>
            <a:off x="10395401" y="1513266"/>
            <a:ext cx="1777284" cy="1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104570" y="5034642"/>
            <a:ext cx="6952343" cy="11756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Відвідувач ≠ Мандрівник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256" y="856343"/>
            <a:ext cx="9597117" cy="2917371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 smtClean="0">
                <a:solidFill>
                  <a:srgbClr val="1792CD"/>
                </a:solidFill>
                <a:latin typeface="ALS Sector Regular" pitchFamily="50" charset="0"/>
                <a:cs typeface="ALS Sector Regular" pitchFamily="50" charset="0"/>
              </a:rPr>
              <a:t>Турист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ector Regular" pitchFamily="50" charset="0"/>
                <a:cs typeface="ALS Sector Regular" pitchFamily="50" charset="0"/>
              </a:rPr>
              <a:t>- особа, яка здійснює подорож по Україні або до іншої країни з не забороненою законом країни перебування метою на термін від 24 годин до одного року без здійснення будь-якої оплачуваної діяльності та із зобов'язанням залишити країну або місце перебування в зазначений термін.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963892" y="4368793"/>
            <a:ext cx="6444342" cy="16110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LS Sector Regular" pitchFamily="50" charset="0"/>
                <a:cs typeface="ALS Sector Regular" pitchFamily="50" charset="0"/>
              </a:rPr>
              <a:t>вітчизняний турист, виїжджаючи за кордон, бере на себе зобов'язання покинути країну або місце перебування в строк, зазначений у документах, на підставі яких відбувається поїздка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pic>
        <p:nvPicPr>
          <p:cNvPr id="10" name="Picture 4" descr="https://media.istockphoto.com/vectors/exclamation-mark-in-bubble-speech-vector-icon-concept-os-attention-or-vector-id962564820?b=1&amp;k=6&amp;m=962564820&amp;s=170667a&amp;w=0&amp;h=qHR3HO8Xs-Lx2kKZ4-p0seDfydpFwsuRDx0Ev24_qto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11920" r="11477" b="8963"/>
          <a:stretch/>
        </p:blipFill>
        <p:spPr bwMode="auto">
          <a:xfrm>
            <a:off x="10333751" y="1202027"/>
            <a:ext cx="1777284" cy="1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772379" y="4383306"/>
            <a:ext cx="4031856" cy="16110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LS Sector Regular" pitchFamily="50" charset="0"/>
                <a:cs typeface="ALS Sector Regular" pitchFamily="50" charset="0"/>
              </a:rPr>
              <a:t>ціль подорожі не </a:t>
            </a:r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має суперечити </a:t>
            </a:r>
            <a:r>
              <a:rPr lang="uk-UA" sz="2000" dirty="0">
                <a:latin typeface="ALS Sector Regular" pitchFamily="50" charset="0"/>
                <a:cs typeface="ALS Sector Regular" pitchFamily="50" charset="0"/>
              </a:rPr>
              <a:t>законам країни перебування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rot="16200000">
            <a:off x="4640676" y="2760339"/>
            <a:ext cx="327117" cy="277929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" y="495754"/>
            <a:ext cx="11709618" cy="1080255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Д</a:t>
            </a:r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ля 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терміна «турист» загальні ознаки поняття полягають у </a:t>
            </a:r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такому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734679"/>
              </p:ext>
            </p:extLst>
          </p:nvPr>
        </p:nvGraphicFramePr>
        <p:xfrm>
          <a:off x="928914" y="1576009"/>
          <a:ext cx="9797143" cy="47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976451"/>
            <a:ext cx="11330943" cy="2892334"/>
          </a:xfrm>
        </p:spPr>
        <p:txBody>
          <a:bodyPr>
            <a:noAutofit/>
          </a:bodyPr>
          <a:lstStyle/>
          <a:p>
            <a:r>
              <a:rPr lang="uk-UA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2.4. Туристичний сленг: спеціальна термінологія для розуміння представників турбізнесу</a:t>
            </a:r>
            <a:endParaRPr lang="uk-UA" sz="6600" b="1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8276262"/>
              </p:ext>
            </p:extLst>
          </p:nvPr>
        </p:nvGraphicFramePr>
        <p:xfrm>
          <a:off x="0" y="8465"/>
          <a:ext cx="10998236" cy="67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04545750"/>
              </p:ext>
            </p:extLst>
          </p:nvPr>
        </p:nvGraphicFramePr>
        <p:xfrm>
          <a:off x="0" y="8465"/>
          <a:ext cx="10998236" cy="67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1965" y="1685985"/>
            <a:ext cx="95127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1792CD"/>
                </a:solidFill>
                <a:latin typeface="ALS Sector Regular" pitchFamily="50" charset="0"/>
                <a:ea typeface="ALS Sector" charset="0"/>
                <a:cs typeface="ALS Sector Regular" pitchFamily="50" charset="0"/>
              </a:rPr>
              <a:t>Туризм – </a:t>
            </a:r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LS Sector Regular" pitchFamily="50" charset="0"/>
                <a:ea typeface="ALS Sector" charset="0"/>
                <a:cs typeface="ALS Sector Regular" pitchFamily="50" charset="0"/>
              </a:rPr>
              <a:t>це діяльність відвідувачів, які їдуть до основного місця призначення за межами звичайного середовища (за умови, що тривалість такої поїздки становить менше ніж рік), з будь-якою основною метою – бізнес, відпочинок або інші особисті цілі, окрім як з метою працевлаштування у місці візиту.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299" y="455265"/>
            <a:ext cx="1054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Що таке туризм?</a:t>
            </a:r>
            <a:endParaRPr lang="ru-RU" sz="4000" b="1" dirty="0">
              <a:latin typeface="ALS Sector Regular" pitchFamily="50" charset="0"/>
              <a:ea typeface="ALS Sector" charset="0"/>
              <a:cs typeface="ALS Sector Regular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pic>
        <p:nvPicPr>
          <p:cNvPr id="6" name="Picture 4" descr="https://media.istockphoto.com/vectors/exclamation-mark-in-bubble-speech-vector-icon-concept-os-attention-or-vector-id962564820?b=1&amp;k=6&amp;m=962564820&amp;s=170667a&amp;w=0&amp;h=qHR3HO8Xs-Lx2kKZ4-p0seDfydpFwsuRDx0Ev24_qto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11920" r="11477" b="8963"/>
          <a:stretch/>
        </p:blipFill>
        <p:spPr bwMode="auto">
          <a:xfrm>
            <a:off x="10394883" y="2106463"/>
            <a:ext cx="1777284" cy="1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World Tourism Organization (UNWTO) Vector Logo | Free Download - (.SVG + . PNG) format - SeekVectorLogo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r="12346"/>
          <a:stretch/>
        </p:blipFill>
        <p:spPr bwMode="auto">
          <a:xfrm>
            <a:off x="10394883" y="4061565"/>
            <a:ext cx="1737619" cy="119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2006167"/>
              </p:ext>
            </p:extLst>
          </p:nvPr>
        </p:nvGraphicFramePr>
        <p:xfrm>
          <a:off x="0" y="8465"/>
          <a:ext cx="10998236" cy="67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7684542"/>
              </p:ext>
            </p:extLst>
          </p:nvPr>
        </p:nvGraphicFramePr>
        <p:xfrm>
          <a:off x="537018" y="8465"/>
          <a:ext cx="10998236" cy="67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14468488"/>
              </p:ext>
            </p:extLst>
          </p:nvPr>
        </p:nvGraphicFramePr>
        <p:xfrm>
          <a:off x="0" y="8465"/>
          <a:ext cx="10998236" cy="67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3379725"/>
              </p:ext>
            </p:extLst>
          </p:nvPr>
        </p:nvGraphicFramePr>
        <p:xfrm>
          <a:off x="0" y="8465"/>
          <a:ext cx="11927332" cy="67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1740" y="2656795"/>
            <a:ext cx="3178628" cy="306183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err="1" smtClean="0">
                <a:latin typeface="ALS Sector Stencil" pitchFamily="50" charset="0"/>
                <a:cs typeface="ALS Sector Bold" pitchFamily="50" charset="0"/>
              </a:rPr>
              <a:t>Елотмент</a:t>
            </a:r>
            <a:endParaRPr lang="uk-UA" dirty="0" smtClean="0">
              <a:latin typeface="ALS Sector Stencil" pitchFamily="50" charset="0"/>
              <a:cs typeface="ALS Sector Bold" pitchFamily="50" charset="0"/>
            </a:endParaRPr>
          </a:p>
          <a:p>
            <a:pPr marL="0" indent="0" algn="ctr">
              <a:buNone/>
            </a:pPr>
            <a:endParaRPr lang="uk-UA" dirty="0">
              <a:latin typeface="ALS Sector Stencil" pitchFamily="50" charset="0"/>
              <a:cs typeface="ALS Sector Bold" pitchFamily="50" charset="0"/>
            </a:endParaRPr>
          </a:p>
          <a:p>
            <a:pPr marL="0" indent="0" algn="ctr">
              <a:buNone/>
            </a:pPr>
            <a:r>
              <a:rPr lang="uk-UA" dirty="0" err="1" smtClean="0">
                <a:latin typeface="ALS Sector Stencil" pitchFamily="50" charset="0"/>
                <a:cs typeface="ALS Sector Bold" pitchFamily="50" charset="0"/>
              </a:rPr>
              <a:t>Комітмент</a:t>
            </a:r>
            <a:endParaRPr lang="uk-UA" dirty="0" smtClean="0">
              <a:latin typeface="ALS Sector Stencil" pitchFamily="50" charset="0"/>
              <a:cs typeface="ALS Sector Bold" pitchFamily="50" charset="0"/>
            </a:endParaRPr>
          </a:p>
          <a:p>
            <a:pPr marL="0" indent="0" algn="ctr">
              <a:buNone/>
            </a:pPr>
            <a:endParaRPr lang="uk-UA" dirty="0">
              <a:latin typeface="ALS Sector Stencil" pitchFamily="50" charset="0"/>
              <a:cs typeface="ALS Sector Bold" pitchFamily="50" charset="0"/>
            </a:endParaRPr>
          </a:p>
          <a:p>
            <a:pPr marL="0" indent="0" algn="ctr">
              <a:buNone/>
            </a:pPr>
            <a:r>
              <a:rPr lang="uk-UA" dirty="0" smtClean="0">
                <a:latin typeface="ALS Sector Stencil" pitchFamily="50" charset="0"/>
                <a:cs typeface="ALS Sector Bold" pitchFamily="50" charset="0"/>
              </a:rPr>
              <a:t>Анімація</a:t>
            </a:r>
            <a:endParaRPr lang="ru-RU" dirty="0">
              <a:latin typeface="ALS Sector Stencil" pitchFamily="50" charset="0"/>
              <a:cs typeface="ALS Sector Bold" pitchFamily="50" charset="0"/>
            </a:endParaRPr>
          </a:p>
        </p:txBody>
      </p:sp>
      <p:sp>
        <p:nvSpPr>
          <p:cNvPr id="4" name="AutoShape 2" descr="Symbol Stop Sale Isolated On White Stock Photo, Picture And Royalty Free  Image. Image 878381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40" y="160337"/>
            <a:ext cx="283320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Игорный, Рулетка, Игра Бан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r="21148"/>
          <a:stretch/>
        </p:blipFill>
        <p:spPr bwMode="auto">
          <a:xfrm>
            <a:off x="612775" y="3901502"/>
            <a:ext cx="2886075" cy="22754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Гостиницы Одессы возле моря — 222 отелей с видом на мор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2737"/>
            <a:ext cx="2886075" cy="1581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AutoShape 10" descr="Отпуск.com › Grand Bayar Beach Hotel 4* Турция, Алан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18033"/>
          <a:stretch/>
        </p:blipFill>
        <p:spPr bwMode="auto">
          <a:xfrm>
            <a:off x="612775" y="2088104"/>
            <a:ext cx="2886075" cy="1579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011740" y="5440135"/>
            <a:ext cx="3178628" cy="71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>
                <a:latin typeface="ALS Sector Stencil" pitchFamily="50" charset="0"/>
                <a:cs typeface="ALS Sector Bold" pitchFamily="50" charset="0"/>
              </a:rPr>
              <a:t>ROH</a:t>
            </a:r>
            <a:endParaRPr lang="uk-UA" sz="4400" dirty="0" smtClean="0">
              <a:latin typeface="ALS Sector Stencil" pitchFamily="50" charset="0"/>
              <a:cs typeface="ALS Sector Bold" pitchFamily="50" charset="0"/>
            </a:endParaRPr>
          </a:p>
        </p:txBody>
      </p:sp>
      <p:pic>
        <p:nvPicPr>
          <p:cNvPr id="1037" name="Picture 13" descr="Ребенка, Для Малышей, Милый, Ребено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97" y="169862"/>
            <a:ext cx="2349182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Работает, Мальчик, Ребенок, Для Малыше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51" y="2956021"/>
            <a:ext cx="2084073" cy="208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Мальчик, Человек, Teen, Подросток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11" y="881061"/>
            <a:ext cx="1619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конечная звезда 4"/>
          <p:cNvSpPr/>
          <p:nvPr/>
        </p:nvSpPr>
        <p:spPr>
          <a:xfrm>
            <a:off x="214086" y="365125"/>
            <a:ext cx="3922486" cy="3135086"/>
          </a:xfrm>
          <a:prstGeom prst="star12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LS Sector Stencil" pitchFamily="50" charset="0"/>
              </a:rPr>
              <a:t>ІНФОТУР</a:t>
            </a:r>
            <a:endParaRPr lang="ru-RU" dirty="0">
              <a:latin typeface="ALS Sector Stencil" pitchFamily="50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1188358" y="3500211"/>
            <a:ext cx="3922486" cy="3135086"/>
          </a:xfrm>
          <a:prstGeom prst="star12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LS Sector Stencil" pitchFamily="50" charset="0"/>
              </a:rPr>
              <a:t>FAM-</a:t>
            </a:r>
            <a:r>
              <a:rPr lang="uk-UA" sz="3200" dirty="0" smtClean="0">
                <a:latin typeface="ALS Sector Stencil" pitchFamily="50" charset="0"/>
              </a:rPr>
              <a:t>ТУР</a:t>
            </a:r>
            <a:endParaRPr lang="ru-RU" dirty="0">
              <a:latin typeface="ALS Sector Stencil" pitchFamily="50" charset="0"/>
            </a:endParaRPr>
          </a:p>
        </p:txBody>
      </p:sp>
      <p:sp>
        <p:nvSpPr>
          <p:cNvPr id="7" name="12-конечная звезда 6"/>
          <p:cNvSpPr/>
          <p:nvPr/>
        </p:nvSpPr>
        <p:spPr>
          <a:xfrm>
            <a:off x="4136572" y="1250496"/>
            <a:ext cx="3922486" cy="3135086"/>
          </a:xfrm>
          <a:prstGeom prst="star12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LS Sector Stencil" pitchFamily="50" charset="0"/>
              </a:rPr>
              <a:t>Work shop</a:t>
            </a:r>
            <a:endParaRPr lang="ru-RU" dirty="0">
              <a:latin typeface="ALS Sector Stencil" pitchFamily="50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9" name="12-конечная звезда 8"/>
          <p:cNvSpPr/>
          <p:nvPr/>
        </p:nvSpPr>
        <p:spPr>
          <a:xfrm>
            <a:off x="8004846" y="147410"/>
            <a:ext cx="3922486" cy="3135086"/>
          </a:xfrm>
          <a:prstGeom prst="star12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LS Sector Stencil" pitchFamily="50" charset="0"/>
              </a:rPr>
              <a:t>Ваучер</a:t>
            </a:r>
            <a:endParaRPr lang="ru-RU" dirty="0">
              <a:latin typeface="ALS Sector Stencil" pitchFamily="50" charset="0"/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6872732" y="3342821"/>
            <a:ext cx="3922486" cy="3135086"/>
          </a:xfrm>
          <a:prstGeom prst="star12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LS Sector Stencil" pitchFamily="50" charset="0"/>
              </a:rPr>
              <a:t>Стоп-лист</a:t>
            </a:r>
            <a:endParaRPr lang="ru-RU" dirty="0">
              <a:latin typeface="ALS Sector Stenci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9" y="2500767"/>
            <a:ext cx="9564914" cy="1325563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4000" dirty="0" err="1">
                <a:solidFill>
                  <a:srgbClr val="1792CD"/>
                </a:solidFill>
                <a:latin typeface="ALS Sector Regular" pitchFamily="50" charset="0"/>
                <a:cs typeface="ALS Sector Regular" pitchFamily="50" charset="0"/>
              </a:rPr>
              <a:t>Д</a:t>
            </a:r>
            <a:r>
              <a:rPr lang="uk-UA" sz="4000" dirty="0" err="1" smtClean="0">
                <a:solidFill>
                  <a:srgbClr val="1792CD"/>
                </a:solidFill>
                <a:latin typeface="ALS Sector Regular" pitchFamily="50" charset="0"/>
                <a:cs typeface="ALS Sector Regular" pitchFamily="50" charset="0"/>
              </a:rPr>
              <a:t>естинація</a:t>
            </a:r>
            <a:r>
              <a:rPr lang="uk-UA" sz="4000" dirty="0" smtClean="0">
                <a:solidFill>
                  <a:srgbClr val="1792CD"/>
                </a:solidFill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4000" dirty="0">
                <a:solidFill>
                  <a:srgbClr val="1792CD"/>
                </a:solidFill>
                <a:latin typeface="ALS Sector Regular" pitchFamily="50" charset="0"/>
                <a:cs typeface="ALS Sector Regular" pitchFamily="50" charset="0"/>
              </a:rPr>
              <a:t>в туризмі </a:t>
            </a:r>
            <a:r>
              <a:rPr lang="uk-UA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LS Sector Regular" pitchFamily="50" charset="0"/>
                <a:cs typeface="ALS Sector Regular" pitchFamily="50" charset="0"/>
              </a:rPr>
              <a:t>- це територія, на якій пропонується певний набір послуг, що відповідають попиту туриста на перевезення, ночівлю, харчування, відпочинок, розваги тощо.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2052" name="Picture 4" descr="Путешествия, Самолет, Маршру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17" y="4587063"/>
            <a:ext cx="3722625" cy="18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pic>
        <p:nvPicPr>
          <p:cNvPr id="8" name="Picture 4" descr="https://media.istockphoto.com/vectors/exclamation-mark-in-bubble-speech-vector-icon-concept-os-attention-or-vector-id962564820?b=1&amp;k=6&amp;m=962564820&amp;s=170667a&amp;w=0&amp;h=qHR3HO8Xs-Lx2kKZ4-p0seDfydpFwsuRDx0Ev24_qto=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11920" r="11477" b="8963"/>
          <a:stretch/>
        </p:blipFill>
        <p:spPr bwMode="auto">
          <a:xfrm>
            <a:off x="10395401" y="1768614"/>
            <a:ext cx="1777284" cy="1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1965" y="2155341"/>
            <a:ext cx="95127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>
                <a:solidFill>
                  <a:srgbClr val="1792CD"/>
                </a:solidFill>
                <a:latin typeface="ALS Sector Regular" pitchFamily="50" charset="0"/>
                <a:ea typeface="ALS Sector" charset="0"/>
                <a:cs typeface="ALS Sector Regular" pitchFamily="50" charset="0"/>
              </a:rPr>
              <a:t>Туризм – </a:t>
            </a:r>
            <a:r>
              <a:rPr lang="uk-UA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LS Sector Regular" pitchFamily="50" charset="0"/>
                <a:ea typeface="ALS Sector" charset="0"/>
                <a:cs typeface="ALS Sector Regular" pitchFamily="50" charset="0"/>
              </a:rPr>
              <a:t>це тимчасовий виїзд особи з місця проживання в оздоровчих, пізнавальних, професійно-ділових чи інших цілях без здійснення оплачуваної діяльності в місці, куди особа від'їжджає.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299" y="455265"/>
            <a:ext cx="1054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Що таке туризм?</a:t>
            </a:r>
            <a:endParaRPr lang="ru-RU" sz="4000" b="1" dirty="0">
              <a:latin typeface="ALS Sector Regular" pitchFamily="50" charset="0"/>
              <a:ea typeface="ALS Sector" charset="0"/>
              <a:cs typeface="ALS Sector Regular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pic>
        <p:nvPicPr>
          <p:cNvPr id="6" name="Picture 4" descr="https://media.istockphoto.com/vectors/exclamation-mark-in-bubble-speech-vector-icon-concept-os-attention-or-vector-id962564820?b=1&amp;k=6&amp;m=962564820&amp;s=170667a&amp;w=0&amp;h=qHR3HO8Xs-Lx2kKZ4-p0seDfydpFwsuRDx0Ev24_qto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11920" r="11477" b="8963"/>
          <a:stretch/>
        </p:blipFill>
        <p:spPr bwMode="auto">
          <a:xfrm>
            <a:off x="10394883" y="2106463"/>
            <a:ext cx="1777284" cy="1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904" y="3948142"/>
            <a:ext cx="1115428" cy="128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2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1325563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ALS Sector Regular" pitchFamily="50" charset="0"/>
                <a:cs typeface="ALS Sector Regular" pitchFamily="50" charset="0"/>
              </a:rPr>
              <a:t>По-перше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, </a:t>
            </a:r>
            <a:r>
              <a:rPr lang="uk-UA" sz="2800" b="1" dirty="0">
                <a:latin typeface="ALS Sector Regular" pitchFamily="50" charset="0"/>
                <a:cs typeface="ALS Sector Regular" pitchFamily="50" charset="0"/>
              </a:rPr>
              <a:t>подорож завжди припускає поїздку за межі звичайного середовища перебування людини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048" y="1284713"/>
            <a:ext cx="10515600" cy="1844854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latin typeface="ALS Sector Regular" pitchFamily="50" charset="0"/>
                <a:cs typeface="ALS Sector Regular" pitchFamily="50" charset="0"/>
              </a:rPr>
              <a:t>місце відвідування стосовно, так званого, «</a:t>
            </a:r>
            <a:r>
              <a:rPr lang="uk-UA" sz="2400" i="1" dirty="0">
                <a:latin typeface="ALS Sector Regular" pitchFamily="50" charset="0"/>
                <a:cs typeface="ALS Sector Regular" pitchFamily="50" charset="0"/>
              </a:rPr>
              <a:t>звичайного середовища</a:t>
            </a:r>
            <a:r>
              <a:rPr lang="uk-UA" sz="2400" dirty="0">
                <a:latin typeface="ALS Sector Regular" pitchFamily="50" charset="0"/>
                <a:cs typeface="ALS Sector Regular" pitchFamily="50" charset="0"/>
              </a:rPr>
              <a:t>» характеризується двома параметрами - частотою відвідування об'єкта або місця, що є метою поїздки, і його віддаленістю від «звичайного середовища</a:t>
            </a:r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».  Щоденні поїздки на роботу або до батьків навіть за 100 км – це не туризм! Виїзд в межах великого міста з ночівлею в наметі – туризм!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pic>
        <p:nvPicPr>
          <p:cNvPr id="1026" name="Picture 2" descr="Архитектуры, Здание, Жилище, Главная, Дом, Житель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54" y="3602524"/>
            <a:ext cx="2551263" cy="181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краина, Крым, Карта, Флаг, Конту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73" y="3958807"/>
            <a:ext cx="2122860" cy="212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Киев Карта Онлайн Спутн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06" y="3394298"/>
            <a:ext cx="1970536" cy="19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3962" y="6156979"/>
            <a:ext cx="462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«Звичайне середовище»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19282158">
            <a:off x="4027571" y="5417641"/>
            <a:ext cx="847891" cy="664026"/>
          </a:xfrm>
          <a:prstGeom prst="upArrow">
            <a:avLst/>
          </a:prstGeom>
          <a:solidFill>
            <a:srgbClr val="1792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5315459" y="5417642"/>
            <a:ext cx="847891" cy="664026"/>
          </a:xfrm>
          <a:prstGeom prst="upArrow">
            <a:avLst/>
          </a:prstGeom>
          <a:solidFill>
            <a:srgbClr val="1792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2103594">
            <a:off x="6705732" y="5417641"/>
            <a:ext cx="847891" cy="664026"/>
          </a:xfrm>
          <a:prstGeom prst="upArrow">
            <a:avLst/>
          </a:prstGeom>
          <a:solidFill>
            <a:srgbClr val="1792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ALS Sector Regular" pitchFamily="50" charset="0"/>
                <a:cs typeface="ALS Sector Regular" pitchFamily="50" charset="0"/>
              </a:rPr>
              <a:t>Другою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загальною ознакою різних визначень туризму є </a:t>
            </a:r>
            <a:r>
              <a:rPr lang="uk-UA" sz="3200" b="1" dirty="0">
                <a:latin typeface="ALS Sector Regular" pitchFamily="50" charset="0"/>
                <a:cs typeface="ALS Sector Regular" pitchFamily="50" charset="0"/>
              </a:rPr>
              <a:t>наявність мети подорожі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. 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1575733"/>
            <a:ext cx="10515600" cy="1605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latin typeface="ALS Sector Regular" pitchFamily="50" charset="0"/>
                <a:cs typeface="ALS Sector Regular" pitchFamily="50" charset="0"/>
              </a:rPr>
              <a:t>Третьою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 ознакою є </a:t>
            </a:r>
            <a:r>
              <a:rPr lang="uk-UA" sz="3200" b="1" dirty="0">
                <a:latin typeface="ALS Sector Regular" pitchFamily="50" charset="0"/>
                <a:cs typeface="ALS Sector Regular" pitchFamily="50" charset="0"/>
              </a:rPr>
              <a:t>обмеженість подорожі в часі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, </a:t>
            </a:r>
            <a:r>
              <a:rPr lang="uk-UA" sz="3200" b="1" dirty="0">
                <a:latin typeface="ALS Sector Regular" pitchFamily="50" charset="0"/>
                <a:cs typeface="ALS Sector Regular" pitchFamily="50" charset="0"/>
              </a:rPr>
              <a:t>що припускає обов'язкове повернення людини до свого постійного місця проживання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, або, інакше кажучи, у звичайне середовище перебування.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726508"/>
            <a:ext cx="10515600" cy="1605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latin typeface="ALS Sector Regular" pitchFamily="50" charset="0"/>
                <a:cs typeface="ALS Sector Regular" pitchFamily="50" charset="0"/>
              </a:rPr>
              <a:t>Четверта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загальна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ознака туризму – </a:t>
            </a:r>
            <a:r>
              <a:rPr lang="uk-UA" sz="3200" b="1" dirty="0">
                <a:latin typeface="ALS Sector Regular" pitchFamily="50" charset="0"/>
                <a:cs typeface="ALS Sector Regular" pitchFamily="50" charset="0"/>
              </a:rPr>
              <a:t>подорож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припускає </a:t>
            </a:r>
            <a:r>
              <a:rPr lang="uk-UA" sz="3200" b="1" dirty="0">
                <a:latin typeface="ALS Sector Regular" pitchFamily="50" charset="0"/>
                <a:cs typeface="ALS Sector Regular" pitchFamily="50" charset="0"/>
              </a:rPr>
              <a:t>відсутність оплачуваної діяльності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 туриста в місцях його перебування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по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всьому туристичному маршруті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.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54393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latin typeface="ALS Sector Regular" pitchFamily="50" charset="0"/>
                <a:cs typeface="ALS Sector Regular" pitchFamily="50" charset="0"/>
              </a:rPr>
              <a:t>П'ята ознака.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Т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уристична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поїздка, як правило, відбувається у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вільний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від роботи час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.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80" y="1322681"/>
            <a:ext cx="10515600" cy="1325563"/>
          </a:xfrm>
        </p:spPr>
        <p:txBody>
          <a:bodyPr>
            <a:noAutofit/>
          </a:bodyPr>
          <a:lstStyle/>
          <a:p>
            <a:r>
              <a:rPr lang="uk-UA" sz="2800" b="1" i="1" dirty="0">
                <a:latin typeface="ALS Sector Regular" pitchFamily="50" charset="0"/>
                <a:cs typeface="ALS Sector Regular" pitchFamily="50" charset="0"/>
              </a:rPr>
              <a:t>Р</a:t>
            </a:r>
            <a:r>
              <a:rPr lang="uk-UA" sz="2800" b="1" i="1" dirty="0" smtClean="0">
                <a:latin typeface="ALS Sector Regular" pitchFamily="50" charset="0"/>
                <a:cs typeface="ALS Sector Regular" pitchFamily="50" charset="0"/>
              </a:rPr>
              <a:t>екреація</a:t>
            </a: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– це відновлення чи відтворення фізичних і духовних сил, витрачених людиною в процесі життєдіяльності; рекреація включає різноманітні види діяльності у вільний час, спрямовані на відновлення сил і задоволення широкого кола особистих і соціальних потреб та запитів. 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5124" name="Picture 4" descr="https://media.istockphoto.com/vectors/exclamation-mark-in-bubble-speech-vector-icon-concept-os-attention-or-vector-id962564820?b=1&amp;k=6&amp;m=962564820&amp;s=170667a&amp;w=0&amp;h=qHR3HO8Xs-Lx2kKZ4-p0seDfydpFwsuRDx0Ev24_qto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11920" r="11477" b="8963"/>
          <a:stretch/>
        </p:blipFill>
        <p:spPr bwMode="auto">
          <a:xfrm>
            <a:off x="10395401" y="592427"/>
            <a:ext cx="1777284" cy="1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creation and Recreation Management - Concept, Need and Importance -  Forestry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1" y="4274727"/>
            <a:ext cx="8215693" cy="21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3341" y="3425783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LS Sector Regular" pitchFamily="50" charset="0"/>
                <a:cs typeface="ALS Sector Regular" pitchFamily="50" charset="0"/>
              </a:rPr>
              <a:t>Outdoor recreation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6704" y="3387146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LS Sector Regular" pitchFamily="50" charset="0"/>
                <a:cs typeface="ALS Sector Regular" pitchFamily="50" charset="0"/>
              </a:rPr>
              <a:t>Indoor recreation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90857198"/>
              </p:ext>
            </p:extLst>
          </p:nvPr>
        </p:nvGraphicFramePr>
        <p:xfrm>
          <a:off x="997710" y="1938563"/>
          <a:ext cx="9071430" cy="450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Форми використання часу, відведеного на рекреацію 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600" dirty="0">
                <a:latin typeface="ALS Sector Regular" pitchFamily="50" charset="0"/>
                <a:cs typeface="ALS Sector Regular" pitchFamily="50" charset="0"/>
              </a:rPr>
              <a:t>В огляді значень поняття "дозвілля" доцільно виокремити три основні підходи до його вжитку:</a:t>
            </a:r>
            <a:endParaRPr lang="ru-RU" sz="36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часовий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підхід, коли дозвілля є формою вільного часу для особистості, простором для розвитку її здібностей, умінь і набуття навичок;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pPr algn="just"/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об'єктивний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підхід, при якому дозвілля розуміється як протилежне роботі заняття, тобто це будь-який неробочий або той, що лишається після роботи, час;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pPr algn="just"/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суб'єктивний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підхід, при застосуванні якого дозвілля визначається характеристиками індивідуума та особливостями його світосприйняття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5512</TotalTime>
  <Words>1273</Words>
  <Application>Microsoft Office PowerPoint</Application>
  <PresentationFormat>Произвольный</PresentationFormat>
  <Paragraphs>128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2. Основні поняття туризму. Туристичний сленг.</vt:lpstr>
      <vt:lpstr>2.1. Туризм як форма організація вільного часу і сфера господарської діяльності</vt:lpstr>
      <vt:lpstr>Презентация PowerPoint</vt:lpstr>
      <vt:lpstr>Презентация PowerPoint</vt:lpstr>
      <vt:lpstr>По-перше, подорож завжди припускає поїздку за межі звичайного середовища перебування людини</vt:lpstr>
      <vt:lpstr>Другою загальною ознакою різних визначень туризму є наявність мети подорожі. </vt:lpstr>
      <vt:lpstr>Рекреація – це відновлення чи відтворення фізичних і духовних сил, витрачених людиною в процесі життєдіяльності; рекреація включає різноманітні види діяльності у вільний час, спрямовані на відновлення сил і задоволення широкого кола особистих і соціальних потреб та запитів. </vt:lpstr>
      <vt:lpstr>Презентация PowerPoint</vt:lpstr>
      <vt:lpstr>В огляді значень поняття "дозвілля" доцільно виокремити три основні підходи до його вжитку:</vt:lpstr>
      <vt:lpstr>Туризм – це особливий вид споживання туристами матеріальних благ, послуг і товарів, який виділяється в окрему сферу господарства, що забезпечує туриста всім необхідним: транспортними засобами, об'єктами харчування, розміщення, культурно-побутовими послугами, розважальними заходами.</vt:lpstr>
      <vt:lpstr>Презентация PowerPoint</vt:lpstr>
      <vt:lpstr>Презентация PowerPoint</vt:lpstr>
      <vt:lpstr>2.2. Закон України «Про туризм» – основний документ професіоналу турбізнесу</vt:lpstr>
      <vt:lpstr>Закон України «Про туризм» складається з восьми розділів:</vt:lpstr>
      <vt:lpstr>Держава проголошує туризм одним з пріоритетних напрямів розвитку економіки та культури й створює умови для туристичної діяльності. Це означає, що ця сфера має бути надана державна підтримка.</vt:lpstr>
      <vt:lpstr>Презентация PowerPoint</vt:lpstr>
      <vt:lpstr>Презентация PowerPoint</vt:lpstr>
      <vt:lpstr>Презентация PowerPoint</vt:lpstr>
      <vt:lpstr>2.3. Туристична статистика. Мандрівники, відвідувачі, туристи.</vt:lpstr>
      <vt:lpstr>В Україні джерелами статистичної інформації у сфері туризму є:</vt:lpstr>
      <vt:lpstr>Форма 1-туризм (для юридичних осіб)</vt:lpstr>
      <vt:lpstr>Форма 1-туризм (для ФОП)</vt:lpstr>
      <vt:lpstr>Форма 1-туризм</vt:lpstr>
      <vt:lpstr>Відвідувач – це мандрівник, який здійснює подорож до будь-якого місця призначення, що знаходиться за межами його звичайного середовища, на термін менше ніж рік з будь-якою головною метою (ділова поїздка, відпочинок або інша особиста мета), за винятком мети працевлаштування на підприємство, зареєстроване в країні або місці відвідування.</vt:lpstr>
      <vt:lpstr>Турист - особа, яка здійснює подорож по Україні або до іншої країни з не забороненою законом країни перебування метою на термін від 24 годин до одного року без здійснення будь-якої оплачуваної діяльності та із зобов'язанням залишити країну або місце перебування в зазначений термін.</vt:lpstr>
      <vt:lpstr>Для терміна «турист» загальні ознаки поняття полягають у такому</vt:lpstr>
      <vt:lpstr>2.4. Туристичний сленг: спеціальна термінологія для розуміння представників турбізнесу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Дестинація в туризмі - це територія, на якій пропонується певний набір послуг, що відповідають попиту туриста на перевезення, ночівлю, харчування, відпочинок, розваги тощо.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Потужні регіональні  та локальні DMO</dc:title>
  <dc:creator>Ivan Liptuga</dc:creator>
  <cp:lastModifiedBy>Kravtsov Sergiy</cp:lastModifiedBy>
  <cp:revision>331</cp:revision>
  <dcterms:created xsi:type="dcterms:W3CDTF">2020-10-13T05:16:08Z</dcterms:created>
  <dcterms:modified xsi:type="dcterms:W3CDTF">2021-10-13T06:20:51Z</dcterms:modified>
</cp:coreProperties>
</file>