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95" r:id="rId3"/>
    <p:sldId id="386" r:id="rId4"/>
    <p:sldId id="257" r:id="rId5"/>
    <p:sldId id="362" r:id="rId6"/>
    <p:sldId id="363" r:id="rId7"/>
    <p:sldId id="333" r:id="rId8"/>
    <p:sldId id="364" r:id="rId9"/>
    <p:sldId id="365" r:id="rId10"/>
    <p:sldId id="335" r:id="rId11"/>
    <p:sldId id="367" r:id="rId12"/>
    <p:sldId id="368" r:id="rId13"/>
    <p:sldId id="369" r:id="rId14"/>
    <p:sldId id="370" r:id="rId15"/>
    <p:sldId id="377" r:id="rId16"/>
    <p:sldId id="380" r:id="rId17"/>
    <p:sldId id="382" r:id="rId18"/>
    <p:sldId id="383" r:id="rId19"/>
    <p:sldId id="384" r:id="rId20"/>
    <p:sldId id="371" r:id="rId21"/>
    <p:sldId id="337" r:id="rId22"/>
    <p:sldId id="338" r:id="rId23"/>
    <p:sldId id="388" r:id="rId24"/>
    <p:sldId id="389" r:id="rId25"/>
    <p:sldId id="390" r:id="rId26"/>
    <p:sldId id="391" r:id="rId27"/>
    <p:sldId id="392" r:id="rId28"/>
    <p:sldId id="393" r:id="rId29"/>
    <p:sldId id="387" r:id="rId30"/>
    <p:sldId id="30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46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0C0B10-938D-498D-A512-FE9FA9A26D5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uk-UA"/>
        </a:p>
      </dgm:t>
    </dgm:pt>
    <dgm:pt modelId="{03E25077-C930-44A8-A8FD-708F17D872EC}">
      <dgm:prSet/>
      <dgm:spPr/>
      <dgm:t>
        <a:bodyPr/>
        <a:lstStyle/>
        <a:p>
          <a:pPr rtl="0"/>
          <a:r>
            <a:rPr lang="uk-UA" dirty="0" smtClean="0"/>
            <a:t>1. Становлення права інтелектуальної власності  в Україні та юридична природа права інтелектуальної власності</a:t>
          </a:r>
          <a:endParaRPr lang="uk-UA" dirty="0"/>
        </a:p>
      </dgm:t>
    </dgm:pt>
    <dgm:pt modelId="{D0ABD3B6-183B-4643-AAAB-A55F332FB422}" type="parTrans" cxnId="{05C372DE-7815-4F2E-B22C-113643AA2F62}">
      <dgm:prSet/>
      <dgm:spPr/>
      <dgm:t>
        <a:bodyPr/>
        <a:lstStyle/>
        <a:p>
          <a:endParaRPr lang="uk-UA"/>
        </a:p>
      </dgm:t>
    </dgm:pt>
    <dgm:pt modelId="{249CB67F-5C49-4DC2-A3B9-F04D9C72B802}" type="sibTrans" cxnId="{05C372DE-7815-4F2E-B22C-113643AA2F62}">
      <dgm:prSet/>
      <dgm:spPr/>
      <dgm:t>
        <a:bodyPr/>
        <a:lstStyle/>
        <a:p>
          <a:endParaRPr lang="uk-UA"/>
        </a:p>
      </dgm:t>
    </dgm:pt>
    <dgm:pt modelId="{40DE2587-7DBC-4FAB-9A10-EF6518299B3B}">
      <dgm:prSet/>
      <dgm:spPr/>
      <dgm:t>
        <a:bodyPr/>
        <a:lstStyle/>
        <a:p>
          <a:pPr rtl="0"/>
          <a:r>
            <a:rPr lang="uk-UA" dirty="0" smtClean="0"/>
            <a:t>2.Джерела права інтелектуальної власності України</a:t>
          </a:r>
          <a:endParaRPr lang="uk-UA" dirty="0"/>
        </a:p>
      </dgm:t>
    </dgm:pt>
    <dgm:pt modelId="{FF682DD4-2E54-40EB-8B43-4B19C9F7C4E4}" type="parTrans" cxnId="{13764C14-5A48-499F-9CB2-F2A746DC7B77}">
      <dgm:prSet/>
      <dgm:spPr/>
      <dgm:t>
        <a:bodyPr/>
        <a:lstStyle/>
        <a:p>
          <a:endParaRPr lang="uk-UA"/>
        </a:p>
      </dgm:t>
    </dgm:pt>
    <dgm:pt modelId="{B80CD06E-1507-4649-A47F-E768721D76EC}" type="sibTrans" cxnId="{13764C14-5A48-499F-9CB2-F2A746DC7B77}">
      <dgm:prSet/>
      <dgm:spPr/>
      <dgm:t>
        <a:bodyPr/>
        <a:lstStyle/>
        <a:p>
          <a:endParaRPr lang="uk-UA"/>
        </a:p>
      </dgm:t>
    </dgm:pt>
    <dgm:pt modelId="{7718BBF0-FBEE-432E-96C1-88D8DECE3CF8}">
      <dgm:prSet/>
      <dgm:spPr/>
      <dgm:t>
        <a:bodyPr/>
        <a:lstStyle/>
        <a:p>
          <a:pPr rtl="0"/>
          <a:r>
            <a:rPr lang="uk-UA" smtClean="0"/>
            <a:t>3. Поняття права інтелектуальної власності</a:t>
          </a:r>
          <a:endParaRPr lang="uk-UA"/>
        </a:p>
      </dgm:t>
    </dgm:pt>
    <dgm:pt modelId="{F42A9CDE-204B-4152-BCAA-52FD641BDCD0}" type="parTrans" cxnId="{5248FB76-9F5E-4001-B9A5-599859674CA6}">
      <dgm:prSet/>
      <dgm:spPr/>
      <dgm:t>
        <a:bodyPr/>
        <a:lstStyle/>
        <a:p>
          <a:endParaRPr lang="uk-UA"/>
        </a:p>
      </dgm:t>
    </dgm:pt>
    <dgm:pt modelId="{C87DB25B-18F9-40E1-AC29-94A791DE4652}" type="sibTrans" cxnId="{5248FB76-9F5E-4001-B9A5-599859674CA6}">
      <dgm:prSet/>
      <dgm:spPr/>
      <dgm:t>
        <a:bodyPr/>
        <a:lstStyle/>
        <a:p>
          <a:endParaRPr lang="uk-UA"/>
        </a:p>
      </dgm:t>
    </dgm:pt>
    <dgm:pt modelId="{D7EC8968-7B46-4C7A-91D6-4314F5EF853D}">
      <dgm:prSet/>
      <dgm:spPr/>
      <dgm:t>
        <a:bodyPr/>
        <a:lstStyle/>
        <a:p>
          <a:pPr rtl="0"/>
          <a:r>
            <a:rPr lang="uk-UA" smtClean="0"/>
            <a:t>4. Співвідношення права інтелектуальної власності та права власності </a:t>
          </a:r>
          <a:endParaRPr lang="uk-UA"/>
        </a:p>
      </dgm:t>
    </dgm:pt>
    <dgm:pt modelId="{268C950C-B681-41AD-8F33-7B631BE88E1E}" type="parTrans" cxnId="{9E2C2EA3-391B-4EA3-97EE-C2BB849CCD29}">
      <dgm:prSet/>
      <dgm:spPr/>
      <dgm:t>
        <a:bodyPr/>
        <a:lstStyle/>
        <a:p>
          <a:endParaRPr lang="uk-UA"/>
        </a:p>
      </dgm:t>
    </dgm:pt>
    <dgm:pt modelId="{DA32C96C-A51B-458D-8CA8-2E35692C91D8}" type="sibTrans" cxnId="{9E2C2EA3-391B-4EA3-97EE-C2BB849CCD29}">
      <dgm:prSet/>
      <dgm:spPr/>
      <dgm:t>
        <a:bodyPr/>
        <a:lstStyle/>
        <a:p>
          <a:endParaRPr lang="uk-UA"/>
        </a:p>
      </dgm:t>
    </dgm:pt>
    <dgm:pt modelId="{C13DCF8A-143F-4814-9214-05F8DD0E1A4F}">
      <dgm:prSet/>
      <dgm:spPr/>
      <dgm:t>
        <a:bodyPr/>
        <a:lstStyle/>
        <a:p>
          <a:pPr rtl="0"/>
          <a:r>
            <a:rPr lang="uk-UA" smtClean="0"/>
            <a:t>5. Характеристика структурних елементів правовідносин у сфері регулювання інтелектуальної власності</a:t>
          </a:r>
          <a:endParaRPr lang="uk-UA"/>
        </a:p>
      </dgm:t>
    </dgm:pt>
    <dgm:pt modelId="{073C2896-3AF4-42E4-A869-A8114DF691B6}" type="parTrans" cxnId="{F99B5727-4324-48A8-AC40-4554E4271572}">
      <dgm:prSet/>
      <dgm:spPr/>
      <dgm:t>
        <a:bodyPr/>
        <a:lstStyle/>
        <a:p>
          <a:endParaRPr lang="uk-UA"/>
        </a:p>
      </dgm:t>
    </dgm:pt>
    <dgm:pt modelId="{AB70C66D-5349-472E-962A-28AC02B846EC}" type="sibTrans" cxnId="{F99B5727-4324-48A8-AC40-4554E4271572}">
      <dgm:prSet/>
      <dgm:spPr/>
      <dgm:t>
        <a:bodyPr/>
        <a:lstStyle/>
        <a:p>
          <a:endParaRPr lang="uk-UA"/>
        </a:p>
      </dgm:t>
    </dgm:pt>
    <dgm:pt modelId="{E24FB03B-5051-4C63-B2DC-3F52ACB39813}" type="pres">
      <dgm:prSet presAssocID="{830C0B10-938D-498D-A512-FE9FA9A26D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25260A6-7EAC-4F9E-8780-A04CDC568976}" type="pres">
      <dgm:prSet presAssocID="{03E25077-C930-44A8-A8FD-708F17D872E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D94131-C9C0-48ED-932F-18E49D5CF379}" type="pres">
      <dgm:prSet presAssocID="{249CB67F-5C49-4DC2-A3B9-F04D9C72B802}" presName="spacer" presStyleCnt="0"/>
      <dgm:spPr/>
    </dgm:pt>
    <dgm:pt modelId="{CEA854CD-5DF9-4F85-925F-10BA01A8507E}" type="pres">
      <dgm:prSet presAssocID="{40DE2587-7DBC-4FAB-9A10-EF6518299B3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7CAA4B-21BC-48AE-9491-8C5257F99D7E}" type="pres">
      <dgm:prSet presAssocID="{B80CD06E-1507-4649-A47F-E768721D76EC}" presName="spacer" presStyleCnt="0"/>
      <dgm:spPr/>
    </dgm:pt>
    <dgm:pt modelId="{25FB9EF9-5066-41CC-AEDA-3E52E2FBA44E}" type="pres">
      <dgm:prSet presAssocID="{7718BBF0-FBEE-432E-96C1-88D8DECE3CF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DA0B4B-392B-431C-AA74-171FECEBD170}" type="pres">
      <dgm:prSet presAssocID="{C87DB25B-18F9-40E1-AC29-94A791DE4652}" presName="spacer" presStyleCnt="0"/>
      <dgm:spPr/>
    </dgm:pt>
    <dgm:pt modelId="{923AAC63-9942-4A9A-A421-4B94694E2259}" type="pres">
      <dgm:prSet presAssocID="{D7EC8968-7B46-4C7A-91D6-4314F5EF853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B65EF8-89F1-4028-B3EF-619A2CE440E4}" type="pres">
      <dgm:prSet presAssocID="{DA32C96C-A51B-458D-8CA8-2E35692C91D8}" presName="spacer" presStyleCnt="0"/>
      <dgm:spPr/>
    </dgm:pt>
    <dgm:pt modelId="{7FB6500E-8642-43AF-808C-D9B970AB9BC2}" type="pres">
      <dgm:prSet presAssocID="{C13DCF8A-143F-4814-9214-05F8DD0E1A4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3BADE3A-A9A8-4157-A053-7A6F824F5289}" type="presOf" srcId="{C13DCF8A-143F-4814-9214-05F8DD0E1A4F}" destId="{7FB6500E-8642-43AF-808C-D9B970AB9BC2}" srcOrd="0" destOrd="0" presId="urn:microsoft.com/office/officeart/2005/8/layout/vList2"/>
    <dgm:cxn modelId="{0241CF82-4A8B-4430-BAA8-DD64647289B0}" type="presOf" srcId="{03E25077-C930-44A8-A8FD-708F17D872EC}" destId="{C25260A6-7EAC-4F9E-8780-A04CDC568976}" srcOrd="0" destOrd="0" presId="urn:microsoft.com/office/officeart/2005/8/layout/vList2"/>
    <dgm:cxn modelId="{05C372DE-7815-4F2E-B22C-113643AA2F62}" srcId="{830C0B10-938D-498D-A512-FE9FA9A26D52}" destId="{03E25077-C930-44A8-A8FD-708F17D872EC}" srcOrd="0" destOrd="0" parTransId="{D0ABD3B6-183B-4643-AAAB-A55F332FB422}" sibTransId="{249CB67F-5C49-4DC2-A3B9-F04D9C72B802}"/>
    <dgm:cxn modelId="{C261A88A-2481-4023-8DE8-5441ECE304FD}" type="presOf" srcId="{D7EC8968-7B46-4C7A-91D6-4314F5EF853D}" destId="{923AAC63-9942-4A9A-A421-4B94694E2259}" srcOrd="0" destOrd="0" presId="urn:microsoft.com/office/officeart/2005/8/layout/vList2"/>
    <dgm:cxn modelId="{9E2C2EA3-391B-4EA3-97EE-C2BB849CCD29}" srcId="{830C0B10-938D-498D-A512-FE9FA9A26D52}" destId="{D7EC8968-7B46-4C7A-91D6-4314F5EF853D}" srcOrd="3" destOrd="0" parTransId="{268C950C-B681-41AD-8F33-7B631BE88E1E}" sibTransId="{DA32C96C-A51B-458D-8CA8-2E35692C91D8}"/>
    <dgm:cxn modelId="{13764C14-5A48-499F-9CB2-F2A746DC7B77}" srcId="{830C0B10-938D-498D-A512-FE9FA9A26D52}" destId="{40DE2587-7DBC-4FAB-9A10-EF6518299B3B}" srcOrd="1" destOrd="0" parTransId="{FF682DD4-2E54-40EB-8B43-4B19C9F7C4E4}" sibTransId="{B80CD06E-1507-4649-A47F-E768721D76EC}"/>
    <dgm:cxn modelId="{27870FA4-FEA7-4F30-A34F-AC11EF328D9B}" type="presOf" srcId="{40DE2587-7DBC-4FAB-9A10-EF6518299B3B}" destId="{CEA854CD-5DF9-4F85-925F-10BA01A8507E}" srcOrd="0" destOrd="0" presId="urn:microsoft.com/office/officeart/2005/8/layout/vList2"/>
    <dgm:cxn modelId="{5248FB76-9F5E-4001-B9A5-599859674CA6}" srcId="{830C0B10-938D-498D-A512-FE9FA9A26D52}" destId="{7718BBF0-FBEE-432E-96C1-88D8DECE3CF8}" srcOrd="2" destOrd="0" parTransId="{F42A9CDE-204B-4152-BCAA-52FD641BDCD0}" sibTransId="{C87DB25B-18F9-40E1-AC29-94A791DE4652}"/>
    <dgm:cxn modelId="{878ABC4D-D069-4CF5-AF69-DF02A9CA8D9E}" type="presOf" srcId="{830C0B10-938D-498D-A512-FE9FA9A26D52}" destId="{E24FB03B-5051-4C63-B2DC-3F52ACB39813}" srcOrd="0" destOrd="0" presId="urn:microsoft.com/office/officeart/2005/8/layout/vList2"/>
    <dgm:cxn modelId="{FA0CCF7A-AE46-404E-91D7-87CA63AB9AE5}" type="presOf" srcId="{7718BBF0-FBEE-432E-96C1-88D8DECE3CF8}" destId="{25FB9EF9-5066-41CC-AEDA-3E52E2FBA44E}" srcOrd="0" destOrd="0" presId="urn:microsoft.com/office/officeart/2005/8/layout/vList2"/>
    <dgm:cxn modelId="{F99B5727-4324-48A8-AC40-4554E4271572}" srcId="{830C0B10-938D-498D-A512-FE9FA9A26D52}" destId="{C13DCF8A-143F-4814-9214-05F8DD0E1A4F}" srcOrd="4" destOrd="0" parTransId="{073C2896-3AF4-42E4-A869-A8114DF691B6}" sibTransId="{AB70C66D-5349-472E-962A-28AC02B846EC}"/>
    <dgm:cxn modelId="{8841E06B-AE1B-42DB-BFEB-8DF924B65AC2}" type="presParOf" srcId="{E24FB03B-5051-4C63-B2DC-3F52ACB39813}" destId="{C25260A6-7EAC-4F9E-8780-A04CDC568976}" srcOrd="0" destOrd="0" presId="urn:microsoft.com/office/officeart/2005/8/layout/vList2"/>
    <dgm:cxn modelId="{1C40DAC3-6D86-46D0-98CB-96006FE9B8C3}" type="presParOf" srcId="{E24FB03B-5051-4C63-B2DC-3F52ACB39813}" destId="{2AD94131-C9C0-48ED-932F-18E49D5CF379}" srcOrd="1" destOrd="0" presId="urn:microsoft.com/office/officeart/2005/8/layout/vList2"/>
    <dgm:cxn modelId="{A11BAB52-3CF2-4D91-A885-15596AD24F97}" type="presParOf" srcId="{E24FB03B-5051-4C63-B2DC-3F52ACB39813}" destId="{CEA854CD-5DF9-4F85-925F-10BA01A8507E}" srcOrd="2" destOrd="0" presId="urn:microsoft.com/office/officeart/2005/8/layout/vList2"/>
    <dgm:cxn modelId="{801B6D90-ACC0-4387-808E-90DC7CABE865}" type="presParOf" srcId="{E24FB03B-5051-4C63-B2DC-3F52ACB39813}" destId="{247CAA4B-21BC-48AE-9491-8C5257F99D7E}" srcOrd="3" destOrd="0" presId="urn:microsoft.com/office/officeart/2005/8/layout/vList2"/>
    <dgm:cxn modelId="{94061E97-A840-4721-93D2-0E82026D07FE}" type="presParOf" srcId="{E24FB03B-5051-4C63-B2DC-3F52ACB39813}" destId="{25FB9EF9-5066-41CC-AEDA-3E52E2FBA44E}" srcOrd="4" destOrd="0" presId="urn:microsoft.com/office/officeart/2005/8/layout/vList2"/>
    <dgm:cxn modelId="{4B837343-0329-4796-899C-5FC5F530F67E}" type="presParOf" srcId="{E24FB03B-5051-4C63-B2DC-3F52ACB39813}" destId="{BEDA0B4B-392B-431C-AA74-171FECEBD170}" srcOrd="5" destOrd="0" presId="urn:microsoft.com/office/officeart/2005/8/layout/vList2"/>
    <dgm:cxn modelId="{A7D96F6A-907E-4068-93C4-36A1694CE4BF}" type="presParOf" srcId="{E24FB03B-5051-4C63-B2DC-3F52ACB39813}" destId="{923AAC63-9942-4A9A-A421-4B94694E2259}" srcOrd="6" destOrd="0" presId="urn:microsoft.com/office/officeart/2005/8/layout/vList2"/>
    <dgm:cxn modelId="{AA64959B-9B37-4155-9125-1647CAD61023}" type="presParOf" srcId="{E24FB03B-5051-4C63-B2DC-3F52ACB39813}" destId="{FBB65EF8-89F1-4028-B3EF-619A2CE440E4}" srcOrd="7" destOrd="0" presId="urn:microsoft.com/office/officeart/2005/8/layout/vList2"/>
    <dgm:cxn modelId="{03DD5BD4-2E61-4402-9E3F-FFA38D3236F8}" type="presParOf" srcId="{E24FB03B-5051-4C63-B2DC-3F52ACB39813}" destId="{7FB6500E-8642-43AF-808C-D9B970AB9BC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AE4A44-174C-4CF5-B017-A9A57FD27AEC}" type="doc">
      <dgm:prSet loTypeId="urn:microsoft.com/office/officeart/2005/8/layout/matrix3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8639B72D-6018-4E3E-AB86-5FE8274FD3B1}">
      <dgm:prSet custT="1"/>
      <dgm:spPr/>
      <dgm:t>
        <a:bodyPr/>
        <a:lstStyle/>
        <a:p>
          <a:pPr rtl="0"/>
          <a:r>
            <a:rPr lang="ru-RU" sz="1800" b="1" dirty="0" err="1" smtClean="0"/>
            <a:t>Законодавство</a:t>
          </a:r>
          <a:r>
            <a:rPr lang="ru-RU" sz="1800" b="1" dirty="0" smtClean="0"/>
            <a:t> з </a:t>
          </a:r>
          <a:r>
            <a:rPr lang="ru-RU" sz="1800" b="1" dirty="0" err="1" smtClean="0"/>
            <a:t>охорони</a:t>
          </a:r>
          <a:r>
            <a:rPr lang="ru-RU" sz="1800" b="1" dirty="0" smtClean="0"/>
            <a:t> </a:t>
          </a:r>
          <a:r>
            <a:rPr lang="ru-RU" sz="1800" b="1" dirty="0" err="1" smtClean="0"/>
            <a:t>авторського</a:t>
          </a:r>
          <a:r>
            <a:rPr lang="ru-RU" sz="1800" b="1" dirty="0" smtClean="0"/>
            <a:t> права </a:t>
          </a:r>
          <a:r>
            <a:rPr lang="ru-RU" sz="1800" b="1" dirty="0" err="1" smtClean="0"/>
            <a:t>стоїть</a:t>
          </a:r>
          <a:r>
            <a:rPr lang="ru-RU" sz="1800" b="1" dirty="0" smtClean="0"/>
            <a:t> на </a:t>
          </a:r>
          <a:r>
            <a:rPr lang="ru-RU" sz="1800" b="1" dirty="0" err="1" smtClean="0"/>
            <a:t>сторожі</a:t>
          </a:r>
          <a:r>
            <a:rPr lang="ru-RU" sz="1800" b="1" dirty="0" smtClean="0"/>
            <a:t> права </a:t>
          </a:r>
          <a:r>
            <a:rPr lang="ru-RU" sz="1800" b="1" dirty="0" err="1" smtClean="0"/>
            <a:t>власників</a:t>
          </a:r>
          <a:r>
            <a:rPr lang="ru-RU" sz="1800" b="1" dirty="0" smtClean="0"/>
            <a:t> </a:t>
          </a:r>
          <a:r>
            <a:rPr lang="ru-RU" sz="1800" b="1" dirty="0" err="1" smtClean="0"/>
            <a:t>інтелектуальної</a:t>
          </a:r>
          <a:r>
            <a:rPr lang="ru-RU" sz="1800" b="1" dirty="0" smtClean="0"/>
            <a:t> </a:t>
          </a:r>
          <a:r>
            <a:rPr lang="ru-RU" sz="1800" b="1" dirty="0" err="1" smtClean="0"/>
            <a:t>власності</a:t>
          </a:r>
          <a:r>
            <a:rPr lang="ru-RU" sz="1800" b="1" dirty="0" smtClean="0"/>
            <a:t>, за </a:t>
          </a:r>
          <a:r>
            <a:rPr lang="ru-RU" sz="1800" b="1" dirty="0" err="1" smtClean="0"/>
            <a:t>винятком</a:t>
          </a:r>
          <a:r>
            <a:rPr lang="ru-RU" sz="1800" b="1" dirty="0" smtClean="0"/>
            <a:t> </a:t>
          </a:r>
          <a:r>
            <a:rPr lang="ru-RU" sz="1800" b="1" dirty="0" err="1" smtClean="0"/>
            <a:t>випадків,передбачених</a:t>
          </a:r>
          <a:r>
            <a:rPr lang="ru-RU" sz="1800" b="1" dirty="0" smtClean="0"/>
            <a:t> </a:t>
          </a:r>
          <a:r>
            <a:rPr lang="ru-RU" sz="1800" b="1" dirty="0" err="1" smtClean="0"/>
            <a:t>статтями</a:t>
          </a:r>
          <a:r>
            <a:rPr lang="ru-RU" sz="1800" b="1" dirty="0" smtClean="0"/>
            <a:t> 21-25 Закону </a:t>
          </a:r>
          <a:r>
            <a:rPr lang="ru-RU" sz="1800" b="1" dirty="0" err="1" smtClean="0"/>
            <a:t>України</a:t>
          </a:r>
          <a:r>
            <a:rPr lang="ru-RU" sz="1800" b="1" dirty="0" smtClean="0"/>
            <a:t> «Про </a:t>
          </a:r>
          <a:r>
            <a:rPr lang="ru-RU" sz="1800" b="1" dirty="0" err="1" smtClean="0"/>
            <a:t>авторське</a:t>
          </a:r>
          <a:r>
            <a:rPr lang="ru-RU" sz="1800" b="1" dirty="0" smtClean="0"/>
            <a:t> право і </a:t>
          </a:r>
          <a:r>
            <a:rPr lang="ru-RU" sz="1800" b="1" dirty="0" err="1" smtClean="0"/>
            <a:t>суміжні</a:t>
          </a:r>
          <a:r>
            <a:rPr lang="ru-RU" sz="1800" b="1" dirty="0" smtClean="0"/>
            <a:t> права» коли законом </a:t>
          </a:r>
          <a:r>
            <a:rPr lang="ru-RU" sz="1800" b="1" dirty="0" err="1" smtClean="0"/>
            <a:t>передбачені</a:t>
          </a:r>
          <a:r>
            <a:rPr lang="ru-RU" sz="1800" b="1" dirty="0" smtClean="0"/>
            <a:t> </a:t>
          </a:r>
          <a:r>
            <a:rPr lang="ru-RU" sz="1800" b="1" dirty="0" err="1" smtClean="0"/>
            <a:t>випадки</a:t>
          </a:r>
          <a:r>
            <a:rPr lang="ru-RU" sz="1800" b="1" dirty="0" smtClean="0"/>
            <a:t> </a:t>
          </a:r>
          <a:r>
            <a:rPr lang="ru-RU" sz="1800" b="1" dirty="0" err="1" smtClean="0"/>
            <a:t>вільного</a:t>
          </a:r>
          <a:r>
            <a:rPr lang="ru-RU" sz="1800" b="1" dirty="0" smtClean="0"/>
            <a:t> </a:t>
          </a:r>
          <a:r>
            <a:rPr lang="ru-RU" sz="1800" b="1" dirty="0" err="1" smtClean="0"/>
            <a:t>використання</a:t>
          </a:r>
          <a:r>
            <a:rPr lang="ru-RU" sz="1800" b="1" dirty="0" smtClean="0"/>
            <a:t> </a:t>
          </a:r>
          <a:r>
            <a:rPr lang="ru-RU" sz="1800" b="1" dirty="0" err="1" smtClean="0"/>
            <a:t>твору</a:t>
          </a:r>
          <a:r>
            <a:rPr lang="ru-RU" sz="1800" b="1" dirty="0" smtClean="0"/>
            <a:t> при </a:t>
          </a:r>
          <a:r>
            <a:rPr lang="ru-RU" sz="1800" b="1" dirty="0" err="1" smtClean="0"/>
            <a:t>певних</a:t>
          </a:r>
          <a:r>
            <a:rPr lang="ru-RU" sz="1800" b="1" dirty="0" smtClean="0"/>
            <a:t> </a:t>
          </a:r>
          <a:r>
            <a:rPr lang="ru-RU" sz="1800" b="1" dirty="0" err="1" smtClean="0"/>
            <a:t>умовах</a:t>
          </a:r>
          <a:r>
            <a:rPr lang="ru-RU" sz="1800" b="1" dirty="0" smtClean="0"/>
            <a:t> і</a:t>
          </a:r>
          <a:r>
            <a:rPr lang="uk-UA" sz="1800" b="1" dirty="0" smtClean="0"/>
            <a:t>обмеженнях, а саме:</a:t>
          </a:r>
          <a:endParaRPr lang="uk-UA" sz="1800" dirty="0"/>
        </a:p>
      </dgm:t>
    </dgm:pt>
    <dgm:pt modelId="{5E900C9F-2D4B-40C3-94BC-C1A82610A882}" type="parTrans" cxnId="{8762CE3A-8549-4AB6-9EEF-B4F610BEA8BB}">
      <dgm:prSet/>
      <dgm:spPr/>
      <dgm:t>
        <a:bodyPr/>
        <a:lstStyle/>
        <a:p>
          <a:endParaRPr lang="uk-UA" sz="1800"/>
        </a:p>
      </dgm:t>
    </dgm:pt>
    <dgm:pt modelId="{AFF1D045-8823-4D28-BAD6-00DA27BC488B}" type="sibTrans" cxnId="{8762CE3A-8549-4AB6-9EEF-B4F610BEA8BB}">
      <dgm:prSet/>
      <dgm:spPr/>
      <dgm:t>
        <a:bodyPr/>
        <a:lstStyle/>
        <a:p>
          <a:endParaRPr lang="uk-UA" sz="1800"/>
        </a:p>
      </dgm:t>
    </dgm:pt>
    <dgm:pt modelId="{2D02A02A-FD9B-4B62-A4B8-B426F635D88F}">
      <dgm:prSet custT="1"/>
      <dgm:spPr/>
      <dgm:t>
        <a:bodyPr/>
        <a:lstStyle/>
        <a:p>
          <a:pPr rtl="0"/>
          <a:r>
            <a:rPr lang="ru-RU" sz="1800" b="1" smtClean="0"/>
            <a:t>вільне використання твору із зазначенням імені автора;</a:t>
          </a:r>
          <a:endParaRPr lang="uk-UA" sz="1800"/>
        </a:p>
      </dgm:t>
    </dgm:pt>
    <dgm:pt modelId="{E600D6A9-5220-4F57-88F6-307707B6EC0C}" type="parTrans" cxnId="{715876C1-7A8F-4FB5-BDD1-516282EBFC6E}">
      <dgm:prSet/>
      <dgm:spPr/>
      <dgm:t>
        <a:bodyPr/>
        <a:lstStyle/>
        <a:p>
          <a:endParaRPr lang="uk-UA" sz="1800"/>
        </a:p>
      </dgm:t>
    </dgm:pt>
    <dgm:pt modelId="{28CAE7E7-7AE3-4243-B7CF-F135D06CFB4C}" type="sibTrans" cxnId="{715876C1-7A8F-4FB5-BDD1-516282EBFC6E}">
      <dgm:prSet/>
      <dgm:spPr/>
      <dgm:t>
        <a:bodyPr/>
        <a:lstStyle/>
        <a:p>
          <a:endParaRPr lang="uk-UA" sz="1800"/>
        </a:p>
      </dgm:t>
    </dgm:pt>
    <dgm:pt modelId="{61B5D74C-E11D-4A36-8ACB-83D0802BD677}">
      <dgm:prSet custT="1"/>
      <dgm:spPr/>
      <dgm:t>
        <a:bodyPr/>
        <a:lstStyle/>
        <a:p>
          <a:pPr rtl="0"/>
          <a:r>
            <a:rPr lang="ru-RU" sz="1800" b="1" dirty="0" err="1" smtClean="0"/>
            <a:t>вільне</a:t>
          </a:r>
          <a:r>
            <a:rPr lang="ru-RU" sz="1800" b="1" dirty="0" smtClean="0"/>
            <a:t> </a:t>
          </a:r>
          <a:r>
            <a:rPr lang="ru-RU" sz="1800" b="1" dirty="0" err="1" smtClean="0"/>
            <a:t>відтворення</a:t>
          </a:r>
          <a:r>
            <a:rPr lang="ru-RU" sz="1800" b="1" dirty="0" smtClean="0"/>
            <a:t> </a:t>
          </a:r>
          <a:r>
            <a:rPr lang="ru-RU" sz="1800" b="1" dirty="0" err="1" smtClean="0"/>
            <a:t>бібліотеками</a:t>
          </a:r>
          <a:r>
            <a:rPr lang="ru-RU" sz="1800" b="1" dirty="0" smtClean="0"/>
            <a:t> та </a:t>
          </a:r>
          <a:r>
            <a:rPr lang="ru-RU" sz="1800" b="1" dirty="0" err="1" smtClean="0"/>
            <a:t>архівами</a:t>
          </a:r>
          <a:r>
            <a:rPr lang="ru-RU" sz="1800" b="1" dirty="0" smtClean="0"/>
            <a:t> </a:t>
          </a:r>
          <a:r>
            <a:rPr lang="ru-RU" sz="1800" b="1" dirty="0" err="1" smtClean="0"/>
            <a:t>примірників</a:t>
          </a:r>
          <a:r>
            <a:rPr lang="ru-RU" sz="1800" b="1" dirty="0" smtClean="0"/>
            <a:t> </a:t>
          </a:r>
          <a:r>
            <a:rPr lang="uk-UA" sz="1800" b="1" dirty="0" smtClean="0"/>
            <a:t>твору </a:t>
          </a:r>
          <a:r>
            <a:rPr lang="uk-UA" sz="1800" b="1" dirty="0" err="1" smtClean="0"/>
            <a:t>репрографічним</a:t>
          </a:r>
          <a:r>
            <a:rPr lang="uk-UA" sz="1800" b="1" dirty="0" smtClean="0"/>
            <a:t> способом;</a:t>
          </a:r>
          <a:endParaRPr lang="uk-UA" sz="1800" dirty="0"/>
        </a:p>
      </dgm:t>
    </dgm:pt>
    <dgm:pt modelId="{52CA774A-737C-4121-8158-A146B63E98D7}" type="parTrans" cxnId="{7A81B940-A919-4100-842F-BEFBC44730E5}">
      <dgm:prSet/>
      <dgm:spPr/>
      <dgm:t>
        <a:bodyPr/>
        <a:lstStyle/>
        <a:p>
          <a:endParaRPr lang="uk-UA" sz="1800"/>
        </a:p>
      </dgm:t>
    </dgm:pt>
    <dgm:pt modelId="{3BBC1388-ED02-4377-AB7E-14D5509BEE54}" type="sibTrans" cxnId="{7A81B940-A919-4100-842F-BEFBC44730E5}">
      <dgm:prSet/>
      <dgm:spPr/>
      <dgm:t>
        <a:bodyPr/>
        <a:lstStyle/>
        <a:p>
          <a:endParaRPr lang="uk-UA" sz="1800"/>
        </a:p>
      </dgm:t>
    </dgm:pt>
    <dgm:pt modelId="{3C039643-1811-427C-A624-604BE5F65F10}">
      <dgm:prSet custT="1"/>
      <dgm:spPr/>
      <dgm:t>
        <a:bodyPr/>
        <a:lstStyle/>
        <a:p>
          <a:pPr rtl="0"/>
          <a:r>
            <a:rPr lang="ru-RU" sz="1800" b="1" dirty="0" err="1" smtClean="0"/>
            <a:t>вільне</a:t>
          </a:r>
          <a:r>
            <a:rPr lang="ru-RU" sz="1800" b="1" dirty="0" smtClean="0"/>
            <a:t> </a:t>
          </a:r>
          <a:r>
            <a:rPr lang="ru-RU" sz="1800" b="1" dirty="0" err="1" smtClean="0"/>
            <a:t>відтворення</a:t>
          </a:r>
          <a:r>
            <a:rPr lang="ru-RU" sz="1800" b="1" dirty="0" smtClean="0"/>
            <a:t> </a:t>
          </a:r>
          <a:r>
            <a:rPr lang="ru-RU" sz="1800" b="1" dirty="0" err="1" smtClean="0"/>
            <a:t>примірників</a:t>
          </a:r>
          <a:r>
            <a:rPr lang="ru-RU" sz="1800" b="1" dirty="0" smtClean="0"/>
            <a:t> </a:t>
          </a:r>
          <a:r>
            <a:rPr lang="ru-RU" sz="1800" b="1" dirty="0" err="1" smtClean="0"/>
            <a:t>твору</a:t>
          </a:r>
          <a:r>
            <a:rPr lang="ru-RU" sz="1800" b="1" dirty="0" smtClean="0"/>
            <a:t> для </a:t>
          </a:r>
          <a:r>
            <a:rPr lang="ru-RU" sz="1800" b="1" dirty="0" err="1" smtClean="0"/>
            <a:t>навчання</a:t>
          </a:r>
          <a:r>
            <a:rPr lang="ru-RU" sz="1800" b="1" dirty="0" smtClean="0"/>
            <a:t>;</a:t>
          </a:r>
          <a:endParaRPr lang="uk-UA" sz="1800" dirty="0"/>
        </a:p>
      </dgm:t>
    </dgm:pt>
    <dgm:pt modelId="{2D62E66B-CEAC-4784-901F-824A754EA320}" type="parTrans" cxnId="{FC5CEB11-D755-45DA-8D22-C1D1B67F5835}">
      <dgm:prSet/>
      <dgm:spPr/>
      <dgm:t>
        <a:bodyPr/>
        <a:lstStyle/>
        <a:p>
          <a:endParaRPr lang="uk-UA" sz="1800"/>
        </a:p>
      </dgm:t>
    </dgm:pt>
    <dgm:pt modelId="{4F86E2D7-D3A2-4119-9352-C515B1F677B2}" type="sibTrans" cxnId="{FC5CEB11-D755-45DA-8D22-C1D1B67F5835}">
      <dgm:prSet/>
      <dgm:spPr/>
      <dgm:t>
        <a:bodyPr/>
        <a:lstStyle/>
        <a:p>
          <a:endParaRPr lang="uk-UA" sz="1800"/>
        </a:p>
      </dgm:t>
    </dgm:pt>
    <dgm:pt modelId="{48338E04-6E6D-473C-B954-382ADD5025A5}">
      <dgm:prSet/>
      <dgm:spPr/>
      <dgm:t>
        <a:bodyPr/>
        <a:lstStyle/>
        <a:p>
          <a:endParaRPr lang="uk-UA" sz="1800"/>
        </a:p>
      </dgm:t>
    </dgm:pt>
    <dgm:pt modelId="{C41114F3-D8A7-46F8-BBE3-10DF7DD41B68}" type="parTrans" cxnId="{01A8940E-12F4-4C41-AB63-D381E8520B4B}">
      <dgm:prSet/>
      <dgm:spPr/>
      <dgm:t>
        <a:bodyPr/>
        <a:lstStyle/>
        <a:p>
          <a:endParaRPr lang="uk-UA" sz="1800"/>
        </a:p>
      </dgm:t>
    </dgm:pt>
    <dgm:pt modelId="{6988237C-1181-48EC-9530-EE11D2570311}" type="sibTrans" cxnId="{01A8940E-12F4-4C41-AB63-D381E8520B4B}">
      <dgm:prSet/>
      <dgm:spPr/>
      <dgm:t>
        <a:bodyPr/>
        <a:lstStyle/>
        <a:p>
          <a:endParaRPr lang="uk-UA" sz="1800"/>
        </a:p>
      </dgm:t>
    </dgm:pt>
    <dgm:pt modelId="{5E6DA8DB-1B50-4EF4-A894-702F626877E0}">
      <dgm:prSet/>
      <dgm:spPr/>
      <dgm:t>
        <a:bodyPr/>
        <a:lstStyle/>
        <a:p>
          <a:endParaRPr lang="uk-UA" sz="1800"/>
        </a:p>
      </dgm:t>
    </dgm:pt>
    <dgm:pt modelId="{894BB0C8-DCD8-4743-A89E-B792B82AB240}" type="parTrans" cxnId="{6940AE0D-DEBA-4129-939F-3ED6A20EC579}">
      <dgm:prSet/>
      <dgm:spPr/>
      <dgm:t>
        <a:bodyPr/>
        <a:lstStyle/>
        <a:p>
          <a:endParaRPr lang="uk-UA" sz="1800"/>
        </a:p>
      </dgm:t>
    </dgm:pt>
    <dgm:pt modelId="{349F58C8-A371-4971-9AF9-97BE830D4B54}" type="sibTrans" cxnId="{6940AE0D-DEBA-4129-939F-3ED6A20EC579}">
      <dgm:prSet/>
      <dgm:spPr/>
      <dgm:t>
        <a:bodyPr/>
        <a:lstStyle/>
        <a:p>
          <a:endParaRPr lang="uk-UA" sz="1800"/>
        </a:p>
      </dgm:t>
    </dgm:pt>
    <dgm:pt modelId="{AE037CB7-913E-4516-9430-E49B9FD24E9E}">
      <dgm:prSet/>
      <dgm:spPr/>
      <dgm:t>
        <a:bodyPr/>
        <a:lstStyle/>
        <a:p>
          <a:endParaRPr lang="uk-UA" sz="1800"/>
        </a:p>
      </dgm:t>
    </dgm:pt>
    <dgm:pt modelId="{958AC366-C85B-4437-AC3C-BFB5EC9E6409}" type="parTrans" cxnId="{8A3230E1-13ED-41C9-9793-BE2BC732983A}">
      <dgm:prSet/>
      <dgm:spPr/>
      <dgm:t>
        <a:bodyPr/>
        <a:lstStyle/>
        <a:p>
          <a:endParaRPr lang="uk-UA" sz="1800"/>
        </a:p>
      </dgm:t>
    </dgm:pt>
    <dgm:pt modelId="{639CC9EA-EC22-47E8-B8E8-8D05D86DE0DE}" type="sibTrans" cxnId="{8A3230E1-13ED-41C9-9793-BE2BC732983A}">
      <dgm:prSet/>
      <dgm:spPr/>
      <dgm:t>
        <a:bodyPr/>
        <a:lstStyle/>
        <a:p>
          <a:endParaRPr lang="uk-UA" sz="1800"/>
        </a:p>
      </dgm:t>
    </dgm:pt>
    <dgm:pt modelId="{CD4C6B53-5780-419B-A4A1-75EDCCFBBB87}">
      <dgm:prSet/>
      <dgm:spPr/>
      <dgm:t>
        <a:bodyPr/>
        <a:lstStyle/>
        <a:p>
          <a:endParaRPr lang="uk-UA" sz="1800"/>
        </a:p>
      </dgm:t>
    </dgm:pt>
    <dgm:pt modelId="{E99A5C0F-856B-48C8-9765-5E6216A30DE7}" type="parTrans" cxnId="{384CD6EE-A129-462F-897F-315C1B8EB9BE}">
      <dgm:prSet/>
      <dgm:spPr/>
      <dgm:t>
        <a:bodyPr/>
        <a:lstStyle/>
        <a:p>
          <a:endParaRPr lang="uk-UA" sz="1800"/>
        </a:p>
      </dgm:t>
    </dgm:pt>
    <dgm:pt modelId="{73A7639D-B9A7-4FEF-A144-FFA56D9D4765}" type="sibTrans" cxnId="{384CD6EE-A129-462F-897F-315C1B8EB9BE}">
      <dgm:prSet/>
      <dgm:spPr/>
      <dgm:t>
        <a:bodyPr/>
        <a:lstStyle/>
        <a:p>
          <a:endParaRPr lang="uk-UA" sz="1800"/>
        </a:p>
      </dgm:t>
    </dgm:pt>
    <dgm:pt modelId="{C9E291D4-F874-47C6-9C53-2653EB6FEAAE}">
      <dgm:prSet/>
      <dgm:spPr/>
      <dgm:t>
        <a:bodyPr/>
        <a:lstStyle/>
        <a:p>
          <a:endParaRPr lang="uk-UA" sz="1800"/>
        </a:p>
      </dgm:t>
    </dgm:pt>
    <dgm:pt modelId="{A8BE14A6-F9F4-48F1-A295-E6013D85F253}" type="parTrans" cxnId="{CED0A24D-7341-4937-8C77-2769FA663E81}">
      <dgm:prSet/>
      <dgm:spPr/>
      <dgm:t>
        <a:bodyPr/>
        <a:lstStyle/>
        <a:p>
          <a:endParaRPr lang="uk-UA" sz="1800"/>
        </a:p>
      </dgm:t>
    </dgm:pt>
    <dgm:pt modelId="{1D125F0A-C476-4267-8446-50D3CA02A983}" type="sibTrans" cxnId="{CED0A24D-7341-4937-8C77-2769FA663E81}">
      <dgm:prSet/>
      <dgm:spPr/>
      <dgm:t>
        <a:bodyPr/>
        <a:lstStyle/>
        <a:p>
          <a:endParaRPr lang="uk-UA" sz="1800"/>
        </a:p>
      </dgm:t>
    </dgm:pt>
    <dgm:pt modelId="{E97DD942-8FEB-43F0-81FB-9BFAB73BA4C9}">
      <dgm:prSet/>
      <dgm:spPr/>
      <dgm:t>
        <a:bodyPr/>
        <a:lstStyle/>
        <a:p>
          <a:endParaRPr lang="uk-UA" sz="1800"/>
        </a:p>
      </dgm:t>
    </dgm:pt>
    <dgm:pt modelId="{25E1A5CA-C655-4828-8685-122A6A12769F}" type="parTrans" cxnId="{FE528502-3799-4FAF-87E7-EF4F7B38168D}">
      <dgm:prSet/>
      <dgm:spPr/>
      <dgm:t>
        <a:bodyPr/>
        <a:lstStyle/>
        <a:p>
          <a:endParaRPr lang="uk-UA" sz="1800"/>
        </a:p>
      </dgm:t>
    </dgm:pt>
    <dgm:pt modelId="{0D525F3C-55F8-435E-BA5F-2698D359125B}" type="sibTrans" cxnId="{FE528502-3799-4FAF-87E7-EF4F7B38168D}">
      <dgm:prSet/>
      <dgm:spPr/>
      <dgm:t>
        <a:bodyPr/>
        <a:lstStyle/>
        <a:p>
          <a:endParaRPr lang="uk-UA" sz="1800"/>
        </a:p>
      </dgm:t>
    </dgm:pt>
    <dgm:pt modelId="{6BF4DC46-72CD-497A-B2D8-767FDC405BA1}">
      <dgm:prSet/>
      <dgm:spPr/>
      <dgm:t>
        <a:bodyPr/>
        <a:lstStyle/>
        <a:p>
          <a:endParaRPr lang="uk-UA" sz="1800"/>
        </a:p>
      </dgm:t>
    </dgm:pt>
    <dgm:pt modelId="{2BE34B0C-49E3-4C9B-831B-AAD638A699CA}" type="parTrans" cxnId="{6B787DB3-7AD8-485E-A5D4-69EBA750367D}">
      <dgm:prSet/>
      <dgm:spPr/>
      <dgm:t>
        <a:bodyPr/>
        <a:lstStyle/>
        <a:p>
          <a:endParaRPr lang="uk-UA" sz="1800"/>
        </a:p>
      </dgm:t>
    </dgm:pt>
    <dgm:pt modelId="{779A9C6D-A064-4CB5-A8E5-E0701543AA0F}" type="sibTrans" cxnId="{6B787DB3-7AD8-485E-A5D4-69EBA750367D}">
      <dgm:prSet/>
      <dgm:spPr/>
      <dgm:t>
        <a:bodyPr/>
        <a:lstStyle/>
        <a:p>
          <a:endParaRPr lang="uk-UA" sz="1800"/>
        </a:p>
      </dgm:t>
    </dgm:pt>
    <dgm:pt modelId="{917857AC-B3DD-4EF8-BD3A-BD155BC6C278}" type="pres">
      <dgm:prSet presAssocID="{B9AE4A44-174C-4CF5-B017-A9A57FD27AE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6EF5622-8165-43CE-ADC1-5FD79B632A08}" type="pres">
      <dgm:prSet presAssocID="{B9AE4A44-174C-4CF5-B017-A9A57FD27AEC}" presName="diamond" presStyleLbl="bgShp" presStyleIdx="0" presStyleCnt="1" custScaleX="106185"/>
      <dgm:spPr/>
    </dgm:pt>
    <dgm:pt modelId="{C7D6C610-B315-4218-8C11-A5077BB97776}" type="pres">
      <dgm:prSet presAssocID="{B9AE4A44-174C-4CF5-B017-A9A57FD27AEC}" presName="quad1" presStyleLbl="node1" presStyleIdx="0" presStyleCnt="4" custScaleX="183519" custScaleY="111973" custLinFactNeighborX="-20456" custLinFactNeighborY="-161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6CF817-EB3B-4B81-B150-C5BF856916DC}" type="pres">
      <dgm:prSet presAssocID="{B9AE4A44-174C-4CF5-B017-A9A57FD27AEC}" presName="quad2" presStyleLbl="node1" presStyleIdx="1" presStyleCnt="4" custLinFactX="-47484" custLinFactNeighborX="-100000" custLinFactNeighborY="905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D42E6B-E9C6-4A30-99F2-8985A66667DB}" type="pres">
      <dgm:prSet presAssocID="{B9AE4A44-174C-4CF5-B017-A9A57FD27AEC}" presName="quad3" presStyleLbl="node1" presStyleIdx="2" presStyleCnt="4" custLinFactNeighborX="60891" custLinFactNeighborY="16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3AC2F0-E42E-474E-9349-F3BE02CFD107}" type="pres">
      <dgm:prSet presAssocID="{B9AE4A44-174C-4CF5-B017-A9A57FD27AEC}" presName="quad4" presStyleLbl="node1" presStyleIdx="3" presStyleCnt="4" custLinFactNeighborX="80582" custLinFactNeighborY="233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C5CEB11-D755-45DA-8D22-C1D1B67F5835}" srcId="{B9AE4A44-174C-4CF5-B017-A9A57FD27AEC}" destId="{3C039643-1811-427C-A624-604BE5F65F10}" srcOrd="3" destOrd="0" parTransId="{2D62E66B-CEAC-4784-901F-824A754EA320}" sibTransId="{4F86E2D7-D3A2-4119-9352-C515B1F677B2}"/>
    <dgm:cxn modelId="{C4F3300A-521C-4972-BE12-54ECCD6AFA81}" type="presOf" srcId="{61B5D74C-E11D-4A36-8ACB-83D0802BD677}" destId="{07D42E6B-E9C6-4A30-99F2-8985A66667DB}" srcOrd="0" destOrd="0" presId="urn:microsoft.com/office/officeart/2005/8/layout/matrix3"/>
    <dgm:cxn modelId="{715876C1-7A8F-4FB5-BDD1-516282EBFC6E}" srcId="{B9AE4A44-174C-4CF5-B017-A9A57FD27AEC}" destId="{2D02A02A-FD9B-4B62-A4B8-B426F635D88F}" srcOrd="1" destOrd="0" parTransId="{E600D6A9-5220-4F57-88F6-307707B6EC0C}" sibTransId="{28CAE7E7-7AE3-4243-B7CF-F135D06CFB4C}"/>
    <dgm:cxn modelId="{7A81B940-A919-4100-842F-BEFBC44730E5}" srcId="{B9AE4A44-174C-4CF5-B017-A9A57FD27AEC}" destId="{61B5D74C-E11D-4A36-8ACB-83D0802BD677}" srcOrd="2" destOrd="0" parTransId="{52CA774A-737C-4121-8158-A146B63E98D7}" sibTransId="{3BBC1388-ED02-4377-AB7E-14D5509BEE54}"/>
    <dgm:cxn modelId="{FE528502-3799-4FAF-87E7-EF4F7B38168D}" srcId="{B9AE4A44-174C-4CF5-B017-A9A57FD27AEC}" destId="{E97DD942-8FEB-43F0-81FB-9BFAB73BA4C9}" srcOrd="9" destOrd="0" parTransId="{25E1A5CA-C655-4828-8685-122A6A12769F}" sibTransId="{0D525F3C-55F8-435E-BA5F-2698D359125B}"/>
    <dgm:cxn modelId="{384CD6EE-A129-462F-897F-315C1B8EB9BE}" srcId="{B9AE4A44-174C-4CF5-B017-A9A57FD27AEC}" destId="{CD4C6B53-5780-419B-A4A1-75EDCCFBBB87}" srcOrd="7" destOrd="0" parTransId="{E99A5C0F-856B-48C8-9765-5E6216A30DE7}" sibTransId="{73A7639D-B9A7-4FEF-A144-FFA56D9D4765}"/>
    <dgm:cxn modelId="{CED0A24D-7341-4937-8C77-2769FA663E81}" srcId="{B9AE4A44-174C-4CF5-B017-A9A57FD27AEC}" destId="{C9E291D4-F874-47C6-9C53-2653EB6FEAAE}" srcOrd="8" destOrd="0" parTransId="{A8BE14A6-F9F4-48F1-A295-E6013D85F253}" sibTransId="{1D125F0A-C476-4267-8446-50D3CA02A983}"/>
    <dgm:cxn modelId="{1C47DEE5-5E97-4119-8E6F-7A45E6A2C1AB}" type="presOf" srcId="{8639B72D-6018-4E3E-AB86-5FE8274FD3B1}" destId="{C7D6C610-B315-4218-8C11-A5077BB97776}" srcOrd="0" destOrd="0" presId="urn:microsoft.com/office/officeart/2005/8/layout/matrix3"/>
    <dgm:cxn modelId="{4336E1BD-B28A-4EF5-965B-70B26E278013}" type="presOf" srcId="{2D02A02A-FD9B-4B62-A4B8-B426F635D88F}" destId="{7D6CF817-EB3B-4B81-B150-C5BF856916DC}" srcOrd="0" destOrd="0" presId="urn:microsoft.com/office/officeart/2005/8/layout/matrix3"/>
    <dgm:cxn modelId="{EE794245-4BE5-431A-96F2-804A87874B45}" type="presOf" srcId="{3C039643-1811-427C-A624-604BE5F65F10}" destId="{1F3AC2F0-E42E-474E-9349-F3BE02CFD107}" srcOrd="0" destOrd="0" presId="urn:microsoft.com/office/officeart/2005/8/layout/matrix3"/>
    <dgm:cxn modelId="{6B787DB3-7AD8-485E-A5D4-69EBA750367D}" srcId="{B9AE4A44-174C-4CF5-B017-A9A57FD27AEC}" destId="{6BF4DC46-72CD-497A-B2D8-767FDC405BA1}" srcOrd="10" destOrd="0" parTransId="{2BE34B0C-49E3-4C9B-831B-AAD638A699CA}" sibTransId="{779A9C6D-A064-4CB5-A8E5-E0701543AA0F}"/>
    <dgm:cxn modelId="{6940AE0D-DEBA-4129-939F-3ED6A20EC579}" srcId="{B9AE4A44-174C-4CF5-B017-A9A57FD27AEC}" destId="{5E6DA8DB-1B50-4EF4-A894-702F626877E0}" srcOrd="5" destOrd="0" parTransId="{894BB0C8-DCD8-4743-A89E-B792B82AB240}" sibTransId="{349F58C8-A371-4971-9AF9-97BE830D4B54}"/>
    <dgm:cxn modelId="{59AB2225-12F9-470C-A2C5-965A4D70B344}" type="presOf" srcId="{B9AE4A44-174C-4CF5-B017-A9A57FD27AEC}" destId="{917857AC-B3DD-4EF8-BD3A-BD155BC6C278}" srcOrd="0" destOrd="0" presId="urn:microsoft.com/office/officeart/2005/8/layout/matrix3"/>
    <dgm:cxn modelId="{8762CE3A-8549-4AB6-9EEF-B4F610BEA8BB}" srcId="{B9AE4A44-174C-4CF5-B017-A9A57FD27AEC}" destId="{8639B72D-6018-4E3E-AB86-5FE8274FD3B1}" srcOrd="0" destOrd="0" parTransId="{5E900C9F-2D4B-40C3-94BC-C1A82610A882}" sibTransId="{AFF1D045-8823-4D28-BAD6-00DA27BC488B}"/>
    <dgm:cxn modelId="{01A8940E-12F4-4C41-AB63-D381E8520B4B}" srcId="{B9AE4A44-174C-4CF5-B017-A9A57FD27AEC}" destId="{48338E04-6E6D-473C-B954-382ADD5025A5}" srcOrd="4" destOrd="0" parTransId="{C41114F3-D8A7-46F8-BBE3-10DF7DD41B68}" sibTransId="{6988237C-1181-48EC-9530-EE11D2570311}"/>
    <dgm:cxn modelId="{8A3230E1-13ED-41C9-9793-BE2BC732983A}" srcId="{B9AE4A44-174C-4CF5-B017-A9A57FD27AEC}" destId="{AE037CB7-913E-4516-9430-E49B9FD24E9E}" srcOrd="6" destOrd="0" parTransId="{958AC366-C85B-4437-AC3C-BFB5EC9E6409}" sibTransId="{639CC9EA-EC22-47E8-B8E8-8D05D86DE0DE}"/>
    <dgm:cxn modelId="{9B62EFE7-3C8C-43E9-8E87-EE643E657C3D}" type="presParOf" srcId="{917857AC-B3DD-4EF8-BD3A-BD155BC6C278}" destId="{26EF5622-8165-43CE-ADC1-5FD79B632A08}" srcOrd="0" destOrd="0" presId="urn:microsoft.com/office/officeart/2005/8/layout/matrix3"/>
    <dgm:cxn modelId="{C43814BF-9DF4-4CC8-966C-D3F8C84E3BBF}" type="presParOf" srcId="{917857AC-B3DD-4EF8-BD3A-BD155BC6C278}" destId="{C7D6C610-B315-4218-8C11-A5077BB97776}" srcOrd="1" destOrd="0" presId="urn:microsoft.com/office/officeart/2005/8/layout/matrix3"/>
    <dgm:cxn modelId="{DC30956B-053A-48DB-8176-7C9D591884D5}" type="presParOf" srcId="{917857AC-B3DD-4EF8-BD3A-BD155BC6C278}" destId="{7D6CF817-EB3B-4B81-B150-C5BF856916DC}" srcOrd="2" destOrd="0" presId="urn:microsoft.com/office/officeart/2005/8/layout/matrix3"/>
    <dgm:cxn modelId="{0C771B99-4B82-4806-B9D3-E1737EE27287}" type="presParOf" srcId="{917857AC-B3DD-4EF8-BD3A-BD155BC6C278}" destId="{07D42E6B-E9C6-4A30-99F2-8985A66667DB}" srcOrd="3" destOrd="0" presId="urn:microsoft.com/office/officeart/2005/8/layout/matrix3"/>
    <dgm:cxn modelId="{D14E7291-D017-4563-BC59-C949A3CC5F14}" type="presParOf" srcId="{917857AC-B3DD-4EF8-BD3A-BD155BC6C278}" destId="{1F3AC2F0-E42E-474E-9349-F3BE02CFD10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6C25609-87B2-4F33-954F-E45A6F7017E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A9AFA286-54C8-428D-9DB8-5F7C5F7C9FBB}">
      <dgm:prSet custT="1"/>
      <dgm:spPr/>
      <dgm:t>
        <a:bodyPr/>
        <a:lstStyle/>
        <a:p>
          <a:pPr rtl="0"/>
          <a:r>
            <a:rPr lang="ru-RU" sz="1800" b="1" i="1" dirty="0" err="1" smtClean="0"/>
            <a:t>Винахід</a:t>
          </a:r>
          <a:r>
            <a:rPr lang="ru-RU" sz="1800" b="1" i="1" dirty="0" smtClean="0"/>
            <a:t> (</a:t>
          </a:r>
          <a:r>
            <a:rPr lang="ru-RU" sz="1800" b="1" i="1" dirty="0" err="1" smtClean="0"/>
            <a:t>корисна</a:t>
          </a:r>
          <a:r>
            <a:rPr lang="ru-RU" sz="1800" b="1" i="1" dirty="0" smtClean="0"/>
            <a:t> модель) </a:t>
          </a:r>
          <a:r>
            <a:rPr lang="ru-RU" sz="1800" b="1" dirty="0" smtClean="0"/>
            <a:t>– </a:t>
          </a:r>
          <a:r>
            <a:rPr lang="ru-RU" sz="1800" b="1" dirty="0" err="1" smtClean="0"/>
            <a:t>це</a:t>
          </a:r>
          <a:r>
            <a:rPr lang="ru-RU" sz="1800" b="1" dirty="0" smtClean="0"/>
            <a:t> результат </a:t>
          </a:r>
          <a:r>
            <a:rPr lang="ru-RU" sz="1800" b="1" dirty="0" err="1" smtClean="0"/>
            <a:t>інтелектуальної</a:t>
          </a:r>
          <a:r>
            <a:rPr lang="ru-RU" sz="1800" b="1" dirty="0" smtClean="0"/>
            <a:t> </a:t>
          </a:r>
          <a:r>
            <a:rPr lang="ru-RU" sz="1800" b="1" dirty="0" err="1" smtClean="0"/>
            <a:t>діяльності</a:t>
          </a:r>
          <a:r>
            <a:rPr lang="ru-RU" sz="1800" b="1" dirty="0" smtClean="0"/>
            <a:t> </a:t>
          </a:r>
          <a:r>
            <a:rPr lang="ru-RU" sz="1800" b="1" dirty="0" err="1" smtClean="0"/>
            <a:t>людини</a:t>
          </a:r>
          <a:r>
            <a:rPr lang="ru-RU" sz="1800" b="1" dirty="0" smtClean="0"/>
            <a:t> в будь-</a:t>
          </a:r>
          <a:r>
            <a:rPr lang="ru-RU" sz="1800" b="1" dirty="0" err="1" smtClean="0"/>
            <a:t>якій</a:t>
          </a:r>
          <a:r>
            <a:rPr lang="ru-RU" sz="1800" b="1" dirty="0" smtClean="0"/>
            <a:t> </a:t>
          </a:r>
          <a:r>
            <a:rPr lang="ru-RU" sz="1800" b="1" dirty="0" err="1" smtClean="0"/>
            <a:t>сфері</a:t>
          </a:r>
          <a:r>
            <a:rPr lang="ru-RU" sz="1800" b="1" dirty="0" smtClean="0"/>
            <a:t> </a:t>
          </a:r>
          <a:r>
            <a:rPr lang="ru-RU" sz="1800" b="1" dirty="0" err="1" smtClean="0"/>
            <a:t>технології</a:t>
          </a:r>
          <a:r>
            <a:rPr lang="ru-RU" sz="1800" b="1" dirty="0" smtClean="0"/>
            <a:t>.</a:t>
          </a:r>
          <a:endParaRPr lang="uk-UA" sz="1800" dirty="0"/>
        </a:p>
      </dgm:t>
    </dgm:pt>
    <dgm:pt modelId="{FC238BDB-311A-4A61-84E9-6F3861922466}" type="parTrans" cxnId="{56316525-7460-4206-9D4B-FBFD90B71C43}">
      <dgm:prSet/>
      <dgm:spPr/>
      <dgm:t>
        <a:bodyPr/>
        <a:lstStyle/>
        <a:p>
          <a:endParaRPr lang="uk-UA" sz="1800"/>
        </a:p>
      </dgm:t>
    </dgm:pt>
    <dgm:pt modelId="{1882B691-1597-4061-96D0-62B6E21E37FC}" type="sibTrans" cxnId="{56316525-7460-4206-9D4B-FBFD90B71C43}">
      <dgm:prSet/>
      <dgm:spPr/>
      <dgm:t>
        <a:bodyPr/>
        <a:lstStyle/>
        <a:p>
          <a:endParaRPr lang="uk-UA" sz="1800"/>
        </a:p>
      </dgm:t>
    </dgm:pt>
    <dgm:pt modelId="{EC875D34-84B8-4BA3-80CD-075A4399ED0B}">
      <dgm:prSet custT="1"/>
      <dgm:spPr/>
      <dgm:t>
        <a:bodyPr/>
        <a:lstStyle/>
        <a:p>
          <a:pPr rtl="0"/>
          <a:r>
            <a:rPr lang="ru-RU" sz="1800" b="1" dirty="0" smtClean="0"/>
            <a:t>Для </a:t>
          </a:r>
          <a:r>
            <a:rPr lang="ru-RU" sz="1800" b="1" dirty="0" err="1" smtClean="0"/>
            <a:t>набуття</a:t>
          </a:r>
          <a:r>
            <a:rPr lang="ru-RU" sz="1800" b="1" dirty="0" smtClean="0"/>
            <a:t> права </a:t>
          </a:r>
          <a:r>
            <a:rPr lang="ru-RU" sz="1800" b="1" dirty="0" err="1" smtClean="0"/>
            <a:t>інтелектуальної</a:t>
          </a:r>
          <a:r>
            <a:rPr lang="ru-RU" sz="1800" b="1" dirty="0" smtClean="0"/>
            <a:t> </a:t>
          </a:r>
          <a:r>
            <a:rPr lang="ru-RU" sz="1800" b="1" dirty="0" err="1" smtClean="0"/>
            <a:t>власності</a:t>
          </a:r>
          <a:r>
            <a:rPr lang="ru-RU" sz="1800" b="1" dirty="0" smtClean="0"/>
            <a:t> на </a:t>
          </a:r>
          <a:r>
            <a:rPr lang="ru-RU" sz="1800" b="1" dirty="0" err="1" smtClean="0"/>
            <a:t>винахід</a:t>
          </a:r>
          <a:r>
            <a:rPr lang="ru-RU" sz="1800" b="1" dirty="0" smtClean="0"/>
            <a:t>(</a:t>
          </a:r>
          <a:r>
            <a:rPr lang="ru-RU" sz="1800" b="1" dirty="0" err="1" smtClean="0"/>
            <a:t>корисну</a:t>
          </a:r>
          <a:r>
            <a:rPr lang="ru-RU" sz="1800" b="1" dirty="0" smtClean="0"/>
            <a:t> модель) </a:t>
          </a:r>
          <a:r>
            <a:rPr lang="ru-RU" sz="1800" b="1" dirty="0" err="1" smtClean="0"/>
            <a:t>він</a:t>
          </a:r>
          <a:r>
            <a:rPr lang="ru-RU" sz="1800" b="1" dirty="0" smtClean="0"/>
            <a:t> повинен </a:t>
          </a:r>
          <a:r>
            <a:rPr lang="ru-RU" sz="1800" b="1" dirty="0" err="1" smtClean="0"/>
            <a:t>відповідати</a:t>
          </a:r>
          <a:r>
            <a:rPr lang="ru-RU" sz="1800" b="1" dirty="0" smtClean="0"/>
            <a:t> </a:t>
          </a:r>
          <a:r>
            <a:rPr lang="ru-RU" sz="1800" b="1" dirty="0" err="1" smtClean="0"/>
            <a:t>умовам</a:t>
          </a:r>
          <a:r>
            <a:rPr lang="ru-RU" sz="1800" b="1" dirty="0" smtClean="0"/>
            <a:t> </a:t>
          </a:r>
          <a:r>
            <a:rPr lang="ru-RU" sz="1800" b="1" dirty="0" err="1" smtClean="0"/>
            <a:t>певним</a:t>
          </a:r>
          <a:r>
            <a:rPr lang="ru-RU" sz="1800" b="1" dirty="0" smtClean="0"/>
            <a:t> </a:t>
          </a:r>
          <a:r>
            <a:rPr lang="ru-RU" sz="1800" b="1" dirty="0" err="1" smtClean="0"/>
            <a:t>законодавчим</a:t>
          </a:r>
          <a:r>
            <a:rPr lang="ru-RU" sz="1800" b="1" dirty="0" smtClean="0"/>
            <a:t> </a:t>
          </a:r>
          <a:r>
            <a:rPr lang="ru-RU" sz="1800" b="1" dirty="0" err="1" smtClean="0"/>
            <a:t>умовам</a:t>
          </a:r>
          <a:r>
            <a:rPr lang="ru-RU" sz="1800" b="1" dirty="0" smtClean="0"/>
            <a:t> </a:t>
          </a:r>
          <a:r>
            <a:rPr lang="ru-RU" sz="1800" b="1" dirty="0" err="1" smtClean="0"/>
            <a:t>патентоздатності</a:t>
          </a:r>
          <a:r>
            <a:rPr lang="ru-RU" sz="1800" b="1" dirty="0" smtClean="0"/>
            <a:t>, а </a:t>
          </a:r>
          <a:r>
            <a:rPr lang="ru-RU" sz="1800" b="1" dirty="0" err="1" smtClean="0"/>
            <a:t>саме</a:t>
          </a:r>
          <a:r>
            <a:rPr lang="ru-RU" sz="1800" b="1" dirty="0" smtClean="0"/>
            <a:t>:</a:t>
          </a:r>
          <a:endParaRPr lang="uk-UA" sz="1800" dirty="0"/>
        </a:p>
      </dgm:t>
    </dgm:pt>
    <dgm:pt modelId="{0EE9BD5B-8991-4DDE-950E-3CDD9C515C2F}" type="parTrans" cxnId="{25A1512D-B218-4C76-89E5-884B6C823C01}">
      <dgm:prSet/>
      <dgm:spPr/>
      <dgm:t>
        <a:bodyPr/>
        <a:lstStyle/>
        <a:p>
          <a:endParaRPr lang="uk-UA" sz="1800"/>
        </a:p>
      </dgm:t>
    </dgm:pt>
    <dgm:pt modelId="{AD5284B3-631E-4752-8021-DB799AECD88C}" type="sibTrans" cxnId="{25A1512D-B218-4C76-89E5-884B6C823C01}">
      <dgm:prSet/>
      <dgm:spPr/>
      <dgm:t>
        <a:bodyPr/>
        <a:lstStyle/>
        <a:p>
          <a:endParaRPr lang="uk-UA" sz="1800"/>
        </a:p>
      </dgm:t>
    </dgm:pt>
    <dgm:pt modelId="{FCC4BA17-BB6E-4027-9301-92798A9E392F}">
      <dgm:prSet custT="1"/>
      <dgm:spPr/>
      <dgm:t>
        <a:bodyPr/>
        <a:lstStyle/>
        <a:p>
          <a:pPr rtl="0"/>
          <a:r>
            <a:rPr lang="ru-RU" sz="1800" b="1" smtClean="0"/>
            <a:t>винахід повинен бути новим, мати винахідницький рівень і </a:t>
          </a:r>
          <a:r>
            <a:rPr lang="uk-UA" sz="1800" b="1" smtClean="0"/>
            <a:t>бути промислово придатним.</a:t>
          </a:r>
          <a:endParaRPr lang="uk-UA" sz="1800"/>
        </a:p>
      </dgm:t>
    </dgm:pt>
    <dgm:pt modelId="{E5DB40E6-9FBD-45A3-8ADC-448E2377CAA2}" type="parTrans" cxnId="{FD5A6B4A-7A95-45D0-8A76-B267DF14122F}">
      <dgm:prSet/>
      <dgm:spPr/>
      <dgm:t>
        <a:bodyPr/>
        <a:lstStyle/>
        <a:p>
          <a:endParaRPr lang="uk-UA" sz="1800"/>
        </a:p>
      </dgm:t>
    </dgm:pt>
    <dgm:pt modelId="{C8AB6917-39E1-49FA-945E-160AAE401B32}" type="sibTrans" cxnId="{FD5A6B4A-7A95-45D0-8A76-B267DF14122F}">
      <dgm:prSet/>
      <dgm:spPr/>
      <dgm:t>
        <a:bodyPr/>
        <a:lstStyle/>
        <a:p>
          <a:endParaRPr lang="uk-UA" sz="1800"/>
        </a:p>
      </dgm:t>
    </dgm:pt>
    <dgm:pt modelId="{589575A0-D564-4B48-9B00-707905798464}">
      <dgm:prSet custT="1"/>
      <dgm:spPr/>
      <dgm:t>
        <a:bodyPr/>
        <a:lstStyle/>
        <a:p>
          <a:pPr rtl="0"/>
          <a:r>
            <a:rPr lang="ru-RU" sz="1800" b="1" smtClean="0"/>
            <a:t>корисна повинна бути новою і промислово придатною.</a:t>
          </a:r>
          <a:endParaRPr lang="uk-UA" sz="1800"/>
        </a:p>
      </dgm:t>
    </dgm:pt>
    <dgm:pt modelId="{EF7CF217-45C7-4137-8A0C-CD3B58586D59}" type="parTrans" cxnId="{17A92452-0F7E-4730-8B22-1423B5C66393}">
      <dgm:prSet/>
      <dgm:spPr/>
      <dgm:t>
        <a:bodyPr/>
        <a:lstStyle/>
        <a:p>
          <a:endParaRPr lang="uk-UA" sz="1800"/>
        </a:p>
      </dgm:t>
    </dgm:pt>
    <dgm:pt modelId="{5815ED33-7257-4210-AB9F-4F49738B9B4E}" type="sibTrans" cxnId="{17A92452-0F7E-4730-8B22-1423B5C66393}">
      <dgm:prSet/>
      <dgm:spPr/>
      <dgm:t>
        <a:bodyPr/>
        <a:lstStyle/>
        <a:p>
          <a:endParaRPr lang="uk-UA" sz="1800"/>
        </a:p>
      </dgm:t>
    </dgm:pt>
    <dgm:pt modelId="{04551DBD-1ED8-4175-B9CC-DF653EA306CB}" type="pres">
      <dgm:prSet presAssocID="{26C25609-87B2-4F33-954F-E45A6F7017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E8ECA9F-BCA6-4B6F-9B66-C63722204927}" type="pres">
      <dgm:prSet presAssocID="{A9AFA286-54C8-428D-9DB8-5F7C5F7C9FBB}" presName="parentText" presStyleLbl="node1" presStyleIdx="0" presStyleCnt="4" custLinFactY="-14781" custLinFactNeighborX="5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051C45-ADD2-424A-8161-D0679C936FEC}" type="pres">
      <dgm:prSet presAssocID="{1882B691-1597-4061-96D0-62B6E21E37FC}" presName="spacer" presStyleCnt="0"/>
      <dgm:spPr/>
    </dgm:pt>
    <dgm:pt modelId="{B13F580E-2420-44C4-8E7B-4DBE6F81C9BF}" type="pres">
      <dgm:prSet presAssocID="{EC875D34-84B8-4BA3-80CD-075A4399ED0B}" presName="parentText" presStyleLbl="node1" presStyleIdx="1" presStyleCnt="4" custScaleY="12407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0DF195-BB5A-45AA-B4D6-F985AABDCCDD}" type="pres">
      <dgm:prSet presAssocID="{AD5284B3-631E-4752-8021-DB799AECD88C}" presName="spacer" presStyleCnt="0"/>
      <dgm:spPr/>
    </dgm:pt>
    <dgm:pt modelId="{79D805BD-692E-4B43-ADE5-BD3A189DCB5C}" type="pres">
      <dgm:prSet presAssocID="{FCC4BA17-BB6E-4027-9301-92798A9E392F}" presName="parentText" presStyleLbl="node1" presStyleIdx="2" presStyleCnt="4" custLinFactY="4817" custLinFactNeighborX="-28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FDC411-A793-41C4-8DE3-72C010BA2700}" type="pres">
      <dgm:prSet presAssocID="{C8AB6917-39E1-49FA-945E-160AAE401B32}" presName="spacer" presStyleCnt="0"/>
      <dgm:spPr/>
    </dgm:pt>
    <dgm:pt modelId="{37B05D15-19A7-4644-A9B3-F895714C8DB6}" type="pres">
      <dgm:prSet presAssocID="{589575A0-D564-4B48-9B00-707905798464}" presName="parentText" presStyleLbl="node1" presStyleIdx="3" presStyleCnt="4" custLinFactY="1062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1DC0B63-7BE1-48FD-BD59-952B62D66B1E}" type="presOf" srcId="{A9AFA286-54C8-428D-9DB8-5F7C5F7C9FBB}" destId="{8E8ECA9F-BCA6-4B6F-9B66-C63722204927}" srcOrd="0" destOrd="0" presId="urn:microsoft.com/office/officeart/2005/8/layout/vList2"/>
    <dgm:cxn modelId="{06F34A07-53F6-4294-AE68-423DC433DA3A}" type="presOf" srcId="{FCC4BA17-BB6E-4027-9301-92798A9E392F}" destId="{79D805BD-692E-4B43-ADE5-BD3A189DCB5C}" srcOrd="0" destOrd="0" presId="urn:microsoft.com/office/officeart/2005/8/layout/vList2"/>
    <dgm:cxn modelId="{FD5A6B4A-7A95-45D0-8A76-B267DF14122F}" srcId="{26C25609-87B2-4F33-954F-E45A6F7017E4}" destId="{FCC4BA17-BB6E-4027-9301-92798A9E392F}" srcOrd="2" destOrd="0" parTransId="{E5DB40E6-9FBD-45A3-8ADC-448E2377CAA2}" sibTransId="{C8AB6917-39E1-49FA-945E-160AAE401B32}"/>
    <dgm:cxn modelId="{17A92452-0F7E-4730-8B22-1423B5C66393}" srcId="{26C25609-87B2-4F33-954F-E45A6F7017E4}" destId="{589575A0-D564-4B48-9B00-707905798464}" srcOrd="3" destOrd="0" parTransId="{EF7CF217-45C7-4137-8A0C-CD3B58586D59}" sibTransId="{5815ED33-7257-4210-AB9F-4F49738B9B4E}"/>
    <dgm:cxn modelId="{56316525-7460-4206-9D4B-FBFD90B71C43}" srcId="{26C25609-87B2-4F33-954F-E45A6F7017E4}" destId="{A9AFA286-54C8-428D-9DB8-5F7C5F7C9FBB}" srcOrd="0" destOrd="0" parTransId="{FC238BDB-311A-4A61-84E9-6F3861922466}" sibTransId="{1882B691-1597-4061-96D0-62B6E21E37FC}"/>
    <dgm:cxn modelId="{AEF4F974-2DE2-4882-AC5B-12DE1B2B3C7D}" type="presOf" srcId="{589575A0-D564-4B48-9B00-707905798464}" destId="{37B05D15-19A7-4644-A9B3-F895714C8DB6}" srcOrd="0" destOrd="0" presId="urn:microsoft.com/office/officeart/2005/8/layout/vList2"/>
    <dgm:cxn modelId="{E564AAA5-48AD-4FC3-9AD3-F62BA476BD71}" type="presOf" srcId="{EC875D34-84B8-4BA3-80CD-075A4399ED0B}" destId="{B13F580E-2420-44C4-8E7B-4DBE6F81C9BF}" srcOrd="0" destOrd="0" presId="urn:microsoft.com/office/officeart/2005/8/layout/vList2"/>
    <dgm:cxn modelId="{951D02D4-50EC-480A-B044-E363F844F8B4}" type="presOf" srcId="{26C25609-87B2-4F33-954F-E45A6F7017E4}" destId="{04551DBD-1ED8-4175-B9CC-DF653EA306CB}" srcOrd="0" destOrd="0" presId="urn:microsoft.com/office/officeart/2005/8/layout/vList2"/>
    <dgm:cxn modelId="{25A1512D-B218-4C76-89E5-884B6C823C01}" srcId="{26C25609-87B2-4F33-954F-E45A6F7017E4}" destId="{EC875D34-84B8-4BA3-80CD-075A4399ED0B}" srcOrd="1" destOrd="0" parTransId="{0EE9BD5B-8991-4DDE-950E-3CDD9C515C2F}" sibTransId="{AD5284B3-631E-4752-8021-DB799AECD88C}"/>
    <dgm:cxn modelId="{0213F2FF-2E23-4F63-B9A2-44CEA7C478A4}" type="presParOf" srcId="{04551DBD-1ED8-4175-B9CC-DF653EA306CB}" destId="{8E8ECA9F-BCA6-4B6F-9B66-C63722204927}" srcOrd="0" destOrd="0" presId="urn:microsoft.com/office/officeart/2005/8/layout/vList2"/>
    <dgm:cxn modelId="{DBA2BDF7-77F7-44AE-816B-38AAF9E5B457}" type="presParOf" srcId="{04551DBD-1ED8-4175-B9CC-DF653EA306CB}" destId="{65051C45-ADD2-424A-8161-D0679C936FEC}" srcOrd="1" destOrd="0" presId="urn:microsoft.com/office/officeart/2005/8/layout/vList2"/>
    <dgm:cxn modelId="{0A86F7E9-167D-4471-9A6D-9B4849BA94D2}" type="presParOf" srcId="{04551DBD-1ED8-4175-B9CC-DF653EA306CB}" destId="{B13F580E-2420-44C4-8E7B-4DBE6F81C9BF}" srcOrd="2" destOrd="0" presId="urn:microsoft.com/office/officeart/2005/8/layout/vList2"/>
    <dgm:cxn modelId="{A3C7DEC9-758F-4833-8CF4-36A535ECDE38}" type="presParOf" srcId="{04551DBD-1ED8-4175-B9CC-DF653EA306CB}" destId="{350DF195-BB5A-45AA-B4D6-F985AABDCCDD}" srcOrd="3" destOrd="0" presId="urn:microsoft.com/office/officeart/2005/8/layout/vList2"/>
    <dgm:cxn modelId="{998B029E-AD35-43B1-8C23-317B29FE4AF4}" type="presParOf" srcId="{04551DBD-1ED8-4175-B9CC-DF653EA306CB}" destId="{79D805BD-692E-4B43-ADE5-BD3A189DCB5C}" srcOrd="4" destOrd="0" presId="urn:microsoft.com/office/officeart/2005/8/layout/vList2"/>
    <dgm:cxn modelId="{5109E5D5-326C-4DE1-A392-F9153FA9AB3F}" type="presParOf" srcId="{04551DBD-1ED8-4175-B9CC-DF653EA306CB}" destId="{7EFDC411-A793-41C4-8DE3-72C010BA2700}" srcOrd="5" destOrd="0" presId="urn:microsoft.com/office/officeart/2005/8/layout/vList2"/>
    <dgm:cxn modelId="{9437918C-3FD8-4F4B-BE61-71B6E5CEB6E5}" type="presParOf" srcId="{04551DBD-1ED8-4175-B9CC-DF653EA306CB}" destId="{37B05D15-19A7-4644-A9B3-F895714C8D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1B00EF8-FA33-4C85-B10F-45E9C02B7397}" type="doc">
      <dgm:prSet loTypeId="urn:microsoft.com/office/officeart/2005/8/layout/arrow6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B8B3E9B9-4C4A-47EE-975A-A742E08AE91B}">
      <dgm:prSet phldrT="[Текст]"/>
      <dgm:spPr/>
      <dgm:t>
        <a:bodyPr/>
        <a:lstStyle/>
        <a:p>
          <a:r>
            <a:rPr lang="uk-UA" b="1" dirty="0" smtClean="0"/>
            <a:t>Винахід.</a:t>
          </a:r>
          <a:endParaRPr lang="uk-UA" dirty="0"/>
        </a:p>
      </dgm:t>
    </dgm:pt>
    <dgm:pt modelId="{93F314E1-91CB-4D6B-AB3A-05716218F5C4}" type="parTrans" cxnId="{09E6B22E-92DC-4CC9-ACAD-5AF17471E0B4}">
      <dgm:prSet/>
      <dgm:spPr/>
      <dgm:t>
        <a:bodyPr/>
        <a:lstStyle/>
        <a:p>
          <a:endParaRPr lang="uk-UA"/>
        </a:p>
      </dgm:t>
    </dgm:pt>
    <dgm:pt modelId="{4ED711E2-B940-4574-A778-2FE0EF34953C}" type="sibTrans" cxnId="{09E6B22E-92DC-4CC9-ACAD-5AF17471E0B4}">
      <dgm:prSet/>
      <dgm:spPr/>
      <dgm:t>
        <a:bodyPr/>
        <a:lstStyle/>
        <a:p>
          <a:endParaRPr lang="uk-UA"/>
        </a:p>
      </dgm:t>
    </dgm:pt>
    <dgm:pt modelId="{EA63646A-2A51-46A9-8C6C-5BB9B7F1511C}">
      <dgm:prSet phldrT="[Текст]"/>
      <dgm:spPr/>
      <dgm:t>
        <a:bodyPr/>
        <a:lstStyle/>
        <a:p>
          <a:r>
            <a:rPr lang="uk-UA" b="1" dirty="0" smtClean="0"/>
            <a:t>Корисна модель</a:t>
          </a:r>
          <a:endParaRPr lang="uk-UA" dirty="0"/>
        </a:p>
      </dgm:t>
    </dgm:pt>
    <dgm:pt modelId="{348B8707-3896-4CAB-B211-D22F92E5DAAE}" type="parTrans" cxnId="{4EB8E54C-0E4B-4C91-BAF3-8D247687048A}">
      <dgm:prSet/>
      <dgm:spPr/>
      <dgm:t>
        <a:bodyPr/>
        <a:lstStyle/>
        <a:p>
          <a:endParaRPr lang="uk-UA"/>
        </a:p>
      </dgm:t>
    </dgm:pt>
    <dgm:pt modelId="{0AEB6250-23DE-4415-A14D-123BDE9589FC}" type="sibTrans" cxnId="{4EB8E54C-0E4B-4C91-BAF3-8D247687048A}">
      <dgm:prSet/>
      <dgm:spPr/>
      <dgm:t>
        <a:bodyPr/>
        <a:lstStyle/>
        <a:p>
          <a:endParaRPr lang="uk-UA"/>
        </a:p>
      </dgm:t>
    </dgm:pt>
    <dgm:pt modelId="{013079D0-CE4C-4F12-8ED1-5C5BAFAEDA5E}" type="pres">
      <dgm:prSet presAssocID="{71B00EF8-FA33-4C85-B10F-45E9C02B739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8C0D89E-27D7-4EB5-9139-7D57CA79B9CA}" type="pres">
      <dgm:prSet presAssocID="{71B00EF8-FA33-4C85-B10F-45E9C02B7397}" presName="ribbon" presStyleLbl="node1" presStyleIdx="0" presStyleCnt="1" custLinFactNeighborX="6179" custLinFactNeighborY="0"/>
      <dgm:spPr/>
    </dgm:pt>
    <dgm:pt modelId="{74C93302-1E24-4243-A02A-508A20AFFE6F}" type="pres">
      <dgm:prSet presAssocID="{71B00EF8-FA33-4C85-B10F-45E9C02B7397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2F2F6D-C55A-4500-A954-AA74E7FCD0B7}" type="pres">
      <dgm:prSet presAssocID="{71B00EF8-FA33-4C85-B10F-45E9C02B7397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9E6B22E-92DC-4CC9-ACAD-5AF17471E0B4}" srcId="{71B00EF8-FA33-4C85-B10F-45E9C02B7397}" destId="{B8B3E9B9-4C4A-47EE-975A-A742E08AE91B}" srcOrd="0" destOrd="0" parTransId="{93F314E1-91CB-4D6B-AB3A-05716218F5C4}" sibTransId="{4ED711E2-B940-4574-A778-2FE0EF34953C}"/>
    <dgm:cxn modelId="{4EB8E54C-0E4B-4C91-BAF3-8D247687048A}" srcId="{71B00EF8-FA33-4C85-B10F-45E9C02B7397}" destId="{EA63646A-2A51-46A9-8C6C-5BB9B7F1511C}" srcOrd="1" destOrd="0" parTransId="{348B8707-3896-4CAB-B211-D22F92E5DAAE}" sibTransId="{0AEB6250-23DE-4415-A14D-123BDE9589FC}"/>
    <dgm:cxn modelId="{8BA6F292-9931-4861-99B9-2A61572C4060}" type="presOf" srcId="{71B00EF8-FA33-4C85-B10F-45E9C02B7397}" destId="{013079D0-CE4C-4F12-8ED1-5C5BAFAEDA5E}" srcOrd="0" destOrd="0" presId="urn:microsoft.com/office/officeart/2005/8/layout/arrow6"/>
    <dgm:cxn modelId="{C82F4054-8533-4DFB-9C34-A9F6517A644F}" type="presOf" srcId="{B8B3E9B9-4C4A-47EE-975A-A742E08AE91B}" destId="{74C93302-1E24-4243-A02A-508A20AFFE6F}" srcOrd="0" destOrd="0" presId="urn:microsoft.com/office/officeart/2005/8/layout/arrow6"/>
    <dgm:cxn modelId="{55FD520B-4329-4F58-B131-0BD594F65044}" type="presOf" srcId="{EA63646A-2A51-46A9-8C6C-5BB9B7F1511C}" destId="{EE2F2F6D-C55A-4500-A954-AA74E7FCD0B7}" srcOrd="0" destOrd="0" presId="urn:microsoft.com/office/officeart/2005/8/layout/arrow6"/>
    <dgm:cxn modelId="{C8055479-C55F-41B3-81DA-D912BDD470A5}" type="presParOf" srcId="{013079D0-CE4C-4F12-8ED1-5C5BAFAEDA5E}" destId="{08C0D89E-27D7-4EB5-9139-7D57CA79B9CA}" srcOrd="0" destOrd="0" presId="urn:microsoft.com/office/officeart/2005/8/layout/arrow6"/>
    <dgm:cxn modelId="{A752A1FC-7E64-415C-8E1C-3F2D51229247}" type="presParOf" srcId="{013079D0-CE4C-4F12-8ED1-5C5BAFAEDA5E}" destId="{74C93302-1E24-4243-A02A-508A20AFFE6F}" srcOrd="1" destOrd="0" presId="urn:microsoft.com/office/officeart/2005/8/layout/arrow6"/>
    <dgm:cxn modelId="{39D33605-1650-4C8D-949E-AAECD383E47E}" type="presParOf" srcId="{013079D0-CE4C-4F12-8ED1-5C5BAFAEDA5E}" destId="{EE2F2F6D-C55A-4500-A954-AA74E7FCD0B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03D0AE-FDAE-4A70-8BEB-103D95500B93}" type="doc">
      <dgm:prSet loTypeId="urn:microsoft.com/office/officeart/2005/8/layout/hProcess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14BA359A-791D-40BD-9E65-740A867CD5AA}">
      <dgm:prSet phldrT="[Текст]" phldr="1" custT="1"/>
      <dgm:spPr/>
      <dgm:t>
        <a:bodyPr/>
        <a:lstStyle/>
        <a:p>
          <a:endParaRPr lang="uk-UA" sz="2000" dirty="0"/>
        </a:p>
      </dgm:t>
    </dgm:pt>
    <dgm:pt modelId="{FB3D6D6B-9C9F-42B9-9446-4700D7B89740}" type="parTrans" cxnId="{2419340E-C45F-4ED6-9020-3251E16BC885}">
      <dgm:prSet/>
      <dgm:spPr/>
      <dgm:t>
        <a:bodyPr/>
        <a:lstStyle/>
        <a:p>
          <a:endParaRPr lang="uk-UA" sz="2000"/>
        </a:p>
      </dgm:t>
    </dgm:pt>
    <dgm:pt modelId="{9CF8E98C-54DF-46CD-BCF5-40FAF9A4344B}" type="sibTrans" cxnId="{2419340E-C45F-4ED6-9020-3251E16BC885}">
      <dgm:prSet/>
      <dgm:spPr/>
      <dgm:t>
        <a:bodyPr/>
        <a:lstStyle/>
        <a:p>
          <a:endParaRPr lang="uk-UA" sz="2000"/>
        </a:p>
      </dgm:t>
    </dgm:pt>
    <dgm:pt modelId="{CA0D9670-3702-4D8E-87E2-B98F0530A93B}">
      <dgm:prSet phldrT="[Текст]" custT="1"/>
      <dgm:spPr/>
      <dgm:t>
        <a:bodyPr/>
        <a:lstStyle/>
        <a:p>
          <a:r>
            <a:rPr lang="ru-RU" sz="2000" b="1" dirty="0" err="1" smtClean="0"/>
            <a:t>охороняється</a:t>
          </a:r>
          <a:r>
            <a:rPr lang="ru-RU" sz="2000" b="1" dirty="0" smtClean="0"/>
            <a:t> державою і </a:t>
          </a:r>
          <a:r>
            <a:rPr lang="ru-RU" sz="2000" b="1" dirty="0" err="1" smtClean="0"/>
            <a:t>засвідчується</a:t>
          </a:r>
          <a:r>
            <a:rPr lang="ru-RU" sz="2000" b="1" dirty="0" smtClean="0"/>
            <a:t> патентом.</a:t>
          </a:r>
          <a:endParaRPr lang="uk-UA" sz="2000" dirty="0"/>
        </a:p>
      </dgm:t>
    </dgm:pt>
    <dgm:pt modelId="{190EB574-A0AF-4F06-87A3-6DF0DE4C3156}" type="parTrans" cxnId="{F32511DE-186A-4E6F-A74D-6F4E8BA00EE7}">
      <dgm:prSet/>
      <dgm:spPr/>
      <dgm:t>
        <a:bodyPr/>
        <a:lstStyle/>
        <a:p>
          <a:endParaRPr lang="uk-UA" sz="2000"/>
        </a:p>
      </dgm:t>
    </dgm:pt>
    <dgm:pt modelId="{26DD3529-95CD-4830-81ED-A0352186B771}" type="sibTrans" cxnId="{F32511DE-186A-4E6F-A74D-6F4E8BA00EE7}">
      <dgm:prSet/>
      <dgm:spPr/>
      <dgm:t>
        <a:bodyPr/>
        <a:lstStyle/>
        <a:p>
          <a:endParaRPr lang="uk-UA" sz="2000"/>
        </a:p>
      </dgm:t>
    </dgm:pt>
    <dgm:pt modelId="{4CA3A98C-D533-44FC-A423-CAC507B126C9}">
      <dgm:prSet phldrT="[Текст]" phldr="1" custT="1"/>
      <dgm:spPr/>
      <dgm:t>
        <a:bodyPr/>
        <a:lstStyle/>
        <a:p>
          <a:endParaRPr lang="uk-UA" sz="2000"/>
        </a:p>
      </dgm:t>
    </dgm:pt>
    <dgm:pt modelId="{B58D0423-D70F-4301-9C16-3736277D06D8}" type="parTrans" cxnId="{16AF059B-C24C-4096-A31A-576A7703D523}">
      <dgm:prSet/>
      <dgm:spPr/>
      <dgm:t>
        <a:bodyPr/>
        <a:lstStyle/>
        <a:p>
          <a:endParaRPr lang="uk-UA" sz="2000"/>
        </a:p>
      </dgm:t>
    </dgm:pt>
    <dgm:pt modelId="{8144B726-7673-4999-BE99-AEEAFCCD0B14}" type="sibTrans" cxnId="{16AF059B-C24C-4096-A31A-576A7703D523}">
      <dgm:prSet/>
      <dgm:spPr/>
      <dgm:t>
        <a:bodyPr/>
        <a:lstStyle/>
        <a:p>
          <a:endParaRPr lang="uk-UA" sz="2000"/>
        </a:p>
      </dgm:t>
    </dgm:pt>
    <dgm:pt modelId="{6A9E97E5-167A-4720-A5EF-95310248E5C7}">
      <dgm:prSet phldrT="[Текст]" custT="1"/>
      <dgm:spPr/>
      <dgm:t>
        <a:bodyPr/>
        <a:lstStyle/>
        <a:p>
          <a:r>
            <a:rPr lang="ru-RU" sz="2000" b="1" dirty="0" err="1" smtClean="0"/>
            <a:t>Винахіднику</a:t>
          </a:r>
          <a:r>
            <a:rPr lang="ru-RU" sz="2000" b="1" dirty="0" smtClean="0"/>
            <a:t> </a:t>
          </a:r>
          <a:r>
            <a:rPr lang="ru-RU" sz="2000" b="1" dirty="0" err="1" smtClean="0"/>
            <a:t>належить</a:t>
          </a:r>
          <a:r>
            <a:rPr lang="ru-RU" sz="2000" b="1" dirty="0" smtClean="0"/>
            <a:t> право авторства, яке є </a:t>
          </a:r>
          <a:r>
            <a:rPr lang="ru-RU" sz="2000" b="1" dirty="0" err="1" smtClean="0"/>
            <a:t>невід’ємним</a:t>
          </a:r>
          <a:r>
            <a:rPr lang="ru-RU" sz="2000" b="1" dirty="0" smtClean="0"/>
            <a:t> </a:t>
          </a:r>
          <a:r>
            <a:rPr lang="ru-RU" sz="2000" b="1" dirty="0" err="1" smtClean="0"/>
            <a:t>особистим</a:t>
          </a:r>
          <a:r>
            <a:rPr lang="ru-RU" sz="2000" b="1" dirty="0" smtClean="0"/>
            <a:t> правом і </a:t>
          </a:r>
          <a:r>
            <a:rPr lang="ru-RU" sz="2000" b="1" dirty="0" err="1" smtClean="0"/>
            <a:t>охороняється</a:t>
          </a:r>
          <a:r>
            <a:rPr lang="ru-RU" sz="2000" b="1" dirty="0" smtClean="0"/>
            <a:t> </a:t>
          </a:r>
          <a:r>
            <a:rPr lang="ru-RU" sz="2000" b="1" dirty="0" err="1" smtClean="0"/>
            <a:t>безстроково</a:t>
          </a:r>
          <a:r>
            <a:rPr lang="ru-RU" sz="2000" b="1" dirty="0" smtClean="0"/>
            <a:t>. </a:t>
          </a:r>
          <a:endParaRPr lang="uk-UA" sz="2000" dirty="0"/>
        </a:p>
      </dgm:t>
    </dgm:pt>
    <dgm:pt modelId="{D182E3DD-2F15-4ED3-9E09-745736E508F3}" type="parTrans" cxnId="{B63DBDD0-A4A2-4718-B570-93175AD692C9}">
      <dgm:prSet/>
      <dgm:spPr/>
      <dgm:t>
        <a:bodyPr/>
        <a:lstStyle/>
        <a:p>
          <a:endParaRPr lang="uk-UA" sz="2000"/>
        </a:p>
      </dgm:t>
    </dgm:pt>
    <dgm:pt modelId="{359DDFFD-9411-4126-83CF-BEF544D8D32F}" type="sibTrans" cxnId="{B63DBDD0-A4A2-4718-B570-93175AD692C9}">
      <dgm:prSet/>
      <dgm:spPr/>
      <dgm:t>
        <a:bodyPr/>
        <a:lstStyle/>
        <a:p>
          <a:endParaRPr lang="uk-UA" sz="2000"/>
        </a:p>
      </dgm:t>
    </dgm:pt>
    <dgm:pt modelId="{3E73657F-87A5-402E-BD19-156829E75AEC}">
      <dgm:prSet phldrT="[Текст]" phldr="1" custT="1"/>
      <dgm:spPr/>
      <dgm:t>
        <a:bodyPr/>
        <a:lstStyle/>
        <a:p>
          <a:endParaRPr lang="uk-UA" sz="2000"/>
        </a:p>
      </dgm:t>
    </dgm:pt>
    <dgm:pt modelId="{837ABD04-961F-4ACC-88F5-383338F3F874}" type="parTrans" cxnId="{569703FC-197F-434F-AC13-882E2A77FF9E}">
      <dgm:prSet/>
      <dgm:spPr/>
      <dgm:t>
        <a:bodyPr/>
        <a:lstStyle/>
        <a:p>
          <a:endParaRPr lang="uk-UA" sz="2000"/>
        </a:p>
      </dgm:t>
    </dgm:pt>
    <dgm:pt modelId="{27D846F5-3C1F-4E53-89D7-E31EE1A359E2}" type="sibTrans" cxnId="{569703FC-197F-434F-AC13-882E2A77FF9E}">
      <dgm:prSet/>
      <dgm:spPr/>
      <dgm:t>
        <a:bodyPr/>
        <a:lstStyle/>
        <a:p>
          <a:endParaRPr lang="uk-UA" sz="2000"/>
        </a:p>
      </dgm:t>
    </dgm:pt>
    <dgm:pt modelId="{3E063EF7-8F8B-4F02-A597-D1FB5FA94721}">
      <dgm:prSet phldrT="[Текст]" custT="1"/>
      <dgm:spPr/>
      <dgm:t>
        <a:bodyPr/>
        <a:lstStyle/>
        <a:p>
          <a:r>
            <a:rPr lang="ru-RU" sz="2000" b="1" dirty="0" err="1" smtClean="0"/>
            <a:t>Винахідник</a:t>
          </a:r>
          <a:r>
            <a:rPr lang="ru-RU" sz="2000" b="1" dirty="0" smtClean="0"/>
            <a:t> </a:t>
          </a:r>
          <a:r>
            <a:rPr lang="ru-RU" sz="2000" b="1" dirty="0" err="1" smtClean="0"/>
            <a:t>має</a:t>
          </a:r>
          <a:r>
            <a:rPr lang="ru-RU" sz="2000" b="1" dirty="0" smtClean="0"/>
            <a:t> право на </a:t>
          </a:r>
          <a:r>
            <a:rPr lang="ru-RU" sz="2000" b="1" dirty="0" err="1" smtClean="0"/>
            <a:t>присвоєння</a:t>
          </a:r>
          <a:r>
            <a:rPr lang="ru-RU" sz="2000" b="1" dirty="0" smtClean="0"/>
            <a:t> </a:t>
          </a:r>
          <a:r>
            <a:rPr lang="ru-RU" sz="2000" b="1" dirty="0" err="1" smtClean="0"/>
            <a:t>свого</a:t>
          </a:r>
          <a:r>
            <a:rPr lang="ru-RU" sz="2000" b="1" dirty="0" smtClean="0"/>
            <a:t> </a:t>
          </a:r>
          <a:r>
            <a:rPr lang="ru-RU" sz="2000" b="1" dirty="0" err="1" smtClean="0"/>
            <a:t>імені</a:t>
          </a:r>
          <a:r>
            <a:rPr lang="ru-RU" sz="2000" b="1" dirty="0" smtClean="0"/>
            <a:t> </a:t>
          </a:r>
          <a:r>
            <a:rPr lang="ru-RU" sz="2000" b="1" dirty="0" err="1" smtClean="0"/>
            <a:t>створеному</a:t>
          </a:r>
          <a:r>
            <a:rPr lang="ru-RU" sz="2000" b="1" dirty="0" smtClean="0"/>
            <a:t> ним </a:t>
          </a:r>
          <a:r>
            <a:rPr lang="ru-RU" sz="2000" b="1" dirty="0" err="1" smtClean="0"/>
            <a:t>винаходу</a:t>
          </a:r>
          <a:r>
            <a:rPr lang="ru-RU" sz="2000" b="1" dirty="0" smtClean="0"/>
            <a:t> (</a:t>
          </a:r>
          <a:r>
            <a:rPr lang="ru-RU" sz="2000" b="1" dirty="0" err="1" smtClean="0"/>
            <a:t>корисній</a:t>
          </a:r>
          <a:r>
            <a:rPr lang="ru-RU" sz="2000" b="1" dirty="0" smtClean="0"/>
            <a:t> </a:t>
          </a:r>
          <a:r>
            <a:rPr lang="ru-RU" sz="2000" b="1" dirty="0" err="1" smtClean="0"/>
            <a:t>моделі</a:t>
          </a:r>
          <a:r>
            <a:rPr lang="ru-RU" sz="2000" b="1" dirty="0" smtClean="0"/>
            <a:t>). </a:t>
          </a:r>
          <a:r>
            <a:rPr lang="ru-RU" sz="2000" b="1" dirty="0" err="1" smtClean="0"/>
            <a:t>Пріоритет</a:t>
          </a:r>
          <a:r>
            <a:rPr lang="ru-RU" sz="2000" b="1" dirty="0" smtClean="0"/>
            <a:t>, авторство і право </a:t>
          </a:r>
          <a:r>
            <a:rPr lang="ru-RU" sz="2000" b="1" dirty="0" err="1" smtClean="0"/>
            <a:t>власності</a:t>
          </a:r>
          <a:r>
            <a:rPr lang="ru-RU" sz="2000" b="1" dirty="0" smtClean="0"/>
            <a:t> на </a:t>
          </a:r>
          <a:r>
            <a:rPr lang="ru-RU" sz="2000" b="1" dirty="0" err="1" smtClean="0"/>
            <a:t>винахід</a:t>
          </a:r>
          <a:r>
            <a:rPr lang="ru-RU" sz="2000" b="1" dirty="0" smtClean="0"/>
            <a:t> </a:t>
          </a:r>
          <a:r>
            <a:rPr lang="ru-RU" sz="2000" b="1" dirty="0" err="1" smtClean="0"/>
            <a:t>засвідчуються</a:t>
          </a:r>
          <a:r>
            <a:rPr lang="ru-RU" sz="2000" b="1" dirty="0" smtClean="0"/>
            <a:t> патентом. </a:t>
          </a:r>
          <a:endParaRPr lang="uk-UA" sz="2000" dirty="0"/>
        </a:p>
      </dgm:t>
    </dgm:pt>
    <dgm:pt modelId="{4B1A7184-58E2-4107-A206-E6B26977889B}" type="parTrans" cxnId="{5BA794C1-E18D-4710-BB9D-B0CBA680A571}">
      <dgm:prSet/>
      <dgm:spPr/>
      <dgm:t>
        <a:bodyPr/>
        <a:lstStyle/>
        <a:p>
          <a:endParaRPr lang="uk-UA" sz="2000"/>
        </a:p>
      </dgm:t>
    </dgm:pt>
    <dgm:pt modelId="{006D3D2D-72DE-4685-98AC-E544FF90E7F8}" type="sibTrans" cxnId="{5BA794C1-E18D-4710-BB9D-B0CBA680A571}">
      <dgm:prSet/>
      <dgm:spPr/>
      <dgm:t>
        <a:bodyPr/>
        <a:lstStyle/>
        <a:p>
          <a:endParaRPr lang="uk-UA" sz="2000"/>
        </a:p>
      </dgm:t>
    </dgm:pt>
    <dgm:pt modelId="{486F1588-B0DF-44E8-946C-AEEE0335C74B}" type="pres">
      <dgm:prSet presAssocID="{3D03D0AE-FDAE-4A70-8BEB-103D95500B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D71F44C-9B4C-421F-B1C0-45C94DDA2230}" type="pres">
      <dgm:prSet presAssocID="{14BA359A-791D-40BD-9E65-740A867CD5AA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800131-1932-40F6-B27A-D095141B859B}" type="pres">
      <dgm:prSet presAssocID="{14BA359A-791D-40BD-9E65-740A867CD5AA}" presName="bgRect" presStyleLbl="node1" presStyleIdx="0" presStyleCnt="3" custScaleX="148933" custScaleY="81624" custLinFactNeighborX="-9346" custLinFactNeighborY="-63831"/>
      <dgm:spPr/>
      <dgm:t>
        <a:bodyPr/>
        <a:lstStyle/>
        <a:p>
          <a:endParaRPr lang="uk-UA"/>
        </a:p>
      </dgm:t>
    </dgm:pt>
    <dgm:pt modelId="{8302DA6F-D559-4492-9AC9-FADE6FBCD2E1}" type="pres">
      <dgm:prSet presAssocID="{14BA359A-791D-40BD-9E65-740A867CD5AA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15D96FC-4965-498F-9F24-B410BB906510}" type="pres">
      <dgm:prSet presAssocID="{14BA359A-791D-40BD-9E65-740A867CD5AA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2F5E8C-4C16-40DA-9CFD-375E0B178F0D}" type="pres">
      <dgm:prSet presAssocID="{9CF8E98C-54DF-46CD-BCF5-40FAF9A4344B}" presName="hSp" presStyleCnt="0"/>
      <dgm:spPr/>
      <dgm:t>
        <a:bodyPr/>
        <a:lstStyle/>
        <a:p>
          <a:endParaRPr lang="uk-UA"/>
        </a:p>
      </dgm:t>
    </dgm:pt>
    <dgm:pt modelId="{09B73115-07D9-43E5-AB00-856366A02553}" type="pres">
      <dgm:prSet presAssocID="{9CF8E98C-54DF-46CD-BCF5-40FAF9A4344B}" presName="vProcSp" presStyleCnt="0"/>
      <dgm:spPr/>
      <dgm:t>
        <a:bodyPr/>
        <a:lstStyle/>
        <a:p>
          <a:endParaRPr lang="uk-UA"/>
        </a:p>
      </dgm:t>
    </dgm:pt>
    <dgm:pt modelId="{759EB72B-E9D4-4EEB-AA8E-1A6B3976CCE0}" type="pres">
      <dgm:prSet presAssocID="{9CF8E98C-54DF-46CD-BCF5-40FAF9A4344B}" presName="vSp1" presStyleCnt="0"/>
      <dgm:spPr/>
      <dgm:t>
        <a:bodyPr/>
        <a:lstStyle/>
        <a:p>
          <a:endParaRPr lang="uk-UA"/>
        </a:p>
      </dgm:t>
    </dgm:pt>
    <dgm:pt modelId="{4CC72473-E4D3-43CB-AE2F-D95CD974B17D}" type="pres">
      <dgm:prSet presAssocID="{9CF8E98C-54DF-46CD-BCF5-40FAF9A4344B}" presName="simulatedConn" presStyleLbl="solidFgAcc1" presStyleIdx="0" presStyleCnt="2"/>
      <dgm:spPr/>
      <dgm:t>
        <a:bodyPr/>
        <a:lstStyle/>
        <a:p>
          <a:endParaRPr lang="uk-UA"/>
        </a:p>
      </dgm:t>
    </dgm:pt>
    <dgm:pt modelId="{B8362A23-D14D-4633-B659-78F581DFFC0E}" type="pres">
      <dgm:prSet presAssocID="{9CF8E98C-54DF-46CD-BCF5-40FAF9A4344B}" presName="vSp2" presStyleCnt="0"/>
      <dgm:spPr/>
      <dgm:t>
        <a:bodyPr/>
        <a:lstStyle/>
        <a:p>
          <a:endParaRPr lang="uk-UA"/>
        </a:p>
      </dgm:t>
    </dgm:pt>
    <dgm:pt modelId="{9F5623FA-0ED7-4172-84FA-B4C73C16B45F}" type="pres">
      <dgm:prSet presAssocID="{9CF8E98C-54DF-46CD-BCF5-40FAF9A4344B}" presName="sibTrans" presStyleCnt="0"/>
      <dgm:spPr/>
      <dgm:t>
        <a:bodyPr/>
        <a:lstStyle/>
        <a:p>
          <a:endParaRPr lang="uk-UA"/>
        </a:p>
      </dgm:t>
    </dgm:pt>
    <dgm:pt modelId="{6EDD4883-2076-48C1-B87B-84D00E655A88}" type="pres">
      <dgm:prSet presAssocID="{4CA3A98C-D533-44FC-A423-CAC507B126C9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8E65B1-3BEF-4347-8E7D-FB35144B68A9}" type="pres">
      <dgm:prSet presAssocID="{4CA3A98C-D533-44FC-A423-CAC507B126C9}" presName="bgRect" presStyleLbl="node1" presStyleIdx="1" presStyleCnt="3" custScaleX="187905" custScaleY="135292" custLinFactX="-36775" custLinFactNeighborX="-100000" custLinFactNeighborY="50054"/>
      <dgm:spPr/>
      <dgm:t>
        <a:bodyPr/>
        <a:lstStyle/>
        <a:p>
          <a:endParaRPr lang="uk-UA"/>
        </a:p>
      </dgm:t>
    </dgm:pt>
    <dgm:pt modelId="{8DA9F325-062D-4BE2-A75F-C00D47CF2DB8}" type="pres">
      <dgm:prSet presAssocID="{4CA3A98C-D533-44FC-A423-CAC507B126C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2A97C5-2EB2-4B35-881A-C43C3DD254F0}" type="pres">
      <dgm:prSet presAssocID="{4CA3A98C-D533-44FC-A423-CAC507B126C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C686AD-B21C-499D-BDE0-EE3F086E0242}" type="pres">
      <dgm:prSet presAssocID="{8144B726-7673-4999-BE99-AEEAFCCD0B14}" presName="hSp" presStyleCnt="0"/>
      <dgm:spPr/>
      <dgm:t>
        <a:bodyPr/>
        <a:lstStyle/>
        <a:p>
          <a:endParaRPr lang="uk-UA"/>
        </a:p>
      </dgm:t>
    </dgm:pt>
    <dgm:pt modelId="{FEA56673-3154-4384-BFBA-EF6DAB7F5BD4}" type="pres">
      <dgm:prSet presAssocID="{8144B726-7673-4999-BE99-AEEAFCCD0B14}" presName="vProcSp" presStyleCnt="0"/>
      <dgm:spPr/>
      <dgm:t>
        <a:bodyPr/>
        <a:lstStyle/>
        <a:p>
          <a:endParaRPr lang="uk-UA"/>
        </a:p>
      </dgm:t>
    </dgm:pt>
    <dgm:pt modelId="{7752F70C-B27B-4548-A021-51A528428F26}" type="pres">
      <dgm:prSet presAssocID="{8144B726-7673-4999-BE99-AEEAFCCD0B14}" presName="vSp1" presStyleCnt="0"/>
      <dgm:spPr/>
      <dgm:t>
        <a:bodyPr/>
        <a:lstStyle/>
        <a:p>
          <a:endParaRPr lang="uk-UA"/>
        </a:p>
      </dgm:t>
    </dgm:pt>
    <dgm:pt modelId="{07D27885-1BEB-4E94-BEA1-59FCF8D51DF1}" type="pres">
      <dgm:prSet presAssocID="{8144B726-7673-4999-BE99-AEEAFCCD0B14}" presName="simulatedConn" presStyleLbl="solidFgAcc1" presStyleIdx="1" presStyleCnt="2"/>
      <dgm:spPr/>
      <dgm:t>
        <a:bodyPr/>
        <a:lstStyle/>
        <a:p>
          <a:endParaRPr lang="uk-UA"/>
        </a:p>
      </dgm:t>
    </dgm:pt>
    <dgm:pt modelId="{1705EBF0-E749-4776-B75E-7ECAECFF6DE4}" type="pres">
      <dgm:prSet presAssocID="{8144B726-7673-4999-BE99-AEEAFCCD0B14}" presName="vSp2" presStyleCnt="0"/>
      <dgm:spPr/>
      <dgm:t>
        <a:bodyPr/>
        <a:lstStyle/>
        <a:p>
          <a:endParaRPr lang="uk-UA"/>
        </a:p>
      </dgm:t>
    </dgm:pt>
    <dgm:pt modelId="{C413A9A6-111F-49ED-B473-6BC5F50B7A63}" type="pres">
      <dgm:prSet presAssocID="{8144B726-7673-4999-BE99-AEEAFCCD0B14}" presName="sibTrans" presStyleCnt="0"/>
      <dgm:spPr/>
      <dgm:t>
        <a:bodyPr/>
        <a:lstStyle/>
        <a:p>
          <a:endParaRPr lang="uk-UA"/>
        </a:p>
      </dgm:t>
    </dgm:pt>
    <dgm:pt modelId="{ACE9CEE0-35CC-4AFD-B068-2CF357C63E9A}" type="pres">
      <dgm:prSet presAssocID="{3E73657F-87A5-402E-BD19-156829E75AE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8560F5-3518-4462-B6FD-1B1FCA0E7CD9}" type="pres">
      <dgm:prSet presAssocID="{3E73657F-87A5-402E-BD19-156829E75AEC}" presName="bgRect" presStyleLbl="node1" presStyleIdx="2" presStyleCnt="3" custScaleX="293254" custScaleY="113756" custLinFactX="-17475" custLinFactNeighborX="-100000" custLinFactNeighborY="62849"/>
      <dgm:spPr/>
      <dgm:t>
        <a:bodyPr/>
        <a:lstStyle/>
        <a:p>
          <a:endParaRPr lang="uk-UA"/>
        </a:p>
      </dgm:t>
    </dgm:pt>
    <dgm:pt modelId="{7E5B4D91-0E39-4DDC-9875-A094AD700E7E}" type="pres">
      <dgm:prSet presAssocID="{3E73657F-87A5-402E-BD19-156829E75AEC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E7A02B-A105-4551-8E7D-933EB929533B}" type="pres">
      <dgm:prSet presAssocID="{3E73657F-87A5-402E-BD19-156829E75AEC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84108A4-E113-4132-9186-F6930EA122B6}" type="presOf" srcId="{CA0D9670-3702-4D8E-87E2-B98F0530A93B}" destId="{C15D96FC-4965-498F-9F24-B410BB906510}" srcOrd="0" destOrd="0" presId="urn:microsoft.com/office/officeart/2005/8/layout/hProcess7"/>
    <dgm:cxn modelId="{9E3ED4C2-9B74-42E4-A4FB-5A78F58540A8}" type="presOf" srcId="{3E73657F-87A5-402E-BD19-156829E75AEC}" destId="{078560F5-3518-4462-B6FD-1B1FCA0E7CD9}" srcOrd="0" destOrd="0" presId="urn:microsoft.com/office/officeart/2005/8/layout/hProcess7"/>
    <dgm:cxn modelId="{BEE654AC-E2DC-4249-8FEC-5AF093D7A91F}" type="presOf" srcId="{4CA3A98C-D533-44FC-A423-CAC507B126C9}" destId="{3C8E65B1-3BEF-4347-8E7D-FB35144B68A9}" srcOrd="0" destOrd="0" presId="urn:microsoft.com/office/officeart/2005/8/layout/hProcess7"/>
    <dgm:cxn modelId="{5BA794C1-E18D-4710-BB9D-B0CBA680A571}" srcId="{3E73657F-87A5-402E-BD19-156829E75AEC}" destId="{3E063EF7-8F8B-4F02-A597-D1FB5FA94721}" srcOrd="0" destOrd="0" parTransId="{4B1A7184-58E2-4107-A206-E6B26977889B}" sibTransId="{006D3D2D-72DE-4685-98AC-E544FF90E7F8}"/>
    <dgm:cxn modelId="{9C3540E5-4E70-44E4-AF75-5D8DBEE6CB95}" type="presOf" srcId="{6A9E97E5-167A-4720-A5EF-95310248E5C7}" destId="{0E2A97C5-2EB2-4B35-881A-C43C3DD254F0}" srcOrd="0" destOrd="0" presId="urn:microsoft.com/office/officeart/2005/8/layout/hProcess7"/>
    <dgm:cxn modelId="{ACF5AE24-100D-4235-AA1C-97AF62E1403F}" type="presOf" srcId="{3D03D0AE-FDAE-4A70-8BEB-103D95500B93}" destId="{486F1588-B0DF-44E8-946C-AEEE0335C74B}" srcOrd="0" destOrd="0" presId="urn:microsoft.com/office/officeart/2005/8/layout/hProcess7"/>
    <dgm:cxn modelId="{2419340E-C45F-4ED6-9020-3251E16BC885}" srcId="{3D03D0AE-FDAE-4A70-8BEB-103D95500B93}" destId="{14BA359A-791D-40BD-9E65-740A867CD5AA}" srcOrd="0" destOrd="0" parTransId="{FB3D6D6B-9C9F-42B9-9446-4700D7B89740}" sibTransId="{9CF8E98C-54DF-46CD-BCF5-40FAF9A4344B}"/>
    <dgm:cxn modelId="{5E0A0D9F-47FF-436E-8195-EF072BBF2537}" type="presOf" srcId="{3E73657F-87A5-402E-BD19-156829E75AEC}" destId="{7E5B4D91-0E39-4DDC-9875-A094AD700E7E}" srcOrd="1" destOrd="0" presId="urn:microsoft.com/office/officeart/2005/8/layout/hProcess7"/>
    <dgm:cxn modelId="{16AF059B-C24C-4096-A31A-576A7703D523}" srcId="{3D03D0AE-FDAE-4A70-8BEB-103D95500B93}" destId="{4CA3A98C-D533-44FC-A423-CAC507B126C9}" srcOrd="1" destOrd="0" parTransId="{B58D0423-D70F-4301-9C16-3736277D06D8}" sibTransId="{8144B726-7673-4999-BE99-AEEAFCCD0B14}"/>
    <dgm:cxn modelId="{F32511DE-186A-4E6F-A74D-6F4E8BA00EE7}" srcId="{14BA359A-791D-40BD-9E65-740A867CD5AA}" destId="{CA0D9670-3702-4D8E-87E2-B98F0530A93B}" srcOrd="0" destOrd="0" parTransId="{190EB574-A0AF-4F06-87A3-6DF0DE4C3156}" sibTransId="{26DD3529-95CD-4830-81ED-A0352186B771}"/>
    <dgm:cxn modelId="{A2AED061-618F-4E62-82F3-F22FFD387169}" type="presOf" srcId="{4CA3A98C-D533-44FC-A423-CAC507B126C9}" destId="{8DA9F325-062D-4BE2-A75F-C00D47CF2DB8}" srcOrd="1" destOrd="0" presId="urn:microsoft.com/office/officeart/2005/8/layout/hProcess7"/>
    <dgm:cxn modelId="{549854DE-B55D-4449-B226-A60E807F6D53}" type="presOf" srcId="{3E063EF7-8F8B-4F02-A597-D1FB5FA94721}" destId="{4FE7A02B-A105-4551-8E7D-933EB929533B}" srcOrd="0" destOrd="0" presId="urn:microsoft.com/office/officeart/2005/8/layout/hProcess7"/>
    <dgm:cxn modelId="{569703FC-197F-434F-AC13-882E2A77FF9E}" srcId="{3D03D0AE-FDAE-4A70-8BEB-103D95500B93}" destId="{3E73657F-87A5-402E-BD19-156829E75AEC}" srcOrd="2" destOrd="0" parTransId="{837ABD04-961F-4ACC-88F5-383338F3F874}" sibTransId="{27D846F5-3C1F-4E53-89D7-E31EE1A359E2}"/>
    <dgm:cxn modelId="{DD46FC5D-F570-4AAC-9A91-ABF19B3B59E6}" type="presOf" srcId="{14BA359A-791D-40BD-9E65-740A867CD5AA}" destId="{8302DA6F-D559-4492-9AC9-FADE6FBCD2E1}" srcOrd="1" destOrd="0" presId="urn:microsoft.com/office/officeart/2005/8/layout/hProcess7"/>
    <dgm:cxn modelId="{B63DBDD0-A4A2-4718-B570-93175AD692C9}" srcId="{4CA3A98C-D533-44FC-A423-CAC507B126C9}" destId="{6A9E97E5-167A-4720-A5EF-95310248E5C7}" srcOrd="0" destOrd="0" parTransId="{D182E3DD-2F15-4ED3-9E09-745736E508F3}" sibTransId="{359DDFFD-9411-4126-83CF-BEF544D8D32F}"/>
    <dgm:cxn modelId="{F8AD34BC-A314-4F43-A41B-64FA65910753}" type="presOf" srcId="{14BA359A-791D-40BD-9E65-740A867CD5AA}" destId="{3D800131-1932-40F6-B27A-D095141B859B}" srcOrd="0" destOrd="0" presId="urn:microsoft.com/office/officeart/2005/8/layout/hProcess7"/>
    <dgm:cxn modelId="{0660E4AB-94C5-41B5-B385-110BA441C64A}" type="presParOf" srcId="{486F1588-B0DF-44E8-946C-AEEE0335C74B}" destId="{1D71F44C-9B4C-421F-B1C0-45C94DDA2230}" srcOrd="0" destOrd="0" presId="urn:microsoft.com/office/officeart/2005/8/layout/hProcess7"/>
    <dgm:cxn modelId="{1F5F4A1E-9A41-47EC-98DF-8F1FE4A5D110}" type="presParOf" srcId="{1D71F44C-9B4C-421F-B1C0-45C94DDA2230}" destId="{3D800131-1932-40F6-B27A-D095141B859B}" srcOrd="0" destOrd="0" presId="urn:microsoft.com/office/officeart/2005/8/layout/hProcess7"/>
    <dgm:cxn modelId="{FC104211-52C2-4FAC-88C2-343D49090372}" type="presParOf" srcId="{1D71F44C-9B4C-421F-B1C0-45C94DDA2230}" destId="{8302DA6F-D559-4492-9AC9-FADE6FBCD2E1}" srcOrd="1" destOrd="0" presId="urn:microsoft.com/office/officeart/2005/8/layout/hProcess7"/>
    <dgm:cxn modelId="{A7EE6436-0630-4DF9-9D87-3AF642084EE1}" type="presParOf" srcId="{1D71F44C-9B4C-421F-B1C0-45C94DDA2230}" destId="{C15D96FC-4965-498F-9F24-B410BB906510}" srcOrd="2" destOrd="0" presId="urn:microsoft.com/office/officeart/2005/8/layout/hProcess7"/>
    <dgm:cxn modelId="{683EF295-82DB-48CD-B904-9822F3556F43}" type="presParOf" srcId="{486F1588-B0DF-44E8-946C-AEEE0335C74B}" destId="{C62F5E8C-4C16-40DA-9CFD-375E0B178F0D}" srcOrd="1" destOrd="0" presId="urn:microsoft.com/office/officeart/2005/8/layout/hProcess7"/>
    <dgm:cxn modelId="{1D9AD864-E985-4669-B945-8AFE695326DB}" type="presParOf" srcId="{486F1588-B0DF-44E8-946C-AEEE0335C74B}" destId="{09B73115-07D9-43E5-AB00-856366A02553}" srcOrd="2" destOrd="0" presId="urn:microsoft.com/office/officeart/2005/8/layout/hProcess7"/>
    <dgm:cxn modelId="{69F76A6C-6FF9-47D2-AF92-950A584C59E8}" type="presParOf" srcId="{09B73115-07D9-43E5-AB00-856366A02553}" destId="{759EB72B-E9D4-4EEB-AA8E-1A6B3976CCE0}" srcOrd="0" destOrd="0" presId="urn:microsoft.com/office/officeart/2005/8/layout/hProcess7"/>
    <dgm:cxn modelId="{F5586A2B-DD31-4406-AC52-C9B74B42E9FA}" type="presParOf" srcId="{09B73115-07D9-43E5-AB00-856366A02553}" destId="{4CC72473-E4D3-43CB-AE2F-D95CD974B17D}" srcOrd="1" destOrd="0" presId="urn:microsoft.com/office/officeart/2005/8/layout/hProcess7"/>
    <dgm:cxn modelId="{2B01CC4C-F3E7-4AED-87BF-A149862A2917}" type="presParOf" srcId="{09B73115-07D9-43E5-AB00-856366A02553}" destId="{B8362A23-D14D-4633-B659-78F581DFFC0E}" srcOrd="2" destOrd="0" presId="urn:microsoft.com/office/officeart/2005/8/layout/hProcess7"/>
    <dgm:cxn modelId="{37A9D61B-EC1B-4C71-86CA-988C38532F13}" type="presParOf" srcId="{486F1588-B0DF-44E8-946C-AEEE0335C74B}" destId="{9F5623FA-0ED7-4172-84FA-B4C73C16B45F}" srcOrd="3" destOrd="0" presId="urn:microsoft.com/office/officeart/2005/8/layout/hProcess7"/>
    <dgm:cxn modelId="{E213E69A-507C-4BAE-A5A1-41DF8D6B2DB9}" type="presParOf" srcId="{486F1588-B0DF-44E8-946C-AEEE0335C74B}" destId="{6EDD4883-2076-48C1-B87B-84D00E655A88}" srcOrd="4" destOrd="0" presId="urn:microsoft.com/office/officeart/2005/8/layout/hProcess7"/>
    <dgm:cxn modelId="{CA58A0E6-1282-44E0-AE9C-DF55E1B97DA0}" type="presParOf" srcId="{6EDD4883-2076-48C1-B87B-84D00E655A88}" destId="{3C8E65B1-3BEF-4347-8E7D-FB35144B68A9}" srcOrd="0" destOrd="0" presId="urn:microsoft.com/office/officeart/2005/8/layout/hProcess7"/>
    <dgm:cxn modelId="{7BC5C4E1-7873-48C7-AB4C-843CA2B8C50B}" type="presParOf" srcId="{6EDD4883-2076-48C1-B87B-84D00E655A88}" destId="{8DA9F325-062D-4BE2-A75F-C00D47CF2DB8}" srcOrd="1" destOrd="0" presId="urn:microsoft.com/office/officeart/2005/8/layout/hProcess7"/>
    <dgm:cxn modelId="{854CEEDB-680D-4A88-B4AA-0051958F2C48}" type="presParOf" srcId="{6EDD4883-2076-48C1-B87B-84D00E655A88}" destId="{0E2A97C5-2EB2-4B35-881A-C43C3DD254F0}" srcOrd="2" destOrd="0" presId="urn:microsoft.com/office/officeart/2005/8/layout/hProcess7"/>
    <dgm:cxn modelId="{0D485559-B2FE-4F2E-A83E-010765C7E6F8}" type="presParOf" srcId="{486F1588-B0DF-44E8-946C-AEEE0335C74B}" destId="{ABC686AD-B21C-499D-BDE0-EE3F086E0242}" srcOrd="5" destOrd="0" presId="urn:microsoft.com/office/officeart/2005/8/layout/hProcess7"/>
    <dgm:cxn modelId="{88E69432-BA00-4909-A545-7BFAA954E7BA}" type="presParOf" srcId="{486F1588-B0DF-44E8-946C-AEEE0335C74B}" destId="{FEA56673-3154-4384-BFBA-EF6DAB7F5BD4}" srcOrd="6" destOrd="0" presId="urn:microsoft.com/office/officeart/2005/8/layout/hProcess7"/>
    <dgm:cxn modelId="{8EE462EA-7678-45AA-A8A6-DD305BD1CD9E}" type="presParOf" srcId="{FEA56673-3154-4384-BFBA-EF6DAB7F5BD4}" destId="{7752F70C-B27B-4548-A021-51A528428F26}" srcOrd="0" destOrd="0" presId="urn:microsoft.com/office/officeart/2005/8/layout/hProcess7"/>
    <dgm:cxn modelId="{4DEC3BDC-948E-420D-AA57-ACF6D552551B}" type="presParOf" srcId="{FEA56673-3154-4384-BFBA-EF6DAB7F5BD4}" destId="{07D27885-1BEB-4E94-BEA1-59FCF8D51DF1}" srcOrd="1" destOrd="0" presId="urn:microsoft.com/office/officeart/2005/8/layout/hProcess7"/>
    <dgm:cxn modelId="{66B4CF96-EF07-4DC8-B678-52EF377BDFBD}" type="presParOf" srcId="{FEA56673-3154-4384-BFBA-EF6DAB7F5BD4}" destId="{1705EBF0-E749-4776-B75E-7ECAECFF6DE4}" srcOrd="2" destOrd="0" presId="urn:microsoft.com/office/officeart/2005/8/layout/hProcess7"/>
    <dgm:cxn modelId="{5E87F19A-58C6-4EA6-88C6-D90DF9A62F30}" type="presParOf" srcId="{486F1588-B0DF-44E8-946C-AEEE0335C74B}" destId="{C413A9A6-111F-49ED-B473-6BC5F50B7A63}" srcOrd="7" destOrd="0" presId="urn:microsoft.com/office/officeart/2005/8/layout/hProcess7"/>
    <dgm:cxn modelId="{98DA12E3-6AEE-459D-BCD5-5E8302D0BB5A}" type="presParOf" srcId="{486F1588-B0DF-44E8-946C-AEEE0335C74B}" destId="{ACE9CEE0-35CC-4AFD-B068-2CF357C63E9A}" srcOrd="8" destOrd="0" presId="urn:microsoft.com/office/officeart/2005/8/layout/hProcess7"/>
    <dgm:cxn modelId="{BF982A2A-3473-41C9-8D20-E57768E3CEFA}" type="presParOf" srcId="{ACE9CEE0-35CC-4AFD-B068-2CF357C63E9A}" destId="{078560F5-3518-4462-B6FD-1B1FCA0E7CD9}" srcOrd="0" destOrd="0" presId="urn:microsoft.com/office/officeart/2005/8/layout/hProcess7"/>
    <dgm:cxn modelId="{B19978F0-D23A-45AB-94FA-DD43422790B8}" type="presParOf" srcId="{ACE9CEE0-35CC-4AFD-B068-2CF357C63E9A}" destId="{7E5B4D91-0E39-4DDC-9875-A094AD700E7E}" srcOrd="1" destOrd="0" presId="urn:microsoft.com/office/officeart/2005/8/layout/hProcess7"/>
    <dgm:cxn modelId="{680080E8-690F-468F-BF32-39E95F5906A5}" type="presParOf" srcId="{ACE9CEE0-35CC-4AFD-B068-2CF357C63E9A}" destId="{4FE7A02B-A105-4551-8E7D-933EB929533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178F762-C6D4-4858-916B-869689D8B195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3B3F72F6-726D-46AF-9904-AB820FB30088}">
      <dgm:prSet phldrT="[Текст]" phldr="1" custT="1"/>
      <dgm:spPr/>
      <dgm:t>
        <a:bodyPr/>
        <a:lstStyle/>
        <a:p>
          <a:endParaRPr lang="uk-UA" sz="1800"/>
        </a:p>
      </dgm:t>
    </dgm:pt>
    <dgm:pt modelId="{A8332CB1-F1E8-4E73-BB27-1395EA312254}" type="parTrans" cxnId="{F2FFC960-342C-42EC-845C-372BC4CBB060}">
      <dgm:prSet/>
      <dgm:spPr/>
      <dgm:t>
        <a:bodyPr/>
        <a:lstStyle/>
        <a:p>
          <a:endParaRPr lang="uk-UA" sz="1800"/>
        </a:p>
      </dgm:t>
    </dgm:pt>
    <dgm:pt modelId="{3DC9F626-1878-4DFD-9449-830C30677969}" type="sibTrans" cxnId="{F2FFC960-342C-42EC-845C-372BC4CBB060}">
      <dgm:prSet/>
      <dgm:spPr/>
      <dgm:t>
        <a:bodyPr/>
        <a:lstStyle/>
        <a:p>
          <a:endParaRPr lang="uk-UA" sz="1800"/>
        </a:p>
      </dgm:t>
    </dgm:pt>
    <dgm:pt modelId="{190E9F43-9C7C-4654-BB1E-147DC6B91900}">
      <dgm:prSet phldrT="[Текст]" custT="1"/>
      <dgm:spPr/>
      <dgm:t>
        <a:bodyPr/>
        <a:lstStyle/>
        <a:p>
          <a:r>
            <a:rPr lang="ru-RU" sz="1800" b="1" dirty="0" err="1" smtClean="0"/>
            <a:t>Конвенції</a:t>
          </a:r>
          <a:r>
            <a:rPr lang="ru-RU" sz="1800" b="1" dirty="0" smtClean="0"/>
            <a:t> про </a:t>
          </a:r>
          <a:r>
            <a:rPr lang="ru-RU" sz="1800" b="1" dirty="0" err="1" smtClean="0"/>
            <a:t>заснування</a:t>
          </a:r>
          <a:r>
            <a:rPr lang="ru-RU" sz="1800" b="1" dirty="0" smtClean="0"/>
            <a:t> </a:t>
          </a:r>
          <a:r>
            <a:rPr lang="ru-RU" sz="1800" b="1" dirty="0" err="1" smtClean="0"/>
            <a:t>Всесвітньої</a:t>
          </a:r>
          <a:r>
            <a:rPr lang="ru-RU" sz="1800" b="1" dirty="0" smtClean="0"/>
            <a:t> </a:t>
          </a:r>
          <a:r>
            <a:rPr lang="ru-RU" sz="1800" b="1" dirty="0" err="1" smtClean="0"/>
            <a:t>організації</a:t>
          </a:r>
          <a:r>
            <a:rPr lang="ru-RU" sz="1800" b="1" dirty="0" smtClean="0"/>
            <a:t> </a:t>
          </a:r>
          <a:r>
            <a:rPr lang="ru-RU" sz="1800" b="1" dirty="0" err="1" smtClean="0"/>
            <a:t>інтелектуальної</a:t>
          </a:r>
          <a:r>
            <a:rPr lang="ru-RU" sz="1800" b="1" dirty="0" smtClean="0"/>
            <a:t> </a:t>
          </a:r>
          <a:r>
            <a:rPr lang="ru-RU" sz="1800" b="1" dirty="0" err="1" smtClean="0"/>
            <a:t>власності</a:t>
          </a:r>
          <a:r>
            <a:rPr lang="ru-RU" sz="1800" b="1" dirty="0" smtClean="0"/>
            <a:t>;</a:t>
          </a:r>
          <a:endParaRPr lang="uk-UA" sz="1800" dirty="0"/>
        </a:p>
      </dgm:t>
    </dgm:pt>
    <dgm:pt modelId="{11906BDA-E1EF-40F9-B7E5-0C5734C5E2AF}" type="parTrans" cxnId="{8895E072-4B4D-4490-A1DB-41358E7713AF}">
      <dgm:prSet/>
      <dgm:spPr/>
      <dgm:t>
        <a:bodyPr/>
        <a:lstStyle/>
        <a:p>
          <a:endParaRPr lang="uk-UA" sz="1800"/>
        </a:p>
      </dgm:t>
    </dgm:pt>
    <dgm:pt modelId="{9B98F316-B71E-4E13-998D-91F0F4F35831}" type="sibTrans" cxnId="{8895E072-4B4D-4490-A1DB-41358E7713AF}">
      <dgm:prSet/>
      <dgm:spPr/>
      <dgm:t>
        <a:bodyPr/>
        <a:lstStyle/>
        <a:p>
          <a:endParaRPr lang="uk-UA" sz="1800"/>
        </a:p>
      </dgm:t>
    </dgm:pt>
    <dgm:pt modelId="{2DA80A51-85C2-4A65-9AFE-8EFB2C210A64}">
      <dgm:prSet phldrT="[Текст]" phldr="1" custT="1"/>
      <dgm:spPr/>
      <dgm:t>
        <a:bodyPr/>
        <a:lstStyle/>
        <a:p>
          <a:endParaRPr lang="uk-UA" sz="1800"/>
        </a:p>
      </dgm:t>
    </dgm:pt>
    <dgm:pt modelId="{8C8F8417-0BE8-4AF7-858C-2561E10A7F55}" type="parTrans" cxnId="{D6EC258D-4E9E-4BDF-BC5E-86C057FEA8D9}">
      <dgm:prSet/>
      <dgm:spPr/>
      <dgm:t>
        <a:bodyPr/>
        <a:lstStyle/>
        <a:p>
          <a:endParaRPr lang="uk-UA" sz="1800"/>
        </a:p>
      </dgm:t>
    </dgm:pt>
    <dgm:pt modelId="{B87AAD1C-6138-48B3-99F6-129C37692588}" type="sibTrans" cxnId="{D6EC258D-4E9E-4BDF-BC5E-86C057FEA8D9}">
      <dgm:prSet/>
      <dgm:spPr/>
      <dgm:t>
        <a:bodyPr/>
        <a:lstStyle/>
        <a:p>
          <a:endParaRPr lang="uk-UA" sz="1800"/>
        </a:p>
      </dgm:t>
    </dgm:pt>
    <dgm:pt modelId="{08B6F5EE-EFBA-401F-A1B4-9699192F5864}">
      <dgm:prSet phldrT="[Текст]" phldr="1" custT="1"/>
      <dgm:spPr/>
      <dgm:t>
        <a:bodyPr/>
        <a:lstStyle/>
        <a:p>
          <a:endParaRPr lang="uk-UA" sz="1800"/>
        </a:p>
      </dgm:t>
    </dgm:pt>
    <dgm:pt modelId="{9A313A10-AB22-4B4A-A0A6-A6232BB1347F}" type="parTrans" cxnId="{A9B39B5A-0DFD-4421-B8E7-CAA110094CCE}">
      <dgm:prSet/>
      <dgm:spPr/>
      <dgm:t>
        <a:bodyPr/>
        <a:lstStyle/>
        <a:p>
          <a:endParaRPr lang="uk-UA" sz="1800"/>
        </a:p>
      </dgm:t>
    </dgm:pt>
    <dgm:pt modelId="{36F85362-F5A9-492B-AC5C-A91F4B605E6B}" type="sibTrans" cxnId="{A9B39B5A-0DFD-4421-B8E7-CAA110094CCE}">
      <dgm:prSet/>
      <dgm:spPr/>
      <dgm:t>
        <a:bodyPr/>
        <a:lstStyle/>
        <a:p>
          <a:endParaRPr lang="uk-UA" sz="1800"/>
        </a:p>
      </dgm:t>
    </dgm:pt>
    <dgm:pt modelId="{ECB74834-F169-4743-A6FC-77093CE8E744}">
      <dgm:prSet phldrT="[Текст]" custT="1"/>
      <dgm:spPr/>
      <dgm:t>
        <a:bodyPr/>
        <a:lstStyle/>
        <a:p>
          <a:r>
            <a:rPr lang="ru-RU" sz="1800" b="1" dirty="0" err="1" smtClean="0"/>
            <a:t>Паризької</a:t>
          </a:r>
          <a:r>
            <a:rPr lang="ru-RU" sz="1800" b="1" dirty="0" smtClean="0"/>
            <a:t> </a:t>
          </a:r>
          <a:r>
            <a:rPr lang="ru-RU" sz="1800" b="1" dirty="0" err="1" smtClean="0"/>
            <a:t>конвенції</a:t>
          </a:r>
          <a:r>
            <a:rPr lang="ru-RU" sz="1800" b="1" dirty="0" smtClean="0"/>
            <a:t> про </a:t>
          </a:r>
          <a:r>
            <a:rPr lang="ru-RU" sz="1800" b="1" dirty="0" err="1" smtClean="0"/>
            <a:t>охорону</a:t>
          </a:r>
          <a:r>
            <a:rPr lang="ru-RU" sz="1800" b="1" dirty="0" smtClean="0"/>
            <a:t> </a:t>
          </a:r>
          <a:r>
            <a:rPr lang="ru-RU" sz="1800" b="1" dirty="0" err="1" smtClean="0"/>
            <a:t>промислової</a:t>
          </a:r>
          <a:r>
            <a:rPr lang="ru-RU" sz="1800" b="1" dirty="0" smtClean="0"/>
            <a:t> </a:t>
          </a:r>
          <a:r>
            <a:rPr lang="ru-RU" sz="1800" b="1" dirty="0" err="1" smtClean="0"/>
            <a:t>власності</a:t>
          </a:r>
          <a:r>
            <a:rPr lang="ru-RU" sz="1800" b="1" dirty="0" smtClean="0"/>
            <a:t>;</a:t>
          </a:r>
          <a:endParaRPr lang="uk-UA" sz="1800" dirty="0"/>
        </a:p>
      </dgm:t>
    </dgm:pt>
    <dgm:pt modelId="{8EBC559C-BA6F-49ED-9756-4B716D7DD2A4}" type="parTrans" cxnId="{68BC49B7-47E4-4D14-B358-1C4F9A7FAA64}">
      <dgm:prSet/>
      <dgm:spPr/>
      <dgm:t>
        <a:bodyPr/>
        <a:lstStyle/>
        <a:p>
          <a:endParaRPr lang="uk-UA" sz="1800"/>
        </a:p>
      </dgm:t>
    </dgm:pt>
    <dgm:pt modelId="{C3E63DF6-3E8D-4D72-9572-E97EA2E8F109}" type="sibTrans" cxnId="{68BC49B7-47E4-4D14-B358-1C4F9A7FAA64}">
      <dgm:prSet/>
      <dgm:spPr/>
      <dgm:t>
        <a:bodyPr/>
        <a:lstStyle/>
        <a:p>
          <a:endParaRPr lang="uk-UA" sz="1800"/>
        </a:p>
      </dgm:t>
    </dgm:pt>
    <dgm:pt modelId="{3221122B-9ABB-41EA-B639-100ACAC99AEB}">
      <dgm:prSet phldrT="[Текст]" phldr="1" custT="1"/>
      <dgm:spPr/>
      <dgm:t>
        <a:bodyPr/>
        <a:lstStyle/>
        <a:p>
          <a:endParaRPr lang="uk-UA" sz="1800"/>
        </a:p>
      </dgm:t>
    </dgm:pt>
    <dgm:pt modelId="{12ADBD95-E511-4748-9AEE-A43522809D9B}" type="parTrans" cxnId="{7D78C178-5387-4E17-A5D9-29B517D6CF3E}">
      <dgm:prSet/>
      <dgm:spPr/>
      <dgm:t>
        <a:bodyPr/>
        <a:lstStyle/>
        <a:p>
          <a:endParaRPr lang="uk-UA" sz="1800"/>
        </a:p>
      </dgm:t>
    </dgm:pt>
    <dgm:pt modelId="{03236FC6-F04B-409E-94BD-A2FD03CBB0C5}" type="sibTrans" cxnId="{7D78C178-5387-4E17-A5D9-29B517D6CF3E}">
      <dgm:prSet/>
      <dgm:spPr/>
      <dgm:t>
        <a:bodyPr/>
        <a:lstStyle/>
        <a:p>
          <a:endParaRPr lang="uk-UA" sz="1800"/>
        </a:p>
      </dgm:t>
    </dgm:pt>
    <dgm:pt modelId="{59F64F55-3F9D-4905-99D5-D0A00FF49357}">
      <dgm:prSet phldrT="[Текст]" phldr="1" custT="1"/>
      <dgm:spPr/>
      <dgm:t>
        <a:bodyPr/>
        <a:lstStyle/>
        <a:p>
          <a:endParaRPr lang="uk-UA" sz="1800" dirty="0"/>
        </a:p>
      </dgm:t>
    </dgm:pt>
    <dgm:pt modelId="{CA4D2CAA-8E6E-4897-83B5-FAEC03DC534E}" type="parTrans" cxnId="{E4592176-9012-4B06-A197-240F6F54C181}">
      <dgm:prSet/>
      <dgm:spPr/>
      <dgm:t>
        <a:bodyPr/>
        <a:lstStyle/>
        <a:p>
          <a:endParaRPr lang="uk-UA" sz="1800"/>
        </a:p>
      </dgm:t>
    </dgm:pt>
    <dgm:pt modelId="{A8420879-3E8C-4CD1-A9E8-ABDA1625F361}" type="sibTrans" cxnId="{E4592176-9012-4B06-A197-240F6F54C181}">
      <dgm:prSet/>
      <dgm:spPr/>
      <dgm:t>
        <a:bodyPr/>
        <a:lstStyle/>
        <a:p>
          <a:endParaRPr lang="uk-UA" sz="1800"/>
        </a:p>
      </dgm:t>
    </dgm:pt>
    <dgm:pt modelId="{01392694-83BA-4142-A86A-BECC23F504ED}">
      <dgm:prSet phldrT="[Текст]" custT="1"/>
      <dgm:spPr/>
      <dgm:t>
        <a:bodyPr/>
        <a:lstStyle/>
        <a:p>
          <a:r>
            <a:rPr lang="ru-RU" sz="1800" b="1" dirty="0" err="1" smtClean="0"/>
            <a:t>Всесвітньої</a:t>
          </a:r>
          <a:r>
            <a:rPr lang="ru-RU" sz="1800" b="1" dirty="0" smtClean="0"/>
            <a:t> </a:t>
          </a:r>
          <a:r>
            <a:rPr lang="ru-RU" sz="1800" b="1" dirty="0" err="1" smtClean="0"/>
            <a:t>конвенції</a:t>
          </a:r>
          <a:r>
            <a:rPr lang="ru-RU" sz="1800" b="1" dirty="0" smtClean="0"/>
            <a:t> про </a:t>
          </a:r>
          <a:r>
            <a:rPr lang="ru-RU" sz="1800" b="1" dirty="0" err="1" smtClean="0"/>
            <a:t>авторське</a:t>
          </a:r>
          <a:r>
            <a:rPr lang="ru-RU" sz="1800" b="1" dirty="0" smtClean="0"/>
            <a:t> право;</a:t>
          </a:r>
          <a:endParaRPr lang="uk-UA" sz="1800" dirty="0"/>
        </a:p>
      </dgm:t>
    </dgm:pt>
    <dgm:pt modelId="{6874C775-471E-4BCF-BDE2-562C28FE04AE}" type="parTrans" cxnId="{3EDB2235-2E35-4683-BE2A-AA3AC338F32D}">
      <dgm:prSet/>
      <dgm:spPr/>
      <dgm:t>
        <a:bodyPr/>
        <a:lstStyle/>
        <a:p>
          <a:endParaRPr lang="uk-UA" sz="1800"/>
        </a:p>
      </dgm:t>
    </dgm:pt>
    <dgm:pt modelId="{5CBA546D-DAB1-4780-98E0-0273A1EDD918}" type="sibTrans" cxnId="{3EDB2235-2E35-4683-BE2A-AA3AC338F32D}">
      <dgm:prSet/>
      <dgm:spPr/>
      <dgm:t>
        <a:bodyPr/>
        <a:lstStyle/>
        <a:p>
          <a:endParaRPr lang="uk-UA" sz="1800"/>
        </a:p>
      </dgm:t>
    </dgm:pt>
    <dgm:pt modelId="{1009C20E-300A-4889-AB51-B46DEBA23F02}">
      <dgm:prSet phldrT="[Текст]" phldr="1" custT="1"/>
      <dgm:spPr/>
      <dgm:t>
        <a:bodyPr/>
        <a:lstStyle/>
        <a:p>
          <a:endParaRPr lang="uk-UA" sz="1800"/>
        </a:p>
      </dgm:t>
    </dgm:pt>
    <dgm:pt modelId="{EFF2D6B6-956D-4E8A-8BEE-8F1F9006B0A0}" type="parTrans" cxnId="{4E126D9E-5BDF-4F6B-84C1-A0B92F0B65E6}">
      <dgm:prSet/>
      <dgm:spPr/>
      <dgm:t>
        <a:bodyPr/>
        <a:lstStyle/>
        <a:p>
          <a:endParaRPr lang="uk-UA" sz="1800"/>
        </a:p>
      </dgm:t>
    </dgm:pt>
    <dgm:pt modelId="{55C9354C-3F1A-4912-9363-1A6A92949456}" type="sibTrans" cxnId="{4E126D9E-5BDF-4F6B-84C1-A0B92F0B65E6}">
      <dgm:prSet/>
      <dgm:spPr/>
      <dgm:t>
        <a:bodyPr/>
        <a:lstStyle/>
        <a:p>
          <a:endParaRPr lang="uk-UA" sz="1800"/>
        </a:p>
      </dgm:t>
    </dgm:pt>
    <dgm:pt modelId="{DCF566B1-37AE-4931-8E54-2A5B89E340BC}">
      <dgm:prSet phldrT="[Текст]" phldr="1" custT="1"/>
      <dgm:spPr/>
      <dgm:t>
        <a:bodyPr/>
        <a:lstStyle/>
        <a:p>
          <a:endParaRPr lang="uk-UA" sz="1800"/>
        </a:p>
      </dgm:t>
    </dgm:pt>
    <dgm:pt modelId="{A4961079-895F-4B37-9EDE-0C9ADF33B548}" type="parTrans" cxnId="{138D1D98-A10D-4DB2-9FC9-AFD87D8B09D0}">
      <dgm:prSet/>
      <dgm:spPr/>
      <dgm:t>
        <a:bodyPr/>
        <a:lstStyle/>
        <a:p>
          <a:endParaRPr lang="uk-UA" sz="1800"/>
        </a:p>
      </dgm:t>
    </dgm:pt>
    <dgm:pt modelId="{F461071B-1426-4C06-895C-FEC7D9C95228}" type="sibTrans" cxnId="{138D1D98-A10D-4DB2-9FC9-AFD87D8B09D0}">
      <dgm:prSet/>
      <dgm:spPr/>
      <dgm:t>
        <a:bodyPr/>
        <a:lstStyle/>
        <a:p>
          <a:endParaRPr lang="uk-UA" sz="1800"/>
        </a:p>
      </dgm:t>
    </dgm:pt>
    <dgm:pt modelId="{B98A850C-5AA0-4098-941C-6B1E201FAE1F}">
      <dgm:prSet phldrT="[Текст]" custT="1"/>
      <dgm:spPr/>
      <dgm:t>
        <a:bodyPr/>
        <a:lstStyle/>
        <a:p>
          <a:r>
            <a:rPr lang="ru-RU" sz="1800" b="1" dirty="0" err="1" smtClean="0"/>
            <a:t>Мадридської</a:t>
          </a:r>
          <a:r>
            <a:rPr lang="ru-RU" sz="1800" b="1" dirty="0" smtClean="0"/>
            <a:t> угоди про </a:t>
          </a:r>
          <a:r>
            <a:rPr lang="ru-RU" sz="1800" b="1" dirty="0" err="1" smtClean="0"/>
            <a:t>міжнародну</a:t>
          </a:r>
          <a:r>
            <a:rPr lang="ru-RU" sz="1800" b="1" dirty="0" smtClean="0"/>
            <a:t> </a:t>
          </a:r>
          <a:r>
            <a:rPr lang="ru-RU" sz="1800" b="1" dirty="0" err="1" smtClean="0"/>
            <a:t>реєстрацію</a:t>
          </a:r>
          <a:r>
            <a:rPr lang="ru-RU" sz="1800" b="1" dirty="0" smtClean="0"/>
            <a:t> </a:t>
          </a:r>
          <a:r>
            <a:rPr lang="ru-RU" sz="1800" b="1" dirty="0" err="1" smtClean="0"/>
            <a:t>знаків</a:t>
          </a:r>
          <a:r>
            <a:rPr lang="ru-RU" sz="1800" b="1" dirty="0" smtClean="0"/>
            <a:t>;</a:t>
          </a:r>
          <a:endParaRPr lang="uk-UA" sz="1800" dirty="0"/>
        </a:p>
      </dgm:t>
    </dgm:pt>
    <dgm:pt modelId="{C8D5FBAA-3B99-4AC1-9B7F-2E56A880F907}" type="parTrans" cxnId="{245241A8-9192-4657-8F54-9133024BFD1C}">
      <dgm:prSet/>
      <dgm:spPr/>
      <dgm:t>
        <a:bodyPr/>
        <a:lstStyle/>
        <a:p>
          <a:endParaRPr lang="uk-UA" sz="1800"/>
        </a:p>
      </dgm:t>
    </dgm:pt>
    <dgm:pt modelId="{DE902A5E-6C65-43CB-BD25-F26B44543378}" type="sibTrans" cxnId="{245241A8-9192-4657-8F54-9133024BFD1C}">
      <dgm:prSet/>
      <dgm:spPr/>
      <dgm:t>
        <a:bodyPr/>
        <a:lstStyle/>
        <a:p>
          <a:endParaRPr lang="uk-UA" sz="1800"/>
        </a:p>
      </dgm:t>
    </dgm:pt>
    <dgm:pt modelId="{74738B02-F76C-46F4-8A4F-D1FB8732CAFB}">
      <dgm:prSet phldrT="[Текст]" phldr="1" custT="1"/>
      <dgm:spPr/>
      <dgm:t>
        <a:bodyPr/>
        <a:lstStyle/>
        <a:p>
          <a:endParaRPr lang="uk-UA" sz="1800"/>
        </a:p>
      </dgm:t>
    </dgm:pt>
    <dgm:pt modelId="{03254386-AE59-4556-87FA-F79291FC3F32}" type="parTrans" cxnId="{D88EDA6B-6174-4414-92B6-5ECC87E8E918}">
      <dgm:prSet/>
      <dgm:spPr/>
      <dgm:t>
        <a:bodyPr/>
        <a:lstStyle/>
        <a:p>
          <a:endParaRPr lang="uk-UA" sz="1800"/>
        </a:p>
      </dgm:t>
    </dgm:pt>
    <dgm:pt modelId="{44EFAEAF-92D2-45B0-BB26-56FE5C825C05}" type="sibTrans" cxnId="{D88EDA6B-6174-4414-92B6-5ECC87E8E918}">
      <dgm:prSet/>
      <dgm:spPr/>
      <dgm:t>
        <a:bodyPr/>
        <a:lstStyle/>
        <a:p>
          <a:endParaRPr lang="uk-UA" sz="1800"/>
        </a:p>
      </dgm:t>
    </dgm:pt>
    <dgm:pt modelId="{33911BEB-DD61-4178-88A9-689D346AC699}">
      <dgm:prSet phldrT="[Текст]" phldr="1" custT="1"/>
      <dgm:spPr/>
      <dgm:t>
        <a:bodyPr/>
        <a:lstStyle/>
        <a:p>
          <a:endParaRPr lang="uk-UA" sz="1800"/>
        </a:p>
      </dgm:t>
    </dgm:pt>
    <dgm:pt modelId="{76CB3452-E7AC-4DA4-82A6-760BCD866CCC}" type="parTrans" cxnId="{4475AF68-6A47-422B-B559-79FFEA2E9C53}">
      <dgm:prSet/>
      <dgm:spPr/>
      <dgm:t>
        <a:bodyPr/>
        <a:lstStyle/>
        <a:p>
          <a:endParaRPr lang="uk-UA" sz="1800"/>
        </a:p>
      </dgm:t>
    </dgm:pt>
    <dgm:pt modelId="{2271AF52-FE10-4D1F-8570-98D69789BE01}" type="sibTrans" cxnId="{4475AF68-6A47-422B-B559-79FFEA2E9C53}">
      <dgm:prSet/>
      <dgm:spPr/>
      <dgm:t>
        <a:bodyPr/>
        <a:lstStyle/>
        <a:p>
          <a:endParaRPr lang="uk-UA" sz="1800"/>
        </a:p>
      </dgm:t>
    </dgm:pt>
    <dgm:pt modelId="{312A6756-5A60-4FD2-9842-F61491E41F93}">
      <dgm:prSet phldrT="[Текст]" custT="1"/>
      <dgm:spPr/>
      <dgm:t>
        <a:bodyPr/>
        <a:lstStyle/>
        <a:p>
          <a:r>
            <a:rPr lang="ru-RU" sz="1800" b="1" dirty="0" err="1" smtClean="0"/>
            <a:t>Бернської</a:t>
          </a:r>
          <a:r>
            <a:rPr lang="ru-RU" sz="1800" b="1" dirty="0" smtClean="0"/>
            <a:t> </a:t>
          </a:r>
          <a:r>
            <a:rPr lang="ru-RU" sz="1800" b="1" dirty="0" err="1" smtClean="0"/>
            <a:t>конвенції</a:t>
          </a:r>
          <a:r>
            <a:rPr lang="ru-RU" sz="1800" b="1" dirty="0" smtClean="0"/>
            <a:t> про </a:t>
          </a:r>
          <a:r>
            <a:rPr lang="ru-RU" sz="1800" b="1" dirty="0" err="1" smtClean="0"/>
            <a:t>охорону</a:t>
          </a:r>
          <a:r>
            <a:rPr lang="ru-RU" sz="1800" b="1" dirty="0" smtClean="0"/>
            <a:t> </a:t>
          </a:r>
          <a:r>
            <a:rPr lang="ru-RU" sz="1800" b="1" dirty="0" err="1" smtClean="0"/>
            <a:t>літературних</a:t>
          </a:r>
          <a:r>
            <a:rPr lang="ru-RU" sz="1800" b="1" dirty="0" smtClean="0"/>
            <a:t> і </a:t>
          </a:r>
          <a:r>
            <a:rPr lang="ru-RU" sz="1800" b="1" dirty="0" err="1" smtClean="0"/>
            <a:t>художніх</a:t>
          </a:r>
          <a:r>
            <a:rPr lang="ru-RU" sz="1800" b="1" dirty="0" smtClean="0"/>
            <a:t> </a:t>
          </a:r>
          <a:r>
            <a:rPr lang="ru-RU" sz="1800" b="1" dirty="0" err="1" smtClean="0"/>
            <a:t>творів</a:t>
          </a:r>
          <a:r>
            <a:rPr lang="ru-RU" sz="1800" b="1" dirty="0" smtClean="0"/>
            <a:t>;</a:t>
          </a:r>
          <a:endParaRPr lang="uk-UA" sz="1800" dirty="0"/>
        </a:p>
      </dgm:t>
    </dgm:pt>
    <dgm:pt modelId="{7B25E022-D514-47AC-8870-A65D1C5BB725}" type="parTrans" cxnId="{BA52FC4D-5B7E-4E31-B872-C697D30983D3}">
      <dgm:prSet/>
      <dgm:spPr/>
      <dgm:t>
        <a:bodyPr/>
        <a:lstStyle/>
        <a:p>
          <a:endParaRPr lang="uk-UA" sz="1800"/>
        </a:p>
      </dgm:t>
    </dgm:pt>
    <dgm:pt modelId="{8D8EEDCA-62AF-44BB-840E-914F456F19B8}" type="sibTrans" cxnId="{BA52FC4D-5B7E-4E31-B872-C697D30983D3}">
      <dgm:prSet/>
      <dgm:spPr/>
      <dgm:t>
        <a:bodyPr/>
        <a:lstStyle/>
        <a:p>
          <a:endParaRPr lang="uk-UA" sz="1800"/>
        </a:p>
      </dgm:t>
    </dgm:pt>
    <dgm:pt modelId="{2D43E642-5B01-465E-907C-BA7E3AAC36E7}">
      <dgm:prSet phldrT="[Текст]" phldr="1" custT="1"/>
      <dgm:spPr/>
      <dgm:t>
        <a:bodyPr/>
        <a:lstStyle/>
        <a:p>
          <a:endParaRPr lang="uk-UA" sz="1800"/>
        </a:p>
      </dgm:t>
    </dgm:pt>
    <dgm:pt modelId="{E213A498-987B-47B4-BC5B-A309A33D7969}" type="parTrans" cxnId="{643319EE-D2D4-4D91-AE0D-506AF60E60A5}">
      <dgm:prSet/>
      <dgm:spPr/>
      <dgm:t>
        <a:bodyPr/>
        <a:lstStyle/>
        <a:p>
          <a:endParaRPr lang="uk-UA" sz="1800"/>
        </a:p>
      </dgm:t>
    </dgm:pt>
    <dgm:pt modelId="{EC4BF9F7-606A-46A2-AA70-4923A3F5922A}" type="sibTrans" cxnId="{643319EE-D2D4-4D91-AE0D-506AF60E60A5}">
      <dgm:prSet/>
      <dgm:spPr/>
      <dgm:t>
        <a:bodyPr/>
        <a:lstStyle/>
        <a:p>
          <a:endParaRPr lang="uk-UA" sz="1800"/>
        </a:p>
      </dgm:t>
    </dgm:pt>
    <dgm:pt modelId="{C7FC6AFD-3263-442D-AA96-2568D0AFFE01}">
      <dgm:prSet phldrT="[Текст]" phldr="1" custT="1"/>
      <dgm:spPr/>
      <dgm:t>
        <a:bodyPr/>
        <a:lstStyle/>
        <a:p>
          <a:endParaRPr lang="uk-UA" sz="1800"/>
        </a:p>
      </dgm:t>
    </dgm:pt>
    <dgm:pt modelId="{8B084B99-28FC-4B15-8CB9-3770E49D7287}" type="parTrans" cxnId="{58974D7F-4272-401B-8218-B6F737D11699}">
      <dgm:prSet/>
      <dgm:spPr/>
      <dgm:t>
        <a:bodyPr/>
        <a:lstStyle/>
        <a:p>
          <a:endParaRPr lang="uk-UA" sz="1800"/>
        </a:p>
      </dgm:t>
    </dgm:pt>
    <dgm:pt modelId="{7EDB97D2-9359-4ED1-9DFB-6CDE63074695}" type="sibTrans" cxnId="{58974D7F-4272-401B-8218-B6F737D11699}">
      <dgm:prSet/>
      <dgm:spPr/>
      <dgm:t>
        <a:bodyPr/>
        <a:lstStyle/>
        <a:p>
          <a:endParaRPr lang="uk-UA" sz="1800"/>
        </a:p>
      </dgm:t>
    </dgm:pt>
    <dgm:pt modelId="{52AAFCC2-0D4F-46CD-805D-CEA69CCE115C}">
      <dgm:prSet phldrT="[Текст]" custT="1"/>
      <dgm:spPr/>
      <dgm:t>
        <a:bodyPr/>
        <a:lstStyle/>
        <a:p>
          <a:r>
            <a:rPr lang="ru-RU" sz="1800" b="1" dirty="0" err="1" smtClean="0"/>
            <a:t>Конвенції</a:t>
          </a:r>
          <a:r>
            <a:rPr lang="ru-RU" sz="1800" b="1" dirty="0" smtClean="0"/>
            <a:t> про </a:t>
          </a:r>
          <a:r>
            <a:rPr lang="ru-RU" sz="1800" b="1" dirty="0" err="1" smtClean="0"/>
            <a:t>охорону</a:t>
          </a:r>
          <a:r>
            <a:rPr lang="ru-RU" sz="1800" b="1" dirty="0" smtClean="0"/>
            <a:t> </a:t>
          </a:r>
          <a:r>
            <a:rPr lang="ru-RU" sz="1800" b="1" dirty="0" err="1" smtClean="0"/>
            <a:t>інтересів</a:t>
          </a:r>
          <a:r>
            <a:rPr lang="ru-RU" sz="1800" b="1" dirty="0" smtClean="0"/>
            <a:t> </a:t>
          </a:r>
          <a:r>
            <a:rPr lang="ru-RU" sz="1800" b="1" dirty="0" err="1" smtClean="0"/>
            <a:t>виробників</a:t>
          </a:r>
          <a:r>
            <a:rPr lang="ru-RU" sz="1800" b="1" dirty="0" smtClean="0"/>
            <a:t> </a:t>
          </a:r>
          <a:r>
            <a:rPr lang="ru-RU" sz="1800" b="1" dirty="0" err="1" smtClean="0"/>
            <a:t>фонограм</a:t>
          </a:r>
          <a:r>
            <a:rPr lang="ru-RU" sz="1800" b="1" dirty="0" smtClean="0"/>
            <a:t> </a:t>
          </a:r>
          <a:r>
            <a:rPr lang="ru-RU" sz="1800" b="1" dirty="0" err="1" smtClean="0"/>
            <a:t>від</a:t>
          </a:r>
          <a:r>
            <a:rPr lang="ru-RU" sz="1800" b="1" dirty="0" smtClean="0"/>
            <a:t> незаконного </a:t>
          </a:r>
          <a:r>
            <a:rPr lang="ru-RU" sz="1800" b="1" dirty="0" err="1" smtClean="0"/>
            <a:t>відтворення</a:t>
          </a:r>
          <a:r>
            <a:rPr lang="ru-RU" sz="1800" b="1" dirty="0" smtClean="0"/>
            <a:t> </a:t>
          </a:r>
          <a:r>
            <a:rPr lang="ru-RU" sz="1800" b="1" dirty="0" err="1" smtClean="0"/>
            <a:t>їхніх</a:t>
          </a:r>
          <a:r>
            <a:rPr lang="ru-RU" sz="1800" b="1" dirty="0" smtClean="0"/>
            <a:t> </a:t>
          </a:r>
          <a:r>
            <a:rPr lang="ru-RU" sz="1800" b="1" dirty="0" err="1" smtClean="0"/>
            <a:t>фонограм</a:t>
          </a:r>
          <a:r>
            <a:rPr lang="ru-RU" sz="1800" b="1" dirty="0" smtClean="0"/>
            <a:t>;</a:t>
          </a:r>
          <a:endParaRPr lang="uk-UA" sz="1800" dirty="0"/>
        </a:p>
      </dgm:t>
    </dgm:pt>
    <dgm:pt modelId="{1564D6C7-FEFD-4442-BF82-EB07F6FAB921}" type="parTrans" cxnId="{92815A93-9461-4853-BF70-55330E621D89}">
      <dgm:prSet/>
      <dgm:spPr/>
      <dgm:t>
        <a:bodyPr/>
        <a:lstStyle/>
        <a:p>
          <a:endParaRPr lang="uk-UA" sz="1800"/>
        </a:p>
      </dgm:t>
    </dgm:pt>
    <dgm:pt modelId="{5BFB6223-D5FC-483A-AC5A-23145C67F7BB}" type="sibTrans" cxnId="{92815A93-9461-4853-BF70-55330E621D89}">
      <dgm:prSet/>
      <dgm:spPr/>
      <dgm:t>
        <a:bodyPr/>
        <a:lstStyle/>
        <a:p>
          <a:endParaRPr lang="uk-UA" sz="1800"/>
        </a:p>
      </dgm:t>
    </dgm:pt>
    <dgm:pt modelId="{B4A109C8-E7D7-4DF4-96B3-EC6ACFF18A3E}">
      <dgm:prSet phldrT="[Текст]" phldr="1" custT="1"/>
      <dgm:spPr/>
      <dgm:t>
        <a:bodyPr/>
        <a:lstStyle/>
        <a:p>
          <a:endParaRPr lang="uk-UA" sz="1800"/>
        </a:p>
      </dgm:t>
    </dgm:pt>
    <dgm:pt modelId="{352F5C4F-C903-45FC-B2F7-4B2F72FF036E}" type="parTrans" cxnId="{39EAFDB6-2017-4078-9DF2-9DB0F0861B63}">
      <dgm:prSet/>
      <dgm:spPr/>
      <dgm:t>
        <a:bodyPr/>
        <a:lstStyle/>
        <a:p>
          <a:endParaRPr lang="uk-UA" sz="1800"/>
        </a:p>
      </dgm:t>
    </dgm:pt>
    <dgm:pt modelId="{B56CF05B-F5E6-447E-B340-634281BF8699}" type="sibTrans" cxnId="{39EAFDB6-2017-4078-9DF2-9DB0F0861B63}">
      <dgm:prSet/>
      <dgm:spPr/>
      <dgm:t>
        <a:bodyPr/>
        <a:lstStyle/>
        <a:p>
          <a:endParaRPr lang="uk-UA" sz="1800"/>
        </a:p>
      </dgm:t>
    </dgm:pt>
    <dgm:pt modelId="{EAD5CEF5-1D47-4D71-8064-D8A28CA64975}">
      <dgm:prSet phldrT="[Текст]" phldr="1" custT="1"/>
      <dgm:spPr/>
      <dgm:t>
        <a:bodyPr/>
        <a:lstStyle/>
        <a:p>
          <a:endParaRPr lang="uk-UA" sz="1800"/>
        </a:p>
      </dgm:t>
    </dgm:pt>
    <dgm:pt modelId="{9426609C-E3B3-43CC-B8B1-8BBAC4931EEE}" type="parTrans" cxnId="{EC204DB9-D469-4CC8-B4AE-D4D4F5FE977E}">
      <dgm:prSet/>
      <dgm:spPr/>
      <dgm:t>
        <a:bodyPr/>
        <a:lstStyle/>
        <a:p>
          <a:endParaRPr lang="uk-UA" sz="1800"/>
        </a:p>
      </dgm:t>
    </dgm:pt>
    <dgm:pt modelId="{0203D33F-5BB9-4128-A618-BF7606A4E975}" type="sibTrans" cxnId="{EC204DB9-D469-4CC8-B4AE-D4D4F5FE977E}">
      <dgm:prSet/>
      <dgm:spPr/>
      <dgm:t>
        <a:bodyPr/>
        <a:lstStyle/>
        <a:p>
          <a:endParaRPr lang="uk-UA" sz="1800"/>
        </a:p>
      </dgm:t>
    </dgm:pt>
    <dgm:pt modelId="{0E1BAB45-B568-4C9F-8330-1406B18F834F}">
      <dgm:prSet phldrT="[Текст]" custT="1"/>
      <dgm:spPr/>
      <dgm:t>
        <a:bodyPr/>
        <a:lstStyle/>
        <a:p>
          <a:r>
            <a:rPr lang="ru-RU" sz="1800" b="1" dirty="0" err="1" smtClean="0"/>
            <a:t>Ніццької</a:t>
          </a:r>
          <a:r>
            <a:rPr lang="ru-RU" sz="1800" b="1" dirty="0" smtClean="0"/>
            <a:t> угоди про </a:t>
          </a:r>
          <a:r>
            <a:rPr lang="ru-RU" sz="1800" b="1" dirty="0" err="1" smtClean="0"/>
            <a:t>міжнародну</a:t>
          </a:r>
          <a:r>
            <a:rPr lang="ru-RU" sz="1800" b="1" dirty="0" smtClean="0"/>
            <a:t> </a:t>
          </a:r>
          <a:r>
            <a:rPr lang="ru-RU" sz="1800" b="1" dirty="0" err="1" smtClean="0"/>
            <a:t>класифікацію</a:t>
          </a:r>
          <a:r>
            <a:rPr lang="ru-RU" sz="1800" b="1" dirty="0" smtClean="0"/>
            <a:t> </a:t>
          </a:r>
          <a:r>
            <a:rPr lang="ru-RU" sz="1800" b="1" dirty="0" err="1" smtClean="0"/>
            <a:t>товарів</a:t>
          </a:r>
          <a:r>
            <a:rPr lang="ru-RU" sz="1800" b="1" dirty="0" smtClean="0"/>
            <a:t> та </a:t>
          </a:r>
          <a:r>
            <a:rPr lang="ru-RU" sz="1800" b="1" dirty="0" err="1" smtClean="0"/>
            <a:t>послуг</a:t>
          </a:r>
          <a:r>
            <a:rPr lang="ru-RU" sz="1800" b="1" dirty="0" smtClean="0"/>
            <a:t> для </a:t>
          </a:r>
          <a:r>
            <a:rPr lang="ru-RU" sz="1800" b="1" dirty="0" err="1" smtClean="0"/>
            <a:t>реєстрації</a:t>
          </a:r>
          <a:r>
            <a:rPr lang="ru-RU" sz="1800" b="1" dirty="0" smtClean="0"/>
            <a:t> </a:t>
          </a:r>
          <a:r>
            <a:rPr lang="ru-RU" sz="1800" b="1" dirty="0" err="1" smtClean="0"/>
            <a:t>знаків</a:t>
          </a:r>
          <a:r>
            <a:rPr lang="ru-RU" sz="1800" b="1" dirty="0" smtClean="0"/>
            <a:t>, та </a:t>
          </a:r>
          <a:r>
            <a:rPr lang="ru-RU" sz="1800" b="1" dirty="0" err="1" smtClean="0"/>
            <a:t>інші</a:t>
          </a:r>
          <a:r>
            <a:rPr lang="ru-RU" sz="1800" b="1" dirty="0" smtClean="0"/>
            <a:t>.</a:t>
          </a:r>
          <a:endParaRPr lang="uk-UA" sz="1800" dirty="0"/>
        </a:p>
      </dgm:t>
    </dgm:pt>
    <dgm:pt modelId="{5E19441A-65F7-43AE-8432-750E50119963}" type="parTrans" cxnId="{FFDA4289-4F5D-4668-B32D-E7C91FFB1E47}">
      <dgm:prSet/>
      <dgm:spPr/>
      <dgm:t>
        <a:bodyPr/>
        <a:lstStyle/>
        <a:p>
          <a:endParaRPr lang="uk-UA" sz="1800"/>
        </a:p>
      </dgm:t>
    </dgm:pt>
    <dgm:pt modelId="{90123196-50BC-4F58-A684-F797B5F8FB07}" type="sibTrans" cxnId="{FFDA4289-4F5D-4668-B32D-E7C91FFB1E47}">
      <dgm:prSet/>
      <dgm:spPr/>
      <dgm:t>
        <a:bodyPr/>
        <a:lstStyle/>
        <a:p>
          <a:endParaRPr lang="uk-UA" sz="1800"/>
        </a:p>
      </dgm:t>
    </dgm:pt>
    <dgm:pt modelId="{5EB4C92A-6FBB-4900-ADDF-4597732C641E}">
      <dgm:prSet phldrT="[Текст]" phldr="1" custT="1"/>
      <dgm:spPr/>
      <dgm:t>
        <a:bodyPr/>
        <a:lstStyle/>
        <a:p>
          <a:endParaRPr lang="uk-UA" sz="1800"/>
        </a:p>
      </dgm:t>
    </dgm:pt>
    <dgm:pt modelId="{5546287C-119A-48D3-B1ED-4F5E4C32B50C}" type="parTrans" cxnId="{156AF3C5-B8AF-42A8-B6D3-894C91C8E727}">
      <dgm:prSet/>
      <dgm:spPr/>
      <dgm:t>
        <a:bodyPr/>
        <a:lstStyle/>
        <a:p>
          <a:endParaRPr lang="uk-UA" sz="1800"/>
        </a:p>
      </dgm:t>
    </dgm:pt>
    <dgm:pt modelId="{3B687B60-BD57-4611-8300-0BAA5242C0E4}" type="sibTrans" cxnId="{156AF3C5-B8AF-42A8-B6D3-894C91C8E727}">
      <dgm:prSet/>
      <dgm:spPr/>
      <dgm:t>
        <a:bodyPr/>
        <a:lstStyle/>
        <a:p>
          <a:endParaRPr lang="uk-UA" sz="1800"/>
        </a:p>
      </dgm:t>
    </dgm:pt>
    <dgm:pt modelId="{5BFC83D4-CD5C-47D8-8221-BC03B3F849B9}" type="pres">
      <dgm:prSet presAssocID="{6178F762-C6D4-4858-916B-869689D8B19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6D29053-2DBA-4BC9-8FBE-05ACCCB244B6}" type="pres">
      <dgm:prSet presAssocID="{3B3F72F6-726D-46AF-9904-AB820FB30088}" presName="composite" presStyleCnt="0"/>
      <dgm:spPr/>
      <dgm:t>
        <a:bodyPr/>
        <a:lstStyle/>
        <a:p>
          <a:endParaRPr lang="uk-UA"/>
        </a:p>
      </dgm:t>
    </dgm:pt>
    <dgm:pt modelId="{D932D1A4-6D92-434E-B170-DD6A56326F37}" type="pres">
      <dgm:prSet presAssocID="{3B3F72F6-726D-46AF-9904-AB820FB3008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5D5C644-A865-4AE4-A1A6-0142257FB168}" type="pres">
      <dgm:prSet presAssocID="{3B3F72F6-726D-46AF-9904-AB820FB30088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AE0673-45D2-4BFC-94F5-065E61A59C3C}" type="pres">
      <dgm:prSet presAssocID="{3DC9F626-1878-4DFD-9449-830C30677969}" presName="sp" presStyleCnt="0"/>
      <dgm:spPr/>
      <dgm:t>
        <a:bodyPr/>
        <a:lstStyle/>
        <a:p>
          <a:endParaRPr lang="uk-UA"/>
        </a:p>
      </dgm:t>
    </dgm:pt>
    <dgm:pt modelId="{612C88A1-6851-470E-B334-3F8C01C24C9F}" type="pres">
      <dgm:prSet presAssocID="{08B6F5EE-EFBA-401F-A1B4-9699192F5864}" presName="composite" presStyleCnt="0"/>
      <dgm:spPr/>
      <dgm:t>
        <a:bodyPr/>
        <a:lstStyle/>
        <a:p>
          <a:endParaRPr lang="uk-UA"/>
        </a:p>
      </dgm:t>
    </dgm:pt>
    <dgm:pt modelId="{3037AD0A-34E8-4612-9452-FF50CCD33C8A}" type="pres">
      <dgm:prSet presAssocID="{08B6F5EE-EFBA-401F-A1B4-9699192F586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9082C96-6AD8-46D6-A0AF-43A2AB64F25A}" type="pres">
      <dgm:prSet presAssocID="{08B6F5EE-EFBA-401F-A1B4-9699192F586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867954-5892-47C2-89C5-A55F0E6E0D01}" type="pres">
      <dgm:prSet presAssocID="{36F85362-F5A9-492B-AC5C-A91F4B605E6B}" presName="sp" presStyleCnt="0"/>
      <dgm:spPr/>
      <dgm:t>
        <a:bodyPr/>
        <a:lstStyle/>
        <a:p>
          <a:endParaRPr lang="uk-UA"/>
        </a:p>
      </dgm:t>
    </dgm:pt>
    <dgm:pt modelId="{5A87DAE9-73E9-4C82-8FB1-CD8510106504}" type="pres">
      <dgm:prSet presAssocID="{59F64F55-3F9D-4905-99D5-D0A00FF49357}" presName="composite" presStyleCnt="0"/>
      <dgm:spPr/>
      <dgm:t>
        <a:bodyPr/>
        <a:lstStyle/>
        <a:p>
          <a:endParaRPr lang="uk-UA"/>
        </a:p>
      </dgm:t>
    </dgm:pt>
    <dgm:pt modelId="{86929E38-3088-4BA7-B1B3-C3691CE88C0D}" type="pres">
      <dgm:prSet presAssocID="{59F64F55-3F9D-4905-99D5-D0A00FF49357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875BA76-7D61-42BB-A1EF-047B5E21054C}" type="pres">
      <dgm:prSet presAssocID="{59F64F55-3F9D-4905-99D5-D0A00FF49357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68168CD-49AA-4CF9-A195-2414D08EDA6B}" type="pres">
      <dgm:prSet presAssocID="{A8420879-3E8C-4CD1-A9E8-ABDA1625F361}" presName="sp" presStyleCnt="0"/>
      <dgm:spPr/>
      <dgm:t>
        <a:bodyPr/>
        <a:lstStyle/>
        <a:p>
          <a:endParaRPr lang="uk-UA"/>
        </a:p>
      </dgm:t>
    </dgm:pt>
    <dgm:pt modelId="{1A0753D2-8F35-4E8B-B698-674C61061591}" type="pres">
      <dgm:prSet presAssocID="{DCF566B1-37AE-4931-8E54-2A5B89E340BC}" presName="composite" presStyleCnt="0"/>
      <dgm:spPr/>
      <dgm:t>
        <a:bodyPr/>
        <a:lstStyle/>
        <a:p>
          <a:endParaRPr lang="uk-UA"/>
        </a:p>
      </dgm:t>
    </dgm:pt>
    <dgm:pt modelId="{319DDEBC-1A58-4101-A821-F30A26194B3D}" type="pres">
      <dgm:prSet presAssocID="{DCF566B1-37AE-4931-8E54-2A5B89E340BC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2D0955-F0B3-44C1-849E-786AD9C242D2}" type="pres">
      <dgm:prSet presAssocID="{DCF566B1-37AE-4931-8E54-2A5B89E340BC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77A3DD-0FCD-4077-B1B7-9EEE5C8D2FEF}" type="pres">
      <dgm:prSet presAssocID="{F461071B-1426-4C06-895C-FEC7D9C95228}" presName="sp" presStyleCnt="0"/>
      <dgm:spPr/>
      <dgm:t>
        <a:bodyPr/>
        <a:lstStyle/>
        <a:p>
          <a:endParaRPr lang="uk-UA"/>
        </a:p>
      </dgm:t>
    </dgm:pt>
    <dgm:pt modelId="{27408340-086E-43B3-8E5E-681898A4E8DF}" type="pres">
      <dgm:prSet presAssocID="{33911BEB-DD61-4178-88A9-689D346AC699}" presName="composite" presStyleCnt="0"/>
      <dgm:spPr/>
      <dgm:t>
        <a:bodyPr/>
        <a:lstStyle/>
        <a:p>
          <a:endParaRPr lang="uk-UA"/>
        </a:p>
      </dgm:t>
    </dgm:pt>
    <dgm:pt modelId="{617EB8CF-88CA-4386-86D4-3E171E3BB844}" type="pres">
      <dgm:prSet presAssocID="{33911BEB-DD61-4178-88A9-689D346AC699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696861-F7FE-45A3-B3A2-A93A8D7DA5F1}" type="pres">
      <dgm:prSet presAssocID="{33911BEB-DD61-4178-88A9-689D346AC69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9227DF-71DF-4921-8713-A6D517EA0D7D}" type="pres">
      <dgm:prSet presAssocID="{2271AF52-FE10-4D1F-8570-98D69789BE01}" presName="sp" presStyleCnt="0"/>
      <dgm:spPr/>
      <dgm:t>
        <a:bodyPr/>
        <a:lstStyle/>
        <a:p>
          <a:endParaRPr lang="uk-UA"/>
        </a:p>
      </dgm:t>
    </dgm:pt>
    <dgm:pt modelId="{3CFBF23B-FC72-4141-9697-FC9FFA1093FF}" type="pres">
      <dgm:prSet presAssocID="{C7FC6AFD-3263-442D-AA96-2568D0AFFE01}" presName="composite" presStyleCnt="0"/>
      <dgm:spPr/>
      <dgm:t>
        <a:bodyPr/>
        <a:lstStyle/>
        <a:p>
          <a:endParaRPr lang="uk-UA"/>
        </a:p>
      </dgm:t>
    </dgm:pt>
    <dgm:pt modelId="{C8CAC1E4-7A8A-4AD0-B769-4750FD3B86B4}" type="pres">
      <dgm:prSet presAssocID="{C7FC6AFD-3263-442D-AA96-2568D0AFFE01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D730D76-1E62-4CF3-8DFD-D85538DAC671}" type="pres">
      <dgm:prSet presAssocID="{C7FC6AFD-3263-442D-AA96-2568D0AFFE01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7CBE66-9729-4B21-B5A4-589E4C5654A0}" type="pres">
      <dgm:prSet presAssocID="{7EDB97D2-9359-4ED1-9DFB-6CDE63074695}" presName="sp" presStyleCnt="0"/>
      <dgm:spPr/>
      <dgm:t>
        <a:bodyPr/>
        <a:lstStyle/>
        <a:p>
          <a:endParaRPr lang="uk-UA"/>
        </a:p>
      </dgm:t>
    </dgm:pt>
    <dgm:pt modelId="{0282875E-1739-48FE-86F1-09BFAEDB6FA2}" type="pres">
      <dgm:prSet presAssocID="{EAD5CEF5-1D47-4D71-8064-D8A28CA64975}" presName="composite" presStyleCnt="0"/>
      <dgm:spPr/>
      <dgm:t>
        <a:bodyPr/>
        <a:lstStyle/>
        <a:p>
          <a:endParaRPr lang="uk-UA"/>
        </a:p>
      </dgm:t>
    </dgm:pt>
    <dgm:pt modelId="{CF03639C-0781-4AA7-9ECE-C9B7C190D9D7}" type="pres">
      <dgm:prSet presAssocID="{EAD5CEF5-1D47-4D71-8064-D8A28CA64975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7018C7-E74A-4834-842A-0C9010850528}" type="pres">
      <dgm:prSet presAssocID="{EAD5CEF5-1D47-4D71-8064-D8A28CA64975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475AF68-6A47-422B-B559-79FFEA2E9C53}" srcId="{6178F762-C6D4-4858-916B-869689D8B195}" destId="{33911BEB-DD61-4178-88A9-689D346AC699}" srcOrd="4" destOrd="0" parTransId="{76CB3452-E7AC-4DA4-82A6-760BCD866CCC}" sibTransId="{2271AF52-FE10-4D1F-8570-98D69789BE01}"/>
    <dgm:cxn modelId="{C4E9C4E7-D24B-4783-B76C-FF46098A3680}" type="presOf" srcId="{5EB4C92A-6FBB-4900-ADDF-4597732C641E}" destId="{AC7018C7-E74A-4834-842A-0C9010850528}" srcOrd="0" destOrd="1" presId="urn:microsoft.com/office/officeart/2005/8/layout/chevron2"/>
    <dgm:cxn modelId="{8895E072-4B4D-4490-A1DB-41358E7713AF}" srcId="{3B3F72F6-726D-46AF-9904-AB820FB30088}" destId="{190E9F43-9C7C-4654-BB1E-147DC6B91900}" srcOrd="0" destOrd="0" parTransId="{11906BDA-E1EF-40F9-B7E5-0C5734C5E2AF}" sibTransId="{9B98F316-B71E-4E13-998D-91F0F4F35831}"/>
    <dgm:cxn modelId="{245241A8-9192-4657-8F54-9133024BFD1C}" srcId="{DCF566B1-37AE-4931-8E54-2A5B89E340BC}" destId="{B98A850C-5AA0-4098-941C-6B1E201FAE1F}" srcOrd="0" destOrd="0" parTransId="{C8D5FBAA-3B99-4AC1-9B7F-2E56A880F907}" sibTransId="{DE902A5E-6C65-43CB-BD25-F26B44543378}"/>
    <dgm:cxn modelId="{92815A93-9461-4853-BF70-55330E621D89}" srcId="{C7FC6AFD-3263-442D-AA96-2568D0AFFE01}" destId="{52AAFCC2-0D4F-46CD-805D-CEA69CCE115C}" srcOrd="0" destOrd="0" parTransId="{1564D6C7-FEFD-4442-BF82-EB07F6FAB921}" sibTransId="{5BFB6223-D5FC-483A-AC5A-23145C67F7BB}"/>
    <dgm:cxn modelId="{7D78C178-5387-4E17-A5D9-29B517D6CF3E}" srcId="{08B6F5EE-EFBA-401F-A1B4-9699192F5864}" destId="{3221122B-9ABB-41EA-B639-100ACAC99AEB}" srcOrd="1" destOrd="0" parTransId="{12ADBD95-E511-4748-9AEE-A43522809D9B}" sibTransId="{03236FC6-F04B-409E-94BD-A2FD03CBB0C5}"/>
    <dgm:cxn modelId="{D6EC258D-4E9E-4BDF-BC5E-86C057FEA8D9}" srcId="{3B3F72F6-726D-46AF-9904-AB820FB30088}" destId="{2DA80A51-85C2-4A65-9AFE-8EFB2C210A64}" srcOrd="1" destOrd="0" parTransId="{8C8F8417-0BE8-4AF7-858C-2561E10A7F55}" sibTransId="{B87AAD1C-6138-48B3-99F6-129C37692588}"/>
    <dgm:cxn modelId="{AACDF35B-40ED-470B-A842-434ACBD4209C}" type="presOf" srcId="{ECB74834-F169-4743-A6FC-77093CE8E744}" destId="{99082C96-6AD8-46D6-A0AF-43A2AB64F25A}" srcOrd="0" destOrd="0" presId="urn:microsoft.com/office/officeart/2005/8/layout/chevron2"/>
    <dgm:cxn modelId="{EC204DB9-D469-4CC8-B4AE-D4D4F5FE977E}" srcId="{6178F762-C6D4-4858-916B-869689D8B195}" destId="{EAD5CEF5-1D47-4D71-8064-D8A28CA64975}" srcOrd="6" destOrd="0" parTransId="{9426609C-E3B3-43CC-B8B1-8BBAC4931EEE}" sibTransId="{0203D33F-5BB9-4128-A618-BF7606A4E975}"/>
    <dgm:cxn modelId="{105DA6AF-3D0C-46E3-B1D1-6DCC4B837C47}" type="presOf" srcId="{2D43E642-5B01-465E-907C-BA7E3AAC36E7}" destId="{CD696861-F7FE-45A3-B3A2-A93A8D7DA5F1}" srcOrd="0" destOrd="1" presId="urn:microsoft.com/office/officeart/2005/8/layout/chevron2"/>
    <dgm:cxn modelId="{6231502A-9F6E-4016-8FF7-99603CE45792}" type="presOf" srcId="{2DA80A51-85C2-4A65-9AFE-8EFB2C210A64}" destId="{75D5C644-A865-4AE4-A1A6-0142257FB168}" srcOrd="0" destOrd="1" presId="urn:microsoft.com/office/officeart/2005/8/layout/chevron2"/>
    <dgm:cxn modelId="{552F6C33-BEAA-4325-B59C-A87C88FC59E1}" type="presOf" srcId="{C7FC6AFD-3263-442D-AA96-2568D0AFFE01}" destId="{C8CAC1E4-7A8A-4AD0-B769-4750FD3B86B4}" srcOrd="0" destOrd="0" presId="urn:microsoft.com/office/officeart/2005/8/layout/chevron2"/>
    <dgm:cxn modelId="{BA52FC4D-5B7E-4E31-B872-C697D30983D3}" srcId="{33911BEB-DD61-4178-88A9-689D346AC699}" destId="{312A6756-5A60-4FD2-9842-F61491E41F93}" srcOrd="0" destOrd="0" parTransId="{7B25E022-D514-47AC-8870-A65D1C5BB725}" sibTransId="{8D8EEDCA-62AF-44BB-840E-914F456F19B8}"/>
    <dgm:cxn modelId="{39EAFDB6-2017-4078-9DF2-9DB0F0861B63}" srcId="{C7FC6AFD-3263-442D-AA96-2568D0AFFE01}" destId="{B4A109C8-E7D7-4DF4-96B3-EC6ACFF18A3E}" srcOrd="1" destOrd="0" parTransId="{352F5C4F-C903-45FC-B2F7-4B2F72FF036E}" sibTransId="{B56CF05B-F5E6-447E-B340-634281BF8699}"/>
    <dgm:cxn modelId="{13F24200-2317-4A00-A358-378318BC1ADE}" type="presOf" srcId="{DCF566B1-37AE-4931-8E54-2A5B89E340BC}" destId="{319DDEBC-1A58-4101-A821-F30A26194B3D}" srcOrd="0" destOrd="0" presId="urn:microsoft.com/office/officeart/2005/8/layout/chevron2"/>
    <dgm:cxn modelId="{643319EE-D2D4-4D91-AE0D-506AF60E60A5}" srcId="{33911BEB-DD61-4178-88A9-689D346AC699}" destId="{2D43E642-5B01-465E-907C-BA7E3AAC36E7}" srcOrd="1" destOrd="0" parTransId="{E213A498-987B-47B4-BC5B-A309A33D7969}" sibTransId="{EC4BF9F7-606A-46A2-AA70-4923A3F5922A}"/>
    <dgm:cxn modelId="{76751B5A-5654-4EB9-B4AB-35FAEC60D7A0}" type="presOf" srcId="{59F64F55-3F9D-4905-99D5-D0A00FF49357}" destId="{86929E38-3088-4BA7-B1B3-C3691CE88C0D}" srcOrd="0" destOrd="0" presId="urn:microsoft.com/office/officeart/2005/8/layout/chevron2"/>
    <dgm:cxn modelId="{DF01ADD7-5D94-4875-B6A6-F35D66BEC16B}" type="presOf" srcId="{52AAFCC2-0D4F-46CD-805D-CEA69CCE115C}" destId="{1D730D76-1E62-4CF3-8DFD-D85538DAC671}" srcOrd="0" destOrd="0" presId="urn:microsoft.com/office/officeart/2005/8/layout/chevron2"/>
    <dgm:cxn modelId="{D88EDA6B-6174-4414-92B6-5ECC87E8E918}" srcId="{DCF566B1-37AE-4931-8E54-2A5B89E340BC}" destId="{74738B02-F76C-46F4-8A4F-D1FB8732CAFB}" srcOrd="1" destOrd="0" parTransId="{03254386-AE59-4556-87FA-F79291FC3F32}" sibTransId="{44EFAEAF-92D2-45B0-BB26-56FE5C825C05}"/>
    <dgm:cxn modelId="{A9B39B5A-0DFD-4421-B8E7-CAA110094CCE}" srcId="{6178F762-C6D4-4858-916B-869689D8B195}" destId="{08B6F5EE-EFBA-401F-A1B4-9699192F5864}" srcOrd="1" destOrd="0" parTransId="{9A313A10-AB22-4B4A-A0A6-A6232BB1347F}" sibTransId="{36F85362-F5A9-492B-AC5C-A91F4B605E6B}"/>
    <dgm:cxn modelId="{4C10A4BD-6D16-452B-8816-13A8B700F353}" type="presOf" srcId="{08B6F5EE-EFBA-401F-A1B4-9699192F5864}" destId="{3037AD0A-34E8-4612-9452-FF50CCD33C8A}" srcOrd="0" destOrd="0" presId="urn:microsoft.com/office/officeart/2005/8/layout/chevron2"/>
    <dgm:cxn modelId="{ACF7AA6E-7D1C-41F8-A735-29251134BD9C}" type="presOf" srcId="{1009C20E-300A-4889-AB51-B46DEBA23F02}" destId="{2875BA76-7D61-42BB-A1EF-047B5E21054C}" srcOrd="0" destOrd="1" presId="urn:microsoft.com/office/officeart/2005/8/layout/chevron2"/>
    <dgm:cxn modelId="{8C56F837-C91E-4862-8AC2-83065F563E58}" type="presOf" srcId="{B98A850C-5AA0-4098-941C-6B1E201FAE1F}" destId="{612D0955-F0B3-44C1-849E-786AD9C242D2}" srcOrd="0" destOrd="0" presId="urn:microsoft.com/office/officeart/2005/8/layout/chevron2"/>
    <dgm:cxn modelId="{68BC49B7-47E4-4D14-B358-1C4F9A7FAA64}" srcId="{08B6F5EE-EFBA-401F-A1B4-9699192F5864}" destId="{ECB74834-F169-4743-A6FC-77093CE8E744}" srcOrd="0" destOrd="0" parTransId="{8EBC559C-BA6F-49ED-9756-4B716D7DD2A4}" sibTransId="{C3E63DF6-3E8D-4D72-9572-E97EA2E8F109}"/>
    <dgm:cxn modelId="{58974D7F-4272-401B-8218-B6F737D11699}" srcId="{6178F762-C6D4-4858-916B-869689D8B195}" destId="{C7FC6AFD-3263-442D-AA96-2568D0AFFE01}" srcOrd="5" destOrd="0" parTransId="{8B084B99-28FC-4B15-8CB9-3770E49D7287}" sibTransId="{7EDB97D2-9359-4ED1-9DFB-6CDE63074695}"/>
    <dgm:cxn modelId="{FFDA4289-4F5D-4668-B32D-E7C91FFB1E47}" srcId="{EAD5CEF5-1D47-4D71-8064-D8A28CA64975}" destId="{0E1BAB45-B568-4C9F-8330-1406B18F834F}" srcOrd="0" destOrd="0" parTransId="{5E19441A-65F7-43AE-8432-750E50119963}" sibTransId="{90123196-50BC-4F58-A684-F797B5F8FB07}"/>
    <dgm:cxn modelId="{156AF3C5-B8AF-42A8-B6D3-894C91C8E727}" srcId="{EAD5CEF5-1D47-4D71-8064-D8A28CA64975}" destId="{5EB4C92A-6FBB-4900-ADDF-4597732C641E}" srcOrd="1" destOrd="0" parTransId="{5546287C-119A-48D3-B1ED-4F5E4C32B50C}" sibTransId="{3B687B60-BD57-4611-8300-0BAA5242C0E4}"/>
    <dgm:cxn modelId="{3EDB2235-2E35-4683-BE2A-AA3AC338F32D}" srcId="{59F64F55-3F9D-4905-99D5-D0A00FF49357}" destId="{01392694-83BA-4142-A86A-BECC23F504ED}" srcOrd="0" destOrd="0" parTransId="{6874C775-471E-4BCF-BDE2-562C28FE04AE}" sibTransId="{5CBA546D-DAB1-4780-98E0-0273A1EDD918}"/>
    <dgm:cxn modelId="{E7DD020E-1B20-4067-90D2-C44993CE870F}" type="presOf" srcId="{EAD5CEF5-1D47-4D71-8064-D8A28CA64975}" destId="{CF03639C-0781-4AA7-9ECE-C9B7C190D9D7}" srcOrd="0" destOrd="0" presId="urn:microsoft.com/office/officeart/2005/8/layout/chevron2"/>
    <dgm:cxn modelId="{6305BA2D-6734-4FAF-948A-ED65B5D457E0}" type="presOf" srcId="{0E1BAB45-B568-4C9F-8330-1406B18F834F}" destId="{AC7018C7-E74A-4834-842A-0C9010850528}" srcOrd="0" destOrd="0" presId="urn:microsoft.com/office/officeart/2005/8/layout/chevron2"/>
    <dgm:cxn modelId="{4E126D9E-5BDF-4F6B-84C1-A0B92F0B65E6}" srcId="{59F64F55-3F9D-4905-99D5-D0A00FF49357}" destId="{1009C20E-300A-4889-AB51-B46DEBA23F02}" srcOrd="1" destOrd="0" parTransId="{EFF2D6B6-956D-4E8A-8BEE-8F1F9006B0A0}" sibTransId="{55C9354C-3F1A-4912-9363-1A6A92949456}"/>
    <dgm:cxn modelId="{FCAFFCA0-AD7D-4D95-B667-DDFD05505989}" type="presOf" srcId="{6178F762-C6D4-4858-916B-869689D8B195}" destId="{5BFC83D4-CD5C-47D8-8221-BC03B3F849B9}" srcOrd="0" destOrd="0" presId="urn:microsoft.com/office/officeart/2005/8/layout/chevron2"/>
    <dgm:cxn modelId="{7FF73DDE-5B38-4A5C-97B1-60DAC917077A}" type="presOf" srcId="{312A6756-5A60-4FD2-9842-F61491E41F93}" destId="{CD696861-F7FE-45A3-B3A2-A93A8D7DA5F1}" srcOrd="0" destOrd="0" presId="urn:microsoft.com/office/officeart/2005/8/layout/chevron2"/>
    <dgm:cxn modelId="{AC4018E8-2E97-4CC8-92A8-9524298B76F0}" type="presOf" srcId="{3B3F72F6-726D-46AF-9904-AB820FB30088}" destId="{D932D1A4-6D92-434E-B170-DD6A56326F37}" srcOrd="0" destOrd="0" presId="urn:microsoft.com/office/officeart/2005/8/layout/chevron2"/>
    <dgm:cxn modelId="{E4592176-9012-4B06-A197-240F6F54C181}" srcId="{6178F762-C6D4-4858-916B-869689D8B195}" destId="{59F64F55-3F9D-4905-99D5-D0A00FF49357}" srcOrd="2" destOrd="0" parTransId="{CA4D2CAA-8E6E-4897-83B5-FAEC03DC534E}" sibTransId="{A8420879-3E8C-4CD1-A9E8-ABDA1625F361}"/>
    <dgm:cxn modelId="{138D1D98-A10D-4DB2-9FC9-AFD87D8B09D0}" srcId="{6178F762-C6D4-4858-916B-869689D8B195}" destId="{DCF566B1-37AE-4931-8E54-2A5B89E340BC}" srcOrd="3" destOrd="0" parTransId="{A4961079-895F-4B37-9EDE-0C9ADF33B548}" sibTransId="{F461071B-1426-4C06-895C-FEC7D9C95228}"/>
    <dgm:cxn modelId="{F3ACCEBF-52FF-47F7-B243-7FD988C6700A}" type="presOf" srcId="{33911BEB-DD61-4178-88A9-689D346AC699}" destId="{617EB8CF-88CA-4386-86D4-3E171E3BB844}" srcOrd="0" destOrd="0" presId="urn:microsoft.com/office/officeart/2005/8/layout/chevron2"/>
    <dgm:cxn modelId="{59F2EFB9-2C52-42D0-89A5-0F007E3546D8}" type="presOf" srcId="{3221122B-9ABB-41EA-B639-100ACAC99AEB}" destId="{99082C96-6AD8-46D6-A0AF-43A2AB64F25A}" srcOrd="0" destOrd="1" presId="urn:microsoft.com/office/officeart/2005/8/layout/chevron2"/>
    <dgm:cxn modelId="{C02877C7-A8F0-4A26-BD5A-D7718BB0553F}" type="presOf" srcId="{B4A109C8-E7D7-4DF4-96B3-EC6ACFF18A3E}" destId="{1D730D76-1E62-4CF3-8DFD-D85538DAC671}" srcOrd="0" destOrd="1" presId="urn:microsoft.com/office/officeart/2005/8/layout/chevron2"/>
    <dgm:cxn modelId="{2324FC4F-DE26-4D93-BE20-77E94358050B}" type="presOf" srcId="{74738B02-F76C-46F4-8A4F-D1FB8732CAFB}" destId="{612D0955-F0B3-44C1-849E-786AD9C242D2}" srcOrd="0" destOrd="1" presId="urn:microsoft.com/office/officeart/2005/8/layout/chevron2"/>
    <dgm:cxn modelId="{F2FFC960-342C-42EC-845C-372BC4CBB060}" srcId="{6178F762-C6D4-4858-916B-869689D8B195}" destId="{3B3F72F6-726D-46AF-9904-AB820FB30088}" srcOrd="0" destOrd="0" parTransId="{A8332CB1-F1E8-4E73-BB27-1395EA312254}" sibTransId="{3DC9F626-1878-4DFD-9449-830C30677969}"/>
    <dgm:cxn modelId="{A880DD82-F310-47A9-8FE9-A154460802E8}" type="presOf" srcId="{01392694-83BA-4142-A86A-BECC23F504ED}" destId="{2875BA76-7D61-42BB-A1EF-047B5E21054C}" srcOrd="0" destOrd="0" presId="urn:microsoft.com/office/officeart/2005/8/layout/chevron2"/>
    <dgm:cxn modelId="{585AA6BA-EE46-4797-B343-FBA35D6C1A47}" type="presOf" srcId="{190E9F43-9C7C-4654-BB1E-147DC6B91900}" destId="{75D5C644-A865-4AE4-A1A6-0142257FB168}" srcOrd="0" destOrd="0" presId="urn:microsoft.com/office/officeart/2005/8/layout/chevron2"/>
    <dgm:cxn modelId="{CC51D9AC-1DD2-42F1-AA95-7F8959704592}" type="presParOf" srcId="{5BFC83D4-CD5C-47D8-8221-BC03B3F849B9}" destId="{26D29053-2DBA-4BC9-8FBE-05ACCCB244B6}" srcOrd="0" destOrd="0" presId="urn:microsoft.com/office/officeart/2005/8/layout/chevron2"/>
    <dgm:cxn modelId="{AE582287-74C6-4AE9-A32D-82F0557AAEBF}" type="presParOf" srcId="{26D29053-2DBA-4BC9-8FBE-05ACCCB244B6}" destId="{D932D1A4-6D92-434E-B170-DD6A56326F37}" srcOrd="0" destOrd="0" presId="urn:microsoft.com/office/officeart/2005/8/layout/chevron2"/>
    <dgm:cxn modelId="{DF46FA99-21EE-403D-8815-305D7F5C5129}" type="presParOf" srcId="{26D29053-2DBA-4BC9-8FBE-05ACCCB244B6}" destId="{75D5C644-A865-4AE4-A1A6-0142257FB168}" srcOrd="1" destOrd="0" presId="urn:microsoft.com/office/officeart/2005/8/layout/chevron2"/>
    <dgm:cxn modelId="{38BD860B-D3E3-4658-B129-73146996294E}" type="presParOf" srcId="{5BFC83D4-CD5C-47D8-8221-BC03B3F849B9}" destId="{57AE0673-45D2-4BFC-94F5-065E61A59C3C}" srcOrd="1" destOrd="0" presId="urn:microsoft.com/office/officeart/2005/8/layout/chevron2"/>
    <dgm:cxn modelId="{6E14439D-EAD7-45B4-947F-FC21BEEF90CC}" type="presParOf" srcId="{5BFC83D4-CD5C-47D8-8221-BC03B3F849B9}" destId="{612C88A1-6851-470E-B334-3F8C01C24C9F}" srcOrd="2" destOrd="0" presId="urn:microsoft.com/office/officeart/2005/8/layout/chevron2"/>
    <dgm:cxn modelId="{6FEBEFFD-062E-43ED-80D3-FBE68EA88EAC}" type="presParOf" srcId="{612C88A1-6851-470E-B334-3F8C01C24C9F}" destId="{3037AD0A-34E8-4612-9452-FF50CCD33C8A}" srcOrd="0" destOrd="0" presId="urn:microsoft.com/office/officeart/2005/8/layout/chevron2"/>
    <dgm:cxn modelId="{07036283-633F-426C-B216-37898D2234AC}" type="presParOf" srcId="{612C88A1-6851-470E-B334-3F8C01C24C9F}" destId="{99082C96-6AD8-46D6-A0AF-43A2AB64F25A}" srcOrd="1" destOrd="0" presId="urn:microsoft.com/office/officeart/2005/8/layout/chevron2"/>
    <dgm:cxn modelId="{3017E58F-1742-4C77-80C4-705ABE895A6A}" type="presParOf" srcId="{5BFC83D4-CD5C-47D8-8221-BC03B3F849B9}" destId="{96867954-5892-47C2-89C5-A55F0E6E0D01}" srcOrd="3" destOrd="0" presId="urn:microsoft.com/office/officeart/2005/8/layout/chevron2"/>
    <dgm:cxn modelId="{49E392CC-40D5-4D6A-953D-BA02536270C1}" type="presParOf" srcId="{5BFC83D4-CD5C-47D8-8221-BC03B3F849B9}" destId="{5A87DAE9-73E9-4C82-8FB1-CD8510106504}" srcOrd="4" destOrd="0" presId="urn:microsoft.com/office/officeart/2005/8/layout/chevron2"/>
    <dgm:cxn modelId="{81A8115C-2A2C-4A22-923A-4C5B8CFE254C}" type="presParOf" srcId="{5A87DAE9-73E9-4C82-8FB1-CD8510106504}" destId="{86929E38-3088-4BA7-B1B3-C3691CE88C0D}" srcOrd="0" destOrd="0" presId="urn:microsoft.com/office/officeart/2005/8/layout/chevron2"/>
    <dgm:cxn modelId="{11AE297D-25D4-4F95-A6B7-5EAFE61F6562}" type="presParOf" srcId="{5A87DAE9-73E9-4C82-8FB1-CD8510106504}" destId="{2875BA76-7D61-42BB-A1EF-047B5E21054C}" srcOrd="1" destOrd="0" presId="urn:microsoft.com/office/officeart/2005/8/layout/chevron2"/>
    <dgm:cxn modelId="{46883FEA-7C67-4A53-8269-154BD4BBC74E}" type="presParOf" srcId="{5BFC83D4-CD5C-47D8-8221-BC03B3F849B9}" destId="{468168CD-49AA-4CF9-A195-2414D08EDA6B}" srcOrd="5" destOrd="0" presId="urn:microsoft.com/office/officeart/2005/8/layout/chevron2"/>
    <dgm:cxn modelId="{129A50BA-6088-444A-97AB-4493ECA13EBE}" type="presParOf" srcId="{5BFC83D4-CD5C-47D8-8221-BC03B3F849B9}" destId="{1A0753D2-8F35-4E8B-B698-674C61061591}" srcOrd="6" destOrd="0" presId="urn:microsoft.com/office/officeart/2005/8/layout/chevron2"/>
    <dgm:cxn modelId="{F097EF9F-68F0-4B95-AE03-765EC64E0DFA}" type="presParOf" srcId="{1A0753D2-8F35-4E8B-B698-674C61061591}" destId="{319DDEBC-1A58-4101-A821-F30A26194B3D}" srcOrd="0" destOrd="0" presId="urn:microsoft.com/office/officeart/2005/8/layout/chevron2"/>
    <dgm:cxn modelId="{5A1592FC-4CC0-4F74-9F46-49BE24C50EA4}" type="presParOf" srcId="{1A0753D2-8F35-4E8B-B698-674C61061591}" destId="{612D0955-F0B3-44C1-849E-786AD9C242D2}" srcOrd="1" destOrd="0" presId="urn:microsoft.com/office/officeart/2005/8/layout/chevron2"/>
    <dgm:cxn modelId="{D34198C2-D937-4E02-ADD5-C2614CB7BA4D}" type="presParOf" srcId="{5BFC83D4-CD5C-47D8-8221-BC03B3F849B9}" destId="{EE77A3DD-0FCD-4077-B1B7-9EEE5C8D2FEF}" srcOrd="7" destOrd="0" presId="urn:microsoft.com/office/officeart/2005/8/layout/chevron2"/>
    <dgm:cxn modelId="{B4A7843E-5905-4CE7-9BFA-0CBF8B3ABDE0}" type="presParOf" srcId="{5BFC83D4-CD5C-47D8-8221-BC03B3F849B9}" destId="{27408340-086E-43B3-8E5E-681898A4E8DF}" srcOrd="8" destOrd="0" presId="urn:microsoft.com/office/officeart/2005/8/layout/chevron2"/>
    <dgm:cxn modelId="{A1A16756-C797-447E-A07C-F796295ADD4C}" type="presParOf" srcId="{27408340-086E-43B3-8E5E-681898A4E8DF}" destId="{617EB8CF-88CA-4386-86D4-3E171E3BB844}" srcOrd="0" destOrd="0" presId="urn:microsoft.com/office/officeart/2005/8/layout/chevron2"/>
    <dgm:cxn modelId="{67984A91-C783-4634-BF36-9938DD3CFDE6}" type="presParOf" srcId="{27408340-086E-43B3-8E5E-681898A4E8DF}" destId="{CD696861-F7FE-45A3-B3A2-A93A8D7DA5F1}" srcOrd="1" destOrd="0" presId="urn:microsoft.com/office/officeart/2005/8/layout/chevron2"/>
    <dgm:cxn modelId="{9B70F48A-706D-4189-B7F5-19B3599CF574}" type="presParOf" srcId="{5BFC83D4-CD5C-47D8-8221-BC03B3F849B9}" destId="{C29227DF-71DF-4921-8713-A6D517EA0D7D}" srcOrd="9" destOrd="0" presId="urn:microsoft.com/office/officeart/2005/8/layout/chevron2"/>
    <dgm:cxn modelId="{F7E929D9-5CED-414B-9BE6-F7AF7A7F78D9}" type="presParOf" srcId="{5BFC83D4-CD5C-47D8-8221-BC03B3F849B9}" destId="{3CFBF23B-FC72-4141-9697-FC9FFA1093FF}" srcOrd="10" destOrd="0" presId="urn:microsoft.com/office/officeart/2005/8/layout/chevron2"/>
    <dgm:cxn modelId="{2F98F1E4-E2BC-484D-A542-0F3C39C79C62}" type="presParOf" srcId="{3CFBF23B-FC72-4141-9697-FC9FFA1093FF}" destId="{C8CAC1E4-7A8A-4AD0-B769-4750FD3B86B4}" srcOrd="0" destOrd="0" presId="urn:microsoft.com/office/officeart/2005/8/layout/chevron2"/>
    <dgm:cxn modelId="{2279BB91-DF15-4084-B314-4233F6610A2B}" type="presParOf" srcId="{3CFBF23B-FC72-4141-9697-FC9FFA1093FF}" destId="{1D730D76-1E62-4CF3-8DFD-D85538DAC671}" srcOrd="1" destOrd="0" presId="urn:microsoft.com/office/officeart/2005/8/layout/chevron2"/>
    <dgm:cxn modelId="{A5962717-EBCC-4DBF-ADB4-B827710282C6}" type="presParOf" srcId="{5BFC83D4-CD5C-47D8-8221-BC03B3F849B9}" destId="{B57CBE66-9729-4B21-B5A4-589E4C5654A0}" srcOrd="11" destOrd="0" presId="urn:microsoft.com/office/officeart/2005/8/layout/chevron2"/>
    <dgm:cxn modelId="{B5172348-5374-421B-82B9-1DDCC7D9B42F}" type="presParOf" srcId="{5BFC83D4-CD5C-47D8-8221-BC03B3F849B9}" destId="{0282875E-1739-48FE-86F1-09BFAEDB6FA2}" srcOrd="12" destOrd="0" presId="urn:microsoft.com/office/officeart/2005/8/layout/chevron2"/>
    <dgm:cxn modelId="{3D308309-45AD-4167-99DC-757359E1E8BD}" type="presParOf" srcId="{0282875E-1739-48FE-86F1-09BFAEDB6FA2}" destId="{CF03639C-0781-4AA7-9ECE-C9B7C190D9D7}" srcOrd="0" destOrd="0" presId="urn:microsoft.com/office/officeart/2005/8/layout/chevron2"/>
    <dgm:cxn modelId="{F9B7E539-68C0-472C-8C8C-5AC094164B70}" type="presParOf" srcId="{0282875E-1739-48FE-86F1-09BFAEDB6FA2}" destId="{AC7018C7-E74A-4834-842A-0C90108505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DE8E05-7757-4A31-80B7-495D0EB52EEC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0E628045-EC51-460E-8B1B-06AA69074FC3}">
      <dgm:prSet phldrT="[Текст]" custT="1"/>
      <dgm:spPr/>
      <dgm:t>
        <a:bodyPr/>
        <a:lstStyle/>
        <a:p>
          <a:r>
            <a:rPr lang="ru-RU" sz="1200" b="1" smtClean="0"/>
            <a:t>Органами загальної компетенції є</a:t>
          </a:r>
          <a:endParaRPr lang="uk-UA" sz="1200" dirty="0"/>
        </a:p>
      </dgm:t>
    </dgm:pt>
    <dgm:pt modelId="{78577ACF-599B-4248-A538-8E268E26021C}" type="parTrans" cxnId="{06D54B11-C114-495D-BE8F-00B455AC6A3B}">
      <dgm:prSet/>
      <dgm:spPr/>
      <dgm:t>
        <a:bodyPr/>
        <a:lstStyle/>
        <a:p>
          <a:endParaRPr lang="uk-UA"/>
        </a:p>
      </dgm:t>
    </dgm:pt>
    <dgm:pt modelId="{C925B7B5-5F11-4F77-A5FA-0BF720AC89C6}" type="sibTrans" cxnId="{06D54B11-C114-495D-BE8F-00B455AC6A3B}">
      <dgm:prSet/>
      <dgm:spPr/>
      <dgm:t>
        <a:bodyPr/>
        <a:lstStyle/>
        <a:p>
          <a:endParaRPr lang="uk-UA"/>
        </a:p>
      </dgm:t>
    </dgm:pt>
    <dgm:pt modelId="{7ADAF096-5C78-4387-A982-93B973404D7F}">
      <dgm:prSet phldrT="[Текст]" custT="1"/>
      <dgm:spPr/>
      <dgm:t>
        <a:bodyPr/>
        <a:lstStyle/>
        <a:p>
          <a:r>
            <a:rPr lang="ru-RU" sz="1200" b="1" dirty="0" err="1" smtClean="0"/>
            <a:t>Верховна</a:t>
          </a:r>
          <a:r>
            <a:rPr lang="ru-RU" sz="1200" b="1" dirty="0" smtClean="0"/>
            <a:t> Рада </a:t>
          </a:r>
          <a:r>
            <a:rPr lang="ru-RU" sz="1200" b="1" dirty="0" err="1" smtClean="0"/>
            <a:t>України</a:t>
          </a:r>
          <a:r>
            <a:rPr lang="ru-RU" sz="1200" b="1" dirty="0" smtClean="0"/>
            <a:t>,</a:t>
          </a:r>
          <a:endParaRPr lang="uk-UA" sz="1200" dirty="0"/>
        </a:p>
      </dgm:t>
    </dgm:pt>
    <dgm:pt modelId="{CE88C29B-95B2-4481-9311-BC4528EC60D5}" type="parTrans" cxnId="{DB345800-1D10-490B-B663-8ED56F09887F}">
      <dgm:prSet/>
      <dgm:spPr/>
      <dgm:t>
        <a:bodyPr/>
        <a:lstStyle/>
        <a:p>
          <a:endParaRPr lang="uk-UA"/>
        </a:p>
      </dgm:t>
    </dgm:pt>
    <dgm:pt modelId="{1581742D-354B-46F4-9872-1AA14A99B4F5}" type="sibTrans" cxnId="{DB345800-1D10-490B-B663-8ED56F09887F}">
      <dgm:prSet/>
      <dgm:spPr/>
      <dgm:t>
        <a:bodyPr/>
        <a:lstStyle/>
        <a:p>
          <a:endParaRPr lang="uk-UA"/>
        </a:p>
      </dgm:t>
    </dgm:pt>
    <dgm:pt modelId="{8138EACA-C7D6-4AB5-8187-1036CA694766}">
      <dgm:prSet phldrT="[Текст]"/>
      <dgm:spPr/>
      <dgm:t>
        <a:bodyPr/>
        <a:lstStyle/>
        <a:p>
          <a:r>
            <a:rPr lang="uk-UA" b="1" dirty="0" smtClean="0"/>
            <a:t>Міністерство економічного розвитку і </a:t>
          </a:r>
          <a:r>
            <a:rPr lang="ru-RU" b="1" dirty="0" err="1" smtClean="0"/>
            <a:t>торгівлі</a:t>
          </a:r>
          <a:r>
            <a:rPr lang="ru-RU" b="1" dirty="0" smtClean="0"/>
            <a:t> </a:t>
          </a:r>
          <a:r>
            <a:rPr lang="ru-RU" b="1" dirty="0" err="1" smtClean="0"/>
            <a:t>України</a:t>
          </a:r>
          <a:r>
            <a:rPr lang="ru-RU" b="1" dirty="0" smtClean="0"/>
            <a:t>, </a:t>
          </a:r>
          <a:endParaRPr lang="uk-UA" dirty="0"/>
        </a:p>
      </dgm:t>
    </dgm:pt>
    <dgm:pt modelId="{EFFDFDE6-C45C-4997-B756-5868F830AD3A}" type="parTrans" cxnId="{4D131AAE-C6F4-4C42-83B4-4FEDF7FF3309}">
      <dgm:prSet/>
      <dgm:spPr/>
      <dgm:t>
        <a:bodyPr/>
        <a:lstStyle/>
        <a:p>
          <a:endParaRPr lang="uk-UA"/>
        </a:p>
      </dgm:t>
    </dgm:pt>
    <dgm:pt modelId="{045D7F94-5CE1-4D36-BF31-057AF6C41050}" type="sibTrans" cxnId="{4D131AAE-C6F4-4C42-83B4-4FEDF7FF3309}">
      <dgm:prSet/>
      <dgm:spPr/>
      <dgm:t>
        <a:bodyPr/>
        <a:lstStyle/>
        <a:p>
          <a:endParaRPr lang="uk-UA"/>
        </a:p>
      </dgm:t>
    </dgm:pt>
    <dgm:pt modelId="{BD5E17C6-BEF4-4B7F-81F3-83A42E3DD88A}">
      <dgm:prSet phldrT="[Текст]"/>
      <dgm:spPr/>
      <dgm:t>
        <a:bodyPr/>
        <a:lstStyle/>
        <a:p>
          <a:r>
            <a:rPr lang="ru-RU" b="1" dirty="0" err="1" smtClean="0"/>
            <a:t>Міністерство</a:t>
          </a:r>
          <a:r>
            <a:rPr lang="ru-RU" b="1" dirty="0" smtClean="0"/>
            <a:t> </a:t>
          </a:r>
          <a:r>
            <a:rPr lang="ru-RU" b="1" dirty="0" err="1" smtClean="0"/>
            <a:t>внутрішніх</a:t>
          </a:r>
          <a:r>
            <a:rPr lang="ru-RU" b="1" dirty="0" smtClean="0"/>
            <a:t> справ </a:t>
          </a:r>
          <a:r>
            <a:rPr lang="ru-RU" b="1" dirty="0" err="1" smtClean="0"/>
            <a:t>України</a:t>
          </a:r>
          <a:r>
            <a:rPr lang="ru-RU" b="1" dirty="0" smtClean="0"/>
            <a:t>,</a:t>
          </a:r>
          <a:endParaRPr lang="uk-UA" dirty="0"/>
        </a:p>
      </dgm:t>
    </dgm:pt>
    <dgm:pt modelId="{A6910D0C-EAA8-45F7-BC6A-005BBAF33266}" type="parTrans" cxnId="{878EC3BE-1DE6-43FC-AFC9-2C3DC8612F2D}">
      <dgm:prSet/>
      <dgm:spPr/>
      <dgm:t>
        <a:bodyPr/>
        <a:lstStyle/>
        <a:p>
          <a:endParaRPr lang="uk-UA"/>
        </a:p>
      </dgm:t>
    </dgm:pt>
    <dgm:pt modelId="{F3F6AE5F-6783-4A1E-97F3-8F0AB81CFE4F}" type="sibTrans" cxnId="{878EC3BE-1DE6-43FC-AFC9-2C3DC8612F2D}">
      <dgm:prSet/>
      <dgm:spPr/>
      <dgm:t>
        <a:bodyPr/>
        <a:lstStyle/>
        <a:p>
          <a:endParaRPr lang="uk-UA"/>
        </a:p>
      </dgm:t>
    </dgm:pt>
    <dgm:pt modelId="{5FEC4BC3-844A-48AA-BEA4-34EEE6FD60A0}">
      <dgm:prSet phldrT="[Текст]" custT="1"/>
      <dgm:spPr/>
      <dgm:t>
        <a:bodyPr/>
        <a:lstStyle/>
        <a:p>
          <a:r>
            <a:rPr lang="uk-UA" sz="1200" b="1" dirty="0" smtClean="0"/>
            <a:t>Кабінет Міністрів України, </a:t>
          </a:r>
          <a:endParaRPr lang="uk-UA" sz="1200" dirty="0"/>
        </a:p>
      </dgm:t>
    </dgm:pt>
    <dgm:pt modelId="{E3A193F0-F447-4003-8C47-7ED7D3F97D3D}" type="parTrans" cxnId="{F824020F-CB68-49F7-BC59-5D9F61CDE69C}">
      <dgm:prSet/>
      <dgm:spPr/>
      <dgm:t>
        <a:bodyPr/>
        <a:lstStyle/>
        <a:p>
          <a:endParaRPr lang="uk-UA"/>
        </a:p>
      </dgm:t>
    </dgm:pt>
    <dgm:pt modelId="{8356FC19-2CCC-4EDD-872F-F7F069046526}" type="sibTrans" cxnId="{F824020F-CB68-49F7-BC59-5D9F61CDE69C}">
      <dgm:prSet/>
      <dgm:spPr/>
      <dgm:t>
        <a:bodyPr/>
        <a:lstStyle/>
        <a:p>
          <a:endParaRPr lang="uk-UA"/>
        </a:p>
      </dgm:t>
    </dgm:pt>
    <dgm:pt modelId="{B89895CF-5619-4B62-AF2D-D0DB0491DB9E}">
      <dgm:prSet phldrT="[Текст]"/>
      <dgm:spPr/>
      <dgm:t>
        <a:bodyPr/>
        <a:lstStyle/>
        <a:p>
          <a:r>
            <a:rPr lang="ru-RU" b="1" dirty="0" err="1" smtClean="0"/>
            <a:t>Міністерсто</a:t>
          </a:r>
          <a:r>
            <a:rPr lang="ru-RU" b="1" dirty="0" smtClean="0"/>
            <a:t> </a:t>
          </a:r>
          <a:r>
            <a:rPr lang="ru-RU" b="1" dirty="0" err="1" smtClean="0"/>
            <a:t>культури</a:t>
          </a:r>
          <a:r>
            <a:rPr lang="ru-RU" b="1" dirty="0" smtClean="0"/>
            <a:t> </a:t>
          </a:r>
          <a:r>
            <a:rPr lang="ru-RU" b="1" dirty="0" err="1" smtClean="0"/>
            <a:t>України</a:t>
          </a:r>
          <a:r>
            <a:rPr lang="ru-RU" b="1" dirty="0" smtClean="0"/>
            <a:t>,</a:t>
          </a:r>
          <a:endParaRPr lang="uk-UA" dirty="0"/>
        </a:p>
      </dgm:t>
    </dgm:pt>
    <dgm:pt modelId="{DDFB7387-D740-4567-BA64-B743C9D347B8}" type="parTrans" cxnId="{965AAC56-BE36-4879-8698-884EC95F6C08}">
      <dgm:prSet/>
      <dgm:spPr/>
      <dgm:t>
        <a:bodyPr/>
        <a:lstStyle/>
        <a:p>
          <a:endParaRPr lang="uk-UA"/>
        </a:p>
      </dgm:t>
    </dgm:pt>
    <dgm:pt modelId="{807E2FF6-B618-42B2-B39D-DF0669951858}" type="sibTrans" cxnId="{965AAC56-BE36-4879-8698-884EC95F6C08}">
      <dgm:prSet/>
      <dgm:spPr/>
      <dgm:t>
        <a:bodyPr/>
        <a:lstStyle/>
        <a:p>
          <a:endParaRPr lang="uk-UA"/>
        </a:p>
      </dgm:t>
    </dgm:pt>
    <dgm:pt modelId="{F995938A-B56B-48C8-BD1F-F7F27A912604}">
      <dgm:prSet phldrT="[Текст]" custT="1"/>
      <dgm:spPr/>
      <dgm:t>
        <a:bodyPr/>
        <a:lstStyle/>
        <a:p>
          <a:r>
            <a:rPr lang="ru-RU" sz="1200" b="1" dirty="0" err="1" smtClean="0"/>
            <a:t>Міністерство</a:t>
          </a:r>
          <a:r>
            <a:rPr lang="ru-RU" sz="1200" b="1" dirty="0" smtClean="0"/>
            <a:t> </a:t>
          </a:r>
          <a:r>
            <a:rPr lang="ru-RU" sz="1200" b="1" dirty="0" err="1" smtClean="0"/>
            <a:t>аграрної</a:t>
          </a:r>
          <a:r>
            <a:rPr lang="ru-RU" sz="1200" b="1" dirty="0" smtClean="0"/>
            <a:t> </a:t>
          </a:r>
          <a:r>
            <a:rPr lang="ru-RU" sz="1200" b="1" dirty="0" err="1" smtClean="0"/>
            <a:t>політики</a:t>
          </a:r>
          <a:r>
            <a:rPr lang="ru-RU" sz="1200" b="1" dirty="0" smtClean="0"/>
            <a:t> та </a:t>
          </a:r>
          <a:r>
            <a:rPr lang="ru-RU" sz="1200" b="1" dirty="0" err="1" smtClean="0"/>
            <a:t>продовольства</a:t>
          </a:r>
          <a:r>
            <a:rPr lang="ru-RU" sz="1200" b="1" dirty="0" smtClean="0"/>
            <a:t> </a:t>
          </a:r>
          <a:r>
            <a:rPr lang="ru-RU" sz="1200" b="1" dirty="0" err="1" smtClean="0"/>
            <a:t>України</a:t>
          </a:r>
          <a:r>
            <a:rPr lang="ru-RU" sz="1200" b="1" dirty="0" smtClean="0"/>
            <a:t>, </a:t>
          </a:r>
          <a:endParaRPr lang="uk-UA" sz="1200" dirty="0"/>
        </a:p>
      </dgm:t>
    </dgm:pt>
    <dgm:pt modelId="{88B7422D-9FFC-4E53-8131-493EC8A767E1}" type="parTrans" cxnId="{8041A8D6-1193-4A1C-AF77-BD87FF09F5CE}">
      <dgm:prSet/>
      <dgm:spPr/>
      <dgm:t>
        <a:bodyPr/>
        <a:lstStyle/>
        <a:p>
          <a:endParaRPr lang="uk-UA"/>
        </a:p>
      </dgm:t>
    </dgm:pt>
    <dgm:pt modelId="{6271692A-EEE0-44C4-9F91-B669F80AB243}" type="sibTrans" cxnId="{8041A8D6-1193-4A1C-AF77-BD87FF09F5CE}">
      <dgm:prSet/>
      <dgm:spPr/>
      <dgm:t>
        <a:bodyPr/>
        <a:lstStyle/>
        <a:p>
          <a:endParaRPr lang="uk-UA"/>
        </a:p>
      </dgm:t>
    </dgm:pt>
    <dgm:pt modelId="{FC85F01A-F5D0-41DA-8490-878DCAED1F06}">
      <dgm:prSet phldrT="[Текст]" custT="1"/>
      <dgm:spPr/>
      <dgm:t>
        <a:bodyPr/>
        <a:lstStyle/>
        <a:p>
          <a:r>
            <a:rPr lang="ru-RU" sz="1200" b="1" dirty="0" err="1" smtClean="0"/>
            <a:t>Державна</a:t>
          </a:r>
          <a:r>
            <a:rPr lang="ru-RU" sz="1200" b="1" dirty="0" smtClean="0"/>
            <a:t> служба з </a:t>
          </a:r>
          <a:r>
            <a:rPr lang="ru-RU" sz="1200" b="1" dirty="0" err="1" smtClean="0"/>
            <a:t>питань</a:t>
          </a:r>
          <a:r>
            <a:rPr lang="ru-RU" sz="1200" b="1" dirty="0" smtClean="0"/>
            <a:t> </a:t>
          </a:r>
          <a:r>
            <a:rPr lang="ru-RU" sz="1200" b="1" dirty="0" err="1" smtClean="0"/>
            <a:t>геодезії,картографії</a:t>
          </a:r>
          <a:r>
            <a:rPr lang="ru-RU" sz="1200" b="1" dirty="0" smtClean="0"/>
            <a:t> та кадастру, </a:t>
          </a:r>
          <a:endParaRPr lang="uk-UA" sz="1200" dirty="0"/>
        </a:p>
      </dgm:t>
    </dgm:pt>
    <dgm:pt modelId="{9FCA46B1-BCA7-4ACE-BE80-E9FC68634DCA}" type="parTrans" cxnId="{FC31563F-BA2D-4773-81E4-7AE2E276D519}">
      <dgm:prSet/>
      <dgm:spPr/>
      <dgm:t>
        <a:bodyPr/>
        <a:lstStyle/>
        <a:p>
          <a:endParaRPr lang="uk-UA"/>
        </a:p>
      </dgm:t>
    </dgm:pt>
    <dgm:pt modelId="{C371669E-D495-4A47-9854-1E91693AFF6D}" type="sibTrans" cxnId="{FC31563F-BA2D-4773-81E4-7AE2E276D519}">
      <dgm:prSet/>
      <dgm:spPr/>
      <dgm:t>
        <a:bodyPr/>
        <a:lstStyle/>
        <a:p>
          <a:endParaRPr lang="uk-UA"/>
        </a:p>
      </dgm:t>
    </dgm:pt>
    <dgm:pt modelId="{99E8DA08-8025-4305-99B1-CB49A51C2F36}">
      <dgm:prSet phldrT="[Текст]" custT="1"/>
      <dgm:spPr/>
      <dgm:t>
        <a:bodyPr/>
        <a:lstStyle/>
        <a:p>
          <a:r>
            <a:rPr lang="ru-RU" sz="1200" b="1" dirty="0" err="1" smtClean="0"/>
            <a:t>Державна</a:t>
          </a:r>
          <a:r>
            <a:rPr lang="ru-RU" sz="1200" b="1" dirty="0" smtClean="0"/>
            <a:t> </a:t>
          </a:r>
          <a:r>
            <a:rPr lang="ru-RU" sz="1200" b="1" dirty="0" err="1" smtClean="0"/>
            <a:t>фіскальна</a:t>
          </a:r>
          <a:r>
            <a:rPr lang="ru-RU" sz="1200" b="1" dirty="0" smtClean="0"/>
            <a:t> служба </a:t>
          </a:r>
          <a:r>
            <a:rPr lang="ru-RU" sz="1200" b="1" dirty="0" err="1" smtClean="0"/>
            <a:t>України</a:t>
          </a:r>
          <a:r>
            <a:rPr lang="ru-RU" sz="1200" b="1" dirty="0" smtClean="0"/>
            <a:t>,,</a:t>
          </a:r>
          <a:endParaRPr lang="uk-UA" sz="1200" dirty="0"/>
        </a:p>
      </dgm:t>
    </dgm:pt>
    <dgm:pt modelId="{AEE7D6C5-4A7C-47E2-ABA1-043EC298EB30}" type="parTrans" cxnId="{BABCFF9D-211E-47EB-9D26-E94E83FD2D83}">
      <dgm:prSet/>
      <dgm:spPr/>
      <dgm:t>
        <a:bodyPr/>
        <a:lstStyle/>
        <a:p>
          <a:endParaRPr lang="uk-UA"/>
        </a:p>
      </dgm:t>
    </dgm:pt>
    <dgm:pt modelId="{6222B4A9-BFBB-4693-A8BD-CE9F0AFC1F21}" type="sibTrans" cxnId="{BABCFF9D-211E-47EB-9D26-E94E83FD2D83}">
      <dgm:prSet/>
      <dgm:spPr/>
      <dgm:t>
        <a:bodyPr/>
        <a:lstStyle/>
        <a:p>
          <a:endParaRPr lang="uk-UA"/>
        </a:p>
      </dgm:t>
    </dgm:pt>
    <dgm:pt modelId="{23B88992-B077-4C36-80C3-39A4978E75E8}">
      <dgm:prSet phldrT="[Текст]" custT="1"/>
      <dgm:spPr/>
      <dgm:t>
        <a:bodyPr/>
        <a:lstStyle/>
        <a:p>
          <a:r>
            <a:rPr lang="ru-RU" sz="1200" b="1" dirty="0" err="1" smtClean="0"/>
            <a:t>Антимонопольний</a:t>
          </a:r>
          <a:r>
            <a:rPr lang="ru-RU" sz="1200" b="1" dirty="0" smtClean="0"/>
            <a:t> </a:t>
          </a:r>
          <a:r>
            <a:rPr lang="ru-RU" sz="1200" b="1" dirty="0" err="1" smtClean="0"/>
            <a:t>комітет</a:t>
          </a:r>
          <a:r>
            <a:rPr lang="ru-RU" sz="1200" b="1" dirty="0" smtClean="0"/>
            <a:t> </a:t>
          </a:r>
          <a:r>
            <a:rPr lang="ru-RU" sz="1200" b="1" dirty="0" err="1" smtClean="0"/>
            <a:t>України</a:t>
          </a:r>
          <a:r>
            <a:rPr lang="ru-RU" sz="1200" b="1" dirty="0" smtClean="0"/>
            <a:t>, </a:t>
          </a:r>
          <a:endParaRPr lang="uk-UA" sz="1200" dirty="0"/>
        </a:p>
      </dgm:t>
    </dgm:pt>
    <dgm:pt modelId="{1CCF8866-0441-43FF-83B2-6141D3B97C38}" type="parTrans" cxnId="{67F21FF7-4292-4514-B446-D45CF5DEF39D}">
      <dgm:prSet/>
      <dgm:spPr/>
      <dgm:t>
        <a:bodyPr/>
        <a:lstStyle/>
        <a:p>
          <a:endParaRPr lang="uk-UA"/>
        </a:p>
      </dgm:t>
    </dgm:pt>
    <dgm:pt modelId="{6CA438A4-3949-4CCA-A1ED-769D9DFAEF4C}" type="sibTrans" cxnId="{67F21FF7-4292-4514-B446-D45CF5DEF39D}">
      <dgm:prSet/>
      <dgm:spPr/>
      <dgm:t>
        <a:bodyPr/>
        <a:lstStyle/>
        <a:p>
          <a:endParaRPr lang="uk-UA"/>
        </a:p>
      </dgm:t>
    </dgm:pt>
    <dgm:pt modelId="{06A3163A-60EE-4A9F-AD96-9C7341F4DF66}">
      <dgm:prSet phldrT="[Текст]"/>
      <dgm:spPr/>
      <dgm:t>
        <a:bodyPr/>
        <a:lstStyle/>
        <a:p>
          <a:r>
            <a:rPr lang="ru-RU" b="1" dirty="0" err="1" smtClean="0"/>
            <a:t>Міністерство</a:t>
          </a:r>
          <a:r>
            <a:rPr lang="ru-RU" b="1" dirty="0" smtClean="0"/>
            <a:t> </a:t>
          </a:r>
          <a:r>
            <a:rPr lang="ru-RU" b="1" dirty="0" err="1" smtClean="0"/>
            <a:t>юстиції</a:t>
          </a:r>
          <a:r>
            <a:rPr lang="ru-RU" b="1" dirty="0" smtClean="0"/>
            <a:t> </a:t>
          </a:r>
          <a:r>
            <a:rPr lang="ru-RU" b="1" dirty="0" err="1" smtClean="0"/>
            <a:t>України</a:t>
          </a:r>
          <a:r>
            <a:rPr lang="ru-RU" b="1" dirty="0" smtClean="0"/>
            <a:t>,</a:t>
          </a:r>
          <a:endParaRPr lang="uk-UA" dirty="0"/>
        </a:p>
      </dgm:t>
    </dgm:pt>
    <dgm:pt modelId="{7692C6FF-E41B-4D09-B625-141056788AF3}" type="parTrans" cxnId="{090B382F-9AA6-4D77-9595-4B149C1CA7F8}">
      <dgm:prSet/>
      <dgm:spPr/>
      <dgm:t>
        <a:bodyPr/>
        <a:lstStyle/>
        <a:p>
          <a:endParaRPr lang="uk-UA"/>
        </a:p>
      </dgm:t>
    </dgm:pt>
    <dgm:pt modelId="{70040DF5-4E62-4656-A4F6-50C44B742936}" type="sibTrans" cxnId="{090B382F-9AA6-4D77-9595-4B149C1CA7F8}">
      <dgm:prSet/>
      <dgm:spPr/>
      <dgm:t>
        <a:bodyPr/>
        <a:lstStyle/>
        <a:p>
          <a:endParaRPr lang="uk-UA"/>
        </a:p>
      </dgm:t>
    </dgm:pt>
    <dgm:pt modelId="{7B0880D1-FA88-4E5B-9374-241262756651}" type="pres">
      <dgm:prSet presAssocID="{1CDE8E05-7757-4A31-80B7-495D0EB52E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BA357FF6-02A7-4B76-999B-5F0CEB2A69A4}" type="pres">
      <dgm:prSet presAssocID="{0E628045-EC51-460E-8B1B-06AA69074FC3}" presName="hierRoot1" presStyleCnt="0"/>
      <dgm:spPr/>
      <dgm:t>
        <a:bodyPr/>
        <a:lstStyle/>
        <a:p>
          <a:endParaRPr lang="uk-UA"/>
        </a:p>
      </dgm:t>
    </dgm:pt>
    <dgm:pt modelId="{4A5F5285-F609-42CB-B300-B98588A64372}" type="pres">
      <dgm:prSet presAssocID="{0E628045-EC51-460E-8B1B-06AA69074FC3}" presName="composite" presStyleCnt="0"/>
      <dgm:spPr/>
      <dgm:t>
        <a:bodyPr/>
        <a:lstStyle/>
        <a:p>
          <a:endParaRPr lang="uk-UA"/>
        </a:p>
      </dgm:t>
    </dgm:pt>
    <dgm:pt modelId="{EB613108-440A-4BEA-8C8C-D6187FA5D99A}" type="pres">
      <dgm:prSet presAssocID="{0E628045-EC51-460E-8B1B-06AA69074FC3}" presName="background" presStyleLbl="node0" presStyleIdx="0" presStyleCnt="4"/>
      <dgm:spPr/>
      <dgm:t>
        <a:bodyPr/>
        <a:lstStyle/>
        <a:p>
          <a:endParaRPr lang="uk-UA"/>
        </a:p>
      </dgm:t>
    </dgm:pt>
    <dgm:pt modelId="{37AC56DA-F43B-4F88-9268-1D33763A62BF}" type="pres">
      <dgm:prSet presAssocID="{0E628045-EC51-460E-8B1B-06AA69074FC3}" presName="text" presStyleLbl="fgAcc0" presStyleIdx="0" presStyleCnt="4" custLinFactX="-24716" custLinFactNeighborX="-100000" custLinFactNeighborY="-6956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1745ACF-83D0-4A96-BAFF-E65C9E57FEE8}" type="pres">
      <dgm:prSet presAssocID="{0E628045-EC51-460E-8B1B-06AA69074FC3}" presName="hierChild2" presStyleCnt="0"/>
      <dgm:spPr/>
      <dgm:t>
        <a:bodyPr/>
        <a:lstStyle/>
        <a:p>
          <a:endParaRPr lang="uk-UA"/>
        </a:p>
      </dgm:t>
    </dgm:pt>
    <dgm:pt modelId="{3A8C59B1-D772-499C-A03C-C543D00311D7}" type="pres">
      <dgm:prSet presAssocID="{CE88C29B-95B2-4481-9311-BC4528EC60D5}" presName="Name10" presStyleLbl="parChTrans1D2" presStyleIdx="0" presStyleCnt="4"/>
      <dgm:spPr/>
      <dgm:t>
        <a:bodyPr/>
        <a:lstStyle/>
        <a:p>
          <a:endParaRPr lang="uk-UA"/>
        </a:p>
      </dgm:t>
    </dgm:pt>
    <dgm:pt modelId="{37EF5FC8-B2E1-495F-98C1-8F155BE043EF}" type="pres">
      <dgm:prSet presAssocID="{7ADAF096-5C78-4387-A982-93B973404D7F}" presName="hierRoot2" presStyleCnt="0"/>
      <dgm:spPr/>
      <dgm:t>
        <a:bodyPr/>
        <a:lstStyle/>
        <a:p>
          <a:endParaRPr lang="uk-UA"/>
        </a:p>
      </dgm:t>
    </dgm:pt>
    <dgm:pt modelId="{1A421FB9-30C3-4E84-9807-DE180AFDB914}" type="pres">
      <dgm:prSet presAssocID="{7ADAF096-5C78-4387-A982-93B973404D7F}" presName="composite2" presStyleCnt="0"/>
      <dgm:spPr/>
      <dgm:t>
        <a:bodyPr/>
        <a:lstStyle/>
        <a:p>
          <a:endParaRPr lang="uk-UA"/>
        </a:p>
      </dgm:t>
    </dgm:pt>
    <dgm:pt modelId="{80765B8E-D254-45F4-AF9F-1DD94CAE5958}" type="pres">
      <dgm:prSet presAssocID="{7ADAF096-5C78-4387-A982-93B973404D7F}" presName="background2" presStyleLbl="node2" presStyleIdx="0" presStyleCnt="4"/>
      <dgm:spPr/>
      <dgm:t>
        <a:bodyPr/>
        <a:lstStyle/>
        <a:p>
          <a:endParaRPr lang="uk-UA"/>
        </a:p>
      </dgm:t>
    </dgm:pt>
    <dgm:pt modelId="{35ED10F8-5461-4EF3-A5F2-32883B5393F2}" type="pres">
      <dgm:prSet presAssocID="{7ADAF096-5C78-4387-A982-93B973404D7F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E5AC542-4DD6-4C82-86A5-99191B5CEE02}" type="pres">
      <dgm:prSet presAssocID="{7ADAF096-5C78-4387-A982-93B973404D7F}" presName="hierChild3" presStyleCnt="0"/>
      <dgm:spPr/>
      <dgm:t>
        <a:bodyPr/>
        <a:lstStyle/>
        <a:p>
          <a:endParaRPr lang="uk-UA"/>
        </a:p>
      </dgm:t>
    </dgm:pt>
    <dgm:pt modelId="{EAA5C26C-6CFE-4FB4-9848-4A7A1018373C}" type="pres">
      <dgm:prSet presAssocID="{EFFDFDE6-C45C-4997-B756-5868F830AD3A}" presName="Name17" presStyleLbl="parChTrans1D3" presStyleIdx="0" presStyleCnt="3"/>
      <dgm:spPr/>
      <dgm:t>
        <a:bodyPr/>
        <a:lstStyle/>
        <a:p>
          <a:endParaRPr lang="uk-UA"/>
        </a:p>
      </dgm:t>
    </dgm:pt>
    <dgm:pt modelId="{386F54CD-0545-4B5C-B94D-19FE48FCDAD9}" type="pres">
      <dgm:prSet presAssocID="{8138EACA-C7D6-4AB5-8187-1036CA694766}" presName="hierRoot3" presStyleCnt="0"/>
      <dgm:spPr/>
      <dgm:t>
        <a:bodyPr/>
        <a:lstStyle/>
        <a:p>
          <a:endParaRPr lang="uk-UA"/>
        </a:p>
      </dgm:t>
    </dgm:pt>
    <dgm:pt modelId="{0DD17B37-9033-490D-AA8A-37547CDF1E6D}" type="pres">
      <dgm:prSet presAssocID="{8138EACA-C7D6-4AB5-8187-1036CA694766}" presName="composite3" presStyleCnt="0"/>
      <dgm:spPr/>
      <dgm:t>
        <a:bodyPr/>
        <a:lstStyle/>
        <a:p>
          <a:endParaRPr lang="uk-UA"/>
        </a:p>
      </dgm:t>
    </dgm:pt>
    <dgm:pt modelId="{DF6326A8-2266-459E-8138-598C42428B86}" type="pres">
      <dgm:prSet presAssocID="{8138EACA-C7D6-4AB5-8187-1036CA694766}" presName="background3" presStyleLbl="node3" presStyleIdx="0" presStyleCnt="3"/>
      <dgm:spPr/>
      <dgm:t>
        <a:bodyPr/>
        <a:lstStyle/>
        <a:p>
          <a:endParaRPr lang="uk-UA"/>
        </a:p>
      </dgm:t>
    </dgm:pt>
    <dgm:pt modelId="{E648C21C-8809-4AC7-82D1-4CE1561D2F9F}" type="pres">
      <dgm:prSet presAssocID="{8138EACA-C7D6-4AB5-8187-1036CA694766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6B00319-C267-43AC-A512-D2A603B6A1B8}" type="pres">
      <dgm:prSet presAssocID="{8138EACA-C7D6-4AB5-8187-1036CA694766}" presName="hierChild4" presStyleCnt="0"/>
      <dgm:spPr/>
      <dgm:t>
        <a:bodyPr/>
        <a:lstStyle/>
        <a:p>
          <a:endParaRPr lang="uk-UA"/>
        </a:p>
      </dgm:t>
    </dgm:pt>
    <dgm:pt modelId="{759C5D86-6CCC-41A1-BA7F-EF53A140E5AD}" type="pres">
      <dgm:prSet presAssocID="{A6910D0C-EAA8-45F7-BC6A-005BBAF33266}" presName="Name17" presStyleLbl="parChTrans1D3" presStyleIdx="1" presStyleCnt="3"/>
      <dgm:spPr/>
      <dgm:t>
        <a:bodyPr/>
        <a:lstStyle/>
        <a:p>
          <a:endParaRPr lang="uk-UA"/>
        </a:p>
      </dgm:t>
    </dgm:pt>
    <dgm:pt modelId="{A0163EB5-8115-450D-B764-B7583285C605}" type="pres">
      <dgm:prSet presAssocID="{BD5E17C6-BEF4-4B7F-81F3-83A42E3DD88A}" presName="hierRoot3" presStyleCnt="0"/>
      <dgm:spPr/>
      <dgm:t>
        <a:bodyPr/>
        <a:lstStyle/>
        <a:p>
          <a:endParaRPr lang="uk-UA"/>
        </a:p>
      </dgm:t>
    </dgm:pt>
    <dgm:pt modelId="{C6834F88-459F-46E8-ACEE-1556B4E9B428}" type="pres">
      <dgm:prSet presAssocID="{BD5E17C6-BEF4-4B7F-81F3-83A42E3DD88A}" presName="composite3" presStyleCnt="0"/>
      <dgm:spPr/>
      <dgm:t>
        <a:bodyPr/>
        <a:lstStyle/>
        <a:p>
          <a:endParaRPr lang="uk-UA"/>
        </a:p>
      </dgm:t>
    </dgm:pt>
    <dgm:pt modelId="{E36B3EAD-F482-4313-AC34-AB09FF1BEC43}" type="pres">
      <dgm:prSet presAssocID="{BD5E17C6-BEF4-4B7F-81F3-83A42E3DD88A}" presName="background3" presStyleLbl="node3" presStyleIdx="1" presStyleCnt="3"/>
      <dgm:spPr/>
      <dgm:t>
        <a:bodyPr/>
        <a:lstStyle/>
        <a:p>
          <a:endParaRPr lang="uk-UA"/>
        </a:p>
      </dgm:t>
    </dgm:pt>
    <dgm:pt modelId="{236745B8-DD32-4E0C-AA63-AE9531F8E132}" type="pres">
      <dgm:prSet presAssocID="{BD5E17C6-BEF4-4B7F-81F3-83A42E3DD88A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9612451-8B46-40C7-A0AE-4BA5C93F0242}" type="pres">
      <dgm:prSet presAssocID="{BD5E17C6-BEF4-4B7F-81F3-83A42E3DD88A}" presName="hierChild4" presStyleCnt="0"/>
      <dgm:spPr/>
      <dgm:t>
        <a:bodyPr/>
        <a:lstStyle/>
        <a:p>
          <a:endParaRPr lang="uk-UA"/>
        </a:p>
      </dgm:t>
    </dgm:pt>
    <dgm:pt modelId="{C0509555-02F1-42AE-91DE-A21A59E828DE}" type="pres">
      <dgm:prSet presAssocID="{E3A193F0-F447-4003-8C47-7ED7D3F97D3D}" presName="Name10" presStyleLbl="parChTrans1D2" presStyleIdx="1" presStyleCnt="4"/>
      <dgm:spPr/>
      <dgm:t>
        <a:bodyPr/>
        <a:lstStyle/>
        <a:p>
          <a:endParaRPr lang="uk-UA"/>
        </a:p>
      </dgm:t>
    </dgm:pt>
    <dgm:pt modelId="{57AA86C4-E508-402F-ABA6-8827AD14F133}" type="pres">
      <dgm:prSet presAssocID="{5FEC4BC3-844A-48AA-BEA4-34EEE6FD60A0}" presName="hierRoot2" presStyleCnt="0"/>
      <dgm:spPr/>
      <dgm:t>
        <a:bodyPr/>
        <a:lstStyle/>
        <a:p>
          <a:endParaRPr lang="uk-UA"/>
        </a:p>
      </dgm:t>
    </dgm:pt>
    <dgm:pt modelId="{F2F8A5F1-1438-48F1-85EB-4F6D71C0C167}" type="pres">
      <dgm:prSet presAssocID="{5FEC4BC3-844A-48AA-BEA4-34EEE6FD60A0}" presName="composite2" presStyleCnt="0"/>
      <dgm:spPr/>
      <dgm:t>
        <a:bodyPr/>
        <a:lstStyle/>
        <a:p>
          <a:endParaRPr lang="uk-UA"/>
        </a:p>
      </dgm:t>
    </dgm:pt>
    <dgm:pt modelId="{85E1D67C-E0A2-479F-8885-8099F033A7F3}" type="pres">
      <dgm:prSet presAssocID="{5FEC4BC3-844A-48AA-BEA4-34EEE6FD60A0}" presName="background2" presStyleLbl="node2" presStyleIdx="1" presStyleCnt="4"/>
      <dgm:spPr/>
      <dgm:t>
        <a:bodyPr/>
        <a:lstStyle/>
        <a:p>
          <a:endParaRPr lang="uk-UA"/>
        </a:p>
      </dgm:t>
    </dgm:pt>
    <dgm:pt modelId="{C85010E3-C586-4AF2-BF37-73CAA4ADA570}" type="pres">
      <dgm:prSet presAssocID="{5FEC4BC3-844A-48AA-BEA4-34EEE6FD60A0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7C1AF75-00D2-4104-A9E0-FCD344ABC1F0}" type="pres">
      <dgm:prSet presAssocID="{5FEC4BC3-844A-48AA-BEA4-34EEE6FD60A0}" presName="hierChild3" presStyleCnt="0"/>
      <dgm:spPr/>
      <dgm:t>
        <a:bodyPr/>
        <a:lstStyle/>
        <a:p>
          <a:endParaRPr lang="uk-UA"/>
        </a:p>
      </dgm:t>
    </dgm:pt>
    <dgm:pt modelId="{39DC2301-1EA6-4F0A-ABED-9743D0B909E0}" type="pres">
      <dgm:prSet presAssocID="{DDFB7387-D740-4567-BA64-B743C9D347B8}" presName="Name17" presStyleLbl="parChTrans1D3" presStyleIdx="2" presStyleCnt="3"/>
      <dgm:spPr/>
      <dgm:t>
        <a:bodyPr/>
        <a:lstStyle/>
        <a:p>
          <a:endParaRPr lang="uk-UA"/>
        </a:p>
      </dgm:t>
    </dgm:pt>
    <dgm:pt modelId="{7C92326D-F0B5-4DB3-A283-2EBD92530C14}" type="pres">
      <dgm:prSet presAssocID="{B89895CF-5619-4B62-AF2D-D0DB0491DB9E}" presName="hierRoot3" presStyleCnt="0"/>
      <dgm:spPr/>
      <dgm:t>
        <a:bodyPr/>
        <a:lstStyle/>
        <a:p>
          <a:endParaRPr lang="uk-UA"/>
        </a:p>
      </dgm:t>
    </dgm:pt>
    <dgm:pt modelId="{BC93BBA7-F593-4A4C-A100-97131F7D42CB}" type="pres">
      <dgm:prSet presAssocID="{B89895CF-5619-4B62-AF2D-D0DB0491DB9E}" presName="composite3" presStyleCnt="0"/>
      <dgm:spPr/>
      <dgm:t>
        <a:bodyPr/>
        <a:lstStyle/>
        <a:p>
          <a:endParaRPr lang="uk-UA"/>
        </a:p>
      </dgm:t>
    </dgm:pt>
    <dgm:pt modelId="{085E78A8-FE35-4817-B230-EB67C899D544}" type="pres">
      <dgm:prSet presAssocID="{B89895CF-5619-4B62-AF2D-D0DB0491DB9E}" presName="background3" presStyleLbl="node3" presStyleIdx="2" presStyleCnt="3"/>
      <dgm:spPr/>
      <dgm:t>
        <a:bodyPr/>
        <a:lstStyle/>
        <a:p>
          <a:endParaRPr lang="uk-UA"/>
        </a:p>
      </dgm:t>
    </dgm:pt>
    <dgm:pt modelId="{44389C4C-855A-4A93-82FE-5016757A5710}" type="pres">
      <dgm:prSet presAssocID="{B89895CF-5619-4B62-AF2D-D0DB0491DB9E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948F100-C9E7-48E7-B866-AC88AD772045}" type="pres">
      <dgm:prSet presAssocID="{B89895CF-5619-4B62-AF2D-D0DB0491DB9E}" presName="hierChild4" presStyleCnt="0"/>
      <dgm:spPr/>
      <dgm:t>
        <a:bodyPr/>
        <a:lstStyle/>
        <a:p>
          <a:endParaRPr lang="uk-UA"/>
        </a:p>
      </dgm:t>
    </dgm:pt>
    <dgm:pt modelId="{5FAC8ADA-9AC7-4708-B632-67948CFACBB1}" type="pres">
      <dgm:prSet presAssocID="{1CCF8866-0441-43FF-83B2-6141D3B97C38}" presName="Name10" presStyleLbl="parChTrans1D2" presStyleIdx="2" presStyleCnt="4"/>
      <dgm:spPr/>
      <dgm:t>
        <a:bodyPr/>
        <a:lstStyle/>
        <a:p>
          <a:endParaRPr lang="uk-UA"/>
        </a:p>
      </dgm:t>
    </dgm:pt>
    <dgm:pt modelId="{8E6F71B0-2DFD-4494-8A1F-5706813F04CC}" type="pres">
      <dgm:prSet presAssocID="{23B88992-B077-4C36-80C3-39A4978E75E8}" presName="hierRoot2" presStyleCnt="0"/>
      <dgm:spPr/>
      <dgm:t>
        <a:bodyPr/>
        <a:lstStyle/>
        <a:p>
          <a:endParaRPr lang="uk-UA"/>
        </a:p>
      </dgm:t>
    </dgm:pt>
    <dgm:pt modelId="{2FF06563-B986-409D-A875-262144E5A948}" type="pres">
      <dgm:prSet presAssocID="{23B88992-B077-4C36-80C3-39A4978E75E8}" presName="composite2" presStyleCnt="0"/>
      <dgm:spPr/>
      <dgm:t>
        <a:bodyPr/>
        <a:lstStyle/>
        <a:p>
          <a:endParaRPr lang="uk-UA"/>
        </a:p>
      </dgm:t>
    </dgm:pt>
    <dgm:pt modelId="{323FAEA9-10B6-403B-AAF6-CDD433858959}" type="pres">
      <dgm:prSet presAssocID="{23B88992-B077-4C36-80C3-39A4978E75E8}" presName="background2" presStyleLbl="node2" presStyleIdx="2" presStyleCnt="4"/>
      <dgm:spPr/>
      <dgm:t>
        <a:bodyPr/>
        <a:lstStyle/>
        <a:p>
          <a:endParaRPr lang="uk-UA"/>
        </a:p>
      </dgm:t>
    </dgm:pt>
    <dgm:pt modelId="{47078618-5839-4491-B3C6-E0626AFA78DE}" type="pres">
      <dgm:prSet presAssocID="{23B88992-B077-4C36-80C3-39A4978E75E8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C6386C2-B449-40E1-AC17-214509C4B21B}" type="pres">
      <dgm:prSet presAssocID="{23B88992-B077-4C36-80C3-39A4978E75E8}" presName="hierChild3" presStyleCnt="0"/>
      <dgm:spPr/>
      <dgm:t>
        <a:bodyPr/>
        <a:lstStyle/>
        <a:p>
          <a:endParaRPr lang="uk-UA"/>
        </a:p>
      </dgm:t>
    </dgm:pt>
    <dgm:pt modelId="{6822271F-0C72-40A0-8CFC-A9329BA12A6B}" type="pres">
      <dgm:prSet presAssocID="{7692C6FF-E41B-4D09-B625-141056788AF3}" presName="Name10" presStyleLbl="parChTrans1D2" presStyleIdx="3" presStyleCnt="4"/>
      <dgm:spPr/>
      <dgm:t>
        <a:bodyPr/>
        <a:lstStyle/>
        <a:p>
          <a:endParaRPr lang="uk-UA"/>
        </a:p>
      </dgm:t>
    </dgm:pt>
    <dgm:pt modelId="{A1CD7740-4C92-4A2E-BD6D-E2F374EFF1E3}" type="pres">
      <dgm:prSet presAssocID="{06A3163A-60EE-4A9F-AD96-9C7341F4DF66}" presName="hierRoot2" presStyleCnt="0"/>
      <dgm:spPr/>
      <dgm:t>
        <a:bodyPr/>
        <a:lstStyle/>
        <a:p>
          <a:endParaRPr lang="uk-UA"/>
        </a:p>
      </dgm:t>
    </dgm:pt>
    <dgm:pt modelId="{19DD2083-4C70-4593-9682-0C84F127152E}" type="pres">
      <dgm:prSet presAssocID="{06A3163A-60EE-4A9F-AD96-9C7341F4DF66}" presName="composite2" presStyleCnt="0"/>
      <dgm:spPr/>
      <dgm:t>
        <a:bodyPr/>
        <a:lstStyle/>
        <a:p>
          <a:endParaRPr lang="uk-UA"/>
        </a:p>
      </dgm:t>
    </dgm:pt>
    <dgm:pt modelId="{ADA7A9C8-86AE-407A-91C0-AD249BC0E64E}" type="pres">
      <dgm:prSet presAssocID="{06A3163A-60EE-4A9F-AD96-9C7341F4DF66}" presName="background2" presStyleLbl="node2" presStyleIdx="3" presStyleCnt="4"/>
      <dgm:spPr/>
      <dgm:t>
        <a:bodyPr/>
        <a:lstStyle/>
        <a:p>
          <a:endParaRPr lang="uk-UA"/>
        </a:p>
      </dgm:t>
    </dgm:pt>
    <dgm:pt modelId="{255DCBBC-B51F-455E-AA5E-1A5F84DE852B}" type="pres">
      <dgm:prSet presAssocID="{06A3163A-60EE-4A9F-AD96-9C7341F4DF66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27BA4D7-C6F5-4EB9-90EE-973C5CAA2349}" type="pres">
      <dgm:prSet presAssocID="{06A3163A-60EE-4A9F-AD96-9C7341F4DF66}" presName="hierChild3" presStyleCnt="0"/>
      <dgm:spPr/>
      <dgm:t>
        <a:bodyPr/>
        <a:lstStyle/>
        <a:p>
          <a:endParaRPr lang="uk-UA"/>
        </a:p>
      </dgm:t>
    </dgm:pt>
    <dgm:pt modelId="{7C9BA263-8DB7-4CCB-9BB6-20589C9112FC}" type="pres">
      <dgm:prSet presAssocID="{F995938A-B56B-48C8-BD1F-F7F27A912604}" presName="hierRoot1" presStyleCnt="0"/>
      <dgm:spPr/>
      <dgm:t>
        <a:bodyPr/>
        <a:lstStyle/>
        <a:p>
          <a:endParaRPr lang="uk-UA"/>
        </a:p>
      </dgm:t>
    </dgm:pt>
    <dgm:pt modelId="{EEDB864A-2D13-4A03-ADE2-5374672FAAB0}" type="pres">
      <dgm:prSet presAssocID="{F995938A-B56B-48C8-BD1F-F7F27A912604}" presName="composite" presStyleCnt="0"/>
      <dgm:spPr/>
      <dgm:t>
        <a:bodyPr/>
        <a:lstStyle/>
        <a:p>
          <a:endParaRPr lang="uk-UA"/>
        </a:p>
      </dgm:t>
    </dgm:pt>
    <dgm:pt modelId="{6509E8D3-B2EB-4AB9-8D8A-6C151CE507C8}" type="pres">
      <dgm:prSet presAssocID="{F995938A-B56B-48C8-BD1F-F7F27A912604}" presName="background" presStyleLbl="node0" presStyleIdx="1" presStyleCnt="4"/>
      <dgm:spPr/>
      <dgm:t>
        <a:bodyPr/>
        <a:lstStyle/>
        <a:p>
          <a:endParaRPr lang="uk-UA"/>
        </a:p>
      </dgm:t>
    </dgm:pt>
    <dgm:pt modelId="{C43E4FEF-29F2-4B5C-B617-E42D64BD6C13}" type="pres">
      <dgm:prSet presAssocID="{F995938A-B56B-48C8-BD1F-F7F27A912604}" presName="text" presStyleLbl="fgAcc0" presStyleIdx="1" presStyleCnt="4" custLinFactNeighborX="-32911" custLinFactNeighborY="-1091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09EBB26-CA06-4B5B-8B2B-AC689FA84CF3}" type="pres">
      <dgm:prSet presAssocID="{F995938A-B56B-48C8-BD1F-F7F27A912604}" presName="hierChild2" presStyleCnt="0"/>
      <dgm:spPr/>
      <dgm:t>
        <a:bodyPr/>
        <a:lstStyle/>
        <a:p>
          <a:endParaRPr lang="uk-UA"/>
        </a:p>
      </dgm:t>
    </dgm:pt>
    <dgm:pt modelId="{8D822979-C952-490D-BC36-CAA714900D71}" type="pres">
      <dgm:prSet presAssocID="{FC85F01A-F5D0-41DA-8490-878DCAED1F06}" presName="hierRoot1" presStyleCnt="0"/>
      <dgm:spPr/>
      <dgm:t>
        <a:bodyPr/>
        <a:lstStyle/>
        <a:p>
          <a:endParaRPr lang="uk-UA"/>
        </a:p>
      </dgm:t>
    </dgm:pt>
    <dgm:pt modelId="{F7F9B4DF-6447-4548-B87A-B61D51E23941}" type="pres">
      <dgm:prSet presAssocID="{FC85F01A-F5D0-41DA-8490-878DCAED1F06}" presName="composite" presStyleCnt="0"/>
      <dgm:spPr/>
      <dgm:t>
        <a:bodyPr/>
        <a:lstStyle/>
        <a:p>
          <a:endParaRPr lang="uk-UA"/>
        </a:p>
      </dgm:t>
    </dgm:pt>
    <dgm:pt modelId="{3133447B-E116-4A6E-B74B-9FFD8A79C22E}" type="pres">
      <dgm:prSet presAssocID="{FC85F01A-F5D0-41DA-8490-878DCAED1F06}" presName="background" presStyleLbl="node0" presStyleIdx="2" presStyleCnt="4"/>
      <dgm:spPr/>
      <dgm:t>
        <a:bodyPr/>
        <a:lstStyle/>
        <a:p>
          <a:endParaRPr lang="uk-UA"/>
        </a:p>
      </dgm:t>
    </dgm:pt>
    <dgm:pt modelId="{0C811D11-6FF5-404B-9892-068C5CD7403B}" type="pres">
      <dgm:prSet presAssocID="{FC85F01A-F5D0-41DA-8490-878DCAED1F06}" presName="text" presStyleLbl="fgAcc0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5355066-A775-448A-B624-F70AE98A0D63}" type="pres">
      <dgm:prSet presAssocID="{FC85F01A-F5D0-41DA-8490-878DCAED1F06}" presName="hierChild2" presStyleCnt="0"/>
      <dgm:spPr/>
      <dgm:t>
        <a:bodyPr/>
        <a:lstStyle/>
        <a:p>
          <a:endParaRPr lang="uk-UA"/>
        </a:p>
      </dgm:t>
    </dgm:pt>
    <dgm:pt modelId="{4CA7C241-35DA-4E1D-959E-C6C4D8A71CCD}" type="pres">
      <dgm:prSet presAssocID="{99E8DA08-8025-4305-99B1-CB49A51C2F36}" presName="hierRoot1" presStyleCnt="0"/>
      <dgm:spPr/>
      <dgm:t>
        <a:bodyPr/>
        <a:lstStyle/>
        <a:p>
          <a:endParaRPr lang="uk-UA"/>
        </a:p>
      </dgm:t>
    </dgm:pt>
    <dgm:pt modelId="{5049C7D9-1696-4270-89E4-922A36B7B537}" type="pres">
      <dgm:prSet presAssocID="{99E8DA08-8025-4305-99B1-CB49A51C2F36}" presName="composite" presStyleCnt="0"/>
      <dgm:spPr/>
      <dgm:t>
        <a:bodyPr/>
        <a:lstStyle/>
        <a:p>
          <a:endParaRPr lang="uk-UA"/>
        </a:p>
      </dgm:t>
    </dgm:pt>
    <dgm:pt modelId="{224AEC31-053D-4F0A-ACEE-EBD73B686796}" type="pres">
      <dgm:prSet presAssocID="{99E8DA08-8025-4305-99B1-CB49A51C2F36}" presName="background" presStyleLbl="node0" presStyleIdx="3" presStyleCnt="4"/>
      <dgm:spPr/>
      <dgm:t>
        <a:bodyPr/>
        <a:lstStyle/>
        <a:p>
          <a:endParaRPr lang="uk-UA"/>
        </a:p>
      </dgm:t>
    </dgm:pt>
    <dgm:pt modelId="{109365EB-CB01-4188-81CD-6246610FB89D}" type="pres">
      <dgm:prSet presAssocID="{99E8DA08-8025-4305-99B1-CB49A51C2F36}" presName="text" presStyleLbl="fgAcc0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7B17211-324F-435A-8F10-8D4F63819F82}" type="pres">
      <dgm:prSet presAssocID="{99E8DA08-8025-4305-99B1-CB49A51C2F36}" presName="hierChild2" presStyleCnt="0"/>
      <dgm:spPr/>
      <dgm:t>
        <a:bodyPr/>
        <a:lstStyle/>
        <a:p>
          <a:endParaRPr lang="uk-UA"/>
        </a:p>
      </dgm:t>
    </dgm:pt>
  </dgm:ptLst>
  <dgm:cxnLst>
    <dgm:cxn modelId="{8707D8F7-BB99-49AB-B6D3-A123D7ADE915}" type="presOf" srcId="{CE88C29B-95B2-4481-9311-BC4528EC60D5}" destId="{3A8C59B1-D772-499C-A03C-C543D00311D7}" srcOrd="0" destOrd="0" presId="urn:microsoft.com/office/officeart/2005/8/layout/hierarchy1"/>
    <dgm:cxn modelId="{70293A88-9A58-4CD3-AE57-8785711E2087}" type="presOf" srcId="{7ADAF096-5C78-4387-A982-93B973404D7F}" destId="{35ED10F8-5461-4EF3-A5F2-32883B5393F2}" srcOrd="0" destOrd="0" presId="urn:microsoft.com/office/officeart/2005/8/layout/hierarchy1"/>
    <dgm:cxn modelId="{EA4B6B94-17EA-4733-8A30-89F43379C149}" type="presOf" srcId="{8138EACA-C7D6-4AB5-8187-1036CA694766}" destId="{E648C21C-8809-4AC7-82D1-4CE1561D2F9F}" srcOrd="0" destOrd="0" presId="urn:microsoft.com/office/officeart/2005/8/layout/hierarchy1"/>
    <dgm:cxn modelId="{FE6B10FE-5494-4B7B-A73D-F9743000DDA7}" type="presOf" srcId="{0E628045-EC51-460E-8B1B-06AA69074FC3}" destId="{37AC56DA-F43B-4F88-9268-1D33763A62BF}" srcOrd="0" destOrd="0" presId="urn:microsoft.com/office/officeart/2005/8/layout/hierarchy1"/>
    <dgm:cxn modelId="{8041A8D6-1193-4A1C-AF77-BD87FF09F5CE}" srcId="{1CDE8E05-7757-4A31-80B7-495D0EB52EEC}" destId="{F995938A-B56B-48C8-BD1F-F7F27A912604}" srcOrd="1" destOrd="0" parTransId="{88B7422D-9FFC-4E53-8131-493EC8A767E1}" sibTransId="{6271692A-EEE0-44C4-9F91-B669F80AB243}"/>
    <dgm:cxn modelId="{E4814CCB-B05D-46DA-9C45-4A4DA53B9C27}" type="presOf" srcId="{BD5E17C6-BEF4-4B7F-81F3-83A42E3DD88A}" destId="{236745B8-DD32-4E0C-AA63-AE9531F8E132}" srcOrd="0" destOrd="0" presId="urn:microsoft.com/office/officeart/2005/8/layout/hierarchy1"/>
    <dgm:cxn modelId="{204F2801-5B28-465F-8673-6F930EA98E7D}" type="presOf" srcId="{23B88992-B077-4C36-80C3-39A4978E75E8}" destId="{47078618-5839-4491-B3C6-E0626AFA78DE}" srcOrd="0" destOrd="0" presId="urn:microsoft.com/office/officeart/2005/8/layout/hierarchy1"/>
    <dgm:cxn modelId="{F394C2F2-C458-4650-B3A6-DA1593DB95B0}" type="presOf" srcId="{1CCF8866-0441-43FF-83B2-6141D3B97C38}" destId="{5FAC8ADA-9AC7-4708-B632-67948CFACBB1}" srcOrd="0" destOrd="0" presId="urn:microsoft.com/office/officeart/2005/8/layout/hierarchy1"/>
    <dgm:cxn modelId="{2263A100-49AD-4A27-97F5-27385746F0D6}" type="presOf" srcId="{EFFDFDE6-C45C-4997-B756-5868F830AD3A}" destId="{EAA5C26C-6CFE-4FB4-9848-4A7A1018373C}" srcOrd="0" destOrd="0" presId="urn:microsoft.com/office/officeart/2005/8/layout/hierarchy1"/>
    <dgm:cxn modelId="{C3BB04BB-6CB3-4BD5-BCAE-98BF28A4002E}" type="presOf" srcId="{1CDE8E05-7757-4A31-80B7-495D0EB52EEC}" destId="{7B0880D1-FA88-4E5B-9374-241262756651}" srcOrd="0" destOrd="0" presId="urn:microsoft.com/office/officeart/2005/8/layout/hierarchy1"/>
    <dgm:cxn modelId="{F824020F-CB68-49F7-BC59-5D9F61CDE69C}" srcId="{0E628045-EC51-460E-8B1B-06AA69074FC3}" destId="{5FEC4BC3-844A-48AA-BEA4-34EEE6FD60A0}" srcOrd="1" destOrd="0" parTransId="{E3A193F0-F447-4003-8C47-7ED7D3F97D3D}" sibTransId="{8356FC19-2CCC-4EDD-872F-F7F069046526}"/>
    <dgm:cxn modelId="{6A2A6E19-D05C-4C99-80DA-BF3F5DE907F8}" type="presOf" srcId="{FC85F01A-F5D0-41DA-8490-878DCAED1F06}" destId="{0C811D11-6FF5-404B-9892-068C5CD7403B}" srcOrd="0" destOrd="0" presId="urn:microsoft.com/office/officeart/2005/8/layout/hierarchy1"/>
    <dgm:cxn modelId="{BABCFF9D-211E-47EB-9D26-E94E83FD2D83}" srcId="{1CDE8E05-7757-4A31-80B7-495D0EB52EEC}" destId="{99E8DA08-8025-4305-99B1-CB49A51C2F36}" srcOrd="3" destOrd="0" parTransId="{AEE7D6C5-4A7C-47E2-ABA1-043EC298EB30}" sibTransId="{6222B4A9-BFBB-4693-A8BD-CE9F0AFC1F21}"/>
    <dgm:cxn modelId="{67F21FF7-4292-4514-B446-D45CF5DEF39D}" srcId="{0E628045-EC51-460E-8B1B-06AA69074FC3}" destId="{23B88992-B077-4C36-80C3-39A4978E75E8}" srcOrd="2" destOrd="0" parTransId="{1CCF8866-0441-43FF-83B2-6141D3B97C38}" sibTransId="{6CA438A4-3949-4CCA-A1ED-769D9DFAEF4C}"/>
    <dgm:cxn modelId="{090B382F-9AA6-4D77-9595-4B149C1CA7F8}" srcId="{0E628045-EC51-460E-8B1B-06AA69074FC3}" destId="{06A3163A-60EE-4A9F-AD96-9C7341F4DF66}" srcOrd="3" destOrd="0" parTransId="{7692C6FF-E41B-4D09-B625-141056788AF3}" sibTransId="{70040DF5-4E62-4656-A4F6-50C44B742936}"/>
    <dgm:cxn modelId="{671FF7E9-3245-4565-9136-C7A0C8BC958E}" type="presOf" srcId="{7692C6FF-E41B-4D09-B625-141056788AF3}" destId="{6822271F-0C72-40A0-8CFC-A9329BA12A6B}" srcOrd="0" destOrd="0" presId="urn:microsoft.com/office/officeart/2005/8/layout/hierarchy1"/>
    <dgm:cxn modelId="{06D54B11-C114-495D-BE8F-00B455AC6A3B}" srcId="{1CDE8E05-7757-4A31-80B7-495D0EB52EEC}" destId="{0E628045-EC51-460E-8B1B-06AA69074FC3}" srcOrd="0" destOrd="0" parTransId="{78577ACF-599B-4248-A538-8E268E26021C}" sibTransId="{C925B7B5-5F11-4F77-A5FA-0BF720AC89C6}"/>
    <dgm:cxn modelId="{B0072A23-56B2-4A62-9971-9C480D7989D9}" type="presOf" srcId="{DDFB7387-D740-4567-BA64-B743C9D347B8}" destId="{39DC2301-1EA6-4F0A-ABED-9743D0B909E0}" srcOrd="0" destOrd="0" presId="urn:microsoft.com/office/officeart/2005/8/layout/hierarchy1"/>
    <dgm:cxn modelId="{E6098609-A258-4BC6-8EA6-405495E09811}" type="presOf" srcId="{E3A193F0-F447-4003-8C47-7ED7D3F97D3D}" destId="{C0509555-02F1-42AE-91DE-A21A59E828DE}" srcOrd="0" destOrd="0" presId="urn:microsoft.com/office/officeart/2005/8/layout/hierarchy1"/>
    <dgm:cxn modelId="{852CA41C-7516-4645-BC6F-4D722395BB73}" type="presOf" srcId="{06A3163A-60EE-4A9F-AD96-9C7341F4DF66}" destId="{255DCBBC-B51F-455E-AA5E-1A5F84DE852B}" srcOrd="0" destOrd="0" presId="urn:microsoft.com/office/officeart/2005/8/layout/hierarchy1"/>
    <dgm:cxn modelId="{4D131AAE-C6F4-4C42-83B4-4FEDF7FF3309}" srcId="{7ADAF096-5C78-4387-A982-93B973404D7F}" destId="{8138EACA-C7D6-4AB5-8187-1036CA694766}" srcOrd="0" destOrd="0" parTransId="{EFFDFDE6-C45C-4997-B756-5868F830AD3A}" sibTransId="{045D7F94-5CE1-4D36-BF31-057AF6C41050}"/>
    <dgm:cxn modelId="{965AAC56-BE36-4879-8698-884EC95F6C08}" srcId="{5FEC4BC3-844A-48AA-BEA4-34EEE6FD60A0}" destId="{B89895CF-5619-4B62-AF2D-D0DB0491DB9E}" srcOrd="0" destOrd="0" parTransId="{DDFB7387-D740-4567-BA64-B743C9D347B8}" sibTransId="{807E2FF6-B618-42B2-B39D-DF0669951858}"/>
    <dgm:cxn modelId="{E8BDB7B4-B83A-454C-B901-74130F9EE594}" type="presOf" srcId="{5FEC4BC3-844A-48AA-BEA4-34EEE6FD60A0}" destId="{C85010E3-C586-4AF2-BF37-73CAA4ADA570}" srcOrd="0" destOrd="0" presId="urn:microsoft.com/office/officeart/2005/8/layout/hierarchy1"/>
    <dgm:cxn modelId="{FC31563F-BA2D-4773-81E4-7AE2E276D519}" srcId="{1CDE8E05-7757-4A31-80B7-495D0EB52EEC}" destId="{FC85F01A-F5D0-41DA-8490-878DCAED1F06}" srcOrd="2" destOrd="0" parTransId="{9FCA46B1-BCA7-4ACE-BE80-E9FC68634DCA}" sibTransId="{C371669E-D495-4A47-9854-1E91693AFF6D}"/>
    <dgm:cxn modelId="{E37C4FE9-1C50-4ECC-90E2-F3546D5F96C3}" type="presOf" srcId="{A6910D0C-EAA8-45F7-BC6A-005BBAF33266}" destId="{759C5D86-6CCC-41A1-BA7F-EF53A140E5AD}" srcOrd="0" destOrd="0" presId="urn:microsoft.com/office/officeart/2005/8/layout/hierarchy1"/>
    <dgm:cxn modelId="{878EC3BE-1DE6-43FC-AFC9-2C3DC8612F2D}" srcId="{7ADAF096-5C78-4387-A982-93B973404D7F}" destId="{BD5E17C6-BEF4-4B7F-81F3-83A42E3DD88A}" srcOrd="1" destOrd="0" parTransId="{A6910D0C-EAA8-45F7-BC6A-005BBAF33266}" sibTransId="{F3F6AE5F-6783-4A1E-97F3-8F0AB81CFE4F}"/>
    <dgm:cxn modelId="{95FB4536-FC5F-42BA-AFFA-5BCEE9E9D642}" type="presOf" srcId="{B89895CF-5619-4B62-AF2D-D0DB0491DB9E}" destId="{44389C4C-855A-4A93-82FE-5016757A5710}" srcOrd="0" destOrd="0" presId="urn:microsoft.com/office/officeart/2005/8/layout/hierarchy1"/>
    <dgm:cxn modelId="{430F6B01-741F-42B8-B28A-FFF2FF967AEC}" type="presOf" srcId="{99E8DA08-8025-4305-99B1-CB49A51C2F36}" destId="{109365EB-CB01-4188-81CD-6246610FB89D}" srcOrd="0" destOrd="0" presId="urn:microsoft.com/office/officeart/2005/8/layout/hierarchy1"/>
    <dgm:cxn modelId="{DB345800-1D10-490B-B663-8ED56F09887F}" srcId="{0E628045-EC51-460E-8B1B-06AA69074FC3}" destId="{7ADAF096-5C78-4387-A982-93B973404D7F}" srcOrd="0" destOrd="0" parTransId="{CE88C29B-95B2-4481-9311-BC4528EC60D5}" sibTransId="{1581742D-354B-46F4-9872-1AA14A99B4F5}"/>
    <dgm:cxn modelId="{4CDD1CEF-01D5-4438-96B4-38DD38652D63}" type="presOf" srcId="{F995938A-B56B-48C8-BD1F-F7F27A912604}" destId="{C43E4FEF-29F2-4B5C-B617-E42D64BD6C13}" srcOrd="0" destOrd="0" presId="urn:microsoft.com/office/officeart/2005/8/layout/hierarchy1"/>
    <dgm:cxn modelId="{CCF9C8BD-558F-4697-AB9A-10700B66F0F9}" type="presParOf" srcId="{7B0880D1-FA88-4E5B-9374-241262756651}" destId="{BA357FF6-02A7-4B76-999B-5F0CEB2A69A4}" srcOrd="0" destOrd="0" presId="urn:microsoft.com/office/officeart/2005/8/layout/hierarchy1"/>
    <dgm:cxn modelId="{18C5204D-53E4-4E4F-B6AB-7257685541CB}" type="presParOf" srcId="{BA357FF6-02A7-4B76-999B-5F0CEB2A69A4}" destId="{4A5F5285-F609-42CB-B300-B98588A64372}" srcOrd="0" destOrd="0" presId="urn:microsoft.com/office/officeart/2005/8/layout/hierarchy1"/>
    <dgm:cxn modelId="{B9CED06C-9859-44BA-B65C-A723E6FEF261}" type="presParOf" srcId="{4A5F5285-F609-42CB-B300-B98588A64372}" destId="{EB613108-440A-4BEA-8C8C-D6187FA5D99A}" srcOrd="0" destOrd="0" presId="urn:microsoft.com/office/officeart/2005/8/layout/hierarchy1"/>
    <dgm:cxn modelId="{DFA9EABB-9561-4768-958C-F6D10590C4EF}" type="presParOf" srcId="{4A5F5285-F609-42CB-B300-B98588A64372}" destId="{37AC56DA-F43B-4F88-9268-1D33763A62BF}" srcOrd="1" destOrd="0" presId="urn:microsoft.com/office/officeart/2005/8/layout/hierarchy1"/>
    <dgm:cxn modelId="{E931824E-60FB-42D3-80D4-C3267762E7C6}" type="presParOf" srcId="{BA357FF6-02A7-4B76-999B-5F0CEB2A69A4}" destId="{F1745ACF-83D0-4A96-BAFF-E65C9E57FEE8}" srcOrd="1" destOrd="0" presId="urn:microsoft.com/office/officeart/2005/8/layout/hierarchy1"/>
    <dgm:cxn modelId="{D7F6A7B4-C1B2-4AB6-8A33-E40A69262614}" type="presParOf" srcId="{F1745ACF-83D0-4A96-BAFF-E65C9E57FEE8}" destId="{3A8C59B1-D772-499C-A03C-C543D00311D7}" srcOrd="0" destOrd="0" presId="urn:microsoft.com/office/officeart/2005/8/layout/hierarchy1"/>
    <dgm:cxn modelId="{D546C456-2D80-4713-8B5D-DDE8D0C0B9AD}" type="presParOf" srcId="{F1745ACF-83D0-4A96-BAFF-E65C9E57FEE8}" destId="{37EF5FC8-B2E1-495F-98C1-8F155BE043EF}" srcOrd="1" destOrd="0" presId="urn:microsoft.com/office/officeart/2005/8/layout/hierarchy1"/>
    <dgm:cxn modelId="{73881094-C531-4412-8188-27A885005C3E}" type="presParOf" srcId="{37EF5FC8-B2E1-495F-98C1-8F155BE043EF}" destId="{1A421FB9-30C3-4E84-9807-DE180AFDB914}" srcOrd="0" destOrd="0" presId="urn:microsoft.com/office/officeart/2005/8/layout/hierarchy1"/>
    <dgm:cxn modelId="{FA7A2A68-6D6A-47FA-B412-81FA52567B86}" type="presParOf" srcId="{1A421FB9-30C3-4E84-9807-DE180AFDB914}" destId="{80765B8E-D254-45F4-AF9F-1DD94CAE5958}" srcOrd="0" destOrd="0" presId="urn:microsoft.com/office/officeart/2005/8/layout/hierarchy1"/>
    <dgm:cxn modelId="{F8E300ED-B262-4E85-882B-F2F33E3BB636}" type="presParOf" srcId="{1A421FB9-30C3-4E84-9807-DE180AFDB914}" destId="{35ED10F8-5461-4EF3-A5F2-32883B5393F2}" srcOrd="1" destOrd="0" presId="urn:microsoft.com/office/officeart/2005/8/layout/hierarchy1"/>
    <dgm:cxn modelId="{0606A195-C970-43A8-B7AE-368DEADAC5DE}" type="presParOf" srcId="{37EF5FC8-B2E1-495F-98C1-8F155BE043EF}" destId="{2E5AC542-4DD6-4C82-86A5-99191B5CEE02}" srcOrd="1" destOrd="0" presId="urn:microsoft.com/office/officeart/2005/8/layout/hierarchy1"/>
    <dgm:cxn modelId="{1D2DBA79-CAAA-4D1B-A034-E7F6A388454F}" type="presParOf" srcId="{2E5AC542-4DD6-4C82-86A5-99191B5CEE02}" destId="{EAA5C26C-6CFE-4FB4-9848-4A7A1018373C}" srcOrd="0" destOrd="0" presId="urn:microsoft.com/office/officeart/2005/8/layout/hierarchy1"/>
    <dgm:cxn modelId="{3DF7FF8E-76B1-4066-BBA7-2C72DD0A82B1}" type="presParOf" srcId="{2E5AC542-4DD6-4C82-86A5-99191B5CEE02}" destId="{386F54CD-0545-4B5C-B94D-19FE48FCDAD9}" srcOrd="1" destOrd="0" presId="urn:microsoft.com/office/officeart/2005/8/layout/hierarchy1"/>
    <dgm:cxn modelId="{89142DA1-8A08-42A3-B891-51CB0B840975}" type="presParOf" srcId="{386F54CD-0545-4B5C-B94D-19FE48FCDAD9}" destId="{0DD17B37-9033-490D-AA8A-37547CDF1E6D}" srcOrd="0" destOrd="0" presId="urn:microsoft.com/office/officeart/2005/8/layout/hierarchy1"/>
    <dgm:cxn modelId="{127625C0-8023-475C-9890-E77652C82C20}" type="presParOf" srcId="{0DD17B37-9033-490D-AA8A-37547CDF1E6D}" destId="{DF6326A8-2266-459E-8138-598C42428B86}" srcOrd="0" destOrd="0" presId="urn:microsoft.com/office/officeart/2005/8/layout/hierarchy1"/>
    <dgm:cxn modelId="{E7F08545-CF6D-47CB-8B61-24A5ED0C0E61}" type="presParOf" srcId="{0DD17B37-9033-490D-AA8A-37547CDF1E6D}" destId="{E648C21C-8809-4AC7-82D1-4CE1561D2F9F}" srcOrd="1" destOrd="0" presId="urn:microsoft.com/office/officeart/2005/8/layout/hierarchy1"/>
    <dgm:cxn modelId="{8D3B94D7-AA30-443B-82F5-A8AD121A0613}" type="presParOf" srcId="{386F54CD-0545-4B5C-B94D-19FE48FCDAD9}" destId="{26B00319-C267-43AC-A512-D2A603B6A1B8}" srcOrd="1" destOrd="0" presId="urn:microsoft.com/office/officeart/2005/8/layout/hierarchy1"/>
    <dgm:cxn modelId="{E8738A1C-1BD6-4ACD-9751-91EDE66C0843}" type="presParOf" srcId="{2E5AC542-4DD6-4C82-86A5-99191B5CEE02}" destId="{759C5D86-6CCC-41A1-BA7F-EF53A140E5AD}" srcOrd="2" destOrd="0" presId="urn:microsoft.com/office/officeart/2005/8/layout/hierarchy1"/>
    <dgm:cxn modelId="{F6F74EBC-2433-43C5-A38E-033A714D0C35}" type="presParOf" srcId="{2E5AC542-4DD6-4C82-86A5-99191B5CEE02}" destId="{A0163EB5-8115-450D-B764-B7583285C605}" srcOrd="3" destOrd="0" presId="urn:microsoft.com/office/officeart/2005/8/layout/hierarchy1"/>
    <dgm:cxn modelId="{C152088B-0F60-40AD-82DE-9B026525A3BB}" type="presParOf" srcId="{A0163EB5-8115-450D-B764-B7583285C605}" destId="{C6834F88-459F-46E8-ACEE-1556B4E9B428}" srcOrd="0" destOrd="0" presId="urn:microsoft.com/office/officeart/2005/8/layout/hierarchy1"/>
    <dgm:cxn modelId="{D261DDF8-F2CC-4F39-9414-A28295846E69}" type="presParOf" srcId="{C6834F88-459F-46E8-ACEE-1556B4E9B428}" destId="{E36B3EAD-F482-4313-AC34-AB09FF1BEC43}" srcOrd="0" destOrd="0" presId="urn:microsoft.com/office/officeart/2005/8/layout/hierarchy1"/>
    <dgm:cxn modelId="{42C33E1D-A499-44F6-ACFB-05099F6CE015}" type="presParOf" srcId="{C6834F88-459F-46E8-ACEE-1556B4E9B428}" destId="{236745B8-DD32-4E0C-AA63-AE9531F8E132}" srcOrd="1" destOrd="0" presId="urn:microsoft.com/office/officeart/2005/8/layout/hierarchy1"/>
    <dgm:cxn modelId="{8F6786C1-815A-48B6-8A13-94AE2544A576}" type="presParOf" srcId="{A0163EB5-8115-450D-B764-B7583285C605}" destId="{09612451-8B46-40C7-A0AE-4BA5C93F0242}" srcOrd="1" destOrd="0" presId="urn:microsoft.com/office/officeart/2005/8/layout/hierarchy1"/>
    <dgm:cxn modelId="{963137AF-B154-4E08-8F10-5C2346625FAC}" type="presParOf" srcId="{F1745ACF-83D0-4A96-BAFF-E65C9E57FEE8}" destId="{C0509555-02F1-42AE-91DE-A21A59E828DE}" srcOrd="2" destOrd="0" presId="urn:microsoft.com/office/officeart/2005/8/layout/hierarchy1"/>
    <dgm:cxn modelId="{65DF00BF-0F44-4EB8-9A82-65BA2C86511D}" type="presParOf" srcId="{F1745ACF-83D0-4A96-BAFF-E65C9E57FEE8}" destId="{57AA86C4-E508-402F-ABA6-8827AD14F133}" srcOrd="3" destOrd="0" presId="urn:microsoft.com/office/officeart/2005/8/layout/hierarchy1"/>
    <dgm:cxn modelId="{FFC173AD-A454-4DBC-84AA-9862F76FEF60}" type="presParOf" srcId="{57AA86C4-E508-402F-ABA6-8827AD14F133}" destId="{F2F8A5F1-1438-48F1-85EB-4F6D71C0C167}" srcOrd="0" destOrd="0" presId="urn:microsoft.com/office/officeart/2005/8/layout/hierarchy1"/>
    <dgm:cxn modelId="{811D4178-82F1-4F4B-BF69-5383F4AFE3F3}" type="presParOf" srcId="{F2F8A5F1-1438-48F1-85EB-4F6D71C0C167}" destId="{85E1D67C-E0A2-479F-8885-8099F033A7F3}" srcOrd="0" destOrd="0" presId="urn:microsoft.com/office/officeart/2005/8/layout/hierarchy1"/>
    <dgm:cxn modelId="{94E369CD-A029-4807-AF1F-DE9E50C0D9D4}" type="presParOf" srcId="{F2F8A5F1-1438-48F1-85EB-4F6D71C0C167}" destId="{C85010E3-C586-4AF2-BF37-73CAA4ADA570}" srcOrd="1" destOrd="0" presId="urn:microsoft.com/office/officeart/2005/8/layout/hierarchy1"/>
    <dgm:cxn modelId="{953A394C-BF1D-49EF-ADBF-48D5B3E9E7F7}" type="presParOf" srcId="{57AA86C4-E508-402F-ABA6-8827AD14F133}" destId="{17C1AF75-00D2-4104-A9E0-FCD344ABC1F0}" srcOrd="1" destOrd="0" presId="urn:microsoft.com/office/officeart/2005/8/layout/hierarchy1"/>
    <dgm:cxn modelId="{90755C08-0338-49B1-8F4C-98B7B58CE6B9}" type="presParOf" srcId="{17C1AF75-00D2-4104-A9E0-FCD344ABC1F0}" destId="{39DC2301-1EA6-4F0A-ABED-9743D0B909E0}" srcOrd="0" destOrd="0" presId="urn:microsoft.com/office/officeart/2005/8/layout/hierarchy1"/>
    <dgm:cxn modelId="{E31ACF97-FCF3-4E74-853A-CCCB8D4B2FD7}" type="presParOf" srcId="{17C1AF75-00D2-4104-A9E0-FCD344ABC1F0}" destId="{7C92326D-F0B5-4DB3-A283-2EBD92530C14}" srcOrd="1" destOrd="0" presId="urn:microsoft.com/office/officeart/2005/8/layout/hierarchy1"/>
    <dgm:cxn modelId="{355AF996-F214-4D85-A703-CEDE05A8B5A2}" type="presParOf" srcId="{7C92326D-F0B5-4DB3-A283-2EBD92530C14}" destId="{BC93BBA7-F593-4A4C-A100-97131F7D42CB}" srcOrd="0" destOrd="0" presId="urn:microsoft.com/office/officeart/2005/8/layout/hierarchy1"/>
    <dgm:cxn modelId="{1364F546-D07E-41AC-95F3-F183529229A8}" type="presParOf" srcId="{BC93BBA7-F593-4A4C-A100-97131F7D42CB}" destId="{085E78A8-FE35-4817-B230-EB67C899D544}" srcOrd="0" destOrd="0" presId="urn:microsoft.com/office/officeart/2005/8/layout/hierarchy1"/>
    <dgm:cxn modelId="{04901D0E-32EC-43E6-9C05-3D5E92506E41}" type="presParOf" srcId="{BC93BBA7-F593-4A4C-A100-97131F7D42CB}" destId="{44389C4C-855A-4A93-82FE-5016757A5710}" srcOrd="1" destOrd="0" presId="urn:microsoft.com/office/officeart/2005/8/layout/hierarchy1"/>
    <dgm:cxn modelId="{5B118B7A-2F74-4895-A4AD-740E10551382}" type="presParOf" srcId="{7C92326D-F0B5-4DB3-A283-2EBD92530C14}" destId="{F948F100-C9E7-48E7-B866-AC88AD772045}" srcOrd="1" destOrd="0" presId="urn:microsoft.com/office/officeart/2005/8/layout/hierarchy1"/>
    <dgm:cxn modelId="{549D01CF-F1FA-4FB0-8223-B516219DE020}" type="presParOf" srcId="{F1745ACF-83D0-4A96-BAFF-E65C9E57FEE8}" destId="{5FAC8ADA-9AC7-4708-B632-67948CFACBB1}" srcOrd="4" destOrd="0" presId="urn:microsoft.com/office/officeart/2005/8/layout/hierarchy1"/>
    <dgm:cxn modelId="{6B7A3E32-3F5F-432D-883E-BEA3B33C790A}" type="presParOf" srcId="{F1745ACF-83D0-4A96-BAFF-E65C9E57FEE8}" destId="{8E6F71B0-2DFD-4494-8A1F-5706813F04CC}" srcOrd="5" destOrd="0" presId="urn:microsoft.com/office/officeart/2005/8/layout/hierarchy1"/>
    <dgm:cxn modelId="{6996107A-4A4E-4DF3-ABEF-6BDD274B8D68}" type="presParOf" srcId="{8E6F71B0-2DFD-4494-8A1F-5706813F04CC}" destId="{2FF06563-B986-409D-A875-262144E5A948}" srcOrd="0" destOrd="0" presId="urn:microsoft.com/office/officeart/2005/8/layout/hierarchy1"/>
    <dgm:cxn modelId="{C5DC4072-2EAF-454D-AA7D-BD174BE7D310}" type="presParOf" srcId="{2FF06563-B986-409D-A875-262144E5A948}" destId="{323FAEA9-10B6-403B-AAF6-CDD433858959}" srcOrd="0" destOrd="0" presId="urn:microsoft.com/office/officeart/2005/8/layout/hierarchy1"/>
    <dgm:cxn modelId="{6728C60F-FBF9-46EC-BED6-DCA4AD51964C}" type="presParOf" srcId="{2FF06563-B986-409D-A875-262144E5A948}" destId="{47078618-5839-4491-B3C6-E0626AFA78DE}" srcOrd="1" destOrd="0" presId="urn:microsoft.com/office/officeart/2005/8/layout/hierarchy1"/>
    <dgm:cxn modelId="{17C41021-700D-4E55-9E6B-7EFC7C7330E2}" type="presParOf" srcId="{8E6F71B0-2DFD-4494-8A1F-5706813F04CC}" destId="{5C6386C2-B449-40E1-AC17-214509C4B21B}" srcOrd="1" destOrd="0" presId="urn:microsoft.com/office/officeart/2005/8/layout/hierarchy1"/>
    <dgm:cxn modelId="{FBB35166-B4BF-468A-B4D7-8CBFBDC56C8F}" type="presParOf" srcId="{F1745ACF-83D0-4A96-BAFF-E65C9E57FEE8}" destId="{6822271F-0C72-40A0-8CFC-A9329BA12A6B}" srcOrd="6" destOrd="0" presId="urn:microsoft.com/office/officeart/2005/8/layout/hierarchy1"/>
    <dgm:cxn modelId="{768FC92E-0E8E-4576-9AFE-329409E69E6F}" type="presParOf" srcId="{F1745ACF-83D0-4A96-BAFF-E65C9E57FEE8}" destId="{A1CD7740-4C92-4A2E-BD6D-E2F374EFF1E3}" srcOrd="7" destOrd="0" presId="urn:microsoft.com/office/officeart/2005/8/layout/hierarchy1"/>
    <dgm:cxn modelId="{AEC63722-32E5-403B-BA31-AD98796433D5}" type="presParOf" srcId="{A1CD7740-4C92-4A2E-BD6D-E2F374EFF1E3}" destId="{19DD2083-4C70-4593-9682-0C84F127152E}" srcOrd="0" destOrd="0" presId="urn:microsoft.com/office/officeart/2005/8/layout/hierarchy1"/>
    <dgm:cxn modelId="{B1B4EA4D-D213-4349-AF1E-10F923A1C905}" type="presParOf" srcId="{19DD2083-4C70-4593-9682-0C84F127152E}" destId="{ADA7A9C8-86AE-407A-91C0-AD249BC0E64E}" srcOrd="0" destOrd="0" presId="urn:microsoft.com/office/officeart/2005/8/layout/hierarchy1"/>
    <dgm:cxn modelId="{4569E432-6AB7-4766-89F6-C7911CE6B3FF}" type="presParOf" srcId="{19DD2083-4C70-4593-9682-0C84F127152E}" destId="{255DCBBC-B51F-455E-AA5E-1A5F84DE852B}" srcOrd="1" destOrd="0" presId="urn:microsoft.com/office/officeart/2005/8/layout/hierarchy1"/>
    <dgm:cxn modelId="{6FDDF6C5-7591-425A-8FA0-125763FBC8BD}" type="presParOf" srcId="{A1CD7740-4C92-4A2E-BD6D-E2F374EFF1E3}" destId="{827BA4D7-C6F5-4EB9-90EE-973C5CAA2349}" srcOrd="1" destOrd="0" presId="urn:microsoft.com/office/officeart/2005/8/layout/hierarchy1"/>
    <dgm:cxn modelId="{0050770E-75CC-4BC7-9059-8F50DBA63E7F}" type="presParOf" srcId="{7B0880D1-FA88-4E5B-9374-241262756651}" destId="{7C9BA263-8DB7-4CCB-9BB6-20589C9112FC}" srcOrd="1" destOrd="0" presId="urn:microsoft.com/office/officeart/2005/8/layout/hierarchy1"/>
    <dgm:cxn modelId="{35A788E5-87F6-48C6-852B-BF7B87E1FF98}" type="presParOf" srcId="{7C9BA263-8DB7-4CCB-9BB6-20589C9112FC}" destId="{EEDB864A-2D13-4A03-ADE2-5374672FAAB0}" srcOrd="0" destOrd="0" presId="urn:microsoft.com/office/officeart/2005/8/layout/hierarchy1"/>
    <dgm:cxn modelId="{D38C870C-BFB1-42A8-9B5C-EC40555546BD}" type="presParOf" srcId="{EEDB864A-2D13-4A03-ADE2-5374672FAAB0}" destId="{6509E8D3-B2EB-4AB9-8D8A-6C151CE507C8}" srcOrd="0" destOrd="0" presId="urn:microsoft.com/office/officeart/2005/8/layout/hierarchy1"/>
    <dgm:cxn modelId="{FF3CB1B3-438F-46F5-9E81-4840F9791881}" type="presParOf" srcId="{EEDB864A-2D13-4A03-ADE2-5374672FAAB0}" destId="{C43E4FEF-29F2-4B5C-B617-E42D64BD6C13}" srcOrd="1" destOrd="0" presId="urn:microsoft.com/office/officeart/2005/8/layout/hierarchy1"/>
    <dgm:cxn modelId="{B153DD17-B456-4BC3-B293-8C47C3A538CE}" type="presParOf" srcId="{7C9BA263-8DB7-4CCB-9BB6-20589C9112FC}" destId="{609EBB26-CA06-4B5B-8B2B-AC689FA84CF3}" srcOrd="1" destOrd="0" presId="urn:microsoft.com/office/officeart/2005/8/layout/hierarchy1"/>
    <dgm:cxn modelId="{65F242E2-0CF0-449C-99F0-4B87D29B18C1}" type="presParOf" srcId="{7B0880D1-FA88-4E5B-9374-241262756651}" destId="{8D822979-C952-490D-BC36-CAA714900D71}" srcOrd="2" destOrd="0" presId="urn:microsoft.com/office/officeart/2005/8/layout/hierarchy1"/>
    <dgm:cxn modelId="{EF2217EF-9BA1-42B0-BADD-37817946A903}" type="presParOf" srcId="{8D822979-C952-490D-BC36-CAA714900D71}" destId="{F7F9B4DF-6447-4548-B87A-B61D51E23941}" srcOrd="0" destOrd="0" presId="urn:microsoft.com/office/officeart/2005/8/layout/hierarchy1"/>
    <dgm:cxn modelId="{A564678D-9C08-4510-8000-A747FA279BA2}" type="presParOf" srcId="{F7F9B4DF-6447-4548-B87A-B61D51E23941}" destId="{3133447B-E116-4A6E-B74B-9FFD8A79C22E}" srcOrd="0" destOrd="0" presId="urn:microsoft.com/office/officeart/2005/8/layout/hierarchy1"/>
    <dgm:cxn modelId="{9BC4143C-1B3A-4EB6-863E-1D7853689B80}" type="presParOf" srcId="{F7F9B4DF-6447-4548-B87A-B61D51E23941}" destId="{0C811D11-6FF5-404B-9892-068C5CD7403B}" srcOrd="1" destOrd="0" presId="urn:microsoft.com/office/officeart/2005/8/layout/hierarchy1"/>
    <dgm:cxn modelId="{0C6B1816-1DF3-4C10-8A16-3A55EDCD1D3E}" type="presParOf" srcId="{8D822979-C952-490D-BC36-CAA714900D71}" destId="{95355066-A775-448A-B624-F70AE98A0D63}" srcOrd="1" destOrd="0" presId="urn:microsoft.com/office/officeart/2005/8/layout/hierarchy1"/>
    <dgm:cxn modelId="{71418A60-FB89-446C-8D74-313B183255BF}" type="presParOf" srcId="{7B0880D1-FA88-4E5B-9374-241262756651}" destId="{4CA7C241-35DA-4E1D-959E-C6C4D8A71CCD}" srcOrd="3" destOrd="0" presId="urn:microsoft.com/office/officeart/2005/8/layout/hierarchy1"/>
    <dgm:cxn modelId="{4188E6FA-6C75-49B3-A99D-8DF3A1705167}" type="presParOf" srcId="{4CA7C241-35DA-4E1D-959E-C6C4D8A71CCD}" destId="{5049C7D9-1696-4270-89E4-922A36B7B537}" srcOrd="0" destOrd="0" presId="urn:microsoft.com/office/officeart/2005/8/layout/hierarchy1"/>
    <dgm:cxn modelId="{3F7B767C-369F-4DC3-B875-152BF63BDA7C}" type="presParOf" srcId="{5049C7D9-1696-4270-89E4-922A36B7B537}" destId="{224AEC31-053D-4F0A-ACEE-EBD73B686796}" srcOrd="0" destOrd="0" presId="urn:microsoft.com/office/officeart/2005/8/layout/hierarchy1"/>
    <dgm:cxn modelId="{72C6F318-4A16-4566-8B17-48F86B2DD449}" type="presParOf" srcId="{5049C7D9-1696-4270-89E4-922A36B7B537}" destId="{109365EB-CB01-4188-81CD-6246610FB89D}" srcOrd="1" destOrd="0" presId="urn:microsoft.com/office/officeart/2005/8/layout/hierarchy1"/>
    <dgm:cxn modelId="{3F7592E7-8260-4519-AB42-0C204BFB83E9}" type="presParOf" srcId="{4CA7C241-35DA-4E1D-959E-C6C4D8A71CCD}" destId="{47B17211-324F-435A-8F10-8D4F63819F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FB005EF-60D6-4DE5-BA6C-D583B101A0DF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8A7C8D58-E202-4F24-88EE-73A661DE0297}">
      <dgm:prSet custT="1"/>
      <dgm:spPr/>
      <dgm:t>
        <a:bodyPr/>
        <a:lstStyle/>
        <a:p>
          <a:pPr rtl="0"/>
          <a:r>
            <a:rPr lang="ru-RU" sz="2000" b="1" smtClean="0"/>
            <a:t>Органами спеціальної компетенції є урядові органи державного  управління зі спеціальними повноваженнями у сфері охорони інтелектуальної власності. Такими є :</a:t>
          </a:r>
          <a:endParaRPr lang="uk-UA" sz="2000"/>
        </a:p>
      </dgm:t>
    </dgm:pt>
    <dgm:pt modelId="{17CF708A-BB60-434E-BEB1-D7B191C28AA2}" type="parTrans" cxnId="{98626188-5EEF-490B-BE46-DAE00A04EEC0}">
      <dgm:prSet/>
      <dgm:spPr/>
      <dgm:t>
        <a:bodyPr/>
        <a:lstStyle/>
        <a:p>
          <a:endParaRPr lang="uk-UA" sz="2000"/>
        </a:p>
      </dgm:t>
    </dgm:pt>
    <dgm:pt modelId="{12B1F241-B25A-4A5D-A536-4CB62B2881D9}" type="sibTrans" cxnId="{98626188-5EEF-490B-BE46-DAE00A04EEC0}">
      <dgm:prSet/>
      <dgm:spPr/>
      <dgm:t>
        <a:bodyPr/>
        <a:lstStyle/>
        <a:p>
          <a:endParaRPr lang="uk-UA" sz="2000"/>
        </a:p>
      </dgm:t>
    </dgm:pt>
    <dgm:pt modelId="{B06CF50A-0FF6-4745-AC16-956F9E942547}">
      <dgm:prSet custT="1"/>
      <dgm:spPr/>
      <dgm:t>
        <a:bodyPr/>
        <a:lstStyle/>
        <a:p>
          <a:pPr rtl="0"/>
          <a:r>
            <a:rPr lang="ru-RU" sz="2000" b="1" dirty="0" err="1" smtClean="0"/>
            <a:t>Державна</a:t>
          </a:r>
          <a:r>
            <a:rPr lang="ru-RU" sz="2000" b="1" dirty="0" smtClean="0"/>
            <a:t> служба </a:t>
          </a:r>
          <a:r>
            <a:rPr lang="ru-RU" sz="2000" b="1" dirty="0" err="1" smtClean="0"/>
            <a:t>інтелектуальної</a:t>
          </a:r>
          <a:r>
            <a:rPr lang="ru-RU" sz="2000" b="1" dirty="0" smtClean="0"/>
            <a:t> </a:t>
          </a:r>
          <a:r>
            <a:rPr lang="ru-RU" sz="2000" b="1" dirty="0" err="1" smtClean="0"/>
            <a:t>власності</a:t>
          </a:r>
          <a:r>
            <a:rPr lang="ru-RU" sz="2000" b="1" dirty="0" smtClean="0"/>
            <a:t> </a:t>
          </a:r>
          <a:r>
            <a:rPr lang="ru-RU" sz="2000" b="1" dirty="0" err="1" smtClean="0"/>
            <a:t>України</a:t>
          </a:r>
          <a:r>
            <a:rPr lang="ru-RU" sz="2000" b="1" dirty="0" smtClean="0"/>
            <a:t>,</a:t>
          </a:r>
          <a:endParaRPr lang="uk-UA" sz="2000" dirty="0"/>
        </a:p>
      </dgm:t>
    </dgm:pt>
    <dgm:pt modelId="{25C49932-F757-4CBC-B18A-D032B1A925DA}" type="parTrans" cxnId="{61C294A6-1DFD-46E6-AD1A-DB8E468D06BC}">
      <dgm:prSet/>
      <dgm:spPr/>
      <dgm:t>
        <a:bodyPr/>
        <a:lstStyle/>
        <a:p>
          <a:endParaRPr lang="uk-UA" sz="2000"/>
        </a:p>
      </dgm:t>
    </dgm:pt>
    <dgm:pt modelId="{D00C1D97-4D20-4F50-A559-BA9AB787C554}" type="sibTrans" cxnId="{61C294A6-1DFD-46E6-AD1A-DB8E468D06BC}">
      <dgm:prSet/>
      <dgm:spPr/>
      <dgm:t>
        <a:bodyPr/>
        <a:lstStyle/>
        <a:p>
          <a:endParaRPr lang="uk-UA" sz="2000"/>
        </a:p>
      </dgm:t>
    </dgm:pt>
    <dgm:pt modelId="{D976BCB9-2D12-44DE-A8ED-17DD151BEEC5}">
      <dgm:prSet custT="1"/>
      <dgm:spPr/>
      <dgm:t>
        <a:bodyPr/>
        <a:lstStyle/>
        <a:p>
          <a:pPr rtl="0"/>
          <a:r>
            <a:rPr lang="ru-RU" sz="2000" b="1" dirty="0" err="1" smtClean="0"/>
            <a:t>Державна</a:t>
          </a:r>
          <a:r>
            <a:rPr lang="ru-RU" sz="2000" b="1" dirty="0" smtClean="0"/>
            <a:t> служба </a:t>
          </a:r>
          <a:r>
            <a:rPr lang="ru-RU" sz="2000" b="1" dirty="0" err="1" smtClean="0"/>
            <a:t>України</a:t>
          </a:r>
          <a:r>
            <a:rPr lang="ru-RU" sz="2000" b="1" dirty="0" smtClean="0"/>
            <a:t> з </a:t>
          </a:r>
          <a:r>
            <a:rPr lang="ru-RU" sz="2000" b="1" dirty="0" err="1" smtClean="0"/>
            <a:t>питань</a:t>
          </a:r>
          <a:r>
            <a:rPr lang="ru-RU" sz="2000" b="1" dirty="0" smtClean="0"/>
            <a:t> </a:t>
          </a:r>
          <a:r>
            <a:rPr lang="ru-RU" sz="2000" b="1" dirty="0" err="1" smtClean="0"/>
            <a:t>безпечності</a:t>
          </a:r>
          <a:r>
            <a:rPr lang="ru-RU" sz="2000" b="1" dirty="0" smtClean="0"/>
            <a:t> </a:t>
          </a:r>
          <a:r>
            <a:rPr lang="ru-RU" sz="2000" b="1" dirty="0" err="1" smtClean="0"/>
            <a:t>харчових</a:t>
          </a:r>
          <a:r>
            <a:rPr lang="ru-RU" sz="2000" b="1" dirty="0" smtClean="0"/>
            <a:t> </a:t>
          </a:r>
          <a:r>
            <a:rPr lang="ru-RU" sz="2000" b="1" dirty="0" err="1" smtClean="0"/>
            <a:t>продуктів</a:t>
          </a:r>
          <a:r>
            <a:rPr lang="ru-RU" sz="2000" b="1" dirty="0" smtClean="0"/>
            <a:t> та </a:t>
          </a:r>
          <a:r>
            <a:rPr lang="ru-RU" sz="2000" b="1" dirty="0" err="1" smtClean="0"/>
            <a:t>захисту</a:t>
          </a:r>
          <a:r>
            <a:rPr lang="ru-RU" sz="2000" b="1" dirty="0" smtClean="0"/>
            <a:t> </a:t>
          </a:r>
          <a:r>
            <a:rPr lang="ru-RU" sz="2000" b="1" dirty="0" err="1" smtClean="0"/>
            <a:t>споживачів</a:t>
          </a:r>
          <a:r>
            <a:rPr lang="ru-RU" sz="2000" b="1" dirty="0" smtClean="0"/>
            <a:t>, яку </a:t>
          </a:r>
          <a:r>
            <a:rPr lang="ru-RU" sz="2000" b="1" dirty="0" err="1" smtClean="0"/>
            <a:t>утворено</a:t>
          </a:r>
          <a:r>
            <a:rPr lang="ru-RU" sz="2000" b="1" dirty="0" smtClean="0"/>
            <a:t> </a:t>
          </a:r>
          <a:r>
            <a:rPr lang="ru-RU" sz="2000" b="1" dirty="0" err="1" smtClean="0"/>
            <a:t>постановою</a:t>
          </a:r>
          <a:r>
            <a:rPr lang="ru-RU" sz="2000" b="1" dirty="0" smtClean="0"/>
            <a:t> </a:t>
          </a:r>
          <a:r>
            <a:rPr lang="ru-RU" sz="2000" b="1" dirty="0" err="1" smtClean="0"/>
            <a:t>Кабінету</a:t>
          </a:r>
          <a:r>
            <a:rPr lang="ru-RU" sz="2000" b="1" dirty="0" smtClean="0"/>
            <a:t> </a:t>
          </a:r>
          <a:r>
            <a:rPr lang="ru-RU" sz="2000" b="1" dirty="0" err="1" smtClean="0"/>
            <a:t>Міністрів</a:t>
          </a:r>
          <a:r>
            <a:rPr lang="ru-RU" sz="2000" b="1" dirty="0" smtClean="0"/>
            <a:t> </a:t>
          </a:r>
          <a:r>
            <a:rPr lang="ru-RU" sz="2000" b="1" dirty="0" err="1" smtClean="0"/>
            <a:t>України</a:t>
          </a:r>
          <a:r>
            <a:rPr lang="ru-RU" sz="2000" b="1" dirty="0" smtClean="0"/>
            <a:t> №442 </a:t>
          </a:r>
          <a:r>
            <a:rPr lang="ru-RU" sz="2000" b="1" dirty="0" err="1" smtClean="0"/>
            <a:t>від</a:t>
          </a:r>
          <a:r>
            <a:rPr lang="ru-RU" sz="2000" b="1" dirty="0" smtClean="0"/>
            <a:t> 10 </a:t>
          </a:r>
          <a:r>
            <a:rPr lang="ru-RU" sz="2000" b="1" dirty="0" err="1" smtClean="0"/>
            <a:t>вересня</a:t>
          </a:r>
          <a:r>
            <a:rPr lang="ru-RU" sz="2000" b="1" dirty="0" smtClean="0"/>
            <a:t> 2014 р.,</a:t>
          </a:r>
          <a:r>
            <a:rPr lang="uk-UA" sz="2000" b="1" dirty="0" smtClean="0"/>
            <a:t> шляхом реорганізації Державної ветеринарної та </a:t>
          </a:r>
          <a:r>
            <a:rPr lang="uk-UA" sz="2000" b="1" dirty="0" err="1" smtClean="0"/>
            <a:t>фітосанітарної</a:t>
          </a:r>
          <a:r>
            <a:rPr lang="uk-UA" sz="2000" b="1" dirty="0" smtClean="0"/>
            <a:t> служби України.</a:t>
          </a:r>
          <a:endParaRPr lang="uk-UA" sz="2000" dirty="0"/>
        </a:p>
      </dgm:t>
    </dgm:pt>
    <dgm:pt modelId="{B75E030B-0044-4758-8845-A8315B9D2E50}" type="parTrans" cxnId="{D34EB6CE-D2D8-4672-A24C-6DD7CC1AC443}">
      <dgm:prSet/>
      <dgm:spPr/>
      <dgm:t>
        <a:bodyPr/>
        <a:lstStyle/>
        <a:p>
          <a:endParaRPr lang="uk-UA" sz="2000"/>
        </a:p>
      </dgm:t>
    </dgm:pt>
    <dgm:pt modelId="{71D28D44-8F0E-4FA3-96D5-A776D0BFEE46}" type="sibTrans" cxnId="{D34EB6CE-D2D8-4672-A24C-6DD7CC1AC443}">
      <dgm:prSet/>
      <dgm:spPr/>
      <dgm:t>
        <a:bodyPr/>
        <a:lstStyle/>
        <a:p>
          <a:endParaRPr lang="uk-UA" sz="2000"/>
        </a:p>
      </dgm:t>
    </dgm:pt>
    <dgm:pt modelId="{08E0BEB9-BD55-47E6-9742-67AE331409BD}" type="pres">
      <dgm:prSet presAssocID="{3FB005EF-60D6-4DE5-BA6C-D583B101A0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D23885F-ADD9-4550-BD5E-0992FDE3ABDC}" type="pres">
      <dgm:prSet presAssocID="{8A7C8D58-E202-4F24-88EE-73A661DE0297}" presName="linNode" presStyleCnt="0"/>
      <dgm:spPr/>
    </dgm:pt>
    <dgm:pt modelId="{0A5D2EF3-9026-47A7-975E-ECD1AD88E7D9}" type="pres">
      <dgm:prSet presAssocID="{8A7C8D58-E202-4F24-88EE-73A661DE0297}" presName="parentText" presStyleLbl="node1" presStyleIdx="0" presStyleCnt="3" custScaleX="128314" custLinFactNeighborX="-58712" custLinFactNeighborY="492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76B815-8D87-4F0C-9517-FB69E89FD2E0}" type="pres">
      <dgm:prSet presAssocID="{12B1F241-B25A-4A5D-A536-4CB62B2881D9}" presName="sp" presStyleCnt="0"/>
      <dgm:spPr/>
    </dgm:pt>
    <dgm:pt modelId="{C0BBA6A7-38FF-4067-94FD-369303873B38}" type="pres">
      <dgm:prSet presAssocID="{B06CF50A-0FF6-4745-AC16-956F9E942547}" presName="linNode" presStyleCnt="0"/>
      <dgm:spPr/>
    </dgm:pt>
    <dgm:pt modelId="{EFB24717-A4EF-43B6-9504-5813830AB60B}" type="pres">
      <dgm:prSet presAssocID="{B06CF50A-0FF6-4745-AC16-956F9E942547}" presName="parentText" presStyleLbl="node1" presStyleIdx="1" presStyleCnt="3" custScaleX="97663" custLinFactNeighborX="-50032" custLinFactNeighborY="1416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5866F3-3DCD-4F78-9A55-0F3FEE02557A}" type="pres">
      <dgm:prSet presAssocID="{D00C1D97-4D20-4F50-A559-BA9AB787C554}" presName="sp" presStyleCnt="0"/>
      <dgm:spPr/>
    </dgm:pt>
    <dgm:pt modelId="{29D59CFA-04A8-4244-95A3-ED0252DD8F07}" type="pres">
      <dgm:prSet presAssocID="{D976BCB9-2D12-44DE-A8ED-17DD151BEEC5}" presName="linNode" presStyleCnt="0"/>
      <dgm:spPr/>
    </dgm:pt>
    <dgm:pt modelId="{9EC02513-D623-4F20-A7EA-F8B03A91DD4A}" type="pres">
      <dgm:prSet presAssocID="{D976BCB9-2D12-44DE-A8ED-17DD151BEEC5}" presName="parentText" presStyleLbl="node1" presStyleIdx="2" presStyleCnt="3" custScaleX="161241" custLinFactNeighborX="87153" custLinFactNeighborY="-184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B22D4C5-D816-41C6-8DB3-1892A49F1E26}" type="presOf" srcId="{8A7C8D58-E202-4F24-88EE-73A661DE0297}" destId="{0A5D2EF3-9026-47A7-975E-ECD1AD88E7D9}" srcOrd="0" destOrd="0" presId="urn:microsoft.com/office/officeart/2005/8/layout/vList5"/>
    <dgm:cxn modelId="{D34EB6CE-D2D8-4672-A24C-6DD7CC1AC443}" srcId="{3FB005EF-60D6-4DE5-BA6C-D583B101A0DF}" destId="{D976BCB9-2D12-44DE-A8ED-17DD151BEEC5}" srcOrd="2" destOrd="0" parTransId="{B75E030B-0044-4758-8845-A8315B9D2E50}" sibTransId="{71D28D44-8F0E-4FA3-96D5-A776D0BFEE46}"/>
    <dgm:cxn modelId="{98626188-5EEF-490B-BE46-DAE00A04EEC0}" srcId="{3FB005EF-60D6-4DE5-BA6C-D583B101A0DF}" destId="{8A7C8D58-E202-4F24-88EE-73A661DE0297}" srcOrd="0" destOrd="0" parTransId="{17CF708A-BB60-434E-BEB1-D7B191C28AA2}" sibTransId="{12B1F241-B25A-4A5D-A536-4CB62B2881D9}"/>
    <dgm:cxn modelId="{50685BB5-595C-467A-AD48-6B5E029EF8FD}" type="presOf" srcId="{B06CF50A-0FF6-4745-AC16-956F9E942547}" destId="{EFB24717-A4EF-43B6-9504-5813830AB60B}" srcOrd="0" destOrd="0" presId="urn:microsoft.com/office/officeart/2005/8/layout/vList5"/>
    <dgm:cxn modelId="{54769FD3-529B-4A63-BF31-D533EBCCA1EE}" type="presOf" srcId="{3FB005EF-60D6-4DE5-BA6C-D583B101A0DF}" destId="{08E0BEB9-BD55-47E6-9742-67AE331409BD}" srcOrd="0" destOrd="0" presId="urn:microsoft.com/office/officeart/2005/8/layout/vList5"/>
    <dgm:cxn modelId="{E2CB3A4E-EAD5-456A-8066-AB9908B0141C}" type="presOf" srcId="{D976BCB9-2D12-44DE-A8ED-17DD151BEEC5}" destId="{9EC02513-D623-4F20-A7EA-F8B03A91DD4A}" srcOrd="0" destOrd="0" presId="urn:microsoft.com/office/officeart/2005/8/layout/vList5"/>
    <dgm:cxn modelId="{61C294A6-1DFD-46E6-AD1A-DB8E468D06BC}" srcId="{3FB005EF-60D6-4DE5-BA6C-D583B101A0DF}" destId="{B06CF50A-0FF6-4745-AC16-956F9E942547}" srcOrd="1" destOrd="0" parTransId="{25C49932-F757-4CBC-B18A-D032B1A925DA}" sibTransId="{D00C1D97-4D20-4F50-A559-BA9AB787C554}"/>
    <dgm:cxn modelId="{F1FB9C79-5C5A-440E-A67F-6441314F3B62}" type="presParOf" srcId="{08E0BEB9-BD55-47E6-9742-67AE331409BD}" destId="{4D23885F-ADD9-4550-BD5E-0992FDE3ABDC}" srcOrd="0" destOrd="0" presId="urn:microsoft.com/office/officeart/2005/8/layout/vList5"/>
    <dgm:cxn modelId="{50CD217B-CE01-4C09-ACEE-B3FDDDD598AE}" type="presParOf" srcId="{4D23885F-ADD9-4550-BD5E-0992FDE3ABDC}" destId="{0A5D2EF3-9026-47A7-975E-ECD1AD88E7D9}" srcOrd="0" destOrd="0" presId="urn:microsoft.com/office/officeart/2005/8/layout/vList5"/>
    <dgm:cxn modelId="{69D4923D-DC9F-42C2-8199-AB1792C73C85}" type="presParOf" srcId="{08E0BEB9-BD55-47E6-9742-67AE331409BD}" destId="{7F76B815-8D87-4F0C-9517-FB69E89FD2E0}" srcOrd="1" destOrd="0" presId="urn:microsoft.com/office/officeart/2005/8/layout/vList5"/>
    <dgm:cxn modelId="{9B70A47F-744D-42C2-A8A3-009A57D4D27B}" type="presParOf" srcId="{08E0BEB9-BD55-47E6-9742-67AE331409BD}" destId="{C0BBA6A7-38FF-4067-94FD-369303873B38}" srcOrd="2" destOrd="0" presId="urn:microsoft.com/office/officeart/2005/8/layout/vList5"/>
    <dgm:cxn modelId="{510D59C8-CFDC-4274-9B11-6AB44334F1FA}" type="presParOf" srcId="{C0BBA6A7-38FF-4067-94FD-369303873B38}" destId="{EFB24717-A4EF-43B6-9504-5813830AB60B}" srcOrd="0" destOrd="0" presId="urn:microsoft.com/office/officeart/2005/8/layout/vList5"/>
    <dgm:cxn modelId="{DD2DEB23-771D-421E-A634-CB951DB61C43}" type="presParOf" srcId="{08E0BEB9-BD55-47E6-9742-67AE331409BD}" destId="{9D5866F3-3DCD-4F78-9A55-0F3FEE02557A}" srcOrd="3" destOrd="0" presId="urn:microsoft.com/office/officeart/2005/8/layout/vList5"/>
    <dgm:cxn modelId="{53B4927A-A759-433B-A3E8-CDB9047B7B0A}" type="presParOf" srcId="{08E0BEB9-BD55-47E6-9742-67AE331409BD}" destId="{29D59CFA-04A8-4244-95A3-ED0252DD8F07}" srcOrd="4" destOrd="0" presId="urn:microsoft.com/office/officeart/2005/8/layout/vList5"/>
    <dgm:cxn modelId="{D65F00CF-4D3D-43F4-BD35-E88003A85117}" type="presParOf" srcId="{29D59CFA-04A8-4244-95A3-ED0252DD8F07}" destId="{9EC02513-D623-4F20-A7EA-F8B03A91DD4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3108F5F-E811-4739-9B17-71355F4C87D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484B5AFC-5505-431C-81FD-1DB5BA0B4B6C}">
      <dgm:prSet custT="1"/>
      <dgm:spPr/>
      <dgm:t>
        <a:bodyPr/>
        <a:lstStyle/>
        <a:p>
          <a:pPr rtl="0"/>
          <a:r>
            <a:rPr lang="ru-RU" sz="2000" dirty="0" err="1" smtClean="0"/>
            <a:t>вивчає</a:t>
          </a:r>
          <a:r>
            <a:rPr lang="ru-RU" sz="2000" dirty="0" smtClean="0"/>
            <a:t>, </a:t>
          </a:r>
          <a:r>
            <a:rPr lang="ru-RU" sz="2000" dirty="0" err="1" smtClean="0"/>
            <a:t>узагальнює</a:t>
          </a:r>
          <a:r>
            <a:rPr lang="ru-RU" sz="2000" dirty="0" smtClean="0"/>
            <a:t> та </a:t>
          </a:r>
          <a:r>
            <a:rPr lang="ru-RU" sz="2000" dirty="0" err="1" smtClean="0"/>
            <a:t>аналізує</a:t>
          </a:r>
          <a:r>
            <a:rPr lang="ru-RU" sz="2000" dirty="0" smtClean="0"/>
            <a:t> </a:t>
          </a:r>
          <a:r>
            <a:rPr lang="ru-RU" sz="2000" dirty="0" err="1" smtClean="0"/>
            <a:t>досвід</a:t>
          </a:r>
          <a:r>
            <a:rPr lang="ru-RU" sz="2000" dirty="0" smtClean="0"/>
            <a:t> </a:t>
          </a:r>
          <a:r>
            <a:rPr lang="ru-RU" sz="2000" dirty="0" err="1" smtClean="0"/>
            <a:t>зарубіжних</a:t>
          </a:r>
          <a:r>
            <a:rPr lang="ru-RU" sz="2000" dirty="0" smtClean="0"/>
            <a:t> </a:t>
          </a:r>
          <a:r>
            <a:rPr lang="ru-RU" sz="2000" dirty="0" err="1" smtClean="0"/>
            <a:t>країн</a:t>
          </a:r>
          <a:r>
            <a:rPr lang="ru-RU" sz="2000" dirty="0" smtClean="0"/>
            <a:t>, </a:t>
          </a:r>
          <a:endParaRPr lang="uk-UA" sz="2000" dirty="0"/>
        </a:p>
      </dgm:t>
    </dgm:pt>
    <dgm:pt modelId="{B608B393-05D1-4079-B80A-1A309C5FE6A6}" type="parTrans" cxnId="{1754544F-BF4A-4D83-8569-AB27226E5CA1}">
      <dgm:prSet/>
      <dgm:spPr/>
      <dgm:t>
        <a:bodyPr/>
        <a:lstStyle/>
        <a:p>
          <a:endParaRPr lang="uk-UA"/>
        </a:p>
      </dgm:t>
    </dgm:pt>
    <dgm:pt modelId="{DA72DAE4-8444-42CD-8870-4C6CCBD902C9}" type="sibTrans" cxnId="{1754544F-BF4A-4D83-8569-AB27226E5CA1}">
      <dgm:prSet/>
      <dgm:spPr/>
      <dgm:t>
        <a:bodyPr/>
        <a:lstStyle/>
        <a:p>
          <a:endParaRPr lang="uk-UA"/>
        </a:p>
      </dgm:t>
    </dgm:pt>
    <dgm:pt modelId="{73833F2A-CCAD-45DE-BA4D-0322B0909340}">
      <dgm:prSet custT="1"/>
      <dgm:spPr/>
      <dgm:t>
        <a:bodyPr/>
        <a:lstStyle/>
        <a:p>
          <a:pPr rtl="0"/>
          <a:r>
            <a:rPr lang="ru-RU" sz="2000" dirty="0" err="1" smtClean="0"/>
            <a:t>також</a:t>
          </a:r>
          <a:r>
            <a:rPr lang="ru-RU" sz="2000" dirty="0" smtClean="0"/>
            <a:t> практику </a:t>
          </a:r>
          <a:r>
            <a:rPr lang="ru-RU" sz="2000" dirty="0" err="1" smtClean="0"/>
            <a:t>застосування</a:t>
          </a:r>
          <a:r>
            <a:rPr lang="ru-RU" sz="2000" dirty="0" smtClean="0"/>
            <a:t> </a:t>
          </a:r>
          <a:r>
            <a:rPr lang="ru-RU" sz="2000" dirty="0" err="1" smtClean="0"/>
            <a:t>законодавства</a:t>
          </a:r>
          <a:r>
            <a:rPr lang="ru-RU" sz="2000" dirty="0" smtClean="0"/>
            <a:t> </a:t>
          </a:r>
          <a:r>
            <a:rPr lang="ru-RU" sz="2000" dirty="0" err="1" smtClean="0"/>
            <a:t>України</a:t>
          </a:r>
          <a:r>
            <a:rPr lang="ru-RU" sz="2000" dirty="0" smtClean="0"/>
            <a:t> у </a:t>
          </a:r>
          <a:r>
            <a:rPr lang="ru-RU" sz="2000" dirty="0" err="1" smtClean="0"/>
            <a:t>сфері</a:t>
          </a:r>
          <a:endParaRPr lang="uk-UA" sz="2000" dirty="0"/>
        </a:p>
      </dgm:t>
    </dgm:pt>
    <dgm:pt modelId="{A4710087-B58B-4086-87A7-7073B66A2AD5}" type="parTrans" cxnId="{1B076FAB-BDE2-4D45-AB3C-F2C7B67F6651}">
      <dgm:prSet/>
      <dgm:spPr/>
      <dgm:t>
        <a:bodyPr/>
        <a:lstStyle/>
        <a:p>
          <a:endParaRPr lang="uk-UA"/>
        </a:p>
      </dgm:t>
    </dgm:pt>
    <dgm:pt modelId="{AA05BBD1-DED1-43C9-99AC-3C731BDE7FA8}" type="sibTrans" cxnId="{1B076FAB-BDE2-4D45-AB3C-F2C7B67F6651}">
      <dgm:prSet/>
      <dgm:spPr/>
      <dgm:t>
        <a:bodyPr/>
        <a:lstStyle/>
        <a:p>
          <a:endParaRPr lang="uk-UA"/>
        </a:p>
      </dgm:t>
    </dgm:pt>
    <dgm:pt modelId="{8440D063-9F0A-4BBA-A485-9578F838E8E6}">
      <dgm:prSet custT="1"/>
      <dgm:spPr/>
      <dgm:t>
        <a:bodyPr/>
        <a:lstStyle/>
        <a:p>
          <a:pPr rtl="0"/>
          <a:r>
            <a:rPr lang="ru-RU" sz="2000" dirty="0" err="1" smtClean="0"/>
            <a:t>інтелектуальної</a:t>
          </a:r>
          <a:r>
            <a:rPr lang="ru-RU" sz="2000" dirty="0" smtClean="0"/>
            <a:t> </a:t>
          </a:r>
          <a:r>
            <a:rPr lang="ru-RU" sz="2000" dirty="0" err="1" smtClean="0"/>
            <a:t>власності</a:t>
          </a:r>
          <a:r>
            <a:rPr lang="ru-RU" sz="2000" dirty="0" smtClean="0"/>
            <a:t>, </a:t>
          </a:r>
          <a:r>
            <a:rPr lang="ru-RU" sz="2000" dirty="0" err="1" smtClean="0"/>
            <a:t>розробляє</a:t>
          </a:r>
          <a:r>
            <a:rPr lang="ru-RU" sz="2000" dirty="0" smtClean="0"/>
            <a:t> та вносить </a:t>
          </a:r>
          <a:r>
            <a:rPr lang="ru-RU" sz="2000" dirty="0" err="1" smtClean="0"/>
            <a:t>пропозиції</a:t>
          </a:r>
          <a:r>
            <a:rPr lang="ru-RU" sz="2000" dirty="0" smtClean="0"/>
            <a:t> </a:t>
          </a:r>
          <a:r>
            <a:rPr lang="ru-RU" sz="2000" dirty="0" err="1" smtClean="0"/>
            <a:t>щодо</a:t>
          </a:r>
          <a:r>
            <a:rPr lang="ru-RU" sz="2000" dirty="0" smtClean="0"/>
            <a:t> </a:t>
          </a:r>
          <a:r>
            <a:rPr lang="ru-RU" sz="2000" dirty="0" err="1" smtClean="0"/>
            <a:t>вдосконалення</a:t>
          </a:r>
          <a:r>
            <a:rPr lang="ru-RU" sz="2000" dirty="0" smtClean="0"/>
            <a:t> та </a:t>
          </a:r>
          <a:r>
            <a:rPr lang="ru-RU" sz="2000" dirty="0" err="1" smtClean="0"/>
            <a:t>гармонізації</a:t>
          </a:r>
          <a:r>
            <a:rPr lang="ru-RU" sz="2000" dirty="0" smtClean="0"/>
            <a:t> </a:t>
          </a:r>
          <a:r>
            <a:rPr lang="ru-RU" sz="2000" dirty="0" err="1" smtClean="0"/>
            <a:t>законодавства</a:t>
          </a:r>
          <a:r>
            <a:rPr lang="ru-RU" sz="2000" dirty="0" smtClean="0"/>
            <a:t> </a:t>
          </a:r>
          <a:r>
            <a:rPr lang="ru-RU" sz="2000" dirty="0" err="1" smtClean="0"/>
            <a:t>України</a:t>
          </a:r>
          <a:r>
            <a:rPr lang="ru-RU" sz="2000" dirty="0" smtClean="0"/>
            <a:t> з нормами </a:t>
          </a:r>
          <a:r>
            <a:rPr lang="ru-RU" sz="2000" dirty="0" err="1" smtClean="0"/>
            <a:t>міжнародних</a:t>
          </a:r>
          <a:r>
            <a:rPr lang="ru-RU" sz="2000" dirty="0" smtClean="0"/>
            <a:t> </a:t>
          </a:r>
          <a:r>
            <a:rPr lang="ru-RU" sz="2000" dirty="0" err="1" smtClean="0"/>
            <a:t>договорів</a:t>
          </a:r>
          <a:r>
            <a:rPr lang="ru-RU" sz="2000" dirty="0" smtClean="0"/>
            <a:t>, </a:t>
          </a:r>
          <a:r>
            <a:rPr lang="ru-RU" sz="2000" dirty="0" err="1" smtClean="0"/>
            <a:t>учасницею</a:t>
          </a:r>
          <a:r>
            <a:rPr lang="ru-RU" sz="2000" dirty="0" smtClean="0"/>
            <a:t> </a:t>
          </a:r>
          <a:r>
            <a:rPr lang="ru-RU" sz="2000" dirty="0" err="1" smtClean="0"/>
            <a:t>яких</a:t>
          </a:r>
          <a:r>
            <a:rPr lang="ru-RU" sz="2000" dirty="0" smtClean="0"/>
            <a:t> є </a:t>
          </a:r>
          <a:r>
            <a:rPr lang="ru-RU" sz="2000" dirty="0" err="1" smtClean="0"/>
            <a:t>або</a:t>
          </a:r>
          <a:r>
            <a:rPr lang="ru-RU" sz="2000" dirty="0" smtClean="0"/>
            <a:t> </a:t>
          </a:r>
          <a:r>
            <a:rPr lang="ru-RU" sz="2000" dirty="0" err="1" smtClean="0"/>
            <a:t>має</a:t>
          </a:r>
          <a:r>
            <a:rPr lang="ru-RU" sz="2000" dirty="0" smtClean="0"/>
            <a:t> </a:t>
          </a:r>
          <a:r>
            <a:rPr lang="ru-RU" sz="2000" dirty="0" err="1" smtClean="0"/>
            <a:t>намір</a:t>
          </a:r>
          <a:r>
            <a:rPr lang="ru-RU" sz="2000" dirty="0" smtClean="0"/>
            <a:t> бути</a:t>
          </a:r>
          <a:r>
            <a:rPr lang="uk-UA" sz="2000" dirty="0" smtClean="0"/>
            <a:t>Україна;</a:t>
          </a:r>
          <a:endParaRPr lang="uk-UA" sz="2000" dirty="0"/>
        </a:p>
      </dgm:t>
    </dgm:pt>
    <dgm:pt modelId="{2153AFE8-5C1B-4B97-88FB-00C35D519CC4}" type="parTrans" cxnId="{BB01651C-A7FC-4790-90A1-0B03250D3132}">
      <dgm:prSet/>
      <dgm:spPr/>
      <dgm:t>
        <a:bodyPr/>
        <a:lstStyle/>
        <a:p>
          <a:endParaRPr lang="uk-UA"/>
        </a:p>
      </dgm:t>
    </dgm:pt>
    <dgm:pt modelId="{BDB8764B-6D2B-40A9-90AC-43FC11BE2C27}" type="sibTrans" cxnId="{BB01651C-A7FC-4790-90A1-0B03250D3132}">
      <dgm:prSet/>
      <dgm:spPr/>
      <dgm:t>
        <a:bodyPr/>
        <a:lstStyle/>
        <a:p>
          <a:endParaRPr lang="uk-UA"/>
        </a:p>
      </dgm:t>
    </dgm:pt>
    <dgm:pt modelId="{4E5D8852-0E27-4F51-AD1D-5E5E7F5C0C61}" type="pres">
      <dgm:prSet presAssocID="{03108F5F-E811-4739-9B17-71355F4C87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5A8FB50-D02C-4A23-A348-3C6770873AC7}" type="pres">
      <dgm:prSet presAssocID="{484B5AFC-5505-431C-81FD-1DB5BA0B4B6C}" presName="parentText" presStyleLbl="node1" presStyleIdx="0" presStyleCnt="3" custLinFactY="-33264" custLinFactNeighborX="87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4939C7-7E5C-4E45-92DC-30273DFDE6CB}" type="pres">
      <dgm:prSet presAssocID="{DA72DAE4-8444-42CD-8870-4C6CCBD902C9}" presName="spacer" presStyleCnt="0"/>
      <dgm:spPr/>
    </dgm:pt>
    <dgm:pt modelId="{4F53469D-2F6C-4BF8-9A61-A8CA9E4120D2}" type="pres">
      <dgm:prSet presAssocID="{73833F2A-CCAD-45DE-BA4D-0322B0909340}" presName="parentText" presStyleLbl="node1" presStyleIdx="1" presStyleCnt="3" custLinFactY="-4531" custLinFactNeighborX="5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5AC72B9-9127-4147-9B18-5B1C23B4638B}" type="pres">
      <dgm:prSet presAssocID="{AA05BBD1-DED1-43C9-99AC-3C731BDE7FA8}" presName="spacer" presStyleCnt="0"/>
      <dgm:spPr/>
    </dgm:pt>
    <dgm:pt modelId="{5AF245AB-511A-4C2D-8738-F3C9523D6A69}" type="pres">
      <dgm:prSet presAssocID="{8440D063-9F0A-4BBA-A485-9578F838E8E6}" presName="parentText" presStyleLbl="node1" presStyleIdx="2" presStyleCnt="3" custScaleY="214196" custLinFactY="34760" custLinFactNeighborX="-8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7EFC389-B37C-449E-9AB7-CE33C613C10E}" type="presOf" srcId="{73833F2A-CCAD-45DE-BA4D-0322B0909340}" destId="{4F53469D-2F6C-4BF8-9A61-A8CA9E4120D2}" srcOrd="0" destOrd="0" presId="urn:microsoft.com/office/officeart/2005/8/layout/vList2"/>
    <dgm:cxn modelId="{8D7BA111-2AC3-42A3-91BD-D2480A4D6403}" type="presOf" srcId="{03108F5F-E811-4739-9B17-71355F4C87D6}" destId="{4E5D8852-0E27-4F51-AD1D-5E5E7F5C0C61}" srcOrd="0" destOrd="0" presId="urn:microsoft.com/office/officeart/2005/8/layout/vList2"/>
    <dgm:cxn modelId="{BB01651C-A7FC-4790-90A1-0B03250D3132}" srcId="{03108F5F-E811-4739-9B17-71355F4C87D6}" destId="{8440D063-9F0A-4BBA-A485-9578F838E8E6}" srcOrd="2" destOrd="0" parTransId="{2153AFE8-5C1B-4B97-88FB-00C35D519CC4}" sibTransId="{BDB8764B-6D2B-40A9-90AC-43FC11BE2C27}"/>
    <dgm:cxn modelId="{884F4FB2-6D9C-4EF4-BB4E-309D94102BDB}" type="presOf" srcId="{484B5AFC-5505-431C-81FD-1DB5BA0B4B6C}" destId="{45A8FB50-D02C-4A23-A348-3C6770873AC7}" srcOrd="0" destOrd="0" presId="urn:microsoft.com/office/officeart/2005/8/layout/vList2"/>
    <dgm:cxn modelId="{1B076FAB-BDE2-4D45-AB3C-F2C7B67F6651}" srcId="{03108F5F-E811-4739-9B17-71355F4C87D6}" destId="{73833F2A-CCAD-45DE-BA4D-0322B0909340}" srcOrd="1" destOrd="0" parTransId="{A4710087-B58B-4086-87A7-7073B66A2AD5}" sibTransId="{AA05BBD1-DED1-43C9-99AC-3C731BDE7FA8}"/>
    <dgm:cxn modelId="{1754544F-BF4A-4D83-8569-AB27226E5CA1}" srcId="{03108F5F-E811-4739-9B17-71355F4C87D6}" destId="{484B5AFC-5505-431C-81FD-1DB5BA0B4B6C}" srcOrd="0" destOrd="0" parTransId="{B608B393-05D1-4079-B80A-1A309C5FE6A6}" sibTransId="{DA72DAE4-8444-42CD-8870-4C6CCBD902C9}"/>
    <dgm:cxn modelId="{C4D6EFF5-DF5B-40DF-A8D0-6C08B81F11CD}" type="presOf" srcId="{8440D063-9F0A-4BBA-A485-9578F838E8E6}" destId="{5AF245AB-511A-4C2D-8738-F3C9523D6A69}" srcOrd="0" destOrd="0" presId="urn:microsoft.com/office/officeart/2005/8/layout/vList2"/>
    <dgm:cxn modelId="{2300AD0D-8515-47F3-9C7B-7BAB84F497BF}" type="presParOf" srcId="{4E5D8852-0E27-4F51-AD1D-5E5E7F5C0C61}" destId="{45A8FB50-D02C-4A23-A348-3C6770873AC7}" srcOrd="0" destOrd="0" presId="urn:microsoft.com/office/officeart/2005/8/layout/vList2"/>
    <dgm:cxn modelId="{EE0CD24B-357D-4E51-95C9-9BD76A4E5A99}" type="presParOf" srcId="{4E5D8852-0E27-4F51-AD1D-5E5E7F5C0C61}" destId="{E24939C7-7E5C-4E45-92DC-30273DFDE6CB}" srcOrd="1" destOrd="0" presId="urn:microsoft.com/office/officeart/2005/8/layout/vList2"/>
    <dgm:cxn modelId="{999A01E3-4953-4F47-B627-3C644AE10E76}" type="presParOf" srcId="{4E5D8852-0E27-4F51-AD1D-5E5E7F5C0C61}" destId="{4F53469D-2F6C-4BF8-9A61-A8CA9E4120D2}" srcOrd="2" destOrd="0" presId="urn:microsoft.com/office/officeart/2005/8/layout/vList2"/>
    <dgm:cxn modelId="{1CF3A3CE-4116-409E-9375-2DF7F8804CE6}" type="presParOf" srcId="{4E5D8852-0E27-4F51-AD1D-5E5E7F5C0C61}" destId="{95AC72B9-9127-4147-9B18-5B1C23B4638B}" srcOrd="3" destOrd="0" presId="urn:microsoft.com/office/officeart/2005/8/layout/vList2"/>
    <dgm:cxn modelId="{0B7FED47-9050-4267-A0CE-BAE3048C80A6}" type="presParOf" srcId="{4E5D8852-0E27-4F51-AD1D-5E5E7F5C0C61}" destId="{5AF245AB-511A-4C2D-8738-F3C9523D6A6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0C43B75-6851-41EA-9736-64DBBC72444B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E96BC184-95B2-4C00-9DEE-4C7B3EE11517}">
      <dgm:prSet custT="1"/>
      <dgm:spPr/>
      <dgm:t>
        <a:bodyPr/>
        <a:lstStyle/>
        <a:p>
          <a:pPr rtl="0"/>
          <a:r>
            <a:rPr lang="uk-UA" sz="2000" dirty="0" smtClean="0"/>
            <a:t>здійснює заходи, пов’язані із забезпеченням відтворювачів,</a:t>
          </a:r>
          <a:endParaRPr lang="uk-UA" sz="2000" dirty="0"/>
        </a:p>
      </dgm:t>
    </dgm:pt>
    <dgm:pt modelId="{51F96D18-86A5-455C-AF02-40BF60BA7102}" type="parTrans" cxnId="{6D59A025-F729-45C0-9695-26EA1540D68B}">
      <dgm:prSet/>
      <dgm:spPr/>
      <dgm:t>
        <a:bodyPr/>
        <a:lstStyle/>
        <a:p>
          <a:endParaRPr lang="uk-UA"/>
        </a:p>
      </dgm:t>
    </dgm:pt>
    <dgm:pt modelId="{4D2F9A60-C939-4A2E-95FF-68600EB6D382}" type="sibTrans" cxnId="{6D59A025-F729-45C0-9695-26EA1540D68B}">
      <dgm:prSet/>
      <dgm:spPr/>
      <dgm:t>
        <a:bodyPr/>
        <a:lstStyle/>
        <a:p>
          <a:endParaRPr lang="uk-UA"/>
        </a:p>
      </dgm:t>
    </dgm:pt>
    <dgm:pt modelId="{036A7C6D-CF07-4867-85EF-D8BAFA89E5FC}">
      <dgm:prSet custT="1"/>
      <dgm:spPr/>
      <dgm:t>
        <a:bodyPr/>
        <a:lstStyle/>
        <a:p>
          <a:pPr rtl="0"/>
          <a:r>
            <a:rPr lang="uk-UA" sz="2000" dirty="0" smtClean="0"/>
            <a:t>імпортерів та експортерів примірників, що містять об’єкти права </a:t>
          </a:r>
          <a:r>
            <a:rPr lang="ru-RU" sz="2000" dirty="0" err="1" smtClean="0"/>
            <a:t>інтелектуальної</a:t>
          </a:r>
          <a:r>
            <a:rPr lang="ru-RU" sz="2000" dirty="0" smtClean="0"/>
            <a:t> </a:t>
          </a:r>
          <a:r>
            <a:rPr lang="ru-RU" sz="2000" dirty="0" err="1" smtClean="0"/>
            <a:t>власності</a:t>
          </a:r>
          <a:r>
            <a:rPr lang="ru-RU" sz="2000" dirty="0" smtClean="0"/>
            <a:t> і </a:t>
          </a:r>
          <a:r>
            <a:rPr lang="ru-RU" sz="2000" dirty="0" err="1" smtClean="0"/>
            <a:t>суміжних</a:t>
          </a:r>
          <a:r>
            <a:rPr lang="ru-RU" sz="2000" dirty="0" smtClean="0"/>
            <a:t> прав, </a:t>
          </a:r>
          <a:r>
            <a:rPr lang="ru-RU" sz="2000" dirty="0" err="1" smtClean="0"/>
            <a:t>контрольними</a:t>
          </a:r>
          <a:r>
            <a:rPr lang="ru-RU" sz="2000" dirty="0" smtClean="0"/>
            <a:t> марками, та </a:t>
          </a:r>
          <a:r>
            <a:rPr lang="ru-RU" sz="2000" dirty="0" err="1" smtClean="0"/>
            <a:t>ведення</a:t>
          </a:r>
          <a:r>
            <a:rPr lang="ru-RU" sz="2000" dirty="0" smtClean="0"/>
            <a:t> </a:t>
          </a:r>
          <a:r>
            <a:rPr lang="ru-RU" sz="2000" dirty="0" err="1" smtClean="0"/>
            <a:t>Єдиного</a:t>
          </a:r>
          <a:r>
            <a:rPr lang="ru-RU" sz="2000" dirty="0" smtClean="0"/>
            <a:t> </a:t>
          </a:r>
          <a:r>
            <a:rPr lang="ru-RU" sz="2000" dirty="0" err="1" smtClean="0"/>
            <a:t>реєстру</a:t>
          </a:r>
          <a:r>
            <a:rPr lang="ru-RU" sz="2000" dirty="0" smtClean="0"/>
            <a:t> </a:t>
          </a:r>
          <a:r>
            <a:rPr lang="ru-RU" sz="2000" dirty="0" err="1" smtClean="0"/>
            <a:t>одержувачів</a:t>
          </a:r>
          <a:r>
            <a:rPr lang="ru-RU" sz="2000" dirty="0" smtClean="0"/>
            <a:t> </a:t>
          </a:r>
          <a:r>
            <a:rPr lang="ru-RU" sz="2000" dirty="0" err="1" smtClean="0"/>
            <a:t>контрольних</a:t>
          </a:r>
          <a:r>
            <a:rPr lang="ru-RU" sz="2000" dirty="0" smtClean="0"/>
            <a:t> марок;</a:t>
          </a:r>
          <a:endParaRPr lang="uk-UA" sz="2000" dirty="0"/>
        </a:p>
      </dgm:t>
    </dgm:pt>
    <dgm:pt modelId="{65AC85B6-6267-4220-85B3-6C4FC0BE2BF6}" type="parTrans" cxnId="{9CE5DF36-3E2B-448B-B910-B8F67FAB9D67}">
      <dgm:prSet/>
      <dgm:spPr/>
      <dgm:t>
        <a:bodyPr/>
        <a:lstStyle/>
        <a:p>
          <a:endParaRPr lang="uk-UA"/>
        </a:p>
      </dgm:t>
    </dgm:pt>
    <dgm:pt modelId="{BC18BA07-0BC6-41FA-8DF1-02C86FAAE169}" type="sibTrans" cxnId="{9CE5DF36-3E2B-448B-B910-B8F67FAB9D67}">
      <dgm:prSet/>
      <dgm:spPr/>
      <dgm:t>
        <a:bodyPr/>
        <a:lstStyle/>
        <a:p>
          <a:endParaRPr lang="uk-UA"/>
        </a:p>
      </dgm:t>
    </dgm:pt>
    <dgm:pt modelId="{41510AE8-32B1-4BBD-8973-30BC36CF5C37}" type="pres">
      <dgm:prSet presAssocID="{E0C43B75-6851-41EA-9736-64DBBC7244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6125847-6A91-410B-A0A4-0F3001A8D60D}" type="pres">
      <dgm:prSet presAssocID="{E96BC184-95B2-4C00-9DEE-4C7B3EE11517}" presName="parentText" presStyleLbl="node1" presStyleIdx="0" presStyleCnt="2" custLinFactY="-370867" custLinFactNeighborX="919" custLinFactNeighborY="-4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76DB3B-796A-4527-9008-0D51A3D58838}" type="pres">
      <dgm:prSet presAssocID="{4D2F9A60-C939-4A2E-95FF-68600EB6D382}" presName="spacer" presStyleCnt="0"/>
      <dgm:spPr/>
    </dgm:pt>
    <dgm:pt modelId="{8E1B47F0-8327-4A03-8677-E7A5F4E4D3DF}" type="pres">
      <dgm:prSet presAssocID="{036A7C6D-CF07-4867-85EF-D8BAFA89E5FC}" presName="parentText" presStyleLbl="node1" presStyleIdx="1" presStyleCnt="2" custScaleY="533834" custLinFactY="40027" custLinFactNeighborX="-91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C0DA3B3-F573-4C71-B474-527C43B01E90}" type="presOf" srcId="{E96BC184-95B2-4C00-9DEE-4C7B3EE11517}" destId="{96125847-6A91-410B-A0A4-0F3001A8D60D}" srcOrd="0" destOrd="0" presId="urn:microsoft.com/office/officeart/2005/8/layout/vList2"/>
    <dgm:cxn modelId="{6D59A025-F729-45C0-9695-26EA1540D68B}" srcId="{E0C43B75-6851-41EA-9736-64DBBC72444B}" destId="{E96BC184-95B2-4C00-9DEE-4C7B3EE11517}" srcOrd="0" destOrd="0" parTransId="{51F96D18-86A5-455C-AF02-40BF60BA7102}" sibTransId="{4D2F9A60-C939-4A2E-95FF-68600EB6D382}"/>
    <dgm:cxn modelId="{8983DE3E-96E0-4296-B258-09D85EB14F40}" type="presOf" srcId="{E0C43B75-6851-41EA-9736-64DBBC72444B}" destId="{41510AE8-32B1-4BBD-8973-30BC36CF5C37}" srcOrd="0" destOrd="0" presId="urn:microsoft.com/office/officeart/2005/8/layout/vList2"/>
    <dgm:cxn modelId="{9CE5DF36-3E2B-448B-B910-B8F67FAB9D67}" srcId="{E0C43B75-6851-41EA-9736-64DBBC72444B}" destId="{036A7C6D-CF07-4867-85EF-D8BAFA89E5FC}" srcOrd="1" destOrd="0" parTransId="{65AC85B6-6267-4220-85B3-6C4FC0BE2BF6}" sibTransId="{BC18BA07-0BC6-41FA-8DF1-02C86FAAE169}"/>
    <dgm:cxn modelId="{A68829E6-1B4C-4676-8F7F-7CD4AB6E0B2C}" type="presOf" srcId="{036A7C6D-CF07-4867-85EF-D8BAFA89E5FC}" destId="{8E1B47F0-8327-4A03-8677-E7A5F4E4D3DF}" srcOrd="0" destOrd="0" presId="urn:microsoft.com/office/officeart/2005/8/layout/vList2"/>
    <dgm:cxn modelId="{25812BD2-0DE1-4C7D-AE42-A28F7A75C626}" type="presParOf" srcId="{41510AE8-32B1-4BBD-8973-30BC36CF5C37}" destId="{96125847-6A91-410B-A0A4-0F3001A8D60D}" srcOrd="0" destOrd="0" presId="urn:microsoft.com/office/officeart/2005/8/layout/vList2"/>
    <dgm:cxn modelId="{9A35A8F4-A87D-46FF-B550-A4ED36CF45D4}" type="presParOf" srcId="{41510AE8-32B1-4BBD-8973-30BC36CF5C37}" destId="{8276DB3B-796A-4527-9008-0D51A3D58838}" srcOrd="1" destOrd="0" presId="urn:microsoft.com/office/officeart/2005/8/layout/vList2"/>
    <dgm:cxn modelId="{701321DD-9567-4674-940C-EBADC811CF89}" type="presParOf" srcId="{41510AE8-32B1-4BBD-8973-30BC36CF5C37}" destId="{8E1B47F0-8327-4A03-8677-E7A5F4E4D3D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BA1F88A-AD6B-4864-A93E-35BE3BA0624B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A854A0D7-1515-4867-A602-D83DE9339576}">
      <dgm:prSet/>
      <dgm:spPr/>
      <dgm:t>
        <a:bodyPr/>
        <a:lstStyle/>
        <a:p>
          <a:pPr rtl="0"/>
          <a:r>
            <a:rPr lang="uk-UA" dirty="0" smtClean="0"/>
            <a:t>Право інтелектуальної власності належить кожному, воно закріплене на конституційному рівні.</a:t>
          </a:r>
          <a:endParaRPr lang="uk-UA" dirty="0"/>
        </a:p>
      </dgm:t>
    </dgm:pt>
    <dgm:pt modelId="{A2B46CE4-FA36-4DDE-AD58-C4C40ECCD040}" type="parTrans" cxnId="{63D9D178-B98A-4B36-86B6-519CD0C8D5A9}">
      <dgm:prSet/>
      <dgm:spPr/>
      <dgm:t>
        <a:bodyPr/>
        <a:lstStyle/>
        <a:p>
          <a:endParaRPr lang="uk-UA"/>
        </a:p>
      </dgm:t>
    </dgm:pt>
    <dgm:pt modelId="{65CB1CAF-E9D4-41AE-84A9-2A729266B388}" type="sibTrans" cxnId="{63D9D178-B98A-4B36-86B6-519CD0C8D5A9}">
      <dgm:prSet/>
      <dgm:spPr/>
      <dgm:t>
        <a:bodyPr/>
        <a:lstStyle/>
        <a:p>
          <a:endParaRPr lang="uk-UA"/>
        </a:p>
      </dgm:t>
    </dgm:pt>
    <dgm:pt modelId="{37E11E26-5DDA-4A2B-9CE0-7A1E12E04421}">
      <dgm:prSet/>
      <dgm:spPr/>
      <dgm:t>
        <a:bodyPr/>
        <a:lstStyle/>
        <a:p>
          <a:pPr rtl="0"/>
          <a:r>
            <a:rPr lang="ru-RU" dirty="0" err="1" smtClean="0"/>
            <a:t>Інтелектуальна</a:t>
          </a:r>
          <a:r>
            <a:rPr lang="ru-RU" dirty="0" smtClean="0"/>
            <a:t> </a:t>
          </a:r>
          <a:r>
            <a:rPr lang="ru-RU" dirty="0" err="1" smtClean="0"/>
            <a:t>власність</a:t>
          </a:r>
          <a:r>
            <a:rPr lang="ru-RU" dirty="0" smtClean="0"/>
            <a:t> - </a:t>
          </a:r>
          <a:r>
            <a:rPr lang="ru-RU" dirty="0" err="1" smtClean="0"/>
            <a:t>це</a:t>
          </a:r>
          <a:r>
            <a:rPr lang="ru-RU" dirty="0" smtClean="0"/>
            <a:t> результат </a:t>
          </a:r>
          <a:r>
            <a:rPr lang="ru-RU" dirty="0" err="1" smtClean="0"/>
            <a:t>творчої</a:t>
          </a:r>
          <a:r>
            <a:rPr lang="ru-RU" dirty="0" smtClean="0"/>
            <a:t> </a:t>
          </a:r>
          <a:r>
            <a:rPr lang="ru-RU" dirty="0" err="1" smtClean="0"/>
            <a:t>діяльності</a:t>
          </a:r>
          <a:r>
            <a:rPr lang="ru-RU" dirty="0" smtClean="0"/>
            <a:t> </a:t>
          </a:r>
          <a:r>
            <a:rPr lang="ru-RU" dirty="0" err="1" smtClean="0"/>
            <a:t>людини</a:t>
          </a:r>
          <a:r>
            <a:rPr lang="ru-RU" dirty="0" smtClean="0"/>
            <a:t>.</a:t>
          </a:r>
          <a:endParaRPr lang="uk-UA" dirty="0"/>
        </a:p>
      </dgm:t>
    </dgm:pt>
    <dgm:pt modelId="{8033D548-0ACF-4056-A573-6EF93EBDDDC9}" type="parTrans" cxnId="{D6364494-D67F-414A-9F2B-E7C3F0B749D0}">
      <dgm:prSet/>
      <dgm:spPr/>
      <dgm:t>
        <a:bodyPr/>
        <a:lstStyle/>
        <a:p>
          <a:endParaRPr lang="uk-UA"/>
        </a:p>
      </dgm:t>
    </dgm:pt>
    <dgm:pt modelId="{A549FED5-8A0E-4610-ABFE-F6BC6B23564D}" type="sibTrans" cxnId="{D6364494-D67F-414A-9F2B-E7C3F0B749D0}">
      <dgm:prSet/>
      <dgm:spPr/>
      <dgm:t>
        <a:bodyPr/>
        <a:lstStyle/>
        <a:p>
          <a:endParaRPr lang="uk-UA"/>
        </a:p>
      </dgm:t>
    </dgm:pt>
    <dgm:pt modelId="{15C9BFB3-0B0C-4322-88E0-7AC06FEA0603}" type="pres">
      <dgm:prSet presAssocID="{FBA1F88A-AD6B-4864-A93E-35BE3BA062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B08FF62-BFB7-436D-A38B-CBCD68732B25}" type="pres">
      <dgm:prSet presAssocID="{A854A0D7-1515-4867-A602-D83DE933957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6C144D-E204-47EA-9C76-42BCF02C2FC0}" type="pres">
      <dgm:prSet presAssocID="{65CB1CAF-E9D4-41AE-84A9-2A729266B388}" presName="spacer" presStyleCnt="0"/>
      <dgm:spPr/>
    </dgm:pt>
    <dgm:pt modelId="{D754C9C4-D100-4D6F-87B4-D7E807A601B7}" type="pres">
      <dgm:prSet presAssocID="{37E11E26-5DDA-4A2B-9CE0-7A1E12E0442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6364494-D67F-414A-9F2B-E7C3F0B749D0}" srcId="{FBA1F88A-AD6B-4864-A93E-35BE3BA0624B}" destId="{37E11E26-5DDA-4A2B-9CE0-7A1E12E04421}" srcOrd="1" destOrd="0" parTransId="{8033D548-0ACF-4056-A573-6EF93EBDDDC9}" sibTransId="{A549FED5-8A0E-4610-ABFE-F6BC6B23564D}"/>
    <dgm:cxn modelId="{9A7A052C-D3AA-4425-BFAF-0B1C8B89A229}" type="presOf" srcId="{37E11E26-5DDA-4A2B-9CE0-7A1E12E04421}" destId="{D754C9C4-D100-4D6F-87B4-D7E807A601B7}" srcOrd="0" destOrd="0" presId="urn:microsoft.com/office/officeart/2005/8/layout/vList2"/>
    <dgm:cxn modelId="{0AB7F6E0-4EBA-4079-B864-5CB7A200075B}" type="presOf" srcId="{FBA1F88A-AD6B-4864-A93E-35BE3BA0624B}" destId="{15C9BFB3-0B0C-4322-88E0-7AC06FEA0603}" srcOrd="0" destOrd="0" presId="urn:microsoft.com/office/officeart/2005/8/layout/vList2"/>
    <dgm:cxn modelId="{D5CADEE4-CF1B-41BF-8DE9-BFBFF2538BA7}" type="presOf" srcId="{A854A0D7-1515-4867-A602-D83DE9339576}" destId="{3B08FF62-BFB7-436D-A38B-CBCD68732B25}" srcOrd="0" destOrd="0" presId="urn:microsoft.com/office/officeart/2005/8/layout/vList2"/>
    <dgm:cxn modelId="{63D9D178-B98A-4B36-86B6-519CD0C8D5A9}" srcId="{FBA1F88A-AD6B-4864-A93E-35BE3BA0624B}" destId="{A854A0D7-1515-4867-A602-D83DE9339576}" srcOrd="0" destOrd="0" parTransId="{A2B46CE4-FA36-4DDE-AD58-C4C40ECCD040}" sibTransId="{65CB1CAF-E9D4-41AE-84A9-2A729266B388}"/>
    <dgm:cxn modelId="{4EB85110-36ED-4107-AA78-B44CCA6E2355}" type="presParOf" srcId="{15C9BFB3-0B0C-4322-88E0-7AC06FEA0603}" destId="{3B08FF62-BFB7-436D-A38B-CBCD68732B25}" srcOrd="0" destOrd="0" presId="urn:microsoft.com/office/officeart/2005/8/layout/vList2"/>
    <dgm:cxn modelId="{F10CF201-E22D-4187-B9EF-C20F292A4853}" type="presParOf" srcId="{15C9BFB3-0B0C-4322-88E0-7AC06FEA0603}" destId="{456C144D-E204-47EA-9C76-42BCF02C2FC0}" srcOrd="1" destOrd="0" presId="urn:microsoft.com/office/officeart/2005/8/layout/vList2"/>
    <dgm:cxn modelId="{97F900FF-B598-4D22-8733-0DA5CAD50ED6}" type="presParOf" srcId="{15C9BFB3-0B0C-4322-88E0-7AC06FEA0603}" destId="{D754C9C4-D100-4D6F-87B4-D7E807A601B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C1D2E2-6917-4045-A0A4-A27A503A8CE1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ru-RU"/>
        </a:p>
      </dgm:t>
    </dgm:pt>
    <dgm:pt modelId="{942FD2D9-ADB8-4637-BE9E-36841293450C}">
      <dgm:prSet/>
      <dgm:spPr/>
      <dgm:t>
        <a:bodyPr/>
        <a:lstStyle/>
        <a:p>
          <a:pPr rtl="0"/>
          <a:r>
            <a:rPr lang="uk-UA" b="1" dirty="0" smtClean="0"/>
            <a:t>Балах В.О. Магістерські роботи: Метод. </a:t>
          </a:r>
          <a:r>
            <a:rPr lang="uk-UA" b="1" dirty="0" err="1" smtClean="0"/>
            <a:t>Реком</a:t>
          </a:r>
          <a:r>
            <a:rPr lang="uk-UA" b="1" dirty="0" smtClean="0"/>
            <a:t>. – Чернівці: ЧНУ , 2003 – 42 </a:t>
          </a:r>
          <a:endParaRPr lang="ru-RU" dirty="0"/>
        </a:p>
      </dgm:t>
    </dgm:pt>
    <dgm:pt modelId="{32481299-D835-41A7-81C7-CFB8B80EFF01}" type="parTrans" cxnId="{FB52154F-38E8-4F7C-B6FF-D78BB15528B2}">
      <dgm:prSet/>
      <dgm:spPr/>
      <dgm:t>
        <a:bodyPr/>
        <a:lstStyle/>
        <a:p>
          <a:endParaRPr lang="ru-RU"/>
        </a:p>
      </dgm:t>
    </dgm:pt>
    <dgm:pt modelId="{96A59C63-71C8-43F0-A55B-5B1F52FDF7A6}" type="sibTrans" cxnId="{FB52154F-38E8-4F7C-B6FF-D78BB15528B2}">
      <dgm:prSet/>
      <dgm:spPr/>
      <dgm:t>
        <a:bodyPr/>
        <a:lstStyle/>
        <a:p>
          <a:endParaRPr lang="ru-RU"/>
        </a:p>
      </dgm:t>
    </dgm:pt>
    <dgm:pt modelId="{066BEBEF-BEF5-4FB3-9668-B8D29C56BFBD}">
      <dgm:prSet/>
      <dgm:spPr/>
      <dgm:t>
        <a:bodyPr/>
        <a:lstStyle/>
        <a:p>
          <a:pPr rtl="0"/>
          <a:r>
            <a:rPr lang="uk-UA" b="1" smtClean="0"/>
            <a:t>Білуха М.Т. Основи наукових досліджень. – К. : Вищашк., 1997, - 271с.</a:t>
          </a:r>
          <a:endParaRPr lang="ru-RU"/>
        </a:p>
      </dgm:t>
    </dgm:pt>
    <dgm:pt modelId="{3BC29192-5BA7-4CE3-AA1A-1515E9F255A5}" type="parTrans" cxnId="{6B7CD5FE-A223-495C-A320-19341D556F2C}">
      <dgm:prSet/>
      <dgm:spPr/>
      <dgm:t>
        <a:bodyPr/>
        <a:lstStyle/>
        <a:p>
          <a:endParaRPr lang="ru-RU"/>
        </a:p>
      </dgm:t>
    </dgm:pt>
    <dgm:pt modelId="{FD2C6332-7149-4EB7-B86D-99BC763B0EAB}" type="sibTrans" cxnId="{6B7CD5FE-A223-495C-A320-19341D556F2C}">
      <dgm:prSet/>
      <dgm:spPr/>
      <dgm:t>
        <a:bodyPr/>
        <a:lstStyle/>
        <a:p>
          <a:endParaRPr lang="ru-RU"/>
        </a:p>
      </dgm:t>
    </dgm:pt>
    <dgm:pt modelId="{FB8EB804-EF9D-4839-AFE3-27D942639839}">
      <dgm:prSet/>
      <dgm:spPr/>
      <dgm:t>
        <a:bodyPr/>
        <a:lstStyle/>
        <a:p>
          <a:pPr rtl="0"/>
          <a:r>
            <a:rPr lang="uk-UA" b="1" smtClean="0"/>
            <a:t>Білуха М.Т. Методологія наукових дослджень: Підручник. – К.: АБУ , 2002. – 480с.</a:t>
          </a:r>
          <a:endParaRPr lang="ru-RU"/>
        </a:p>
      </dgm:t>
    </dgm:pt>
    <dgm:pt modelId="{A8BCA118-EF91-49C4-8FAC-1506D772F7EF}" type="parTrans" cxnId="{5C1F59FC-4CDC-464C-BBCE-8209ED2182FD}">
      <dgm:prSet/>
      <dgm:spPr/>
      <dgm:t>
        <a:bodyPr/>
        <a:lstStyle/>
        <a:p>
          <a:endParaRPr lang="ru-RU"/>
        </a:p>
      </dgm:t>
    </dgm:pt>
    <dgm:pt modelId="{6E538902-08C9-448E-BD77-69395EFF97FD}" type="sibTrans" cxnId="{5C1F59FC-4CDC-464C-BBCE-8209ED2182FD}">
      <dgm:prSet/>
      <dgm:spPr/>
      <dgm:t>
        <a:bodyPr/>
        <a:lstStyle/>
        <a:p>
          <a:endParaRPr lang="ru-RU"/>
        </a:p>
      </dgm:t>
    </dgm:pt>
    <dgm:pt modelId="{CEDDB9C5-2C2A-40B5-9649-72D03DCC0528}">
      <dgm:prSet/>
      <dgm:spPr/>
      <dgm:t>
        <a:bodyPr/>
        <a:lstStyle/>
        <a:p>
          <a:pPr rtl="0"/>
          <a:r>
            <a:rPr lang="uk-UA" b="1" smtClean="0"/>
            <a:t>Звіт про науково-дослідну роботу «Розробити методи еколого-ландшафтного землевпорядкування сільськогосподарських підприємтсв». – К. : НАУ , 2003, - 120с.</a:t>
          </a:r>
          <a:endParaRPr lang="ru-RU"/>
        </a:p>
      </dgm:t>
    </dgm:pt>
    <dgm:pt modelId="{492CA336-8102-4BCA-9C6B-A0886E58EC7B}" type="parTrans" cxnId="{CAAB2341-AE64-4CBA-A67C-5801BF1E1BB8}">
      <dgm:prSet/>
      <dgm:spPr/>
      <dgm:t>
        <a:bodyPr/>
        <a:lstStyle/>
        <a:p>
          <a:endParaRPr lang="ru-RU"/>
        </a:p>
      </dgm:t>
    </dgm:pt>
    <dgm:pt modelId="{37CC41C2-4C21-4684-88B4-7516A8C1A853}" type="sibTrans" cxnId="{CAAB2341-AE64-4CBA-A67C-5801BF1E1BB8}">
      <dgm:prSet/>
      <dgm:spPr/>
      <dgm:t>
        <a:bodyPr/>
        <a:lstStyle/>
        <a:p>
          <a:endParaRPr lang="ru-RU"/>
        </a:p>
      </dgm:t>
    </dgm:pt>
    <dgm:pt modelId="{96DFE7BB-FAAA-4C45-869F-D0229DEE8A0A}">
      <dgm:prSet/>
      <dgm:spPr/>
      <dgm:t>
        <a:bodyPr/>
        <a:lstStyle/>
        <a:p>
          <a:pPr rtl="0"/>
          <a:r>
            <a:rPr lang="uk-UA" b="1" smtClean="0"/>
            <a:t>Капица П.Л. </a:t>
          </a:r>
          <a:r>
            <a:rPr lang="ru-RU" b="1" smtClean="0"/>
            <a:t>Эксперемент , теория , практика. – М.: Наука, 1997, - 420 с.</a:t>
          </a:r>
          <a:endParaRPr lang="ru-RU"/>
        </a:p>
      </dgm:t>
    </dgm:pt>
    <dgm:pt modelId="{44E71ECB-B17C-44D8-A33E-1DFE2B0DD906}" type="parTrans" cxnId="{5EDE4080-CEEC-407A-9D64-B35942E3C0BB}">
      <dgm:prSet/>
      <dgm:spPr/>
      <dgm:t>
        <a:bodyPr/>
        <a:lstStyle/>
        <a:p>
          <a:endParaRPr lang="ru-RU"/>
        </a:p>
      </dgm:t>
    </dgm:pt>
    <dgm:pt modelId="{3C6A0669-7223-4CBB-A0DB-D21C03EBEB10}" type="sibTrans" cxnId="{5EDE4080-CEEC-407A-9D64-B35942E3C0BB}">
      <dgm:prSet/>
      <dgm:spPr/>
      <dgm:t>
        <a:bodyPr/>
        <a:lstStyle/>
        <a:p>
          <a:endParaRPr lang="ru-RU"/>
        </a:p>
      </dgm:t>
    </dgm:pt>
    <dgm:pt modelId="{A6185614-4A38-4EFD-A492-1D382D21C7B8}">
      <dgm:prSet/>
      <dgm:spPr/>
      <dgm:t>
        <a:bodyPr/>
        <a:lstStyle/>
        <a:p>
          <a:pPr rtl="0"/>
          <a:r>
            <a:rPr lang="ru-RU" b="1" smtClean="0"/>
            <a:t>Лудченко А.А. , Лудченко Я.А. , Примак Т.А. Основы научных исследований : Учеб. Пособ. /Под.ред. А.А. Лудченко. -2-е изд., стер. – К.: Знання, 2201 – 113 с</a:t>
          </a:r>
          <a:endParaRPr lang="ru-RU"/>
        </a:p>
      </dgm:t>
    </dgm:pt>
    <dgm:pt modelId="{4484FDA9-608F-4122-8750-0B8247F11E42}" type="parTrans" cxnId="{6825D6EF-BDF2-4258-91F9-4DF2A1E09D0D}">
      <dgm:prSet/>
      <dgm:spPr/>
      <dgm:t>
        <a:bodyPr/>
        <a:lstStyle/>
        <a:p>
          <a:endParaRPr lang="ru-RU"/>
        </a:p>
      </dgm:t>
    </dgm:pt>
    <dgm:pt modelId="{9CDB780C-EAD0-42E4-9393-73979EE0F3E3}" type="sibTrans" cxnId="{6825D6EF-BDF2-4258-91F9-4DF2A1E09D0D}">
      <dgm:prSet/>
      <dgm:spPr/>
      <dgm:t>
        <a:bodyPr/>
        <a:lstStyle/>
        <a:p>
          <a:endParaRPr lang="ru-RU"/>
        </a:p>
      </dgm:t>
    </dgm:pt>
    <dgm:pt modelId="{AA21AF96-526F-4041-A087-BD9C8BF8F080}">
      <dgm:prSet/>
      <dgm:spPr/>
      <dgm:t>
        <a:bodyPr/>
        <a:lstStyle/>
        <a:p>
          <a:pPr rtl="0"/>
          <a:r>
            <a:rPr lang="uk-UA" b="1" smtClean="0"/>
            <a:t>Методичні підходи до оцінки вартості і використання об’єктів права і інтелектуальної власності в наукових установах УААН. – К.: ІАЕ УААН, 2003 – 30с.</a:t>
          </a:r>
          <a:endParaRPr lang="ru-RU"/>
        </a:p>
      </dgm:t>
    </dgm:pt>
    <dgm:pt modelId="{89D01109-E639-4082-BAC5-DAC40E300D0E}" type="parTrans" cxnId="{0A27A138-4A00-4376-9F0D-DF8FBDBD31F1}">
      <dgm:prSet/>
      <dgm:spPr/>
      <dgm:t>
        <a:bodyPr/>
        <a:lstStyle/>
        <a:p>
          <a:endParaRPr lang="ru-RU"/>
        </a:p>
      </dgm:t>
    </dgm:pt>
    <dgm:pt modelId="{ADD32B22-52BE-4A28-A37F-2C23B7A42986}" type="sibTrans" cxnId="{0A27A138-4A00-4376-9F0D-DF8FBDBD31F1}">
      <dgm:prSet/>
      <dgm:spPr/>
      <dgm:t>
        <a:bodyPr/>
        <a:lstStyle/>
        <a:p>
          <a:endParaRPr lang="ru-RU"/>
        </a:p>
      </dgm:t>
    </dgm:pt>
    <dgm:pt modelId="{C5465B4C-6C4E-4C95-BE2A-60B2F4E94663}" type="pres">
      <dgm:prSet presAssocID="{0EC1D2E2-6917-4045-A0A4-A27A503A8C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A803E1-C7A3-4D6E-B69D-CA61ED9FE752}" type="pres">
      <dgm:prSet presAssocID="{942FD2D9-ADB8-4637-BE9E-36841293450C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1EA809-1F9F-467D-918E-6E014F8D6389}" type="pres">
      <dgm:prSet presAssocID="{96A59C63-71C8-43F0-A55B-5B1F52FDF7A6}" presName="spacer" presStyleCnt="0"/>
      <dgm:spPr/>
      <dgm:t>
        <a:bodyPr/>
        <a:lstStyle/>
        <a:p>
          <a:endParaRPr lang="uk-UA"/>
        </a:p>
      </dgm:t>
    </dgm:pt>
    <dgm:pt modelId="{4477D252-A15D-4B7C-A46D-14E2D059D53D}" type="pres">
      <dgm:prSet presAssocID="{066BEBEF-BEF5-4FB3-9668-B8D29C56BFBD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5E128B3-8502-4655-BDD0-DB4BBA1319D2}" type="pres">
      <dgm:prSet presAssocID="{FD2C6332-7149-4EB7-B86D-99BC763B0EAB}" presName="spacer" presStyleCnt="0"/>
      <dgm:spPr/>
      <dgm:t>
        <a:bodyPr/>
        <a:lstStyle/>
        <a:p>
          <a:endParaRPr lang="uk-UA"/>
        </a:p>
      </dgm:t>
    </dgm:pt>
    <dgm:pt modelId="{8B859A46-1C10-43F6-BD0E-BD41ECAAFF0B}" type="pres">
      <dgm:prSet presAssocID="{FB8EB804-EF9D-4839-AFE3-27D942639839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9CDE65-4A6A-40AD-B795-2A40F49C17D4}" type="pres">
      <dgm:prSet presAssocID="{6E538902-08C9-448E-BD77-69395EFF97FD}" presName="spacer" presStyleCnt="0"/>
      <dgm:spPr/>
      <dgm:t>
        <a:bodyPr/>
        <a:lstStyle/>
        <a:p>
          <a:endParaRPr lang="uk-UA"/>
        </a:p>
      </dgm:t>
    </dgm:pt>
    <dgm:pt modelId="{B2407772-9B39-4A61-88E0-0EBD0666A254}" type="pres">
      <dgm:prSet presAssocID="{CEDDB9C5-2C2A-40B5-9649-72D03DCC052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FD7006-104B-470D-8650-5DFB3E55440C}" type="pres">
      <dgm:prSet presAssocID="{37CC41C2-4C21-4684-88B4-7516A8C1A853}" presName="spacer" presStyleCnt="0"/>
      <dgm:spPr/>
      <dgm:t>
        <a:bodyPr/>
        <a:lstStyle/>
        <a:p>
          <a:endParaRPr lang="uk-UA"/>
        </a:p>
      </dgm:t>
    </dgm:pt>
    <dgm:pt modelId="{6F09E839-FFBF-4F7E-9D16-B425416E1751}" type="pres">
      <dgm:prSet presAssocID="{96DFE7BB-FAAA-4C45-869F-D0229DEE8A0A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8787AB-E1DB-4013-A561-7B467E373509}" type="pres">
      <dgm:prSet presAssocID="{3C6A0669-7223-4CBB-A0DB-D21C03EBEB10}" presName="spacer" presStyleCnt="0"/>
      <dgm:spPr/>
      <dgm:t>
        <a:bodyPr/>
        <a:lstStyle/>
        <a:p>
          <a:endParaRPr lang="uk-UA"/>
        </a:p>
      </dgm:t>
    </dgm:pt>
    <dgm:pt modelId="{EB9BEB93-A6F9-4CC9-B368-90D6E53AD6A4}" type="pres">
      <dgm:prSet presAssocID="{A6185614-4A38-4EFD-A492-1D382D21C7B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C5D143-FE2B-4D79-8F92-67BFE5F3F41F}" type="pres">
      <dgm:prSet presAssocID="{9CDB780C-EAD0-42E4-9393-73979EE0F3E3}" presName="spacer" presStyleCnt="0"/>
      <dgm:spPr/>
      <dgm:t>
        <a:bodyPr/>
        <a:lstStyle/>
        <a:p>
          <a:endParaRPr lang="uk-UA"/>
        </a:p>
      </dgm:t>
    </dgm:pt>
    <dgm:pt modelId="{E67C0F5E-E198-44CB-B651-8D4828902BBE}" type="pres">
      <dgm:prSet presAssocID="{AA21AF96-526F-4041-A087-BD9C8BF8F080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3DB634D-46CA-435D-BF0D-068661B061FB}" type="presOf" srcId="{96DFE7BB-FAAA-4C45-869F-D0229DEE8A0A}" destId="{6F09E839-FFBF-4F7E-9D16-B425416E1751}" srcOrd="0" destOrd="0" presId="urn:microsoft.com/office/officeart/2005/8/layout/vList2"/>
    <dgm:cxn modelId="{70F87D72-54F8-48ED-9569-787673235FD7}" type="presOf" srcId="{0EC1D2E2-6917-4045-A0A4-A27A503A8CE1}" destId="{C5465B4C-6C4E-4C95-BE2A-60B2F4E94663}" srcOrd="0" destOrd="0" presId="urn:microsoft.com/office/officeart/2005/8/layout/vList2"/>
    <dgm:cxn modelId="{5EDE4080-CEEC-407A-9D64-B35942E3C0BB}" srcId="{0EC1D2E2-6917-4045-A0A4-A27A503A8CE1}" destId="{96DFE7BB-FAAA-4C45-869F-D0229DEE8A0A}" srcOrd="4" destOrd="0" parTransId="{44E71ECB-B17C-44D8-A33E-1DFE2B0DD906}" sibTransId="{3C6A0669-7223-4CBB-A0DB-D21C03EBEB10}"/>
    <dgm:cxn modelId="{CAAB2341-AE64-4CBA-A67C-5801BF1E1BB8}" srcId="{0EC1D2E2-6917-4045-A0A4-A27A503A8CE1}" destId="{CEDDB9C5-2C2A-40B5-9649-72D03DCC0528}" srcOrd="3" destOrd="0" parTransId="{492CA336-8102-4BCA-9C6B-A0886E58EC7B}" sibTransId="{37CC41C2-4C21-4684-88B4-7516A8C1A853}"/>
    <dgm:cxn modelId="{9A5F2827-E5E5-4E26-A6CA-C14650CD8CC7}" type="presOf" srcId="{A6185614-4A38-4EFD-A492-1D382D21C7B8}" destId="{EB9BEB93-A6F9-4CC9-B368-90D6E53AD6A4}" srcOrd="0" destOrd="0" presId="urn:microsoft.com/office/officeart/2005/8/layout/vList2"/>
    <dgm:cxn modelId="{FA73E29D-5390-4A68-9FC8-DD7D635F6F41}" type="presOf" srcId="{CEDDB9C5-2C2A-40B5-9649-72D03DCC0528}" destId="{B2407772-9B39-4A61-88E0-0EBD0666A254}" srcOrd="0" destOrd="0" presId="urn:microsoft.com/office/officeart/2005/8/layout/vList2"/>
    <dgm:cxn modelId="{34CEBB99-CA2B-4C74-8BDC-ECEDE9EDE4AD}" type="presOf" srcId="{FB8EB804-EF9D-4839-AFE3-27D942639839}" destId="{8B859A46-1C10-43F6-BD0E-BD41ECAAFF0B}" srcOrd="0" destOrd="0" presId="urn:microsoft.com/office/officeart/2005/8/layout/vList2"/>
    <dgm:cxn modelId="{5C1F59FC-4CDC-464C-BBCE-8209ED2182FD}" srcId="{0EC1D2E2-6917-4045-A0A4-A27A503A8CE1}" destId="{FB8EB804-EF9D-4839-AFE3-27D942639839}" srcOrd="2" destOrd="0" parTransId="{A8BCA118-EF91-49C4-8FAC-1506D772F7EF}" sibTransId="{6E538902-08C9-448E-BD77-69395EFF97FD}"/>
    <dgm:cxn modelId="{0A27A138-4A00-4376-9F0D-DF8FBDBD31F1}" srcId="{0EC1D2E2-6917-4045-A0A4-A27A503A8CE1}" destId="{AA21AF96-526F-4041-A087-BD9C8BF8F080}" srcOrd="6" destOrd="0" parTransId="{89D01109-E639-4082-BAC5-DAC40E300D0E}" sibTransId="{ADD32B22-52BE-4A28-A37F-2C23B7A42986}"/>
    <dgm:cxn modelId="{05B0692E-DCE4-4E6B-AF8A-60F79101D8D3}" type="presOf" srcId="{942FD2D9-ADB8-4637-BE9E-36841293450C}" destId="{47A803E1-C7A3-4D6E-B69D-CA61ED9FE752}" srcOrd="0" destOrd="0" presId="urn:microsoft.com/office/officeart/2005/8/layout/vList2"/>
    <dgm:cxn modelId="{6B7CD5FE-A223-495C-A320-19341D556F2C}" srcId="{0EC1D2E2-6917-4045-A0A4-A27A503A8CE1}" destId="{066BEBEF-BEF5-4FB3-9668-B8D29C56BFBD}" srcOrd="1" destOrd="0" parTransId="{3BC29192-5BA7-4CE3-AA1A-1515E9F255A5}" sibTransId="{FD2C6332-7149-4EB7-B86D-99BC763B0EAB}"/>
    <dgm:cxn modelId="{581C5363-2067-4A30-9144-8424A24A981A}" type="presOf" srcId="{AA21AF96-526F-4041-A087-BD9C8BF8F080}" destId="{E67C0F5E-E198-44CB-B651-8D4828902BBE}" srcOrd="0" destOrd="0" presId="urn:microsoft.com/office/officeart/2005/8/layout/vList2"/>
    <dgm:cxn modelId="{6825D6EF-BDF2-4258-91F9-4DF2A1E09D0D}" srcId="{0EC1D2E2-6917-4045-A0A4-A27A503A8CE1}" destId="{A6185614-4A38-4EFD-A492-1D382D21C7B8}" srcOrd="5" destOrd="0" parTransId="{4484FDA9-608F-4122-8750-0B8247F11E42}" sibTransId="{9CDB780C-EAD0-42E4-9393-73979EE0F3E3}"/>
    <dgm:cxn modelId="{FB52154F-38E8-4F7C-B6FF-D78BB15528B2}" srcId="{0EC1D2E2-6917-4045-A0A4-A27A503A8CE1}" destId="{942FD2D9-ADB8-4637-BE9E-36841293450C}" srcOrd="0" destOrd="0" parTransId="{32481299-D835-41A7-81C7-CFB8B80EFF01}" sibTransId="{96A59C63-71C8-43F0-A55B-5B1F52FDF7A6}"/>
    <dgm:cxn modelId="{6933BDC0-E21D-4380-B1B9-F1EA84BA9F43}" type="presOf" srcId="{066BEBEF-BEF5-4FB3-9668-B8D29C56BFBD}" destId="{4477D252-A15D-4B7C-A46D-14E2D059D53D}" srcOrd="0" destOrd="0" presId="urn:microsoft.com/office/officeart/2005/8/layout/vList2"/>
    <dgm:cxn modelId="{4CC7B87E-9533-4A7C-933A-68E78A7A91A7}" type="presParOf" srcId="{C5465B4C-6C4E-4C95-BE2A-60B2F4E94663}" destId="{47A803E1-C7A3-4D6E-B69D-CA61ED9FE752}" srcOrd="0" destOrd="0" presId="urn:microsoft.com/office/officeart/2005/8/layout/vList2"/>
    <dgm:cxn modelId="{C8ABFFEE-F9D6-49F4-99D8-AA35537D2D4C}" type="presParOf" srcId="{C5465B4C-6C4E-4C95-BE2A-60B2F4E94663}" destId="{031EA809-1F9F-467D-918E-6E014F8D6389}" srcOrd="1" destOrd="0" presId="urn:microsoft.com/office/officeart/2005/8/layout/vList2"/>
    <dgm:cxn modelId="{067E3838-3B27-44F5-8AAE-5ED7CF461974}" type="presParOf" srcId="{C5465B4C-6C4E-4C95-BE2A-60B2F4E94663}" destId="{4477D252-A15D-4B7C-A46D-14E2D059D53D}" srcOrd="2" destOrd="0" presId="urn:microsoft.com/office/officeart/2005/8/layout/vList2"/>
    <dgm:cxn modelId="{1F1B65A5-F4DF-48CC-BD9A-4DB365F4069B}" type="presParOf" srcId="{C5465B4C-6C4E-4C95-BE2A-60B2F4E94663}" destId="{75E128B3-8502-4655-BDD0-DB4BBA1319D2}" srcOrd="3" destOrd="0" presId="urn:microsoft.com/office/officeart/2005/8/layout/vList2"/>
    <dgm:cxn modelId="{E832E00E-C3FA-46ED-9F3A-72C8DA3AA53A}" type="presParOf" srcId="{C5465B4C-6C4E-4C95-BE2A-60B2F4E94663}" destId="{8B859A46-1C10-43F6-BD0E-BD41ECAAFF0B}" srcOrd="4" destOrd="0" presId="urn:microsoft.com/office/officeart/2005/8/layout/vList2"/>
    <dgm:cxn modelId="{740FB029-AF4B-4E46-9B3E-61820AC6F88C}" type="presParOf" srcId="{C5465B4C-6C4E-4C95-BE2A-60B2F4E94663}" destId="{839CDE65-4A6A-40AD-B795-2A40F49C17D4}" srcOrd="5" destOrd="0" presId="urn:microsoft.com/office/officeart/2005/8/layout/vList2"/>
    <dgm:cxn modelId="{1B4F2E71-3A08-47F3-8C5A-C8CC863AB128}" type="presParOf" srcId="{C5465B4C-6C4E-4C95-BE2A-60B2F4E94663}" destId="{B2407772-9B39-4A61-88E0-0EBD0666A254}" srcOrd="6" destOrd="0" presId="urn:microsoft.com/office/officeart/2005/8/layout/vList2"/>
    <dgm:cxn modelId="{1BA14C85-5C78-4130-ABF2-5405E599D77A}" type="presParOf" srcId="{C5465B4C-6C4E-4C95-BE2A-60B2F4E94663}" destId="{BAFD7006-104B-470D-8650-5DFB3E55440C}" srcOrd="7" destOrd="0" presId="urn:microsoft.com/office/officeart/2005/8/layout/vList2"/>
    <dgm:cxn modelId="{C8AD546F-C8BC-4538-B306-E8832D8A035A}" type="presParOf" srcId="{C5465B4C-6C4E-4C95-BE2A-60B2F4E94663}" destId="{6F09E839-FFBF-4F7E-9D16-B425416E1751}" srcOrd="8" destOrd="0" presId="urn:microsoft.com/office/officeart/2005/8/layout/vList2"/>
    <dgm:cxn modelId="{0238AFD1-AA08-4B0E-B6C8-18B16E9AA06D}" type="presParOf" srcId="{C5465B4C-6C4E-4C95-BE2A-60B2F4E94663}" destId="{FF8787AB-E1DB-4013-A561-7B467E373509}" srcOrd="9" destOrd="0" presId="urn:microsoft.com/office/officeart/2005/8/layout/vList2"/>
    <dgm:cxn modelId="{D85B466A-E81A-43A6-98FC-1C178B2D81AF}" type="presParOf" srcId="{C5465B4C-6C4E-4C95-BE2A-60B2F4E94663}" destId="{EB9BEB93-A6F9-4CC9-B368-90D6E53AD6A4}" srcOrd="10" destOrd="0" presId="urn:microsoft.com/office/officeart/2005/8/layout/vList2"/>
    <dgm:cxn modelId="{C3E8EB0E-7A4A-44CF-B5BE-22ACB3664C4D}" type="presParOf" srcId="{C5465B4C-6C4E-4C95-BE2A-60B2F4E94663}" destId="{4BC5D143-FE2B-4D79-8F92-67BFE5F3F41F}" srcOrd="11" destOrd="0" presId="urn:microsoft.com/office/officeart/2005/8/layout/vList2"/>
    <dgm:cxn modelId="{BD6660E6-94B9-4E2D-A37F-01CE770A8D5B}" type="presParOf" srcId="{C5465B4C-6C4E-4C95-BE2A-60B2F4E94663}" destId="{E67C0F5E-E198-44CB-B651-8D4828902BB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F60C64-632E-47AF-85B8-27524DA1DD37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4F045142-29A7-40BA-B6BC-224A7303D3F9}">
      <dgm:prSet custT="1"/>
      <dgm:spPr/>
      <dgm:t>
        <a:bodyPr/>
        <a:lstStyle/>
        <a:p>
          <a:pPr rtl="0"/>
          <a:r>
            <a:rPr lang="uk-UA" sz="1800" dirty="0" smtClean="0"/>
            <a:t>Право інтелектуальної власності належить кожному, воно закріплене на конституційному рівні "Громадянам гарантується свобода літературної, художньої, наукової і технічної творчості, захист інтелектуальної власності, їхніх авторських прав, моральних і матеріальних інтересів, що виникають у зв'язку з різними видами інтелектуальної дальності. Кожний громадянин має право на результати своєї інтелектуальної, творчої діяльності; ніхто не може використовувати або поширювати їх без його згоди, за винятками, встановленими законом. Держава сприяє розвиткові науки, встановленню наукових </a:t>
          </a:r>
          <a:r>
            <a:rPr lang="uk-UA" sz="1800" dirty="0" err="1" smtClean="0"/>
            <a:t>зв'язків</a:t>
          </a:r>
          <a:r>
            <a:rPr lang="uk-UA" sz="1800" dirty="0" smtClean="0"/>
            <a:t> України зі світовим співтовариством." (ст. 54 Конституції України).</a:t>
          </a:r>
          <a:endParaRPr lang="uk-UA" sz="1800" dirty="0"/>
        </a:p>
      </dgm:t>
    </dgm:pt>
    <dgm:pt modelId="{AB856556-919D-4832-9BB7-EAD749DA5B72}" type="parTrans" cxnId="{4FD64223-297A-447C-A977-6A275B44041F}">
      <dgm:prSet/>
      <dgm:spPr/>
      <dgm:t>
        <a:bodyPr/>
        <a:lstStyle/>
        <a:p>
          <a:endParaRPr lang="uk-UA"/>
        </a:p>
      </dgm:t>
    </dgm:pt>
    <dgm:pt modelId="{2D4DD399-9018-4A82-8196-2220C4607162}" type="sibTrans" cxnId="{4FD64223-297A-447C-A977-6A275B44041F}">
      <dgm:prSet/>
      <dgm:spPr/>
      <dgm:t>
        <a:bodyPr/>
        <a:lstStyle/>
        <a:p>
          <a:endParaRPr lang="uk-UA"/>
        </a:p>
      </dgm:t>
    </dgm:pt>
    <dgm:pt modelId="{ADE046D8-6E65-4B2E-B41B-E3F52CDEBA55}">
      <dgm:prSet/>
      <dgm:spPr/>
      <dgm:t>
        <a:bodyPr/>
        <a:lstStyle/>
        <a:p>
          <a:pPr rtl="0"/>
          <a:r>
            <a:rPr lang="ru-RU" dirty="0" err="1" smtClean="0"/>
            <a:t>Інтелектуальна</a:t>
          </a:r>
          <a:r>
            <a:rPr lang="ru-RU" dirty="0" smtClean="0"/>
            <a:t> </a:t>
          </a:r>
          <a:r>
            <a:rPr lang="ru-RU" dirty="0" err="1" smtClean="0"/>
            <a:t>власність</a:t>
          </a:r>
          <a:r>
            <a:rPr lang="ru-RU" dirty="0" smtClean="0"/>
            <a:t> - </a:t>
          </a:r>
          <a:r>
            <a:rPr lang="ru-RU" dirty="0" err="1" smtClean="0"/>
            <a:t>це</a:t>
          </a:r>
          <a:r>
            <a:rPr lang="ru-RU" dirty="0" smtClean="0"/>
            <a:t> результат </a:t>
          </a:r>
          <a:r>
            <a:rPr lang="ru-RU" dirty="0" err="1" smtClean="0"/>
            <a:t>творчої</a:t>
          </a:r>
          <a:r>
            <a:rPr lang="ru-RU" dirty="0" smtClean="0"/>
            <a:t> </a:t>
          </a:r>
          <a:r>
            <a:rPr lang="ru-RU" dirty="0" err="1" smtClean="0"/>
            <a:t>діяльності</a:t>
          </a:r>
          <a:r>
            <a:rPr lang="ru-RU" dirty="0" smtClean="0"/>
            <a:t> </a:t>
          </a:r>
          <a:r>
            <a:rPr lang="ru-RU" dirty="0" err="1" smtClean="0"/>
            <a:t>людини</a:t>
          </a:r>
          <a:r>
            <a:rPr lang="ru-RU" dirty="0" smtClean="0"/>
            <a:t>.</a:t>
          </a:r>
          <a:endParaRPr lang="uk-UA" dirty="0"/>
        </a:p>
      </dgm:t>
    </dgm:pt>
    <dgm:pt modelId="{FE3777F6-E646-4B81-9418-6B90B16DF48C}" type="parTrans" cxnId="{E207E116-D54A-4267-9897-940D439466B7}">
      <dgm:prSet/>
      <dgm:spPr/>
      <dgm:t>
        <a:bodyPr/>
        <a:lstStyle/>
        <a:p>
          <a:endParaRPr lang="uk-UA"/>
        </a:p>
      </dgm:t>
    </dgm:pt>
    <dgm:pt modelId="{4680E4BA-2B4C-4BA1-8E11-D50DE35A1851}" type="sibTrans" cxnId="{E207E116-D54A-4267-9897-940D439466B7}">
      <dgm:prSet/>
      <dgm:spPr/>
      <dgm:t>
        <a:bodyPr/>
        <a:lstStyle/>
        <a:p>
          <a:endParaRPr lang="uk-UA"/>
        </a:p>
      </dgm:t>
    </dgm:pt>
    <dgm:pt modelId="{28D3F55D-625B-42F3-BDF4-B0F3AD2CE8A1}" type="pres">
      <dgm:prSet presAssocID="{83F60C64-632E-47AF-85B8-27524DA1DD37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FAA3D8C-A302-4251-9580-5FC68857EB32}" type="pres">
      <dgm:prSet presAssocID="{83F60C64-632E-47AF-85B8-27524DA1DD37}" presName="arrow" presStyleLbl="bgShp" presStyleIdx="0" presStyleCnt="1"/>
      <dgm:spPr/>
    </dgm:pt>
    <dgm:pt modelId="{69AC9564-C559-495F-9E5D-977E89C2CF46}" type="pres">
      <dgm:prSet presAssocID="{83F60C64-632E-47AF-85B8-27524DA1DD37}" presName="linearProcess" presStyleCnt="0"/>
      <dgm:spPr/>
    </dgm:pt>
    <dgm:pt modelId="{C467FC8A-F787-448F-89F4-7042D0F50E87}" type="pres">
      <dgm:prSet presAssocID="{4F045142-29A7-40BA-B6BC-224A7303D3F9}" presName="textNode" presStyleLbl="node1" presStyleIdx="0" presStyleCnt="2" custScaleY="1687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AA8B7E-2119-4ABF-ACED-FA53B448D6FD}" type="pres">
      <dgm:prSet presAssocID="{2D4DD399-9018-4A82-8196-2220C4607162}" presName="sibTrans" presStyleCnt="0"/>
      <dgm:spPr/>
    </dgm:pt>
    <dgm:pt modelId="{C845C325-5ECE-4D0A-AE9B-D53FD674D417}" type="pres">
      <dgm:prSet presAssocID="{ADE046D8-6E65-4B2E-B41B-E3F52CDEBA55}" presName="textNode" presStyleLbl="node1" presStyleIdx="1" presStyleCnt="2" custScaleY="96537" custLinFactNeighborX="-55466" custLinFactNeighborY="7312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207E116-D54A-4267-9897-940D439466B7}" srcId="{83F60C64-632E-47AF-85B8-27524DA1DD37}" destId="{ADE046D8-6E65-4B2E-B41B-E3F52CDEBA55}" srcOrd="1" destOrd="0" parTransId="{FE3777F6-E646-4B81-9418-6B90B16DF48C}" sibTransId="{4680E4BA-2B4C-4BA1-8E11-D50DE35A1851}"/>
    <dgm:cxn modelId="{4FD64223-297A-447C-A977-6A275B44041F}" srcId="{83F60C64-632E-47AF-85B8-27524DA1DD37}" destId="{4F045142-29A7-40BA-B6BC-224A7303D3F9}" srcOrd="0" destOrd="0" parTransId="{AB856556-919D-4832-9BB7-EAD749DA5B72}" sibTransId="{2D4DD399-9018-4A82-8196-2220C4607162}"/>
    <dgm:cxn modelId="{A3376D71-77A9-4CB3-89EA-0AEB938BA23A}" type="presOf" srcId="{4F045142-29A7-40BA-B6BC-224A7303D3F9}" destId="{C467FC8A-F787-448F-89F4-7042D0F50E87}" srcOrd="0" destOrd="0" presId="urn:microsoft.com/office/officeart/2005/8/layout/hProcess9"/>
    <dgm:cxn modelId="{70061D56-9700-4A8C-A9E5-272B199179DE}" type="presOf" srcId="{ADE046D8-6E65-4B2E-B41B-E3F52CDEBA55}" destId="{C845C325-5ECE-4D0A-AE9B-D53FD674D417}" srcOrd="0" destOrd="0" presId="urn:microsoft.com/office/officeart/2005/8/layout/hProcess9"/>
    <dgm:cxn modelId="{59FA972D-E7C3-4C6C-9463-A44FE06581B6}" type="presOf" srcId="{83F60C64-632E-47AF-85B8-27524DA1DD37}" destId="{28D3F55D-625B-42F3-BDF4-B0F3AD2CE8A1}" srcOrd="0" destOrd="0" presId="urn:microsoft.com/office/officeart/2005/8/layout/hProcess9"/>
    <dgm:cxn modelId="{3C29594D-643C-4825-94CF-155BF96FB09C}" type="presParOf" srcId="{28D3F55D-625B-42F3-BDF4-B0F3AD2CE8A1}" destId="{FFAA3D8C-A302-4251-9580-5FC68857EB32}" srcOrd="0" destOrd="0" presId="urn:microsoft.com/office/officeart/2005/8/layout/hProcess9"/>
    <dgm:cxn modelId="{60F9B9B2-5D11-4E66-AC33-13CC440AC64A}" type="presParOf" srcId="{28D3F55D-625B-42F3-BDF4-B0F3AD2CE8A1}" destId="{69AC9564-C559-495F-9E5D-977E89C2CF46}" srcOrd="1" destOrd="0" presId="urn:microsoft.com/office/officeart/2005/8/layout/hProcess9"/>
    <dgm:cxn modelId="{31FC1343-AC14-4DAC-9928-9CD0360C234B}" type="presParOf" srcId="{69AC9564-C559-495F-9E5D-977E89C2CF46}" destId="{C467FC8A-F787-448F-89F4-7042D0F50E87}" srcOrd="0" destOrd="0" presId="urn:microsoft.com/office/officeart/2005/8/layout/hProcess9"/>
    <dgm:cxn modelId="{3B636D73-C537-48FF-A85D-FCA9A1391826}" type="presParOf" srcId="{69AC9564-C559-495F-9E5D-977E89C2CF46}" destId="{85AA8B7E-2119-4ABF-ACED-FA53B448D6FD}" srcOrd="1" destOrd="0" presId="urn:microsoft.com/office/officeart/2005/8/layout/hProcess9"/>
    <dgm:cxn modelId="{F16B8F8B-A88C-4926-8B4E-DB96B0B84064}" type="presParOf" srcId="{69AC9564-C559-495F-9E5D-977E89C2CF46}" destId="{C845C325-5ECE-4D0A-AE9B-D53FD674D41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87F8BD-BC55-476D-BC7E-5BAD8806538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AD917C9-F4B6-49DC-8DCB-C88546954B7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літературні та художні </a:t>
          </a:r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твори</a:t>
          </a:r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;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60480BD4-A035-4559-BCA0-A2CE9A163816}" type="parTrans" cxnId="{99707245-C370-4C09-B1A7-B61AE4A6504D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44B6B-C2A2-43A6-B7C6-6CCBB0C7AB3E}" type="sibTrans" cxnId="{99707245-C370-4C09-B1A7-B61AE4A6504D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51BF42-2BA7-494F-8E70-3AD623B9BFDC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комп'ютерні програми;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B92C605F-EDBC-4712-8E86-0A5B563F4EDE}" type="parTrans" cxnId="{B8DBE727-394D-485B-8A96-8C15A6E2A5B9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2D001-5CAC-4166-8045-3CFBD2861372}" type="sibTrans" cxnId="{B8DBE727-394D-485B-8A96-8C15A6E2A5B9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31E18C-81A7-467B-BE30-295B366544E7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компіляції даних (бази даних);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3FDC7D46-EB15-4199-AD2B-ABC630A76868}" type="parTrans" cxnId="{524BB8E2-FF85-4A2F-B18B-56222C83E868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55F05-5E43-4810-A384-CCA0CFB24BAA}" type="sibTrans" cxnId="{524BB8E2-FF85-4A2F-B18B-56222C83E868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56B38-6E13-46A1-82FA-A5229D5E967A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виконання;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AB445DCB-C2B6-4040-B60D-680D12C99B90}" type="parTrans" cxnId="{08343D24-8CF3-4F60-8BCC-2BE5F444B1AC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05AB6C-9B2D-4727-8652-C8F5681C581E}" type="sibTrans" cxnId="{08343D24-8CF3-4F60-8BCC-2BE5F444B1AC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31AA2F-4B18-497C-8485-1980AAA3ABDF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фонограми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відеограми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передачі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програми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)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організації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мовлення</a:t>
          </a:r>
          <a:r>
            <a: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;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FB47B3A2-95AF-4B4F-954F-F10E4FF26941}" type="parTrans" cxnId="{C39F70CD-A489-4F15-BEDE-C0B54563A205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5A1420-2499-4198-A9FE-501DA108F38E}" type="sibTrans" cxnId="{C39F70CD-A489-4F15-BEDE-C0B54563A205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F1A205-FAD3-4AA9-8A70-E13091E18D15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наукові відкриття;</a:t>
          </a:r>
          <a:endParaRPr lang="uk-UA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3A2E765E-48E6-42E4-BF3F-EC0EA15D3565}" type="parTrans" cxnId="{0B964228-2DCE-40CD-94C7-87681491BC0B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049282-6F13-4803-B116-119946C9EE17}" type="sibTrans" cxnId="{0B964228-2DCE-40CD-94C7-87681491BC0B}">
      <dgm:prSet/>
      <dgm:spPr/>
      <dgm:t>
        <a:bodyPr/>
        <a:lstStyle/>
        <a:p>
          <a:endParaRPr lang="uk-UA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588CAD-7939-47B5-AD72-63C2239BF60C}" type="pres">
      <dgm:prSet presAssocID="{A187F8BD-BC55-476D-BC7E-5BAD8806538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F2D1C83-2BDE-4039-95CB-3C506E551E46}" type="pres">
      <dgm:prSet presAssocID="{AAD917C9-F4B6-49DC-8DCB-C88546954B72}" presName="node" presStyleLbl="node1" presStyleIdx="0" presStyleCnt="6" custLinFactNeighborX="994" custLinFactNeighborY="8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B67FF4-DF4C-4DCD-B2AE-6716703162C1}" type="pres">
      <dgm:prSet presAssocID="{EA844B6B-C2A2-43A6-B7C6-6CCBB0C7AB3E}" presName="sibTrans" presStyleCnt="0"/>
      <dgm:spPr/>
    </dgm:pt>
    <dgm:pt modelId="{5F3BCDA9-9408-4627-973F-4A4ED61D8518}" type="pres">
      <dgm:prSet presAssocID="{FA51BF42-2BA7-494F-8E70-3AD623B9BFD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F0287D-F4B7-4C4E-8759-41989749BF88}" type="pres">
      <dgm:prSet presAssocID="{3462D001-5CAC-4166-8045-3CFBD2861372}" presName="sibTrans" presStyleCnt="0"/>
      <dgm:spPr/>
    </dgm:pt>
    <dgm:pt modelId="{3A54E39F-05E0-4943-9BD8-256B3C3E9CDC}" type="pres">
      <dgm:prSet presAssocID="{1F31E18C-81A7-467B-BE30-295B366544E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CF0C78-E2D7-4AA0-9A77-4590CF038663}" type="pres">
      <dgm:prSet presAssocID="{6BE55F05-5E43-4810-A384-CCA0CFB24BAA}" presName="sibTrans" presStyleCnt="0"/>
      <dgm:spPr/>
    </dgm:pt>
    <dgm:pt modelId="{D7B47962-758F-40F4-BCC0-4B23716CF88A}" type="pres">
      <dgm:prSet presAssocID="{63456B38-6E13-46A1-82FA-A5229D5E967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27F0AC-B7D9-4850-9FC8-5FE306C7F15C}" type="pres">
      <dgm:prSet presAssocID="{EE05AB6C-9B2D-4727-8652-C8F5681C581E}" presName="sibTrans" presStyleCnt="0"/>
      <dgm:spPr/>
    </dgm:pt>
    <dgm:pt modelId="{3418B9A2-A41C-4B00-8A26-FDBB0031644A}" type="pres">
      <dgm:prSet presAssocID="{B831AA2F-4B18-497C-8485-1980AAA3AB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FA90B2-2744-4C42-A448-361294E5BC83}" type="pres">
      <dgm:prSet presAssocID="{115A1420-2499-4198-A9FE-501DA108F38E}" presName="sibTrans" presStyleCnt="0"/>
      <dgm:spPr/>
    </dgm:pt>
    <dgm:pt modelId="{8739F8BB-50FD-48A1-8338-6B79D640569E}" type="pres">
      <dgm:prSet presAssocID="{11F1A205-FAD3-4AA9-8A70-E13091E18D1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3450711-112B-4C21-BFA1-10BCEF96FF37}" type="presOf" srcId="{1F31E18C-81A7-467B-BE30-295B366544E7}" destId="{3A54E39F-05E0-4943-9BD8-256B3C3E9CDC}" srcOrd="0" destOrd="0" presId="urn:microsoft.com/office/officeart/2005/8/layout/default"/>
    <dgm:cxn modelId="{C39F70CD-A489-4F15-BEDE-C0B54563A205}" srcId="{A187F8BD-BC55-476D-BC7E-5BAD88065381}" destId="{B831AA2F-4B18-497C-8485-1980AAA3ABDF}" srcOrd="4" destOrd="0" parTransId="{FB47B3A2-95AF-4B4F-954F-F10E4FF26941}" sibTransId="{115A1420-2499-4198-A9FE-501DA108F38E}"/>
    <dgm:cxn modelId="{3251A599-1742-47AD-B269-749EFD08B0AF}" type="presOf" srcId="{63456B38-6E13-46A1-82FA-A5229D5E967A}" destId="{D7B47962-758F-40F4-BCC0-4B23716CF88A}" srcOrd="0" destOrd="0" presId="urn:microsoft.com/office/officeart/2005/8/layout/default"/>
    <dgm:cxn modelId="{99707245-C370-4C09-B1A7-B61AE4A6504D}" srcId="{A187F8BD-BC55-476D-BC7E-5BAD88065381}" destId="{AAD917C9-F4B6-49DC-8DCB-C88546954B72}" srcOrd="0" destOrd="0" parTransId="{60480BD4-A035-4559-BCA0-A2CE9A163816}" sibTransId="{EA844B6B-C2A2-43A6-B7C6-6CCBB0C7AB3E}"/>
    <dgm:cxn modelId="{B8DBE727-394D-485B-8A96-8C15A6E2A5B9}" srcId="{A187F8BD-BC55-476D-BC7E-5BAD88065381}" destId="{FA51BF42-2BA7-494F-8E70-3AD623B9BFDC}" srcOrd="1" destOrd="0" parTransId="{B92C605F-EDBC-4712-8E86-0A5B563F4EDE}" sibTransId="{3462D001-5CAC-4166-8045-3CFBD2861372}"/>
    <dgm:cxn modelId="{56FD987B-8577-4C12-B496-A95E101F685D}" type="presOf" srcId="{AAD917C9-F4B6-49DC-8DCB-C88546954B72}" destId="{4F2D1C83-2BDE-4039-95CB-3C506E551E46}" srcOrd="0" destOrd="0" presId="urn:microsoft.com/office/officeart/2005/8/layout/default"/>
    <dgm:cxn modelId="{08343D24-8CF3-4F60-8BCC-2BE5F444B1AC}" srcId="{A187F8BD-BC55-476D-BC7E-5BAD88065381}" destId="{63456B38-6E13-46A1-82FA-A5229D5E967A}" srcOrd="3" destOrd="0" parTransId="{AB445DCB-C2B6-4040-B60D-680D12C99B90}" sibTransId="{EE05AB6C-9B2D-4727-8652-C8F5681C581E}"/>
    <dgm:cxn modelId="{CC1C03FB-03B2-41D4-97A7-A0971A009BEA}" type="presOf" srcId="{FA51BF42-2BA7-494F-8E70-3AD623B9BFDC}" destId="{5F3BCDA9-9408-4627-973F-4A4ED61D8518}" srcOrd="0" destOrd="0" presId="urn:microsoft.com/office/officeart/2005/8/layout/default"/>
    <dgm:cxn modelId="{524BB8E2-FF85-4A2F-B18B-56222C83E868}" srcId="{A187F8BD-BC55-476D-BC7E-5BAD88065381}" destId="{1F31E18C-81A7-467B-BE30-295B366544E7}" srcOrd="2" destOrd="0" parTransId="{3FDC7D46-EB15-4199-AD2B-ABC630A76868}" sibTransId="{6BE55F05-5E43-4810-A384-CCA0CFB24BAA}"/>
    <dgm:cxn modelId="{186D61E6-3F8B-47A9-860D-E1B705F0F9B9}" type="presOf" srcId="{11F1A205-FAD3-4AA9-8A70-E13091E18D15}" destId="{8739F8BB-50FD-48A1-8338-6B79D640569E}" srcOrd="0" destOrd="0" presId="urn:microsoft.com/office/officeart/2005/8/layout/default"/>
    <dgm:cxn modelId="{6EE79FD6-6E2E-4697-9CE4-6D9178C034FD}" type="presOf" srcId="{A187F8BD-BC55-476D-BC7E-5BAD88065381}" destId="{AE588CAD-7939-47B5-AD72-63C2239BF60C}" srcOrd="0" destOrd="0" presId="urn:microsoft.com/office/officeart/2005/8/layout/default"/>
    <dgm:cxn modelId="{AD00786C-59C0-43A5-BA14-E0F906FD8124}" type="presOf" srcId="{B831AA2F-4B18-497C-8485-1980AAA3ABDF}" destId="{3418B9A2-A41C-4B00-8A26-FDBB0031644A}" srcOrd="0" destOrd="0" presId="urn:microsoft.com/office/officeart/2005/8/layout/default"/>
    <dgm:cxn modelId="{0B964228-2DCE-40CD-94C7-87681491BC0B}" srcId="{A187F8BD-BC55-476D-BC7E-5BAD88065381}" destId="{11F1A205-FAD3-4AA9-8A70-E13091E18D15}" srcOrd="5" destOrd="0" parTransId="{3A2E765E-48E6-42E4-BF3F-EC0EA15D3565}" sibTransId="{79049282-6F13-4803-B116-119946C9EE17}"/>
    <dgm:cxn modelId="{7DAB0D68-31A4-49B8-9907-63017F312F70}" type="presParOf" srcId="{AE588CAD-7939-47B5-AD72-63C2239BF60C}" destId="{4F2D1C83-2BDE-4039-95CB-3C506E551E46}" srcOrd="0" destOrd="0" presId="urn:microsoft.com/office/officeart/2005/8/layout/default"/>
    <dgm:cxn modelId="{65EE1982-F6FD-41F9-9550-C5FCDB9E9AEB}" type="presParOf" srcId="{AE588CAD-7939-47B5-AD72-63C2239BF60C}" destId="{19B67FF4-DF4C-4DCD-B2AE-6716703162C1}" srcOrd="1" destOrd="0" presId="urn:microsoft.com/office/officeart/2005/8/layout/default"/>
    <dgm:cxn modelId="{960D578F-1066-4DC2-81DD-5398E00C4073}" type="presParOf" srcId="{AE588CAD-7939-47B5-AD72-63C2239BF60C}" destId="{5F3BCDA9-9408-4627-973F-4A4ED61D8518}" srcOrd="2" destOrd="0" presId="urn:microsoft.com/office/officeart/2005/8/layout/default"/>
    <dgm:cxn modelId="{51F581F2-7772-4FCA-A779-A1C5098E083E}" type="presParOf" srcId="{AE588CAD-7939-47B5-AD72-63C2239BF60C}" destId="{70F0287D-F4B7-4C4E-8759-41989749BF88}" srcOrd="3" destOrd="0" presId="urn:microsoft.com/office/officeart/2005/8/layout/default"/>
    <dgm:cxn modelId="{1604EAC0-1539-47E0-9F74-2B42B22E260B}" type="presParOf" srcId="{AE588CAD-7939-47B5-AD72-63C2239BF60C}" destId="{3A54E39F-05E0-4943-9BD8-256B3C3E9CDC}" srcOrd="4" destOrd="0" presId="urn:microsoft.com/office/officeart/2005/8/layout/default"/>
    <dgm:cxn modelId="{CA726539-05DF-4641-8550-EE0557B2EC4F}" type="presParOf" srcId="{AE588CAD-7939-47B5-AD72-63C2239BF60C}" destId="{8FCF0C78-E2D7-4AA0-9A77-4590CF038663}" srcOrd="5" destOrd="0" presId="urn:microsoft.com/office/officeart/2005/8/layout/default"/>
    <dgm:cxn modelId="{C046F3F8-7BC1-4295-88EA-11DE3FE6FB70}" type="presParOf" srcId="{AE588CAD-7939-47B5-AD72-63C2239BF60C}" destId="{D7B47962-758F-40F4-BCC0-4B23716CF88A}" srcOrd="6" destOrd="0" presId="urn:microsoft.com/office/officeart/2005/8/layout/default"/>
    <dgm:cxn modelId="{9416F264-4968-4BFD-A4D0-FDA3AE9560AD}" type="presParOf" srcId="{AE588CAD-7939-47B5-AD72-63C2239BF60C}" destId="{2127F0AC-B7D9-4850-9FC8-5FE306C7F15C}" srcOrd="7" destOrd="0" presId="urn:microsoft.com/office/officeart/2005/8/layout/default"/>
    <dgm:cxn modelId="{FEBB7B22-255D-4B44-AED2-D5E299640389}" type="presParOf" srcId="{AE588CAD-7939-47B5-AD72-63C2239BF60C}" destId="{3418B9A2-A41C-4B00-8A26-FDBB0031644A}" srcOrd="8" destOrd="0" presId="urn:microsoft.com/office/officeart/2005/8/layout/default"/>
    <dgm:cxn modelId="{60BA4735-E669-49D8-824E-0406544A5C9B}" type="presParOf" srcId="{AE588CAD-7939-47B5-AD72-63C2239BF60C}" destId="{E9FA90B2-2744-4C42-A448-361294E5BC83}" srcOrd="9" destOrd="0" presId="urn:microsoft.com/office/officeart/2005/8/layout/default"/>
    <dgm:cxn modelId="{BFAD0381-0EA8-424C-8852-C8B33D62EB75}" type="presParOf" srcId="{AE588CAD-7939-47B5-AD72-63C2239BF60C}" destId="{8739F8BB-50FD-48A1-8338-6B79D640569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0ACDAE-A4E9-4B36-821A-A85DFDC741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498892F-1C0A-49CE-B0BF-20259F70E2C6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винаходи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корисні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моделі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промислові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зразки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;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F2208CB-BCC3-4B96-B352-9A723C374D1F}" type="parTrans" cxnId="{57E1274C-9D8C-4B83-9388-6DD6EDC4F5E4}">
      <dgm:prSet/>
      <dgm:spPr/>
      <dgm:t>
        <a:bodyPr/>
        <a:lstStyle/>
        <a:p>
          <a:endParaRPr lang="uk-UA" sz="2000"/>
        </a:p>
      </dgm:t>
    </dgm:pt>
    <dgm:pt modelId="{82C96ACE-6653-4349-B973-FBD42A15F865}" type="sibTrans" cxnId="{57E1274C-9D8C-4B83-9388-6DD6EDC4F5E4}">
      <dgm:prSet/>
      <dgm:spPr/>
      <dgm:t>
        <a:bodyPr/>
        <a:lstStyle/>
        <a:p>
          <a:endParaRPr lang="uk-UA" sz="2000"/>
        </a:p>
      </dgm:t>
    </dgm:pt>
    <dgm:pt modelId="{B7FB038C-7B1A-4DBC-81D3-66C335903CB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компонування (топографії) інтегральних мікросхем;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6BB9080-BA06-4A55-9133-64B64706F4D0}" type="parTrans" cxnId="{77831ED1-18CB-4243-992E-90558F529BA8}">
      <dgm:prSet/>
      <dgm:spPr/>
      <dgm:t>
        <a:bodyPr/>
        <a:lstStyle/>
        <a:p>
          <a:endParaRPr lang="uk-UA" sz="2000"/>
        </a:p>
      </dgm:t>
    </dgm:pt>
    <dgm:pt modelId="{9597BF52-EBBD-4222-8E1B-75772C12F210}" type="sibTrans" cxnId="{77831ED1-18CB-4243-992E-90558F529BA8}">
      <dgm:prSet/>
      <dgm:spPr/>
      <dgm:t>
        <a:bodyPr/>
        <a:lstStyle/>
        <a:p>
          <a:endParaRPr lang="uk-UA" sz="2000"/>
        </a:p>
      </dgm:t>
    </dgm:pt>
    <dgm:pt modelId="{D8C33382-844D-4EFB-AC20-CA1CA871FF1D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раціоналізаторські пропозиції;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4BE5BCC-2A24-40DE-9D9D-0980CBF2176E}" type="parTrans" cxnId="{B1CEF4E1-2A32-4883-A43B-A68DF047647F}">
      <dgm:prSet/>
      <dgm:spPr/>
      <dgm:t>
        <a:bodyPr/>
        <a:lstStyle/>
        <a:p>
          <a:endParaRPr lang="uk-UA" sz="2000"/>
        </a:p>
      </dgm:t>
    </dgm:pt>
    <dgm:pt modelId="{31DCEDB2-B636-46E4-A809-45B1FD262472}" type="sibTrans" cxnId="{B1CEF4E1-2A32-4883-A43B-A68DF047647F}">
      <dgm:prSet/>
      <dgm:spPr/>
      <dgm:t>
        <a:bodyPr/>
        <a:lstStyle/>
        <a:p>
          <a:endParaRPr lang="uk-UA" sz="2000"/>
        </a:p>
      </dgm:t>
    </dgm:pt>
    <dgm:pt modelId="{3813A0BF-8514-4070-86D9-9E122451C3B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сорти рослин, породи тварин;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5EBC214-32BD-43A2-B1F5-671502F4952A}" type="parTrans" cxnId="{F7F56709-B0CE-4F25-80BA-672CB8FBF708}">
      <dgm:prSet/>
      <dgm:spPr/>
      <dgm:t>
        <a:bodyPr/>
        <a:lstStyle/>
        <a:p>
          <a:endParaRPr lang="uk-UA" sz="2000"/>
        </a:p>
      </dgm:t>
    </dgm:pt>
    <dgm:pt modelId="{D95AE238-98B4-4665-AC12-09D9D7FF0E34}" type="sibTrans" cxnId="{F7F56709-B0CE-4F25-80BA-672CB8FBF708}">
      <dgm:prSet/>
      <dgm:spPr/>
      <dgm:t>
        <a:bodyPr/>
        <a:lstStyle/>
        <a:p>
          <a:endParaRPr lang="uk-UA" sz="2000"/>
        </a:p>
      </dgm:t>
    </dgm:pt>
    <dgm:pt modelId="{5076759E-59E5-45C2-A242-097C78803E72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комерційні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(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фірмові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)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найменування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торговельні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марки (знаки для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товарів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і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послуг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),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географічні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20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зазначення</a:t>
          </a:r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;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A167018-5552-44D7-9039-3C5143F3651E}" type="parTrans" cxnId="{6169A56C-C653-46B0-A5DD-D660777198F7}">
      <dgm:prSet/>
      <dgm:spPr/>
      <dgm:t>
        <a:bodyPr/>
        <a:lstStyle/>
        <a:p>
          <a:endParaRPr lang="uk-UA" sz="2000"/>
        </a:p>
      </dgm:t>
    </dgm:pt>
    <dgm:pt modelId="{46472678-2470-4F05-8D00-F9AF4F34A843}" type="sibTrans" cxnId="{6169A56C-C653-46B0-A5DD-D660777198F7}">
      <dgm:prSet/>
      <dgm:spPr/>
      <dgm:t>
        <a:bodyPr/>
        <a:lstStyle/>
        <a:p>
          <a:endParaRPr lang="uk-UA" sz="2000"/>
        </a:p>
      </dgm:t>
    </dgm:pt>
    <dgm:pt modelId="{D347FA98-B024-427D-A577-C486EDAA1B1E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комерційні таємниці.</a:t>
          </a:r>
          <a:endParaRPr lang="uk-UA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4FC39AD-6388-40E4-A98E-313B140024A5}" type="parTrans" cxnId="{FB9BE715-9C4E-4A29-902E-075A9799898F}">
      <dgm:prSet/>
      <dgm:spPr/>
      <dgm:t>
        <a:bodyPr/>
        <a:lstStyle/>
        <a:p>
          <a:endParaRPr lang="uk-UA" sz="2000"/>
        </a:p>
      </dgm:t>
    </dgm:pt>
    <dgm:pt modelId="{B2B07E65-0AAC-4C67-9623-08A56BE86E60}" type="sibTrans" cxnId="{FB9BE715-9C4E-4A29-902E-075A9799898F}">
      <dgm:prSet/>
      <dgm:spPr/>
      <dgm:t>
        <a:bodyPr/>
        <a:lstStyle/>
        <a:p>
          <a:endParaRPr lang="uk-UA" sz="2000"/>
        </a:p>
      </dgm:t>
    </dgm:pt>
    <dgm:pt modelId="{A395F054-8D75-4CE9-B966-015B8E3EFD74}" type="pres">
      <dgm:prSet presAssocID="{7E0ACDAE-A4E9-4B36-821A-A85DFDC741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7D56D16-0967-48B1-8F28-2A04DC698199}" type="pres">
      <dgm:prSet presAssocID="{9498892F-1C0A-49CE-B0BF-20259F70E2C6}" presName="parentLin" presStyleCnt="0"/>
      <dgm:spPr/>
    </dgm:pt>
    <dgm:pt modelId="{E4992717-AEE1-4679-9334-B861100A9815}" type="pres">
      <dgm:prSet presAssocID="{9498892F-1C0A-49CE-B0BF-20259F70E2C6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A1044316-9936-48D8-B9D4-DD9870719676}" type="pres">
      <dgm:prSet presAssocID="{9498892F-1C0A-49CE-B0BF-20259F70E2C6}" presName="parentText" presStyleLbl="node1" presStyleIdx="0" presStyleCnt="6" custScaleY="232399" custLinFactNeighborY="623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9DC596-E9DD-49AE-99E3-815BA8FC0170}" type="pres">
      <dgm:prSet presAssocID="{9498892F-1C0A-49CE-B0BF-20259F70E2C6}" presName="negativeSpace" presStyleCnt="0"/>
      <dgm:spPr/>
    </dgm:pt>
    <dgm:pt modelId="{B3A8C566-F028-4C7F-AC12-C6A3096E184B}" type="pres">
      <dgm:prSet presAssocID="{9498892F-1C0A-49CE-B0BF-20259F70E2C6}" presName="childText" presStyleLbl="conFgAcc1" presStyleIdx="0" presStyleCnt="6">
        <dgm:presLayoutVars>
          <dgm:bulletEnabled val="1"/>
        </dgm:presLayoutVars>
      </dgm:prSet>
      <dgm:spPr/>
    </dgm:pt>
    <dgm:pt modelId="{15B481C0-3F18-426F-87E8-F692EEC3F7F2}" type="pres">
      <dgm:prSet presAssocID="{82C96ACE-6653-4349-B973-FBD42A15F865}" presName="spaceBetweenRectangles" presStyleCnt="0"/>
      <dgm:spPr/>
    </dgm:pt>
    <dgm:pt modelId="{6D2C1A6F-8114-41D4-91B7-52BAA520D507}" type="pres">
      <dgm:prSet presAssocID="{B7FB038C-7B1A-4DBC-81D3-66C335903CB5}" presName="parentLin" presStyleCnt="0"/>
      <dgm:spPr/>
    </dgm:pt>
    <dgm:pt modelId="{9167C330-88DD-4C06-B9F5-F9C05645CB6E}" type="pres">
      <dgm:prSet presAssocID="{B7FB038C-7B1A-4DBC-81D3-66C335903CB5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3E9240FA-FEA3-45FF-8A7E-A73051EA8544}" type="pres">
      <dgm:prSet presAssocID="{B7FB038C-7B1A-4DBC-81D3-66C335903CB5}" presName="parentText" presStyleLbl="node1" presStyleIdx="1" presStyleCnt="6" custScaleY="19719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B64D20-83F8-4544-84CA-3B43434750F4}" type="pres">
      <dgm:prSet presAssocID="{B7FB038C-7B1A-4DBC-81D3-66C335903CB5}" presName="negativeSpace" presStyleCnt="0"/>
      <dgm:spPr/>
    </dgm:pt>
    <dgm:pt modelId="{96835F0D-D321-4D9E-9F5A-1D8BEC47AB24}" type="pres">
      <dgm:prSet presAssocID="{B7FB038C-7B1A-4DBC-81D3-66C335903CB5}" presName="childText" presStyleLbl="conFgAcc1" presStyleIdx="1" presStyleCnt="6">
        <dgm:presLayoutVars>
          <dgm:bulletEnabled val="1"/>
        </dgm:presLayoutVars>
      </dgm:prSet>
      <dgm:spPr/>
    </dgm:pt>
    <dgm:pt modelId="{96B29A30-DE75-4031-A7A5-FB183834D3EA}" type="pres">
      <dgm:prSet presAssocID="{9597BF52-EBBD-4222-8E1B-75772C12F210}" presName="spaceBetweenRectangles" presStyleCnt="0"/>
      <dgm:spPr/>
    </dgm:pt>
    <dgm:pt modelId="{CC61162D-FE5B-443E-B2D3-E83E9FEAD299}" type="pres">
      <dgm:prSet presAssocID="{D8C33382-844D-4EFB-AC20-CA1CA871FF1D}" presName="parentLin" presStyleCnt="0"/>
      <dgm:spPr/>
    </dgm:pt>
    <dgm:pt modelId="{F885E1B8-6B6D-4549-A067-B82736C17AA6}" type="pres">
      <dgm:prSet presAssocID="{D8C33382-844D-4EFB-AC20-CA1CA871FF1D}" presName="parentLeftMargin" presStyleLbl="node1" presStyleIdx="1" presStyleCnt="6"/>
      <dgm:spPr/>
      <dgm:t>
        <a:bodyPr/>
        <a:lstStyle/>
        <a:p>
          <a:endParaRPr lang="uk-UA"/>
        </a:p>
      </dgm:t>
    </dgm:pt>
    <dgm:pt modelId="{4AE30058-22AD-4BB1-83C8-0BC49B5ACEE6}" type="pres">
      <dgm:prSet presAssocID="{D8C33382-844D-4EFB-AC20-CA1CA871FF1D}" presName="parentText" presStyleLbl="node1" presStyleIdx="2" presStyleCnt="6" custScaleY="20906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C4C70F-520A-46EA-9F7C-D4BD8C5F90E3}" type="pres">
      <dgm:prSet presAssocID="{D8C33382-844D-4EFB-AC20-CA1CA871FF1D}" presName="negativeSpace" presStyleCnt="0"/>
      <dgm:spPr/>
    </dgm:pt>
    <dgm:pt modelId="{718676BE-5C7E-4628-A56B-7C13C308CEF5}" type="pres">
      <dgm:prSet presAssocID="{D8C33382-844D-4EFB-AC20-CA1CA871FF1D}" presName="childText" presStyleLbl="conFgAcc1" presStyleIdx="2" presStyleCnt="6">
        <dgm:presLayoutVars>
          <dgm:bulletEnabled val="1"/>
        </dgm:presLayoutVars>
      </dgm:prSet>
      <dgm:spPr/>
    </dgm:pt>
    <dgm:pt modelId="{587B0DF3-ABAB-425B-8D7C-40CCDDB2942E}" type="pres">
      <dgm:prSet presAssocID="{31DCEDB2-B636-46E4-A809-45B1FD262472}" presName="spaceBetweenRectangles" presStyleCnt="0"/>
      <dgm:spPr/>
    </dgm:pt>
    <dgm:pt modelId="{8C20DE46-A489-4A2F-97BE-7B982C0E9448}" type="pres">
      <dgm:prSet presAssocID="{3813A0BF-8514-4070-86D9-9E122451C3BE}" presName="parentLin" presStyleCnt="0"/>
      <dgm:spPr/>
    </dgm:pt>
    <dgm:pt modelId="{8A23865C-5D65-4744-BE20-B7B7B8A9AA00}" type="pres">
      <dgm:prSet presAssocID="{3813A0BF-8514-4070-86D9-9E122451C3BE}" presName="parentLeftMargin" presStyleLbl="node1" presStyleIdx="2" presStyleCnt="6"/>
      <dgm:spPr/>
      <dgm:t>
        <a:bodyPr/>
        <a:lstStyle/>
        <a:p>
          <a:endParaRPr lang="uk-UA"/>
        </a:p>
      </dgm:t>
    </dgm:pt>
    <dgm:pt modelId="{5D562A00-5E0F-4919-A490-4EE1D97C0D19}" type="pres">
      <dgm:prSet presAssocID="{3813A0BF-8514-4070-86D9-9E122451C3BE}" presName="parentText" presStyleLbl="node1" presStyleIdx="3" presStyleCnt="6" custScaleY="19788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F25B35E-B4FE-451F-81D6-D6CCE4FB4094}" type="pres">
      <dgm:prSet presAssocID="{3813A0BF-8514-4070-86D9-9E122451C3BE}" presName="negativeSpace" presStyleCnt="0"/>
      <dgm:spPr/>
    </dgm:pt>
    <dgm:pt modelId="{73A9AA5A-CB22-4E94-932D-F468E955C67A}" type="pres">
      <dgm:prSet presAssocID="{3813A0BF-8514-4070-86D9-9E122451C3BE}" presName="childText" presStyleLbl="conFgAcc1" presStyleIdx="3" presStyleCnt="6">
        <dgm:presLayoutVars>
          <dgm:bulletEnabled val="1"/>
        </dgm:presLayoutVars>
      </dgm:prSet>
      <dgm:spPr/>
    </dgm:pt>
    <dgm:pt modelId="{CD793BF5-C008-4869-8CA0-4017137AAFEB}" type="pres">
      <dgm:prSet presAssocID="{D95AE238-98B4-4665-AC12-09D9D7FF0E34}" presName="spaceBetweenRectangles" presStyleCnt="0"/>
      <dgm:spPr/>
    </dgm:pt>
    <dgm:pt modelId="{3CA6AC76-0715-4D51-8BEE-EC7AFE262B8B}" type="pres">
      <dgm:prSet presAssocID="{5076759E-59E5-45C2-A242-097C78803E72}" presName="parentLin" presStyleCnt="0"/>
      <dgm:spPr/>
    </dgm:pt>
    <dgm:pt modelId="{ED0764A4-1030-4AB9-B3B7-A4E3D3A9F277}" type="pres">
      <dgm:prSet presAssocID="{5076759E-59E5-45C2-A242-097C78803E72}" presName="parentLeftMargin" presStyleLbl="node1" presStyleIdx="3" presStyleCnt="6"/>
      <dgm:spPr/>
      <dgm:t>
        <a:bodyPr/>
        <a:lstStyle/>
        <a:p>
          <a:endParaRPr lang="uk-UA"/>
        </a:p>
      </dgm:t>
    </dgm:pt>
    <dgm:pt modelId="{569AAAB2-1E6A-4A19-A64E-FFF618606B95}" type="pres">
      <dgm:prSet presAssocID="{5076759E-59E5-45C2-A242-097C78803E72}" presName="parentText" presStyleLbl="node1" presStyleIdx="4" presStyleCnt="6" custScaleY="21044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8FEF20-0797-4B9C-ADA7-16CE349E159D}" type="pres">
      <dgm:prSet presAssocID="{5076759E-59E5-45C2-A242-097C78803E72}" presName="negativeSpace" presStyleCnt="0"/>
      <dgm:spPr/>
    </dgm:pt>
    <dgm:pt modelId="{0250E041-DBC8-46F9-A6C7-6D858D2A4FBD}" type="pres">
      <dgm:prSet presAssocID="{5076759E-59E5-45C2-A242-097C78803E72}" presName="childText" presStyleLbl="conFgAcc1" presStyleIdx="4" presStyleCnt="6">
        <dgm:presLayoutVars>
          <dgm:bulletEnabled val="1"/>
        </dgm:presLayoutVars>
      </dgm:prSet>
      <dgm:spPr/>
    </dgm:pt>
    <dgm:pt modelId="{2B75C843-AA3B-4BE9-99E0-47D81F4765B7}" type="pres">
      <dgm:prSet presAssocID="{46472678-2470-4F05-8D00-F9AF4F34A843}" presName="spaceBetweenRectangles" presStyleCnt="0"/>
      <dgm:spPr/>
    </dgm:pt>
    <dgm:pt modelId="{65285FF7-5F1F-45A9-A3AF-1AE9D9683011}" type="pres">
      <dgm:prSet presAssocID="{D347FA98-B024-427D-A577-C486EDAA1B1E}" presName="parentLin" presStyleCnt="0"/>
      <dgm:spPr/>
    </dgm:pt>
    <dgm:pt modelId="{FBD25639-C627-48C7-BA30-CEDBF371966E}" type="pres">
      <dgm:prSet presAssocID="{D347FA98-B024-427D-A577-C486EDAA1B1E}" presName="parentLeftMargin" presStyleLbl="node1" presStyleIdx="4" presStyleCnt="6"/>
      <dgm:spPr/>
      <dgm:t>
        <a:bodyPr/>
        <a:lstStyle/>
        <a:p>
          <a:endParaRPr lang="uk-UA"/>
        </a:p>
      </dgm:t>
    </dgm:pt>
    <dgm:pt modelId="{698409C8-E230-4450-8609-FEA43F921EEE}" type="pres">
      <dgm:prSet presAssocID="{D347FA98-B024-427D-A577-C486EDAA1B1E}" presName="parentText" presStyleLbl="node1" presStyleIdx="5" presStyleCnt="6" custScaleY="21810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D372FF-E9EE-4E5E-A64E-47BC48D4345B}" type="pres">
      <dgm:prSet presAssocID="{D347FA98-B024-427D-A577-C486EDAA1B1E}" presName="negativeSpace" presStyleCnt="0"/>
      <dgm:spPr/>
    </dgm:pt>
    <dgm:pt modelId="{55F23FDC-27B4-44B4-B9B0-111CA2EC65F0}" type="pres">
      <dgm:prSet presAssocID="{D347FA98-B024-427D-A577-C486EDAA1B1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75117CE-0FA2-4265-9457-A53B84EB4E2D}" type="presOf" srcId="{5076759E-59E5-45C2-A242-097C78803E72}" destId="{ED0764A4-1030-4AB9-B3B7-A4E3D3A9F277}" srcOrd="0" destOrd="0" presId="urn:microsoft.com/office/officeart/2005/8/layout/list1"/>
    <dgm:cxn modelId="{960A0435-61F7-4515-BFF6-B754484A02C8}" type="presOf" srcId="{9498892F-1C0A-49CE-B0BF-20259F70E2C6}" destId="{E4992717-AEE1-4679-9334-B861100A9815}" srcOrd="0" destOrd="0" presId="urn:microsoft.com/office/officeart/2005/8/layout/list1"/>
    <dgm:cxn modelId="{6169A56C-C653-46B0-A5DD-D660777198F7}" srcId="{7E0ACDAE-A4E9-4B36-821A-A85DFDC741E2}" destId="{5076759E-59E5-45C2-A242-097C78803E72}" srcOrd="4" destOrd="0" parTransId="{FA167018-5552-44D7-9039-3C5143F3651E}" sibTransId="{46472678-2470-4F05-8D00-F9AF4F34A843}"/>
    <dgm:cxn modelId="{C4303BEC-1B93-438F-85A6-B1BBD86F1829}" type="presOf" srcId="{5076759E-59E5-45C2-A242-097C78803E72}" destId="{569AAAB2-1E6A-4A19-A64E-FFF618606B95}" srcOrd="1" destOrd="0" presId="urn:microsoft.com/office/officeart/2005/8/layout/list1"/>
    <dgm:cxn modelId="{B1CEF4E1-2A32-4883-A43B-A68DF047647F}" srcId="{7E0ACDAE-A4E9-4B36-821A-A85DFDC741E2}" destId="{D8C33382-844D-4EFB-AC20-CA1CA871FF1D}" srcOrd="2" destOrd="0" parTransId="{44BE5BCC-2A24-40DE-9D9D-0980CBF2176E}" sibTransId="{31DCEDB2-B636-46E4-A809-45B1FD262472}"/>
    <dgm:cxn modelId="{57E1274C-9D8C-4B83-9388-6DD6EDC4F5E4}" srcId="{7E0ACDAE-A4E9-4B36-821A-A85DFDC741E2}" destId="{9498892F-1C0A-49CE-B0BF-20259F70E2C6}" srcOrd="0" destOrd="0" parTransId="{BF2208CB-BCC3-4B96-B352-9A723C374D1F}" sibTransId="{82C96ACE-6653-4349-B973-FBD42A15F865}"/>
    <dgm:cxn modelId="{D3EF1F0A-CF7F-4C94-9511-5642B613FBC5}" type="presOf" srcId="{D8C33382-844D-4EFB-AC20-CA1CA871FF1D}" destId="{F885E1B8-6B6D-4549-A067-B82736C17AA6}" srcOrd="0" destOrd="0" presId="urn:microsoft.com/office/officeart/2005/8/layout/list1"/>
    <dgm:cxn modelId="{14845310-00C6-47AC-8680-47C8C501B901}" type="presOf" srcId="{7E0ACDAE-A4E9-4B36-821A-A85DFDC741E2}" destId="{A395F054-8D75-4CE9-B966-015B8E3EFD74}" srcOrd="0" destOrd="0" presId="urn:microsoft.com/office/officeart/2005/8/layout/list1"/>
    <dgm:cxn modelId="{A3A7CAD2-D81F-4D59-AB50-BC649D265CAE}" type="presOf" srcId="{B7FB038C-7B1A-4DBC-81D3-66C335903CB5}" destId="{9167C330-88DD-4C06-B9F5-F9C05645CB6E}" srcOrd="0" destOrd="0" presId="urn:microsoft.com/office/officeart/2005/8/layout/list1"/>
    <dgm:cxn modelId="{F7F56709-B0CE-4F25-80BA-672CB8FBF708}" srcId="{7E0ACDAE-A4E9-4B36-821A-A85DFDC741E2}" destId="{3813A0BF-8514-4070-86D9-9E122451C3BE}" srcOrd="3" destOrd="0" parTransId="{C5EBC214-32BD-43A2-B1F5-671502F4952A}" sibTransId="{D95AE238-98B4-4665-AC12-09D9D7FF0E34}"/>
    <dgm:cxn modelId="{9FBB8E83-F02F-44FB-8D0E-3795093FCBEB}" type="presOf" srcId="{B7FB038C-7B1A-4DBC-81D3-66C335903CB5}" destId="{3E9240FA-FEA3-45FF-8A7E-A73051EA8544}" srcOrd="1" destOrd="0" presId="urn:microsoft.com/office/officeart/2005/8/layout/list1"/>
    <dgm:cxn modelId="{C7B68086-B335-42BC-B58E-4841E06E01A5}" type="presOf" srcId="{3813A0BF-8514-4070-86D9-9E122451C3BE}" destId="{5D562A00-5E0F-4919-A490-4EE1D97C0D19}" srcOrd="1" destOrd="0" presId="urn:microsoft.com/office/officeart/2005/8/layout/list1"/>
    <dgm:cxn modelId="{54E40FAD-8805-4B26-9F9A-A33B22FECB03}" type="presOf" srcId="{9498892F-1C0A-49CE-B0BF-20259F70E2C6}" destId="{A1044316-9936-48D8-B9D4-DD9870719676}" srcOrd="1" destOrd="0" presId="urn:microsoft.com/office/officeart/2005/8/layout/list1"/>
    <dgm:cxn modelId="{FB9BE715-9C4E-4A29-902E-075A9799898F}" srcId="{7E0ACDAE-A4E9-4B36-821A-A85DFDC741E2}" destId="{D347FA98-B024-427D-A577-C486EDAA1B1E}" srcOrd="5" destOrd="0" parTransId="{14FC39AD-6388-40E4-A98E-313B140024A5}" sibTransId="{B2B07E65-0AAC-4C67-9623-08A56BE86E60}"/>
    <dgm:cxn modelId="{77831ED1-18CB-4243-992E-90558F529BA8}" srcId="{7E0ACDAE-A4E9-4B36-821A-A85DFDC741E2}" destId="{B7FB038C-7B1A-4DBC-81D3-66C335903CB5}" srcOrd="1" destOrd="0" parTransId="{16BB9080-BA06-4A55-9133-64B64706F4D0}" sibTransId="{9597BF52-EBBD-4222-8E1B-75772C12F210}"/>
    <dgm:cxn modelId="{5C6294D2-45E6-4165-97CF-F2B4EBF04666}" type="presOf" srcId="{D8C33382-844D-4EFB-AC20-CA1CA871FF1D}" destId="{4AE30058-22AD-4BB1-83C8-0BC49B5ACEE6}" srcOrd="1" destOrd="0" presId="urn:microsoft.com/office/officeart/2005/8/layout/list1"/>
    <dgm:cxn modelId="{DC3CBD57-2A55-461D-91A4-9B70EFDFD2C2}" type="presOf" srcId="{D347FA98-B024-427D-A577-C486EDAA1B1E}" destId="{FBD25639-C627-48C7-BA30-CEDBF371966E}" srcOrd="0" destOrd="0" presId="urn:microsoft.com/office/officeart/2005/8/layout/list1"/>
    <dgm:cxn modelId="{674BEEB1-32DC-418B-AE08-860D8F845608}" type="presOf" srcId="{3813A0BF-8514-4070-86D9-9E122451C3BE}" destId="{8A23865C-5D65-4744-BE20-B7B7B8A9AA00}" srcOrd="0" destOrd="0" presId="urn:microsoft.com/office/officeart/2005/8/layout/list1"/>
    <dgm:cxn modelId="{2B6ECB58-B418-4936-98DE-9F6135B5F48F}" type="presOf" srcId="{D347FA98-B024-427D-A577-C486EDAA1B1E}" destId="{698409C8-E230-4450-8609-FEA43F921EEE}" srcOrd="1" destOrd="0" presId="urn:microsoft.com/office/officeart/2005/8/layout/list1"/>
    <dgm:cxn modelId="{98F4E921-2034-4C85-BF6A-F0CC2306B187}" type="presParOf" srcId="{A395F054-8D75-4CE9-B966-015B8E3EFD74}" destId="{17D56D16-0967-48B1-8F28-2A04DC698199}" srcOrd="0" destOrd="0" presId="urn:microsoft.com/office/officeart/2005/8/layout/list1"/>
    <dgm:cxn modelId="{4CF59398-0D29-4DB8-AF99-EBBA3714FE0D}" type="presParOf" srcId="{17D56D16-0967-48B1-8F28-2A04DC698199}" destId="{E4992717-AEE1-4679-9334-B861100A9815}" srcOrd="0" destOrd="0" presId="urn:microsoft.com/office/officeart/2005/8/layout/list1"/>
    <dgm:cxn modelId="{332F0F3B-97F7-46AF-80C4-DEBEFE4102E2}" type="presParOf" srcId="{17D56D16-0967-48B1-8F28-2A04DC698199}" destId="{A1044316-9936-48D8-B9D4-DD9870719676}" srcOrd="1" destOrd="0" presId="urn:microsoft.com/office/officeart/2005/8/layout/list1"/>
    <dgm:cxn modelId="{043A733D-2CAF-4FC5-BFE0-00A3D731C6DC}" type="presParOf" srcId="{A395F054-8D75-4CE9-B966-015B8E3EFD74}" destId="{7A9DC596-E9DD-49AE-99E3-815BA8FC0170}" srcOrd="1" destOrd="0" presId="urn:microsoft.com/office/officeart/2005/8/layout/list1"/>
    <dgm:cxn modelId="{BED1BCD3-EFBE-405E-A540-363DFBEFCD0F}" type="presParOf" srcId="{A395F054-8D75-4CE9-B966-015B8E3EFD74}" destId="{B3A8C566-F028-4C7F-AC12-C6A3096E184B}" srcOrd="2" destOrd="0" presId="urn:microsoft.com/office/officeart/2005/8/layout/list1"/>
    <dgm:cxn modelId="{3CB3BCCF-37E4-477B-B920-AB66F9C3BCAA}" type="presParOf" srcId="{A395F054-8D75-4CE9-B966-015B8E3EFD74}" destId="{15B481C0-3F18-426F-87E8-F692EEC3F7F2}" srcOrd="3" destOrd="0" presId="urn:microsoft.com/office/officeart/2005/8/layout/list1"/>
    <dgm:cxn modelId="{BC9857E1-6054-42B5-8530-F1772B0AF44E}" type="presParOf" srcId="{A395F054-8D75-4CE9-B966-015B8E3EFD74}" destId="{6D2C1A6F-8114-41D4-91B7-52BAA520D507}" srcOrd="4" destOrd="0" presId="urn:microsoft.com/office/officeart/2005/8/layout/list1"/>
    <dgm:cxn modelId="{87224FB4-5F52-4A8E-8A2D-E1FF3C3D4472}" type="presParOf" srcId="{6D2C1A6F-8114-41D4-91B7-52BAA520D507}" destId="{9167C330-88DD-4C06-B9F5-F9C05645CB6E}" srcOrd="0" destOrd="0" presId="urn:microsoft.com/office/officeart/2005/8/layout/list1"/>
    <dgm:cxn modelId="{1DDA4E90-BB41-4E89-A016-0A5768FABCD5}" type="presParOf" srcId="{6D2C1A6F-8114-41D4-91B7-52BAA520D507}" destId="{3E9240FA-FEA3-45FF-8A7E-A73051EA8544}" srcOrd="1" destOrd="0" presId="urn:microsoft.com/office/officeart/2005/8/layout/list1"/>
    <dgm:cxn modelId="{3F437C1B-EC55-4080-BD02-2AC2D42C3DB7}" type="presParOf" srcId="{A395F054-8D75-4CE9-B966-015B8E3EFD74}" destId="{6AB64D20-83F8-4544-84CA-3B43434750F4}" srcOrd="5" destOrd="0" presId="urn:microsoft.com/office/officeart/2005/8/layout/list1"/>
    <dgm:cxn modelId="{EFD9E616-1791-4E86-8C9A-5A31CD585E7A}" type="presParOf" srcId="{A395F054-8D75-4CE9-B966-015B8E3EFD74}" destId="{96835F0D-D321-4D9E-9F5A-1D8BEC47AB24}" srcOrd="6" destOrd="0" presId="urn:microsoft.com/office/officeart/2005/8/layout/list1"/>
    <dgm:cxn modelId="{7E08D847-E8E6-4DD2-B9D2-F16006CF83F8}" type="presParOf" srcId="{A395F054-8D75-4CE9-B966-015B8E3EFD74}" destId="{96B29A30-DE75-4031-A7A5-FB183834D3EA}" srcOrd="7" destOrd="0" presId="urn:microsoft.com/office/officeart/2005/8/layout/list1"/>
    <dgm:cxn modelId="{44D1F220-47A4-4701-A269-C7E273A03768}" type="presParOf" srcId="{A395F054-8D75-4CE9-B966-015B8E3EFD74}" destId="{CC61162D-FE5B-443E-B2D3-E83E9FEAD299}" srcOrd="8" destOrd="0" presId="urn:microsoft.com/office/officeart/2005/8/layout/list1"/>
    <dgm:cxn modelId="{FA0CD62B-908D-47EC-B6C4-242FB2BAA1EC}" type="presParOf" srcId="{CC61162D-FE5B-443E-B2D3-E83E9FEAD299}" destId="{F885E1B8-6B6D-4549-A067-B82736C17AA6}" srcOrd="0" destOrd="0" presId="urn:microsoft.com/office/officeart/2005/8/layout/list1"/>
    <dgm:cxn modelId="{8D20F8A8-CDF0-4301-9E52-1C255BBDF83E}" type="presParOf" srcId="{CC61162D-FE5B-443E-B2D3-E83E9FEAD299}" destId="{4AE30058-22AD-4BB1-83C8-0BC49B5ACEE6}" srcOrd="1" destOrd="0" presId="urn:microsoft.com/office/officeart/2005/8/layout/list1"/>
    <dgm:cxn modelId="{095D5478-1F4A-44D7-B952-991B41E6D9BE}" type="presParOf" srcId="{A395F054-8D75-4CE9-B966-015B8E3EFD74}" destId="{5CC4C70F-520A-46EA-9F7C-D4BD8C5F90E3}" srcOrd="9" destOrd="0" presId="urn:microsoft.com/office/officeart/2005/8/layout/list1"/>
    <dgm:cxn modelId="{66D6A9A8-72DF-4780-9741-B0EAF81B545D}" type="presParOf" srcId="{A395F054-8D75-4CE9-B966-015B8E3EFD74}" destId="{718676BE-5C7E-4628-A56B-7C13C308CEF5}" srcOrd="10" destOrd="0" presId="urn:microsoft.com/office/officeart/2005/8/layout/list1"/>
    <dgm:cxn modelId="{3693997A-2A2B-419D-B059-5A4E12DA149C}" type="presParOf" srcId="{A395F054-8D75-4CE9-B966-015B8E3EFD74}" destId="{587B0DF3-ABAB-425B-8D7C-40CCDDB2942E}" srcOrd="11" destOrd="0" presId="urn:microsoft.com/office/officeart/2005/8/layout/list1"/>
    <dgm:cxn modelId="{5520C0C8-57BC-42BF-A482-34A9B0B2C025}" type="presParOf" srcId="{A395F054-8D75-4CE9-B966-015B8E3EFD74}" destId="{8C20DE46-A489-4A2F-97BE-7B982C0E9448}" srcOrd="12" destOrd="0" presId="urn:microsoft.com/office/officeart/2005/8/layout/list1"/>
    <dgm:cxn modelId="{08AE9B0B-1087-4005-AC11-BB9CD64F097D}" type="presParOf" srcId="{8C20DE46-A489-4A2F-97BE-7B982C0E9448}" destId="{8A23865C-5D65-4744-BE20-B7B7B8A9AA00}" srcOrd="0" destOrd="0" presId="urn:microsoft.com/office/officeart/2005/8/layout/list1"/>
    <dgm:cxn modelId="{445CEF82-2BDA-44CE-8D84-CD774BF0EF13}" type="presParOf" srcId="{8C20DE46-A489-4A2F-97BE-7B982C0E9448}" destId="{5D562A00-5E0F-4919-A490-4EE1D97C0D19}" srcOrd="1" destOrd="0" presId="urn:microsoft.com/office/officeart/2005/8/layout/list1"/>
    <dgm:cxn modelId="{3A9A82FF-2235-402C-8D76-B5623BEAF347}" type="presParOf" srcId="{A395F054-8D75-4CE9-B966-015B8E3EFD74}" destId="{AF25B35E-B4FE-451F-81D6-D6CCE4FB4094}" srcOrd="13" destOrd="0" presId="urn:microsoft.com/office/officeart/2005/8/layout/list1"/>
    <dgm:cxn modelId="{3B99905B-C473-418A-9B0E-2433DF2D8FAE}" type="presParOf" srcId="{A395F054-8D75-4CE9-B966-015B8E3EFD74}" destId="{73A9AA5A-CB22-4E94-932D-F468E955C67A}" srcOrd="14" destOrd="0" presId="urn:microsoft.com/office/officeart/2005/8/layout/list1"/>
    <dgm:cxn modelId="{F6235B42-C010-48B7-8DDE-5512378C4A55}" type="presParOf" srcId="{A395F054-8D75-4CE9-B966-015B8E3EFD74}" destId="{CD793BF5-C008-4869-8CA0-4017137AAFEB}" srcOrd="15" destOrd="0" presId="urn:microsoft.com/office/officeart/2005/8/layout/list1"/>
    <dgm:cxn modelId="{BA9CD602-FEF7-41B9-9897-00489AF42B19}" type="presParOf" srcId="{A395F054-8D75-4CE9-B966-015B8E3EFD74}" destId="{3CA6AC76-0715-4D51-8BEE-EC7AFE262B8B}" srcOrd="16" destOrd="0" presId="urn:microsoft.com/office/officeart/2005/8/layout/list1"/>
    <dgm:cxn modelId="{21D45898-EAEA-4847-8835-039F87B55778}" type="presParOf" srcId="{3CA6AC76-0715-4D51-8BEE-EC7AFE262B8B}" destId="{ED0764A4-1030-4AB9-B3B7-A4E3D3A9F277}" srcOrd="0" destOrd="0" presId="urn:microsoft.com/office/officeart/2005/8/layout/list1"/>
    <dgm:cxn modelId="{2CE7B898-E187-4E3D-A469-16E4CB540449}" type="presParOf" srcId="{3CA6AC76-0715-4D51-8BEE-EC7AFE262B8B}" destId="{569AAAB2-1E6A-4A19-A64E-FFF618606B95}" srcOrd="1" destOrd="0" presId="urn:microsoft.com/office/officeart/2005/8/layout/list1"/>
    <dgm:cxn modelId="{6D6E26C8-5B44-498F-9884-33728ACD355F}" type="presParOf" srcId="{A395F054-8D75-4CE9-B966-015B8E3EFD74}" destId="{408FEF20-0797-4B9C-ADA7-16CE349E159D}" srcOrd="17" destOrd="0" presId="urn:microsoft.com/office/officeart/2005/8/layout/list1"/>
    <dgm:cxn modelId="{E0E86400-6320-4D7E-B374-DE413747AE3F}" type="presParOf" srcId="{A395F054-8D75-4CE9-B966-015B8E3EFD74}" destId="{0250E041-DBC8-46F9-A6C7-6D858D2A4FBD}" srcOrd="18" destOrd="0" presId="urn:microsoft.com/office/officeart/2005/8/layout/list1"/>
    <dgm:cxn modelId="{A6C09335-2FF5-4FA0-9F88-B4B6A5A4938C}" type="presParOf" srcId="{A395F054-8D75-4CE9-B966-015B8E3EFD74}" destId="{2B75C843-AA3B-4BE9-99E0-47D81F4765B7}" srcOrd="19" destOrd="0" presId="urn:microsoft.com/office/officeart/2005/8/layout/list1"/>
    <dgm:cxn modelId="{F319DDB7-C168-4439-A082-90685EB973BE}" type="presParOf" srcId="{A395F054-8D75-4CE9-B966-015B8E3EFD74}" destId="{65285FF7-5F1F-45A9-A3AF-1AE9D9683011}" srcOrd="20" destOrd="0" presId="urn:microsoft.com/office/officeart/2005/8/layout/list1"/>
    <dgm:cxn modelId="{06DB4FBB-9EFD-4771-8DA2-3F4462F56E29}" type="presParOf" srcId="{65285FF7-5F1F-45A9-A3AF-1AE9D9683011}" destId="{FBD25639-C627-48C7-BA30-CEDBF371966E}" srcOrd="0" destOrd="0" presId="urn:microsoft.com/office/officeart/2005/8/layout/list1"/>
    <dgm:cxn modelId="{A7E92B61-6F43-42D2-B7C7-26ED4DA1B412}" type="presParOf" srcId="{65285FF7-5F1F-45A9-A3AF-1AE9D9683011}" destId="{698409C8-E230-4450-8609-FEA43F921EEE}" srcOrd="1" destOrd="0" presId="urn:microsoft.com/office/officeart/2005/8/layout/list1"/>
    <dgm:cxn modelId="{ABD6C653-9541-45A7-9184-470C7616416D}" type="presParOf" srcId="{A395F054-8D75-4CE9-B966-015B8E3EFD74}" destId="{1AD372FF-E9EE-4E5E-A64E-47BC48D4345B}" srcOrd="21" destOrd="0" presId="urn:microsoft.com/office/officeart/2005/8/layout/list1"/>
    <dgm:cxn modelId="{942721C4-1F4A-4D5C-A48E-482919418233}" type="presParOf" srcId="{A395F054-8D75-4CE9-B966-015B8E3EFD74}" destId="{55F23FDC-27B4-44B4-B9B0-111CA2EC65F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521696-CB09-42A0-9BC0-1F22EB45522A}" type="doc">
      <dgm:prSet loTypeId="urn:microsoft.com/office/officeart/2005/8/layout/arrow5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297DC8B0-E0CC-44A7-8421-C674B660A24F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Інтелектуальна власність безпосередньо пов'язана з творчістю людини, тобто її цілеспрямованою пошуковою діяльністю, результатом якої є щось якісно нове, яке вирізняється новизною, оригінальністю, неповторністю, та певною унікальністю. Це своєрідне право на результати розумової діяльності творця у науковій, художній та інших сферах діяльності.</a:t>
          </a:r>
          <a:endParaRPr lang="uk-UA" sz="2000" dirty="0"/>
        </a:p>
      </dgm:t>
    </dgm:pt>
    <dgm:pt modelId="{FB0F94D5-166E-4CC0-A493-556032616767}" type="parTrans" cxnId="{A12E44FE-B6F2-4A06-97F3-B791D4EFC3C3}">
      <dgm:prSet/>
      <dgm:spPr/>
      <dgm:t>
        <a:bodyPr/>
        <a:lstStyle/>
        <a:p>
          <a:endParaRPr lang="uk-UA" sz="2000"/>
        </a:p>
      </dgm:t>
    </dgm:pt>
    <dgm:pt modelId="{5003A658-BCC8-455E-82B7-633336E7C41F}" type="sibTrans" cxnId="{A12E44FE-B6F2-4A06-97F3-B791D4EFC3C3}">
      <dgm:prSet/>
      <dgm:spPr/>
      <dgm:t>
        <a:bodyPr/>
        <a:lstStyle/>
        <a:p>
          <a:endParaRPr lang="uk-UA" sz="2000"/>
        </a:p>
      </dgm:t>
    </dgm:pt>
    <dgm:pt modelId="{7D4DCEA9-A4A0-472B-A67F-15CBD5B1C84C}">
      <dgm:prSet phldrT="[Текст]" custT="1"/>
      <dgm:spPr/>
      <dgm:t>
        <a:bodyPr/>
        <a:lstStyle/>
        <a:p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Згідно зі статтею 2 Конвенції про заснування Всесвітньої організації інтелектуальної власності, до неї відносяться права на наукові, літературні, художні та інші вище визначені об'єкти, а також захист проти недобросовісної конкуренції та інші права, які відносяться до індивідуальної діяльності у науковій, виробничій, літературній та мистецькій галузях</a:t>
          </a:r>
          <a:endParaRPr lang="uk-UA" sz="2000" dirty="0"/>
        </a:p>
      </dgm:t>
    </dgm:pt>
    <dgm:pt modelId="{2E33036F-BF7C-4037-9D94-99778AA38027}" type="parTrans" cxnId="{FCF81420-8CC2-4A51-B16A-F8C2EABEA3D8}">
      <dgm:prSet/>
      <dgm:spPr/>
      <dgm:t>
        <a:bodyPr/>
        <a:lstStyle/>
        <a:p>
          <a:endParaRPr lang="uk-UA" sz="2000"/>
        </a:p>
      </dgm:t>
    </dgm:pt>
    <dgm:pt modelId="{FE511D88-84C8-44F8-AD2D-89C4CE48E8D1}" type="sibTrans" cxnId="{FCF81420-8CC2-4A51-B16A-F8C2EABEA3D8}">
      <dgm:prSet/>
      <dgm:spPr/>
      <dgm:t>
        <a:bodyPr/>
        <a:lstStyle/>
        <a:p>
          <a:endParaRPr lang="uk-UA" sz="2000"/>
        </a:p>
      </dgm:t>
    </dgm:pt>
    <dgm:pt modelId="{197E8312-632A-44EB-8E11-8C402AE060A1}" type="pres">
      <dgm:prSet presAssocID="{3B521696-CB09-42A0-9BC0-1F22EB45522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D2E6029-54AF-4D38-9CEF-526F595A5873}" type="pres">
      <dgm:prSet presAssocID="{297DC8B0-E0CC-44A7-8421-C674B660A24F}" presName="arrow" presStyleLbl="node1" presStyleIdx="0" presStyleCnt="2" custScaleX="10254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45B958-82C0-458C-B489-1487F5523E14}" type="pres">
      <dgm:prSet presAssocID="{7D4DCEA9-A4A0-472B-A67F-15CBD5B1C84C}" presName="arrow" presStyleLbl="node1" presStyleIdx="1" presStyleCnt="2" custScaleX="10210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C0901BD-6685-43EF-AB0F-6EFAFC6EEDBA}" type="presOf" srcId="{297DC8B0-E0CC-44A7-8421-C674B660A24F}" destId="{9D2E6029-54AF-4D38-9CEF-526F595A5873}" srcOrd="0" destOrd="0" presId="urn:microsoft.com/office/officeart/2005/8/layout/arrow5"/>
    <dgm:cxn modelId="{A12E44FE-B6F2-4A06-97F3-B791D4EFC3C3}" srcId="{3B521696-CB09-42A0-9BC0-1F22EB45522A}" destId="{297DC8B0-E0CC-44A7-8421-C674B660A24F}" srcOrd="0" destOrd="0" parTransId="{FB0F94D5-166E-4CC0-A493-556032616767}" sibTransId="{5003A658-BCC8-455E-82B7-633336E7C41F}"/>
    <dgm:cxn modelId="{43DF5EE9-DCF8-418C-B047-9F6C5BF559C9}" type="presOf" srcId="{7D4DCEA9-A4A0-472B-A67F-15CBD5B1C84C}" destId="{C545B958-82C0-458C-B489-1487F5523E14}" srcOrd="0" destOrd="0" presId="urn:microsoft.com/office/officeart/2005/8/layout/arrow5"/>
    <dgm:cxn modelId="{6B61F37B-768D-40D7-B6FD-7D7E02411A0A}" type="presOf" srcId="{3B521696-CB09-42A0-9BC0-1F22EB45522A}" destId="{197E8312-632A-44EB-8E11-8C402AE060A1}" srcOrd="0" destOrd="0" presId="urn:microsoft.com/office/officeart/2005/8/layout/arrow5"/>
    <dgm:cxn modelId="{FCF81420-8CC2-4A51-B16A-F8C2EABEA3D8}" srcId="{3B521696-CB09-42A0-9BC0-1F22EB45522A}" destId="{7D4DCEA9-A4A0-472B-A67F-15CBD5B1C84C}" srcOrd="1" destOrd="0" parTransId="{2E33036F-BF7C-4037-9D94-99778AA38027}" sibTransId="{FE511D88-84C8-44F8-AD2D-89C4CE48E8D1}"/>
    <dgm:cxn modelId="{1998C5AB-5F31-44CE-9929-2866DEDE1B06}" type="presParOf" srcId="{197E8312-632A-44EB-8E11-8C402AE060A1}" destId="{9D2E6029-54AF-4D38-9CEF-526F595A5873}" srcOrd="0" destOrd="0" presId="urn:microsoft.com/office/officeart/2005/8/layout/arrow5"/>
    <dgm:cxn modelId="{DA6FE345-51FA-4500-BCA9-85D1193FC116}" type="presParOf" srcId="{197E8312-632A-44EB-8E11-8C402AE060A1}" destId="{C545B958-82C0-458C-B489-1487F5523E1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581BA2-044B-4E22-BBDC-7748CEBEEE82}" type="doc">
      <dgm:prSet loTypeId="urn:microsoft.com/office/officeart/2005/8/layout/hList9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34F9B08D-D6B5-4EC7-BDBB-81579EB32F5B}">
      <dgm:prSet phldrT="[Текст]" custT="1"/>
      <dgm:spPr/>
      <dgm:t>
        <a:bodyPr/>
        <a:lstStyle/>
        <a:p>
          <a:r>
            <a:rPr lang="uk-UA" sz="2000" dirty="0" smtClean="0"/>
            <a:t>1</a:t>
          </a:r>
          <a:endParaRPr lang="uk-UA" sz="2000" dirty="0"/>
        </a:p>
      </dgm:t>
    </dgm:pt>
    <dgm:pt modelId="{168A8787-AB34-4173-A633-7FF9C0E61E8C}" type="parTrans" cxnId="{F399A085-FCC3-4C3A-AEF8-C899B150774F}">
      <dgm:prSet/>
      <dgm:spPr/>
      <dgm:t>
        <a:bodyPr/>
        <a:lstStyle/>
        <a:p>
          <a:endParaRPr lang="uk-UA" sz="2000"/>
        </a:p>
      </dgm:t>
    </dgm:pt>
    <dgm:pt modelId="{E4670B77-411E-4849-A463-51C26D6E5A34}" type="sibTrans" cxnId="{F399A085-FCC3-4C3A-AEF8-C899B150774F}">
      <dgm:prSet/>
      <dgm:spPr/>
      <dgm:t>
        <a:bodyPr/>
        <a:lstStyle/>
        <a:p>
          <a:endParaRPr lang="uk-UA" sz="2000"/>
        </a:p>
      </dgm:t>
    </dgm:pt>
    <dgm:pt modelId="{19DF50A8-1BC8-4E35-A5C2-5AF6EB538011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публікаційним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способом: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4A24B-156A-4ABD-AC6D-CFDC1022041B}" type="parTrans" cxnId="{B158D720-CA77-45C9-A020-87126711D519}">
      <dgm:prSet/>
      <dgm:spPr/>
      <dgm:t>
        <a:bodyPr/>
        <a:lstStyle/>
        <a:p>
          <a:endParaRPr lang="uk-UA" sz="2000"/>
        </a:p>
      </dgm:t>
    </dgm:pt>
    <dgm:pt modelId="{C38C78CA-0443-4549-9649-23141A2F1745}" type="sibTrans" cxnId="{B158D720-CA77-45C9-A020-87126711D519}">
      <dgm:prSet/>
      <dgm:spPr/>
      <dgm:t>
        <a:bodyPr/>
        <a:lstStyle/>
        <a:p>
          <a:endParaRPr lang="uk-UA" sz="2000"/>
        </a:p>
      </dgm:t>
    </dgm:pt>
    <dgm:pt modelId="{EFECE37E-4152-46BB-9B39-C7B163876776}">
      <dgm:prSet phldrT="[Текст]" custT="1"/>
      <dgm:spPr/>
      <dgm:t>
        <a:bodyPr/>
        <a:lstStyle/>
        <a:p>
          <a:r>
            <a:rPr lang="uk-UA" sz="2000" dirty="0" smtClean="0"/>
            <a:t>2</a:t>
          </a:r>
          <a:endParaRPr lang="uk-UA" sz="2000" dirty="0"/>
        </a:p>
      </dgm:t>
    </dgm:pt>
    <dgm:pt modelId="{A2537EBB-B3A6-4AE9-92BF-824C9E0F65DD}" type="parTrans" cxnId="{1DEB9B7E-F242-49DE-B670-3AD9AFE44F16}">
      <dgm:prSet/>
      <dgm:spPr/>
      <dgm:t>
        <a:bodyPr/>
        <a:lstStyle/>
        <a:p>
          <a:endParaRPr lang="uk-UA" sz="2000"/>
        </a:p>
      </dgm:t>
    </dgm:pt>
    <dgm:pt modelId="{5B35F8EC-A571-4379-97E7-3A00030C4791}" type="sibTrans" cxnId="{1DEB9B7E-F242-49DE-B670-3AD9AFE44F16}">
      <dgm:prSet/>
      <dgm:spPr/>
      <dgm:t>
        <a:bodyPr/>
        <a:lstStyle/>
        <a:p>
          <a:endParaRPr lang="uk-UA" sz="2000"/>
        </a:p>
      </dgm:t>
    </dgm:pt>
    <dgm:pt modelId="{830F7B5D-EFF4-45DB-9D64-9C9BCFFB9EC6}">
      <dgm:prSet phldrT="[Текст]" custT="1"/>
      <dgm:spPr/>
      <dgm:t>
        <a:bodyPr/>
        <a:lstStyle/>
        <a:p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реєстраційним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способом: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FD577D-1DF6-4121-AACC-D25914B19668}" type="parTrans" cxnId="{CC54BA65-0231-475E-8316-52BAE4DD539A}">
      <dgm:prSet/>
      <dgm:spPr/>
      <dgm:t>
        <a:bodyPr/>
        <a:lstStyle/>
        <a:p>
          <a:endParaRPr lang="uk-UA" sz="2000"/>
        </a:p>
      </dgm:t>
    </dgm:pt>
    <dgm:pt modelId="{5E704213-C12E-4C2D-8AB4-EE837E86479F}" type="sibTrans" cxnId="{CC54BA65-0231-475E-8316-52BAE4DD539A}">
      <dgm:prSet/>
      <dgm:spPr/>
      <dgm:t>
        <a:bodyPr/>
        <a:lstStyle/>
        <a:p>
          <a:endParaRPr lang="uk-UA" sz="2000"/>
        </a:p>
      </dgm:t>
    </dgm:pt>
    <dgm:pt modelId="{B6318422-F2FE-478D-8F6F-52AB38400BD9}">
      <dgm:prSet custT="1"/>
      <dgm:spPr/>
      <dgm:t>
        <a:bodyPr/>
        <a:lstStyle/>
        <a:p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твір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-&gt;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публікація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-&gt; право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власності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BABAEC-847F-4DC4-8828-ED1C77B4FDEB}" type="parTrans" cxnId="{F8C0E217-636B-4934-9E94-CE9D800065CE}">
      <dgm:prSet/>
      <dgm:spPr/>
      <dgm:t>
        <a:bodyPr/>
        <a:lstStyle/>
        <a:p>
          <a:endParaRPr lang="uk-UA" sz="2000"/>
        </a:p>
      </dgm:t>
    </dgm:pt>
    <dgm:pt modelId="{A92CA303-EC09-46B3-A536-BADA01F338C8}" type="sibTrans" cxnId="{F8C0E217-636B-4934-9E94-CE9D800065CE}">
      <dgm:prSet/>
      <dgm:spPr/>
      <dgm:t>
        <a:bodyPr/>
        <a:lstStyle/>
        <a:p>
          <a:endParaRPr lang="uk-UA" sz="2000"/>
        </a:p>
      </dgm:t>
    </dgm:pt>
    <dgm:pt modelId="{1563A250-16CB-4A30-96E0-D9B136297881}">
      <dgm:prSet custT="1"/>
      <dgm:spPr/>
      <dgm:t>
        <a:bodyPr/>
        <a:lstStyle/>
        <a:p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заява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автора на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реєстрацію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-&gt;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державне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агентство по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авторських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правах -&gt;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сертифікат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авторські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права. 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3D30E-E1D4-49B2-9DB0-B82F8A6186AD}" type="parTrans" cxnId="{1C77CAFA-9109-4770-83CB-9D513F534A04}">
      <dgm:prSet/>
      <dgm:spPr/>
      <dgm:t>
        <a:bodyPr/>
        <a:lstStyle/>
        <a:p>
          <a:endParaRPr lang="uk-UA" sz="2000"/>
        </a:p>
      </dgm:t>
    </dgm:pt>
    <dgm:pt modelId="{A21B5AE3-EB90-4EE4-BED0-5F465456C51C}" type="sibTrans" cxnId="{1C77CAFA-9109-4770-83CB-9D513F534A04}">
      <dgm:prSet/>
      <dgm:spPr/>
      <dgm:t>
        <a:bodyPr/>
        <a:lstStyle/>
        <a:p>
          <a:endParaRPr lang="uk-UA" sz="2000"/>
        </a:p>
      </dgm:t>
    </dgm:pt>
    <dgm:pt modelId="{F5478FE1-04B0-4912-BEF8-5E9F3D5552BC}" type="pres">
      <dgm:prSet presAssocID="{D9581BA2-044B-4E22-BBDC-7748CEBEEE8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8DC60F21-7B83-4464-8EA5-CE14408B3CB2}" type="pres">
      <dgm:prSet presAssocID="{34F9B08D-D6B5-4EC7-BDBB-81579EB32F5B}" presName="posSpace" presStyleCnt="0"/>
      <dgm:spPr/>
      <dgm:t>
        <a:bodyPr/>
        <a:lstStyle/>
        <a:p>
          <a:endParaRPr lang="uk-UA"/>
        </a:p>
      </dgm:t>
    </dgm:pt>
    <dgm:pt modelId="{1A0C7B00-44C3-4EB8-A4D1-3F447043D8BA}" type="pres">
      <dgm:prSet presAssocID="{34F9B08D-D6B5-4EC7-BDBB-81579EB32F5B}" presName="vertFlow" presStyleCnt="0"/>
      <dgm:spPr/>
      <dgm:t>
        <a:bodyPr/>
        <a:lstStyle/>
        <a:p>
          <a:endParaRPr lang="uk-UA"/>
        </a:p>
      </dgm:t>
    </dgm:pt>
    <dgm:pt modelId="{263D465A-B8B8-44D4-8233-3EF9F30853E2}" type="pres">
      <dgm:prSet presAssocID="{34F9B08D-D6B5-4EC7-BDBB-81579EB32F5B}" presName="topSpace" presStyleCnt="0"/>
      <dgm:spPr/>
      <dgm:t>
        <a:bodyPr/>
        <a:lstStyle/>
        <a:p>
          <a:endParaRPr lang="uk-UA"/>
        </a:p>
      </dgm:t>
    </dgm:pt>
    <dgm:pt modelId="{45DDC47F-3637-464B-8DE9-4E72BA7E92A4}" type="pres">
      <dgm:prSet presAssocID="{34F9B08D-D6B5-4EC7-BDBB-81579EB32F5B}" presName="firstComp" presStyleCnt="0"/>
      <dgm:spPr/>
      <dgm:t>
        <a:bodyPr/>
        <a:lstStyle/>
        <a:p>
          <a:endParaRPr lang="uk-UA"/>
        </a:p>
      </dgm:t>
    </dgm:pt>
    <dgm:pt modelId="{B4880E59-7DA3-4A62-9024-718399DC9BF3}" type="pres">
      <dgm:prSet presAssocID="{34F9B08D-D6B5-4EC7-BDBB-81579EB32F5B}" presName="firstChild" presStyleLbl="bgAccFollowNode1" presStyleIdx="0" presStyleCnt="4"/>
      <dgm:spPr/>
      <dgm:t>
        <a:bodyPr/>
        <a:lstStyle/>
        <a:p>
          <a:endParaRPr lang="uk-UA"/>
        </a:p>
      </dgm:t>
    </dgm:pt>
    <dgm:pt modelId="{45DDA66D-1C27-4E62-847B-EFCB7AD26F9F}" type="pres">
      <dgm:prSet presAssocID="{34F9B08D-D6B5-4EC7-BDBB-81579EB32F5B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0308AB-2E24-47FC-BEEA-DE16E1B24730}" type="pres">
      <dgm:prSet presAssocID="{B6318422-F2FE-478D-8F6F-52AB38400BD9}" presName="comp" presStyleCnt="0"/>
      <dgm:spPr/>
      <dgm:t>
        <a:bodyPr/>
        <a:lstStyle/>
        <a:p>
          <a:endParaRPr lang="uk-UA"/>
        </a:p>
      </dgm:t>
    </dgm:pt>
    <dgm:pt modelId="{EC7B1DFF-3FFC-4CF9-81FD-93E0411EF0C5}" type="pres">
      <dgm:prSet presAssocID="{B6318422-F2FE-478D-8F6F-52AB38400BD9}" presName="child" presStyleLbl="bgAccFollowNode1" presStyleIdx="1" presStyleCnt="4" custScaleY="127472"/>
      <dgm:spPr/>
      <dgm:t>
        <a:bodyPr/>
        <a:lstStyle/>
        <a:p>
          <a:endParaRPr lang="uk-UA"/>
        </a:p>
      </dgm:t>
    </dgm:pt>
    <dgm:pt modelId="{71A4E22D-A961-46BA-B736-ED1A8D343268}" type="pres">
      <dgm:prSet presAssocID="{B6318422-F2FE-478D-8F6F-52AB38400BD9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FD9BE8-D36C-4641-BC2C-79EF5CE0A92E}" type="pres">
      <dgm:prSet presAssocID="{34F9B08D-D6B5-4EC7-BDBB-81579EB32F5B}" presName="negSpace" presStyleCnt="0"/>
      <dgm:spPr/>
      <dgm:t>
        <a:bodyPr/>
        <a:lstStyle/>
        <a:p>
          <a:endParaRPr lang="uk-UA"/>
        </a:p>
      </dgm:t>
    </dgm:pt>
    <dgm:pt modelId="{9949A491-9420-496C-A777-C04ED3136C0B}" type="pres">
      <dgm:prSet presAssocID="{34F9B08D-D6B5-4EC7-BDBB-81579EB32F5B}" presName="circle" presStyleLbl="node1" presStyleIdx="0" presStyleCnt="2"/>
      <dgm:spPr/>
      <dgm:t>
        <a:bodyPr/>
        <a:lstStyle/>
        <a:p>
          <a:endParaRPr lang="uk-UA"/>
        </a:p>
      </dgm:t>
    </dgm:pt>
    <dgm:pt modelId="{BB4796EA-BB9A-42AD-86DB-E6B2DDC7DEFA}" type="pres">
      <dgm:prSet presAssocID="{E4670B77-411E-4849-A463-51C26D6E5A34}" presName="transSpace" presStyleCnt="0"/>
      <dgm:spPr/>
      <dgm:t>
        <a:bodyPr/>
        <a:lstStyle/>
        <a:p>
          <a:endParaRPr lang="uk-UA"/>
        </a:p>
      </dgm:t>
    </dgm:pt>
    <dgm:pt modelId="{AA95E963-0AAF-4C7B-925E-2A2CEBE62816}" type="pres">
      <dgm:prSet presAssocID="{EFECE37E-4152-46BB-9B39-C7B163876776}" presName="posSpace" presStyleCnt="0"/>
      <dgm:spPr/>
      <dgm:t>
        <a:bodyPr/>
        <a:lstStyle/>
        <a:p>
          <a:endParaRPr lang="uk-UA"/>
        </a:p>
      </dgm:t>
    </dgm:pt>
    <dgm:pt modelId="{B9C13F5E-6E06-4CDA-B9D8-15A4A5CE36B5}" type="pres">
      <dgm:prSet presAssocID="{EFECE37E-4152-46BB-9B39-C7B163876776}" presName="vertFlow" presStyleCnt="0"/>
      <dgm:spPr/>
      <dgm:t>
        <a:bodyPr/>
        <a:lstStyle/>
        <a:p>
          <a:endParaRPr lang="uk-UA"/>
        </a:p>
      </dgm:t>
    </dgm:pt>
    <dgm:pt modelId="{903D4402-3D7F-426B-8A9F-425AAB8306DB}" type="pres">
      <dgm:prSet presAssocID="{EFECE37E-4152-46BB-9B39-C7B163876776}" presName="topSpace" presStyleCnt="0"/>
      <dgm:spPr/>
      <dgm:t>
        <a:bodyPr/>
        <a:lstStyle/>
        <a:p>
          <a:endParaRPr lang="uk-UA"/>
        </a:p>
      </dgm:t>
    </dgm:pt>
    <dgm:pt modelId="{92F6B60D-5901-4B69-A0E5-53FA13CF2C81}" type="pres">
      <dgm:prSet presAssocID="{EFECE37E-4152-46BB-9B39-C7B163876776}" presName="firstComp" presStyleCnt="0"/>
      <dgm:spPr/>
      <dgm:t>
        <a:bodyPr/>
        <a:lstStyle/>
        <a:p>
          <a:endParaRPr lang="uk-UA"/>
        </a:p>
      </dgm:t>
    </dgm:pt>
    <dgm:pt modelId="{9D4672C4-F619-4862-BE4C-D49524028D53}" type="pres">
      <dgm:prSet presAssocID="{EFECE37E-4152-46BB-9B39-C7B163876776}" presName="firstChild" presStyleLbl="bgAccFollowNode1" presStyleIdx="2" presStyleCnt="4"/>
      <dgm:spPr/>
      <dgm:t>
        <a:bodyPr/>
        <a:lstStyle/>
        <a:p>
          <a:endParaRPr lang="uk-UA"/>
        </a:p>
      </dgm:t>
    </dgm:pt>
    <dgm:pt modelId="{C89EC92D-78B1-4CF0-AE3B-892B0EECC2DF}" type="pres">
      <dgm:prSet presAssocID="{EFECE37E-4152-46BB-9B39-C7B163876776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16387D-890B-43C8-A6FA-83FDFEC89B6A}" type="pres">
      <dgm:prSet presAssocID="{1563A250-16CB-4A30-96E0-D9B136297881}" presName="comp" presStyleCnt="0"/>
      <dgm:spPr/>
      <dgm:t>
        <a:bodyPr/>
        <a:lstStyle/>
        <a:p>
          <a:endParaRPr lang="uk-UA"/>
        </a:p>
      </dgm:t>
    </dgm:pt>
    <dgm:pt modelId="{80AB9719-FA84-4AC2-9FCA-450BCDC85BC9}" type="pres">
      <dgm:prSet presAssocID="{1563A250-16CB-4A30-96E0-D9B136297881}" presName="child" presStyleLbl="bgAccFollowNode1" presStyleIdx="3" presStyleCnt="4" custScaleY="126014"/>
      <dgm:spPr/>
      <dgm:t>
        <a:bodyPr/>
        <a:lstStyle/>
        <a:p>
          <a:endParaRPr lang="uk-UA"/>
        </a:p>
      </dgm:t>
    </dgm:pt>
    <dgm:pt modelId="{7CF9EEC7-B399-4DCF-B16E-3C1C2DDB4EDF}" type="pres">
      <dgm:prSet presAssocID="{1563A250-16CB-4A30-96E0-D9B136297881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7914D2-3200-4942-ABAC-1A9D37BBA103}" type="pres">
      <dgm:prSet presAssocID="{EFECE37E-4152-46BB-9B39-C7B163876776}" presName="negSpace" presStyleCnt="0"/>
      <dgm:spPr/>
      <dgm:t>
        <a:bodyPr/>
        <a:lstStyle/>
        <a:p>
          <a:endParaRPr lang="uk-UA"/>
        </a:p>
      </dgm:t>
    </dgm:pt>
    <dgm:pt modelId="{3A68A14A-3ED2-42E2-A2AF-FF4EB34C2BA0}" type="pres">
      <dgm:prSet presAssocID="{EFECE37E-4152-46BB-9B39-C7B163876776}" presName="circle" presStyleLbl="node1" presStyleIdx="1" presStyleCnt="2"/>
      <dgm:spPr/>
      <dgm:t>
        <a:bodyPr/>
        <a:lstStyle/>
        <a:p>
          <a:endParaRPr lang="uk-UA"/>
        </a:p>
      </dgm:t>
    </dgm:pt>
  </dgm:ptLst>
  <dgm:cxnLst>
    <dgm:cxn modelId="{CFB48844-51B9-4B54-BECB-54B7B95AC040}" type="presOf" srcId="{830F7B5D-EFF4-45DB-9D64-9C9BCFFB9EC6}" destId="{C89EC92D-78B1-4CF0-AE3B-892B0EECC2DF}" srcOrd="1" destOrd="0" presId="urn:microsoft.com/office/officeart/2005/8/layout/hList9"/>
    <dgm:cxn modelId="{1DEB9B7E-F242-49DE-B670-3AD9AFE44F16}" srcId="{D9581BA2-044B-4E22-BBDC-7748CEBEEE82}" destId="{EFECE37E-4152-46BB-9B39-C7B163876776}" srcOrd="1" destOrd="0" parTransId="{A2537EBB-B3A6-4AE9-92BF-824C9E0F65DD}" sibTransId="{5B35F8EC-A571-4379-97E7-3A00030C4791}"/>
    <dgm:cxn modelId="{CC54BA65-0231-475E-8316-52BAE4DD539A}" srcId="{EFECE37E-4152-46BB-9B39-C7B163876776}" destId="{830F7B5D-EFF4-45DB-9D64-9C9BCFFB9EC6}" srcOrd="0" destOrd="0" parTransId="{F2FD577D-1DF6-4121-AACC-D25914B19668}" sibTransId="{5E704213-C12E-4C2D-8AB4-EE837E86479F}"/>
    <dgm:cxn modelId="{834400F5-528D-4069-BE74-07805B01B5E1}" type="presOf" srcId="{D9581BA2-044B-4E22-BBDC-7748CEBEEE82}" destId="{F5478FE1-04B0-4912-BEF8-5E9F3D5552BC}" srcOrd="0" destOrd="0" presId="urn:microsoft.com/office/officeart/2005/8/layout/hList9"/>
    <dgm:cxn modelId="{5E7FA4CE-D05A-4B1E-AB68-15213EBC6871}" type="presOf" srcId="{830F7B5D-EFF4-45DB-9D64-9C9BCFFB9EC6}" destId="{9D4672C4-F619-4862-BE4C-D49524028D53}" srcOrd="0" destOrd="0" presId="urn:microsoft.com/office/officeart/2005/8/layout/hList9"/>
    <dgm:cxn modelId="{2523AE16-C572-45A5-BEC9-3033357A3BA1}" type="presOf" srcId="{EFECE37E-4152-46BB-9B39-C7B163876776}" destId="{3A68A14A-3ED2-42E2-A2AF-FF4EB34C2BA0}" srcOrd="0" destOrd="0" presId="urn:microsoft.com/office/officeart/2005/8/layout/hList9"/>
    <dgm:cxn modelId="{180EF4B2-9858-4894-938E-6A66F57EEA6D}" type="presOf" srcId="{B6318422-F2FE-478D-8F6F-52AB38400BD9}" destId="{71A4E22D-A961-46BA-B736-ED1A8D343268}" srcOrd="1" destOrd="0" presId="urn:microsoft.com/office/officeart/2005/8/layout/hList9"/>
    <dgm:cxn modelId="{BE7E71B9-6A13-4AE9-831B-2E6E32FFD761}" type="presOf" srcId="{1563A250-16CB-4A30-96E0-D9B136297881}" destId="{7CF9EEC7-B399-4DCF-B16E-3C1C2DDB4EDF}" srcOrd="1" destOrd="0" presId="urn:microsoft.com/office/officeart/2005/8/layout/hList9"/>
    <dgm:cxn modelId="{FD4BBA9C-56AC-4A00-AFA8-02258B6EB992}" type="presOf" srcId="{19DF50A8-1BC8-4E35-A5C2-5AF6EB538011}" destId="{B4880E59-7DA3-4A62-9024-718399DC9BF3}" srcOrd="0" destOrd="0" presId="urn:microsoft.com/office/officeart/2005/8/layout/hList9"/>
    <dgm:cxn modelId="{686D2C25-38DB-43AB-B657-FF87178DD5FD}" type="presOf" srcId="{34F9B08D-D6B5-4EC7-BDBB-81579EB32F5B}" destId="{9949A491-9420-496C-A777-C04ED3136C0B}" srcOrd="0" destOrd="0" presId="urn:microsoft.com/office/officeart/2005/8/layout/hList9"/>
    <dgm:cxn modelId="{F399A085-FCC3-4C3A-AEF8-C899B150774F}" srcId="{D9581BA2-044B-4E22-BBDC-7748CEBEEE82}" destId="{34F9B08D-D6B5-4EC7-BDBB-81579EB32F5B}" srcOrd="0" destOrd="0" parTransId="{168A8787-AB34-4173-A633-7FF9C0E61E8C}" sibTransId="{E4670B77-411E-4849-A463-51C26D6E5A34}"/>
    <dgm:cxn modelId="{1C77CAFA-9109-4770-83CB-9D513F534A04}" srcId="{EFECE37E-4152-46BB-9B39-C7B163876776}" destId="{1563A250-16CB-4A30-96E0-D9B136297881}" srcOrd="1" destOrd="0" parTransId="{DAB3D30E-E1D4-49B2-9DB0-B82F8A6186AD}" sibTransId="{A21B5AE3-EB90-4EE4-BED0-5F465456C51C}"/>
    <dgm:cxn modelId="{F8C0E217-636B-4934-9E94-CE9D800065CE}" srcId="{34F9B08D-D6B5-4EC7-BDBB-81579EB32F5B}" destId="{B6318422-F2FE-478D-8F6F-52AB38400BD9}" srcOrd="1" destOrd="0" parTransId="{5EBABAEC-847F-4DC4-8828-ED1C77B4FDEB}" sibTransId="{A92CA303-EC09-46B3-A536-BADA01F338C8}"/>
    <dgm:cxn modelId="{733811A3-057F-4AD3-AD4C-089ACF530092}" type="presOf" srcId="{B6318422-F2FE-478D-8F6F-52AB38400BD9}" destId="{EC7B1DFF-3FFC-4CF9-81FD-93E0411EF0C5}" srcOrd="0" destOrd="0" presId="urn:microsoft.com/office/officeart/2005/8/layout/hList9"/>
    <dgm:cxn modelId="{CDEEC3EC-CA53-4FA4-BE1F-2B6DE56056F4}" type="presOf" srcId="{1563A250-16CB-4A30-96E0-D9B136297881}" destId="{80AB9719-FA84-4AC2-9FCA-450BCDC85BC9}" srcOrd="0" destOrd="0" presId="urn:microsoft.com/office/officeart/2005/8/layout/hList9"/>
    <dgm:cxn modelId="{B158D720-CA77-45C9-A020-87126711D519}" srcId="{34F9B08D-D6B5-4EC7-BDBB-81579EB32F5B}" destId="{19DF50A8-1BC8-4E35-A5C2-5AF6EB538011}" srcOrd="0" destOrd="0" parTransId="{6004A24B-156A-4ABD-AC6D-CFDC1022041B}" sibTransId="{C38C78CA-0443-4549-9649-23141A2F1745}"/>
    <dgm:cxn modelId="{92F7A6C3-9A77-4AAA-9674-B3D3CAF8CE8C}" type="presOf" srcId="{19DF50A8-1BC8-4E35-A5C2-5AF6EB538011}" destId="{45DDA66D-1C27-4E62-847B-EFCB7AD26F9F}" srcOrd="1" destOrd="0" presId="urn:microsoft.com/office/officeart/2005/8/layout/hList9"/>
    <dgm:cxn modelId="{C940D398-802C-4882-B102-F0A70AE6F8EC}" type="presParOf" srcId="{F5478FE1-04B0-4912-BEF8-5E9F3D5552BC}" destId="{8DC60F21-7B83-4464-8EA5-CE14408B3CB2}" srcOrd="0" destOrd="0" presId="urn:microsoft.com/office/officeart/2005/8/layout/hList9"/>
    <dgm:cxn modelId="{9D5FFDE5-FA0C-47DF-AC1C-1B7F9391B3E4}" type="presParOf" srcId="{F5478FE1-04B0-4912-BEF8-5E9F3D5552BC}" destId="{1A0C7B00-44C3-4EB8-A4D1-3F447043D8BA}" srcOrd="1" destOrd="0" presId="urn:microsoft.com/office/officeart/2005/8/layout/hList9"/>
    <dgm:cxn modelId="{D4B10721-84CE-42AF-B0D6-537AB6E0DA46}" type="presParOf" srcId="{1A0C7B00-44C3-4EB8-A4D1-3F447043D8BA}" destId="{263D465A-B8B8-44D4-8233-3EF9F30853E2}" srcOrd="0" destOrd="0" presId="urn:microsoft.com/office/officeart/2005/8/layout/hList9"/>
    <dgm:cxn modelId="{AA5A3414-D4B0-49F5-8C77-4735FC470E00}" type="presParOf" srcId="{1A0C7B00-44C3-4EB8-A4D1-3F447043D8BA}" destId="{45DDC47F-3637-464B-8DE9-4E72BA7E92A4}" srcOrd="1" destOrd="0" presId="urn:microsoft.com/office/officeart/2005/8/layout/hList9"/>
    <dgm:cxn modelId="{2F3BC576-A7B9-4F05-9F15-390688E957A6}" type="presParOf" srcId="{45DDC47F-3637-464B-8DE9-4E72BA7E92A4}" destId="{B4880E59-7DA3-4A62-9024-718399DC9BF3}" srcOrd="0" destOrd="0" presId="urn:microsoft.com/office/officeart/2005/8/layout/hList9"/>
    <dgm:cxn modelId="{99FDEB50-FAB3-4469-AF9D-8115F44F1C6E}" type="presParOf" srcId="{45DDC47F-3637-464B-8DE9-4E72BA7E92A4}" destId="{45DDA66D-1C27-4E62-847B-EFCB7AD26F9F}" srcOrd="1" destOrd="0" presId="urn:microsoft.com/office/officeart/2005/8/layout/hList9"/>
    <dgm:cxn modelId="{AB1E5639-0471-4234-98AB-5396C0FC2830}" type="presParOf" srcId="{1A0C7B00-44C3-4EB8-A4D1-3F447043D8BA}" destId="{EE0308AB-2E24-47FC-BEEA-DE16E1B24730}" srcOrd="2" destOrd="0" presId="urn:microsoft.com/office/officeart/2005/8/layout/hList9"/>
    <dgm:cxn modelId="{3ED0EC21-75A9-434D-A12C-733DB0D5CF90}" type="presParOf" srcId="{EE0308AB-2E24-47FC-BEEA-DE16E1B24730}" destId="{EC7B1DFF-3FFC-4CF9-81FD-93E0411EF0C5}" srcOrd="0" destOrd="0" presId="urn:microsoft.com/office/officeart/2005/8/layout/hList9"/>
    <dgm:cxn modelId="{93FD9523-1D47-485D-93ED-09CE78C5B2F5}" type="presParOf" srcId="{EE0308AB-2E24-47FC-BEEA-DE16E1B24730}" destId="{71A4E22D-A961-46BA-B736-ED1A8D343268}" srcOrd="1" destOrd="0" presId="urn:microsoft.com/office/officeart/2005/8/layout/hList9"/>
    <dgm:cxn modelId="{1D8B1F74-2EBD-4CEE-BE89-E68B0B257E61}" type="presParOf" srcId="{F5478FE1-04B0-4912-BEF8-5E9F3D5552BC}" destId="{68FD9BE8-D36C-4641-BC2C-79EF5CE0A92E}" srcOrd="2" destOrd="0" presId="urn:microsoft.com/office/officeart/2005/8/layout/hList9"/>
    <dgm:cxn modelId="{FF5A41F4-075A-44A2-860C-88B299B29F74}" type="presParOf" srcId="{F5478FE1-04B0-4912-BEF8-5E9F3D5552BC}" destId="{9949A491-9420-496C-A777-C04ED3136C0B}" srcOrd="3" destOrd="0" presId="urn:microsoft.com/office/officeart/2005/8/layout/hList9"/>
    <dgm:cxn modelId="{0E05AAEB-8F62-462D-A3C5-33C4F9921B19}" type="presParOf" srcId="{F5478FE1-04B0-4912-BEF8-5E9F3D5552BC}" destId="{BB4796EA-BB9A-42AD-86DB-E6B2DDC7DEFA}" srcOrd="4" destOrd="0" presId="urn:microsoft.com/office/officeart/2005/8/layout/hList9"/>
    <dgm:cxn modelId="{CA1FE1AD-0804-4604-A396-D32F874B1291}" type="presParOf" srcId="{F5478FE1-04B0-4912-BEF8-5E9F3D5552BC}" destId="{AA95E963-0AAF-4C7B-925E-2A2CEBE62816}" srcOrd="5" destOrd="0" presId="urn:microsoft.com/office/officeart/2005/8/layout/hList9"/>
    <dgm:cxn modelId="{4D8C4914-1A58-40A4-8CC0-5D585B8A93D9}" type="presParOf" srcId="{F5478FE1-04B0-4912-BEF8-5E9F3D5552BC}" destId="{B9C13F5E-6E06-4CDA-B9D8-15A4A5CE36B5}" srcOrd="6" destOrd="0" presId="urn:microsoft.com/office/officeart/2005/8/layout/hList9"/>
    <dgm:cxn modelId="{1C6B7E11-AEE9-46C0-BC63-DE39FDB70F1D}" type="presParOf" srcId="{B9C13F5E-6E06-4CDA-B9D8-15A4A5CE36B5}" destId="{903D4402-3D7F-426B-8A9F-425AAB8306DB}" srcOrd="0" destOrd="0" presId="urn:microsoft.com/office/officeart/2005/8/layout/hList9"/>
    <dgm:cxn modelId="{D2BAC286-A826-4B51-99E0-6545E25AB0A5}" type="presParOf" srcId="{B9C13F5E-6E06-4CDA-B9D8-15A4A5CE36B5}" destId="{92F6B60D-5901-4B69-A0E5-53FA13CF2C81}" srcOrd="1" destOrd="0" presId="urn:microsoft.com/office/officeart/2005/8/layout/hList9"/>
    <dgm:cxn modelId="{A22ED6E9-E635-4E3C-99BE-244F5E1DBDB2}" type="presParOf" srcId="{92F6B60D-5901-4B69-A0E5-53FA13CF2C81}" destId="{9D4672C4-F619-4862-BE4C-D49524028D53}" srcOrd="0" destOrd="0" presId="urn:microsoft.com/office/officeart/2005/8/layout/hList9"/>
    <dgm:cxn modelId="{C4281665-BF4C-433A-A0F9-56EBF761D2F6}" type="presParOf" srcId="{92F6B60D-5901-4B69-A0E5-53FA13CF2C81}" destId="{C89EC92D-78B1-4CF0-AE3B-892B0EECC2DF}" srcOrd="1" destOrd="0" presId="urn:microsoft.com/office/officeart/2005/8/layout/hList9"/>
    <dgm:cxn modelId="{4472D593-13E5-4E5A-BC1C-FBE126E22AB7}" type="presParOf" srcId="{B9C13F5E-6E06-4CDA-B9D8-15A4A5CE36B5}" destId="{C916387D-890B-43C8-A6FA-83FDFEC89B6A}" srcOrd="2" destOrd="0" presId="urn:microsoft.com/office/officeart/2005/8/layout/hList9"/>
    <dgm:cxn modelId="{0E3B015C-60E5-4400-B234-57DAE36292B0}" type="presParOf" srcId="{C916387D-890B-43C8-A6FA-83FDFEC89B6A}" destId="{80AB9719-FA84-4AC2-9FCA-450BCDC85BC9}" srcOrd="0" destOrd="0" presId="urn:microsoft.com/office/officeart/2005/8/layout/hList9"/>
    <dgm:cxn modelId="{6B9FBECD-F7A7-4440-8179-7FF5D23BD25D}" type="presParOf" srcId="{C916387D-890B-43C8-A6FA-83FDFEC89B6A}" destId="{7CF9EEC7-B399-4DCF-B16E-3C1C2DDB4EDF}" srcOrd="1" destOrd="0" presId="urn:microsoft.com/office/officeart/2005/8/layout/hList9"/>
    <dgm:cxn modelId="{807CE612-1B6A-4E91-BC6C-AF341D1FACA7}" type="presParOf" srcId="{F5478FE1-04B0-4912-BEF8-5E9F3D5552BC}" destId="{C97914D2-3200-4942-ABAC-1A9D37BBA103}" srcOrd="7" destOrd="0" presId="urn:microsoft.com/office/officeart/2005/8/layout/hList9"/>
    <dgm:cxn modelId="{4833A372-A553-432C-99F7-0542C6CDCE8A}" type="presParOf" srcId="{F5478FE1-04B0-4912-BEF8-5E9F3D5552BC}" destId="{3A68A14A-3ED2-42E2-A2AF-FF4EB34C2BA0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52C6F5-0CD8-4445-AF72-EF2F920B0737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C46E761C-51ED-48EF-9D6B-1A29AF18D471}">
      <dgm:prSet phldrT="[Текст]" custT="1"/>
      <dgm:spPr/>
      <dgm:t>
        <a:bodyPr/>
        <a:lstStyle/>
        <a:p>
          <a:r>
            <a:rPr lang="ru-RU" sz="2000" b="1" dirty="0" err="1" smtClean="0"/>
            <a:t>акти</a:t>
          </a:r>
          <a:r>
            <a:rPr lang="ru-RU" sz="2000" b="1" dirty="0" smtClean="0"/>
            <a:t> </a:t>
          </a:r>
          <a:r>
            <a:rPr lang="ru-RU" sz="2000" b="1" dirty="0" err="1" smtClean="0"/>
            <a:t>органів</a:t>
          </a:r>
          <a:r>
            <a:rPr lang="ru-RU" sz="2000" b="1" dirty="0" smtClean="0"/>
            <a:t> </a:t>
          </a:r>
          <a:r>
            <a:rPr lang="ru-RU" sz="2000" b="1" dirty="0" err="1" smtClean="0"/>
            <a:t>державної</a:t>
          </a:r>
          <a:r>
            <a:rPr lang="ru-RU" sz="2000" b="1" dirty="0" smtClean="0"/>
            <a:t> </a:t>
          </a:r>
          <a:r>
            <a:rPr lang="ru-RU" sz="2000" b="1" dirty="0" err="1" smtClean="0"/>
            <a:t>влади</a:t>
          </a:r>
          <a:r>
            <a:rPr lang="ru-RU" sz="2000" b="1" dirty="0" smtClean="0"/>
            <a:t> та </a:t>
          </a:r>
          <a:r>
            <a:rPr lang="ru-RU" sz="2000" b="1" dirty="0" err="1" smtClean="0"/>
            <a:t>органів</a:t>
          </a:r>
          <a:r>
            <a:rPr lang="ru-RU" sz="2000" b="1" dirty="0" smtClean="0"/>
            <a:t> </a:t>
          </a:r>
          <a:r>
            <a:rPr lang="ru-RU" sz="2000" b="1" dirty="0" err="1" smtClean="0"/>
            <a:t>місцевого</a:t>
          </a:r>
          <a:r>
            <a:rPr lang="ru-RU" sz="2000" b="1" dirty="0" smtClean="0"/>
            <a:t> </a:t>
          </a:r>
          <a:r>
            <a:rPr lang="ru-RU" sz="2000" b="1" dirty="0" err="1" smtClean="0"/>
            <a:t>самоврядування</a:t>
          </a:r>
          <a:r>
            <a:rPr lang="ru-RU" sz="2000" b="1" dirty="0" smtClean="0"/>
            <a:t> (</a:t>
          </a:r>
          <a:r>
            <a:rPr lang="ru-RU" sz="2000" b="1" dirty="0" err="1" smtClean="0"/>
            <a:t>закони</a:t>
          </a:r>
          <a:r>
            <a:rPr lang="ru-RU" sz="2000" b="1" dirty="0" smtClean="0"/>
            <a:t>, </a:t>
          </a:r>
          <a:r>
            <a:rPr lang="ru-RU" sz="2000" b="1" dirty="0" err="1" smtClean="0"/>
            <a:t>укази</a:t>
          </a:r>
          <a:r>
            <a:rPr lang="ru-RU" sz="2000" b="1" dirty="0" smtClean="0"/>
            <a:t>, постанови, </a:t>
          </a:r>
          <a:r>
            <a:rPr lang="ru-RU" sz="2000" b="1" dirty="0" err="1" smtClean="0"/>
            <a:t>рішення</a:t>
          </a:r>
          <a:r>
            <a:rPr lang="ru-RU" sz="2000" b="1" dirty="0" smtClean="0"/>
            <a:t> </a:t>
          </a:r>
          <a:r>
            <a:rPr lang="ru-RU" sz="2000" b="1" dirty="0" err="1" smtClean="0"/>
            <a:t>тощо</a:t>
          </a:r>
          <a:r>
            <a:rPr lang="ru-RU" sz="2000" b="1" dirty="0" smtClean="0"/>
            <a:t>), а </a:t>
          </a:r>
          <a:r>
            <a:rPr lang="ru-RU" sz="2000" b="1" dirty="0" err="1" smtClean="0"/>
            <a:t>також</a:t>
          </a:r>
          <a:r>
            <a:rPr lang="ru-RU" sz="2000" b="1" dirty="0" smtClean="0"/>
            <a:t> </a:t>
          </a:r>
          <a:r>
            <a:rPr lang="ru-RU" sz="2000" b="1" dirty="0" err="1" smtClean="0"/>
            <a:t>їх</a:t>
          </a:r>
          <a:r>
            <a:rPr lang="ru-RU" sz="2000" b="1" dirty="0" smtClean="0"/>
            <a:t> </a:t>
          </a:r>
          <a:r>
            <a:rPr lang="ru-RU" sz="2000" b="1" dirty="0" err="1" smtClean="0"/>
            <a:t>офіційні</a:t>
          </a:r>
          <a:r>
            <a:rPr lang="ru-RU" sz="2000" b="1" dirty="0" smtClean="0"/>
            <a:t> </a:t>
          </a:r>
          <a:r>
            <a:rPr lang="ru-RU" sz="2000" b="1" dirty="0" err="1" smtClean="0"/>
            <a:t>переклади</a:t>
          </a:r>
          <a:r>
            <a:rPr lang="ru-RU" sz="2000" b="1" dirty="0" smtClean="0"/>
            <a:t>;</a:t>
          </a:r>
          <a:endParaRPr lang="uk-UA" sz="2000" dirty="0"/>
        </a:p>
      </dgm:t>
    </dgm:pt>
    <dgm:pt modelId="{5964412E-9A98-4C01-94E7-4D8F538850BC}" type="parTrans" cxnId="{DD08343D-7867-453D-99A3-B4996C1DD7DC}">
      <dgm:prSet/>
      <dgm:spPr/>
      <dgm:t>
        <a:bodyPr/>
        <a:lstStyle/>
        <a:p>
          <a:endParaRPr lang="uk-UA" sz="2000"/>
        </a:p>
      </dgm:t>
    </dgm:pt>
    <dgm:pt modelId="{4E2376D4-10D2-4DA8-9889-E45E570BB6AF}" type="sibTrans" cxnId="{DD08343D-7867-453D-99A3-B4996C1DD7DC}">
      <dgm:prSet/>
      <dgm:spPr/>
      <dgm:t>
        <a:bodyPr/>
        <a:lstStyle/>
        <a:p>
          <a:endParaRPr lang="uk-UA" sz="2000"/>
        </a:p>
      </dgm:t>
    </dgm:pt>
    <dgm:pt modelId="{197FC3C4-15DE-4F39-841F-8998AF6B3A11}">
      <dgm:prSet phldrT="[Текст]" custT="1"/>
      <dgm:spPr/>
      <dgm:t>
        <a:bodyPr/>
        <a:lstStyle/>
        <a:p>
          <a:r>
            <a:rPr lang="ru-RU" sz="2000" b="1" dirty="0" err="1" smtClean="0"/>
            <a:t>державні</a:t>
          </a:r>
          <a:r>
            <a:rPr lang="ru-RU" sz="2000" b="1" dirty="0" smtClean="0"/>
            <a:t> </a:t>
          </a:r>
          <a:r>
            <a:rPr lang="ru-RU" sz="2000" b="1" dirty="0" err="1" smtClean="0"/>
            <a:t>символи</a:t>
          </a:r>
          <a:r>
            <a:rPr lang="ru-RU" sz="2000" b="1" dirty="0" smtClean="0"/>
            <a:t> </a:t>
          </a:r>
          <a:r>
            <a:rPr lang="ru-RU" sz="2000" b="1" dirty="0" err="1" smtClean="0"/>
            <a:t>України</a:t>
          </a:r>
          <a:r>
            <a:rPr lang="ru-RU" sz="2000" b="1" dirty="0" smtClean="0"/>
            <a:t>, </a:t>
          </a:r>
          <a:r>
            <a:rPr lang="ru-RU" sz="2000" b="1" dirty="0" err="1" smtClean="0"/>
            <a:t>грошові</a:t>
          </a:r>
          <a:r>
            <a:rPr lang="ru-RU" sz="2000" b="1" dirty="0" smtClean="0"/>
            <a:t> знаки, </a:t>
          </a:r>
          <a:r>
            <a:rPr lang="ru-RU" sz="2000" b="1" dirty="0" err="1" smtClean="0"/>
            <a:t>емблеми</a:t>
          </a:r>
          <a:r>
            <a:rPr lang="ru-RU" sz="2000" b="1" dirty="0" smtClean="0"/>
            <a:t> </a:t>
          </a:r>
          <a:r>
            <a:rPr lang="ru-RU" sz="2000" b="1" dirty="0" err="1" smtClean="0"/>
            <a:t>тощо</a:t>
          </a:r>
          <a:r>
            <a:rPr lang="ru-RU" sz="2000" b="1" dirty="0" smtClean="0"/>
            <a:t>, </a:t>
          </a:r>
          <a:r>
            <a:rPr lang="ru-RU" sz="2000" b="1" dirty="0" err="1" smtClean="0"/>
            <a:t>затверджені</a:t>
          </a:r>
          <a:r>
            <a:rPr lang="ru-RU" sz="2000" b="1" dirty="0" smtClean="0"/>
            <a:t> органами </a:t>
          </a:r>
          <a:r>
            <a:rPr lang="ru-RU" sz="2000" b="1" dirty="0" err="1" smtClean="0"/>
            <a:t>державної</a:t>
          </a:r>
          <a:r>
            <a:rPr lang="ru-RU" sz="2000" b="1" dirty="0" smtClean="0"/>
            <a:t> </a:t>
          </a:r>
          <a:r>
            <a:rPr lang="ru-RU" sz="2000" b="1" dirty="0" err="1" smtClean="0"/>
            <a:t>влади</a:t>
          </a:r>
          <a:r>
            <a:rPr lang="ru-RU" sz="2000" b="1" dirty="0" smtClean="0"/>
            <a:t>;</a:t>
          </a:r>
          <a:endParaRPr lang="uk-UA" sz="2000" dirty="0"/>
        </a:p>
      </dgm:t>
    </dgm:pt>
    <dgm:pt modelId="{9A10A0AF-328E-4422-990A-E9EF766E9C16}" type="parTrans" cxnId="{212AE4D6-3E4B-49EC-BB16-6A5AD43FC6C9}">
      <dgm:prSet/>
      <dgm:spPr/>
      <dgm:t>
        <a:bodyPr/>
        <a:lstStyle/>
        <a:p>
          <a:endParaRPr lang="uk-UA" sz="2000"/>
        </a:p>
      </dgm:t>
    </dgm:pt>
    <dgm:pt modelId="{BA4E4D52-4CCC-493B-9305-78AB65F796F1}" type="sibTrans" cxnId="{212AE4D6-3E4B-49EC-BB16-6A5AD43FC6C9}">
      <dgm:prSet/>
      <dgm:spPr/>
      <dgm:t>
        <a:bodyPr/>
        <a:lstStyle/>
        <a:p>
          <a:endParaRPr lang="uk-UA" sz="2000"/>
        </a:p>
      </dgm:t>
    </dgm:pt>
    <dgm:pt modelId="{47D92555-AF37-4077-9304-EC8DA76B9BF5}">
      <dgm:prSet phldrT="[Текст]" custT="1"/>
      <dgm:spPr/>
      <dgm:t>
        <a:bodyPr/>
        <a:lstStyle/>
        <a:p>
          <a:r>
            <a:rPr lang="ru-RU" sz="2000" b="1" dirty="0" err="1" smtClean="0"/>
            <a:t>повідомлення</a:t>
          </a:r>
          <a:r>
            <a:rPr lang="ru-RU" sz="2000" b="1" dirty="0" smtClean="0"/>
            <a:t> про </a:t>
          </a:r>
          <a:r>
            <a:rPr lang="ru-RU" sz="2000" b="1" dirty="0" err="1" smtClean="0"/>
            <a:t>новини</a:t>
          </a:r>
          <a:r>
            <a:rPr lang="ru-RU" sz="2000" b="1" dirty="0" smtClean="0"/>
            <a:t> дня </a:t>
          </a:r>
          <a:r>
            <a:rPr lang="ru-RU" sz="2000" b="1" dirty="0" err="1" smtClean="0"/>
            <a:t>або</a:t>
          </a:r>
          <a:r>
            <a:rPr lang="ru-RU" sz="2000" b="1" dirty="0" smtClean="0"/>
            <a:t> </a:t>
          </a:r>
          <a:r>
            <a:rPr lang="ru-RU" sz="2000" b="1" dirty="0" err="1" smtClean="0"/>
            <a:t>інші</a:t>
          </a:r>
          <a:r>
            <a:rPr lang="ru-RU" sz="2000" b="1" dirty="0" smtClean="0"/>
            <a:t> </a:t>
          </a:r>
          <a:r>
            <a:rPr lang="ru-RU" sz="2000" b="1" dirty="0" err="1" smtClean="0"/>
            <a:t>факти</a:t>
          </a:r>
          <a:r>
            <a:rPr lang="ru-RU" sz="2000" b="1" dirty="0" smtClean="0"/>
            <a:t>, </a:t>
          </a:r>
          <a:r>
            <a:rPr lang="ru-RU" sz="2000" b="1" dirty="0" err="1" smtClean="0"/>
            <a:t>що</a:t>
          </a:r>
          <a:r>
            <a:rPr lang="ru-RU" sz="2000" b="1" dirty="0" smtClean="0"/>
            <a:t> </a:t>
          </a:r>
          <a:r>
            <a:rPr lang="ru-RU" sz="2000" b="1" dirty="0" err="1" smtClean="0"/>
            <a:t>мають</a:t>
          </a:r>
          <a:r>
            <a:rPr lang="ru-RU" sz="2000" b="1" dirty="0" smtClean="0"/>
            <a:t> характер </a:t>
          </a:r>
          <a:r>
            <a:rPr lang="ru-RU" sz="2000" b="1" dirty="0" err="1" smtClean="0"/>
            <a:t>звичайної</a:t>
          </a:r>
          <a:r>
            <a:rPr lang="ru-RU" sz="2000" b="1" dirty="0" smtClean="0"/>
            <a:t> </a:t>
          </a:r>
          <a:r>
            <a:rPr lang="ru-RU" sz="2000" b="1" dirty="0" err="1" smtClean="0"/>
            <a:t>прес-інформації</a:t>
          </a:r>
          <a:r>
            <a:rPr lang="ru-RU" sz="2000" b="1" dirty="0" smtClean="0"/>
            <a:t>;</a:t>
          </a:r>
          <a:endParaRPr lang="uk-UA" sz="2000" dirty="0"/>
        </a:p>
      </dgm:t>
    </dgm:pt>
    <dgm:pt modelId="{A31908E2-739C-4CBB-B370-CA31EC325D67}" type="parTrans" cxnId="{364618D7-FDAA-4F94-9265-3FA70DA6A174}">
      <dgm:prSet/>
      <dgm:spPr/>
      <dgm:t>
        <a:bodyPr/>
        <a:lstStyle/>
        <a:p>
          <a:endParaRPr lang="uk-UA" sz="2000"/>
        </a:p>
      </dgm:t>
    </dgm:pt>
    <dgm:pt modelId="{D9D14AC8-BBA4-4BFE-A2CA-6BB49752CB31}" type="sibTrans" cxnId="{364618D7-FDAA-4F94-9265-3FA70DA6A174}">
      <dgm:prSet/>
      <dgm:spPr/>
      <dgm:t>
        <a:bodyPr/>
        <a:lstStyle/>
        <a:p>
          <a:endParaRPr lang="uk-UA" sz="2000"/>
        </a:p>
      </dgm:t>
    </dgm:pt>
    <dgm:pt modelId="{4FA06FCE-5E9E-454B-9D7F-97921C2CEB51}">
      <dgm:prSet phldrT="[Текст]" custT="1"/>
      <dgm:spPr/>
      <dgm:t>
        <a:bodyPr/>
        <a:lstStyle/>
        <a:p>
          <a:r>
            <a:rPr lang="ru-RU" sz="2000" b="1" dirty="0" err="1" smtClean="0"/>
            <a:t>повідомлення</a:t>
          </a:r>
          <a:r>
            <a:rPr lang="ru-RU" sz="2000" b="1" dirty="0" smtClean="0"/>
            <a:t> про </a:t>
          </a:r>
          <a:r>
            <a:rPr lang="ru-RU" sz="2000" b="1" dirty="0" err="1" smtClean="0"/>
            <a:t>новини</a:t>
          </a:r>
          <a:r>
            <a:rPr lang="ru-RU" sz="2000" b="1" dirty="0" smtClean="0"/>
            <a:t> дня </a:t>
          </a:r>
          <a:r>
            <a:rPr lang="ru-RU" sz="2000" b="1" dirty="0" err="1" smtClean="0"/>
            <a:t>або</a:t>
          </a:r>
          <a:r>
            <a:rPr lang="ru-RU" sz="2000" b="1" dirty="0" smtClean="0"/>
            <a:t> </a:t>
          </a:r>
          <a:r>
            <a:rPr lang="ru-RU" sz="2000" b="1" dirty="0" err="1" smtClean="0"/>
            <a:t>інші</a:t>
          </a:r>
          <a:r>
            <a:rPr lang="ru-RU" sz="2000" b="1" dirty="0" smtClean="0"/>
            <a:t> </a:t>
          </a:r>
          <a:r>
            <a:rPr lang="ru-RU" sz="2000" b="1" dirty="0" err="1" smtClean="0"/>
            <a:t>факти</a:t>
          </a:r>
          <a:r>
            <a:rPr lang="ru-RU" sz="2000" b="1" dirty="0" smtClean="0"/>
            <a:t>, </a:t>
          </a:r>
          <a:r>
            <a:rPr lang="ru-RU" sz="2000" b="1" dirty="0" err="1" smtClean="0"/>
            <a:t>що</a:t>
          </a:r>
          <a:r>
            <a:rPr lang="ru-RU" sz="2000" b="1" dirty="0" smtClean="0"/>
            <a:t> </a:t>
          </a:r>
          <a:r>
            <a:rPr lang="ru-RU" sz="2000" b="1" dirty="0" err="1" smtClean="0"/>
            <a:t>мають</a:t>
          </a:r>
          <a:r>
            <a:rPr lang="ru-RU" sz="2000" b="1" dirty="0" smtClean="0"/>
            <a:t> характер </a:t>
          </a:r>
          <a:r>
            <a:rPr lang="ru-RU" sz="2000" b="1" dirty="0" err="1" smtClean="0"/>
            <a:t>звичайної</a:t>
          </a:r>
          <a:r>
            <a:rPr lang="ru-RU" sz="2000" b="1" dirty="0" smtClean="0"/>
            <a:t> </a:t>
          </a:r>
          <a:r>
            <a:rPr lang="ru-RU" sz="2000" b="1" dirty="0" err="1" smtClean="0"/>
            <a:t>прес-інформації</a:t>
          </a:r>
          <a:r>
            <a:rPr lang="ru-RU" sz="2000" b="1" dirty="0" smtClean="0"/>
            <a:t>;</a:t>
          </a:r>
          <a:endParaRPr lang="uk-UA" sz="2000" dirty="0"/>
        </a:p>
      </dgm:t>
    </dgm:pt>
    <dgm:pt modelId="{A5F620E8-6469-4A58-A042-C7CC9144B0F1}" type="parTrans" cxnId="{FE1C45F3-A65A-45C1-889C-1053753D34A6}">
      <dgm:prSet/>
      <dgm:spPr/>
      <dgm:t>
        <a:bodyPr/>
        <a:lstStyle/>
        <a:p>
          <a:endParaRPr lang="uk-UA" sz="2000"/>
        </a:p>
      </dgm:t>
    </dgm:pt>
    <dgm:pt modelId="{6BBC80A7-CACA-40CE-94E8-BB2EBEB13623}" type="sibTrans" cxnId="{FE1C45F3-A65A-45C1-889C-1053753D34A6}">
      <dgm:prSet/>
      <dgm:spPr/>
      <dgm:t>
        <a:bodyPr/>
        <a:lstStyle/>
        <a:p>
          <a:endParaRPr lang="uk-UA" sz="2000"/>
        </a:p>
      </dgm:t>
    </dgm:pt>
    <dgm:pt modelId="{042B6D06-BDB8-4170-83AC-B848876A02F6}" type="pres">
      <dgm:prSet presAssocID="{3552C6F5-0CD8-4445-AF72-EF2F920B073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257B51C-2097-43B3-9105-C8E322C5364F}" type="pres">
      <dgm:prSet presAssocID="{C46E761C-51ED-48EF-9D6B-1A29AF18D471}" presName="parentLin" presStyleCnt="0"/>
      <dgm:spPr/>
      <dgm:t>
        <a:bodyPr/>
        <a:lstStyle/>
        <a:p>
          <a:endParaRPr lang="uk-UA"/>
        </a:p>
      </dgm:t>
    </dgm:pt>
    <dgm:pt modelId="{479BB9B2-5BF6-480B-8978-8CD59C3775CF}" type="pres">
      <dgm:prSet presAssocID="{C46E761C-51ED-48EF-9D6B-1A29AF18D471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5DF3BA95-69F8-4386-AC2A-39B647D7A00D}" type="pres">
      <dgm:prSet presAssocID="{C46E761C-51ED-48EF-9D6B-1A29AF18D471}" presName="parentText" presStyleLbl="node1" presStyleIdx="0" presStyleCnt="4" custScaleY="78685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A73C54-23A0-4888-A2D5-6EDCA351A460}" type="pres">
      <dgm:prSet presAssocID="{C46E761C-51ED-48EF-9D6B-1A29AF18D471}" presName="negativeSpace" presStyleCnt="0"/>
      <dgm:spPr/>
      <dgm:t>
        <a:bodyPr/>
        <a:lstStyle/>
        <a:p>
          <a:endParaRPr lang="uk-UA"/>
        </a:p>
      </dgm:t>
    </dgm:pt>
    <dgm:pt modelId="{E5887B9D-A701-4B89-856E-6956350122CC}" type="pres">
      <dgm:prSet presAssocID="{C46E761C-51ED-48EF-9D6B-1A29AF18D471}" presName="childText" presStyleLbl="conFgAcc1" presStyleIdx="0" presStyleCnt="4" custLinFactY="29678" custLinFactNeighborX="-13627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3DACD7-D393-4D3A-A014-56466140B9D3}" type="pres">
      <dgm:prSet presAssocID="{4E2376D4-10D2-4DA8-9889-E45E570BB6AF}" presName="spaceBetweenRectangles" presStyleCnt="0"/>
      <dgm:spPr/>
      <dgm:t>
        <a:bodyPr/>
        <a:lstStyle/>
        <a:p>
          <a:endParaRPr lang="uk-UA"/>
        </a:p>
      </dgm:t>
    </dgm:pt>
    <dgm:pt modelId="{A9C0260D-0AF1-4A21-A894-58985AA776EB}" type="pres">
      <dgm:prSet presAssocID="{197FC3C4-15DE-4F39-841F-8998AF6B3A11}" presName="parentLin" presStyleCnt="0"/>
      <dgm:spPr/>
      <dgm:t>
        <a:bodyPr/>
        <a:lstStyle/>
        <a:p>
          <a:endParaRPr lang="uk-UA"/>
        </a:p>
      </dgm:t>
    </dgm:pt>
    <dgm:pt modelId="{D14E7DA7-0BBA-4242-A385-BD988F42D9AB}" type="pres">
      <dgm:prSet presAssocID="{197FC3C4-15DE-4F39-841F-8998AF6B3A11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F402565E-E1E4-44C2-A0F6-F85FB6E1C959}" type="pres">
      <dgm:prSet presAssocID="{197FC3C4-15DE-4F39-841F-8998AF6B3A11}" presName="parentText" presStyleLbl="node1" presStyleIdx="1" presStyleCnt="4" custScaleY="69170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CBA191-C8A5-43EA-B8F0-7A69E104BBDE}" type="pres">
      <dgm:prSet presAssocID="{197FC3C4-15DE-4F39-841F-8998AF6B3A11}" presName="negativeSpace" presStyleCnt="0"/>
      <dgm:spPr/>
      <dgm:t>
        <a:bodyPr/>
        <a:lstStyle/>
        <a:p>
          <a:endParaRPr lang="uk-UA"/>
        </a:p>
      </dgm:t>
    </dgm:pt>
    <dgm:pt modelId="{7CFD7BF6-7614-4A28-B2E6-25D313CB6DD8}" type="pres">
      <dgm:prSet presAssocID="{197FC3C4-15DE-4F39-841F-8998AF6B3A1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BC80C6-6513-42F0-AE1F-7B8F2305F748}" type="pres">
      <dgm:prSet presAssocID="{BA4E4D52-4CCC-493B-9305-78AB65F796F1}" presName="spaceBetweenRectangles" presStyleCnt="0"/>
      <dgm:spPr/>
      <dgm:t>
        <a:bodyPr/>
        <a:lstStyle/>
        <a:p>
          <a:endParaRPr lang="uk-UA"/>
        </a:p>
      </dgm:t>
    </dgm:pt>
    <dgm:pt modelId="{1D17C136-53A2-48E6-9F90-5CD66C47E502}" type="pres">
      <dgm:prSet presAssocID="{47D92555-AF37-4077-9304-EC8DA76B9BF5}" presName="parentLin" presStyleCnt="0"/>
      <dgm:spPr/>
      <dgm:t>
        <a:bodyPr/>
        <a:lstStyle/>
        <a:p>
          <a:endParaRPr lang="uk-UA"/>
        </a:p>
      </dgm:t>
    </dgm:pt>
    <dgm:pt modelId="{714B30CC-1CB9-49AC-ABF3-38ACC4AEEC5F}" type="pres">
      <dgm:prSet presAssocID="{47D92555-AF37-4077-9304-EC8DA76B9BF5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CF3C978A-217E-4168-8AD3-881E110A6B2C}" type="pres">
      <dgm:prSet presAssocID="{47D92555-AF37-4077-9304-EC8DA76B9BF5}" presName="parentText" presStyleLbl="node1" presStyleIdx="2" presStyleCnt="4" custScaleY="73033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BB7C54-1288-44B5-9587-418839464CBC}" type="pres">
      <dgm:prSet presAssocID="{47D92555-AF37-4077-9304-EC8DA76B9BF5}" presName="negativeSpace" presStyleCnt="0"/>
      <dgm:spPr/>
      <dgm:t>
        <a:bodyPr/>
        <a:lstStyle/>
        <a:p>
          <a:endParaRPr lang="uk-UA"/>
        </a:p>
      </dgm:t>
    </dgm:pt>
    <dgm:pt modelId="{7E68EEC4-938B-4A5E-9CF8-400216B2312F}" type="pres">
      <dgm:prSet presAssocID="{47D92555-AF37-4077-9304-EC8DA76B9BF5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DE1288-A3C3-45FA-A690-3CDDA2E77197}" type="pres">
      <dgm:prSet presAssocID="{D9D14AC8-BBA4-4BFE-A2CA-6BB49752CB31}" presName="spaceBetweenRectangles" presStyleCnt="0"/>
      <dgm:spPr/>
      <dgm:t>
        <a:bodyPr/>
        <a:lstStyle/>
        <a:p>
          <a:endParaRPr lang="uk-UA"/>
        </a:p>
      </dgm:t>
    </dgm:pt>
    <dgm:pt modelId="{BC31C3FE-BF5B-4DEF-9B1E-A01EA6A4BEBD}" type="pres">
      <dgm:prSet presAssocID="{4FA06FCE-5E9E-454B-9D7F-97921C2CEB51}" presName="parentLin" presStyleCnt="0"/>
      <dgm:spPr/>
      <dgm:t>
        <a:bodyPr/>
        <a:lstStyle/>
        <a:p>
          <a:endParaRPr lang="uk-UA"/>
        </a:p>
      </dgm:t>
    </dgm:pt>
    <dgm:pt modelId="{D4C714E2-FC8B-4EFA-9D5F-3024EF09B46E}" type="pres">
      <dgm:prSet presAssocID="{4FA06FCE-5E9E-454B-9D7F-97921C2CEB51}" presName="parentLeftMargin" presStyleLbl="node1" presStyleIdx="2" presStyleCnt="4" custScaleY="631142"/>
      <dgm:spPr/>
      <dgm:t>
        <a:bodyPr/>
        <a:lstStyle/>
        <a:p>
          <a:endParaRPr lang="uk-UA"/>
        </a:p>
      </dgm:t>
    </dgm:pt>
    <dgm:pt modelId="{DAF9978B-A5F4-44BC-BDEE-B4694A702391}" type="pres">
      <dgm:prSet presAssocID="{4FA06FCE-5E9E-454B-9D7F-97921C2CEB51}" presName="parentText" presStyleLbl="node1" presStyleIdx="3" presStyleCnt="4" custScaleY="99428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1302E2-9BDE-4657-91C6-1D7DF10581DB}" type="pres">
      <dgm:prSet presAssocID="{4FA06FCE-5E9E-454B-9D7F-97921C2CEB51}" presName="negativeSpace" presStyleCnt="0"/>
      <dgm:spPr/>
      <dgm:t>
        <a:bodyPr/>
        <a:lstStyle/>
        <a:p>
          <a:endParaRPr lang="uk-UA"/>
        </a:p>
      </dgm:t>
    </dgm:pt>
    <dgm:pt modelId="{F333F85E-B9D5-4177-9B3C-5F979F6F5734}" type="pres">
      <dgm:prSet presAssocID="{4FA06FCE-5E9E-454B-9D7F-97921C2CEB51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860283F-04C4-4BD4-8599-94546B6423FE}" type="presOf" srcId="{C46E761C-51ED-48EF-9D6B-1A29AF18D471}" destId="{5DF3BA95-69F8-4386-AC2A-39B647D7A00D}" srcOrd="1" destOrd="0" presId="urn:microsoft.com/office/officeart/2005/8/layout/list1"/>
    <dgm:cxn modelId="{212AE4D6-3E4B-49EC-BB16-6A5AD43FC6C9}" srcId="{3552C6F5-0CD8-4445-AF72-EF2F920B0737}" destId="{197FC3C4-15DE-4F39-841F-8998AF6B3A11}" srcOrd="1" destOrd="0" parTransId="{9A10A0AF-328E-4422-990A-E9EF766E9C16}" sibTransId="{BA4E4D52-4CCC-493B-9305-78AB65F796F1}"/>
    <dgm:cxn modelId="{5BC1634D-825A-44BD-8B6E-182A54D8C90C}" type="presOf" srcId="{197FC3C4-15DE-4F39-841F-8998AF6B3A11}" destId="{D14E7DA7-0BBA-4242-A385-BD988F42D9AB}" srcOrd="0" destOrd="0" presId="urn:microsoft.com/office/officeart/2005/8/layout/list1"/>
    <dgm:cxn modelId="{2235B7DF-8501-4E17-9E6B-AAA34FBADB4E}" type="presOf" srcId="{4FA06FCE-5E9E-454B-9D7F-97921C2CEB51}" destId="{DAF9978B-A5F4-44BC-BDEE-B4694A702391}" srcOrd="1" destOrd="0" presId="urn:microsoft.com/office/officeart/2005/8/layout/list1"/>
    <dgm:cxn modelId="{2BFDF2DA-3FF4-4581-8843-A7AD5DDCD3F4}" type="presOf" srcId="{47D92555-AF37-4077-9304-EC8DA76B9BF5}" destId="{CF3C978A-217E-4168-8AD3-881E110A6B2C}" srcOrd="1" destOrd="0" presId="urn:microsoft.com/office/officeart/2005/8/layout/list1"/>
    <dgm:cxn modelId="{364618D7-FDAA-4F94-9265-3FA70DA6A174}" srcId="{3552C6F5-0CD8-4445-AF72-EF2F920B0737}" destId="{47D92555-AF37-4077-9304-EC8DA76B9BF5}" srcOrd="2" destOrd="0" parTransId="{A31908E2-739C-4CBB-B370-CA31EC325D67}" sibTransId="{D9D14AC8-BBA4-4BFE-A2CA-6BB49752CB31}"/>
    <dgm:cxn modelId="{082C38E8-2FCA-4BF4-8244-2C18411F48E9}" type="presOf" srcId="{C46E761C-51ED-48EF-9D6B-1A29AF18D471}" destId="{479BB9B2-5BF6-480B-8978-8CD59C3775CF}" srcOrd="0" destOrd="0" presId="urn:microsoft.com/office/officeart/2005/8/layout/list1"/>
    <dgm:cxn modelId="{DD08343D-7867-453D-99A3-B4996C1DD7DC}" srcId="{3552C6F5-0CD8-4445-AF72-EF2F920B0737}" destId="{C46E761C-51ED-48EF-9D6B-1A29AF18D471}" srcOrd="0" destOrd="0" parTransId="{5964412E-9A98-4C01-94E7-4D8F538850BC}" sibTransId="{4E2376D4-10D2-4DA8-9889-E45E570BB6AF}"/>
    <dgm:cxn modelId="{D99033AF-13FE-4C45-B0AA-7B7B5D1DBA9A}" type="presOf" srcId="{47D92555-AF37-4077-9304-EC8DA76B9BF5}" destId="{714B30CC-1CB9-49AC-ABF3-38ACC4AEEC5F}" srcOrd="0" destOrd="0" presId="urn:microsoft.com/office/officeart/2005/8/layout/list1"/>
    <dgm:cxn modelId="{FE1C45F3-A65A-45C1-889C-1053753D34A6}" srcId="{3552C6F5-0CD8-4445-AF72-EF2F920B0737}" destId="{4FA06FCE-5E9E-454B-9D7F-97921C2CEB51}" srcOrd="3" destOrd="0" parTransId="{A5F620E8-6469-4A58-A042-C7CC9144B0F1}" sibTransId="{6BBC80A7-CACA-40CE-94E8-BB2EBEB13623}"/>
    <dgm:cxn modelId="{408C6843-69B7-415F-A67B-53CC780D865D}" type="presOf" srcId="{197FC3C4-15DE-4F39-841F-8998AF6B3A11}" destId="{F402565E-E1E4-44C2-A0F6-F85FB6E1C959}" srcOrd="1" destOrd="0" presId="urn:microsoft.com/office/officeart/2005/8/layout/list1"/>
    <dgm:cxn modelId="{4EF49169-6FCB-4DE8-BBF3-96DE0B85D028}" type="presOf" srcId="{4FA06FCE-5E9E-454B-9D7F-97921C2CEB51}" destId="{D4C714E2-FC8B-4EFA-9D5F-3024EF09B46E}" srcOrd="0" destOrd="0" presId="urn:microsoft.com/office/officeart/2005/8/layout/list1"/>
    <dgm:cxn modelId="{2163F639-97B9-4DA0-875E-289B4B1F2EA6}" type="presOf" srcId="{3552C6F5-0CD8-4445-AF72-EF2F920B0737}" destId="{042B6D06-BDB8-4170-83AC-B848876A02F6}" srcOrd="0" destOrd="0" presId="urn:microsoft.com/office/officeart/2005/8/layout/list1"/>
    <dgm:cxn modelId="{2F70A5AD-5564-4DF4-8DC5-55A1F29C9C7C}" type="presParOf" srcId="{042B6D06-BDB8-4170-83AC-B848876A02F6}" destId="{7257B51C-2097-43B3-9105-C8E322C5364F}" srcOrd="0" destOrd="0" presId="urn:microsoft.com/office/officeart/2005/8/layout/list1"/>
    <dgm:cxn modelId="{25A370A6-C151-41E2-80ED-6F65A6B6F304}" type="presParOf" srcId="{7257B51C-2097-43B3-9105-C8E322C5364F}" destId="{479BB9B2-5BF6-480B-8978-8CD59C3775CF}" srcOrd="0" destOrd="0" presId="urn:microsoft.com/office/officeart/2005/8/layout/list1"/>
    <dgm:cxn modelId="{4F1BD99C-643D-4756-8E37-93724D82986E}" type="presParOf" srcId="{7257B51C-2097-43B3-9105-C8E322C5364F}" destId="{5DF3BA95-69F8-4386-AC2A-39B647D7A00D}" srcOrd="1" destOrd="0" presId="urn:microsoft.com/office/officeart/2005/8/layout/list1"/>
    <dgm:cxn modelId="{7F2A2287-E411-4F32-9F06-B7FDDE4F4DFA}" type="presParOf" srcId="{042B6D06-BDB8-4170-83AC-B848876A02F6}" destId="{7FA73C54-23A0-4888-A2D5-6EDCA351A460}" srcOrd="1" destOrd="0" presId="urn:microsoft.com/office/officeart/2005/8/layout/list1"/>
    <dgm:cxn modelId="{16BF8693-4E1A-4EC7-BE0D-F8CA5F68DE87}" type="presParOf" srcId="{042B6D06-BDB8-4170-83AC-B848876A02F6}" destId="{E5887B9D-A701-4B89-856E-6956350122CC}" srcOrd="2" destOrd="0" presId="urn:microsoft.com/office/officeart/2005/8/layout/list1"/>
    <dgm:cxn modelId="{8FDD92E7-757F-474F-97BC-4B80801A0C89}" type="presParOf" srcId="{042B6D06-BDB8-4170-83AC-B848876A02F6}" destId="{0A3DACD7-D393-4D3A-A014-56466140B9D3}" srcOrd="3" destOrd="0" presId="urn:microsoft.com/office/officeart/2005/8/layout/list1"/>
    <dgm:cxn modelId="{76DF4304-1ECE-417B-A20F-51BF6359E21D}" type="presParOf" srcId="{042B6D06-BDB8-4170-83AC-B848876A02F6}" destId="{A9C0260D-0AF1-4A21-A894-58985AA776EB}" srcOrd="4" destOrd="0" presId="urn:microsoft.com/office/officeart/2005/8/layout/list1"/>
    <dgm:cxn modelId="{8CBFCEF0-A81D-47CF-856C-27AF97AACEAB}" type="presParOf" srcId="{A9C0260D-0AF1-4A21-A894-58985AA776EB}" destId="{D14E7DA7-0BBA-4242-A385-BD988F42D9AB}" srcOrd="0" destOrd="0" presId="urn:microsoft.com/office/officeart/2005/8/layout/list1"/>
    <dgm:cxn modelId="{14E21AEC-AF6C-4A2B-9D4E-208BD1E2A4CA}" type="presParOf" srcId="{A9C0260D-0AF1-4A21-A894-58985AA776EB}" destId="{F402565E-E1E4-44C2-A0F6-F85FB6E1C959}" srcOrd="1" destOrd="0" presId="urn:microsoft.com/office/officeart/2005/8/layout/list1"/>
    <dgm:cxn modelId="{E906FFC3-A34B-4829-9CF0-E9C2C29577B0}" type="presParOf" srcId="{042B6D06-BDB8-4170-83AC-B848876A02F6}" destId="{92CBA191-C8A5-43EA-B8F0-7A69E104BBDE}" srcOrd="5" destOrd="0" presId="urn:microsoft.com/office/officeart/2005/8/layout/list1"/>
    <dgm:cxn modelId="{91953770-E8C7-4B74-8D64-220A31345C26}" type="presParOf" srcId="{042B6D06-BDB8-4170-83AC-B848876A02F6}" destId="{7CFD7BF6-7614-4A28-B2E6-25D313CB6DD8}" srcOrd="6" destOrd="0" presId="urn:microsoft.com/office/officeart/2005/8/layout/list1"/>
    <dgm:cxn modelId="{8F523412-2F66-40C1-B986-3F783F05EA1F}" type="presParOf" srcId="{042B6D06-BDB8-4170-83AC-B848876A02F6}" destId="{24BC80C6-6513-42F0-AE1F-7B8F2305F748}" srcOrd="7" destOrd="0" presId="urn:microsoft.com/office/officeart/2005/8/layout/list1"/>
    <dgm:cxn modelId="{0FE8A18E-4B55-40DC-A65F-776BC84D8EE6}" type="presParOf" srcId="{042B6D06-BDB8-4170-83AC-B848876A02F6}" destId="{1D17C136-53A2-48E6-9F90-5CD66C47E502}" srcOrd="8" destOrd="0" presId="urn:microsoft.com/office/officeart/2005/8/layout/list1"/>
    <dgm:cxn modelId="{96E6BF24-C52C-4558-A342-186B8ECC5ED1}" type="presParOf" srcId="{1D17C136-53A2-48E6-9F90-5CD66C47E502}" destId="{714B30CC-1CB9-49AC-ABF3-38ACC4AEEC5F}" srcOrd="0" destOrd="0" presId="urn:microsoft.com/office/officeart/2005/8/layout/list1"/>
    <dgm:cxn modelId="{B2B4539C-6A21-4B67-B7C9-0F094FDD685E}" type="presParOf" srcId="{1D17C136-53A2-48E6-9F90-5CD66C47E502}" destId="{CF3C978A-217E-4168-8AD3-881E110A6B2C}" srcOrd="1" destOrd="0" presId="urn:microsoft.com/office/officeart/2005/8/layout/list1"/>
    <dgm:cxn modelId="{8F65819C-4AE7-48F1-A92E-DB8F7A6C2B37}" type="presParOf" srcId="{042B6D06-BDB8-4170-83AC-B848876A02F6}" destId="{8CBB7C54-1288-44B5-9587-418839464CBC}" srcOrd="9" destOrd="0" presId="urn:microsoft.com/office/officeart/2005/8/layout/list1"/>
    <dgm:cxn modelId="{3B114D46-985F-49F8-BBEE-7238D3DB2B9E}" type="presParOf" srcId="{042B6D06-BDB8-4170-83AC-B848876A02F6}" destId="{7E68EEC4-938B-4A5E-9CF8-400216B2312F}" srcOrd="10" destOrd="0" presId="urn:microsoft.com/office/officeart/2005/8/layout/list1"/>
    <dgm:cxn modelId="{30A1643F-8595-47EC-BF77-25ACDD024E77}" type="presParOf" srcId="{042B6D06-BDB8-4170-83AC-B848876A02F6}" destId="{43DE1288-A3C3-45FA-A690-3CDDA2E77197}" srcOrd="11" destOrd="0" presId="urn:microsoft.com/office/officeart/2005/8/layout/list1"/>
    <dgm:cxn modelId="{DE4C7F0A-A068-4FB2-A7FC-02E7671839B5}" type="presParOf" srcId="{042B6D06-BDB8-4170-83AC-B848876A02F6}" destId="{BC31C3FE-BF5B-4DEF-9B1E-A01EA6A4BEBD}" srcOrd="12" destOrd="0" presId="urn:microsoft.com/office/officeart/2005/8/layout/list1"/>
    <dgm:cxn modelId="{19AB5792-C4C0-4457-88C2-599BBD862770}" type="presParOf" srcId="{BC31C3FE-BF5B-4DEF-9B1E-A01EA6A4BEBD}" destId="{D4C714E2-FC8B-4EFA-9D5F-3024EF09B46E}" srcOrd="0" destOrd="0" presId="urn:microsoft.com/office/officeart/2005/8/layout/list1"/>
    <dgm:cxn modelId="{BF8AC156-2EE4-44C2-9D81-13F4A83AA2A2}" type="presParOf" srcId="{BC31C3FE-BF5B-4DEF-9B1E-A01EA6A4BEBD}" destId="{DAF9978B-A5F4-44BC-BDEE-B4694A702391}" srcOrd="1" destOrd="0" presId="urn:microsoft.com/office/officeart/2005/8/layout/list1"/>
    <dgm:cxn modelId="{81EAA3DB-E208-4F20-89DA-A612A35EC018}" type="presParOf" srcId="{042B6D06-BDB8-4170-83AC-B848876A02F6}" destId="{F01302E2-9BDE-4657-91C6-1D7DF10581DB}" srcOrd="13" destOrd="0" presId="urn:microsoft.com/office/officeart/2005/8/layout/list1"/>
    <dgm:cxn modelId="{2A8FE451-E754-40F0-A2DF-FE8B99E0005F}" type="presParOf" srcId="{042B6D06-BDB8-4170-83AC-B848876A02F6}" destId="{F333F85E-B9D5-4177-9B3C-5F979F6F573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05B699-DFC7-4BD6-A7C5-6F134489039F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E43EB18D-3E15-453E-A23A-E8B109354A30}">
      <dgm:prSet phldrT="[Текст]" custT="1"/>
      <dgm:spPr/>
      <dgm:t>
        <a:bodyPr/>
        <a:lstStyle/>
        <a:p>
          <a:r>
            <a:rPr lang="uk-UA" sz="2000" b="1" dirty="0" smtClean="0"/>
            <a:t>виконання</a:t>
          </a:r>
          <a:endParaRPr lang="uk-UA" sz="2000" dirty="0"/>
        </a:p>
      </dgm:t>
    </dgm:pt>
    <dgm:pt modelId="{844AAAF9-6C8C-48E1-B773-2709288B3DBC}" type="parTrans" cxnId="{8E05AD41-89D2-449A-B0B5-A8E43DC417AE}">
      <dgm:prSet/>
      <dgm:spPr/>
      <dgm:t>
        <a:bodyPr/>
        <a:lstStyle/>
        <a:p>
          <a:endParaRPr lang="uk-UA" sz="2000"/>
        </a:p>
      </dgm:t>
    </dgm:pt>
    <dgm:pt modelId="{E3433AF2-8CD1-4BD1-AAB0-9645B3466A7A}" type="sibTrans" cxnId="{8E05AD41-89D2-449A-B0B5-A8E43DC417AE}">
      <dgm:prSet custT="1"/>
      <dgm:spPr/>
      <dgm:t>
        <a:bodyPr/>
        <a:lstStyle/>
        <a:p>
          <a:endParaRPr lang="uk-UA" sz="2000"/>
        </a:p>
      </dgm:t>
    </dgm:pt>
    <dgm:pt modelId="{39816DC9-5B59-4F8F-8840-84C8546E7BAB}">
      <dgm:prSet phldrT="[Текст]" custT="1"/>
      <dgm:spPr/>
      <dgm:t>
        <a:bodyPr/>
        <a:lstStyle/>
        <a:p>
          <a:r>
            <a:rPr lang="uk-UA" sz="2000" b="1" dirty="0" smtClean="0"/>
            <a:t>програми (передачі) організації мовлення</a:t>
          </a:r>
          <a:endParaRPr lang="uk-UA" sz="2000" dirty="0"/>
        </a:p>
      </dgm:t>
    </dgm:pt>
    <dgm:pt modelId="{2AA9036A-BABC-4B63-B9AD-AF4768E87A5D}" type="parTrans" cxnId="{7D483CCB-8864-4FF3-88F7-2CFA625E43B7}">
      <dgm:prSet/>
      <dgm:spPr/>
      <dgm:t>
        <a:bodyPr/>
        <a:lstStyle/>
        <a:p>
          <a:endParaRPr lang="uk-UA" sz="2000"/>
        </a:p>
      </dgm:t>
    </dgm:pt>
    <dgm:pt modelId="{EEA370E7-CFC8-49EA-920D-000653761E79}" type="sibTrans" cxnId="{7D483CCB-8864-4FF3-88F7-2CFA625E43B7}">
      <dgm:prSet/>
      <dgm:spPr/>
      <dgm:t>
        <a:bodyPr/>
        <a:lstStyle/>
        <a:p>
          <a:endParaRPr lang="uk-UA" sz="2000"/>
        </a:p>
      </dgm:t>
    </dgm:pt>
    <dgm:pt modelId="{E2429EF3-A3ED-4975-B268-DC3E59FACF4D}">
      <dgm:prSet phldrT="[Текст]" custT="1"/>
      <dgm:spPr/>
      <dgm:t>
        <a:bodyPr/>
        <a:lstStyle/>
        <a:p>
          <a:r>
            <a:rPr lang="uk-UA" sz="2000" b="1" dirty="0" smtClean="0"/>
            <a:t>фонограми</a:t>
          </a:r>
          <a:endParaRPr lang="uk-UA" sz="2000" dirty="0"/>
        </a:p>
      </dgm:t>
    </dgm:pt>
    <dgm:pt modelId="{374BA5AF-3306-435E-85B8-F4F7260AA0E1}" type="parTrans" cxnId="{00529023-88EA-4A99-A05D-BD0077006F41}">
      <dgm:prSet/>
      <dgm:spPr/>
      <dgm:t>
        <a:bodyPr/>
        <a:lstStyle/>
        <a:p>
          <a:endParaRPr lang="uk-UA" sz="2000"/>
        </a:p>
      </dgm:t>
    </dgm:pt>
    <dgm:pt modelId="{708CEC03-644B-4A23-AB5D-CB5F47278040}" type="sibTrans" cxnId="{00529023-88EA-4A99-A05D-BD0077006F41}">
      <dgm:prSet custT="1"/>
      <dgm:spPr/>
      <dgm:t>
        <a:bodyPr/>
        <a:lstStyle/>
        <a:p>
          <a:endParaRPr lang="uk-UA" sz="2000"/>
        </a:p>
      </dgm:t>
    </dgm:pt>
    <dgm:pt modelId="{E1DDFE25-25D5-459C-8667-7A97D0C4DCF2}">
      <dgm:prSet phldrT="[Текст]" custT="1"/>
      <dgm:spPr/>
      <dgm:t>
        <a:bodyPr/>
        <a:lstStyle/>
        <a:p>
          <a:r>
            <a:rPr lang="uk-UA" sz="2000" b="1" dirty="0" smtClean="0"/>
            <a:t>відеограми</a:t>
          </a:r>
          <a:endParaRPr lang="uk-UA" sz="2000" dirty="0"/>
        </a:p>
      </dgm:t>
    </dgm:pt>
    <dgm:pt modelId="{B68429B7-0214-48AC-B0BE-48C3D47449EA}" type="parTrans" cxnId="{5FE42FA1-B37E-4231-A0AF-03C4CB28C2D5}">
      <dgm:prSet/>
      <dgm:spPr/>
      <dgm:t>
        <a:bodyPr/>
        <a:lstStyle/>
        <a:p>
          <a:endParaRPr lang="uk-UA" sz="2000"/>
        </a:p>
      </dgm:t>
    </dgm:pt>
    <dgm:pt modelId="{8603880A-1ABB-4BD3-A5E1-BF41460AECA9}" type="sibTrans" cxnId="{5FE42FA1-B37E-4231-A0AF-03C4CB28C2D5}">
      <dgm:prSet custT="1"/>
      <dgm:spPr/>
      <dgm:t>
        <a:bodyPr/>
        <a:lstStyle/>
        <a:p>
          <a:endParaRPr lang="uk-UA" sz="2000"/>
        </a:p>
      </dgm:t>
    </dgm:pt>
    <dgm:pt modelId="{5B08C15E-164A-4799-A98D-BA4644FABA06}" type="pres">
      <dgm:prSet presAssocID="{B005B699-DFC7-4BD6-A7C5-6F13448903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8711739-591E-427C-8C07-258A72804F6F}" type="pres">
      <dgm:prSet presAssocID="{E43EB18D-3E15-453E-A23A-E8B109354A30}" presName="node" presStyleLbl="node1" presStyleIdx="0" presStyleCnt="3" custLinFactNeighborX="-40726" custLinFactNeighborY="95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033B76-3901-4977-9FC5-1A7810DC8BDC}" type="pres">
      <dgm:prSet presAssocID="{E3433AF2-8CD1-4BD1-AAB0-9645B3466A7A}" presName="sibTrans" presStyleCnt="0"/>
      <dgm:spPr/>
    </dgm:pt>
    <dgm:pt modelId="{ECFE8918-FBFD-49F8-89D8-5B9E81A275B3}" type="pres">
      <dgm:prSet presAssocID="{E2429EF3-A3ED-4975-B268-DC3E59FACF4D}" presName="node" presStyleLbl="node1" presStyleIdx="1" presStyleCnt="3" custLinFactNeighborX="41611" custLinFactNeighborY="442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A93176B-85A4-49A2-B245-A99EAACFA103}" type="pres">
      <dgm:prSet presAssocID="{708CEC03-644B-4A23-AB5D-CB5F47278040}" presName="sibTrans" presStyleCnt="0"/>
      <dgm:spPr/>
    </dgm:pt>
    <dgm:pt modelId="{B3E315F6-1B90-4BF7-909B-D60FEE2F348F}" type="pres">
      <dgm:prSet presAssocID="{E1DDFE25-25D5-459C-8667-7A97D0C4DCF2}" presName="node" presStyleLbl="node1" presStyleIdx="2" presStyleCnt="3" custLinFactNeighborX="-32315" custLinFactNeighborY="-73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2431F7B-C158-4C75-BBE4-17000F8BA30A}" type="presOf" srcId="{39816DC9-5B59-4F8F-8840-84C8546E7BAB}" destId="{58711739-591E-427C-8C07-258A72804F6F}" srcOrd="0" destOrd="1" presId="urn:microsoft.com/office/officeart/2005/8/layout/default"/>
    <dgm:cxn modelId="{00529023-88EA-4A99-A05D-BD0077006F41}" srcId="{B005B699-DFC7-4BD6-A7C5-6F134489039F}" destId="{E2429EF3-A3ED-4975-B268-DC3E59FACF4D}" srcOrd="1" destOrd="0" parTransId="{374BA5AF-3306-435E-85B8-F4F7260AA0E1}" sibTransId="{708CEC03-644B-4A23-AB5D-CB5F47278040}"/>
    <dgm:cxn modelId="{0ED661CE-FC8D-4DF0-AEBD-F2B13C28D80E}" type="presOf" srcId="{E43EB18D-3E15-453E-A23A-E8B109354A30}" destId="{58711739-591E-427C-8C07-258A72804F6F}" srcOrd="0" destOrd="0" presId="urn:microsoft.com/office/officeart/2005/8/layout/default"/>
    <dgm:cxn modelId="{9677045C-5659-4AB9-9C9E-953FC5E9004E}" type="presOf" srcId="{E2429EF3-A3ED-4975-B268-DC3E59FACF4D}" destId="{ECFE8918-FBFD-49F8-89D8-5B9E81A275B3}" srcOrd="0" destOrd="0" presId="urn:microsoft.com/office/officeart/2005/8/layout/default"/>
    <dgm:cxn modelId="{5FE42FA1-B37E-4231-A0AF-03C4CB28C2D5}" srcId="{B005B699-DFC7-4BD6-A7C5-6F134489039F}" destId="{E1DDFE25-25D5-459C-8667-7A97D0C4DCF2}" srcOrd="2" destOrd="0" parTransId="{B68429B7-0214-48AC-B0BE-48C3D47449EA}" sibTransId="{8603880A-1ABB-4BD3-A5E1-BF41460AECA9}"/>
    <dgm:cxn modelId="{8E05AD41-89D2-449A-B0B5-A8E43DC417AE}" srcId="{B005B699-DFC7-4BD6-A7C5-6F134489039F}" destId="{E43EB18D-3E15-453E-A23A-E8B109354A30}" srcOrd="0" destOrd="0" parTransId="{844AAAF9-6C8C-48E1-B773-2709288B3DBC}" sibTransId="{E3433AF2-8CD1-4BD1-AAB0-9645B3466A7A}"/>
    <dgm:cxn modelId="{013A621C-0C95-4900-A3D5-6EC8AA44427E}" type="presOf" srcId="{E1DDFE25-25D5-459C-8667-7A97D0C4DCF2}" destId="{B3E315F6-1B90-4BF7-909B-D60FEE2F348F}" srcOrd="0" destOrd="0" presId="urn:microsoft.com/office/officeart/2005/8/layout/default"/>
    <dgm:cxn modelId="{7D483CCB-8864-4FF3-88F7-2CFA625E43B7}" srcId="{E43EB18D-3E15-453E-A23A-E8B109354A30}" destId="{39816DC9-5B59-4F8F-8840-84C8546E7BAB}" srcOrd="0" destOrd="0" parTransId="{2AA9036A-BABC-4B63-B9AD-AF4768E87A5D}" sibTransId="{EEA370E7-CFC8-49EA-920D-000653761E79}"/>
    <dgm:cxn modelId="{3477088E-8804-4C39-A283-2F5494C247DC}" type="presOf" srcId="{B005B699-DFC7-4BD6-A7C5-6F134489039F}" destId="{5B08C15E-164A-4799-A98D-BA4644FABA06}" srcOrd="0" destOrd="0" presId="urn:microsoft.com/office/officeart/2005/8/layout/default"/>
    <dgm:cxn modelId="{129E5765-C99E-4CAA-B47D-C778ACB13FD7}" type="presParOf" srcId="{5B08C15E-164A-4799-A98D-BA4644FABA06}" destId="{58711739-591E-427C-8C07-258A72804F6F}" srcOrd="0" destOrd="0" presId="urn:microsoft.com/office/officeart/2005/8/layout/default"/>
    <dgm:cxn modelId="{16DC96A0-353D-479D-88A7-46FEE04FB64E}" type="presParOf" srcId="{5B08C15E-164A-4799-A98D-BA4644FABA06}" destId="{90033B76-3901-4977-9FC5-1A7810DC8BDC}" srcOrd="1" destOrd="0" presId="urn:microsoft.com/office/officeart/2005/8/layout/default"/>
    <dgm:cxn modelId="{29E16B44-92DD-4526-8B68-831E95CADD59}" type="presParOf" srcId="{5B08C15E-164A-4799-A98D-BA4644FABA06}" destId="{ECFE8918-FBFD-49F8-89D8-5B9E81A275B3}" srcOrd="2" destOrd="0" presId="urn:microsoft.com/office/officeart/2005/8/layout/default"/>
    <dgm:cxn modelId="{710076D7-9544-4AF0-B7F6-EAE6D2F04E10}" type="presParOf" srcId="{5B08C15E-164A-4799-A98D-BA4644FABA06}" destId="{8A93176B-85A4-49A2-B245-A99EAACFA103}" srcOrd="3" destOrd="0" presId="urn:microsoft.com/office/officeart/2005/8/layout/default"/>
    <dgm:cxn modelId="{13B8F758-1747-4806-A30D-F7C3E6AB6125}" type="presParOf" srcId="{5B08C15E-164A-4799-A98D-BA4644FABA06}" destId="{B3E315F6-1B90-4BF7-909B-D60FEE2F348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260A6-7EAC-4F9E-8780-A04CDC568976}">
      <dsp:nvSpPr>
        <dsp:cNvPr id="0" name=""/>
        <dsp:cNvSpPr/>
      </dsp:nvSpPr>
      <dsp:spPr>
        <a:xfrm>
          <a:off x="0" y="54406"/>
          <a:ext cx="10620238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1. Становлення права інтелектуальної власності  в Україні та юридична природа права інтелектуальної власності</a:t>
          </a:r>
          <a:endParaRPr lang="uk-UA" sz="2600" kern="1200" dirty="0"/>
        </a:p>
      </dsp:txBody>
      <dsp:txXfrm>
        <a:off x="50489" y="104895"/>
        <a:ext cx="10519260" cy="933302"/>
      </dsp:txXfrm>
    </dsp:sp>
    <dsp:sp modelId="{CEA854CD-5DF9-4F85-925F-10BA01A8507E}">
      <dsp:nvSpPr>
        <dsp:cNvPr id="0" name=""/>
        <dsp:cNvSpPr/>
      </dsp:nvSpPr>
      <dsp:spPr>
        <a:xfrm>
          <a:off x="0" y="1163566"/>
          <a:ext cx="10620238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2.Джерела права інтелектуальної власності України</a:t>
          </a:r>
          <a:endParaRPr lang="uk-UA" sz="2600" kern="1200" dirty="0"/>
        </a:p>
      </dsp:txBody>
      <dsp:txXfrm>
        <a:off x="50489" y="1214055"/>
        <a:ext cx="10519260" cy="933302"/>
      </dsp:txXfrm>
    </dsp:sp>
    <dsp:sp modelId="{25FB9EF9-5066-41CC-AEDA-3E52E2FBA44E}">
      <dsp:nvSpPr>
        <dsp:cNvPr id="0" name=""/>
        <dsp:cNvSpPr/>
      </dsp:nvSpPr>
      <dsp:spPr>
        <a:xfrm>
          <a:off x="0" y="2272726"/>
          <a:ext cx="10620238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smtClean="0"/>
            <a:t>3. Поняття права інтелектуальної власності</a:t>
          </a:r>
          <a:endParaRPr lang="uk-UA" sz="2600" kern="1200"/>
        </a:p>
      </dsp:txBody>
      <dsp:txXfrm>
        <a:off x="50489" y="2323215"/>
        <a:ext cx="10519260" cy="933302"/>
      </dsp:txXfrm>
    </dsp:sp>
    <dsp:sp modelId="{923AAC63-9942-4A9A-A421-4B94694E2259}">
      <dsp:nvSpPr>
        <dsp:cNvPr id="0" name=""/>
        <dsp:cNvSpPr/>
      </dsp:nvSpPr>
      <dsp:spPr>
        <a:xfrm>
          <a:off x="0" y="3381886"/>
          <a:ext cx="10620238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smtClean="0"/>
            <a:t>4. Співвідношення права інтелектуальної власності та права власності </a:t>
          </a:r>
          <a:endParaRPr lang="uk-UA" sz="2600" kern="1200"/>
        </a:p>
      </dsp:txBody>
      <dsp:txXfrm>
        <a:off x="50489" y="3432375"/>
        <a:ext cx="10519260" cy="933302"/>
      </dsp:txXfrm>
    </dsp:sp>
    <dsp:sp modelId="{7FB6500E-8642-43AF-808C-D9B970AB9BC2}">
      <dsp:nvSpPr>
        <dsp:cNvPr id="0" name=""/>
        <dsp:cNvSpPr/>
      </dsp:nvSpPr>
      <dsp:spPr>
        <a:xfrm>
          <a:off x="0" y="4491047"/>
          <a:ext cx="10620238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smtClean="0"/>
            <a:t>5. Характеристика структурних елементів правовідносин у сфері регулювання інтелектуальної власності</a:t>
          </a:r>
          <a:endParaRPr lang="uk-UA" sz="2600" kern="1200"/>
        </a:p>
      </dsp:txBody>
      <dsp:txXfrm>
        <a:off x="50489" y="4541536"/>
        <a:ext cx="10519260" cy="9333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F5622-8165-43CE-ADC1-5FD79B632A08}">
      <dsp:nvSpPr>
        <dsp:cNvPr id="0" name=""/>
        <dsp:cNvSpPr/>
      </dsp:nvSpPr>
      <dsp:spPr>
        <a:xfrm>
          <a:off x="815685" y="0"/>
          <a:ext cx="7072232" cy="666029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6C610-B315-4218-8C11-A5077BB97776}">
      <dsp:nvSpPr>
        <dsp:cNvPr id="0" name=""/>
        <dsp:cNvSpPr/>
      </dsp:nvSpPr>
      <dsp:spPr>
        <a:xfrm>
          <a:off x="38326" y="57105"/>
          <a:ext cx="4766932" cy="29085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Законодавство</a:t>
          </a:r>
          <a:r>
            <a:rPr lang="ru-RU" sz="1800" b="1" kern="1200" dirty="0" smtClean="0"/>
            <a:t> з </a:t>
          </a:r>
          <a:r>
            <a:rPr lang="ru-RU" sz="1800" b="1" kern="1200" dirty="0" err="1" smtClean="0"/>
            <a:t>охорони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авторського</a:t>
          </a:r>
          <a:r>
            <a:rPr lang="ru-RU" sz="1800" b="1" kern="1200" dirty="0" smtClean="0"/>
            <a:t> права </a:t>
          </a:r>
          <a:r>
            <a:rPr lang="ru-RU" sz="1800" b="1" kern="1200" dirty="0" err="1" smtClean="0"/>
            <a:t>стоїть</a:t>
          </a:r>
          <a:r>
            <a:rPr lang="ru-RU" sz="1800" b="1" kern="1200" dirty="0" smtClean="0"/>
            <a:t> на </a:t>
          </a:r>
          <a:r>
            <a:rPr lang="ru-RU" sz="1800" b="1" kern="1200" dirty="0" err="1" smtClean="0"/>
            <a:t>сторожі</a:t>
          </a:r>
          <a:r>
            <a:rPr lang="ru-RU" sz="1800" b="1" kern="1200" dirty="0" smtClean="0"/>
            <a:t> права </a:t>
          </a:r>
          <a:r>
            <a:rPr lang="ru-RU" sz="1800" b="1" kern="1200" dirty="0" err="1" smtClean="0"/>
            <a:t>власників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інтелектуальної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власності</a:t>
          </a:r>
          <a:r>
            <a:rPr lang="ru-RU" sz="1800" b="1" kern="1200" dirty="0" smtClean="0"/>
            <a:t>, за </a:t>
          </a:r>
          <a:r>
            <a:rPr lang="ru-RU" sz="1800" b="1" kern="1200" dirty="0" err="1" smtClean="0"/>
            <a:t>винятком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випадків,передбачених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статтями</a:t>
          </a:r>
          <a:r>
            <a:rPr lang="ru-RU" sz="1800" b="1" kern="1200" dirty="0" smtClean="0"/>
            <a:t> 21-25 Закону </a:t>
          </a:r>
          <a:r>
            <a:rPr lang="ru-RU" sz="1800" b="1" kern="1200" dirty="0" err="1" smtClean="0"/>
            <a:t>України</a:t>
          </a:r>
          <a:r>
            <a:rPr lang="ru-RU" sz="1800" b="1" kern="1200" dirty="0" smtClean="0"/>
            <a:t> «Про </a:t>
          </a:r>
          <a:r>
            <a:rPr lang="ru-RU" sz="1800" b="1" kern="1200" dirty="0" err="1" smtClean="0"/>
            <a:t>авторське</a:t>
          </a:r>
          <a:r>
            <a:rPr lang="ru-RU" sz="1800" b="1" kern="1200" dirty="0" smtClean="0"/>
            <a:t> право і </a:t>
          </a:r>
          <a:r>
            <a:rPr lang="ru-RU" sz="1800" b="1" kern="1200" dirty="0" err="1" smtClean="0"/>
            <a:t>суміжні</a:t>
          </a:r>
          <a:r>
            <a:rPr lang="ru-RU" sz="1800" b="1" kern="1200" dirty="0" smtClean="0"/>
            <a:t> права» коли законом </a:t>
          </a:r>
          <a:r>
            <a:rPr lang="ru-RU" sz="1800" b="1" kern="1200" dirty="0" err="1" smtClean="0"/>
            <a:t>передбачені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випадки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вільного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використання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твору</a:t>
          </a:r>
          <a:r>
            <a:rPr lang="ru-RU" sz="1800" b="1" kern="1200" dirty="0" smtClean="0"/>
            <a:t> при </a:t>
          </a:r>
          <a:r>
            <a:rPr lang="ru-RU" sz="1800" b="1" kern="1200" dirty="0" err="1" smtClean="0"/>
            <a:t>певних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умовах</a:t>
          </a:r>
          <a:r>
            <a:rPr lang="ru-RU" sz="1800" b="1" kern="1200" dirty="0" smtClean="0"/>
            <a:t> і</a:t>
          </a:r>
          <a:r>
            <a:rPr lang="uk-UA" sz="1800" b="1" kern="1200" dirty="0" smtClean="0"/>
            <a:t>обмеженнях, а саме:</a:t>
          </a:r>
          <a:endParaRPr lang="uk-UA" sz="1800" kern="1200" dirty="0"/>
        </a:p>
      </dsp:txBody>
      <dsp:txXfrm>
        <a:off x="180308" y="199087"/>
        <a:ext cx="4482968" cy="2624550"/>
      </dsp:txXfrm>
    </dsp:sp>
    <dsp:sp modelId="{7D6CF817-EB3B-4B81-B150-C5BF856916DC}">
      <dsp:nvSpPr>
        <dsp:cNvPr id="0" name=""/>
        <dsp:cNvSpPr/>
      </dsp:nvSpPr>
      <dsp:spPr>
        <a:xfrm>
          <a:off x="620787" y="2984153"/>
          <a:ext cx="2597514" cy="25975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вільне використання твору із зазначенням імені автора;</a:t>
          </a:r>
          <a:endParaRPr lang="uk-UA" sz="1800" kern="1200"/>
        </a:p>
      </dsp:txBody>
      <dsp:txXfrm>
        <a:off x="747587" y="3110953"/>
        <a:ext cx="2343914" cy="2343914"/>
      </dsp:txXfrm>
    </dsp:sp>
    <dsp:sp modelId="{07D42E6B-E9C6-4A30-99F2-8985A66667DB}">
      <dsp:nvSpPr>
        <dsp:cNvPr id="0" name=""/>
        <dsp:cNvSpPr/>
      </dsp:nvSpPr>
      <dsp:spPr>
        <a:xfrm>
          <a:off x="3236035" y="3472260"/>
          <a:ext cx="2597514" cy="25975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вільне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відтворення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бібліотеками</a:t>
          </a:r>
          <a:r>
            <a:rPr lang="ru-RU" sz="1800" b="1" kern="1200" dirty="0" smtClean="0"/>
            <a:t> та </a:t>
          </a:r>
          <a:r>
            <a:rPr lang="ru-RU" sz="1800" b="1" kern="1200" dirty="0" err="1" smtClean="0"/>
            <a:t>архівами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примірників</a:t>
          </a:r>
          <a:r>
            <a:rPr lang="ru-RU" sz="1800" b="1" kern="1200" dirty="0" smtClean="0"/>
            <a:t> </a:t>
          </a:r>
          <a:r>
            <a:rPr lang="uk-UA" sz="1800" b="1" kern="1200" dirty="0" smtClean="0"/>
            <a:t>твору </a:t>
          </a:r>
          <a:r>
            <a:rPr lang="uk-UA" sz="1800" b="1" kern="1200" dirty="0" err="1" smtClean="0"/>
            <a:t>репрографічним</a:t>
          </a:r>
          <a:r>
            <a:rPr lang="uk-UA" sz="1800" b="1" kern="1200" dirty="0" smtClean="0"/>
            <a:t> способом;</a:t>
          </a:r>
          <a:endParaRPr lang="uk-UA" sz="1800" kern="1200" dirty="0"/>
        </a:p>
      </dsp:txBody>
      <dsp:txXfrm>
        <a:off x="3362835" y="3599060"/>
        <a:ext cx="2343914" cy="2343914"/>
      </dsp:txXfrm>
    </dsp:sp>
    <dsp:sp modelId="{1F3AC2F0-E42E-474E-9349-F3BE02CFD107}">
      <dsp:nvSpPr>
        <dsp:cNvPr id="0" name=""/>
        <dsp:cNvSpPr/>
      </dsp:nvSpPr>
      <dsp:spPr>
        <a:xfrm>
          <a:off x="5860076" y="4035531"/>
          <a:ext cx="2597514" cy="25975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вільне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відтворення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примірників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твору</a:t>
          </a:r>
          <a:r>
            <a:rPr lang="ru-RU" sz="1800" b="1" kern="1200" dirty="0" smtClean="0"/>
            <a:t> для </a:t>
          </a:r>
          <a:r>
            <a:rPr lang="ru-RU" sz="1800" b="1" kern="1200" dirty="0" err="1" smtClean="0"/>
            <a:t>навчання</a:t>
          </a:r>
          <a:r>
            <a:rPr lang="ru-RU" sz="1800" b="1" kern="1200" dirty="0" smtClean="0"/>
            <a:t>;</a:t>
          </a:r>
          <a:endParaRPr lang="uk-UA" sz="1800" kern="1200" dirty="0"/>
        </a:p>
      </dsp:txBody>
      <dsp:txXfrm>
        <a:off x="5986876" y="4162331"/>
        <a:ext cx="2343914" cy="234391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ECA9F-BCA6-4B6F-9B66-C63722204927}">
      <dsp:nvSpPr>
        <dsp:cNvPr id="0" name=""/>
        <dsp:cNvSpPr/>
      </dsp:nvSpPr>
      <dsp:spPr>
        <a:xfrm>
          <a:off x="0" y="367132"/>
          <a:ext cx="4281053" cy="10336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/>
            <a:t>Винахід</a:t>
          </a:r>
          <a:r>
            <a:rPr lang="ru-RU" sz="1800" b="1" i="1" kern="1200" dirty="0" smtClean="0"/>
            <a:t> (</a:t>
          </a:r>
          <a:r>
            <a:rPr lang="ru-RU" sz="1800" b="1" i="1" kern="1200" dirty="0" err="1" smtClean="0"/>
            <a:t>корисна</a:t>
          </a:r>
          <a:r>
            <a:rPr lang="ru-RU" sz="1800" b="1" i="1" kern="1200" dirty="0" smtClean="0"/>
            <a:t> модель) </a:t>
          </a:r>
          <a:r>
            <a:rPr lang="ru-RU" sz="1800" b="1" kern="1200" dirty="0" smtClean="0"/>
            <a:t>– </a:t>
          </a:r>
          <a:r>
            <a:rPr lang="ru-RU" sz="1800" b="1" kern="1200" dirty="0" err="1" smtClean="0"/>
            <a:t>це</a:t>
          </a:r>
          <a:r>
            <a:rPr lang="ru-RU" sz="1800" b="1" kern="1200" dirty="0" smtClean="0"/>
            <a:t> результат </a:t>
          </a:r>
          <a:r>
            <a:rPr lang="ru-RU" sz="1800" b="1" kern="1200" dirty="0" err="1" smtClean="0"/>
            <a:t>інтелектуальної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діяльності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людини</a:t>
          </a:r>
          <a:r>
            <a:rPr lang="ru-RU" sz="1800" b="1" kern="1200" dirty="0" smtClean="0"/>
            <a:t> в будь-</a:t>
          </a:r>
          <a:r>
            <a:rPr lang="ru-RU" sz="1800" b="1" kern="1200" dirty="0" err="1" smtClean="0"/>
            <a:t>якій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сфері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технології</a:t>
          </a:r>
          <a:r>
            <a:rPr lang="ru-RU" sz="1800" b="1" kern="1200" dirty="0" smtClean="0"/>
            <a:t>.</a:t>
          </a:r>
          <a:endParaRPr lang="uk-UA" sz="1800" kern="1200" dirty="0"/>
        </a:p>
      </dsp:txBody>
      <dsp:txXfrm>
        <a:off x="50458" y="417590"/>
        <a:ext cx="4180137" cy="932712"/>
      </dsp:txXfrm>
    </dsp:sp>
    <dsp:sp modelId="{B13F580E-2420-44C4-8E7B-4DBE6F81C9BF}">
      <dsp:nvSpPr>
        <dsp:cNvPr id="0" name=""/>
        <dsp:cNvSpPr/>
      </dsp:nvSpPr>
      <dsp:spPr>
        <a:xfrm>
          <a:off x="0" y="1573876"/>
          <a:ext cx="4281053" cy="12824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Для </a:t>
          </a:r>
          <a:r>
            <a:rPr lang="ru-RU" sz="1800" b="1" kern="1200" dirty="0" err="1" smtClean="0"/>
            <a:t>набуття</a:t>
          </a:r>
          <a:r>
            <a:rPr lang="ru-RU" sz="1800" b="1" kern="1200" dirty="0" smtClean="0"/>
            <a:t> права </a:t>
          </a:r>
          <a:r>
            <a:rPr lang="ru-RU" sz="1800" b="1" kern="1200" dirty="0" err="1" smtClean="0"/>
            <a:t>інтелектуальної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власності</a:t>
          </a:r>
          <a:r>
            <a:rPr lang="ru-RU" sz="1800" b="1" kern="1200" dirty="0" smtClean="0"/>
            <a:t> на </a:t>
          </a:r>
          <a:r>
            <a:rPr lang="ru-RU" sz="1800" b="1" kern="1200" dirty="0" err="1" smtClean="0"/>
            <a:t>винахід</a:t>
          </a:r>
          <a:r>
            <a:rPr lang="ru-RU" sz="1800" b="1" kern="1200" dirty="0" smtClean="0"/>
            <a:t>(</a:t>
          </a:r>
          <a:r>
            <a:rPr lang="ru-RU" sz="1800" b="1" kern="1200" dirty="0" err="1" smtClean="0"/>
            <a:t>корисну</a:t>
          </a:r>
          <a:r>
            <a:rPr lang="ru-RU" sz="1800" b="1" kern="1200" dirty="0" smtClean="0"/>
            <a:t> модель) </a:t>
          </a:r>
          <a:r>
            <a:rPr lang="ru-RU" sz="1800" b="1" kern="1200" dirty="0" err="1" smtClean="0"/>
            <a:t>він</a:t>
          </a:r>
          <a:r>
            <a:rPr lang="ru-RU" sz="1800" b="1" kern="1200" dirty="0" smtClean="0"/>
            <a:t> повинен </a:t>
          </a:r>
          <a:r>
            <a:rPr lang="ru-RU" sz="1800" b="1" kern="1200" dirty="0" err="1" smtClean="0"/>
            <a:t>відповідати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умовам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певним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законодавчим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умовам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патентоздатності</a:t>
          </a:r>
          <a:r>
            <a:rPr lang="ru-RU" sz="1800" b="1" kern="1200" dirty="0" smtClean="0"/>
            <a:t>, а </a:t>
          </a:r>
          <a:r>
            <a:rPr lang="ru-RU" sz="1800" b="1" kern="1200" dirty="0" err="1" smtClean="0"/>
            <a:t>саме</a:t>
          </a:r>
          <a:r>
            <a:rPr lang="ru-RU" sz="1800" b="1" kern="1200" dirty="0" smtClean="0"/>
            <a:t>:</a:t>
          </a:r>
          <a:endParaRPr lang="uk-UA" sz="1800" kern="1200" dirty="0"/>
        </a:p>
      </dsp:txBody>
      <dsp:txXfrm>
        <a:off x="62606" y="1636482"/>
        <a:ext cx="4155841" cy="1157283"/>
      </dsp:txXfrm>
    </dsp:sp>
    <dsp:sp modelId="{79D805BD-692E-4B43-ADE5-BD3A189DCB5C}">
      <dsp:nvSpPr>
        <dsp:cNvPr id="0" name=""/>
        <dsp:cNvSpPr/>
      </dsp:nvSpPr>
      <dsp:spPr>
        <a:xfrm>
          <a:off x="0" y="2926496"/>
          <a:ext cx="4281053" cy="10336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винахід повинен бути новим, мати винахідницький рівень і </a:t>
          </a:r>
          <a:r>
            <a:rPr lang="uk-UA" sz="1800" b="1" kern="1200" smtClean="0"/>
            <a:t>бути промислово придатним.</a:t>
          </a:r>
          <a:endParaRPr lang="uk-UA" sz="1800" kern="1200"/>
        </a:p>
      </dsp:txBody>
      <dsp:txXfrm>
        <a:off x="50458" y="2976954"/>
        <a:ext cx="4180137" cy="932712"/>
      </dsp:txXfrm>
    </dsp:sp>
    <dsp:sp modelId="{37B05D15-19A7-4644-A9B3-F895714C8DB6}">
      <dsp:nvSpPr>
        <dsp:cNvPr id="0" name=""/>
        <dsp:cNvSpPr/>
      </dsp:nvSpPr>
      <dsp:spPr>
        <a:xfrm>
          <a:off x="0" y="4030304"/>
          <a:ext cx="4281053" cy="10336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корисна повинна бути новою і промислово придатною.</a:t>
          </a:r>
          <a:endParaRPr lang="uk-UA" sz="1800" kern="1200"/>
        </a:p>
      </dsp:txBody>
      <dsp:txXfrm>
        <a:off x="50458" y="4080762"/>
        <a:ext cx="4180137" cy="9327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0D89E-27D7-4EB5-9139-7D57CA79B9CA}">
      <dsp:nvSpPr>
        <dsp:cNvPr id="0" name=""/>
        <dsp:cNvSpPr/>
      </dsp:nvSpPr>
      <dsp:spPr>
        <a:xfrm>
          <a:off x="117387" y="0"/>
          <a:ext cx="5838567" cy="2335426"/>
        </a:xfrm>
        <a:prstGeom prst="leftRightRibb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93302-1E24-4243-A02A-508A20AFFE6F}">
      <dsp:nvSpPr>
        <dsp:cNvPr id="0" name=""/>
        <dsp:cNvSpPr/>
      </dsp:nvSpPr>
      <dsp:spPr>
        <a:xfrm>
          <a:off x="759321" y="408699"/>
          <a:ext cx="1926727" cy="114435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Винахід.</a:t>
          </a:r>
          <a:endParaRPr lang="uk-UA" sz="3200" kern="1200" dirty="0"/>
        </a:p>
      </dsp:txBody>
      <dsp:txXfrm>
        <a:off x="759321" y="408699"/>
        <a:ext cx="1926727" cy="1144359"/>
      </dsp:txXfrm>
    </dsp:sp>
    <dsp:sp modelId="{EE2F2F6D-C55A-4500-A954-AA74E7FCD0B7}">
      <dsp:nvSpPr>
        <dsp:cNvPr id="0" name=""/>
        <dsp:cNvSpPr/>
      </dsp:nvSpPr>
      <dsp:spPr>
        <a:xfrm>
          <a:off x="2977977" y="782368"/>
          <a:ext cx="2277041" cy="114435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Корисна модель</a:t>
          </a:r>
          <a:endParaRPr lang="uk-UA" sz="3200" kern="1200" dirty="0"/>
        </a:p>
      </dsp:txBody>
      <dsp:txXfrm>
        <a:off x="2977977" y="782368"/>
        <a:ext cx="2277041" cy="114435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00131-1932-40F6-B27A-D095141B859B}">
      <dsp:nvSpPr>
        <dsp:cNvPr id="0" name=""/>
        <dsp:cNvSpPr/>
      </dsp:nvSpPr>
      <dsp:spPr>
        <a:xfrm>
          <a:off x="0" y="0"/>
          <a:ext cx="2512399" cy="1652330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/>
        </a:p>
      </dsp:txBody>
      <dsp:txXfrm rot="16200000">
        <a:off x="-426215" y="426215"/>
        <a:ext cx="1354910" cy="502479"/>
      </dsp:txXfrm>
    </dsp:sp>
    <dsp:sp modelId="{C15D96FC-4965-498F-9F24-B410BB906510}">
      <dsp:nvSpPr>
        <dsp:cNvPr id="0" name=""/>
        <dsp:cNvSpPr/>
      </dsp:nvSpPr>
      <dsp:spPr>
        <a:xfrm>
          <a:off x="442633" y="0"/>
          <a:ext cx="1871737" cy="165233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охороняється</a:t>
          </a:r>
          <a:r>
            <a:rPr lang="ru-RU" sz="2000" b="1" kern="1200" dirty="0" smtClean="0"/>
            <a:t> державою і </a:t>
          </a:r>
          <a:r>
            <a:rPr lang="ru-RU" sz="2000" b="1" kern="1200" dirty="0" err="1" smtClean="0"/>
            <a:t>засвідчується</a:t>
          </a:r>
          <a:r>
            <a:rPr lang="ru-RU" sz="2000" b="1" kern="1200" dirty="0" smtClean="0"/>
            <a:t> патентом.</a:t>
          </a:r>
          <a:endParaRPr lang="uk-UA" sz="2000" kern="1200" dirty="0"/>
        </a:p>
      </dsp:txBody>
      <dsp:txXfrm>
        <a:off x="442633" y="0"/>
        <a:ext cx="1871737" cy="1652330"/>
      </dsp:txXfrm>
    </dsp:sp>
    <dsp:sp modelId="{3C8E65B1-3BEF-4347-8E7D-FB35144B68A9}">
      <dsp:nvSpPr>
        <dsp:cNvPr id="0" name=""/>
        <dsp:cNvSpPr/>
      </dsp:nvSpPr>
      <dsp:spPr>
        <a:xfrm>
          <a:off x="271851" y="2018607"/>
          <a:ext cx="3169830" cy="2738742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 rot="16200000">
        <a:off x="-534049" y="2824509"/>
        <a:ext cx="2245768" cy="633966"/>
      </dsp:txXfrm>
    </dsp:sp>
    <dsp:sp modelId="{4CC72473-E4D3-43CB-AE2F-D95CD974B17D}">
      <dsp:nvSpPr>
        <dsp:cNvPr id="0" name=""/>
        <dsp:cNvSpPr/>
      </dsp:nvSpPr>
      <dsp:spPr>
        <a:xfrm rot="5400000">
          <a:off x="2438903" y="2617437"/>
          <a:ext cx="297369" cy="25303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A97C5-2EB2-4B35-881A-C43C3DD254F0}">
      <dsp:nvSpPr>
        <dsp:cNvPr id="0" name=""/>
        <dsp:cNvSpPr/>
      </dsp:nvSpPr>
      <dsp:spPr>
        <a:xfrm>
          <a:off x="798307" y="2018607"/>
          <a:ext cx="2361524" cy="273874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Винахіднику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належить</a:t>
          </a:r>
          <a:r>
            <a:rPr lang="ru-RU" sz="2000" b="1" kern="1200" dirty="0" smtClean="0"/>
            <a:t> право авторства, яке є </a:t>
          </a:r>
          <a:r>
            <a:rPr lang="ru-RU" sz="2000" b="1" kern="1200" dirty="0" err="1" smtClean="0"/>
            <a:t>невід’ємним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особистим</a:t>
          </a:r>
          <a:r>
            <a:rPr lang="ru-RU" sz="2000" b="1" kern="1200" dirty="0" smtClean="0"/>
            <a:t> правом і </a:t>
          </a:r>
          <a:r>
            <a:rPr lang="ru-RU" sz="2000" b="1" kern="1200" dirty="0" err="1" smtClean="0"/>
            <a:t>охороняється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безстроково</a:t>
          </a:r>
          <a:r>
            <a:rPr lang="ru-RU" sz="2000" b="1" kern="1200" dirty="0" smtClean="0"/>
            <a:t>. </a:t>
          </a:r>
          <a:endParaRPr lang="uk-UA" sz="2000" kern="1200" dirty="0"/>
        </a:p>
      </dsp:txBody>
      <dsp:txXfrm>
        <a:off x="798307" y="2018607"/>
        <a:ext cx="2361524" cy="2738742"/>
      </dsp:txXfrm>
    </dsp:sp>
    <dsp:sp modelId="{078560F5-3518-4462-B6FD-1B1FCA0E7CD9}">
      <dsp:nvSpPr>
        <dsp:cNvPr id="0" name=""/>
        <dsp:cNvSpPr/>
      </dsp:nvSpPr>
      <dsp:spPr>
        <a:xfrm>
          <a:off x="3826302" y="2281568"/>
          <a:ext cx="4946997" cy="2302784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 rot="16200000">
        <a:off x="3376860" y="2731010"/>
        <a:ext cx="1888283" cy="989399"/>
      </dsp:txXfrm>
    </dsp:sp>
    <dsp:sp modelId="{07D27885-1BEB-4E94-BEA1-59FCF8D51DF1}">
      <dsp:nvSpPr>
        <dsp:cNvPr id="0" name=""/>
        <dsp:cNvSpPr/>
      </dsp:nvSpPr>
      <dsp:spPr>
        <a:xfrm rot="5400000">
          <a:off x="5667777" y="2617437"/>
          <a:ext cx="297369" cy="25303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7A02B-A105-4551-8E7D-933EB929533B}">
      <dsp:nvSpPr>
        <dsp:cNvPr id="0" name=""/>
        <dsp:cNvSpPr/>
      </dsp:nvSpPr>
      <dsp:spPr>
        <a:xfrm>
          <a:off x="4579347" y="2281568"/>
          <a:ext cx="3685513" cy="230278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Винахідник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має</a:t>
          </a:r>
          <a:r>
            <a:rPr lang="ru-RU" sz="2000" b="1" kern="1200" dirty="0" smtClean="0"/>
            <a:t> право на </a:t>
          </a:r>
          <a:r>
            <a:rPr lang="ru-RU" sz="2000" b="1" kern="1200" dirty="0" err="1" smtClean="0"/>
            <a:t>присвоєння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свого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імені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створеному</a:t>
          </a:r>
          <a:r>
            <a:rPr lang="ru-RU" sz="2000" b="1" kern="1200" dirty="0" smtClean="0"/>
            <a:t> ним </a:t>
          </a:r>
          <a:r>
            <a:rPr lang="ru-RU" sz="2000" b="1" kern="1200" dirty="0" err="1" smtClean="0"/>
            <a:t>винаходу</a:t>
          </a:r>
          <a:r>
            <a:rPr lang="ru-RU" sz="2000" b="1" kern="1200" dirty="0" smtClean="0"/>
            <a:t> (</a:t>
          </a:r>
          <a:r>
            <a:rPr lang="ru-RU" sz="2000" b="1" kern="1200" dirty="0" err="1" smtClean="0"/>
            <a:t>корисній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моделі</a:t>
          </a:r>
          <a:r>
            <a:rPr lang="ru-RU" sz="2000" b="1" kern="1200" dirty="0" smtClean="0"/>
            <a:t>). </a:t>
          </a:r>
          <a:r>
            <a:rPr lang="ru-RU" sz="2000" b="1" kern="1200" dirty="0" err="1" smtClean="0"/>
            <a:t>Пріоритет</a:t>
          </a:r>
          <a:r>
            <a:rPr lang="ru-RU" sz="2000" b="1" kern="1200" dirty="0" smtClean="0"/>
            <a:t>, авторство і право </a:t>
          </a:r>
          <a:r>
            <a:rPr lang="ru-RU" sz="2000" b="1" kern="1200" dirty="0" err="1" smtClean="0"/>
            <a:t>власності</a:t>
          </a:r>
          <a:r>
            <a:rPr lang="ru-RU" sz="2000" b="1" kern="1200" dirty="0" smtClean="0"/>
            <a:t> на </a:t>
          </a:r>
          <a:r>
            <a:rPr lang="ru-RU" sz="2000" b="1" kern="1200" dirty="0" err="1" smtClean="0"/>
            <a:t>винахід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засвідчуються</a:t>
          </a:r>
          <a:r>
            <a:rPr lang="ru-RU" sz="2000" b="1" kern="1200" dirty="0" smtClean="0"/>
            <a:t> патентом. </a:t>
          </a:r>
          <a:endParaRPr lang="uk-UA" sz="2000" kern="1200" dirty="0"/>
        </a:p>
      </dsp:txBody>
      <dsp:txXfrm>
        <a:off x="4579347" y="2281568"/>
        <a:ext cx="3685513" cy="23027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2D1A4-6D92-434E-B170-DD6A56326F37}">
      <dsp:nvSpPr>
        <dsp:cNvPr id="0" name=""/>
        <dsp:cNvSpPr/>
      </dsp:nvSpPr>
      <dsp:spPr>
        <a:xfrm rot="5400000">
          <a:off x="-139267" y="144635"/>
          <a:ext cx="928446" cy="6499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-5400000">
        <a:off x="0" y="330324"/>
        <a:ext cx="649912" cy="278534"/>
      </dsp:txXfrm>
    </dsp:sp>
    <dsp:sp modelId="{75D5C644-A865-4AE4-A1A6-0142257FB168}">
      <dsp:nvSpPr>
        <dsp:cNvPr id="0" name=""/>
        <dsp:cNvSpPr/>
      </dsp:nvSpPr>
      <dsp:spPr>
        <a:xfrm rot="5400000">
          <a:off x="5775157" y="-5119875"/>
          <a:ext cx="603490" cy="10853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/>
            <a:t>Конвенції</a:t>
          </a:r>
          <a:r>
            <a:rPr lang="ru-RU" sz="1800" b="1" kern="1200" dirty="0" smtClean="0"/>
            <a:t> про </a:t>
          </a:r>
          <a:r>
            <a:rPr lang="ru-RU" sz="1800" b="1" kern="1200" dirty="0" err="1" smtClean="0"/>
            <a:t>заснування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Всесвітньої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організації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інтелектуальної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власності</a:t>
          </a:r>
          <a:r>
            <a:rPr lang="ru-RU" sz="1800" b="1" kern="1200" dirty="0" smtClean="0"/>
            <a:t>;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/>
        </a:p>
      </dsp:txBody>
      <dsp:txXfrm rot="-5400000">
        <a:off x="649913" y="34829"/>
        <a:ext cx="10824519" cy="544570"/>
      </dsp:txXfrm>
    </dsp:sp>
    <dsp:sp modelId="{3037AD0A-34E8-4612-9452-FF50CCD33C8A}">
      <dsp:nvSpPr>
        <dsp:cNvPr id="0" name=""/>
        <dsp:cNvSpPr/>
      </dsp:nvSpPr>
      <dsp:spPr>
        <a:xfrm rot="5400000">
          <a:off x="-139267" y="990378"/>
          <a:ext cx="928446" cy="6499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-5400000">
        <a:off x="0" y="1176067"/>
        <a:ext cx="649912" cy="278534"/>
      </dsp:txXfrm>
    </dsp:sp>
    <dsp:sp modelId="{99082C96-6AD8-46D6-A0AF-43A2AB64F25A}">
      <dsp:nvSpPr>
        <dsp:cNvPr id="0" name=""/>
        <dsp:cNvSpPr/>
      </dsp:nvSpPr>
      <dsp:spPr>
        <a:xfrm rot="5400000">
          <a:off x="5775157" y="-4274132"/>
          <a:ext cx="603490" cy="10853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/>
            <a:t>Паризької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конвенції</a:t>
          </a:r>
          <a:r>
            <a:rPr lang="ru-RU" sz="1800" b="1" kern="1200" dirty="0" smtClean="0"/>
            <a:t> про </a:t>
          </a:r>
          <a:r>
            <a:rPr lang="ru-RU" sz="1800" b="1" kern="1200" dirty="0" err="1" smtClean="0"/>
            <a:t>охорону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промислової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власності</a:t>
          </a:r>
          <a:r>
            <a:rPr lang="ru-RU" sz="1800" b="1" kern="1200" dirty="0" smtClean="0"/>
            <a:t>;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/>
        </a:p>
      </dsp:txBody>
      <dsp:txXfrm rot="-5400000">
        <a:off x="649913" y="880572"/>
        <a:ext cx="10824519" cy="544570"/>
      </dsp:txXfrm>
    </dsp:sp>
    <dsp:sp modelId="{86929E38-3088-4BA7-B1B3-C3691CE88C0D}">
      <dsp:nvSpPr>
        <dsp:cNvPr id="0" name=""/>
        <dsp:cNvSpPr/>
      </dsp:nvSpPr>
      <dsp:spPr>
        <a:xfrm rot="5400000">
          <a:off x="-139267" y="1836121"/>
          <a:ext cx="928446" cy="6499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 dirty="0"/>
        </a:p>
      </dsp:txBody>
      <dsp:txXfrm rot="-5400000">
        <a:off x="0" y="2021810"/>
        <a:ext cx="649912" cy="278534"/>
      </dsp:txXfrm>
    </dsp:sp>
    <dsp:sp modelId="{2875BA76-7D61-42BB-A1EF-047B5E21054C}">
      <dsp:nvSpPr>
        <dsp:cNvPr id="0" name=""/>
        <dsp:cNvSpPr/>
      </dsp:nvSpPr>
      <dsp:spPr>
        <a:xfrm rot="5400000">
          <a:off x="5775157" y="-3428389"/>
          <a:ext cx="603490" cy="10853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/>
            <a:t>Всесвітньої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конвенції</a:t>
          </a:r>
          <a:r>
            <a:rPr lang="ru-RU" sz="1800" b="1" kern="1200" dirty="0" smtClean="0"/>
            <a:t> про </a:t>
          </a:r>
          <a:r>
            <a:rPr lang="ru-RU" sz="1800" b="1" kern="1200" dirty="0" err="1" smtClean="0"/>
            <a:t>авторське</a:t>
          </a:r>
          <a:r>
            <a:rPr lang="ru-RU" sz="1800" b="1" kern="1200" dirty="0" smtClean="0"/>
            <a:t> право;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/>
        </a:p>
      </dsp:txBody>
      <dsp:txXfrm rot="-5400000">
        <a:off x="649913" y="1726315"/>
        <a:ext cx="10824519" cy="544570"/>
      </dsp:txXfrm>
    </dsp:sp>
    <dsp:sp modelId="{319DDEBC-1A58-4101-A821-F30A26194B3D}">
      <dsp:nvSpPr>
        <dsp:cNvPr id="0" name=""/>
        <dsp:cNvSpPr/>
      </dsp:nvSpPr>
      <dsp:spPr>
        <a:xfrm rot="5400000">
          <a:off x="-139267" y="2681865"/>
          <a:ext cx="928446" cy="6499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-5400000">
        <a:off x="0" y="2867554"/>
        <a:ext cx="649912" cy="278534"/>
      </dsp:txXfrm>
    </dsp:sp>
    <dsp:sp modelId="{612D0955-F0B3-44C1-849E-786AD9C242D2}">
      <dsp:nvSpPr>
        <dsp:cNvPr id="0" name=""/>
        <dsp:cNvSpPr/>
      </dsp:nvSpPr>
      <dsp:spPr>
        <a:xfrm rot="5400000">
          <a:off x="5775157" y="-2582646"/>
          <a:ext cx="603490" cy="10853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/>
            <a:t>Мадридської</a:t>
          </a:r>
          <a:r>
            <a:rPr lang="ru-RU" sz="1800" b="1" kern="1200" dirty="0" smtClean="0"/>
            <a:t> угоди про </a:t>
          </a:r>
          <a:r>
            <a:rPr lang="ru-RU" sz="1800" b="1" kern="1200" dirty="0" err="1" smtClean="0"/>
            <a:t>міжнародну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реєстрацію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знаків</a:t>
          </a:r>
          <a:r>
            <a:rPr lang="ru-RU" sz="1800" b="1" kern="1200" dirty="0" smtClean="0"/>
            <a:t>;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/>
        </a:p>
      </dsp:txBody>
      <dsp:txXfrm rot="-5400000">
        <a:off x="649913" y="2572058"/>
        <a:ext cx="10824519" cy="544570"/>
      </dsp:txXfrm>
    </dsp:sp>
    <dsp:sp modelId="{617EB8CF-88CA-4386-86D4-3E171E3BB844}">
      <dsp:nvSpPr>
        <dsp:cNvPr id="0" name=""/>
        <dsp:cNvSpPr/>
      </dsp:nvSpPr>
      <dsp:spPr>
        <a:xfrm rot="5400000">
          <a:off x="-139267" y="3527608"/>
          <a:ext cx="928446" cy="6499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-5400000">
        <a:off x="0" y="3713297"/>
        <a:ext cx="649912" cy="278534"/>
      </dsp:txXfrm>
    </dsp:sp>
    <dsp:sp modelId="{CD696861-F7FE-45A3-B3A2-A93A8D7DA5F1}">
      <dsp:nvSpPr>
        <dsp:cNvPr id="0" name=""/>
        <dsp:cNvSpPr/>
      </dsp:nvSpPr>
      <dsp:spPr>
        <a:xfrm rot="5400000">
          <a:off x="5775157" y="-1736903"/>
          <a:ext cx="603490" cy="10853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/>
            <a:t>Бернської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конвенції</a:t>
          </a:r>
          <a:r>
            <a:rPr lang="ru-RU" sz="1800" b="1" kern="1200" dirty="0" smtClean="0"/>
            <a:t> про </a:t>
          </a:r>
          <a:r>
            <a:rPr lang="ru-RU" sz="1800" b="1" kern="1200" dirty="0" err="1" smtClean="0"/>
            <a:t>охорону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літературних</a:t>
          </a:r>
          <a:r>
            <a:rPr lang="ru-RU" sz="1800" b="1" kern="1200" dirty="0" smtClean="0"/>
            <a:t> і </a:t>
          </a:r>
          <a:r>
            <a:rPr lang="ru-RU" sz="1800" b="1" kern="1200" dirty="0" err="1" smtClean="0"/>
            <a:t>художніх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творів</a:t>
          </a:r>
          <a:r>
            <a:rPr lang="ru-RU" sz="1800" b="1" kern="1200" dirty="0" smtClean="0"/>
            <a:t>;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/>
        </a:p>
      </dsp:txBody>
      <dsp:txXfrm rot="-5400000">
        <a:off x="649913" y="3417801"/>
        <a:ext cx="10824519" cy="544570"/>
      </dsp:txXfrm>
    </dsp:sp>
    <dsp:sp modelId="{C8CAC1E4-7A8A-4AD0-B769-4750FD3B86B4}">
      <dsp:nvSpPr>
        <dsp:cNvPr id="0" name=""/>
        <dsp:cNvSpPr/>
      </dsp:nvSpPr>
      <dsp:spPr>
        <a:xfrm rot="5400000">
          <a:off x="-139267" y="4373351"/>
          <a:ext cx="928446" cy="6499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-5400000">
        <a:off x="0" y="4559040"/>
        <a:ext cx="649912" cy="278534"/>
      </dsp:txXfrm>
    </dsp:sp>
    <dsp:sp modelId="{1D730D76-1E62-4CF3-8DFD-D85538DAC671}">
      <dsp:nvSpPr>
        <dsp:cNvPr id="0" name=""/>
        <dsp:cNvSpPr/>
      </dsp:nvSpPr>
      <dsp:spPr>
        <a:xfrm rot="5400000">
          <a:off x="5775157" y="-891159"/>
          <a:ext cx="603490" cy="10853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/>
            <a:t>Конвенції</a:t>
          </a:r>
          <a:r>
            <a:rPr lang="ru-RU" sz="1800" b="1" kern="1200" dirty="0" smtClean="0"/>
            <a:t> про </a:t>
          </a:r>
          <a:r>
            <a:rPr lang="ru-RU" sz="1800" b="1" kern="1200" dirty="0" err="1" smtClean="0"/>
            <a:t>охорону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інтересів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виробників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фонограм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від</a:t>
          </a:r>
          <a:r>
            <a:rPr lang="ru-RU" sz="1800" b="1" kern="1200" dirty="0" smtClean="0"/>
            <a:t> незаконного </a:t>
          </a:r>
          <a:r>
            <a:rPr lang="ru-RU" sz="1800" b="1" kern="1200" dirty="0" err="1" smtClean="0"/>
            <a:t>відтворення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їхніх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фонограм</a:t>
          </a:r>
          <a:r>
            <a:rPr lang="ru-RU" sz="1800" b="1" kern="1200" dirty="0" smtClean="0"/>
            <a:t>;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/>
        </a:p>
      </dsp:txBody>
      <dsp:txXfrm rot="-5400000">
        <a:off x="649913" y="4263545"/>
        <a:ext cx="10824519" cy="544570"/>
      </dsp:txXfrm>
    </dsp:sp>
    <dsp:sp modelId="{CF03639C-0781-4AA7-9ECE-C9B7C190D9D7}">
      <dsp:nvSpPr>
        <dsp:cNvPr id="0" name=""/>
        <dsp:cNvSpPr/>
      </dsp:nvSpPr>
      <dsp:spPr>
        <a:xfrm rot="5400000">
          <a:off x="-139267" y="5219094"/>
          <a:ext cx="928446" cy="6499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kern="1200"/>
        </a:p>
      </dsp:txBody>
      <dsp:txXfrm rot="-5400000">
        <a:off x="0" y="5404783"/>
        <a:ext cx="649912" cy="278534"/>
      </dsp:txXfrm>
    </dsp:sp>
    <dsp:sp modelId="{AC7018C7-E74A-4834-842A-0C9010850528}">
      <dsp:nvSpPr>
        <dsp:cNvPr id="0" name=""/>
        <dsp:cNvSpPr/>
      </dsp:nvSpPr>
      <dsp:spPr>
        <a:xfrm rot="5400000">
          <a:off x="5775157" y="-45416"/>
          <a:ext cx="603490" cy="10853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/>
            <a:t>Ніццької</a:t>
          </a:r>
          <a:r>
            <a:rPr lang="ru-RU" sz="1800" b="1" kern="1200" dirty="0" smtClean="0"/>
            <a:t> угоди про </a:t>
          </a:r>
          <a:r>
            <a:rPr lang="ru-RU" sz="1800" b="1" kern="1200" dirty="0" err="1" smtClean="0"/>
            <a:t>міжнародну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класифікацію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товарів</a:t>
          </a:r>
          <a:r>
            <a:rPr lang="ru-RU" sz="1800" b="1" kern="1200" dirty="0" smtClean="0"/>
            <a:t> та </a:t>
          </a:r>
          <a:r>
            <a:rPr lang="ru-RU" sz="1800" b="1" kern="1200" dirty="0" err="1" smtClean="0"/>
            <a:t>послуг</a:t>
          </a:r>
          <a:r>
            <a:rPr lang="ru-RU" sz="1800" b="1" kern="1200" dirty="0" smtClean="0"/>
            <a:t> для </a:t>
          </a:r>
          <a:r>
            <a:rPr lang="ru-RU" sz="1800" b="1" kern="1200" dirty="0" err="1" smtClean="0"/>
            <a:t>реєстрації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знаків</a:t>
          </a:r>
          <a:r>
            <a:rPr lang="ru-RU" sz="1800" b="1" kern="1200" dirty="0" smtClean="0"/>
            <a:t>, та </a:t>
          </a:r>
          <a:r>
            <a:rPr lang="ru-RU" sz="1800" b="1" kern="1200" dirty="0" err="1" smtClean="0"/>
            <a:t>інші</a:t>
          </a:r>
          <a:r>
            <a:rPr lang="ru-RU" sz="1800" b="1" kern="1200" dirty="0" smtClean="0"/>
            <a:t>.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800" kern="1200"/>
        </a:p>
      </dsp:txBody>
      <dsp:txXfrm rot="-5400000">
        <a:off x="649913" y="5109288"/>
        <a:ext cx="10824519" cy="54457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2271F-0C72-40A0-8CFC-A9329BA12A6B}">
      <dsp:nvSpPr>
        <dsp:cNvPr id="0" name=""/>
        <dsp:cNvSpPr/>
      </dsp:nvSpPr>
      <dsp:spPr>
        <a:xfrm>
          <a:off x="3209626" y="1664853"/>
          <a:ext cx="5416568" cy="117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3631"/>
              </a:lnTo>
              <a:lnTo>
                <a:pt x="5416568" y="1023631"/>
              </a:lnTo>
              <a:lnTo>
                <a:pt x="5416568" y="117182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AC8ADA-9AC7-4708-B632-67948CFACBB1}">
      <dsp:nvSpPr>
        <dsp:cNvPr id="0" name=""/>
        <dsp:cNvSpPr/>
      </dsp:nvSpPr>
      <dsp:spPr>
        <a:xfrm>
          <a:off x="3209626" y="1664853"/>
          <a:ext cx="3461413" cy="117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3631"/>
              </a:lnTo>
              <a:lnTo>
                <a:pt x="3461413" y="1023631"/>
              </a:lnTo>
              <a:lnTo>
                <a:pt x="3461413" y="117182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C2301-1EA6-4F0A-ABED-9743D0B909E0}">
      <dsp:nvSpPr>
        <dsp:cNvPr id="0" name=""/>
        <dsp:cNvSpPr/>
      </dsp:nvSpPr>
      <dsp:spPr>
        <a:xfrm>
          <a:off x="4670164" y="3852468"/>
          <a:ext cx="91440" cy="465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523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509555-02F1-42AE-91DE-A21A59E828DE}">
      <dsp:nvSpPr>
        <dsp:cNvPr id="0" name=""/>
        <dsp:cNvSpPr/>
      </dsp:nvSpPr>
      <dsp:spPr>
        <a:xfrm>
          <a:off x="3209626" y="1664853"/>
          <a:ext cx="1506258" cy="1171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3631"/>
              </a:lnTo>
              <a:lnTo>
                <a:pt x="1506258" y="1023631"/>
              </a:lnTo>
              <a:lnTo>
                <a:pt x="1506258" y="117182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C5D86-6CCC-41A1-BA7F-EF53A140E5AD}">
      <dsp:nvSpPr>
        <dsp:cNvPr id="0" name=""/>
        <dsp:cNvSpPr/>
      </dsp:nvSpPr>
      <dsp:spPr>
        <a:xfrm>
          <a:off x="1783152" y="3852468"/>
          <a:ext cx="977577" cy="465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046"/>
              </a:lnTo>
              <a:lnTo>
                <a:pt x="977577" y="317046"/>
              </a:lnTo>
              <a:lnTo>
                <a:pt x="977577" y="46523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5C26C-6CFE-4FB4-9848-4A7A1018373C}">
      <dsp:nvSpPr>
        <dsp:cNvPr id="0" name=""/>
        <dsp:cNvSpPr/>
      </dsp:nvSpPr>
      <dsp:spPr>
        <a:xfrm>
          <a:off x="805574" y="3852468"/>
          <a:ext cx="977577" cy="465238"/>
        </a:xfrm>
        <a:custGeom>
          <a:avLst/>
          <a:gdLst/>
          <a:ahLst/>
          <a:cxnLst/>
          <a:rect l="0" t="0" r="0" b="0"/>
          <a:pathLst>
            <a:path>
              <a:moveTo>
                <a:pt x="977577" y="0"/>
              </a:moveTo>
              <a:lnTo>
                <a:pt x="977577" y="317046"/>
              </a:lnTo>
              <a:lnTo>
                <a:pt x="0" y="317046"/>
              </a:lnTo>
              <a:lnTo>
                <a:pt x="0" y="46523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C59B1-D772-499C-A03C-C543D00311D7}">
      <dsp:nvSpPr>
        <dsp:cNvPr id="0" name=""/>
        <dsp:cNvSpPr/>
      </dsp:nvSpPr>
      <dsp:spPr>
        <a:xfrm>
          <a:off x="1783152" y="1664853"/>
          <a:ext cx="1426474" cy="1171822"/>
        </a:xfrm>
        <a:custGeom>
          <a:avLst/>
          <a:gdLst/>
          <a:ahLst/>
          <a:cxnLst/>
          <a:rect l="0" t="0" r="0" b="0"/>
          <a:pathLst>
            <a:path>
              <a:moveTo>
                <a:pt x="1426474" y="0"/>
              </a:moveTo>
              <a:lnTo>
                <a:pt x="1426474" y="1023631"/>
              </a:lnTo>
              <a:lnTo>
                <a:pt x="0" y="1023631"/>
              </a:lnTo>
              <a:lnTo>
                <a:pt x="0" y="117182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13108-440A-4BEA-8C8C-D6187FA5D99A}">
      <dsp:nvSpPr>
        <dsp:cNvPr id="0" name=""/>
        <dsp:cNvSpPr/>
      </dsp:nvSpPr>
      <dsp:spPr>
        <a:xfrm>
          <a:off x="2409790" y="649061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C56DA-F43B-4F88-9268-1D33763A62BF}">
      <dsp:nvSpPr>
        <dsp:cNvPr id="0" name=""/>
        <dsp:cNvSpPr/>
      </dsp:nvSpPr>
      <dsp:spPr>
        <a:xfrm>
          <a:off x="2587531" y="817916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Органами загальної компетенції є</a:t>
          </a:r>
          <a:endParaRPr lang="uk-UA" sz="1200" kern="1200" dirty="0"/>
        </a:p>
      </dsp:txBody>
      <dsp:txXfrm>
        <a:off x="2617283" y="847668"/>
        <a:ext cx="1540168" cy="956287"/>
      </dsp:txXfrm>
    </dsp:sp>
    <dsp:sp modelId="{80765B8E-D254-45F4-AF9F-1DD94CAE5958}">
      <dsp:nvSpPr>
        <dsp:cNvPr id="0" name=""/>
        <dsp:cNvSpPr/>
      </dsp:nvSpPr>
      <dsp:spPr>
        <a:xfrm>
          <a:off x="983315" y="283667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D10F8-5461-4EF3-A5F2-32883B5393F2}">
      <dsp:nvSpPr>
        <dsp:cNvPr id="0" name=""/>
        <dsp:cNvSpPr/>
      </dsp:nvSpPr>
      <dsp:spPr>
        <a:xfrm>
          <a:off x="1161057" y="300553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Верховна</a:t>
          </a:r>
          <a:r>
            <a:rPr lang="ru-RU" sz="1200" b="1" kern="1200" dirty="0" smtClean="0"/>
            <a:t> Рада </a:t>
          </a:r>
          <a:r>
            <a:rPr lang="ru-RU" sz="1200" b="1" kern="1200" dirty="0" err="1" smtClean="0"/>
            <a:t>України</a:t>
          </a:r>
          <a:r>
            <a:rPr lang="ru-RU" sz="1200" b="1" kern="1200" dirty="0" smtClean="0"/>
            <a:t>,</a:t>
          </a:r>
          <a:endParaRPr lang="uk-UA" sz="1200" kern="1200" dirty="0"/>
        </a:p>
      </dsp:txBody>
      <dsp:txXfrm>
        <a:off x="1190809" y="3035283"/>
        <a:ext cx="1540168" cy="956287"/>
      </dsp:txXfrm>
    </dsp:sp>
    <dsp:sp modelId="{DF6326A8-2266-459E-8138-598C42428B86}">
      <dsp:nvSpPr>
        <dsp:cNvPr id="0" name=""/>
        <dsp:cNvSpPr/>
      </dsp:nvSpPr>
      <dsp:spPr>
        <a:xfrm>
          <a:off x="5738" y="431770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8C21C-8809-4AC7-82D1-4CE1561D2F9F}">
      <dsp:nvSpPr>
        <dsp:cNvPr id="0" name=""/>
        <dsp:cNvSpPr/>
      </dsp:nvSpPr>
      <dsp:spPr>
        <a:xfrm>
          <a:off x="183479" y="448656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Міністерство економічного розвитку і </a:t>
          </a:r>
          <a:r>
            <a:rPr lang="ru-RU" sz="1200" b="1" kern="1200" dirty="0" err="1" smtClean="0"/>
            <a:t>торгівлі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України</a:t>
          </a:r>
          <a:r>
            <a:rPr lang="ru-RU" sz="1200" b="1" kern="1200" dirty="0" smtClean="0"/>
            <a:t>, </a:t>
          </a:r>
          <a:endParaRPr lang="uk-UA" sz="1200" kern="1200" dirty="0"/>
        </a:p>
      </dsp:txBody>
      <dsp:txXfrm>
        <a:off x="213231" y="4516313"/>
        <a:ext cx="1540168" cy="956287"/>
      </dsp:txXfrm>
    </dsp:sp>
    <dsp:sp modelId="{E36B3EAD-F482-4313-AC34-AB09FF1BEC43}">
      <dsp:nvSpPr>
        <dsp:cNvPr id="0" name=""/>
        <dsp:cNvSpPr/>
      </dsp:nvSpPr>
      <dsp:spPr>
        <a:xfrm>
          <a:off x="1960893" y="431770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745B8-DD32-4E0C-AA63-AE9531F8E132}">
      <dsp:nvSpPr>
        <dsp:cNvPr id="0" name=""/>
        <dsp:cNvSpPr/>
      </dsp:nvSpPr>
      <dsp:spPr>
        <a:xfrm>
          <a:off x="2138634" y="448656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Міністерство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внутрішніх</a:t>
          </a:r>
          <a:r>
            <a:rPr lang="ru-RU" sz="1200" b="1" kern="1200" dirty="0" smtClean="0"/>
            <a:t> справ </a:t>
          </a:r>
          <a:r>
            <a:rPr lang="ru-RU" sz="1200" b="1" kern="1200" dirty="0" err="1" smtClean="0"/>
            <a:t>України</a:t>
          </a:r>
          <a:r>
            <a:rPr lang="ru-RU" sz="1200" b="1" kern="1200" dirty="0" smtClean="0"/>
            <a:t>,</a:t>
          </a:r>
          <a:endParaRPr lang="uk-UA" sz="1200" kern="1200" dirty="0"/>
        </a:p>
      </dsp:txBody>
      <dsp:txXfrm>
        <a:off x="2168386" y="4516313"/>
        <a:ext cx="1540168" cy="956287"/>
      </dsp:txXfrm>
    </dsp:sp>
    <dsp:sp modelId="{85E1D67C-E0A2-479F-8885-8099F033A7F3}">
      <dsp:nvSpPr>
        <dsp:cNvPr id="0" name=""/>
        <dsp:cNvSpPr/>
      </dsp:nvSpPr>
      <dsp:spPr>
        <a:xfrm>
          <a:off x="3916048" y="283667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010E3-C586-4AF2-BF37-73CAA4ADA570}">
      <dsp:nvSpPr>
        <dsp:cNvPr id="0" name=""/>
        <dsp:cNvSpPr/>
      </dsp:nvSpPr>
      <dsp:spPr>
        <a:xfrm>
          <a:off x="4093790" y="300553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Кабінет Міністрів України, </a:t>
          </a:r>
          <a:endParaRPr lang="uk-UA" sz="1200" kern="1200" dirty="0"/>
        </a:p>
      </dsp:txBody>
      <dsp:txXfrm>
        <a:off x="4123542" y="3035283"/>
        <a:ext cx="1540168" cy="956287"/>
      </dsp:txXfrm>
    </dsp:sp>
    <dsp:sp modelId="{085E78A8-FE35-4817-B230-EB67C899D544}">
      <dsp:nvSpPr>
        <dsp:cNvPr id="0" name=""/>
        <dsp:cNvSpPr/>
      </dsp:nvSpPr>
      <dsp:spPr>
        <a:xfrm>
          <a:off x="3916048" y="431770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89C4C-855A-4A93-82FE-5016757A5710}">
      <dsp:nvSpPr>
        <dsp:cNvPr id="0" name=""/>
        <dsp:cNvSpPr/>
      </dsp:nvSpPr>
      <dsp:spPr>
        <a:xfrm>
          <a:off x="4093790" y="448656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Міністерсто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культури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України</a:t>
          </a:r>
          <a:r>
            <a:rPr lang="ru-RU" sz="1200" b="1" kern="1200" dirty="0" smtClean="0"/>
            <a:t>,</a:t>
          </a:r>
          <a:endParaRPr lang="uk-UA" sz="1200" kern="1200" dirty="0"/>
        </a:p>
      </dsp:txBody>
      <dsp:txXfrm>
        <a:off x="4123542" y="4516313"/>
        <a:ext cx="1540168" cy="956287"/>
      </dsp:txXfrm>
    </dsp:sp>
    <dsp:sp modelId="{323FAEA9-10B6-403B-AAF6-CDD433858959}">
      <dsp:nvSpPr>
        <dsp:cNvPr id="0" name=""/>
        <dsp:cNvSpPr/>
      </dsp:nvSpPr>
      <dsp:spPr>
        <a:xfrm>
          <a:off x="5871203" y="283667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78618-5839-4491-B3C6-E0626AFA78DE}">
      <dsp:nvSpPr>
        <dsp:cNvPr id="0" name=""/>
        <dsp:cNvSpPr/>
      </dsp:nvSpPr>
      <dsp:spPr>
        <a:xfrm>
          <a:off x="6048945" y="300553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Антимонопольний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комітет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України</a:t>
          </a:r>
          <a:r>
            <a:rPr lang="ru-RU" sz="1200" b="1" kern="1200" dirty="0" smtClean="0"/>
            <a:t>, </a:t>
          </a:r>
          <a:endParaRPr lang="uk-UA" sz="1200" kern="1200" dirty="0"/>
        </a:p>
      </dsp:txBody>
      <dsp:txXfrm>
        <a:off x="6078697" y="3035283"/>
        <a:ext cx="1540168" cy="956287"/>
      </dsp:txXfrm>
    </dsp:sp>
    <dsp:sp modelId="{ADA7A9C8-86AE-407A-91C0-AD249BC0E64E}">
      <dsp:nvSpPr>
        <dsp:cNvPr id="0" name=""/>
        <dsp:cNvSpPr/>
      </dsp:nvSpPr>
      <dsp:spPr>
        <a:xfrm>
          <a:off x="7826358" y="283667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DCBBC-B51F-455E-AA5E-1A5F84DE852B}">
      <dsp:nvSpPr>
        <dsp:cNvPr id="0" name=""/>
        <dsp:cNvSpPr/>
      </dsp:nvSpPr>
      <dsp:spPr>
        <a:xfrm>
          <a:off x="8004100" y="300553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Міністерство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юстиції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України</a:t>
          </a:r>
          <a:r>
            <a:rPr lang="ru-RU" sz="1200" b="1" kern="1200" dirty="0" smtClean="0"/>
            <a:t>,</a:t>
          </a:r>
          <a:endParaRPr lang="uk-UA" sz="1200" kern="1200" dirty="0"/>
        </a:p>
      </dsp:txBody>
      <dsp:txXfrm>
        <a:off x="8033852" y="3035283"/>
        <a:ext cx="1540168" cy="956287"/>
      </dsp:txXfrm>
    </dsp:sp>
    <dsp:sp modelId="{6509E8D3-B2EB-4AB9-8D8A-6C151CE507C8}">
      <dsp:nvSpPr>
        <dsp:cNvPr id="0" name=""/>
        <dsp:cNvSpPr/>
      </dsp:nvSpPr>
      <dsp:spPr>
        <a:xfrm>
          <a:off x="5833524" y="1244813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E4FEF-29F2-4B5C-B617-E42D64BD6C13}">
      <dsp:nvSpPr>
        <dsp:cNvPr id="0" name=""/>
        <dsp:cNvSpPr/>
      </dsp:nvSpPr>
      <dsp:spPr>
        <a:xfrm>
          <a:off x="6011265" y="1413668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Міністерство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аграрної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політики</a:t>
          </a:r>
          <a:r>
            <a:rPr lang="ru-RU" sz="1200" b="1" kern="1200" dirty="0" smtClean="0"/>
            <a:t> та </a:t>
          </a:r>
          <a:r>
            <a:rPr lang="ru-RU" sz="1200" b="1" kern="1200" dirty="0" err="1" smtClean="0"/>
            <a:t>продовольства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України</a:t>
          </a:r>
          <a:r>
            <a:rPr lang="ru-RU" sz="1200" b="1" kern="1200" dirty="0" smtClean="0"/>
            <a:t>, </a:t>
          </a:r>
          <a:endParaRPr lang="uk-UA" sz="1200" kern="1200" dirty="0"/>
        </a:p>
      </dsp:txBody>
      <dsp:txXfrm>
        <a:off x="6041017" y="1443420"/>
        <a:ext cx="1540168" cy="956287"/>
      </dsp:txXfrm>
    </dsp:sp>
    <dsp:sp modelId="{3133447B-E116-4A6E-B74B-9FFD8A79C22E}">
      <dsp:nvSpPr>
        <dsp:cNvPr id="0" name=""/>
        <dsp:cNvSpPr/>
      </dsp:nvSpPr>
      <dsp:spPr>
        <a:xfrm>
          <a:off x="8315147" y="135564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11D11-6FF5-404B-9892-068C5CD7403B}">
      <dsp:nvSpPr>
        <dsp:cNvPr id="0" name=""/>
        <dsp:cNvSpPr/>
      </dsp:nvSpPr>
      <dsp:spPr>
        <a:xfrm>
          <a:off x="8492889" y="152450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Державна</a:t>
          </a:r>
          <a:r>
            <a:rPr lang="ru-RU" sz="1200" b="1" kern="1200" dirty="0" smtClean="0"/>
            <a:t> служба з </a:t>
          </a:r>
          <a:r>
            <a:rPr lang="ru-RU" sz="1200" b="1" kern="1200" dirty="0" err="1" smtClean="0"/>
            <a:t>питань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геодезії,картографії</a:t>
          </a:r>
          <a:r>
            <a:rPr lang="ru-RU" sz="1200" b="1" kern="1200" dirty="0" smtClean="0"/>
            <a:t> та кадастру, </a:t>
          </a:r>
          <a:endParaRPr lang="uk-UA" sz="1200" kern="1200" dirty="0"/>
        </a:p>
      </dsp:txBody>
      <dsp:txXfrm>
        <a:off x="8522641" y="1554253"/>
        <a:ext cx="1540168" cy="956287"/>
      </dsp:txXfrm>
    </dsp:sp>
    <dsp:sp modelId="{224AEC31-053D-4F0A-ACEE-EBD73B686796}">
      <dsp:nvSpPr>
        <dsp:cNvPr id="0" name=""/>
        <dsp:cNvSpPr/>
      </dsp:nvSpPr>
      <dsp:spPr>
        <a:xfrm>
          <a:off x="10270302" y="1355646"/>
          <a:ext cx="1599672" cy="10157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365EB-CB01-4188-81CD-6246610FB89D}">
      <dsp:nvSpPr>
        <dsp:cNvPr id="0" name=""/>
        <dsp:cNvSpPr/>
      </dsp:nvSpPr>
      <dsp:spPr>
        <a:xfrm>
          <a:off x="10448044" y="1524501"/>
          <a:ext cx="1599672" cy="10157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/>
            <a:t>Державна</a:t>
          </a:r>
          <a:r>
            <a:rPr lang="ru-RU" sz="1200" b="1" kern="1200" dirty="0" smtClean="0"/>
            <a:t> </a:t>
          </a:r>
          <a:r>
            <a:rPr lang="ru-RU" sz="1200" b="1" kern="1200" dirty="0" err="1" smtClean="0"/>
            <a:t>фіскальна</a:t>
          </a:r>
          <a:r>
            <a:rPr lang="ru-RU" sz="1200" b="1" kern="1200" dirty="0" smtClean="0"/>
            <a:t> служба </a:t>
          </a:r>
          <a:r>
            <a:rPr lang="ru-RU" sz="1200" b="1" kern="1200" dirty="0" err="1" smtClean="0"/>
            <a:t>України</a:t>
          </a:r>
          <a:r>
            <a:rPr lang="ru-RU" sz="1200" b="1" kern="1200" dirty="0" smtClean="0"/>
            <a:t>,,</a:t>
          </a:r>
          <a:endParaRPr lang="uk-UA" sz="1200" kern="1200" dirty="0"/>
        </a:p>
      </dsp:txBody>
      <dsp:txXfrm>
        <a:off x="10477796" y="1554253"/>
        <a:ext cx="1540168" cy="95628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D2EF3-9026-47A7-975E-ECD1AD88E7D9}">
      <dsp:nvSpPr>
        <dsp:cNvPr id="0" name=""/>
        <dsp:cNvSpPr/>
      </dsp:nvSpPr>
      <dsp:spPr>
        <a:xfrm>
          <a:off x="0" y="101891"/>
          <a:ext cx="4912043" cy="20063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Органами спеціальної компетенції є урядові органи державного  управління зі спеціальними повноваженнями у сфері охорони інтелектуальної власності. Такими є :</a:t>
          </a:r>
          <a:endParaRPr lang="uk-UA" sz="2000" kern="1200"/>
        </a:p>
      </dsp:txBody>
      <dsp:txXfrm>
        <a:off x="97941" y="199832"/>
        <a:ext cx="4716161" cy="1810440"/>
      </dsp:txXfrm>
    </dsp:sp>
    <dsp:sp modelId="{EFB24717-A4EF-43B6-9504-5813830AB60B}">
      <dsp:nvSpPr>
        <dsp:cNvPr id="0" name=""/>
        <dsp:cNvSpPr/>
      </dsp:nvSpPr>
      <dsp:spPr>
        <a:xfrm>
          <a:off x="315300" y="2393873"/>
          <a:ext cx="3738679" cy="20063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Державна</a:t>
          </a:r>
          <a:r>
            <a:rPr lang="ru-RU" sz="2000" b="1" kern="1200" dirty="0" smtClean="0"/>
            <a:t> служба </a:t>
          </a:r>
          <a:r>
            <a:rPr lang="ru-RU" sz="2000" b="1" kern="1200" dirty="0" err="1" smtClean="0"/>
            <a:t>інтелектуальної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власності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України</a:t>
          </a:r>
          <a:r>
            <a:rPr lang="ru-RU" sz="2000" b="1" kern="1200" dirty="0" smtClean="0"/>
            <a:t>,</a:t>
          </a:r>
          <a:endParaRPr lang="uk-UA" sz="2000" kern="1200" dirty="0"/>
        </a:p>
      </dsp:txBody>
      <dsp:txXfrm>
        <a:off x="413241" y="2491814"/>
        <a:ext cx="3542797" cy="1810440"/>
      </dsp:txXfrm>
    </dsp:sp>
    <dsp:sp modelId="{9EC02513-D623-4F20-A7EA-F8B03A91DD4A}">
      <dsp:nvSpPr>
        <dsp:cNvPr id="0" name=""/>
        <dsp:cNvSpPr/>
      </dsp:nvSpPr>
      <dsp:spPr>
        <a:xfrm>
          <a:off x="4461194" y="4179239"/>
          <a:ext cx="6172536" cy="20063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Державна</a:t>
          </a:r>
          <a:r>
            <a:rPr lang="ru-RU" sz="2000" b="1" kern="1200" dirty="0" smtClean="0"/>
            <a:t> служба </a:t>
          </a:r>
          <a:r>
            <a:rPr lang="ru-RU" sz="2000" b="1" kern="1200" dirty="0" err="1" smtClean="0"/>
            <a:t>України</a:t>
          </a:r>
          <a:r>
            <a:rPr lang="ru-RU" sz="2000" b="1" kern="1200" dirty="0" smtClean="0"/>
            <a:t> з </a:t>
          </a:r>
          <a:r>
            <a:rPr lang="ru-RU" sz="2000" b="1" kern="1200" dirty="0" err="1" smtClean="0"/>
            <a:t>питань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безпечності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харчових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продуктів</a:t>
          </a:r>
          <a:r>
            <a:rPr lang="ru-RU" sz="2000" b="1" kern="1200" dirty="0" smtClean="0"/>
            <a:t> та </a:t>
          </a:r>
          <a:r>
            <a:rPr lang="ru-RU" sz="2000" b="1" kern="1200" dirty="0" err="1" smtClean="0"/>
            <a:t>захисту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споживачів</a:t>
          </a:r>
          <a:r>
            <a:rPr lang="ru-RU" sz="2000" b="1" kern="1200" dirty="0" smtClean="0"/>
            <a:t>, яку </a:t>
          </a:r>
          <a:r>
            <a:rPr lang="ru-RU" sz="2000" b="1" kern="1200" dirty="0" err="1" smtClean="0"/>
            <a:t>утворено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постановою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Кабінету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Міністрів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України</a:t>
          </a:r>
          <a:r>
            <a:rPr lang="ru-RU" sz="2000" b="1" kern="1200" dirty="0" smtClean="0"/>
            <a:t> №442 </a:t>
          </a:r>
          <a:r>
            <a:rPr lang="ru-RU" sz="2000" b="1" kern="1200" dirty="0" err="1" smtClean="0"/>
            <a:t>від</a:t>
          </a:r>
          <a:r>
            <a:rPr lang="ru-RU" sz="2000" b="1" kern="1200" dirty="0" smtClean="0"/>
            <a:t> 10 </a:t>
          </a:r>
          <a:r>
            <a:rPr lang="ru-RU" sz="2000" b="1" kern="1200" dirty="0" err="1" smtClean="0"/>
            <a:t>вересня</a:t>
          </a:r>
          <a:r>
            <a:rPr lang="ru-RU" sz="2000" b="1" kern="1200" dirty="0" smtClean="0"/>
            <a:t> 2014 р.,</a:t>
          </a:r>
          <a:r>
            <a:rPr lang="uk-UA" sz="2000" b="1" kern="1200" dirty="0" smtClean="0"/>
            <a:t> шляхом реорганізації Державної ветеринарної та </a:t>
          </a:r>
          <a:r>
            <a:rPr lang="uk-UA" sz="2000" b="1" kern="1200" dirty="0" err="1" smtClean="0"/>
            <a:t>фітосанітарної</a:t>
          </a:r>
          <a:r>
            <a:rPr lang="uk-UA" sz="2000" b="1" kern="1200" dirty="0" smtClean="0"/>
            <a:t> служби України.</a:t>
          </a:r>
          <a:endParaRPr lang="uk-UA" sz="2000" kern="1200" dirty="0"/>
        </a:p>
      </dsp:txBody>
      <dsp:txXfrm>
        <a:off x="4559135" y="4277180"/>
        <a:ext cx="5976654" cy="181044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8FB50-D02C-4A23-A348-3C6770873AC7}">
      <dsp:nvSpPr>
        <dsp:cNvPr id="0" name=""/>
        <dsp:cNvSpPr/>
      </dsp:nvSpPr>
      <dsp:spPr>
        <a:xfrm>
          <a:off x="0" y="210444"/>
          <a:ext cx="4218116" cy="1193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вивчає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узагальнює</a:t>
          </a:r>
          <a:r>
            <a:rPr lang="ru-RU" sz="2000" kern="1200" dirty="0" smtClean="0"/>
            <a:t> та </a:t>
          </a:r>
          <a:r>
            <a:rPr lang="ru-RU" sz="2000" kern="1200" dirty="0" err="1" smtClean="0"/>
            <a:t>аналізує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досвід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зарубіжних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країн</a:t>
          </a:r>
          <a:r>
            <a:rPr lang="ru-RU" sz="2000" kern="1200" dirty="0" smtClean="0"/>
            <a:t>, </a:t>
          </a:r>
          <a:endParaRPr lang="uk-UA" sz="2000" kern="1200" dirty="0"/>
        </a:p>
      </dsp:txBody>
      <dsp:txXfrm>
        <a:off x="58257" y="268701"/>
        <a:ext cx="4101602" cy="1076886"/>
      </dsp:txXfrm>
    </dsp:sp>
    <dsp:sp modelId="{4F53469D-2F6C-4BF8-9A61-A8CA9E4120D2}">
      <dsp:nvSpPr>
        <dsp:cNvPr id="0" name=""/>
        <dsp:cNvSpPr/>
      </dsp:nvSpPr>
      <dsp:spPr>
        <a:xfrm>
          <a:off x="0" y="1761144"/>
          <a:ext cx="4218116" cy="1193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також</a:t>
          </a:r>
          <a:r>
            <a:rPr lang="ru-RU" sz="2000" kern="1200" dirty="0" smtClean="0"/>
            <a:t> практику </a:t>
          </a:r>
          <a:r>
            <a:rPr lang="ru-RU" sz="2000" kern="1200" dirty="0" err="1" smtClean="0"/>
            <a:t>застосування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законодавства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України</a:t>
          </a:r>
          <a:r>
            <a:rPr lang="ru-RU" sz="2000" kern="1200" dirty="0" smtClean="0"/>
            <a:t> у </a:t>
          </a:r>
          <a:r>
            <a:rPr lang="ru-RU" sz="2000" kern="1200" dirty="0" err="1" smtClean="0"/>
            <a:t>сфері</a:t>
          </a:r>
          <a:endParaRPr lang="uk-UA" sz="2000" kern="1200" dirty="0"/>
        </a:p>
      </dsp:txBody>
      <dsp:txXfrm>
        <a:off x="58257" y="1819401"/>
        <a:ext cx="4101602" cy="1076886"/>
      </dsp:txXfrm>
    </dsp:sp>
    <dsp:sp modelId="{5AF245AB-511A-4C2D-8738-F3C9523D6A69}">
      <dsp:nvSpPr>
        <dsp:cNvPr id="0" name=""/>
        <dsp:cNvSpPr/>
      </dsp:nvSpPr>
      <dsp:spPr>
        <a:xfrm>
          <a:off x="0" y="3466643"/>
          <a:ext cx="4218116" cy="25562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інтелектуальної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власності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розробляє</a:t>
          </a:r>
          <a:r>
            <a:rPr lang="ru-RU" sz="2000" kern="1200" dirty="0" smtClean="0"/>
            <a:t> та вносить </a:t>
          </a:r>
          <a:r>
            <a:rPr lang="ru-RU" sz="2000" kern="1200" dirty="0" err="1" smtClean="0"/>
            <a:t>пропозиції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щодо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вдосконалення</a:t>
          </a:r>
          <a:r>
            <a:rPr lang="ru-RU" sz="2000" kern="1200" dirty="0" smtClean="0"/>
            <a:t> та </a:t>
          </a:r>
          <a:r>
            <a:rPr lang="ru-RU" sz="2000" kern="1200" dirty="0" err="1" smtClean="0"/>
            <a:t>гармонізації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законодавства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України</a:t>
          </a:r>
          <a:r>
            <a:rPr lang="ru-RU" sz="2000" kern="1200" dirty="0" smtClean="0"/>
            <a:t> з нормами </a:t>
          </a:r>
          <a:r>
            <a:rPr lang="ru-RU" sz="2000" kern="1200" dirty="0" err="1" smtClean="0"/>
            <a:t>міжнародних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договорів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учасницею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яких</a:t>
          </a:r>
          <a:r>
            <a:rPr lang="ru-RU" sz="2000" kern="1200" dirty="0" smtClean="0"/>
            <a:t> є </a:t>
          </a:r>
          <a:r>
            <a:rPr lang="ru-RU" sz="2000" kern="1200" dirty="0" err="1" smtClean="0"/>
            <a:t>або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має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намір</a:t>
          </a:r>
          <a:r>
            <a:rPr lang="ru-RU" sz="2000" kern="1200" dirty="0" smtClean="0"/>
            <a:t> бути</a:t>
          </a:r>
          <a:r>
            <a:rPr lang="uk-UA" sz="2000" kern="1200" dirty="0" smtClean="0"/>
            <a:t>Україна;</a:t>
          </a:r>
          <a:endParaRPr lang="uk-UA" sz="2000" kern="1200" dirty="0"/>
        </a:p>
      </dsp:txBody>
      <dsp:txXfrm>
        <a:off x="124784" y="3591427"/>
        <a:ext cx="3968548" cy="230664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25847-6A91-410B-A0A4-0F3001A8D60D}">
      <dsp:nvSpPr>
        <dsp:cNvPr id="0" name=""/>
        <dsp:cNvSpPr/>
      </dsp:nvSpPr>
      <dsp:spPr>
        <a:xfrm>
          <a:off x="0" y="0"/>
          <a:ext cx="4032764" cy="786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здійснює заходи, пов’язані із забезпеченням відтворювачів,</a:t>
          </a:r>
          <a:endParaRPr lang="uk-UA" sz="2000" kern="1200" dirty="0"/>
        </a:p>
      </dsp:txBody>
      <dsp:txXfrm>
        <a:off x="38381" y="38381"/>
        <a:ext cx="3956002" cy="709478"/>
      </dsp:txXfrm>
    </dsp:sp>
    <dsp:sp modelId="{8E1B47F0-8327-4A03-8677-E7A5F4E4D3DF}">
      <dsp:nvSpPr>
        <dsp:cNvPr id="0" name=""/>
        <dsp:cNvSpPr/>
      </dsp:nvSpPr>
      <dsp:spPr>
        <a:xfrm>
          <a:off x="0" y="1708255"/>
          <a:ext cx="4032764" cy="41972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імпортерів та експортерів примірників, що містять об’єкти права </a:t>
          </a:r>
          <a:r>
            <a:rPr lang="ru-RU" sz="2000" kern="1200" dirty="0" err="1" smtClean="0"/>
            <a:t>інтелектуальної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власності</a:t>
          </a:r>
          <a:r>
            <a:rPr lang="ru-RU" sz="2000" kern="1200" dirty="0" smtClean="0"/>
            <a:t> і </a:t>
          </a:r>
          <a:r>
            <a:rPr lang="ru-RU" sz="2000" kern="1200" dirty="0" err="1" smtClean="0"/>
            <a:t>суміжних</a:t>
          </a:r>
          <a:r>
            <a:rPr lang="ru-RU" sz="2000" kern="1200" dirty="0" smtClean="0"/>
            <a:t> прав, </a:t>
          </a:r>
          <a:r>
            <a:rPr lang="ru-RU" sz="2000" kern="1200" dirty="0" err="1" smtClean="0"/>
            <a:t>контрольними</a:t>
          </a:r>
          <a:r>
            <a:rPr lang="ru-RU" sz="2000" kern="1200" dirty="0" smtClean="0"/>
            <a:t> марками, та </a:t>
          </a:r>
          <a:r>
            <a:rPr lang="ru-RU" sz="2000" kern="1200" dirty="0" err="1" smtClean="0"/>
            <a:t>ведення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Єдиного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реєстру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одержувачів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контрольних</a:t>
          </a:r>
          <a:r>
            <a:rPr lang="ru-RU" sz="2000" kern="1200" dirty="0" smtClean="0"/>
            <a:t> марок;</a:t>
          </a:r>
          <a:endParaRPr lang="uk-UA" sz="2000" kern="1200" dirty="0"/>
        </a:p>
      </dsp:txBody>
      <dsp:txXfrm>
        <a:off x="196863" y="1905118"/>
        <a:ext cx="3639038" cy="380349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8FF62-BFB7-436D-A38B-CBCD68732B25}">
      <dsp:nvSpPr>
        <dsp:cNvPr id="0" name=""/>
        <dsp:cNvSpPr/>
      </dsp:nvSpPr>
      <dsp:spPr>
        <a:xfrm>
          <a:off x="0" y="66816"/>
          <a:ext cx="9956800" cy="2309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200" kern="1200" dirty="0" smtClean="0"/>
            <a:t>Право інтелектуальної власності належить кожному, воно закріплене на конституційному рівні.</a:t>
          </a:r>
          <a:endParaRPr lang="uk-UA" sz="4200" kern="1200" dirty="0"/>
        </a:p>
      </dsp:txBody>
      <dsp:txXfrm>
        <a:off x="112744" y="179560"/>
        <a:ext cx="9731312" cy="2084091"/>
      </dsp:txXfrm>
    </dsp:sp>
    <dsp:sp modelId="{D754C9C4-D100-4D6F-87B4-D7E807A601B7}">
      <dsp:nvSpPr>
        <dsp:cNvPr id="0" name=""/>
        <dsp:cNvSpPr/>
      </dsp:nvSpPr>
      <dsp:spPr>
        <a:xfrm>
          <a:off x="0" y="2497356"/>
          <a:ext cx="9956800" cy="2309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err="1" smtClean="0"/>
            <a:t>Інтелектуальна</a:t>
          </a:r>
          <a:r>
            <a:rPr lang="ru-RU" sz="4200" kern="1200" dirty="0" smtClean="0"/>
            <a:t> </a:t>
          </a:r>
          <a:r>
            <a:rPr lang="ru-RU" sz="4200" kern="1200" dirty="0" err="1" smtClean="0"/>
            <a:t>власність</a:t>
          </a:r>
          <a:r>
            <a:rPr lang="ru-RU" sz="4200" kern="1200" dirty="0" smtClean="0"/>
            <a:t> - </a:t>
          </a:r>
          <a:r>
            <a:rPr lang="ru-RU" sz="4200" kern="1200" dirty="0" err="1" smtClean="0"/>
            <a:t>це</a:t>
          </a:r>
          <a:r>
            <a:rPr lang="ru-RU" sz="4200" kern="1200" dirty="0" smtClean="0"/>
            <a:t> результат </a:t>
          </a:r>
          <a:r>
            <a:rPr lang="ru-RU" sz="4200" kern="1200" dirty="0" err="1" smtClean="0"/>
            <a:t>творчої</a:t>
          </a:r>
          <a:r>
            <a:rPr lang="ru-RU" sz="4200" kern="1200" dirty="0" smtClean="0"/>
            <a:t> </a:t>
          </a:r>
          <a:r>
            <a:rPr lang="ru-RU" sz="4200" kern="1200" dirty="0" err="1" smtClean="0"/>
            <a:t>діяльності</a:t>
          </a:r>
          <a:r>
            <a:rPr lang="ru-RU" sz="4200" kern="1200" dirty="0" smtClean="0"/>
            <a:t> </a:t>
          </a:r>
          <a:r>
            <a:rPr lang="ru-RU" sz="4200" kern="1200" dirty="0" err="1" smtClean="0"/>
            <a:t>людини</a:t>
          </a:r>
          <a:r>
            <a:rPr lang="ru-RU" sz="4200" kern="1200" dirty="0" smtClean="0"/>
            <a:t>.</a:t>
          </a:r>
          <a:endParaRPr lang="uk-UA" sz="4200" kern="1200" dirty="0"/>
        </a:p>
      </dsp:txBody>
      <dsp:txXfrm>
        <a:off x="112744" y="2610100"/>
        <a:ext cx="9731312" cy="20840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803E1-C7A3-4D6E-B69D-CA61ED9FE752}">
      <dsp:nvSpPr>
        <dsp:cNvPr id="0" name=""/>
        <dsp:cNvSpPr/>
      </dsp:nvSpPr>
      <dsp:spPr>
        <a:xfrm>
          <a:off x="0" y="115937"/>
          <a:ext cx="99568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Балах В.О. Магістерські роботи: Метод. </a:t>
          </a:r>
          <a:r>
            <a:rPr lang="uk-UA" sz="1600" b="1" kern="1200" dirty="0" err="1" smtClean="0"/>
            <a:t>Реком</a:t>
          </a:r>
          <a:r>
            <a:rPr lang="uk-UA" sz="1600" b="1" kern="1200" dirty="0" smtClean="0"/>
            <a:t>. – Чернівці: ЧНУ , 2003 – 42 </a:t>
          </a:r>
          <a:endParaRPr lang="ru-RU" sz="1600" kern="1200" dirty="0"/>
        </a:p>
      </dsp:txBody>
      <dsp:txXfrm>
        <a:off x="30442" y="146379"/>
        <a:ext cx="9895916" cy="562726"/>
      </dsp:txXfrm>
    </dsp:sp>
    <dsp:sp modelId="{4477D252-A15D-4B7C-A46D-14E2D059D53D}">
      <dsp:nvSpPr>
        <dsp:cNvPr id="0" name=""/>
        <dsp:cNvSpPr/>
      </dsp:nvSpPr>
      <dsp:spPr>
        <a:xfrm>
          <a:off x="0" y="785627"/>
          <a:ext cx="99568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Білуха М.Т. Основи наукових досліджень. – К. : Вищашк., 1997, - 271с.</a:t>
          </a:r>
          <a:endParaRPr lang="ru-RU" sz="1600" kern="1200"/>
        </a:p>
      </dsp:txBody>
      <dsp:txXfrm>
        <a:off x="30442" y="816069"/>
        <a:ext cx="9895916" cy="562726"/>
      </dsp:txXfrm>
    </dsp:sp>
    <dsp:sp modelId="{8B859A46-1C10-43F6-BD0E-BD41ECAAFF0B}">
      <dsp:nvSpPr>
        <dsp:cNvPr id="0" name=""/>
        <dsp:cNvSpPr/>
      </dsp:nvSpPr>
      <dsp:spPr>
        <a:xfrm>
          <a:off x="0" y="1455317"/>
          <a:ext cx="99568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Білуха М.Т. Методологія наукових дослджень: Підручник. – К.: АБУ , 2002. – 480с.</a:t>
          </a:r>
          <a:endParaRPr lang="ru-RU" sz="1600" kern="1200"/>
        </a:p>
      </dsp:txBody>
      <dsp:txXfrm>
        <a:off x="30442" y="1485759"/>
        <a:ext cx="9895916" cy="562726"/>
      </dsp:txXfrm>
    </dsp:sp>
    <dsp:sp modelId="{B2407772-9B39-4A61-88E0-0EBD0666A254}">
      <dsp:nvSpPr>
        <dsp:cNvPr id="0" name=""/>
        <dsp:cNvSpPr/>
      </dsp:nvSpPr>
      <dsp:spPr>
        <a:xfrm>
          <a:off x="0" y="2125007"/>
          <a:ext cx="99568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Звіт про науково-дослідну роботу «Розробити методи еколого-ландшафтного землевпорядкування сільськогосподарських підприємтсв». – К. : НАУ , 2003, - 120с.</a:t>
          </a:r>
          <a:endParaRPr lang="ru-RU" sz="1600" kern="1200"/>
        </a:p>
      </dsp:txBody>
      <dsp:txXfrm>
        <a:off x="30442" y="2155449"/>
        <a:ext cx="9895916" cy="562726"/>
      </dsp:txXfrm>
    </dsp:sp>
    <dsp:sp modelId="{6F09E839-FFBF-4F7E-9D16-B425416E1751}">
      <dsp:nvSpPr>
        <dsp:cNvPr id="0" name=""/>
        <dsp:cNvSpPr/>
      </dsp:nvSpPr>
      <dsp:spPr>
        <a:xfrm>
          <a:off x="0" y="2794697"/>
          <a:ext cx="99568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Капица П.Л. </a:t>
          </a:r>
          <a:r>
            <a:rPr lang="ru-RU" sz="1600" b="1" kern="1200" smtClean="0"/>
            <a:t>Эксперемент , теория , практика. – М.: Наука, 1997, - 420 с.</a:t>
          </a:r>
          <a:endParaRPr lang="ru-RU" sz="1600" kern="1200"/>
        </a:p>
      </dsp:txBody>
      <dsp:txXfrm>
        <a:off x="30442" y="2825139"/>
        <a:ext cx="9895916" cy="562726"/>
      </dsp:txXfrm>
    </dsp:sp>
    <dsp:sp modelId="{EB9BEB93-A6F9-4CC9-B368-90D6E53AD6A4}">
      <dsp:nvSpPr>
        <dsp:cNvPr id="0" name=""/>
        <dsp:cNvSpPr/>
      </dsp:nvSpPr>
      <dsp:spPr>
        <a:xfrm>
          <a:off x="0" y="3464387"/>
          <a:ext cx="99568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Лудченко А.А. , Лудченко Я.А. , Примак Т.А. Основы научных исследований : Учеб. Пособ. /Под.ред. А.А. Лудченко. -2-е изд., стер. – К.: Знання, 2201 – 113 с</a:t>
          </a:r>
          <a:endParaRPr lang="ru-RU" sz="1600" kern="1200"/>
        </a:p>
      </dsp:txBody>
      <dsp:txXfrm>
        <a:off x="30442" y="3494829"/>
        <a:ext cx="9895916" cy="562726"/>
      </dsp:txXfrm>
    </dsp:sp>
    <dsp:sp modelId="{E67C0F5E-E198-44CB-B651-8D4828902BBE}">
      <dsp:nvSpPr>
        <dsp:cNvPr id="0" name=""/>
        <dsp:cNvSpPr/>
      </dsp:nvSpPr>
      <dsp:spPr>
        <a:xfrm>
          <a:off x="0" y="4134077"/>
          <a:ext cx="99568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Методичні підходи до оцінки вартості і використання об’єктів права і інтелектуальної власності в наукових установах УААН. – К.: ІАЕ УААН, 2003 – 30с.</a:t>
          </a:r>
          <a:endParaRPr lang="ru-RU" sz="1600" kern="1200"/>
        </a:p>
      </dsp:txBody>
      <dsp:txXfrm>
        <a:off x="30442" y="4164519"/>
        <a:ext cx="9895916" cy="562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A3D8C-A302-4251-9580-5FC68857EB32}">
      <dsp:nvSpPr>
        <dsp:cNvPr id="0" name=""/>
        <dsp:cNvSpPr/>
      </dsp:nvSpPr>
      <dsp:spPr>
        <a:xfrm>
          <a:off x="890587" y="0"/>
          <a:ext cx="10093325" cy="6590284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7FC8A-F787-448F-89F4-7042D0F50E87}">
      <dsp:nvSpPr>
        <dsp:cNvPr id="0" name=""/>
        <dsp:cNvSpPr/>
      </dsp:nvSpPr>
      <dsp:spPr>
        <a:xfrm>
          <a:off x="144" y="1071263"/>
          <a:ext cx="5792297" cy="44477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Право інтелектуальної власності належить кожному, воно закріплене на конституційному рівні "Громадянам гарантується свобода літературної, художньої, наукової і технічної творчості, захист інтелектуальної власності, їхніх авторських прав, моральних і матеріальних інтересів, що виникають у зв'язку з різними видами інтелектуальної дальності. Кожний громадянин має право на результати своєї інтелектуальної, творчої діяльності; ніхто не може використовувати або поширювати їх без його згоди, за винятками, встановленими законом. Держава сприяє розвиткові науки, встановленню наукових </a:t>
          </a:r>
          <a:r>
            <a:rPr lang="uk-UA" sz="1800" kern="1200" dirty="0" err="1" smtClean="0"/>
            <a:t>зв'язків</a:t>
          </a:r>
          <a:r>
            <a:rPr lang="uk-UA" sz="1800" kern="1200" dirty="0" smtClean="0"/>
            <a:t> України зі світовим співтовариством." (ст. 54 Конституції України).</a:t>
          </a:r>
          <a:endParaRPr lang="uk-UA" sz="1800" kern="1200" dirty="0"/>
        </a:p>
      </dsp:txBody>
      <dsp:txXfrm>
        <a:off x="217266" y="1288385"/>
        <a:ext cx="5358053" cy="4013512"/>
      </dsp:txXfrm>
    </dsp:sp>
    <dsp:sp modelId="{C845C325-5ECE-4D0A-AE9B-D53FD674D417}">
      <dsp:nvSpPr>
        <dsp:cNvPr id="0" name=""/>
        <dsp:cNvSpPr/>
      </dsp:nvSpPr>
      <dsp:spPr>
        <a:xfrm>
          <a:off x="5921419" y="3950387"/>
          <a:ext cx="5792297" cy="25448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/>
            <a:t>Інтелектуальна</a:t>
          </a:r>
          <a:r>
            <a:rPr lang="ru-RU" sz="3600" kern="1200" dirty="0" smtClean="0"/>
            <a:t> </a:t>
          </a:r>
          <a:r>
            <a:rPr lang="ru-RU" sz="3600" kern="1200" dirty="0" err="1" smtClean="0"/>
            <a:t>власність</a:t>
          </a:r>
          <a:r>
            <a:rPr lang="ru-RU" sz="3600" kern="1200" dirty="0" smtClean="0"/>
            <a:t> - </a:t>
          </a:r>
          <a:r>
            <a:rPr lang="ru-RU" sz="3600" kern="1200" dirty="0" err="1" smtClean="0"/>
            <a:t>це</a:t>
          </a:r>
          <a:r>
            <a:rPr lang="ru-RU" sz="3600" kern="1200" dirty="0" smtClean="0"/>
            <a:t> результат </a:t>
          </a:r>
          <a:r>
            <a:rPr lang="ru-RU" sz="3600" kern="1200" dirty="0" err="1" smtClean="0"/>
            <a:t>творчої</a:t>
          </a:r>
          <a:r>
            <a:rPr lang="ru-RU" sz="3600" kern="1200" dirty="0" smtClean="0"/>
            <a:t> </a:t>
          </a:r>
          <a:r>
            <a:rPr lang="ru-RU" sz="3600" kern="1200" dirty="0" err="1" smtClean="0"/>
            <a:t>діяльності</a:t>
          </a:r>
          <a:r>
            <a:rPr lang="ru-RU" sz="3600" kern="1200" dirty="0" smtClean="0"/>
            <a:t> </a:t>
          </a:r>
          <a:r>
            <a:rPr lang="ru-RU" sz="3600" kern="1200" dirty="0" err="1" smtClean="0"/>
            <a:t>людини</a:t>
          </a:r>
          <a:r>
            <a:rPr lang="ru-RU" sz="3600" kern="1200" dirty="0" smtClean="0"/>
            <a:t>.</a:t>
          </a:r>
          <a:endParaRPr lang="uk-UA" sz="3600" kern="1200" dirty="0"/>
        </a:p>
      </dsp:txBody>
      <dsp:txXfrm>
        <a:off x="6045647" y="4074615"/>
        <a:ext cx="5543841" cy="2296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D1C83-2BDE-4039-95CB-3C506E551E46}">
      <dsp:nvSpPr>
        <dsp:cNvPr id="0" name=""/>
        <dsp:cNvSpPr/>
      </dsp:nvSpPr>
      <dsp:spPr>
        <a:xfrm>
          <a:off x="30784" y="516084"/>
          <a:ext cx="3097025" cy="185821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літературні та художні </a:t>
          </a:r>
          <a:r>
            <a:rPr lang="uk-UA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твори</a:t>
          </a:r>
          <a:r>
            <a:rPr lang="uk-UA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;</a:t>
          </a:r>
          <a:endParaRPr lang="uk-UA" sz="21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sp:txBody>
      <dsp:txXfrm>
        <a:off x="30784" y="516084"/>
        <a:ext cx="3097025" cy="1858215"/>
      </dsp:txXfrm>
    </dsp:sp>
    <dsp:sp modelId="{5F3BCDA9-9408-4627-973F-4A4ED61D8518}">
      <dsp:nvSpPr>
        <dsp:cNvPr id="0" name=""/>
        <dsp:cNvSpPr/>
      </dsp:nvSpPr>
      <dsp:spPr>
        <a:xfrm>
          <a:off x="3406728" y="500698"/>
          <a:ext cx="3097025" cy="185821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комп'ютерні програми;</a:t>
          </a:r>
          <a:endParaRPr lang="uk-UA" sz="21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sp:txBody>
      <dsp:txXfrm>
        <a:off x="3406728" y="500698"/>
        <a:ext cx="3097025" cy="1858215"/>
      </dsp:txXfrm>
    </dsp:sp>
    <dsp:sp modelId="{3A54E39F-05E0-4943-9BD8-256B3C3E9CDC}">
      <dsp:nvSpPr>
        <dsp:cNvPr id="0" name=""/>
        <dsp:cNvSpPr/>
      </dsp:nvSpPr>
      <dsp:spPr>
        <a:xfrm>
          <a:off x="6813456" y="500698"/>
          <a:ext cx="3097025" cy="185821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компіляції даних (бази даних);</a:t>
          </a:r>
          <a:endParaRPr lang="uk-UA" sz="21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sp:txBody>
      <dsp:txXfrm>
        <a:off x="6813456" y="500698"/>
        <a:ext cx="3097025" cy="1858215"/>
      </dsp:txXfrm>
    </dsp:sp>
    <dsp:sp modelId="{D7B47962-758F-40F4-BCC0-4B23716CF88A}">
      <dsp:nvSpPr>
        <dsp:cNvPr id="0" name=""/>
        <dsp:cNvSpPr/>
      </dsp:nvSpPr>
      <dsp:spPr>
        <a:xfrm>
          <a:off x="0" y="2668616"/>
          <a:ext cx="3097025" cy="185821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виконання;</a:t>
          </a:r>
          <a:endParaRPr lang="uk-UA" sz="21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sp:txBody>
      <dsp:txXfrm>
        <a:off x="0" y="2668616"/>
        <a:ext cx="3097025" cy="1858215"/>
      </dsp:txXfrm>
    </dsp:sp>
    <dsp:sp modelId="{3418B9A2-A41C-4B00-8A26-FDBB0031644A}">
      <dsp:nvSpPr>
        <dsp:cNvPr id="0" name=""/>
        <dsp:cNvSpPr/>
      </dsp:nvSpPr>
      <dsp:spPr>
        <a:xfrm>
          <a:off x="3406728" y="2668616"/>
          <a:ext cx="3097025" cy="185821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фонограми</a:t>
          </a:r>
          <a:r>
            <a:rPr lang="ru-RU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1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відеограми</a:t>
          </a:r>
          <a:r>
            <a:rPr lang="ru-RU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1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передачі</a:t>
          </a:r>
          <a:r>
            <a:rPr lang="ru-RU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1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програми</a:t>
          </a:r>
          <a:r>
            <a:rPr lang="ru-RU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) </a:t>
          </a:r>
          <a:r>
            <a:rPr lang="ru-RU" sz="21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організації</a:t>
          </a:r>
          <a:r>
            <a:rPr lang="ru-RU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100" b="1" kern="1200" cap="none" spc="0" dirty="0" err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мовлення</a:t>
          </a:r>
          <a:r>
            <a:rPr lang="ru-RU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;</a:t>
          </a:r>
          <a:endParaRPr lang="uk-UA" sz="21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sp:txBody>
      <dsp:txXfrm>
        <a:off x="3406728" y="2668616"/>
        <a:ext cx="3097025" cy="1858215"/>
      </dsp:txXfrm>
    </dsp:sp>
    <dsp:sp modelId="{8739F8BB-50FD-48A1-8338-6B79D640569E}">
      <dsp:nvSpPr>
        <dsp:cNvPr id="0" name=""/>
        <dsp:cNvSpPr/>
      </dsp:nvSpPr>
      <dsp:spPr>
        <a:xfrm>
          <a:off x="6813456" y="2668616"/>
          <a:ext cx="3097025" cy="185821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rPr>
            <a:t>наукові відкриття;</a:t>
          </a:r>
          <a:endParaRPr lang="uk-UA" sz="21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>
              <a:outerShdw blurRad="38100" dist="38100" dir="2700000" algn="tl" rotWithShape="0">
                <a:srgbClr val="000000">
                  <a:alpha val="43137"/>
                </a:srgbClr>
              </a:outerShdw>
            </a:effectLst>
          </a:endParaRPr>
        </a:p>
      </dsp:txBody>
      <dsp:txXfrm>
        <a:off x="6813456" y="2668616"/>
        <a:ext cx="3097025" cy="18582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8C566-F028-4C7F-AC12-C6A3096E184B}">
      <dsp:nvSpPr>
        <dsp:cNvPr id="0" name=""/>
        <dsp:cNvSpPr/>
      </dsp:nvSpPr>
      <dsp:spPr>
        <a:xfrm>
          <a:off x="0" y="715176"/>
          <a:ext cx="117841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44316-9936-48D8-B9D4-DD9870719676}">
      <dsp:nvSpPr>
        <dsp:cNvPr id="0" name=""/>
        <dsp:cNvSpPr/>
      </dsp:nvSpPr>
      <dsp:spPr>
        <a:xfrm>
          <a:off x="589208" y="143129"/>
          <a:ext cx="8248917" cy="754646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11789" tIns="0" rIns="311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винаходи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корисні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моделі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промислові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зразки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;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26047" y="179968"/>
        <a:ext cx="8175239" cy="680968"/>
      </dsp:txXfrm>
    </dsp:sp>
    <dsp:sp modelId="{96835F0D-D321-4D9E-9F5A-1D8BEC47AB24}">
      <dsp:nvSpPr>
        <dsp:cNvPr id="0" name=""/>
        <dsp:cNvSpPr/>
      </dsp:nvSpPr>
      <dsp:spPr>
        <a:xfrm>
          <a:off x="0" y="1529750"/>
          <a:ext cx="117841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240FA-FEA3-45FF-8A7E-A73051EA8544}">
      <dsp:nvSpPr>
        <dsp:cNvPr id="0" name=""/>
        <dsp:cNvSpPr/>
      </dsp:nvSpPr>
      <dsp:spPr>
        <a:xfrm>
          <a:off x="589208" y="1051776"/>
          <a:ext cx="8248917" cy="64033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11789" tIns="0" rIns="311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компонування (топографії) інтегральних мікросхем;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20467" y="1083035"/>
        <a:ext cx="8186399" cy="577816"/>
      </dsp:txXfrm>
    </dsp:sp>
    <dsp:sp modelId="{718676BE-5C7E-4628-A56B-7C13C308CEF5}">
      <dsp:nvSpPr>
        <dsp:cNvPr id="0" name=""/>
        <dsp:cNvSpPr/>
      </dsp:nvSpPr>
      <dsp:spPr>
        <a:xfrm>
          <a:off x="0" y="2382853"/>
          <a:ext cx="117841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30058-22AD-4BB1-83C8-0BC49B5ACEE6}">
      <dsp:nvSpPr>
        <dsp:cNvPr id="0" name=""/>
        <dsp:cNvSpPr/>
      </dsp:nvSpPr>
      <dsp:spPr>
        <a:xfrm>
          <a:off x="589208" y="1866350"/>
          <a:ext cx="8248917" cy="678862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11789" tIns="0" rIns="311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раціоналізаторські пропозиції;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22347" y="1899489"/>
        <a:ext cx="8182639" cy="612584"/>
      </dsp:txXfrm>
    </dsp:sp>
    <dsp:sp modelId="{73A9AA5A-CB22-4E94-932D-F468E955C67A}">
      <dsp:nvSpPr>
        <dsp:cNvPr id="0" name=""/>
        <dsp:cNvSpPr/>
      </dsp:nvSpPr>
      <dsp:spPr>
        <a:xfrm>
          <a:off x="0" y="3199675"/>
          <a:ext cx="117841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62A00-5E0F-4919-A490-4EE1D97C0D19}">
      <dsp:nvSpPr>
        <dsp:cNvPr id="0" name=""/>
        <dsp:cNvSpPr/>
      </dsp:nvSpPr>
      <dsp:spPr>
        <a:xfrm>
          <a:off x="589208" y="2719453"/>
          <a:ext cx="8248917" cy="642581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11789" tIns="0" rIns="311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сорти рослин, породи тварин;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20576" y="2750821"/>
        <a:ext cx="8186181" cy="579845"/>
      </dsp:txXfrm>
    </dsp:sp>
    <dsp:sp modelId="{0250E041-DBC8-46F9-A6C7-6D858D2A4FBD}">
      <dsp:nvSpPr>
        <dsp:cNvPr id="0" name=""/>
        <dsp:cNvSpPr/>
      </dsp:nvSpPr>
      <dsp:spPr>
        <a:xfrm>
          <a:off x="0" y="4057272"/>
          <a:ext cx="117841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AAAB2-1E6A-4A19-A64E-FFF618606B95}">
      <dsp:nvSpPr>
        <dsp:cNvPr id="0" name=""/>
        <dsp:cNvSpPr/>
      </dsp:nvSpPr>
      <dsp:spPr>
        <a:xfrm>
          <a:off x="589208" y="3536275"/>
          <a:ext cx="8248917" cy="683357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11789" tIns="0" rIns="311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комерційні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(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фірмові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)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найменування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,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торговельні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марки (знаки для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товарів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і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послуг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),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географічні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r>
            <a:rPr lang="ru-RU" sz="2000" b="0" kern="120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зазначення</a:t>
          </a: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;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22567" y="3569634"/>
        <a:ext cx="8182199" cy="616639"/>
      </dsp:txXfrm>
    </dsp:sp>
    <dsp:sp modelId="{55F23FDC-27B4-44B4-B9B0-111CA2EC65F0}">
      <dsp:nvSpPr>
        <dsp:cNvPr id="0" name=""/>
        <dsp:cNvSpPr/>
      </dsp:nvSpPr>
      <dsp:spPr>
        <a:xfrm>
          <a:off x="0" y="4939752"/>
          <a:ext cx="11784168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409C8-E230-4450-8609-FEA43F921EEE}">
      <dsp:nvSpPr>
        <dsp:cNvPr id="0" name=""/>
        <dsp:cNvSpPr/>
      </dsp:nvSpPr>
      <dsp:spPr>
        <a:xfrm>
          <a:off x="589208" y="4393872"/>
          <a:ext cx="8248917" cy="70824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11789" tIns="0" rIns="3117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комерційні таємниці.</a:t>
          </a:r>
          <a:endParaRPr lang="uk-UA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23781" y="4428445"/>
        <a:ext cx="8179771" cy="6390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E6029-54AF-4D38-9CEF-526F595A5873}">
      <dsp:nvSpPr>
        <dsp:cNvPr id="0" name=""/>
        <dsp:cNvSpPr/>
      </dsp:nvSpPr>
      <dsp:spPr>
        <a:xfrm rot="16200000">
          <a:off x="-64092" y="1288"/>
          <a:ext cx="5745704" cy="5603215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Інтелектуальна власність безпосередньо пов'язана з творчістю людини, тобто її цілеспрямованою пошуковою діяльністю, результатом якої є щось якісно нове, яке вирізняється новизною, оригінальністю, неповторністю, та певною унікальністю. Це своєрідне право на результати розумової діяльності творця у науковій, художній та інших сферах діяльності.</a:t>
          </a:r>
          <a:endParaRPr lang="uk-UA" sz="2000" kern="1200" dirty="0"/>
        </a:p>
      </dsp:txBody>
      <dsp:txXfrm rot="5400000">
        <a:off x="7153" y="1366469"/>
        <a:ext cx="4622652" cy="2872852"/>
      </dsp:txXfrm>
    </dsp:sp>
    <dsp:sp modelId="{C545B958-82C0-458C-B489-1487F5523E14}">
      <dsp:nvSpPr>
        <dsp:cNvPr id="0" name=""/>
        <dsp:cNvSpPr/>
      </dsp:nvSpPr>
      <dsp:spPr>
        <a:xfrm rot="5400000">
          <a:off x="6088629" y="1288"/>
          <a:ext cx="5720994" cy="5603215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Згідно зі статтею 2 Конвенції про заснування Всесвітньої організації інтелектуальної власності, до неї відносяться права на наукові, літературні, художні та інші вище визначені об'єкти, а також захист проти недобросовісної конкуренції та інші права, які відносяться до індивідуальної діяльності у науковій, виробничій, літературній та мистецькій галузях</a:t>
          </a:r>
          <a:endParaRPr lang="uk-UA" sz="2000" kern="1200" dirty="0"/>
        </a:p>
      </dsp:txBody>
      <dsp:txXfrm rot="-5400000">
        <a:off x="7128082" y="1372647"/>
        <a:ext cx="4622652" cy="28604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80E59-7DA3-4A62-9024-718399DC9BF3}">
      <dsp:nvSpPr>
        <dsp:cNvPr id="0" name=""/>
        <dsp:cNvSpPr/>
      </dsp:nvSpPr>
      <dsp:spPr>
        <a:xfrm>
          <a:off x="1355724" y="1121728"/>
          <a:ext cx="2539007" cy="16935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публікаційним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способом: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1966" y="1121728"/>
        <a:ext cx="2132766" cy="1693518"/>
      </dsp:txXfrm>
    </dsp:sp>
    <dsp:sp modelId="{EC7B1DFF-3FFC-4CF9-81FD-93E0411EF0C5}">
      <dsp:nvSpPr>
        <dsp:cNvPr id="0" name=""/>
        <dsp:cNvSpPr/>
      </dsp:nvSpPr>
      <dsp:spPr>
        <a:xfrm>
          <a:off x="1355724" y="2815246"/>
          <a:ext cx="2539007" cy="215876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твір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-&gt;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публікація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-&gt; право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власності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1966" y="2815246"/>
        <a:ext cx="2132766" cy="2158761"/>
      </dsp:txXfrm>
    </dsp:sp>
    <dsp:sp modelId="{9949A491-9420-496C-A777-C04ED3136C0B}">
      <dsp:nvSpPr>
        <dsp:cNvPr id="0" name=""/>
        <dsp:cNvSpPr/>
      </dsp:nvSpPr>
      <dsp:spPr>
        <a:xfrm>
          <a:off x="1587" y="444659"/>
          <a:ext cx="1692671" cy="169267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1</a:t>
          </a:r>
          <a:endParaRPr lang="uk-UA" sz="2000" kern="1200" dirty="0"/>
        </a:p>
      </dsp:txBody>
      <dsp:txXfrm>
        <a:off x="249473" y="692545"/>
        <a:ext cx="1196899" cy="1196899"/>
      </dsp:txXfrm>
    </dsp:sp>
    <dsp:sp modelId="{9D4672C4-F619-4862-BE4C-D49524028D53}">
      <dsp:nvSpPr>
        <dsp:cNvPr id="0" name=""/>
        <dsp:cNvSpPr/>
      </dsp:nvSpPr>
      <dsp:spPr>
        <a:xfrm>
          <a:off x="5587404" y="1121728"/>
          <a:ext cx="2539007" cy="16935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реєстраційним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способом: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3645" y="1121728"/>
        <a:ext cx="2132766" cy="1693518"/>
      </dsp:txXfrm>
    </dsp:sp>
    <dsp:sp modelId="{80AB9719-FA84-4AC2-9FCA-450BCDC85BC9}">
      <dsp:nvSpPr>
        <dsp:cNvPr id="0" name=""/>
        <dsp:cNvSpPr/>
      </dsp:nvSpPr>
      <dsp:spPr>
        <a:xfrm>
          <a:off x="5587404" y="2815246"/>
          <a:ext cx="2539007" cy="213407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заява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автора на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реєстрацію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-&gt;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державне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агентство по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авторських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правах -&gt;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сертифікат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авторські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права. 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93645" y="2815246"/>
        <a:ext cx="2132766" cy="2134070"/>
      </dsp:txXfrm>
    </dsp:sp>
    <dsp:sp modelId="{3A68A14A-3ED2-42E2-A2AF-FF4EB34C2BA0}">
      <dsp:nvSpPr>
        <dsp:cNvPr id="0" name=""/>
        <dsp:cNvSpPr/>
      </dsp:nvSpPr>
      <dsp:spPr>
        <a:xfrm>
          <a:off x="4233267" y="444659"/>
          <a:ext cx="1692671" cy="169267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2</a:t>
          </a:r>
          <a:endParaRPr lang="uk-UA" sz="2000" kern="1200" dirty="0"/>
        </a:p>
      </dsp:txBody>
      <dsp:txXfrm>
        <a:off x="4481153" y="692545"/>
        <a:ext cx="1196899" cy="11968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87B9D-A701-4B89-856E-6956350122CC}">
      <dsp:nvSpPr>
        <dsp:cNvPr id="0" name=""/>
        <dsp:cNvSpPr/>
      </dsp:nvSpPr>
      <dsp:spPr>
        <a:xfrm>
          <a:off x="0" y="1447372"/>
          <a:ext cx="1028002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3BA95-69F8-4386-AC2A-39B647D7A00D}">
      <dsp:nvSpPr>
        <dsp:cNvPr id="0" name=""/>
        <dsp:cNvSpPr/>
      </dsp:nvSpPr>
      <dsp:spPr>
        <a:xfrm>
          <a:off x="513499" y="64990"/>
          <a:ext cx="7188992" cy="13936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992" tIns="0" rIns="2719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акти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органів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державної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влади</a:t>
          </a:r>
          <a:r>
            <a:rPr lang="ru-RU" sz="2000" b="1" kern="1200" dirty="0" smtClean="0"/>
            <a:t> та </a:t>
          </a:r>
          <a:r>
            <a:rPr lang="ru-RU" sz="2000" b="1" kern="1200" dirty="0" err="1" smtClean="0"/>
            <a:t>органів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місцевого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самоврядування</a:t>
          </a:r>
          <a:r>
            <a:rPr lang="ru-RU" sz="2000" b="1" kern="1200" dirty="0" smtClean="0"/>
            <a:t> (</a:t>
          </a:r>
          <a:r>
            <a:rPr lang="ru-RU" sz="2000" b="1" kern="1200" dirty="0" err="1" smtClean="0"/>
            <a:t>закони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укази</a:t>
          </a:r>
          <a:r>
            <a:rPr lang="ru-RU" sz="2000" b="1" kern="1200" dirty="0" smtClean="0"/>
            <a:t>, постанови, </a:t>
          </a:r>
          <a:r>
            <a:rPr lang="ru-RU" sz="2000" b="1" kern="1200" dirty="0" err="1" smtClean="0"/>
            <a:t>рішення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тощо</a:t>
          </a:r>
          <a:r>
            <a:rPr lang="ru-RU" sz="2000" b="1" kern="1200" dirty="0" smtClean="0"/>
            <a:t>), а </a:t>
          </a:r>
          <a:r>
            <a:rPr lang="ru-RU" sz="2000" b="1" kern="1200" dirty="0" err="1" smtClean="0"/>
            <a:t>також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їх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офіційні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переклади</a:t>
          </a:r>
          <a:r>
            <a:rPr lang="ru-RU" sz="2000" b="1" kern="1200" dirty="0" smtClean="0"/>
            <a:t>;</a:t>
          </a:r>
          <a:endParaRPr lang="uk-UA" sz="2000" kern="1200" dirty="0"/>
        </a:p>
      </dsp:txBody>
      <dsp:txXfrm>
        <a:off x="581532" y="133023"/>
        <a:ext cx="7052926" cy="1257602"/>
      </dsp:txXfrm>
    </dsp:sp>
    <dsp:sp modelId="{7CFD7BF6-7614-4A28-B2E6-25D313CB6DD8}">
      <dsp:nvSpPr>
        <dsp:cNvPr id="0" name=""/>
        <dsp:cNvSpPr/>
      </dsp:nvSpPr>
      <dsp:spPr>
        <a:xfrm>
          <a:off x="0" y="2690290"/>
          <a:ext cx="1028002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2565E-E1E4-44C2-A0F6-F85FB6E1C959}">
      <dsp:nvSpPr>
        <dsp:cNvPr id="0" name=""/>
        <dsp:cNvSpPr/>
      </dsp:nvSpPr>
      <dsp:spPr>
        <a:xfrm>
          <a:off x="513499" y="1553699"/>
          <a:ext cx="7188992" cy="12251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992" tIns="0" rIns="2719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державні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символи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України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грошові</a:t>
          </a:r>
          <a:r>
            <a:rPr lang="ru-RU" sz="2000" b="1" kern="1200" dirty="0" smtClean="0"/>
            <a:t> знаки, </a:t>
          </a:r>
          <a:r>
            <a:rPr lang="ru-RU" sz="2000" b="1" kern="1200" dirty="0" err="1" smtClean="0"/>
            <a:t>емблеми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тощо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затверджені</a:t>
          </a:r>
          <a:r>
            <a:rPr lang="ru-RU" sz="2000" b="1" kern="1200" dirty="0" smtClean="0"/>
            <a:t> органами </a:t>
          </a:r>
          <a:r>
            <a:rPr lang="ru-RU" sz="2000" b="1" kern="1200" dirty="0" err="1" smtClean="0"/>
            <a:t>державної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влади</a:t>
          </a:r>
          <a:r>
            <a:rPr lang="ru-RU" sz="2000" b="1" kern="1200" dirty="0" smtClean="0"/>
            <a:t>;</a:t>
          </a:r>
          <a:endParaRPr lang="uk-UA" sz="2000" kern="1200" dirty="0"/>
        </a:p>
      </dsp:txBody>
      <dsp:txXfrm>
        <a:off x="573306" y="1613506"/>
        <a:ext cx="7069378" cy="1105537"/>
      </dsp:txXfrm>
    </dsp:sp>
    <dsp:sp modelId="{7E68EEC4-938B-4A5E-9CF8-400216B2312F}">
      <dsp:nvSpPr>
        <dsp:cNvPr id="0" name=""/>
        <dsp:cNvSpPr/>
      </dsp:nvSpPr>
      <dsp:spPr>
        <a:xfrm>
          <a:off x="0" y="4078905"/>
          <a:ext cx="1028002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C978A-217E-4168-8AD3-881E110A6B2C}">
      <dsp:nvSpPr>
        <dsp:cNvPr id="0" name=""/>
        <dsp:cNvSpPr/>
      </dsp:nvSpPr>
      <dsp:spPr>
        <a:xfrm>
          <a:off x="513499" y="2873890"/>
          <a:ext cx="7188992" cy="1293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992" tIns="0" rIns="2719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повідомлення</a:t>
          </a:r>
          <a:r>
            <a:rPr lang="ru-RU" sz="2000" b="1" kern="1200" dirty="0" smtClean="0"/>
            <a:t> про </a:t>
          </a:r>
          <a:r>
            <a:rPr lang="ru-RU" sz="2000" b="1" kern="1200" dirty="0" err="1" smtClean="0"/>
            <a:t>новини</a:t>
          </a:r>
          <a:r>
            <a:rPr lang="ru-RU" sz="2000" b="1" kern="1200" dirty="0" smtClean="0"/>
            <a:t> дня </a:t>
          </a:r>
          <a:r>
            <a:rPr lang="ru-RU" sz="2000" b="1" kern="1200" dirty="0" err="1" smtClean="0"/>
            <a:t>або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інші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факти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що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мають</a:t>
          </a:r>
          <a:r>
            <a:rPr lang="ru-RU" sz="2000" b="1" kern="1200" dirty="0" smtClean="0"/>
            <a:t> характер </a:t>
          </a:r>
          <a:r>
            <a:rPr lang="ru-RU" sz="2000" b="1" kern="1200" dirty="0" err="1" smtClean="0"/>
            <a:t>звичайної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прес-інформації</a:t>
          </a:r>
          <a:r>
            <a:rPr lang="ru-RU" sz="2000" b="1" kern="1200" dirty="0" smtClean="0"/>
            <a:t>;</a:t>
          </a:r>
          <a:endParaRPr lang="uk-UA" sz="2000" kern="1200" dirty="0"/>
        </a:p>
      </dsp:txBody>
      <dsp:txXfrm>
        <a:off x="576646" y="2937037"/>
        <a:ext cx="7062698" cy="1167280"/>
      </dsp:txXfrm>
    </dsp:sp>
    <dsp:sp modelId="{F333F85E-B9D5-4177-9B3C-5F979F6F5734}">
      <dsp:nvSpPr>
        <dsp:cNvPr id="0" name=""/>
        <dsp:cNvSpPr/>
      </dsp:nvSpPr>
      <dsp:spPr>
        <a:xfrm>
          <a:off x="0" y="5935022"/>
          <a:ext cx="10280029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9978B-A5F4-44BC-BDEE-B4694A702391}">
      <dsp:nvSpPr>
        <dsp:cNvPr id="0" name=""/>
        <dsp:cNvSpPr/>
      </dsp:nvSpPr>
      <dsp:spPr>
        <a:xfrm>
          <a:off x="513499" y="4262505"/>
          <a:ext cx="7188992" cy="17610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1992" tIns="0" rIns="27199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повідомлення</a:t>
          </a:r>
          <a:r>
            <a:rPr lang="ru-RU" sz="2000" b="1" kern="1200" dirty="0" smtClean="0"/>
            <a:t> про </a:t>
          </a:r>
          <a:r>
            <a:rPr lang="ru-RU" sz="2000" b="1" kern="1200" dirty="0" err="1" smtClean="0"/>
            <a:t>новини</a:t>
          </a:r>
          <a:r>
            <a:rPr lang="ru-RU" sz="2000" b="1" kern="1200" dirty="0" smtClean="0"/>
            <a:t> дня </a:t>
          </a:r>
          <a:r>
            <a:rPr lang="ru-RU" sz="2000" b="1" kern="1200" dirty="0" err="1" smtClean="0"/>
            <a:t>або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інші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факти</a:t>
          </a:r>
          <a:r>
            <a:rPr lang="ru-RU" sz="2000" b="1" kern="1200" dirty="0" smtClean="0"/>
            <a:t>, </a:t>
          </a:r>
          <a:r>
            <a:rPr lang="ru-RU" sz="2000" b="1" kern="1200" dirty="0" err="1" smtClean="0"/>
            <a:t>що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мають</a:t>
          </a:r>
          <a:r>
            <a:rPr lang="ru-RU" sz="2000" b="1" kern="1200" dirty="0" smtClean="0"/>
            <a:t> характер </a:t>
          </a:r>
          <a:r>
            <a:rPr lang="ru-RU" sz="2000" b="1" kern="1200" dirty="0" err="1" smtClean="0"/>
            <a:t>звичайної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прес-інформації</a:t>
          </a:r>
          <a:r>
            <a:rPr lang="ru-RU" sz="2000" b="1" kern="1200" dirty="0" smtClean="0"/>
            <a:t>;</a:t>
          </a:r>
          <a:endParaRPr lang="uk-UA" sz="2000" kern="1200" dirty="0"/>
        </a:p>
      </dsp:txBody>
      <dsp:txXfrm>
        <a:off x="599468" y="4348474"/>
        <a:ext cx="7017054" cy="1589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11739-591E-427C-8C07-258A72804F6F}">
      <dsp:nvSpPr>
        <dsp:cNvPr id="0" name=""/>
        <dsp:cNvSpPr/>
      </dsp:nvSpPr>
      <dsp:spPr>
        <a:xfrm>
          <a:off x="210656" y="161144"/>
          <a:ext cx="2791420" cy="16748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виконання</a:t>
          </a:r>
          <a:endParaRPr lang="uk-U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/>
            <a:t>програми (передачі) організації мовлення</a:t>
          </a:r>
          <a:endParaRPr lang="uk-UA" sz="2000" kern="1200" dirty="0"/>
        </a:p>
      </dsp:txBody>
      <dsp:txXfrm>
        <a:off x="210656" y="161144"/>
        <a:ext cx="2791420" cy="1674852"/>
      </dsp:txXfrm>
    </dsp:sp>
    <dsp:sp modelId="{ECFE8918-FBFD-49F8-89D8-5B9E81A275B3}">
      <dsp:nvSpPr>
        <dsp:cNvPr id="0" name=""/>
        <dsp:cNvSpPr/>
      </dsp:nvSpPr>
      <dsp:spPr>
        <a:xfrm>
          <a:off x="2509028" y="2028649"/>
          <a:ext cx="2791420" cy="16748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фонограми</a:t>
          </a:r>
          <a:endParaRPr lang="uk-UA" sz="2000" kern="1200" dirty="0"/>
        </a:p>
      </dsp:txBody>
      <dsp:txXfrm>
        <a:off x="2509028" y="2028649"/>
        <a:ext cx="2791420" cy="1674852"/>
      </dsp:txXfrm>
    </dsp:sp>
    <dsp:sp modelId="{B3E315F6-1B90-4BF7-909B-D60FEE2F348F}">
      <dsp:nvSpPr>
        <dsp:cNvPr id="0" name=""/>
        <dsp:cNvSpPr/>
      </dsp:nvSpPr>
      <dsp:spPr>
        <a:xfrm>
          <a:off x="445442" y="3784928"/>
          <a:ext cx="2791420" cy="16748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відеограми</a:t>
          </a:r>
          <a:endParaRPr lang="uk-UA" sz="2000" kern="1200" dirty="0"/>
        </a:p>
      </dsp:txBody>
      <dsp:txXfrm>
        <a:off x="445442" y="3784928"/>
        <a:ext cx="2791420" cy="1674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7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9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10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1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4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14A46B-558C-4FDF-89D6-FBC6DD1C0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3899" y="2120631"/>
            <a:ext cx="9786024" cy="1512256"/>
          </a:xfrm>
        </p:spPr>
        <p:txBody>
          <a:bodyPr anchor="t">
            <a:normAutofit fontScale="90000"/>
            <a:scene3d>
              <a:camera prst="perspective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uk-UA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Поняття права інтелектуальної </a:t>
            </a:r>
            <a: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власності.</a:t>
            </a:r>
            <a:br>
              <a:rPr lang="uk-UA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3200" dirty="0"/>
              <a:t/>
            </a:r>
            <a:br>
              <a:rPr lang="uk-UA" sz="3200" dirty="0"/>
            </a:br>
            <a:endParaRPr lang="uk-UA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5308" y="5226908"/>
            <a:ext cx="385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д.е.н</a:t>
            </a:r>
            <a:r>
              <a:rPr lang="uk-UA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., Й.М. Дорош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068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6148A2FD-9D22-48C2-98BE-BEDB92C2A1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3132" y="123568"/>
            <a:ext cx="6559639" cy="67344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немайнові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чинними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безстроково</a:t>
            </a:r>
            <a:r>
              <a:rPr lang="ru-RU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Майнові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права є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чинними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строків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визначених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законом. Так, строк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чинності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таких прав на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спливає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через 70 </a:t>
            </a:r>
            <a:r>
              <a:rPr lang="ru-RU" sz="22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право на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літературний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авторське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право).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Твором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авторського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права без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формальностей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них та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завершеності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способу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вираження</a:t>
            </a:r>
            <a:r>
              <a:rPr lang="ru-RU" sz="2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23" y="1515321"/>
            <a:ext cx="4879993" cy="32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219456"/>
            <a:ext cx="11375136" cy="821944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Авторське право закріплюється: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2" y="1828800"/>
            <a:ext cx="11887198" cy="490118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83039330"/>
              </p:ext>
            </p:extLst>
          </p:nvPr>
        </p:nvGraphicFramePr>
        <p:xfrm>
          <a:off x="1967606" y="10931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5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458" y="219455"/>
            <a:ext cx="3914621" cy="1423993"/>
          </a:xfrm>
        </p:spPr>
        <p:txBody>
          <a:bodyPr>
            <a:normAutofit fontScale="90000"/>
          </a:bodyPr>
          <a:lstStyle/>
          <a:p>
            <a:pPr marL="514350" indent="-514350" algn="ctr"/>
            <a:r>
              <a:rPr lang="ru-RU" b="1" dirty="0">
                <a:solidFill>
                  <a:schemeClr val="bg1"/>
                </a:solidFill>
              </a:rPr>
              <a:t>Не є </a:t>
            </a:r>
            <a:r>
              <a:rPr lang="ru-RU" b="1" dirty="0" err="1">
                <a:solidFill>
                  <a:schemeClr val="bg1"/>
                </a:solidFill>
              </a:rPr>
              <a:t>об'єктами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авторського</a:t>
            </a:r>
            <a:r>
              <a:rPr lang="ru-RU" b="1" dirty="0">
                <a:solidFill>
                  <a:schemeClr val="bg1"/>
                </a:solidFill>
              </a:rPr>
              <a:t> права: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2" y="1828800"/>
            <a:ext cx="11887198" cy="490118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98236378"/>
              </p:ext>
            </p:extLst>
          </p:nvPr>
        </p:nvGraphicFramePr>
        <p:xfrm>
          <a:off x="1001689" y="706787"/>
          <a:ext cx="10280029" cy="615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15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114300"/>
            <a:ext cx="11375136" cy="1028700"/>
          </a:xfrm>
        </p:spPr>
        <p:txBody>
          <a:bodyPr>
            <a:normAutofit/>
          </a:bodyPr>
          <a:lstStyle/>
          <a:p>
            <a:pPr marL="514350" indent="-514350" algn="ctr"/>
            <a:r>
              <a:rPr lang="ru-RU" b="1" dirty="0">
                <a:solidFill>
                  <a:schemeClr val="bg1"/>
                </a:solidFill>
              </a:rPr>
              <a:t>Право </a:t>
            </a:r>
            <a:r>
              <a:rPr lang="ru-RU" b="1" dirty="0" err="1">
                <a:solidFill>
                  <a:schemeClr val="bg1"/>
                </a:solidFill>
              </a:rPr>
              <a:t>інтелектуальної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власності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також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регулює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суміжні</a:t>
            </a:r>
            <a:r>
              <a:rPr lang="ru-RU" b="1" dirty="0">
                <a:solidFill>
                  <a:schemeClr val="bg1"/>
                </a:solidFill>
              </a:rPr>
              <a:t> права, </a:t>
            </a:r>
            <a:r>
              <a:rPr lang="ru-RU" b="1" dirty="0" err="1">
                <a:solidFill>
                  <a:schemeClr val="bg1"/>
                </a:solidFill>
              </a:rPr>
              <a:t>об'єктами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яких</a:t>
            </a:r>
            <a:r>
              <a:rPr lang="ru-RU" b="1" dirty="0">
                <a:solidFill>
                  <a:schemeClr val="bg1"/>
                </a:solidFill>
              </a:rPr>
              <a:t> є: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2" y="1828800"/>
            <a:ext cx="11887198" cy="490118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8412465"/>
              </p:ext>
            </p:extLst>
          </p:nvPr>
        </p:nvGraphicFramePr>
        <p:xfrm>
          <a:off x="257577" y="1087395"/>
          <a:ext cx="5486401" cy="5583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39" y="1429556"/>
            <a:ext cx="5848493" cy="38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6148A2FD-9D22-48C2-98BE-BEDB92C2A1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0073" y="308919"/>
            <a:ext cx="11065214" cy="2656703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chemeClr val="tx1"/>
                </a:solidFill>
              </a:rPr>
              <a:t>Право інтелектуальної власності на виконання виникає з моменту першого його здійснення, на фонограму чи відеограму </a:t>
            </a:r>
            <a:r>
              <a:rPr lang="uk-UA" sz="2000" dirty="0" smtClean="0">
                <a:solidFill>
                  <a:schemeClr val="tx1"/>
                </a:solidFill>
              </a:rPr>
              <a:t>–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</a:rPr>
              <a:t>Особа</a:t>
            </a:r>
            <a:r>
              <a:rPr lang="ru-RU" sz="2000" dirty="0">
                <a:solidFill>
                  <a:schemeClr val="tx1"/>
                </a:solidFill>
              </a:rPr>
              <a:t>, яка </a:t>
            </a:r>
            <a:r>
              <a:rPr lang="ru-RU" sz="2000" dirty="0" err="1">
                <a:solidFill>
                  <a:schemeClr val="tx1"/>
                </a:solidFill>
              </a:rPr>
              <a:t>має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суміжне</a:t>
            </a:r>
            <a:r>
              <a:rPr lang="ru-RU" sz="2000" dirty="0">
                <a:solidFill>
                  <a:schemeClr val="tx1"/>
                </a:solidFill>
              </a:rPr>
              <a:t> право, для </a:t>
            </a:r>
            <a:r>
              <a:rPr lang="ru-RU" sz="2000" dirty="0" err="1">
                <a:solidFill>
                  <a:schemeClr val="tx1"/>
                </a:solidFill>
              </a:rPr>
              <a:t>сповіщення</a:t>
            </a:r>
            <a:r>
              <a:rPr lang="ru-RU" sz="2000" dirty="0">
                <a:solidFill>
                  <a:schemeClr val="tx1"/>
                </a:solidFill>
              </a:rPr>
              <a:t> про </a:t>
            </a:r>
            <a:r>
              <a:rPr lang="ru-RU" sz="2000" dirty="0" err="1">
                <a:solidFill>
                  <a:schemeClr val="tx1"/>
                </a:solidFill>
              </a:rPr>
              <a:t>свої</a:t>
            </a:r>
            <a:r>
              <a:rPr lang="ru-RU" sz="2000" dirty="0">
                <a:solidFill>
                  <a:schemeClr val="tx1"/>
                </a:solidFill>
              </a:rPr>
              <a:t> права </a:t>
            </a:r>
            <a:r>
              <a:rPr lang="ru-RU" sz="2000" dirty="0" err="1">
                <a:solidFill>
                  <a:schemeClr val="tx1"/>
                </a:solidFill>
              </a:rPr>
              <a:t>може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використовувати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спеціальний</a:t>
            </a:r>
            <a:r>
              <a:rPr lang="ru-RU" sz="2000" dirty="0">
                <a:solidFill>
                  <a:schemeClr val="tx1"/>
                </a:solidFill>
              </a:rPr>
              <a:t> знак, </a:t>
            </a:r>
            <a:r>
              <a:rPr lang="ru-RU" sz="2000" dirty="0" err="1">
                <a:solidFill>
                  <a:schemeClr val="tx1"/>
                </a:solidFill>
              </a:rPr>
              <a:t>встановлений</a:t>
            </a:r>
            <a:r>
              <a:rPr lang="ru-RU" sz="2000" dirty="0">
                <a:solidFill>
                  <a:schemeClr val="tx1"/>
                </a:solidFill>
              </a:rPr>
              <a:t> законом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3138616"/>
            <a:ext cx="6017741" cy="300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11038741"/>
              </p:ext>
            </p:extLst>
          </p:nvPr>
        </p:nvGraphicFramePr>
        <p:xfrm>
          <a:off x="167425" y="-1"/>
          <a:ext cx="8457591" cy="6660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22" y="123565"/>
            <a:ext cx="4458727" cy="334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593124"/>
            <a:ext cx="11375136" cy="54987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ru-RU" b="1" dirty="0" err="1">
                <a:solidFill>
                  <a:schemeClr val="bg1"/>
                </a:solidFill>
              </a:rPr>
              <a:t>Відповідно</a:t>
            </a:r>
            <a:r>
              <a:rPr lang="ru-RU" b="1" dirty="0">
                <a:solidFill>
                  <a:schemeClr val="bg1"/>
                </a:solidFill>
              </a:rPr>
              <a:t> до </a:t>
            </a:r>
            <a:r>
              <a:rPr lang="ru-RU" b="1" dirty="0" err="1">
                <a:solidFill>
                  <a:schemeClr val="bg1"/>
                </a:solidFill>
              </a:rPr>
              <a:t>законодавства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об’єктами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інтелектуальної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uk-UA" b="1" dirty="0">
                <a:solidFill>
                  <a:schemeClr val="bg1"/>
                </a:solidFill>
              </a:rPr>
              <a:t>власності є :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51182006"/>
              </p:ext>
            </p:extLst>
          </p:nvPr>
        </p:nvGraphicFramePr>
        <p:xfrm>
          <a:off x="304802" y="1297459"/>
          <a:ext cx="4281053" cy="5474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15992585"/>
              </p:ext>
            </p:extLst>
          </p:nvPr>
        </p:nvGraphicFramePr>
        <p:xfrm>
          <a:off x="5511113" y="704335"/>
          <a:ext cx="5955955" cy="233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2900905"/>
            <a:ext cx="5964567" cy="326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6148A2FD-9D22-48C2-98BE-BEDB92C2A1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5600" y="114300"/>
            <a:ext cx="11677904" cy="661568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Право </a:t>
            </a:r>
            <a:r>
              <a:rPr lang="ru-RU" sz="2800" b="1" dirty="0" err="1">
                <a:solidFill>
                  <a:schemeClr val="bg1"/>
                </a:solidFill>
              </a:rPr>
              <a:t>інтелектуальної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власності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винахід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корисну</a:t>
            </a:r>
            <a:r>
              <a:rPr lang="ru-RU" sz="2800" b="1" dirty="0">
                <a:solidFill>
                  <a:schemeClr val="bg1"/>
                </a:solidFill>
              </a:rPr>
              <a:t> модель</a:t>
            </a: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2800" b="1" i="1" dirty="0">
              <a:solidFill>
                <a:srgbClr val="FF0000"/>
              </a:solidFill>
            </a:endParaRP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2800" b="1" i="1" dirty="0">
              <a:solidFill>
                <a:srgbClr val="FF0000"/>
              </a:solidFill>
            </a:endParaRP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2800" b="1" i="1" dirty="0">
              <a:solidFill>
                <a:srgbClr val="FF0000"/>
              </a:solidFill>
            </a:endParaRPr>
          </a:p>
          <a:p>
            <a:endParaRPr lang="ru-RU" sz="2800" b="1" i="1" dirty="0" smtClean="0">
              <a:solidFill>
                <a:srgbClr val="FF0000"/>
              </a:solidFill>
            </a:endParaRPr>
          </a:p>
          <a:p>
            <a:endParaRPr lang="ru-RU" sz="28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82998879"/>
              </p:ext>
            </p:extLst>
          </p:nvPr>
        </p:nvGraphicFramePr>
        <p:xfrm>
          <a:off x="432486" y="1692877"/>
          <a:ext cx="10762736" cy="475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3" y="859523"/>
            <a:ext cx="4905633" cy="30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18" y="152399"/>
            <a:ext cx="11625580" cy="214745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/>
            </a:r>
            <a:br>
              <a:rPr lang="uk-UA" b="1" dirty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ru-RU" sz="3200" b="1" i="1" dirty="0">
                <a:solidFill>
                  <a:schemeClr val="bg1"/>
                </a:solidFill>
              </a:rPr>
              <a:t>Патент </a:t>
            </a:r>
            <a:r>
              <a:rPr lang="ru-RU" sz="3200" b="1" dirty="0">
                <a:solidFill>
                  <a:schemeClr val="bg1"/>
                </a:solidFill>
              </a:rPr>
              <a:t>– </a:t>
            </a:r>
            <a:r>
              <a:rPr lang="ru-RU" sz="3200" b="1" dirty="0" err="1">
                <a:solidFill>
                  <a:schemeClr val="bg1"/>
                </a:solidFill>
              </a:rPr>
              <a:t>це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охоронний</a:t>
            </a:r>
            <a:r>
              <a:rPr lang="ru-RU" sz="3200" b="1" dirty="0">
                <a:solidFill>
                  <a:schemeClr val="bg1"/>
                </a:solidFill>
              </a:rPr>
              <a:t> документ, </a:t>
            </a:r>
            <a:r>
              <a:rPr lang="ru-RU" sz="3200" b="1" dirty="0" err="1">
                <a:solidFill>
                  <a:schemeClr val="bg1"/>
                </a:solidFill>
              </a:rPr>
              <a:t>який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засвідчує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визнання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заявленої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пропозиції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винаходом</a:t>
            </a:r>
            <a:r>
              <a:rPr lang="ru-RU" sz="3200" b="1" dirty="0">
                <a:solidFill>
                  <a:schemeClr val="bg1"/>
                </a:solidFill>
              </a:rPr>
              <a:t>, </a:t>
            </a:r>
            <a:r>
              <a:rPr lang="ru-RU" sz="3200" b="1" dirty="0" err="1">
                <a:solidFill>
                  <a:schemeClr val="bg1"/>
                </a:solidFill>
              </a:rPr>
              <a:t>корисною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моделлю</a:t>
            </a:r>
            <a:r>
              <a:rPr lang="ru-RU" sz="3200" b="1" dirty="0">
                <a:solidFill>
                  <a:schemeClr val="bg1"/>
                </a:solidFill>
              </a:rPr>
              <a:t>, авторство на них, </a:t>
            </a:r>
            <a:r>
              <a:rPr lang="ru-RU" sz="3200" b="1" dirty="0" err="1">
                <a:solidFill>
                  <a:schemeClr val="bg1"/>
                </a:solidFill>
              </a:rPr>
              <a:t>пріоритет</a:t>
            </a:r>
            <a:r>
              <a:rPr lang="ru-RU" sz="3200" b="1" dirty="0">
                <a:solidFill>
                  <a:schemeClr val="bg1"/>
                </a:solidFill>
              </a:rPr>
              <a:t> і право </a:t>
            </a:r>
            <a:r>
              <a:rPr lang="ru-RU" sz="3200" b="1" dirty="0" err="1">
                <a:solidFill>
                  <a:schemeClr val="bg1"/>
                </a:solidFill>
              </a:rPr>
              <a:t>інтелектуальної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власності</a:t>
            </a:r>
            <a:r>
              <a:rPr lang="ru-RU" sz="3200" b="1" dirty="0">
                <a:solidFill>
                  <a:schemeClr val="bg1"/>
                </a:solidFill>
              </a:rPr>
              <a:t> на </a:t>
            </a:r>
            <a:r>
              <a:rPr lang="ru-RU" sz="3200" b="1" dirty="0" err="1">
                <a:solidFill>
                  <a:schemeClr val="bg1"/>
                </a:solidFill>
              </a:rPr>
              <a:t>ці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об’єкти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  <a:r>
              <a:rPr lang="uk-UA" sz="4400" b="1" dirty="0">
                <a:solidFill>
                  <a:srgbClr val="FF0000"/>
                </a:solidFill>
              </a:rPr>
              <a:t/>
            </a:r>
            <a:br>
              <a:rPr lang="uk-UA" sz="4400" b="1" dirty="0">
                <a:solidFill>
                  <a:srgbClr val="FF0000"/>
                </a:solidFill>
              </a:rPr>
            </a:br>
            <a:endParaRPr lang="uk-UA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2" y="866145"/>
            <a:ext cx="11887198" cy="5863839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/>
          </a:p>
          <a:p>
            <a:endParaRPr lang="uk-UA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135">
            <a:off x="709331" y="2385718"/>
            <a:ext cx="5552924" cy="3862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0584">
            <a:off x="5569715" y="2823786"/>
            <a:ext cx="5739245" cy="28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6148A2FD-9D22-48C2-98BE-BEDB92C2A1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5600" y="114300"/>
            <a:ext cx="11677904" cy="6615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</a:rPr>
              <a:t>Україна</a:t>
            </a:r>
            <a:r>
              <a:rPr lang="ru-RU" b="1" dirty="0">
                <a:solidFill>
                  <a:schemeClr val="bg1"/>
                </a:solidFill>
              </a:rPr>
              <a:t> є </a:t>
            </a:r>
            <a:r>
              <a:rPr lang="ru-RU" b="1" dirty="0" err="1">
                <a:solidFill>
                  <a:schemeClr val="bg1"/>
                </a:solidFill>
              </a:rPr>
              <a:t>учасником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найважливіших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міжнародних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договорів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сфері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інтелектуальної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власності</a:t>
            </a:r>
            <a:r>
              <a:rPr lang="ru-RU" b="1" dirty="0">
                <a:solidFill>
                  <a:schemeClr val="bg1"/>
                </a:solidFill>
              </a:rPr>
              <a:t>, у тому </a:t>
            </a:r>
            <a:r>
              <a:rPr lang="ru-RU" b="1" dirty="0" err="1">
                <a:solidFill>
                  <a:schemeClr val="bg1"/>
                </a:solidFill>
              </a:rPr>
              <a:t>числі</a:t>
            </a:r>
            <a:r>
              <a:rPr lang="ru-RU" b="1" dirty="0">
                <a:solidFill>
                  <a:schemeClr val="bg1"/>
                </a:solidFill>
              </a:rPr>
              <a:t>:</a:t>
            </a:r>
            <a:endParaRPr lang="uk-UA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5088860"/>
              </p:ext>
            </p:extLst>
          </p:nvPr>
        </p:nvGraphicFramePr>
        <p:xfrm>
          <a:off x="203199" y="844357"/>
          <a:ext cx="11503892" cy="6013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7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627B37-B1EA-4772-9F44-D23315415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83" y="351735"/>
            <a:ext cx="10103829" cy="776673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</a:rPr>
              <a:t>Зміст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65411724"/>
              </p:ext>
            </p:extLst>
          </p:nvPr>
        </p:nvGraphicFramePr>
        <p:xfrm>
          <a:off x="661481" y="1087396"/>
          <a:ext cx="10620238" cy="5579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4075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219456"/>
            <a:ext cx="11375136" cy="1152144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Органи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виконавчої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влади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наділені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управлінськоюкомпетенцією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сфері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інтелектуальної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власності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поділяються</a:t>
            </a:r>
            <a:r>
              <a:rPr lang="ru-RU" sz="2800" b="1" dirty="0">
                <a:solidFill>
                  <a:schemeClr val="bg1"/>
                </a:solidFill>
              </a:rPr>
              <a:t> на: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2" y="1828800"/>
            <a:ext cx="11887198" cy="490118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="" xmlns:a16="http://schemas.microsoft.com/office/drawing/2014/main" id="{06EA3551-2AE8-4C38-A5BB-835F1CA40BF0}"/>
              </a:ext>
            </a:extLst>
          </p:cNvPr>
          <p:cNvSpPr/>
          <p:nvPr/>
        </p:nvSpPr>
        <p:spPr>
          <a:xfrm>
            <a:off x="4876015" y="2380812"/>
            <a:ext cx="6729476" cy="113131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/>
              <a:t>органи</a:t>
            </a:r>
            <a:r>
              <a:rPr lang="ru-RU" sz="3200" b="1" dirty="0"/>
              <a:t> </a:t>
            </a:r>
            <a:r>
              <a:rPr lang="ru-RU" sz="3200" b="1" dirty="0" err="1"/>
              <a:t>загальної</a:t>
            </a:r>
            <a:r>
              <a:rPr lang="ru-RU" sz="3200" b="1" dirty="0"/>
              <a:t> </a:t>
            </a:r>
            <a:r>
              <a:rPr lang="ru-RU" sz="3200" b="1" dirty="0" err="1" smtClean="0"/>
              <a:t>компетенції</a:t>
            </a:r>
            <a:r>
              <a:rPr lang="ru-RU" sz="3200" b="1" dirty="0"/>
              <a:t>.</a:t>
            </a:r>
            <a:endParaRPr lang="uk-UA" sz="3200" b="1" dirty="0"/>
          </a:p>
        </p:txBody>
      </p:sp>
      <p:sp>
        <p:nvSpPr>
          <p:cNvPr id="6" name="Прямокутник: округлені кути 4">
            <a:extLst>
              <a:ext uri="{FF2B5EF4-FFF2-40B4-BE49-F238E27FC236}">
                <a16:creationId xmlns="" xmlns:a16="http://schemas.microsoft.com/office/drawing/2014/main" id="{06EA3551-2AE8-4C38-A5BB-835F1CA40BF0}"/>
              </a:ext>
            </a:extLst>
          </p:cNvPr>
          <p:cNvSpPr/>
          <p:nvPr/>
        </p:nvSpPr>
        <p:spPr>
          <a:xfrm>
            <a:off x="323273" y="4342246"/>
            <a:ext cx="7195820" cy="1041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/>
              <a:t>органи</a:t>
            </a:r>
            <a:r>
              <a:rPr lang="ru-RU" sz="3200" b="1" dirty="0"/>
              <a:t> </a:t>
            </a:r>
            <a:r>
              <a:rPr lang="ru-RU" sz="3200" b="1" dirty="0" err="1" smtClean="0"/>
              <a:t>спеціальної</a:t>
            </a:r>
            <a:r>
              <a:rPr lang="ru-RU" sz="3200" b="1" dirty="0" smtClean="0"/>
              <a:t> </a:t>
            </a:r>
            <a:r>
              <a:rPr lang="ru-RU" sz="3200" b="1" dirty="0" err="1"/>
              <a:t>компетенції</a:t>
            </a:r>
            <a:r>
              <a:rPr lang="ru-RU" sz="3200" b="1" dirty="0"/>
              <a:t>.</a:t>
            </a:r>
            <a:endParaRPr lang="uk-UA" sz="3200" b="1" dirty="0"/>
          </a:p>
        </p:txBody>
      </p:sp>
      <p:sp>
        <p:nvSpPr>
          <p:cNvPr id="8" name="Стрелка вниз 7"/>
          <p:cNvSpPr/>
          <p:nvPr/>
        </p:nvSpPr>
        <p:spPr>
          <a:xfrm rot="19481325">
            <a:off x="6954982" y="1246909"/>
            <a:ext cx="858982" cy="99752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низ 8"/>
          <p:cNvSpPr/>
          <p:nvPr/>
        </p:nvSpPr>
        <p:spPr>
          <a:xfrm rot="1133577">
            <a:off x="2278027" y="1722238"/>
            <a:ext cx="851717" cy="140895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8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92146415"/>
              </p:ext>
            </p:extLst>
          </p:nvPr>
        </p:nvGraphicFramePr>
        <p:xfrm>
          <a:off x="138545" y="0"/>
          <a:ext cx="1205345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73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64527086"/>
              </p:ext>
            </p:extLst>
          </p:nvPr>
        </p:nvGraphicFramePr>
        <p:xfrm>
          <a:off x="512063" y="341376"/>
          <a:ext cx="10633731" cy="6225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03" y="559422"/>
            <a:ext cx="5815011" cy="34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66447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ДСІВ </a:t>
            </a:r>
            <a:r>
              <a:rPr lang="ru-RU" dirty="0" err="1">
                <a:solidFill>
                  <a:schemeClr val="bg1"/>
                </a:solidFill>
              </a:rPr>
              <a:t>відповідно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покладених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неї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завдань</a:t>
            </a:r>
            <a:r>
              <a:rPr lang="ru-RU" dirty="0">
                <a:solidFill>
                  <a:schemeClr val="bg1"/>
                </a:solidFill>
              </a:rPr>
              <a:t>:</a:t>
            </a:r>
            <a:r>
              <a:rPr lang="uk-UA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494D093D-1F83-4FAC-9F68-CE24FE68C18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46357" cy="47758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r>
              <a:rPr lang="ru-RU" sz="2800" dirty="0" err="1"/>
              <a:t>узагальнює</a:t>
            </a:r>
            <a:r>
              <a:rPr lang="ru-RU" sz="2800" dirty="0"/>
              <a:t> практику </a:t>
            </a:r>
            <a:r>
              <a:rPr lang="ru-RU" sz="2800" dirty="0" err="1"/>
              <a:t>застосування</a:t>
            </a:r>
            <a:r>
              <a:rPr lang="ru-RU" sz="2800" dirty="0"/>
              <a:t> </a:t>
            </a:r>
            <a:r>
              <a:rPr lang="ru-RU" sz="2800" dirty="0" err="1"/>
              <a:t>законодавства</a:t>
            </a:r>
            <a:r>
              <a:rPr lang="ru-RU" sz="2800" dirty="0"/>
              <a:t> з </a:t>
            </a:r>
            <a:r>
              <a:rPr lang="ru-RU" sz="2800" dirty="0" err="1"/>
              <a:t>питань</a:t>
            </a:r>
            <a:r>
              <a:rPr lang="ru-RU" sz="2800" dirty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належать </a:t>
            </a:r>
            <a:r>
              <a:rPr lang="ru-RU" sz="2800" dirty="0"/>
              <a:t>до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компетенції</a:t>
            </a:r>
            <a:r>
              <a:rPr lang="ru-RU" sz="2800" dirty="0"/>
              <a:t>, </a:t>
            </a:r>
            <a:r>
              <a:rPr lang="ru-RU" sz="2800" dirty="0" err="1"/>
              <a:t>розробляє</a:t>
            </a:r>
            <a:r>
              <a:rPr lang="ru-RU" sz="2800" dirty="0"/>
              <a:t> </a:t>
            </a:r>
            <a:r>
              <a:rPr lang="ru-RU" sz="2800" dirty="0" err="1"/>
              <a:t>пропозиції</a:t>
            </a:r>
            <a:r>
              <a:rPr lang="ru-RU" sz="2800" dirty="0"/>
              <a:t> </a:t>
            </a:r>
            <a:r>
              <a:rPr lang="ru-RU" sz="2800" dirty="0" err="1"/>
              <a:t>щодо</a:t>
            </a:r>
            <a:r>
              <a:rPr lang="ru-RU" sz="2800" dirty="0"/>
              <a:t> </a:t>
            </a:r>
            <a:r>
              <a:rPr lang="ru-RU" sz="2800" dirty="0" err="1" smtClean="0"/>
              <a:t>вдосконалення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законодавчих</a:t>
            </a:r>
            <a:r>
              <a:rPr lang="ru-RU" sz="2800" dirty="0" smtClean="0"/>
              <a:t> </a:t>
            </a:r>
            <a:r>
              <a:rPr lang="ru-RU" sz="2800" dirty="0" err="1"/>
              <a:t>актів</a:t>
            </a:r>
            <a:r>
              <a:rPr lang="ru-RU" sz="2800" dirty="0"/>
              <a:t>, </a:t>
            </a:r>
            <a:r>
              <a:rPr lang="ru-RU" sz="2800" dirty="0" err="1"/>
              <a:t>актів</a:t>
            </a:r>
            <a:r>
              <a:rPr lang="ru-RU" sz="2800" dirty="0"/>
              <a:t> Президента </a:t>
            </a:r>
            <a:r>
              <a:rPr lang="ru-RU" sz="2800" dirty="0" err="1"/>
              <a:t>України</a:t>
            </a:r>
            <a:r>
              <a:rPr lang="ru-RU" sz="2800" dirty="0"/>
              <a:t> та </a:t>
            </a:r>
            <a:r>
              <a:rPr lang="ru-RU" sz="2800" dirty="0" err="1"/>
              <a:t>Кабінету</a:t>
            </a:r>
            <a:r>
              <a:rPr lang="ru-RU" sz="2800" dirty="0"/>
              <a:t> </a:t>
            </a:r>
            <a:r>
              <a:rPr lang="ru-RU" sz="2800" dirty="0" err="1" smtClean="0"/>
              <a:t>Міністрів</a:t>
            </a:r>
            <a:r>
              <a:rPr lang="ru-RU" sz="2800" dirty="0" smtClean="0"/>
              <a:t> </a:t>
            </a:r>
            <a:r>
              <a:rPr lang="ru-RU" sz="2800" dirty="0" err="1" smtClean="0"/>
              <a:t>України</a:t>
            </a:r>
            <a:r>
              <a:rPr lang="ru-RU" sz="2800" dirty="0"/>
              <a:t>, нормативно-</a:t>
            </a:r>
            <a:r>
              <a:rPr lang="ru-RU" sz="2800" dirty="0" err="1"/>
              <a:t>правових</a:t>
            </a:r>
            <a:r>
              <a:rPr lang="ru-RU" sz="2800" dirty="0"/>
              <a:t> </a:t>
            </a:r>
            <a:r>
              <a:rPr lang="ru-RU" sz="2800" dirty="0" err="1"/>
              <a:t>актів</a:t>
            </a:r>
            <a:r>
              <a:rPr lang="ru-RU" sz="2800" dirty="0"/>
              <a:t> </a:t>
            </a:r>
            <a:r>
              <a:rPr lang="ru-RU" sz="2800" dirty="0" err="1"/>
              <a:t>міністерств</a:t>
            </a:r>
            <a:r>
              <a:rPr lang="ru-RU" sz="2800" dirty="0"/>
              <a:t> та в </a:t>
            </a:r>
            <a:r>
              <a:rPr lang="ru-RU" sz="2800" dirty="0" err="1" smtClean="0"/>
              <a:t>установленому</a:t>
            </a:r>
            <a:r>
              <a:rPr lang="ru-RU" sz="2800" dirty="0" smtClean="0"/>
              <a:t> порядку </a:t>
            </a:r>
            <a:r>
              <a:rPr lang="ru-RU" sz="2800" dirty="0" err="1"/>
              <a:t>подає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Міністрові</a:t>
            </a:r>
            <a:r>
              <a:rPr lang="ru-RU" sz="2800" dirty="0"/>
              <a:t> </a:t>
            </a:r>
            <a:r>
              <a:rPr lang="ru-RU" sz="2800" dirty="0" err="1"/>
              <a:t>економічного</a:t>
            </a:r>
            <a:r>
              <a:rPr lang="ru-RU" sz="2800" dirty="0"/>
              <a:t> </a:t>
            </a:r>
            <a:r>
              <a:rPr lang="ru-RU" sz="2800" dirty="0" err="1"/>
              <a:t>розвитку</a:t>
            </a:r>
            <a:r>
              <a:rPr lang="ru-RU" sz="2800" dirty="0"/>
              <a:t> і </a:t>
            </a:r>
            <a:r>
              <a:rPr lang="ru-RU" sz="2800" dirty="0" err="1"/>
              <a:t>торгівлі</a:t>
            </a:r>
            <a:r>
              <a:rPr lang="ru-RU" sz="2800" dirty="0"/>
              <a:t>;</a:t>
            </a:r>
            <a:endParaRPr lang="uk-UA" sz="2800" b="1" dirty="0"/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xmlns="" id="{9202797C-73BC-4B6E-8752-93A16CD8AAC7}"/>
              </a:ext>
            </a:extLst>
          </p:cNvPr>
          <p:cNvSpPr/>
          <p:nvPr/>
        </p:nvSpPr>
        <p:spPr>
          <a:xfrm>
            <a:off x="6221603" y="1631092"/>
            <a:ext cx="5196040" cy="47697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організовує</a:t>
            </a:r>
            <a:r>
              <a:rPr lang="ru-RU" sz="2800" dirty="0"/>
              <a:t> в </a:t>
            </a:r>
            <a:r>
              <a:rPr lang="ru-RU" sz="2800" dirty="0" err="1"/>
              <a:t>установленому</a:t>
            </a:r>
            <a:r>
              <a:rPr lang="ru-RU" sz="2800" dirty="0"/>
              <a:t> порядку </a:t>
            </a:r>
            <a:r>
              <a:rPr lang="ru-RU" sz="2800" dirty="0" err="1"/>
              <a:t>проведення</a:t>
            </a:r>
            <a:r>
              <a:rPr lang="ru-RU" sz="2800" dirty="0"/>
              <a:t> </a:t>
            </a:r>
            <a:r>
              <a:rPr lang="ru-RU" sz="2800" dirty="0" err="1" smtClean="0"/>
              <a:t>експертизи</a:t>
            </a:r>
            <a:r>
              <a:rPr lang="ru-RU" sz="2800" dirty="0" smtClean="0"/>
              <a:t> заявок </a:t>
            </a:r>
            <a:r>
              <a:rPr lang="ru-RU" sz="2800" dirty="0"/>
              <a:t>на </a:t>
            </a:r>
            <a:r>
              <a:rPr lang="ru-RU" sz="2800" dirty="0" err="1"/>
              <a:t>об’єкти</a:t>
            </a:r>
            <a:r>
              <a:rPr lang="ru-RU" sz="2800" dirty="0"/>
              <a:t> права </a:t>
            </a:r>
            <a:r>
              <a:rPr lang="ru-RU" sz="2800" dirty="0" err="1"/>
              <a:t>інтелектуальної</a:t>
            </a:r>
            <a:r>
              <a:rPr lang="ru-RU" sz="2800" dirty="0"/>
              <a:t> </a:t>
            </a:r>
            <a:r>
              <a:rPr lang="ru-RU" sz="2800" dirty="0" err="1"/>
              <a:t>власності</a:t>
            </a:r>
            <a:r>
              <a:rPr lang="ru-RU" sz="2800" dirty="0"/>
              <a:t>, </a:t>
            </a:r>
            <a:r>
              <a:rPr lang="ru-RU" sz="2800" dirty="0" err="1" smtClean="0"/>
              <a:t>видає</a:t>
            </a:r>
            <a:r>
              <a:rPr lang="ru-RU" sz="2800" dirty="0" smtClean="0"/>
              <a:t> </a:t>
            </a:r>
            <a:r>
              <a:rPr lang="ru-RU" sz="2800" dirty="0" err="1" smtClean="0"/>
              <a:t>патенти</a:t>
            </a:r>
            <a:r>
              <a:rPr lang="ru-RU" sz="2800" dirty="0" smtClean="0"/>
              <a:t>/</a:t>
            </a:r>
            <a:r>
              <a:rPr lang="ru-RU" sz="2800" dirty="0" err="1" smtClean="0"/>
              <a:t>свідоцтва</a:t>
            </a:r>
            <a:r>
              <a:rPr lang="ru-RU" sz="2800" dirty="0" smtClean="0"/>
              <a:t> </a:t>
            </a:r>
            <a:r>
              <a:rPr lang="ru-RU" sz="2800" dirty="0"/>
              <a:t>на </a:t>
            </a:r>
            <a:r>
              <a:rPr lang="ru-RU" sz="2800" dirty="0" err="1"/>
              <a:t>об’єкти</a:t>
            </a:r>
            <a:r>
              <a:rPr lang="ru-RU" sz="2800" dirty="0"/>
              <a:t> права </a:t>
            </a:r>
            <a:r>
              <a:rPr lang="ru-RU" sz="2800" dirty="0" err="1"/>
              <a:t>інтелектуальної</a:t>
            </a:r>
            <a:r>
              <a:rPr lang="ru-RU" sz="2800" dirty="0"/>
              <a:t> </a:t>
            </a:r>
            <a:r>
              <a:rPr lang="ru-RU" sz="2800" dirty="0" err="1"/>
              <a:t>власності</a:t>
            </a:r>
            <a:r>
              <a:rPr lang="ru-RU" sz="2800" dirty="0"/>
              <a:t>;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086037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5">
            <a:extLst>
              <a:ext uri="{FF2B5EF4-FFF2-40B4-BE49-F238E27FC236}">
                <a16:creationId xmlns:a16="http://schemas.microsoft.com/office/drawing/2014/main" xmlns="" id="{9202797C-73BC-4B6E-8752-93A16CD8AAC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107460" y="0"/>
            <a:ext cx="3801762" cy="377498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2000" dirty="0" err="1"/>
              <a:t>визначає</a:t>
            </a:r>
            <a:r>
              <a:rPr lang="ru-RU" sz="2000" dirty="0"/>
              <a:t> </a:t>
            </a:r>
            <a:r>
              <a:rPr lang="ru-RU" sz="2000" dirty="0" err="1"/>
              <a:t>уповноважені</a:t>
            </a:r>
            <a:r>
              <a:rPr lang="ru-RU" sz="2000" dirty="0"/>
              <a:t> </a:t>
            </a:r>
            <a:r>
              <a:rPr lang="ru-RU" sz="2000" dirty="0" err="1"/>
              <a:t>заклади</a:t>
            </a:r>
            <a:r>
              <a:rPr lang="ru-RU" sz="2000" dirty="0"/>
              <a:t> для </a:t>
            </a:r>
            <a:r>
              <a:rPr lang="ru-RU" sz="2000" dirty="0" err="1"/>
              <a:t>проведення</a:t>
            </a:r>
            <a:r>
              <a:rPr lang="ru-RU" sz="2000" dirty="0"/>
              <a:t> </a:t>
            </a:r>
            <a:r>
              <a:rPr lang="ru-RU" sz="2000" dirty="0" err="1"/>
              <a:t>експертизи</a:t>
            </a:r>
            <a:endParaRPr lang="ru-RU" sz="2000" dirty="0"/>
          </a:p>
          <a:p>
            <a:r>
              <a:rPr lang="ru-RU" sz="2000" dirty="0"/>
              <a:t>заявок на </a:t>
            </a:r>
            <a:r>
              <a:rPr lang="ru-RU" sz="2000" dirty="0" err="1"/>
              <a:t>об’єкти</a:t>
            </a:r>
            <a:r>
              <a:rPr lang="ru-RU" sz="2000" dirty="0"/>
              <a:t> права </a:t>
            </a:r>
            <a:r>
              <a:rPr lang="ru-RU" sz="2000" dirty="0" err="1"/>
              <a:t>інтелектуальної</a:t>
            </a:r>
            <a:r>
              <a:rPr lang="ru-RU" sz="2000" dirty="0"/>
              <a:t> </a:t>
            </a:r>
            <a:r>
              <a:rPr lang="ru-RU" sz="2000" dirty="0" err="1"/>
              <a:t>власності</a:t>
            </a:r>
            <a:r>
              <a:rPr lang="ru-RU" sz="2000" dirty="0"/>
              <a:t> та </a:t>
            </a:r>
            <a:r>
              <a:rPr lang="ru-RU" sz="2000" dirty="0" err="1"/>
              <a:t>доручає</a:t>
            </a:r>
            <a:r>
              <a:rPr lang="ru-RU" sz="2000" dirty="0"/>
              <a:t> </a:t>
            </a:r>
            <a:r>
              <a:rPr lang="ru-RU" sz="2000" dirty="0" err="1" smtClean="0"/>
              <a:t>їм</a:t>
            </a:r>
            <a:r>
              <a:rPr lang="ru-RU" sz="2000" dirty="0" smtClean="0"/>
              <a:t> </a:t>
            </a:r>
            <a:r>
              <a:rPr lang="uk-UA" sz="2000" dirty="0" smtClean="0"/>
              <a:t>проведення </a:t>
            </a:r>
            <a:r>
              <a:rPr lang="uk-UA" sz="2000" dirty="0"/>
              <a:t>такої експертизи;</a:t>
            </a:r>
            <a:endParaRPr lang="uk-UA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30" y="3942646"/>
            <a:ext cx="4593882" cy="2705286"/>
          </a:xfrm>
          <a:prstGeom prst="rect">
            <a:avLst/>
          </a:prstGeom>
        </p:spPr>
      </p:pic>
      <p:sp>
        <p:nvSpPr>
          <p:cNvPr id="7" name="Прямокутник: округлені кути 3">
            <a:extLst>
              <a:ext uri="{FF2B5EF4-FFF2-40B4-BE49-F238E27FC236}">
                <a16:creationId xmlns:a16="http://schemas.microsoft.com/office/drawing/2014/main" xmlns="" id="{494D093D-1F83-4FAC-9F68-CE24FE68C181}"/>
              </a:ext>
            </a:extLst>
          </p:cNvPr>
          <p:cNvSpPr/>
          <p:nvPr/>
        </p:nvSpPr>
        <p:spPr>
          <a:xfrm>
            <a:off x="543697" y="2570205"/>
            <a:ext cx="4176585" cy="376880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dirty="0"/>
              <a:t>здійснює державну реєстрацію об’єктів права інтелектуальної</a:t>
            </a:r>
          </a:p>
          <a:p>
            <a:r>
              <a:rPr lang="ru-RU" sz="2000" dirty="0" err="1"/>
              <a:t>власності</a:t>
            </a:r>
            <a:r>
              <a:rPr lang="ru-RU" sz="2000" dirty="0"/>
              <a:t>, проводить </a:t>
            </a:r>
            <a:r>
              <a:rPr lang="ru-RU" sz="2000" dirty="0" err="1"/>
              <a:t>реєстрацію</a:t>
            </a:r>
            <a:r>
              <a:rPr lang="ru-RU" sz="2000" dirty="0"/>
              <a:t> </a:t>
            </a:r>
            <a:r>
              <a:rPr lang="ru-RU" sz="2000" dirty="0" err="1"/>
              <a:t>договорів</a:t>
            </a:r>
            <a:r>
              <a:rPr lang="ru-RU" sz="2000" dirty="0"/>
              <a:t> про передачу прав </a:t>
            </a:r>
            <a:r>
              <a:rPr lang="ru-RU" sz="2000" dirty="0" smtClean="0"/>
              <a:t>на </a:t>
            </a:r>
            <a:r>
              <a:rPr lang="ru-RU" sz="2000" dirty="0" err="1" smtClean="0"/>
              <a:t>об’єкти</a:t>
            </a:r>
            <a:r>
              <a:rPr lang="ru-RU" sz="2000" dirty="0" smtClean="0"/>
              <a:t> </a:t>
            </a:r>
            <a:r>
              <a:rPr lang="ru-RU" sz="2000" dirty="0"/>
              <a:t>права </a:t>
            </a:r>
            <a:r>
              <a:rPr lang="ru-RU" sz="2000" dirty="0" err="1"/>
              <a:t>інтелектуальної</a:t>
            </a:r>
            <a:r>
              <a:rPr lang="ru-RU" sz="2000" dirty="0"/>
              <a:t> </a:t>
            </a:r>
            <a:r>
              <a:rPr lang="ru-RU" sz="2000" dirty="0" err="1"/>
              <a:t>власності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охороняються</a:t>
            </a:r>
            <a:r>
              <a:rPr lang="ru-RU" sz="2000" dirty="0"/>
              <a:t> </a:t>
            </a:r>
            <a:r>
              <a:rPr lang="ru-RU" sz="2000" dirty="0" smtClean="0"/>
              <a:t>на</a:t>
            </a:r>
            <a:r>
              <a:rPr lang="uk-UA" sz="2000" dirty="0" smtClean="0"/>
              <a:t>території </a:t>
            </a:r>
            <a:r>
              <a:rPr lang="uk-UA" sz="2000" dirty="0"/>
              <a:t>України, ліцензійних договорів;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1456255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: округлені кути 5">
            <a:extLst>
              <a:ext uri="{FF2B5EF4-FFF2-40B4-BE49-F238E27FC236}">
                <a16:creationId xmlns:a16="http://schemas.microsoft.com/office/drawing/2014/main" xmlns="" id="{9202797C-73BC-4B6E-8752-93A16CD8AAC7}"/>
              </a:ext>
            </a:extLst>
          </p:cNvPr>
          <p:cNvSpPr/>
          <p:nvPr/>
        </p:nvSpPr>
        <p:spPr>
          <a:xfrm>
            <a:off x="868918" y="1529714"/>
            <a:ext cx="4267543" cy="112583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/>
              <a:t>веде</a:t>
            </a:r>
            <a:r>
              <a:rPr lang="ru-RU" sz="2000" dirty="0"/>
              <a:t> </a:t>
            </a:r>
            <a:r>
              <a:rPr lang="ru-RU" sz="2000" dirty="0" err="1"/>
              <a:t>державні</a:t>
            </a:r>
            <a:r>
              <a:rPr lang="ru-RU" sz="2000" dirty="0"/>
              <a:t> </a:t>
            </a:r>
            <a:r>
              <a:rPr lang="ru-RU" sz="2000" dirty="0" err="1"/>
              <a:t>реєстри</a:t>
            </a:r>
            <a:r>
              <a:rPr lang="ru-RU" sz="2000" dirty="0"/>
              <a:t> </a:t>
            </a:r>
            <a:r>
              <a:rPr lang="ru-RU" sz="2000" dirty="0" err="1"/>
              <a:t>об’єктів</a:t>
            </a:r>
            <a:r>
              <a:rPr lang="ru-RU" sz="2000" dirty="0"/>
              <a:t> права </a:t>
            </a:r>
            <a:r>
              <a:rPr lang="ru-RU" sz="2000" dirty="0" err="1" smtClean="0"/>
              <a:t>інтелектуальної</a:t>
            </a:r>
            <a:endParaRPr lang="ru-RU" sz="2000" dirty="0" smtClean="0"/>
          </a:p>
          <a:p>
            <a:r>
              <a:rPr lang="uk-UA" sz="2000" dirty="0" smtClean="0"/>
              <a:t>власності;</a:t>
            </a:r>
            <a:endParaRPr lang="uk-UA" sz="2000" b="1" dirty="0"/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xmlns="" id="{9202797C-73BC-4B6E-8752-93A16CD8AAC7}"/>
              </a:ext>
            </a:extLst>
          </p:cNvPr>
          <p:cNvSpPr/>
          <p:nvPr/>
        </p:nvSpPr>
        <p:spPr>
          <a:xfrm>
            <a:off x="4777604" y="5189838"/>
            <a:ext cx="5614430" cy="14223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/>
              <a:t>аналізує</a:t>
            </a:r>
            <a:r>
              <a:rPr lang="ru-RU" sz="2000" dirty="0"/>
              <a:t> стан </a:t>
            </a:r>
            <a:r>
              <a:rPr lang="ru-RU" sz="2000" dirty="0" err="1"/>
              <a:t>застосування</a:t>
            </a:r>
            <a:r>
              <a:rPr lang="ru-RU" sz="2000" dirty="0"/>
              <a:t> і </a:t>
            </a:r>
            <a:r>
              <a:rPr lang="ru-RU" sz="2000" dirty="0" err="1"/>
              <a:t>дотримання</a:t>
            </a:r>
            <a:r>
              <a:rPr lang="ru-RU" sz="2000" dirty="0"/>
              <a:t> </a:t>
            </a:r>
            <a:r>
              <a:rPr lang="ru-RU" sz="2000" dirty="0" err="1"/>
              <a:t>національного</a:t>
            </a:r>
            <a:endParaRPr lang="ru-RU" sz="2000" dirty="0"/>
          </a:p>
          <a:p>
            <a:r>
              <a:rPr lang="ru-RU" sz="2000" dirty="0" err="1"/>
              <a:t>законодавства</a:t>
            </a:r>
            <a:r>
              <a:rPr lang="ru-RU" sz="2000" dirty="0"/>
              <a:t> і </a:t>
            </a:r>
            <a:r>
              <a:rPr lang="ru-RU" sz="2000" dirty="0" err="1"/>
              <a:t>міжнародних</a:t>
            </a:r>
            <a:r>
              <a:rPr lang="ru-RU" sz="2000" dirty="0"/>
              <a:t> </a:t>
            </a:r>
            <a:r>
              <a:rPr lang="ru-RU" sz="2000" dirty="0" err="1"/>
              <a:t>договорів</a:t>
            </a:r>
            <a:r>
              <a:rPr lang="ru-RU" sz="2000" dirty="0"/>
              <a:t> у </a:t>
            </a:r>
            <a:r>
              <a:rPr lang="ru-RU" sz="2000" dirty="0" err="1"/>
              <a:t>сфері</a:t>
            </a:r>
            <a:r>
              <a:rPr lang="ru-RU" sz="2000" dirty="0"/>
              <a:t> </a:t>
            </a:r>
            <a:r>
              <a:rPr lang="ru-RU" sz="2000" dirty="0" err="1"/>
              <a:t>авторського</a:t>
            </a:r>
            <a:r>
              <a:rPr lang="ru-RU" sz="2000" dirty="0"/>
              <a:t> права </a:t>
            </a:r>
            <a:r>
              <a:rPr lang="ru-RU" sz="2000" dirty="0" smtClean="0"/>
              <a:t>і</a:t>
            </a:r>
            <a:r>
              <a:rPr lang="uk-UA" sz="2000" dirty="0" smtClean="0"/>
              <a:t>суміжних </a:t>
            </a:r>
            <a:r>
              <a:rPr lang="uk-UA" sz="2000" dirty="0"/>
              <a:t>прав;</a:t>
            </a:r>
            <a:endParaRPr lang="uk-UA" sz="2000" b="1" dirty="0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9202797C-73BC-4B6E-8752-93A16CD8AAC7}"/>
              </a:ext>
            </a:extLst>
          </p:cNvPr>
          <p:cNvSpPr/>
          <p:nvPr/>
        </p:nvSpPr>
        <p:spPr>
          <a:xfrm>
            <a:off x="1589928" y="3090564"/>
            <a:ext cx="7900063" cy="178143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/>
              <a:t>здійснює</a:t>
            </a:r>
            <a:r>
              <a:rPr lang="ru-RU" sz="2000" dirty="0"/>
              <a:t> </a:t>
            </a:r>
            <a:r>
              <a:rPr lang="ru-RU" sz="2000" dirty="0" err="1"/>
              <a:t>міжнародне</a:t>
            </a:r>
            <a:r>
              <a:rPr lang="ru-RU" sz="2000" dirty="0"/>
              <a:t> </a:t>
            </a:r>
            <a:r>
              <a:rPr lang="ru-RU" sz="2000" dirty="0" err="1"/>
              <a:t>співробітництво</a:t>
            </a:r>
            <a:r>
              <a:rPr lang="ru-RU" sz="2000" dirty="0"/>
              <a:t> у </a:t>
            </a:r>
            <a:r>
              <a:rPr lang="ru-RU" sz="2000" dirty="0" err="1"/>
              <a:t>сфері</a:t>
            </a:r>
            <a:r>
              <a:rPr lang="ru-RU" sz="2000" dirty="0"/>
              <a:t> </a:t>
            </a:r>
            <a:r>
              <a:rPr lang="ru-RU" sz="2000" dirty="0" err="1"/>
              <a:t>інтелектуальної</a:t>
            </a:r>
            <a:endParaRPr lang="ru-RU" sz="2000" dirty="0"/>
          </a:p>
          <a:p>
            <a:r>
              <a:rPr lang="ru-RU" sz="2000" dirty="0" err="1"/>
              <a:t>власності</a:t>
            </a:r>
            <a:r>
              <a:rPr lang="ru-RU" sz="2000" dirty="0"/>
              <a:t> і </a:t>
            </a:r>
            <a:r>
              <a:rPr lang="ru-RU" sz="2000" dirty="0" err="1"/>
              <a:t>представляє</a:t>
            </a:r>
            <a:r>
              <a:rPr lang="ru-RU" sz="2000" dirty="0"/>
              <a:t> </a:t>
            </a:r>
            <a:r>
              <a:rPr lang="ru-RU" sz="2000" dirty="0" err="1"/>
              <a:t>інтереси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в </a:t>
            </a:r>
            <a:r>
              <a:rPr lang="ru-RU" sz="2000" dirty="0" err="1"/>
              <a:t>зазначеній</a:t>
            </a:r>
            <a:r>
              <a:rPr lang="ru-RU" sz="2000" dirty="0"/>
              <a:t> </a:t>
            </a:r>
            <a:r>
              <a:rPr lang="ru-RU" sz="2000" dirty="0" err="1"/>
              <a:t>сфері</a:t>
            </a:r>
            <a:r>
              <a:rPr lang="ru-RU" sz="2000" dirty="0"/>
              <a:t> </a:t>
            </a:r>
            <a:r>
              <a:rPr lang="ru-RU" sz="2000" dirty="0" smtClean="0"/>
              <a:t>у </a:t>
            </a:r>
            <a:r>
              <a:rPr lang="ru-RU" sz="2000" dirty="0" err="1" smtClean="0"/>
              <a:t>міжнародних</a:t>
            </a:r>
            <a:r>
              <a:rPr lang="ru-RU" sz="2000" dirty="0" smtClean="0"/>
              <a:t> </a:t>
            </a:r>
            <a:r>
              <a:rPr lang="ru-RU" sz="2000" dirty="0" err="1"/>
              <a:t>організаціях</a:t>
            </a:r>
            <a:r>
              <a:rPr lang="ru-RU" sz="2000" dirty="0"/>
              <a:t> </a:t>
            </a:r>
            <a:r>
              <a:rPr lang="ru-RU" sz="2000" dirty="0" err="1"/>
              <a:t>відповідно</a:t>
            </a:r>
            <a:r>
              <a:rPr lang="ru-RU" sz="2000" dirty="0"/>
              <a:t> до </a:t>
            </a:r>
            <a:r>
              <a:rPr lang="ru-RU" sz="2000" dirty="0" err="1"/>
              <a:t>законодавства</a:t>
            </a:r>
            <a:r>
              <a:rPr lang="ru-RU" sz="2000" dirty="0"/>
              <a:t>;</a:t>
            </a:r>
            <a:endParaRPr lang="uk-UA" sz="2000" b="1" dirty="0"/>
          </a:p>
        </p:txBody>
      </p:sp>
      <p:sp>
        <p:nvSpPr>
          <p:cNvPr id="7" name="Прямокутник: округлені кути 3">
            <a:extLst>
              <a:ext uri="{FF2B5EF4-FFF2-40B4-BE49-F238E27FC236}">
                <a16:creationId xmlns:a16="http://schemas.microsoft.com/office/drawing/2014/main" xmlns="" id="{494D093D-1F83-4FAC-9F68-CE24FE68C181}"/>
              </a:ext>
            </a:extLst>
          </p:cNvPr>
          <p:cNvSpPr/>
          <p:nvPr/>
        </p:nvSpPr>
        <p:spPr>
          <a:xfrm>
            <a:off x="111209" y="426533"/>
            <a:ext cx="5782963" cy="10516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/>
              <a:t>організовує</a:t>
            </a:r>
            <a:r>
              <a:rPr lang="ru-RU" sz="2000" dirty="0"/>
              <a:t> </a:t>
            </a:r>
            <a:r>
              <a:rPr lang="ru-RU" sz="2000" dirty="0" err="1"/>
              <a:t>інформаційну</a:t>
            </a:r>
            <a:r>
              <a:rPr lang="ru-RU" sz="2000" dirty="0"/>
              <a:t> та </a:t>
            </a:r>
            <a:r>
              <a:rPr lang="ru-RU" sz="2000" dirty="0" err="1"/>
              <a:t>видавничу</a:t>
            </a:r>
            <a:r>
              <a:rPr lang="ru-RU" sz="2000" dirty="0"/>
              <a:t> </a:t>
            </a:r>
            <a:r>
              <a:rPr lang="ru-RU" sz="2000" dirty="0" err="1"/>
              <a:t>діяльність</a:t>
            </a:r>
            <a:r>
              <a:rPr lang="ru-RU" sz="2000" dirty="0"/>
              <a:t> у </a:t>
            </a:r>
            <a:r>
              <a:rPr lang="ru-RU" sz="2000" dirty="0" err="1"/>
              <a:t>сфері</a:t>
            </a:r>
            <a:endParaRPr lang="ru-RU" sz="2000" dirty="0"/>
          </a:p>
          <a:p>
            <a:r>
              <a:rPr lang="uk-UA" sz="2000" dirty="0"/>
              <a:t>інтелектуальної власності;</a:t>
            </a:r>
            <a:endParaRPr lang="uk-UA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72" y="154216"/>
            <a:ext cx="5752843" cy="27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74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60045575"/>
              </p:ext>
            </p:extLst>
          </p:nvPr>
        </p:nvGraphicFramePr>
        <p:xfrm>
          <a:off x="1120004" y="259490"/>
          <a:ext cx="4218116" cy="621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911841277"/>
              </p:ext>
            </p:extLst>
          </p:nvPr>
        </p:nvGraphicFramePr>
        <p:xfrm>
          <a:off x="6346911" y="259491"/>
          <a:ext cx="4032765" cy="612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00007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84" y="648730"/>
            <a:ext cx="4873625" cy="4873625"/>
          </a:xfrm>
        </p:spPr>
      </p:pic>
      <p:sp>
        <p:nvSpPr>
          <p:cNvPr id="4" name="Прямокутник: округлені кути 5">
            <a:extLst>
              <a:ext uri="{FF2B5EF4-FFF2-40B4-BE49-F238E27FC236}">
                <a16:creationId xmlns:a16="http://schemas.microsoft.com/office/drawing/2014/main" xmlns="" id="{9202797C-73BC-4B6E-8752-93A16CD8AAC7}"/>
              </a:ext>
            </a:extLst>
          </p:cNvPr>
          <p:cNvSpPr/>
          <p:nvPr/>
        </p:nvSpPr>
        <p:spPr>
          <a:xfrm>
            <a:off x="440382" y="545069"/>
            <a:ext cx="5453791" cy="559623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/>
              <a:t>здійснює</a:t>
            </a:r>
            <a:r>
              <a:rPr lang="ru-RU" sz="2000" dirty="0"/>
              <a:t> </a:t>
            </a:r>
            <a:r>
              <a:rPr lang="ru-RU" sz="2000" dirty="0" err="1"/>
              <a:t>державний</a:t>
            </a:r>
            <a:r>
              <a:rPr lang="ru-RU" sz="2000" dirty="0"/>
              <a:t> </a:t>
            </a:r>
            <a:r>
              <a:rPr lang="ru-RU" sz="2000" dirty="0" err="1"/>
              <a:t>нагляд</a:t>
            </a:r>
            <a:r>
              <a:rPr lang="ru-RU" sz="2000" dirty="0"/>
              <a:t> (контроль) за </a:t>
            </a:r>
            <a:r>
              <a:rPr lang="ru-RU" sz="2000" dirty="0" err="1"/>
              <a:t>дотриманням</a:t>
            </a:r>
            <a:endParaRPr lang="ru-RU" sz="2000" dirty="0"/>
          </a:p>
          <a:p>
            <a:r>
              <a:rPr lang="ru-RU" sz="2000" dirty="0" err="1"/>
              <a:t>суб’єктами</a:t>
            </a:r>
            <a:r>
              <a:rPr lang="ru-RU" sz="2000" dirty="0"/>
              <a:t> </a:t>
            </a:r>
            <a:r>
              <a:rPr lang="ru-RU" sz="2000" dirty="0" err="1"/>
              <a:t>господарювання</a:t>
            </a:r>
            <a:r>
              <a:rPr lang="ru-RU" sz="2000" dirty="0"/>
              <a:t> </a:t>
            </a:r>
            <a:r>
              <a:rPr lang="ru-RU" sz="2000" dirty="0" err="1"/>
              <a:t>незалежно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форми</a:t>
            </a:r>
            <a:r>
              <a:rPr lang="ru-RU" sz="2000" dirty="0"/>
              <a:t> </a:t>
            </a:r>
            <a:r>
              <a:rPr lang="ru-RU" sz="2000" dirty="0" err="1"/>
              <a:t>власності</a:t>
            </a:r>
            <a:r>
              <a:rPr lang="ru-RU" sz="2000" dirty="0"/>
              <a:t> </a:t>
            </a:r>
            <a:r>
              <a:rPr lang="ru-RU" sz="2000" dirty="0" err="1" smtClean="0"/>
              <a:t>вимог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Законів</a:t>
            </a:r>
            <a:r>
              <a:rPr lang="ru-RU" sz="2000" dirty="0" smtClean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«Про </a:t>
            </a:r>
            <a:r>
              <a:rPr lang="ru-RU" sz="2000" dirty="0" err="1"/>
              <a:t>авторське</a:t>
            </a:r>
            <a:r>
              <a:rPr lang="ru-RU" sz="2000" dirty="0"/>
              <a:t> право і </a:t>
            </a:r>
            <a:r>
              <a:rPr lang="ru-RU" sz="2000" dirty="0" err="1"/>
              <a:t>суміжні</a:t>
            </a:r>
            <a:r>
              <a:rPr lang="ru-RU" sz="2000" dirty="0"/>
              <a:t> права», «</a:t>
            </a:r>
            <a:r>
              <a:rPr lang="ru-RU" sz="2000" dirty="0" smtClean="0"/>
              <a:t>Про </a:t>
            </a:r>
            <a:r>
              <a:rPr lang="ru-RU" sz="2000" dirty="0" err="1" smtClean="0"/>
              <a:t>розповсюдження</a:t>
            </a:r>
            <a:r>
              <a:rPr lang="ru-RU" sz="2000" dirty="0" smtClean="0"/>
              <a:t> </a:t>
            </a:r>
            <a:r>
              <a:rPr lang="ru-RU" sz="2000" dirty="0" err="1"/>
              <a:t>примірників</a:t>
            </a:r>
            <a:r>
              <a:rPr lang="ru-RU" sz="2000" dirty="0"/>
              <a:t> </a:t>
            </a:r>
            <a:r>
              <a:rPr lang="ru-RU" sz="2000" dirty="0" err="1"/>
              <a:t>аудіовізуальних</a:t>
            </a:r>
            <a:r>
              <a:rPr lang="ru-RU" sz="2000" dirty="0"/>
              <a:t> </a:t>
            </a:r>
            <a:r>
              <a:rPr lang="ru-RU" sz="2000" dirty="0" err="1"/>
              <a:t>творів</a:t>
            </a:r>
            <a:r>
              <a:rPr lang="ru-RU" sz="2000" dirty="0"/>
              <a:t>, </a:t>
            </a:r>
            <a:r>
              <a:rPr lang="ru-RU" sz="2000" dirty="0" err="1" smtClean="0"/>
              <a:t>фонограм,відеограм</a:t>
            </a:r>
            <a:r>
              <a:rPr lang="ru-RU" sz="2000" dirty="0"/>
              <a:t>, </a:t>
            </a:r>
            <a:r>
              <a:rPr lang="ru-RU" sz="2000" dirty="0" err="1"/>
              <a:t>комп’ютерних</a:t>
            </a:r>
            <a:r>
              <a:rPr lang="ru-RU" sz="2000" dirty="0"/>
              <a:t> </a:t>
            </a:r>
            <a:r>
              <a:rPr lang="ru-RU" sz="2000" dirty="0" err="1"/>
              <a:t>програм</a:t>
            </a:r>
            <a:r>
              <a:rPr lang="ru-RU" sz="2000" dirty="0"/>
              <a:t>, баз </a:t>
            </a:r>
            <a:r>
              <a:rPr lang="ru-RU" sz="2000" dirty="0" err="1"/>
              <a:t>даних</a:t>
            </a:r>
            <a:r>
              <a:rPr lang="ru-RU" sz="2000" dirty="0"/>
              <a:t>» і «Про </a:t>
            </a:r>
            <a:r>
              <a:rPr lang="ru-RU" sz="2000" dirty="0" err="1" smtClean="0"/>
              <a:t>особливості</a:t>
            </a:r>
            <a:r>
              <a:rPr lang="ru-RU" sz="2000" dirty="0" smtClean="0"/>
              <a:t> державного </a:t>
            </a:r>
            <a:r>
              <a:rPr lang="ru-RU" sz="2000" dirty="0" err="1"/>
              <a:t>регулювання</a:t>
            </a:r>
            <a:r>
              <a:rPr lang="ru-RU" sz="2000" dirty="0"/>
              <a:t> </a:t>
            </a:r>
            <a:r>
              <a:rPr lang="ru-RU" sz="2000" dirty="0" err="1"/>
              <a:t>діяльності</a:t>
            </a:r>
            <a:r>
              <a:rPr lang="ru-RU" sz="2000" dirty="0"/>
              <a:t> </a:t>
            </a:r>
            <a:r>
              <a:rPr lang="ru-RU" sz="2000" dirty="0" err="1"/>
              <a:t>суб’єктів</a:t>
            </a:r>
            <a:r>
              <a:rPr lang="ru-RU" sz="2000" dirty="0"/>
              <a:t> </a:t>
            </a:r>
            <a:r>
              <a:rPr lang="ru-RU" sz="2000" dirty="0" err="1" smtClean="0"/>
              <a:t>господарювання,пов’язаної</a:t>
            </a:r>
            <a:r>
              <a:rPr lang="ru-RU" sz="2000" dirty="0" smtClean="0"/>
              <a:t> </a:t>
            </a:r>
            <a:r>
              <a:rPr lang="ru-RU" sz="2000" dirty="0"/>
              <a:t>з </a:t>
            </a:r>
            <a:r>
              <a:rPr lang="ru-RU" sz="2000" dirty="0" err="1"/>
              <a:t>виробництвом</a:t>
            </a:r>
            <a:r>
              <a:rPr lang="ru-RU" sz="2000" dirty="0"/>
              <a:t>, </a:t>
            </a:r>
            <a:r>
              <a:rPr lang="ru-RU" sz="2000" dirty="0" err="1"/>
              <a:t>експортом</a:t>
            </a:r>
            <a:r>
              <a:rPr lang="ru-RU" sz="2000" dirty="0"/>
              <a:t>, </a:t>
            </a:r>
            <a:r>
              <a:rPr lang="ru-RU" sz="2000" dirty="0" err="1"/>
              <a:t>імпортом</a:t>
            </a:r>
            <a:r>
              <a:rPr lang="ru-RU" sz="2000" dirty="0"/>
              <a:t> </a:t>
            </a:r>
            <a:r>
              <a:rPr lang="ru-RU" sz="2000" dirty="0" err="1"/>
              <a:t>дисків</a:t>
            </a:r>
            <a:r>
              <a:rPr lang="ru-RU" sz="2000" dirty="0"/>
              <a:t> для </a:t>
            </a:r>
            <a:r>
              <a:rPr lang="ru-RU" sz="2000" dirty="0" err="1" smtClean="0"/>
              <a:t>лазерних</a:t>
            </a:r>
            <a:r>
              <a:rPr lang="uk-UA" sz="2000" dirty="0" smtClean="0"/>
              <a:t>систем </a:t>
            </a:r>
            <a:r>
              <a:rPr lang="uk-UA" sz="2000" dirty="0"/>
              <a:t>зчитування»;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585466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238" y="274638"/>
            <a:ext cx="9956800" cy="1143000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Діяльність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державних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інспекторів</a:t>
            </a:r>
            <a:r>
              <a:rPr lang="ru-RU" sz="2000" b="1" dirty="0">
                <a:solidFill>
                  <a:schemeClr val="bg1"/>
                </a:solidFill>
              </a:rPr>
              <a:t> з </a:t>
            </a:r>
            <a:r>
              <a:rPr lang="ru-RU" sz="2000" b="1" dirty="0" err="1" smtClean="0">
                <a:solidFill>
                  <a:schemeClr val="bg1"/>
                </a:solidFill>
              </a:rPr>
              <a:t>питань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інтелектуальної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власності</a:t>
            </a:r>
            <a:r>
              <a:rPr lang="ru-RU" sz="2000" b="1" dirty="0">
                <a:solidFill>
                  <a:schemeClr val="bg1"/>
                </a:solidFill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</a:rPr>
              <a:t>дотриманням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законодавства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у </a:t>
            </a:r>
            <a:r>
              <a:rPr lang="uk-UA" sz="2000" b="1" dirty="0" smtClean="0">
                <a:solidFill>
                  <a:schemeClr val="bg1"/>
                </a:solidFill>
              </a:rPr>
              <a:t>сфері </a:t>
            </a:r>
            <a:r>
              <a:rPr lang="uk-UA" sz="2000" b="1" dirty="0">
                <a:solidFill>
                  <a:schemeClr val="bg1"/>
                </a:solidFill>
              </a:rPr>
              <a:t>охорони інтелектуальної </a:t>
            </a:r>
            <a:r>
              <a:rPr lang="uk-UA" sz="2000" b="1" dirty="0" err="1" smtClean="0">
                <a:solidFill>
                  <a:schemeClr val="bg1"/>
                </a:solidFill>
              </a:rPr>
              <a:t>власносі</a:t>
            </a:r>
            <a:endParaRPr lang="uk-UA" sz="2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32486" y="1507524"/>
            <a:ext cx="10133914" cy="4966428"/>
          </a:xfr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b="1" dirty="0" err="1"/>
              <a:t>Відповідно</a:t>
            </a:r>
            <a:r>
              <a:rPr lang="ru-RU" b="1" dirty="0"/>
              <a:t> до </a:t>
            </a:r>
            <a:r>
              <a:rPr lang="ru-RU" b="1" dirty="0" err="1"/>
              <a:t>Положення</a:t>
            </a:r>
            <a:r>
              <a:rPr lang="ru-RU" b="1" dirty="0"/>
              <a:t> про </a:t>
            </a:r>
            <a:r>
              <a:rPr lang="ru-RU" b="1" dirty="0" err="1"/>
              <a:t>Державну</a:t>
            </a:r>
            <a:r>
              <a:rPr lang="ru-RU" b="1" dirty="0"/>
              <a:t> службу </a:t>
            </a:r>
            <a:r>
              <a:rPr lang="ru-RU" b="1" dirty="0" err="1"/>
              <a:t>інтелектуальної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власності</a:t>
            </a:r>
            <a:r>
              <a:rPr lang="ru-RU" b="1" dirty="0"/>
              <a:t> </a:t>
            </a:r>
            <a:r>
              <a:rPr lang="ru-RU" b="1" dirty="0" err="1"/>
              <a:t>України</a:t>
            </a:r>
            <a:r>
              <a:rPr lang="ru-RU" b="1" dirty="0"/>
              <a:t>, ДСІВ </a:t>
            </a:r>
            <a:r>
              <a:rPr lang="ru-RU" b="1" dirty="0" err="1"/>
              <a:t>організовує</a:t>
            </a:r>
            <a:r>
              <a:rPr lang="ru-RU" b="1" dirty="0"/>
              <a:t> </a:t>
            </a:r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перевірок</a:t>
            </a:r>
            <a:r>
              <a:rPr lang="ru-RU" b="1" dirty="0"/>
              <a:t> </a:t>
            </a:r>
            <a:r>
              <a:rPr lang="ru-RU" b="1" dirty="0" err="1"/>
              <a:t>суб’єктів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господарювання</a:t>
            </a:r>
            <a:r>
              <a:rPr lang="ru-RU" b="1" dirty="0"/>
              <a:t> на предмет </a:t>
            </a:r>
            <a:r>
              <a:rPr lang="ru-RU" b="1" dirty="0" err="1"/>
              <a:t>дотримання</a:t>
            </a:r>
            <a:r>
              <a:rPr lang="ru-RU" b="1" dirty="0"/>
              <a:t> </a:t>
            </a:r>
            <a:r>
              <a:rPr lang="ru-RU" b="1" dirty="0" err="1"/>
              <a:t>законодавства</a:t>
            </a:r>
            <a:r>
              <a:rPr lang="ru-RU" b="1" dirty="0"/>
              <a:t> у </a:t>
            </a:r>
            <a:r>
              <a:rPr lang="ru-RU" b="1" dirty="0" err="1"/>
              <a:t>сфері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інтелектуальної</a:t>
            </a:r>
            <a:r>
              <a:rPr lang="ru-RU" b="1" dirty="0"/>
              <a:t> </a:t>
            </a:r>
            <a:r>
              <a:rPr lang="ru-RU" b="1" dirty="0" err="1"/>
              <a:t>власності</a:t>
            </a:r>
            <a:r>
              <a:rPr lang="ru-RU" b="1" dirty="0"/>
              <a:t>. </a:t>
            </a:r>
            <a:r>
              <a:rPr lang="ru-RU" b="1" dirty="0" err="1"/>
              <a:t>Державний</a:t>
            </a:r>
            <a:r>
              <a:rPr lang="ru-RU" b="1" dirty="0"/>
              <a:t> </a:t>
            </a:r>
            <a:r>
              <a:rPr lang="ru-RU" b="1" dirty="0" err="1"/>
              <a:t>нагляд</a:t>
            </a:r>
            <a:r>
              <a:rPr lang="ru-RU" b="1" dirty="0"/>
              <a:t> (контроль) за</a:t>
            </a:r>
          </a:p>
          <a:p>
            <a:pPr marL="0" indent="0">
              <a:buNone/>
            </a:pPr>
            <a:r>
              <a:rPr lang="ru-RU" b="1" dirty="0" err="1"/>
              <a:t>дотриманням</a:t>
            </a:r>
            <a:r>
              <a:rPr lang="ru-RU" b="1" dirty="0"/>
              <a:t> </a:t>
            </a:r>
            <a:r>
              <a:rPr lang="ru-RU" b="1" dirty="0" err="1"/>
              <a:t>суб’єктами</a:t>
            </a:r>
            <a:r>
              <a:rPr lang="ru-RU" b="1" dirty="0"/>
              <a:t> </a:t>
            </a:r>
            <a:r>
              <a:rPr lang="ru-RU" b="1" dirty="0" err="1"/>
              <a:t>господарювання</a:t>
            </a:r>
            <a:r>
              <a:rPr lang="ru-RU" b="1" dirty="0"/>
              <a:t> </a:t>
            </a:r>
            <a:r>
              <a:rPr lang="ru-RU" b="1" dirty="0" err="1"/>
              <a:t>вимог</a:t>
            </a:r>
            <a:r>
              <a:rPr lang="ru-RU" b="1" dirty="0"/>
              <a:t> </a:t>
            </a:r>
            <a:r>
              <a:rPr lang="ru-RU" b="1" dirty="0" err="1"/>
              <a:t>законодавства</a:t>
            </a:r>
            <a:r>
              <a:rPr lang="ru-RU" b="1" dirty="0"/>
              <a:t> у</a:t>
            </a:r>
          </a:p>
          <a:p>
            <a:pPr marL="0" indent="0">
              <a:buNone/>
            </a:pPr>
            <a:r>
              <a:rPr lang="ru-RU" b="1" dirty="0" err="1"/>
              <a:t>сфері</a:t>
            </a:r>
            <a:r>
              <a:rPr lang="ru-RU" b="1" dirty="0"/>
              <a:t> </a:t>
            </a:r>
            <a:r>
              <a:rPr lang="ru-RU" b="1" dirty="0" err="1"/>
              <a:t>інтелектуальної</a:t>
            </a:r>
            <a:r>
              <a:rPr lang="ru-RU" b="1" dirty="0"/>
              <a:t> </a:t>
            </a:r>
            <a:r>
              <a:rPr lang="ru-RU" b="1" dirty="0" err="1"/>
              <a:t>власності</a:t>
            </a:r>
            <a:r>
              <a:rPr lang="ru-RU" b="1" dirty="0"/>
              <a:t> </a:t>
            </a:r>
            <a:r>
              <a:rPr lang="ru-RU" b="1" dirty="0" err="1"/>
              <a:t>безпосередньо</a:t>
            </a:r>
            <a:r>
              <a:rPr lang="ru-RU" b="1" dirty="0"/>
              <a:t> </a:t>
            </a:r>
            <a:r>
              <a:rPr lang="ru-RU" b="1" dirty="0" err="1"/>
              <a:t>покладено</a:t>
            </a:r>
            <a:r>
              <a:rPr lang="ru-RU" b="1" dirty="0"/>
              <a:t> на</a:t>
            </a:r>
          </a:p>
          <a:p>
            <a:pPr marL="0" indent="0">
              <a:buNone/>
            </a:pPr>
            <a:r>
              <a:rPr lang="ru-RU" b="1" dirty="0" err="1"/>
              <a:t>державних</a:t>
            </a:r>
            <a:r>
              <a:rPr lang="ru-RU" b="1" dirty="0"/>
              <a:t> </a:t>
            </a:r>
            <a:r>
              <a:rPr lang="ru-RU" b="1" dirty="0" err="1"/>
              <a:t>інспекторів</a:t>
            </a:r>
            <a:r>
              <a:rPr lang="ru-RU" b="1" dirty="0"/>
              <a:t> з </a:t>
            </a:r>
            <a:r>
              <a:rPr lang="ru-RU" b="1" dirty="0" err="1"/>
              <a:t>питань</a:t>
            </a:r>
            <a:r>
              <a:rPr lang="ru-RU" b="1" dirty="0"/>
              <a:t> </a:t>
            </a:r>
            <a:r>
              <a:rPr lang="ru-RU" b="1" dirty="0" err="1"/>
              <a:t>інтелектуальної</a:t>
            </a:r>
            <a:r>
              <a:rPr lang="ru-RU" b="1" dirty="0"/>
              <a:t> </a:t>
            </a:r>
            <a:r>
              <a:rPr lang="ru-RU" b="1" dirty="0" err="1"/>
              <a:t>власності</a:t>
            </a:r>
            <a:r>
              <a:rPr lang="ru-RU" b="1" dirty="0"/>
              <a:t>, </a:t>
            </a:r>
            <a:r>
              <a:rPr lang="ru-RU" b="1" dirty="0" err="1"/>
              <a:t>правовий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статус </a:t>
            </a:r>
            <a:r>
              <a:rPr lang="ru-RU" b="1" dirty="0" err="1"/>
              <a:t>яких</a:t>
            </a:r>
            <a:r>
              <a:rPr lang="ru-RU" b="1" dirty="0"/>
              <a:t> </a:t>
            </a:r>
            <a:r>
              <a:rPr lang="ru-RU" b="1" dirty="0" err="1"/>
              <a:t>визначається</a:t>
            </a:r>
            <a:r>
              <a:rPr lang="ru-RU" b="1" dirty="0"/>
              <a:t> «</a:t>
            </a:r>
            <a:r>
              <a:rPr lang="ru-RU" b="1" dirty="0" err="1"/>
              <a:t>Положенням</a:t>
            </a:r>
            <a:r>
              <a:rPr lang="ru-RU" b="1" dirty="0"/>
              <a:t> про державного </a:t>
            </a:r>
            <a:r>
              <a:rPr lang="ru-RU" b="1" dirty="0" err="1"/>
              <a:t>інспектора</a:t>
            </a:r>
            <a:r>
              <a:rPr lang="ru-RU" b="1" dirty="0"/>
              <a:t> з </a:t>
            </a:r>
            <a:r>
              <a:rPr lang="ru-RU" b="1" dirty="0" err="1"/>
              <a:t>питань</a:t>
            </a:r>
            <a:r>
              <a:rPr lang="ru-RU" b="1" dirty="0"/>
              <a:t> </a:t>
            </a:r>
            <a:r>
              <a:rPr lang="ru-RU" b="1" dirty="0" err="1"/>
              <a:t>інтелектуальної</a:t>
            </a:r>
            <a:r>
              <a:rPr lang="ru-RU" b="1" dirty="0"/>
              <a:t> </a:t>
            </a:r>
            <a:r>
              <a:rPr lang="ru-RU" b="1" dirty="0" err="1"/>
              <a:t>власності</a:t>
            </a:r>
            <a:r>
              <a:rPr lang="ru-RU" b="1" dirty="0"/>
              <a:t>», </a:t>
            </a:r>
            <a:r>
              <a:rPr lang="ru-RU" b="1" dirty="0" err="1"/>
              <a:t>затвердженого</a:t>
            </a:r>
            <a:r>
              <a:rPr lang="ru-RU" b="1" dirty="0"/>
              <a:t> </a:t>
            </a:r>
            <a:r>
              <a:rPr lang="ru-RU" b="1" dirty="0" err="1"/>
              <a:t>постановою</a:t>
            </a:r>
            <a:endParaRPr lang="ru-RU" b="1" dirty="0"/>
          </a:p>
          <a:p>
            <a:pPr marL="0" indent="0">
              <a:buNone/>
            </a:pPr>
            <a:r>
              <a:rPr lang="uk-UA" b="1" dirty="0"/>
              <a:t>Кабінету Міністрів України від 17 травня 2002 р. № 674.</a:t>
            </a:r>
            <a:endParaRPr lang="uk-UA" sz="3200" b="1" dirty="0">
              <a:solidFill>
                <a:srgbClr val="FF0000"/>
              </a:solidFill>
            </a:endParaRPr>
          </a:p>
          <a:p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1381879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solidFill>
                  <a:schemeClr val="bg1"/>
                </a:solidFill>
              </a:rPr>
              <a:t>Висновок:</a:t>
            </a:r>
            <a:endParaRPr lang="uk-UA" sz="4800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8045859"/>
              </p:ext>
            </p:extLst>
          </p:nvPr>
        </p:nvGraphicFramePr>
        <p:xfrm>
          <a:off x="609600" y="1600200"/>
          <a:ext cx="99568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024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021" y="-96065"/>
            <a:ext cx="99568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Інформаційні джерела</a:t>
            </a:r>
            <a:endParaRPr lang="uk-UA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38442561"/>
              </p:ext>
            </p:extLst>
          </p:nvPr>
        </p:nvGraphicFramePr>
        <p:xfrm>
          <a:off x="609600" y="1600200"/>
          <a:ext cx="99568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4710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0C4756-1506-42FE-A518-74D819F0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965143"/>
            <a:ext cx="8915399" cy="834500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1"/>
                </a:solidFill>
              </a:rPr>
              <a:t>Дякую за увагу!!!</a:t>
            </a:r>
          </a:p>
        </p:txBody>
      </p:sp>
    </p:spTree>
    <p:extLst>
      <p:ext uri="{BB962C8B-B14F-4D97-AF65-F5344CB8AC3E}">
        <p14:creationId xmlns:p14="http://schemas.microsoft.com/office/powerpoint/2010/main" val="12570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90759531"/>
              </p:ext>
            </p:extLst>
          </p:nvPr>
        </p:nvGraphicFramePr>
        <p:xfrm>
          <a:off x="228600" y="139700"/>
          <a:ext cx="11874500" cy="6590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82" y="98854"/>
            <a:ext cx="3830594" cy="38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18" y="218320"/>
            <a:ext cx="11375136" cy="1202944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Об'єктами</a:t>
            </a:r>
            <a:r>
              <a:rPr lang="uk-UA" dirty="0">
                <a:solidFill>
                  <a:schemeClr val="bg1"/>
                </a:solidFill>
              </a:rPr>
              <a:t> цієї власності є ідеї людини, що втілюються у матеріальних носіях, зокрема це: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2" y="1562100"/>
            <a:ext cx="11887198" cy="516788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294756980"/>
              </p:ext>
            </p:extLst>
          </p:nvPr>
        </p:nvGraphicFramePr>
        <p:xfrm>
          <a:off x="1143000" y="1694329"/>
          <a:ext cx="9910482" cy="5027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431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50" y="219456"/>
            <a:ext cx="11375136" cy="1202944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Об'єктами</a:t>
            </a:r>
            <a:r>
              <a:rPr lang="uk-UA" dirty="0">
                <a:solidFill>
                  <a:schemeClr val="bg1"/>
                </a:solidFill>
              </a:rPr>
              <a:t> цієї власності є ідеї людини, що втілюються у матеріальних носіях, зокрема це: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2" y="1562100"/>
            <a:ext cx="11887198" cy="516788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22078358"/>
              </p:ext>
            </p:extLst>
          </p:nvPr>
        </p:nvGraphicFramePr>
        <p:xfrm>
          <a:off x="218942" y="1416675"/>
          <a:ext cx="11784168" cy="5339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22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33720678"/>
              </p:ext>
            </p:extLst>
          </p:nvPr>
        </p:nvGraphicFramePr>
        <p:xfrm>
          <a:off x="309093" y="206062"/>
          <a:ext cx="11745532" cy="5605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40" y="4481505"/>
            <a:ext cx="3952103" cy="20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219456"/>
            <a:ext cx="11375136" cy="1190244"/>
          </a:xfrm>
        </p:spPr>
        <p:txBody>
          <a:bodyPr>
            <a:normAutofit/>
          </a:bodyPr>
          <a:lstStyle/>
          <a:p>
            <a:pPr marL="514350" indent="-514350"/>
            <a:r>
              <a:rPr lang="ru-RU" dirty="0" err="1" smtClean="0">
                <a:solidFill>
                  <a:schemeClr val="bg1"/>
                </a:solidFill>
              </a:rPr>
              <a:t>Суб</a:t>
            </a:r>
            <a:r>
              <a:rPr lang="uk-UA" b="1" dirty="0">
                <a:solidFill>
                  <a:schemeClr val="bg1"/>
                </a:solidFill>
              </a:rPr>
              <a:t>'</a:t>
            </a:r>
            <a:r>
              <a:rPr lang="ru-RU" dirty="0" err="1" smtClean="0">
                <a:solidFill>
                  <a:schemeClr val="bg1"/>
                </a:solidFill>
              </a:rPr>
              <a:t>єктами</a:t>
            </a:r>
            <a:r>
              <a:rPr lang="ru-RU" dirty="0" smtClean="0">
                <a:solidFill>
                  <a:schemeClr val="bg1"/>
                </a:solidFill>
              </a:rPr>
              <a:t> та об</a:t>
            </a:r>
            <a:r>
              <a:rPr lang="uk-UA" b="1" dirty="0">
                <a:solidFill>
                  <a:schemeClr val="bg1"/>
                </a:solidFill>
              </a:rPr>
              <a:t>'</a:t>
            </a:r>
            <a:r>
              <a:rPr lang="ru-RU" dirty="0" err="1" smtClean="0">
                <a:solidFill>
                  <a:schemeClr val="bg1"/>
                </a:solidFill>
              </a:rPr>
              <a:t>єктами</a:t>
            </a:r>
            <a:r>
              <a:rPr lang="ru-RU" dirty="0" smtClean="0">
                <a:solidFill>
                  <a:schemeClr val="bg1"/>
                </a:solidFill>
              </a:rPr>
              <a:t> права </a:t>
            </a:r>
            <a:r>
              <a:rPr lang="ru-RU" dirty="0" err="1" smtClean="0">
                <a:solidFill>
                  <a:schemeClr val="bg1"/>
                </a:solidFill>
              </a:rPr>
              <a:t>інтелектуальної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власності</a:t>
            </a:r>
            <a:r>
              <a:rPr lang="ru-RU" dirty="0" smtClean="0">
                <a:solidFill>
                  <a:schemeClr val="bg1"/>
                </a:solidFill>
              </a:rPr>
              <a:t> є: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2" y="1828800"/>
            <a:ext cx="11887198" cy="490118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397357"/>
            <a:ext cx="10740979" cy="52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EE165-487B-4452-88BA-7C187857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219455"/>
            <a:ext cx="4211908" cy="5710290"/>
          </a:xfrm>
        </p:spPr>
        <p:txBody>
          <a:bodyPr>
            <a:normAutofit/>
          </a:bodyPr>
          <a:lstStyle/>
          <a:p>
            <a:pPr marL="514350" indent="-514350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758FF1C-6CC4-46CF-8A8E-9FD00DF305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0456" y="0"/>
            <a:ext cx="11921544" cy="67299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sp>
        <p:nvSpPr>
          <p:cNvPr id="6" name="Стрелка вправо 5"/>
          <p:cNvSpPr/>
          <p:nvPr/>
        </p:nvSpPr>
        <p:spPr>
          <a:xfrm rot="20424202">
            <a:off x="4482864" y="922563"/>
            <a:ext cx="862884" cy="57954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право 7"/>
          <p:cNvSpPr/>
          <p:nvPr/>
        </p:nvSpPr>
        <p:spPr>
          <a:xfrm rot="1180348">
            <a:off x="4477442" y="4722118"/>
            <a:ext cx="965915" cy="7856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115909" y="128790"/>
            <a:ext cx="4095483" cy="270456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немайнові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творцеві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відчужуватися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передаватися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законом. </a:t>
            </a:r>
            <a:endParaRPr lang="uk-UA" sz="2000" dirty="0"/>
          </a:p>
        </p:txBody>
      </p:sp>
      <p:sp>
        <p:nvSpPr>
          <p:cNvPr id="10" name="Овал 9"/>
          <p:cNvSpPr/>
          <p:nvPr/>
        </p:nvSpPr>
        <p:spPr>
          <a:xfrm>
            <a:off x="115910" y="3258356"/>
            <a:ext cx="4211392" cy="33098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майнові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належати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автору 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особам,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вкладом до статутного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юридичної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особи, предметом договору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зобов'язань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цивільних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правовідносинах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29811" y="128789"/>
            <a:ext cx="5740150" cy="3002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.право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творцем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(автором,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виконавцем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винахідником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.право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перешкоджати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посяганню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право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.інтелектуальної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немайнові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законом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9811" y="3374264"/>
            <a:ext cx="5740150" cy="33848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перешкоджати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неправомірному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майнові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законом.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3899</TotalTime>
  <Words>1758</Words>
  <Application>Microsoft Office PowerPoint</Application>
  <PresentationFormat>Произвольный</PresentationFormat>
  <Paragraphs>206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Эркер</vt:lpstr>
      <vt:lpstr>Поняття права інтелектуальної власності.  </vt:lpstr>
      <vt:lpstr>Зміст</vt:lpstr>
      <vt:lpstr>Інформаційні джерела</vt:lpstr>
      <vt:lpstr>Презентация PowerPoint</vt:lpstr>
      <vt:lpstr>Об'єктами цієї власності є ідеї людини, що втілюються у матеріальних носіях, зокрема це:</vt:lpstr>
      <vt:lpstr>Об'єктами цієї власності є ідеї людини, що втілюються у матеріальних носіях, зокрема це:</vt:lpstr>
      <vt:lpstr>Презентация PowerPoint</vt:lpstr>
      <vt:lpstr>Суб'єктами та об'єктами права інтелектуальної власності є:</vt:lpstr>
      <vt:lpstr>Розрізняють: </vt:lpstr>
      <vt:lpstr>Презентация PowerPoint</vt:lpstr>
      <vt:lpstr>Авторське право закріплюється:</vt:lpstr>
      <vt:lpstr>Не є об'єктами авторського права:</vt:lpstr>
      <vt:lpstr>Право інтелектуальної власності також регулює суміжні права, об'єктами яких є:</vt:lpstr>
      <vt:lpstr>Презентация PowerPoint</vt:lpstr>
      <vt:lpstr>Презентация PowerPoint</vt:lpstr>
      <vt:lpstr> Відповідно до законодавства об’єктами інтелектуальної власності є :</vt:lpstr>
      <vt:lpstr>Презентация PowerPoint</vt:lpstr>
      <vt:lpstr>  Патент – це охоронний документ, який засвідчує визнання заявленої пропозиції винаходом, корисною моделлю, авторство на них, пріоритет і право інтелектуальної власності на ці об’єкти. </vt:lpstr>
      <vt:lpstr>Презентация PowerPoint</vt:lpstr>
      <vt:lpstr>Органи виконавчої влади, що наділені управлінськоюкомпетенцією у сфері інтелектуальної власності, поділяються на:</vt:lpstr>
      <vt:lpstr>Презентация PowerPoint</vt:lpstr>
      <vt:lpstr>Презентация PowerPoint</vt:lpstr>
      <vt:lpstr>ДСІВ відповідно до покладених на неї завдань: </vt:lpstr>
      <vt:lpstr>Презентация PowerPoint</vt:lpstr>
      <vt:lpstr>Презентация PowerPoint</vt:lpstr>
      <vt:lpstr>Презентация PowerPoint</vt:lpstr>
      <vt:lpstr>Презентация PowerPoint</vt:lpstr>
      <vt:lpstr>Діяльність державних інспекторів з питань інтелектуальної власності за дотриманням законодавства у сфері охорони інтелектуальної власносі</vt:lpstr>
      <vt:lpstr>Висновок:</vt:lpstr>
      <vt:lpstr>Дякую за увагу!!!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Організація наукової діяльності в Україні</dc:title>
  <dc:creator>Andriy Dorosh</dc:creator>
  <cp:lastModifiedBy>Asus</cp:lastModifiedBy>
  <cp:revision>220</cp:revision>
  <dcterms:created xsi:type="dcterms:W3CDTF">2017-09-15T14:09:23Z</dcterms:created>
  <dcterms:modified xsi:type="dcterms:W3CDTF">2018-12-14T12:20:36Z</dcterms:modified>
</cp:coreProperties>
</file>