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82" r:id="rId4"/>
    <p:sldId id="283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F4248-3283-429B-AF52-8ACC64AD333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49B58-33F8-46FE-AF50-45C42B11DC18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i="0" dirty="0" smtClean="0">
              <a:solidFill>
                <a:schemeClr val="tx1"/>
              </a:solidFill>
            </a:rPr>
            <a:t>В залежності від сфери виникнення:</a:t>
          </a:r>
          <a:endParaRPr lang="ru-RU" dirty="0">
            <a:solidFill>
              <a:schemeClr val="tx1"/>
            </a:solidFill>
          </a:endParaRPr>
        </a:p>
      </dgm:t>
    </dgm:pt>
    <dgm:pt modelId="{CB180561-B5F8-43AD-8192-163D471B17A5}" type="parTrans" cxnId="{7F2B0F04-FC42-401A-A5CE-26D2DE929E3B}">
      <dgm:prSet/>
      <dgm:spPr/>
      <dgm:t>
        <a:bodyPr/>
        <a:lstStyle/>
        <a:p>
          <a:endParaRPr lang="ru-RU"/>
        </a:p>
      </dgm:t>
    </dgm:pt>
    <dgm:pt modelId="{2EBC7898-1D63-43DD-8B96-AF3AD22A57A4}" type="sibTrans" cxnId="{7F2B0F04-FC42-401A-A5CE-26D2DE929E3B}">
      <dgm:prSet/>
      <dgm:spPr/>
      <dgm:t>
        <a:bodyPr/>
        <a:lstStyle/>
        <a:p>
          <a:endParaRPr lang="ru-RU"/>
        </a:p>
      </dgm:t>
    </dgm:pt>
    <dgm:pt modelId="{4BCFAB59-BEE8-42B1-9DF6-ADF10FF77C6A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</a:rPr>
            <a:t>Зовнішні</a:t>
          </a:r>
          <a:r>
            <a:rPr lang="uk-UA" b="1" i="0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0E4EE3AF-45FC-4EA4-B273-D72F1F1AA243}" type="parTrans" cxnId="{4E490FB3-8B0D-45CB-A793-53907B09803B}">
      <dgm:prSet/>
      <dgm:spPr/>
      <dgm:t>
        <a:bodyPr/>
        <a:lstStyle/>
        <a:p>
          <a:endParaRPr lang="ru-RU"/>
        </a:p>
      </dgm:t>
    </dgm:pt>
    <dgm:pt modelId="{1160F746-798D-4D6B-A761-9767701442F2}" type="sibTrans" cxnId="{4E490FB3-8B0D-45CB-A793-53907B09803B}">
      <dgm:prSet/>
      <dgm:spPr/>
      <dgm:t>
        <a:bodyPr/>
        <a:lstStyle/>
        <a:p>
          <a:endParaRPr lang="ru-RU"/>
        </a:p>
      </dgm:t>
    </dgm:pt>
    <dgm:pt modelId="{01D8E525-D0CE-4B41-91CE-51E34CB8A2C3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</a:rPr>
            <a:t>Внутрішні</a:t>
          </a:r>
          <a:r>
            <a:rPr lang="uk-UA" b="1" i="0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DED21E4A-DDDA-428B-B4E3-1BA6A124FAC4}" type="parTrans" cxnId="{9BAFF48D-F030-4319-86D7-89F37D1676F5}">
      <dgm:prSet/>
      <dgm:spPr/>
      <dgm:t>
        <a:bodyPr/>
        <a:lstStyle/>
        <a:p>
          <a:endParaRPr lang="ru-RU"/>
        </a:p>
      </dgm:t>
    </dgm:pt>
    <dgm:pt modelId="{7104924C-D99B-413D-ADDF-7D733FE93EDD}" type="sibTrans" cxnId="{9BAFF48D-F030-4319-86D7-89F37D1676F5}">
      <dgm:prSet/>
      <dgm:spPr/>
      <dgm:t>
        <a:bodyPr/>
        <a:lstStyle/>
        <a:p>
          <a:endParaRPr lang="ru-RU"/>
        </a:p>
      </dgm:t>
    </dgm:pt>
    <dgm:pt modelId="{8007D4B1-FA13-4119-BE76-DD3D5283E8AF}">
      <dgm:prSet/>
      <dgm:spPr/>
      <dgm:t>
        <a:bodyPr/>
        <a:lstStyle/>
        <a:p>
          <a:endParaRPr lang="uk-UA"/>
        </a:p>
      </dgm:t>
    </dgm:pt>
    <dgm:pt modelId="{30A43EAC-1071-4A93-85DA-3BB2C50C5530}" type="parTrans" cxnId="{0CB9C95F-B6F4-4A7C-89A0-27FE3121580A}">
      <dgm:prSet/>
      <dgm:spPr/>
      <dgm:t>
        <a:bodyPr/>
        <a:lstStyle/>
        <a:p>
          <a:endParaRPr lang="ru-RU"/>
        </a:p>
      </dgm:t>
    </dgm:pt>
    <dgm:pt modelId="{87DBC700-E17F-4323-8C07-0F4791DD1661}" type="sibTrans" cxnId="{0CB9C95F-B6F4-4A7C-89A0-27FE3121580A}">
      <dgm:prSet/>
      <dgm:spPr/>
      <dgm:t>
        <a:bodyPr/>
        <a:lstStyle/>
        <a:p>
          <a:endParaRPr lang="ru-RU"/>
        </a:p>
      </dgm:t>
    </dgm:pt>
    <dgm:pt modelId="{E74F446A-FEBA-4533-9A72-05CFB5F6D372}" type="pres">
      <dgm:prSet presAssocID="{CBFF4248-3283-429B-AF52-8ACC64AD33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5CECF83-FA43-4A04-9EF7-8BCAE9D20B90}" type="pres">
      <dgm:prSet presAssocID="{51449B58-33F8-46FE-AF50-45C42B11DC18}" presName="roof" presStyleLbl="dkBgShp" presStyleIdx="0" presStyleCnt="2"/>
      <dgm:spPr/>
      <dgm:t>
        <a:bodyPr/>
        <a:lstStyle/>
        <a:p>
          <a:endParaRPr lang="ru-RU"/>
        </a:p>
      </dgm:t>
    </dgm:pt>
    <dgm:pt modelId="{5FB3726E-B872-49F0-B35D-7B35C950993B}" type="pres">
      <dgm:prSet presAssocID="{51449B58-33F8-46FE-AF50-45C42B11DC18}" presName="pillars" presStyleCnt="0"/>
      <dgm:spPr/>
    </dgm:pt>
    <dgm:pt modelId="{272BAA25-92B2-4E90-9BB0-EB36B8B955D4}" type="pres">
      <dgm:prSet presAssocID="{51449B58-33F8-46FE-AF50-45C42B11DC1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01D3-9E58-468E-9874-29E03C242816}" type="pres">
      <dgm:prSet presAssocID="{01D8E525-D0CE-4B41-91CE-51E34CB8A2C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525EC-1FD5-4F1F-A7C8-0445E5CB04AD}" type="pres">
      <dgm:prSet presAssocID="{51449B58-33F8-46FE-AF50-45C42B11DC18}" presName="base" presStyleLbl="dkBgShp" presStyleIdx="1" presStyleCnt="2"/>
      <dgm:spPr/>
    </dgm:pt>
  </dgm:ptLst>
  <dgm:cxnLst>
    <dgm:cxn modelId="{7F2B0F04-FC42-401A-A5CE-26D2DE929E3B}" srcId="{CBFF4248-3283-429B-AF52-8ACC64AD3332}" destId="{51449B58-33F8-46FE-AF50-45C42B11DC18}" srcOrd="0" destOrd="0" parTransId="{CB180561-B5F8-43AD-8192-163D471B17A5}" sibTransId="{2EBC7898-1D63-43DD-8B96-AF3AD22A57A4}"/>
    <dgm:cxn modelId="{4E490FB3-8B0D-45CB-A793-53907B09803B}" srcId="{51449B58-33F8-46FE-AF50-45C42B11DC18}" destId="{4BCFAB59-BEE8-42B1-9DF6-ADF10FF77C6A}" srcOrd="0" destOrd="0" parTransId="{0E4EE3AF-45FC-4EA4-B273-D72F1F1AA243}" sibTransId="{1160F746-798D-4D6B-A761-9767701442F2}"/>
    <dgm:cxn modelId="{0CB9C95F-B6F4-4A7C-89A0-27FE3121580A}" srcId="{CBFF4248-3283-429B-AF52-8ACC64AD3332}" destId="{8007D4B1-FA13-4119-BE76-DD3D5283E8AF}" srcOrd="1" destOrd="0" parTransId="{30A43EAC-1071-4A93-85DA-3BB2C50C5530}" sibTransId="{87DBC700-E17F-4323-8C07-0F4791DD1661}"/>
    <dgm:cxn modelId="{882A8E53-36B2-443F-8ED1-E13266F733B2}" type="presOf" srcId="{4BCFAB59-BEE8-42B1-9DF6-ADF10FF77C6A}" destId="{272BAA25-92B2-4E90-9BB0-EB36B8B955D4}" srcOrd="0" destOrd="0" presId="urn:microsoft.com/office/officeart/2005/8/layout/hList3"/>
    <dgm:cxn modelId="{9BAFF48D-F030-4319-86D7-89F37D1676F5}" srcId="{51449B58-33F8-46FE-AF50-45C42B11DC18}" destId="{01D8E525-D0CE-4B41-91CE-51E34CB8A2C3}" srcOrd="1" destOrd="0" parTransId="{DED21E4A-DDDA-428B-B4E3-1BA6A124FAC4}" sibTransId="{7104924C-D99B-413D-ADDF-7D733FE93EDD}"/>
    <dgm:cxn modelId="{BFA06B68-84B0-45C8-B95F-D1FBA58C92C8}" type="presOf" srcId="{CBFF4248-3283-429B-AF52-8ACC64AD3332}" destId="{E74F446A-FEBA-4533-9A72-05CFB5F6D372}" srcOrd="0" destOrd="0" presId="urn:microsoft.com/office/officeart/2005/8/layout/hList3"/>
    <dgm:cxn modelId="{DF0C4FF3-25CC-491B-A343-41338D300CB8}" type="presOf" srcId="{01D8E525-D0CE-4B41-91CE-51E34CB8A2C3}" destId="{D64101D3-9E58-468E-9874-29E03C242816}" srcOrd="0" destOrd="0" presId="urn:microsoft.com/office/officeart/2005/8/layout/hList3"/>
    <dgm:cxn modelId="{0F676E33-3C93-414A-ADDA-49830B92F6AB}" type="presOf" srcId="{51449B58-33F8-46FE-AF50-45C42B11DC18}" destId="{35CECF83-FA43-4A04-9EF7-8BCAE9D20B90}" srcOrd="0" destOrd="0" presId="urn:microsoft.com/office/officeart/2005/8/layout/hList3"/>
    <dgm:cxn modelId="{091F3C01-AC2B-482A-A8FE-4EB88BAB093B}" type="presParOf" srcId="{E74F446A-FEBA-4533-9A72-05CFB5F6D372}" destId="{35CECF83-FA43-4A04-9EF7-8BCAE9D20B90}" srcOrd="0" destOrd="0" presId="urn:microsoft.com/office/officeart/2005/8/layout/hList3"/>
    <dgm:cxn modelId="{B4C0F301-ED49-401F-AACE-4F729E3E5A90}" type="presParOf" srcId="{E74F446A-FEBA-4533-9A72-05CFB5F6D372}" destId="{5FB3726E-B872-49F0-B35D-7B35C950993B}" srcOrd="1" destOrd="0" presId="urn:microsoft.com/office/officeart/2005/8/layout/hList3"/>
    <dgm:cxn modelId="{7D761D10-808D-4943-BA23-D227E5993599}" type="presParOf" srcId="{5FB3726E-B872-49F0-B35D-7B35C950993B}" destId="{272BAA25-92B2-4E90-9BB0-EB36B8B955D4}" srcOrd="0" destOrd="0" presId="urn:microsoft.com/office/officeart/2005/8/layout/hList3"/>
    <dgm:cxn modelId="{F7E1CE28-4D65-472B-B5FD-1AB6FA97F713}" type="presParOf" srcId="{5FB3726E-B872-49F0-B35D-7B35C950993B}" destId="{D64101D3-9E58-468E-9874-29E03C242816}" srcOrd="1" destOrd="0" presId="urn:microsoft.com/office/officeart/2005/8/layout/hList3"/>
    <dgm:cxn modelId="{966A8FBD-76EE-4F7D-BF6D-9022328AB618}" type="presParOf" srcId="{E74F446A-FEBA-4533-9A72-05CFB5F6D372}" destId="{F2A525EC-1FD5-4F1F-A7C8-0445E5CB04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7DAE6-81BA-43E0-9E04-211B479E17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4C082-F7A4-48ED-B77E-29B7F972894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пріоритетності розвитку сільського господарства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C5FDAEB4-6417-432B-9E10-DE1143CEF56E}" type="parTrans" cxnId="{37C321C9-811E-4141-9081-18F7CE4ED80A}">
      <dgm:prSet/>
      <dgm:spPr/>
      <dgm:t>
        <a:bodyPr/>
        <a:lstStyle/>
        <a:p>
          <a:endParaRPr lang="ru-RU"/>
        </a:p>
      </dgm:t>
    </dgm:pt>
    <dgm:pt modelId="{4A93897F-64E1-486F-BC20-AA27D6DE88FA}" type="sibTrans" cxnId="{37C321C9-811E-4141-9081-18F7CE4ED80A}">
      <dgm:prSet/>
      <dgm:spPr/>
      <dgm:t>
        <a:bodyPr/>
        <a:lstStyle/>
        <a:p>
          <a:endParaRPr lang="ru-RU"/>
        </a:p>
      </dgm:t>
    </dgm:pt>
    <dgm:pt modelId="{B05747B2-C060-4FFD-BEF6-61387A79FD0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забезпечення продовольчої безпеки держави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6041C1CA-E04A-4B4A-A524-E8E6A522E0B1}" type="parTrans" cxnId="{F1036824-E9A0-44BF-8922-98C4ED7F091D}">
      <dgm:prSet/>
      <dgm:spPr/>
      <dgm:t>
        <a:bodyPr/>
        <a:lstStyle/>
        <a:p>
          <a:endParaRPr lang="ru-RU"/>
        </a:p>
      </dgm:t>
    </dgm:pt>
    <dgm:pt modelId="{FBE2F66D-9D3C-4047-AFB1-6547A87B6468}" type="sibTrans" cxnId="{F1036824-E9A0-44BF-8922-98C4ED7F091D}">
      <dgm:prSet/>
      <dgm:spPr/>
      <dgm:t>
        <a:bodyPr/>
        <a:lstStyle/>
        <a:p>
          <a:endParaRPr lang="ru-RU"/>
        </a:p>
      </dgm:t>
    </dgm:pt>
    <dgm:pt modelId="{ACD6ED45-F18B-4C84-BC9B-1D2E7F43B8B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урахування особливостей сільськогосподарської діяльності.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389C3B5A-88E9-43B0-8511-2E3B1DA3BD60}" type="parTrans" cxnId="{AB5AA9E3-8058-4154-8601-5A9EBA2E0171}">
      <dgm:prSet/>
      <dgm:spPr/>
      <dgm:t>
        <a:bodyPr/>
        <a:lstStyle/>
        <a:p>
          <a:endParaRPr lang="ru-RU"/>
        </a:p>
      </dgm:t>
    </dgm:pt>
    <dgm:pt modelId="{CB18FCEE-D8E8-4E46-9892-016FBCFF62E2}" type="sibTrans" cxnId="{AB5AA9E3-8058-4154-8601-5A9EBA2E0171}">
      <dgm:prSet/>
      <dgm:spPr/>
      <dgm:t>
        <a:bodyPr/>
        <a:lstStyle/>
        <a:p>
          <a:endParaRPr lang="ru-RU"/>
        </a:p>
      </dgm:t>
    </dgm:pt>
    <dgm:pt modelId="{C81A677B-9F61-4397-A1BF-A7E0AE2C9731}" type="pres">
      <dgm:prSet presAssocID="{5AB7DAE6-81BA-43E0-9E04-211B479E17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D607F5E-0587-413D-8243-4FA0DFB7DED5}" type="pres">
      <dgm:prSet presAssocID="{5AB7DAE6-81BA-43E0-9E04-211B479E1798}" presName="Name1" presStyleCnt="0"/>
      <dgm:spPr/>
    </dgm:pt>
    <dgm:pt modelId="{B01CBD5A-1BDE-4713-87F8-8FE0A8A7F7B5}" type="pres">
      <dgm:prSet presAssocID="{5AB7DAE6-81BA-43E0-9E04-211B479E1798}" presName="cycle" presStyleCnt="0"/>
      <dgm:spPr/>
    </dgm:pt>
    <dgm:pt modelId="{9B8F9499-F562-413F-AB53-7CC8F4BAD958}" type="pres">
      <dgm:prSet presAssocID="{5AB7DAE6-81BA-43E0-9E04-211B479E1798}" presName="srcNode" presStyleLbl="node1" presStyleIdx="0" presStyleCnt="3"/>
      <dgm:spPr/>
    </dgm:pt>
    <dgm:pt modelId="{D3E139CA-7137-4BFD-AEB3-A508D7CB9C57}" type="pres">
      <dgm:prSet presAssocID="{5AB7DAE6-81BA-43E0-9E04-211B479E1798}" presName="conn" presStyleLbl="parChTrans1D2" presStyleIdx="0" presStyleCnt="1"/>
      <dgm:spPr/>
      <dgm:t>
        <a:bodyPr/>
        <a:lstStyle/>
        <a:p>
          <a:endParaRPr lang="uk-UA"/>
        </a:p>
      </dgm:t>
    </dgm:pt>
    <dgm:pt modelId="{4CEE2D02-D56F-4D69-8B3F-8F0882493175}" type="pres">
      <dgm:prSet presAssocID="{5AB7DAE6-81BA-43E0-9E04-211B479E1798}" presName="extraNode" presStyleLbl="node1" presStyleIdx="0" presStyleCnt="3"/>
      <dgm:spPr/>
    </dgm:pt>
    <dgm:pt modelId="{DAD0A0DE-F422-4A1A-A54E-1FCF7203D8C8}" type="pres">
      <dgm:prSet presAssocID="{5AB7DAE6-81BA-43E0-9E04-211B479E1798}" presName="dstNode" presStyleLbl="node1" presStyleIdx="0" presStyleCnt="3"/>
      <dgm:spPr/>
    </dgm:pt>
    <dgm:pt modelId="{7C1462B8-D00B-4581-BE2F-87D035381610}" type="pres">
      <dgm:prSet presAssocID="{A9C4C082-F7A4-48ED-B77E-29B7F97289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E0CDD-BF66-49E7-9BB4-942F05AEFA3D}" type="pres">
      <dgm:prSet presAssocID="{A9C4C082-F7A4-48ED-B77E-29B7F9728940}" presName="accent_1" presStyleCnt="0"/>
      <dgm:spPr/>
    </dgm:pt>
    <dgm:pt modelId="{A01E8BF9-C358-445C-9D75-41D04C1E60A5}" type="pres">
      <dgm:prSet presAssocID="{A9C4C082-F7A4-48ED-B77E-29B7F9728940}" presName="accentRepeatNode" presStyleLbl="solidFgAcc1" presStyleIdx="0" presStyleCnt="3"/>
      <dgm:spPr/>
    </dgm:pt>
    <dgm:pt modelId="{2334077A-675D-47B2-860A-BA840F30D3A2}" type="pres">
      <dgm:prSet presAssocID="{B05747B2-C060-4FFD-BEF6-61387A79FD0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3F0B-3C7E-4209-B1A3-BDD42E85BC87}" type="pres">
      <dgm:prSet presAssocID="{B05747B2-C060-4FFD-BEF6-61387A79FD09}" presName="accent_2" presStyleCnt="0"/>
      <dgm:spPr/>
    </dgm:pt>
    <dgm:pt modelId="{719D1D82-F2EE-4056-B156-3406E529D5D2}" type="pres">
      <dgm:prSet presAssocID="{B05747B2-C060-4FFD-BEF6-61387A79FD09}" presName="accentRepeatNode" presStyleLbl="solidFgAcc1" presStyleIdx="1" presStyleCnt="3"/>
      <dgm:spPr/>
    </dgm:pt>
    <dgm:pt modelId="{8F5A21A0-78B0-4D5D-A61D-52A359C97B7B}" type="pres">
      <dgm:prSet presAssocID="{ACD6ED45-F18B-4C84-BC9B-1D2E7F43B8B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0CA3-79D6-49D6-B9EF-F16652C06B1F}" type="pres">
      <dgm:prSet presAssocID="{ACD6ED45-F18B-4C84-BC9B-1D2E7F43B8BE}" presName="accent_3" presStyleCnt="0"/>
      <dgm:spPr/>
    </dgm:pt>
    <dgm:pt modelId="{7AC6874C-62BB-4CDD-AC5B-CA059987DF3E}" type="pres">
      <dgm:prSet presAssocID="{ACD6ED45-F18B-4C84-BC9B-1D2E7F43B8BE}" presName="accentRepeatNode" presStyleLbl="solidFgAcc1" presStyleIdx="2" presStyleCnt="3"/>
      <dgm:spPr/>
    </dgm:pt>
  </dgm:ptLst>
  <dgm:cxnLst>
    <dgm:cxn modelId="{AB5AA9E3-8058-4154-8601-5A9EBA2E0171}" srcId="{5AB7DAE6-81BA-43E0-9E04-211B479E1798}" destId="{ACD6ED45-F18B-4C84-BC9B-1D2E7F43B8BE}" srcOrd="2" destOrd="0" parTransId="{389C3B5A-88E9-43B0-8511-2E3B1DA3BD60}" sibTransId="{CB18FCEE-D8E8-4E46-9892-016FBCFF62E2}"/>
    <dgm:cxn modelId="{479797D3-3AE9-4966-BA1C-EC682DEF7344}" type="presOf" srcId="{A9C4C082-F7A4-48ED-B77E-29B7F9728940}" destId="{7C1462B8-D00B-4581-BE2F-87D035381610}" srcOrd="0" destOrd="0" presId="urn:microsoft.com/office/officeart/2008/layout/VerticalCurvedList"/>
    <dgm:cxn modelId="{B9D19436-D032-49F5-B25E-837DAD822962}" type="presOf" srcId="{B05747B2-C060-4FFD-BEF6-61387A79FD09}" destId="{2334077A-675D-47B2-860A-BA840F30D3A2}" srcOrd="0" destOrd="0" presId="urn:microsoft.com/office/officeart/2008/layout/VerticalCurvedList"/>
    <dgm:cxn modelId="{37C321C9-811E-4141-9081-18F7CE4ED80A}" srcId="{5AB7DAE6-81BA-43E0-9E04-211B479E1798}" destId="{A9C4C082-F7A4-48ED-B77E-29B7F9728940}" srcOrd="0" destOrd="0" parTransId="{C5FDAEB4-6417-432B-9E10-DE1143CEF56E}" sibTransId="{4A93897F-64E1-486F-BC20-AA27D6DE88FA}"/>
    <dgm:cxn modelId="{F1036824-E9A0-44BF-8922-98C4ED7F091D}" srcId="{5AB7DAE6-81BA-43E0-9E04-211B479E1798}" destId="{B05747B2-C060-4FFD-BEF6-61387A79FD09}" srcOrd="1" destOrd="0" parTransId="{6041C1CA-E04A-4B4A-A524-E8E6A522E0B1}" sibTransId="{FBE2F66D-9D3C-4047-AFB1-6547A87B6468}"/>
    <dgm:cxn modelId="{28CEB816-7659-4566-9F1A-B5934C78690E}" type="presOf" srcId="{5AB7DAE6-81BA-43E0-9E04-211B479E1798}" destId="{C81A677B-9F61-4397-A1BF-A7E0AE2C9731}" srcOrd="0" destOrd="0" presId="urn:microsoft.com/office/officeart/2008/layout/VerticalCurvedList"/>
    <dgm:cxn modelId="{64811917-7135-49A6-8F36-3D1519F77FB8}" type="presOf" srcId="{ACD6ED45-F18B-4C84-BC9B-1D2E7F43B8BE}" destId="{8F5A21A0-78B0-4D5D-A61D-52A359C97B7B}" srcOrd="0" destOrd="0" presId="urn:microsoft.com/office/officeart/2008/layout/VerticalCurvedList"/>
    <dgm:cxn modelId="{50896A30-DFB2-4AEC-A77A-B7FBFF1626BD}" type="presOf" srcId="{4A93897F-64E1-486F-BC20-AA27D6DE88FA}" destId="{D3E139CA-7137-4BFD-AEB3-A508D7CB9C57}" srcOrd="0" destOrd="0" presId="urn:microsoft.com/office/officeart/2008/layout/VerticalCurvedList"/>
    <dgm:cxn modelId="{F7352BCC-CD66-4795-8DC8-8DE9CBA36305}" type="presParOf" srcId="{C81A677B-9F61-4397-A1BF-A7E0AE2C9731}" destId="{2D607F5E-0587-413D-8243-4FA0DFB7DED5}" srcOrd="0" destOrd="0" presId="urn:microsoft.com/office/officeart/2008/layout/VerticalCurvedList"/>
    <dgm:cxn modelId="{19C1FBC1-F320-41AB-A17E-30962E5CB6EC}" type="presParOf" srcId="{2D607F5E-0587-413D-8243-4FA0DFB7DED5}" destId="{B01CBD5A-1BDE-4713-87F8-8FE0A8A7F7B5}" srcOrd="0" destOrd="0" presId="urn:microsoft.com/office/officeart/2008/layout/VerticalCurvedList"/>
    <dgm:cxn modelId="{E1B86B5D-4D40-4496-A0BB-191F7D95D018}" type="presParOf" srcId="{B01CBD5A-1BDE-4713-87F8-8FE0A8A7F7B5}" destId="{9B8F9499-F562-413F-AB53-7CC8F4BAD958}" srcOrd="0" destOrd="0" presId="urn:microsoft.com/office/officeart/2008/layout/VerticalCurvedList"/>
    <dgm:cxn modelId="{8BF25A29-5568-4854-B329-B0885B3961B8}" type="presParOf" srcId="{B01CBD5A-1BDE-4713-87F8-8FE0A8A7F7B5}" destId="{D3E139CA-7137-4BFD-AEB3-A508D7CB9C57}" srcOrd="1" destOrd="0" presId="urn:microsoft.com/office/officeart/2008/layout/VerticalCurvedList"/>
    <dgm:cxn modelId="{0F911288-E581-4C4C-8BBA-0C589D4FF4AB}" type="presParOf" srcId="{B01CBD5A-1BDE-4713-87F8-8FE0A8A7F7B5}" destId="{4CEE2D02-D56F-4D69-8B3F-8F0882493175}" srcOrd="2" destOrd="0" presId="urn:microsoft.com/office/officeart/2008/layout/VerticalCurvedList"/>
    <dgm:cxn modelId="{CABAA759-B05A-4485-8E58-9530BD884261}" type="presParOf" srcId="{B01CBD5A-1BDE-4713-87F8-8FE0A8A7F7B5}" destId="{DAD0A0DE-F422-4A1A-A54E-1FCF7203D8C8}" srcOrd="3" destOrd="0" presId="urn:microsoft.com/office/officeart/2008/layout/VerticalCurvedList"/>
    <dgm:cxn modelId="{D86D9312-820A-4CCE-A874-F9CD9767CDA8}" type="presParOf" srcId="{2D607F5E-0587-413D-8243-4FA0DFB7DED5}" destId="{7C1462B8-D00B-4581-BE2F-87D035381610}" srcOrd="1" destOrd="0" presId="urn:microsoft.com/office/officeart/2008/layout/VerticalCurvedList"/>
    <dgm:cxn modelId="{0ACE39B0-5703-4F57-B083-9180E37B54EE}" type="presParOf" srcId="{2D607F5E-0587-413D-8243-4FA0DFB7DED5}" destId="{03CE0CDD-BF66-49E7-9BB4-942F05AEFA3D}" srcOrd="2" destOrd="0" presId="urn:microsoft.com/office/officeart/2008/layout/VerticalCurvedList"/>
    <dgm:cxn modelId="{7924BD46-CD5D-423E-B01D-B7033FA3138A}" type="presParOf" srcId="{03CE0CDD-BF66-49E7-9BB4-942F05AEFA3D}" destId="{A01E8BF9-C358-445C-9D75-41D04C1E60A5}" srcOrd="0" destOrd="0" presId="urn:microsoft.com/office/officeart/2008/layout/VerticalCurvedList"/>
    <dgm:cxn modelId="{CA014E03-65F2-4787-B634-5299AD1C2E17}" type="presParOf" srcId="{2D607F5E-0587-413D-8243-4FA0DFB7DED5}" destId="{2334077A-675D-47B2-860A-BA840F30D3A2}" srcOrd="3" destOrd="0" presId="urn:microsoft.com/office/officeart/2008/layout/VerticalCurvedList"/>
    <dgm:cxn modelId="{AFBB170C-71D5-463C-9AFB-52E4AB3F6B79}" type="presParOf" srcId="{2D607F5E-0587-413D-8243-4FA0DFB7DED5}" destId="{BDA13F0B-3C7E-4209-B1A3-BDD42E85BC87}" srcOrd="4" destOrd="0" presId="urn:microsoft.com/office/officeart/2008/layout/VerticalCurvedList"/>
    <dgm:cxn modelId="{1C073B15-7FF2-477C-890C-13F7481BC7D6}" type="presParOf" srcId="{BDA13F0B-3C7E-4209-B1A3-BDD42E85BC87}" destId="{719D1D82-F2EE-4056-B156-3406E529D5D2}" srcOrd="0" destOrd="0" presId="urn:microsoft.com/office/officeart/2008/layout/VerticalCurvedList"/>
    <dgm:cxn modelId="{1F1AC299-5C6D-4961-A435-C474A89C2D91}" type="presParOf" srcId="{2D607F5E-0587-413D-8243-4FA0DFB7DED5}" destId="{8F5A21A0-78B0-4D5D-A61D-52A359C97B7B}" srcOrd="5" destOrd="0" presId="urn:microsoft.com/office/officeart/2008/layout/VerticalCurvedList"/>
    <dgm:cxn modelId="{89BB25E9-4BAE-4577-9EA8-67ED7ABBDC78}" type="presParOf" srcId="{2D607F5E-0587-413D-8243-4FA0DFB7DED5}" destId="{49FC0CA3-79D6-49D6-B9EF-F16652C06B1F}" srcOrd="6" destOrd="0" presId="urn:microsoft.com/office/officeart/2008/layout/VerticalCurvedList"/>
    <dgm:cxn modelId="{EC2265DF-550E-4EA2-BE87-60FED5D2F731}" type="presParOf" srcId="{49FC0CA3-79D6-49D6-B9EF-F16652C06B1F}" destId="{7AC6874C-62BB-4CDD-AC5B-CA059987DF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7D383-04C1-4418-AB20-A541BF96B0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7532B-7AFF-4B09-8C3E-A836CFB5CE7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вільного обрання селянами форм і напрямів сільськогосподарської діяльності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FEEB29DA-63D4-4AEE-BD14-465C48017C6E}" type="parTrans" cxnId="{A2BABF2B-70A6-4F54-AF75-741DC5104B63}">
      <dgm:prSet/>
      <dgm:spPr/>
      <dgm:t>
        <a:bodyPr/>
        <a:lstStyle/>
        <a:p>
          <a:endParaRPr lang="ru-RU"/>
        </a:p>
      </dgm:t>
    </dgm:pt>
    <dgm:pt modelId="{83C5C3B4-8C71-45A3-8A55-D108F9D419E7}" type="sibTrans" cxnId="{A2BABF2B-70A6-4F54-AF75-741DC5104B63}">
      <dgm:prSet/>
      <dgm:spPr/>
      <dgm:t>
        <a:bodyPr/>
        <a:lstStyle/>
        <a:p>
          <a:endParaRPr lang="ru-RU"/>
        </a:p>
      </dgm:t>
    </dgm:pt>
    <dgm:pt modelId="{7E216F82-079A-4E34-A37C-6A5F366E73A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забезпечення рівності учасників аграрних правовідносин</a:t>
          </a:r>
          <a:r>
            <a:rPr lang="uk-UA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2A221D82-DBBD-4B38-AB12-A7CD1694AB71}" type="parTrans" cxnId="{FE097218-4BC3-4EB2-8689-A86F9FEB7048}">
      <dgm:prSet/>
      <dgm:spPr/>
      <dgm:t>
        <a:bodyPr/>
        <a:lstStyle/>
        <a:p>
          <a:endParaRPr lang="ru-RU"/>
        </a:p>
      </dgm:t>
    </dgm:pt>
    <dgm:pt modelId="{4AB51ECC-357E-4AFF-BCA1-B81EE154C730}" type="sibTrans" cxnId="{FE097218-4BC3-4EB2-8689-A86F9FEB7048}">
      <dgm:prSet/>
      <dgm:spPr/>
      <dgm:t>
        <a:bodyPr/>
        <a:lstStyle/>
        <a:p>
          <a:endParaRPr lang="ru-RU"/>
        </a:p>
      </dgm:t>
    </dgm:pt>
    <dgm:pt modelId="{A79BF1EB-681C-486B-B530-8C1AA7E65B2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аграрного протекціонізму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F889AA3C-AD02-4119-9737-26DFF3CFDE41}" type="parTrans" cxnId="{9C5AF2E6-FEF0-4919-B14E-4708643F6763}">
      <dgm:prSet/>
      <dgm:spPr/>
      <dgm:t>
        <a:bodyPr/>
        <a:lstStyle/>
        <a:p>
          <a:endParaRPr lang="ru-RU"/>
        </a:p>
      </dgm:t>
    </dgm:pt>
    <dgm:pt modelId="{0E278E8F-808F-4926-9BEE-65BE87E9CCC2}" type="sibTrans" cxnId="{9C5AF2E6-FEF0-4919-B14E-4708643F6763}">
      <dgm:prSet/>
      <dgm:spPr/>
      <dgm:t>
        <a:bodyPr/>
        <a:lstStyle/>
        <a:p>
          <a:endParaRPr lang="ru-RU"/>
        </a:p>
      </dgm:t>
    </dgm:pt>
    <dgm:pt modelId="{077D748D-EBC3-4311-9171-8160F9F2DAE3}" type="pres">
      <dgm:prSet presAssocID="{0FF7D383-04C1-4418-AB20-A541BF96B0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94D4AA44-2567-4669-B59E-4D8214BE79EB}" type="pres">
      <dgm:prSet presAssocID="{0FF7D383-04C1-4418-AB20-A541BF96B094}" presName="Name1" presStyleCnt="0"/>
      <dgm:spPr/>
    </dgm:pt>
    <dgm:pt modelId="{94962D86-26D7-4E6C-8C4A-0D69E6C53DD7}" type="pres">
      <dgm:prSet presAssocID="{0FF7D383-04C1-4418-AB20-A541BF96B094}" presName="cycle" presStyleCnt="0"/>
      <dgm:spPr/>
    </dgm:pt>
    <dgm:pt modelId="{7B99FC0C-10BC-41D1-8E1E-F1AEC485EE41}" type="pres">
      <dgm:prSet presAssocID="{0FF7D383-04C1-4418-AB20-A541BF96B094}" presName="srcNode" presStyleLbl="node1" presStyleIdx="0" presStyleCnt="3"/>
      <dgm:spPr/>
    </dgm:pt>
    <dgm:pt modelId="{E1EC6F52-BC31-4B95-8BA0-CE33A8608288}" type="pres">
      <dgm:prSet presAssocID="{0FF7D383-04C1-4418-AB20-A541BF96B094}" presName="conn" presStyleLbl="parChTrans1D2" presStyleIdx="0" presStyleCnt="1"/>
      <dgm:spPr/>
      <dgm:t>
        <a:bodyPr/>
        <a:lstStyle/>
        <a:p>
          <a:endParaRPr lang="uk-UA"/>
        </a:p>
      </dgm:t>
    </dgm:pt>
    <dgm:pt modelId="{200CC941-9544-4AD5-8715-A72CFA1AEDEA}" type="pres">
      <dgm:prSet presAssocID="{0FF7D383-04C1-4418-AB20-A541BF96B094}" presName="extraNode" presStyleLbl="node1" presStyleIdx="0" presStyleCnt="3"/>
      <dgm:spPr/>
    </dgm:pt>
    <dgm:pt modelId="{E9A9F326-648F-4485-BF5E-D462D6EEDB52}" type="pres">
      <dgm:prSet presAssocID="{0FF7D383-04C1-4418-AB20-A541BF96B094}" presName="dstNode" presStyleLbl="node1" presStyleIdx="0" presStyleCnt="3"/>
      <dgm:spPr/>
    </dgm:pt>
    <dgm:pt modelId="{E3F55550-A7D9-42DF-8537-EFEEE1013380}" type="pres">
      <dgm:prSet presAssocID="{71D7532B-7AFF-4B09-8C3E-A836CFB5CE7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B5390-F013-4509-B841-EB8341F0C1BC}" type="pres">
      <dgm:prSet presAssocID="{71D7532B-7AFF-4B09-8C3E-A836CFB5CE7A}" presName="accent_1" presStyleCnt="0"/>
      <dgm:spPr/>
    </dgm:pt>
    <dgm:pt modelId="{D9C1355A-0A2D-4962-9266-95B0BAE5E489}" type="pres">
      <dgm:prSet presAssocID="{71D7532B-7AFF-4B09-8C3E-A836CFB5CE7A}" presName="accentRepeatNode" presStyleLbl="solidFgAcc1" presStyleIdx="0" presStyleCnt="3"/>
      <dgm:spPr/>
    </dgm:pt>
    <dgm:pt modelId="{B02CB604-8EC6-4664-87F4-86E2F9E8A24F}" type="pres">
      <dgm:prSet presAssocID="{7E216F82-079A-4E34-A37C-6A5F366E73A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E37A4-521D-4A7F-A4FF-885FA2E3B4D6}" type="pres">
      <dgm:prSet presAssocID="{7E216F82-079A-4E34-A37C-6A5F366E73A9}" presName="accent_2" presStyleCnt="0"/>
      <dgm:spPr/>
    </dgm:pt>
    <dgm:pt modelId="{C687B923-DA13-4575-8CB2-3FC6E267FDAA}" type="pres">
      <dgm:prSet presAssocID="{7E216F82-079A-4E34-A37C-6A5F366E73A9}" presName="accentRepeatNode" presStyleLbl="solidFgAcc1" presStyleIdx="1" presStyleCnt="3"/>
      <dgm:spPr/>
    </dgm:pt>
    <dgm:pt modelId="{54AB30CF-666D-4CBA-A6C3-4DFA4D5B7C16}" type="pres">
      <dgm:prSet presAssocID="{A79BF1EB-681C-486B-B530-8C1AA7E65B2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2003E-9983-41E6-A6CE-79F534DFDEF6}" type="pres">
      <dgm:prSet presAssocID="{A79BF1EB-681C-486B-B530-8C1AA7E65B23}" presName="accent_3" presStyleCnt="0"/>
      <dgm:spPr/>
    </dgm:pt>
    <dgm:pt modelId="{32500E2F-A137-424C-8E44-D9FBC993D73F}" type="pres">
      <dgm:prSet presAssocID="{A79BF1EB-681C-486B-B530-8C1AA7E65B23}" presName="accentRepeatNode" presStyleLbl="solidFgAcc1" presStyleIdx="2" presStyleCnt="3"/>
      <dgm:spPr/>
    </dgm:pt>
  </dgm:ptLst>
  <dgm:cxnLst>
    <dgm:cxn modelId="{19668136-6120-4B2B-AEC0-3D4D64840507}" type="presOf" srcId="{71D7532B-7AFF-4B09-8C3E-A836CFB5CE7A}" destId="{E3F55550-A7D9-42DF-8537-EFEEE1013380}" srcOrd="0" destOrd="0" presId="urn:microsoft.com/office/officeart/2008/layout/VerticalCurvedList"/>
    <dgm:cxn modelId="{A2BABF2B-70A6-4F54-AF75-741DC5104B63}" srcId="{0FF7D383-04C1-4418-AB20-A541BF96B094}" destId="{71D7532B-7AFF-4B09-8C3E-A836CFB5CE7A}" srcOrd="0" destOrd="0" parTransId="{FEEB29DA-63D4-4AEE-BD14-465C48017C6E}" sibTransId="{83C5C3B4-8C71-45A3-8A55-D108F9D419E7}"/>
    <dgm:cxn modelId="{9CE9722B-CB52-430A-9FF8-EB94E575107D}" type="presOf" srcId="{0FF7D383-04C1-4418-AB20-A541BF96B094}" destId="{077D748D-EBC3-4311-9171-8160F9F2DAE3}" srcOrd="0" destOrd="0" presId="urn:microsoft.com/office/officeart/2008/layout/VerticalCurvedList"/>
    <dgm:cxn modelId="{FB0AC3E0-0F23-4F2B-8FE9-8847FB7FDDF5}" type="presOf" srcId="{A79BF1EB-681C-486B-B530-8C1AA7E65B23}" destId="{54AB30CF-666D-4CBA-A6C3-4DFA4D5B7C16}" srcOrd="0" destOrd="0" presId="urn:microsoft.com/office/officeart/2008/layout/VerticalCurvedList"/>
    <dgm:cxn modelId="{9C5AF2E6-FEF0-4919-B14E-4708643F6763}" srcId="{0FF7D383-04C1-4418-AB20-A541BF96B094}" destId="{A79BF1EB-681C-486B-B530-8C1AA7E65B23}" srcOrd="2" destOrd="0" parTransId="{F889AA3C-AD02-4119-9737-26DFF3CFDE41}" sibTransId="{0E278E8F-808F-4926-9BEE-65BE87E9CCC2}"/>
    <dgm:cxn modelId="{5D815C2D-323B-4099-81CF-B991D0F6ECC0}" type="presOf" srcId="{7E216F82-079A-4E34-A37C-6A5F366E73A9}" destId="{B02CB604-8EC6-4664-87F4-86E2F9E8A24F}" srcOrd="0" destOrd="0" presId="urn:microsoft.com/office/officeart/2008/layout/VerticalCurvedList"/>
    <dgm:cxn modelId="{FE097218-4BC3-4EB2-8689-A86F9FEB7048}" srcId="{0FF7D383-04C1-4418-AB20-A541BF96B094}" destId="{7E216F82-079A-4E34-A37C-6A5F366E73A9}" srcOrd="1" destOrd="0" parTransId="{2A221D82-DBBD-4B38-AB12-A7CD1694AB71}" sibTransId="{4AB51ECC-357E-4AFF-BCA1-B81EE154C730}"/>
    <dgm:cxn modelId="{34C60C4C-55B3-46AB-9D98-A578CBF04A6E}" type="presOf" srcId="{83C5C3B4-8C71-45A3-8A55-D108F9D419E7}" destId="{E1EC6F52-BC31-4B95-8BA0-CE33A8608288}" srcOrd="0" destOrd="0" presId="urn:microsoft.com/office/officeart/2008/layout/VerticalCurvedList"/>
    <dgm:cxn modelId="{B2CB32B6-164C-4052-A2C4-AD899B6F4E35}" type="presParOf" srcId="{077D748D-EBC3-4311-9171-8160F9F2DAE3}" destId="{94D4AA44-2567-4669-B59E-4D8214BE79EB}" srcOrd="0" destOrd="0" presId="urn:microsoft.com/office/officeart/2008/layout/VerticalCurvedList"/>
    <dgm:cxn modelId="{2507C4F7-39AB-4F7A-8DAC-8166DF50D74C}" type="presParOf" srcId="{94D4AA44-2567-4669-B59E-4D8214BE79EB}" destId="{94962D86-26D7-4E6C-8C4A-0D69E6C53DD7}" srcOrd="0" destOrd="0" presId="urn:microsoft.com/office/officeart/2008/layout/VerticalCurvedList"/>
    <dgm:cxn modelId="{2706A150-8AF2-48A5-8495-E6D72D5BB1C4}" type="presParOf" srcId="{94962D86-26D7-4E6C-8C4A-0D69E6C53DD7}" destId="{7B99FC0C-10BC-41D1-8E1E-F1AEC485EE41}" srcOrd="0" destOrd="0" presId="urn:microsoft.com/office/officeart/2008/layout/VerticalCurvedList"/>
    <dgm:cxn modelId="{4F411654-D82D-44E1-A1ED-C69A41C72777}" type="presParOf" srcId="{94962D86-26D7-4E6C-8C4A-0D69E6C53DD7}" destId="{E1EC6F52-BC31-4B95-8BA0-CE33A8608288}" srcOrd="1" destOrd="0" presId="urn:microsoft.com/office/officeart/2008/layout/VerticalCurvedList"/>
    <dgm:cxn modelId="{BF31D01E-6810-4CBD-ABC6-BB9245A73A32}" type="presParOf" srcId="{94962D86-26D7-4E6C-8C4A-0D69E6C53DD7}" destId="{200CC941-9544-4AD5-8715-A72CFA1AEDEA}" srcOrd="2" destOrd="0" presId="urn:microsoft.com/office/officeart/2008/layout/VerticalCurvedList"/>
    <dgm:cxn modelId="{681B6326-FACF-4B04-9C14-E5CE0AA51694}" type="presParOf" srcId="{94962D86-26D7-4E6C-8C4A-0D69E6C53DD7}" destId="{E9A9F326-648F-4485-BF5E-D462D6EEDB52}" srcOrd="3" destOrd="0" presId="urn:microsoft.com/office/officeart/2008/layout/VerticalCurvedList"/>
    <dgm:cxn modelId="{447096A1-9B4A-4526-BA1D-536D5B35814E}" type="presParOf" srcId="{94D4AA44-2567-4669-B59E-4D8214BE79EB}" destId="{E3F55550-A7D9-42DF-8537-EFEEE1013380}" srcOrd="1" destOrd="0" presId="urn:microsoft.com/office/officeart/2008/layout/VerticalCurvedList"/>
    <dgm:cxn modelId="{FA8CB285-A831-4E33-A674-97002485C45B}" type="presParOf" srcId="{94D4AA44-2567-4669-B59E-4D8214BE79EB}" destId="{D03B5390-F013-4509-B841-EB8341F0C1BC}" srcOrd="2" destOrd="0" presId="urn:microsoft.com/office/officeart/2008/layout/VerticalCurvedList"/>
    <dgm:cxn modelId="{3074CC88-D8E1-4119-B3C6-D14563227EF5}" type="presParOf" srcId="{D03B5390-F013-4509-B841-EB8341F0C1BC}" destId="{D9C1355A-0A2D-4962-9266-95B0BAE5E489}" srcOrd="0" destOrd="0" presId="urn:microsoft.com/office/officeart/2008/layout/VerticalCurvedList"/>
    <dgm:cxn modelId="{6896AD4F-8242-48AE-B213-56B98ECA1617}" type="presParOf" srcId="{94D4AA44-2567-4669-B59E-4D8214BE79EB}" destId="{B02CB604-8EC6-4664-87F4-86E2F9E8A24F}" srcOrd="3" destOrd="0" presId="urn:microsoft.com/office/officeart/2008/layout/VerticalCurvedList"/>
    <dgm:cxn modelId="{EBA65353-AE1C-42E8-ADE2-561FF15AD45C}" type="presParOf" srcId="{94D4AA44-2567-4669-B59E-4D8214BE79EB}" destId="{F2DE37A4-521D-4A7F-A4FF-885FA2E3B4D6}" srcOrd="4" destOrd="0" presId="urn:microsoft.com/office/officeart/2008/layout/VerticalCurvedList"/>
    <dgm:cxn modelId="{D7E8412C-D4A3-4D03-82C6-738D80682024}" type="presParOf" srcId="{F2DE37A4-521D-4A7F-A4FF-885FA2E3B4D6}" destId="{C687B923-DA13-4575-8CB2-3FC6E267FDAA}" srcOrd="0" destOrd="0" presId="urn:microsoft.com/office/officeart/2008/layout/VerticalCurvedList"/>
    <dgm:cxn modelId="{61D2EAE1-3ABC-46BC-93AB-2A47E6FFA22F}" type="presParOf" srcId="{94D4AA44-2567-4669-B59E-4D8214BE79EB}" destId="{54AB30CF-666D-4CBA-A6C3-4DFA4D5B7C16}" srcOrd="5" destOrd="0" presId="urn:microsoft.com/office/officeart/2008/layout/VerticalCurvedList"/>
    <dgm:cxn modelId="{AF069D2A-CE1B-43EA-9F72-D3C2C4E8E460}" type="presParOf" srcId="{94D4AA44-2567-4669-B59E-4D8214BE79EB}" destId="{7242003E-9983-41E6-A6CE-79F534DFDEF6}" srcOrd="6" destOrd="0" presId="urn:microsoft.com/office/officeart/2008/layout/VerticalCurvedList"/>
    <dgm:cxn modelId="{6D37243D-575A-4EAC-8BA5-4E5E585DA286}" type="presParOf" srcId="{7242003E-9983-41E6-A6CE-79F534DFDEF6}" destId="{32500E2F-A137-424C-8E44-D9FBC993D7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6C8F6-AD40-4725-BB7C-E382746EB0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3E406-339B-431D-9F27-27EB58606E2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пріоритетності соціального розвитку села </a:t>
          </a:r>
          <a:endParaRPr lang="ru-RU" dirty="0">
            <a:solidFill>
              <a:schemeClr val="tx1"/>
            </a:solidFill>
          </a:endParaRPr>
        </a:p>
      </dgm:t>
    </dgm:pt>
    <dgm:pt modelId="{1A93B758-338D-4AD8-9012-30F67BE0FA89}" type="parTrans" cxnId="{71A19CD8-1BA7-4E14-BD54-61B24369886B}">
      <dgm:prSet/>
      <dgm:spPr/>
      <dgm:t>
        <a:bodyPr/>
        <a:lstStyle/>
        <a:p>
          <a:endParaRPr lang="ru-RU"/>
        </a:p>
      </dgm:t>
    </dgm:pt>
    <dgm:pt modelId="{A40808F5-CAA4-49FD-BAE5-A52AA0CE8242}" type="sibTrans" cxnId="{71A19CD8-1BA7-4E14-BD54-61B24369886B}">
      <dgm:prSet/>
      <dgm:spPr/>
      <dgm:t>
        <a:bodyPr/>
        <a:lstStyle/>
        <a:p>
          <a:endParaRPr lang="ru-RU"/>
        </a:p>
      </dgm:t>
    </dgm:pt>
    <dgm:pt modelId="{F258F5B0-B04A-4886-B39D-CED914E85A5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Принцип екологізації сільського господарства </a:t>
          </a:r>
          <a:endParaRPr lang="ru-RU" dirty="0">
            <a:solidFill>
              <a:schemeClr val="tx1"/>
            </a:solidFill>
          </a:endParaRPr>
        </a:p>
      </dgm:t>
    </dgm:pt>
    <dgm:pt modelId="{2F1D0582-9423-4C69-9FE8-2A95E2813C90}" type="parTrans" cxnId="{E6EF7A12-540C-41C9-81A9-F7E52135796D}">
      <dgm:prSet/>
      <dgm:spPr/>
      <dgm:t>
        <a:bodyPr/>
        <a:lstStyle/>
        <a:p>
          <a:endParaRPr lang="ru-RU"/>
        </a:p>
      </dgm:t>
    </dgm:pt>
    <dgm:pt modelId="{9F7EBF42-540A-4A3B-9143-5200A34EC2C4}" type="sibTrans" cxnId="{E6EF7A12-540C-41C9-81A9-F7E52135796D}">
      <dgm:prSet/>
      <dgm:spPr/>
      <dgm:t>
        <a:bodyPr/>
        <a:lstStyle/>
        <a:p>
          <a:endParaRPr lang="ru-RU"/>
        </a:p>
      </dgm:t>
    </dgm:pt>
    <dgm:pt modelId="{AD6C4DF5-352D-403C-B7EC-B795815A535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Принцип запозичення позитивного досвіду правового регулювання аграрних відносин зарубіжними країнами. </a:t>
          </a:r>
          <a:endParaRPr lang="ru-RU" dirty="0">
            <a:solidFill>
              <a:schemeClr val="tx1"/>
            </a:solidFill>
          </a:endParaRPr>
        </a:p>
      </dgm:t>
    </dgm:pt>
    <dgm:pt modelId="{644E68E1-F3CA-4909-A70A-266869F6680A}" type="parTrans" cxnId="{4E0C1122-6D4A-401C-BB9F-18C1B1E877E9}">
      <dgm:prSet/>
      <dgm:spPr/>
      <dgm:t>
        <a:bodyPr/>
        <a:lstStyle/>
        <a:p>
          <a:endParaRPr lang="ru-RU"/>
        </a:p>
      </dgm:t>
    </dgm:pt>
    <dgm:pt modelId="{483DC03A-542B-4CF4-A362-9E5A2C0D1A18}" type="sibTrans" cxnId="{4E0C1122-6D4A-401C-BB9F-18C1B1E877E9}">
      <dgm:prSet/>
      <dgm:spPr/>
      <dgm:t>
        <a:bodyPr/>
        <a:lstStyle/>
        <a:p>
          <a:endParaRPr lang="ru-RU"/>
        </a:p>
      </dgm:t>
    </dgm:pt>
    <dgm:pt modelId="{58C9FA87-EE5D-460D-AD27-90B1435D4586}" type="pres">
      <dgm:prSet presAssocID="{F296C8F6-AD40-4725-BB7C-E382746EB0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6A95490D-01D9-49D5-8CDC-1A76273C3586}" type="pres">
      <dgm:prSet presAssocID="{F296C8F6-AD40-4725-BB7C-E382746EB06A}" presName="Name1" presStyleCnt="0"/>
      <dgm:spPr/>
    </dgm:pt>
    <dgm:pt modelId="{323B8117-E5E9-45D4-B238-D109DA2CBBF0}" type="pres">
      <dgm:prSet presAssocID="{F296C8F6-AD40-4725-BB7C-E382746EB06A}" presName="cycle" presStyleCnt="0"/>
      <dgm:spPr/>
    </dgm:pt>
    <dgm:pt modelId="{D9C4B252-0F78-409D-960D-BD9CB729BB7A}" type="pres">
      <dgm:prSet presAssocID="{F296C8F6-AD40-4725-BB7C-E382746EB06A}" presName="srcNode" presStyleLbl="node1" presStyleIdx="0" presStyleCnt="3"/>
      <dgm:spPr/>
    </dgm:pt>
    <dgm:pt modelId="{0C209B47-63FB-4950-A726-EF526C910554}" type="pres">
      <dgm:prSet presAssocID="{F296C8F6-AD40-4725-BB7C-E382746EB06A}" presName="conn" presStyleLbl="parChTrans1D2" presStyleIdx="0" presStyleCnt="1"/>
      <dgm:spPr/>
      <dgm:t>
        <a:bodyPr/>
        <a:lstStyle/>
        <a:p>
          <a:endParaRPr lang="uk-UA"/>
        </a:p>
      </dgm:t>
    </dgm:pt>
    <dgm:pt modelId="{1BE6D70E-7A7F-48C3-A54B-27A949DE77D8}" type="pres">
      <dgm:prSet presAssocID="{F296C8F6-AD40-4725-BB7C-E382746EB06A}" presName="extraNode" presStyleLbl="node1" presStyleIdx="0" presStyleCnt="3"/>
      <dgm:spPr/>
    </dgm:pt>
    <dgm:pt modelId="{E2E3EE3F-3BD5-430F-B2C7-BAB9AB1D7CD5}" type="pres">
      <dgm:prSet presAssocID="{F296C8F6-AD40-4725-BB7C-E382746EB06A}" presName="dstNode" presStyleLbl="node1" presStyleIdx="0" presStyleCnt="3"/>
      <dgm:spPr/>
    </dgm:pt>
    <dgm:pt modelId="{936B15D2-C62C-42A5-9242-2DC3C23AA2DA}" type="pres">
      <dgm:prSet presAssocID="{9313E406-339B-431D-9F27-27EB58606E2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23B5B-A424-4AD9-897A-330873E70D41}" type="pres">
      <dgm:prSet presAssocID="{9313E406-339B-431D-9F27-27EB58606E28}" presName="accent_1" presStyleCnt="0"/>
      <dgm:spPr/>
    </dgm:pt>
    <dgm:pt modelId="{F9E1FA82-B767-4004-964F-F28307E59580}" type="pres">
      <dgm:prSet presAssocID="{9313E406-339B-431D-9F27-27EB58606E28}" presName="accentRepeatNode" presStyleLbl="solidFgAcc1" presStyleIdx="0" presStyleCnt="3"/>
      <dgm:spPr/>
    </dgm:pt>
    <dgm:pt modelId="{4359FCE0-DBC0-4B7D-B99B-52B04F3C03D6}" type="pres">
      <dgm:prSet presAssocID="{F258F5B0-B04A-4886-B39D-CED914E85A5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A1F93-7CCC-41AA-B528-029E2DD125F4}" type="pres">
      <dgm:prSet presAssocID="{F258F5B0-B04A-4886-B39D-CED914E85A51}" presName="accent_2" presStyleCnt="0"/>
      <dgm:spPr/>
    </dgm:pt>
    <dgm:pt modelId="{24286732-0BC0-4C86-BC5B-563E1C099654}" type="pres">
      <dgm:prSet presAssocID="{F258F5B0-B04A-4886-B39D-CED914E85A51}" presName="accentRepeatNode" presStyleLbl="solidFgAcc1" presStyleIdx="1" presStyleCnt="3"/>
      <dgm:spPr/>
    </dgm:pt>
    <dgm:pt modelId="{27766104-671A-464B-8577-860885AD7AB1}" type="pres">
      <dgm:prSet presAssocID="{AD6C4DF5-352D-403C-B7EC-B795815A53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444DC-8014-435B-BAC5-950EAF880876}" type="pres">
      <dgm:prSet presAssocID="{AD6C4DF5-352D-403C-B7EC-B795815A5352}" presName="accent_3" presStyleCnt="0"/>
      <dgm:spPr/>
    </dgm:pt>
    <dgm:pt modelId="{E173F0B4-FD4C-4392-BF3B-4267CF7B7117}" type="pres">
      <dgm:prSet presAssocID="{AD6C4DF5-352D-403C-B7EC-B795815A5352}" presName="accentRepeatNode" presStyleLbl="solidFgAcc1" presStyleIdx="2" presStyleCnt="3"/>
      <dgm:spPr/>
    </dgm:pt>
  </dgm:ptLst>
  <dgm:cxnLst>
    <dgm:cxn modelId="{E632B821-2C16-4348-BEF0-D20C506837AB}" type="presOf" srcId="{F296C8F6-AD40-4725-BB7C-E382746EB06A}" destId="{58C9FA87-EE5D-460D-AD27-90B1435D4586}" srcOrd="0" destOrd="0" presId="urn:microsoft.com/office/officeart/2008/layout/VerticalCurvedList"/>
    <dgm:cxn modelId="{E6EF7A12-540C-41C9-81A9-F7E52135796D}" srcId="{F296C8F6-AD40-4725-BB7C-E382746EB06A}" destId="{F258F5B0-B04A-4886-B39D-CED914E85A51}" srcOrd="1" destOrd="0" parTransId="{2F1D0582-9423-4C69-9FE8-2A95E2813C90}" sibTransId="{9F7EBF42-540A-4A3B-9143-5200A34EC2C4}"/>
    <dgm:cxn modelId="{B4DDCB49-B336-430F-BB2E-8E8BB6500700}" type="presOf" srcId="{AD6C4DF5-352D-403C-B7EC-B795815A5352}" destId="{27766104-671A-464B-8577-860885AD7AB1}" srcOrd="0" destOrd="0" presId="urn:microsoft.com/office/officeart/2008/layout/VerticalCurvedList"/>
    <dgm:cxn modelId="{4E0C1122-6D4A-401C-BB9F-18C1B1E877E9}" srcId="{F296C8F6-AD40-4725-BB7C-E382746EB06A}" destId="{AD6C4DF5-352D-403C-B7EC-B795815A5352}" srcOrd="2" destOrd="0" parTransId="{644E68E1-F3CA-4909-A70A-266869F6680A}" sibTransId="{483DC03A-542B-4CF4-A362-9E5A2C0D1A18}"/>
    <dgm:cxn modelId="{71A19CD8-1BA7-4E14-BD54-61B24369886B}" srcId="{F296C8F6-AD40-4725-BB7C-E382746EB06A}" destId="{9313E406-339B-431D-9F27-27EB58606E28}" srcOrd="0" destOrd="0" parTransId="{1A93B758-338D-4AD8-9012-30F67BE0FA89}" sibTransId="{A40808F5-CAA4-49FD-BAE5-A52AA0CE8242}"/>
    <dgm:cxn modelId="{EF7C0883-BD5A-4BC6-A874-AFC32B80BF53}" type="presOf" srcId="{9313E406-339B-431D-9F27-27EB58606E28}" destId="{936B15D2-C62C-42A5-9242-2DC3C23AA2DA}" srcOrd="0" destOrd="0" presId="urn:microsoft.com/office/officeart/2008/layout/VerticalCurvedList"/>
    <dgm:cxn modelId="{3D38A5F0-C80C-47A5-A2B2-3A4B0901625B}" type="presOf" srcId="{A40808F5-CAA4-49FD-BAE5-A52AA0CE8242}" destId="{0C209B47-63FB-4950-A726-EF526C910554}" srcOrd="0" destOrd="0" presId="urn:microsoft.com/office/officeart/2008/layout/VerticalCurvedList"/>
    <dgm:cxn modelId="{14F64603-9532-4484-9622-932D824FDCB6}" type="presOf" srcId="{F258F5B0-B04A-4886-B39D-CED914E85A51}" destId="{4359FCE0-DBC0-4B7D-B99B-52B04F3C03D6}" srcOrd="0" destOrd="0" presId="urn:microsoft.com/office/officeart/2008/layout/VerticalCurvedList"/>
    <dgm:cxn modelId="{2A5AB056-511A-4F12-A965-164140F238C4}" type="presParOf" srcId="{58C9FA87-EE5D-460D-AD27-90B1435D4586}" destId="{6A95490D-01D9-49D5-8CDC-1A76273C3586}" srcOrd="0" destOrd="0" presId="urn:microsoft.com/office/officeart/2008/layout/VerticalCurvedList"/>
    <dgm:cxn modelId="{3AEB4FC1-F6D7-4A1E-973B-77D99EC0637D}" type="presParOf" srcId="{6A95490D-01D9-49D5-8CDC-1A76273C3586}" destId="{323B8117-E5E9-45D4-B238-D109DA2CBBF0}" srcOrd="0" destOrd="0" presId="urn:microsoft.com/office/officeart/2008/layout/VerticalCurvedList"/>
    <dgm:cxn modelId="{92281C2B-CBE2-4964-A8EE-566CA5818F8E}" type="presParOf" srcId="{323B8117-E5E9-45D4-B238-D109DA2CBBF0}" destId="{D9C4B252-0F78-409D-960D-BD9CB729BB7A}" srcOrd="0" destOrd="0" presId="urn:microsoft.com/office/officeart/2008/layout/VerticalCurvedList"/>
    <dgm:cxn modelId="{9AED62AD-299A-41B9-95BE-8A8AF76439C1}" type="presParOf" srcId="{323B8117-E5E9-45D4-B238-D109DA2CBBF0}" destId="{0C209B47-63FB-4950-A726-EF526C910554}" srcOrd="1" destOrd="0" presId="urn:microsoft.com/office/officeart/2008/layout/VerticalCurvedList"/>
    <dgm:cxn modelId="{94360088-271C-4F5B-B002-738CC5CE75B6}" type="presParOf" srcId="{323B8117-E5E9-45D4-B238-D109DA2CBBF0}" destId="{1BE6D70E-7A7F-48C3-A54B-27A949DE77D8}" srcOrd="2" destOrd="0" presId="urn:microsoft.com/office/officeart/2008/layout/VerticalCurvedList"/>
    <dgm:cxn modelId="{6BE60DFF-C0FC-4B1B-B38E-3FBFC6F7B5BC}" type="presParOf" srcId="{323B8117-E5E9-45D4-B238-D109DA2CBBF0}" destId="{E2E3EE3F-3BD5-430F-B2C7-BAB9AB1D7CD5}" srcOrd="3" destOrd="0" presId="urn:microsoft.com/office/officeart/2008/layout/VerticalCurvedList"/>
    <dgm:cxn modelId="{939E3A41-B942-4CD6-A5A6-387C1BB81390}" type="presParOf" srcId="{6A95490D-01D9-49D5-8CDC-1A76273C3586}" destId="{936B15D2-C62C-42A5-9242-2DC3C23AA2DA}" srcOrd="1" destOrd="0" presId="urn:microsoft.com/office/officeart/2008/layout/VerticalCurvedList"/>
    <dgm:cxn modelId="{5F974574-F0B3-42ED-BAE3-D16640AF382E}" type="presParOf" srcId="{6A95490D-01D9-49D5-8CDC-1A76273C3586}" destId="{79323B5B-A424-4AD9-897A-330873E70D41}" srcOrd="2" destOrd="0" presId="urn:microsoft.com/office/officeart/2008/layout/VerticalCurvedList"/>
    <dgm:cxn modelId="{0057CE8A-AF34-4B0C-A2C8-E0512633F58E}" type="presParOf" srcId="{79323B5B-A424-4AD9-897A-330873E70D41}" destId="{F9E1FA82-B767-4004-964F-F28307E59580}" srcOrd="0" destOrd="0" presId="urn:microsoft.com/office/officeart/2008/layout/VerticalCurvedList"/>
    <dgm:cxn modelId="{CFD43504-C6C6-4991-9267-64EA9FCCD929}" type="presParOf" srcId="{6A95490D-01D9-49D5-8CDC-1A76273C3586}" destId="{4359FCE0-DBC0-4B7D-B99B-52B04F3C03D6}" srcOrd="3" destOrd="0" presId="urn:microsoft.com/office/officeart/2008/layout/VerticalCurvedList"/>
    <dgm:cxn modelId="{504B742A-DC21-4EEA-85E1-25B7367BEF97}" type="presParOf" srcId="{6A95490D-01D9-49D5-8CDC-1A76273C3586}" destId="{15DA1F93-7CCC-41AA-B528-029E2DD125F4}" srcOrd="4" destOrd="0" presId="urn:microsoft.com/office/officeart/2008/layout/VerticalCurvedList"/>
    <dgm:cxn modelId="{16383C50-B785-40AD-AD0F-C81A1FE0A40F}" type="presParOf" srcId="{15DA1F93-7CCC-41AA-B528-029E2DD125F4}" destId="{24286732-0BC0-4C86-BC5B-563E1C099654}" srcOrd="0" destOrd="0" presId="urn:microsoft.com/office/officeart/2008/layout/VerticalCurvedList"/>
    <dgm:cxn modelId="{2E1ECDD5-E4BD-4585-AA0E-29D0259E75E6}" type="presParOf" srcId="{6A95490D-01D9-49D5-8CDC-1A76273C3586}" destId="{27766104-671A-464B-8577-860885AD7AB1}" srcOrd="5" destOrd="0" presId="urn:microsoft.com/office/officeart/2008/layout/VerticalCurvedList"/>
    <dgm:cxn modelId="{2C4B1EC8-71C1-43C0-8B46-B62DE983271D}" type="presParOf" srcId="{6A95490D-01D9-49D5-8CDC-1A76273C3586}" destId="{B88444DC-8014-435B-BAC5-950EAF880876}" srcOrd="6" destOrd="0" presId="urn:microsoft.com/office/officeart/2008/layout/VerticalCurvedList"/>
    <dgm:cxn modelId="{BE3F8CA0-2823-420A-8C23-D6E1A29CCB68}" type="presParOf" srcId="{B88444DC-8014-435B-BAC5-950EAF880876}" destId="{E173F0B4-FD4C-4392-BF3B-4267CF7B71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94136-9197-4BC4-9A98-34E9D89CD0C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3F476-AD90-44FE-B3BD-5A8FDA4BFADD}">
      <dgm:prSet phldrT="[Текст]" custT="1"/>
      <dgm:spPr/>
      <dgm:t>
        <a:bodyPr/>
        <a:lstStyle/>
        <a:p>
          <a:r>
            <a:rPr lang="uk-UA" sz="24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Імперативний метод</a:t>
          </a:r>
          <a:r>
            <a:rPr lang="uk-UA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земельному праві застосовують у галузі управління використанням і охороною </a:t>
          </a:r>
          <a:r>
            <a:rPr 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земель: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C50CD-7836-4283-98CB-CF1A459D5670}" type="parTrans" cxnId="{410CCBEC-8AEB-43CB-9C0C-5BB6EB30B5B8}">
      <dgm:prSet/>
      <dgm:spPr/>
      <dgm:t>
        <a:bodyPr/>
        <a:lstStyle/>
        <a:p>
          <a:endParaRPr lang="ru-RU"/>
        </a:p>
      </dgm:t>
    </dgm:pt>
    <dgm:pt modelId="{E92CF891-BBB0-4906-824A-9A6E1C5613C0}" type="sibTrans" cxnId="{410CCBEC-8AEB-43CB-9C0C-5BB6EB30B5B8}">
      <dgm:prSet/>
      <dgm:spPr/>
      <dgm:t>
        <a:bodyPr/>
        <a:lstStyle/>
        <a:p>
          <a:endParaRPr lang="ru-RU"/>
        </a:p>
      </dgm:t>
    </dgm:pt>
    <dgm:pt modelId="{E8D0E144-7B9C-4BFC-B36E-C5378E1E1027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порядку реалізації функцій державного управління;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C891A-D77A-4202-A0CB-D33606E0334E}" type="parTrans" cxnId="{9206EA86-0BD3-4BC4-8C2E-56023B8F959D}">
      <dgm:prSet/>
      <dgm:spPr/>
      <dgm:t>
        <a:bodyPr/>
        <a:lstStyle/>
        <a:p>
          <a:endParaRPr lang="ru-RU"/>
        </a:p>
      </dgm:t>
    </dgm:pt>
    <dgm:pt modelId="{793D3EB7-3020-4CC8-A95B-E19543309968}" type="sibTrans" cxnId="{9206EA86-0BD3-4BC4-8C2E-56023B8F959D}">
      <dgm:prSet/>
      <dgm:spPr/>
      <dgm:t>
        <a:bodyPr/>
        <a:lstStyle/>
        <a:p>
          <a:endParaRPr lang="ru-RU"/>
        </a:p>
      </dgm:t>
    </dgm:pt>
    <dgm:pt modelId="{A64023E6-BBC4-4864-BC2F-E3989001F56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 державного земельного кадастру;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BE99B-2968-4223-990F-84BD4E9B585B}" type="parTrans" cxnId="{B56457FA-7049-494B-B966-E1CCD1DFE261}">
      <dgm:prSet/>
      <dgm:spPr/>
      <dgm:t>
        <a:bodyPr/>
        <a:lstStyle/>
        <a:p>
          <a:endParaRPr lang="ru-RU"/>
        </a:p>
      </dgm:t>
    </dgm:pt>
    <dgm:pt modelId="{87E1F89C-832D-4B37-881E-728F96D5971B}" type="sibTrans" cxnId="{B56457FA-7049-494B-B966-E1CCD1DFE261}">
      <dgm:prSet/>
      <dgm:spPr/>
      <dgm:t>
        <a:bodyPr/>
        <a:lstStyle/>
        <a:p>
          <a:endParaRPr lang="ru-RU"/>
        </a:p>
      </dgm:t>
    </dgm:pt>
    <dgm:pt modelId="{D6D841E7-1A2A-44A4-8F18-0BF9996DAEE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порядку проведення земельних аукціонів і конкурсів;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8908B-FFE1-40A7-94EB-1B8EAD8E2D42}" type="parTrans" cxnId="{5643D667-41A8-4932-9837-34EBFB29F266}">
      <dgm:prSet/>
      <dgm:spPr/>
      <dgm:t>
        <a:bodyPr/>
        <a:lstStyle/>
        <a:p>
          <a:endParaRPr lang="ru-RU"/>
        </a:p>
      </dgm:t>
    </dgm:pt>
    <dgm:pt modelId="{5A733A02-1049-4B09-A526-8B6978ABA069}" type="sibTrans" cxnId="{5643D667-41A8-4932-9837-34EBFB29F266}">
      <dgm:prSet/>
      <dgm:spPr/>
      <dgm:t>
        <a:bodyPr/>
        <a:lstStyle/>
        <a:p>
          <a:endParaRPr lang="ru-RU"/>
        </a:p>
      </dgm:t>
    </dgm:pt>
    <dgm:pt modelId="{2EA8381F-20B6-4C6E-A4C3-9CF830F9DD1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встановлення обмежень використання земель за цільовим призначенням тощо. </a:t>
          </a:r>
          <a:endParaRPr lang="ru-RU" dirty="0">
            <a:solidFill>
              <a:schemeClr val="tx1"/>
            </a:solidFill>
          </a:endParaRPr>
        </a:p>
      </dgm:t>
    </dgm:pt>
    <dgm:pt modelId="{CA55FE5F-F007-4324-8221-0D3FF22CDB96}" type="parTrans" cxnId="{932E84DD-7944-475B-B2BB-340BFBFCB7DB}">
      <dgm:prSet/>
      <dgm:spPr/>
      <dgm:t>
        <a:bodyPr/>
        <a:lstStyle/>
        <a:p>
          <a:endParaRPr lang="ru-RU"/>
        </a:p>
      </dgm:t>
    </dgm:pt>
    <dgm:pt modelId="{37450704-590E-4321-B2C0-1E95F460A147}" type="sibTrans" cxnId="{932E84DD-7944-475B-B2BB-340BFBFCB7DB}">
      <dgm:prSet/>
      <dgm:spPr/>
      <dgm:t>
        <a:bodyPr/>
        <a:lstStyle/>
        <a:p>
          <a:endParaRPr lang="ru-RU"/>
        </a:p>
      </dgm:t>
    </dgm:pt>
    <dgm:pt modelId="{20223F74-D05F-4B02-A7F1-F961DAC5629F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земельного моніторингу;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59AB7-D202-4272-935F-33E6B230A4C7}" type="parTrans" cxnId="{32AA24DA-8368-46D8-8EAC-77899963DE75}">
      <dgm:prSet/>
      <dgm:spPr/>
      <dgm:t>
        <a:bodyPr/>
        <a:lstStyle/>
        <a:p>
          <a:endParaRPr lang="ru-RU"/>
        </a:p>
      </dgm:t>
    </dgm:pt>
    <dgm:pt modelId="{D2AD47FC-DCB0-4395-8694-89E9072C8B73}" type="sibTrans" cxnId="{32AA24DA-8368-46D8-8EAC-77899963DE75}">
      <dgm:prSet/>
      <dgm:spPr/>
      <dgm:t>
        <a:bodyPr/>
        <a:lstStyle/>
        <a:p>
          <a:endParaRPr lang="ru-RU"/>
        </a:p>
      </dgm:t>
    </dgm:pt>
    <dgm:pt modelId="{01A724F1-E908-452B-AC2E-1C8761C26FA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здійснення землевпорядкування;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27DDA-1B09-4A94-A945-C4E516B1040F}" type="parTrans" cxnId="{70B4C06A-E1A9-440A-8955-7CD6662936E4}">
      <dgm:prSet/>
      <dgm:spPr/>
      <dgm:t>
        <a:bodyPr/>
        <a:lstStyle/>
        <a:p>
          <a:endParaRPr lang="ru-RU"/>
        </a:p>
      </dgm:t>
    </dgm:pt>
    <dgm:pt modelId="{C674C8D0-F19A-4675-9DE2-44457673A5C2}" type="sibTrans" cxnId="{70B4C06A-E1A9-440A-8955-7CD6662936E4}">
      <dgm:prSet/>
      <dgm:spPr/>
      <dgm:t>
        <a:bodyPr/>
        <a:lstStyle/>
        <a:p>
          <a:endParaRPr lang="ru-RU"/>
        </a:p>
      </dgm:t>
    </dgm:pt>
    <dgm:pt modelId="{CE588F95-E8C7-4D8D-9E4E-B9FFC726E100}" type="pres">
      <dgm:prSet presAssocID="{40994136-9197-4BC4-9A98-34E9D89CD0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9CF227-E149-4632-874E-796FFB82DFDA}" type="pres">
      <dgm:prSet presAssocID="{2EA8381F-20B6-4C6E-A4C3-9CF830F9DD1C}" presName="boxAndChildren" presStyleCnt="0"/>
      <dgm:spPr/>
    </dgm:pt>
    <dgm:pt modelId="{D9C82BC2-84EB-48E4-93AA-2A35E8A6EC23}" type="pres">
      <dgm:prSet presAssocID="{2EA8381F-20B6-4C6E-A4C3-9CF830F9DD1C}" presName="parentTextBox" presStyleLbl="node1" presStyleIdx="0" presStyleCnt="3"/>
      <dgm:spPr/>
      <dgm:t>
        <a:bodyPr/>
        <a:lstStyle/>
        <a:p>
          <a:endParaRPr lang="ru-RU"/>
        </a:p>
      </dgm:t>
    </dgm:pt>
    <dgm:pt modelId="{C360517C-7659-41A6-B290-2C8252DD7BD0}" type="pres">
      <dgm:prSet presAssocID="{5A733A02-1049-4B09-A526-8B6978ABA069}" presName="sp" presStyleCnt="0"/>
      <dgm:spPr/>
    </dgm:pt>
    <dgm:pt modelId="{830755F3-7787-4A16-913B-ABF54AE292E6}" type="pres">
      <dgm:prSet presAssocID="{D6D841E7-1A2A-44A4-8F18-0BF9996DAEEB}" presName="arrowAndChildren" presStyleCnt="0"/>
      <dgm:spPr/>
    </dgm:pt>
    <dgm:pt modelId="{9D7C17EF-47EC-4BC1-BCA0-BF923402BFF0}" type="pres">
      <dgm:prSet presAssocID="{D6D841E7-1A2A-44A4-8F18-0BF9996DAEEB}" presName="parentTextArrow" presStyleLbl="node1" presStyleIdx="0" presStyleCnt="3"/>
      <dgm:spPr/>
      <dgm:t>
        <a:bodyPr/>
        <a:lstStyle/>
        <a:p>
          <a:endParaRPr lang="uk-UA"/>
        </a:p>
      </dgm:t>
    </dgm:pt>
    <dgm:pt modelId="{289B8293-E18C-4F2E-80F5-66803F2B7128}" type="pres">
      <dgm:prSet presAssocID="{D6D841E7-1A2A-44A4-8F18-0BF9996DAEEB}" presName="arrow" presStyleLbl="node1" presStyleIdx="1" presStyleCnt="3"/>
      <dgm:spPr/>
      <dgm:t>
        <a:bodyPr/>
        <a:lstStyle/>
        <a:p>
          <a:endParaRPr lang="uk-UA"/>
        </a:p>
      </dgm:t>
    </dgm:pt>
    <dgm:pt modelId="{A5168265-E12C-4011-8CB6-2E64F9D07407}" type="pres">
      <dgm:prSet presAssocID="{D6D841E7-1A2A-44A4-8F18-0BF9996DAEEB}" presName="descendantArrow" presStyleCnt="0"/>
      <dgm:spPr/>
    </dgm:pt>
    <dgm:pt modelId="{0CE54E24-1E87-48D2-9508-A2E063622954}" type="pres">
      <dgm:prSet presAssocID="{20223F74-D05F-4B02-A7F1-F961DAC5629F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7E4BED-9C06-4F6F-92A9-575E4BEA7CE4}" type="pres">
      <dgm:prSet presAssocID="{01A724F1-E908-452B-AC2E-1C8761C26FA8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7C65B3-E5CE-49F2-8DD1-DD662786C904}" type="pres">
      <dgm:prSet presAssocID="{E92CF891-BBB0-4906-824A-9A6E1C5613C0}" presName="sp" presStyleCnt="0"/>
      <dgm:spPr/>
    </dgm:pt>
    <dgm:pt modelId="{171705AB-35B1-4E8C-87DA-F135E67ACBEF}" type="pres">
      <dgm:prSet presAssocID="{A8F3F476-AD90-44FE-B3BD-5A8FDA4BFADD}" presName="arrowAndChildren" presStyleCnt="0"/>
      <dgm:spPr/>
    </dgm:pt>
    <dgm:pt modelId="{DBD7DB2F-4320-44D0-BB13-9C75870DDCC1}" type="pres">
      <dgm:prSet presAssocID="{A8F3F476-AD90-44FE-B3BD-5A8FDA4BFAD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53A635E-55AB-4F30-900F-712412C827FA}" type="pres">
      <dgm:prSet presAssocID="{A8F3F476-AD90-44FE-B3BD-5A8FDA4BFADD}" presName="arrow" presStyleLbl="node1" presStyleIdx="2" presStyleCnt="3"/>
      <dgm:spPr/>
      <dgm:t>
        <a:bodyPr/>
        <a:lstStyle/>
        <a:p>
          <a:endParaRPr lang="ru-RU"/>
        </a:p>
      </dgm:t>
    </dgm:pt>
    <dgm:pt modelId="{F07850C5-AAC5-47FD-9FB9-02E4AE3DD36D}" type="pres">
      <dgm:prSet presAssocID="{A8F3F476-AD90-44FE-B3BD-5A8FDA4BFADD}" presName="descendantArrow" presStyleCnt="0"/>
      <dgm:spPr/>
    </dgm:pt>
    <dgm:pt modelId="{40A1E8CD-B835-4EC0-B6EE-6B33C1284D74}" type="pres">
      <dgm:prSet presAssocID="{E8D0E144-7B9C-4BFC-B36E-C5378E1E102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7CED8-4CA6-4EDD-9096-8F0011597370}" type="pres">
      <dgm:prSet presAssocID="{A64023E6-BBC4-4864-BC2F-E3989001F56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CCBEC-8AEB-43CB-9C0C-5BB6EB30B5B8}" srcId="{40994136-9197-4BC4-9A98-34E9D89CD0C6}" destId="{A8F3F476-AD90-44FE-B3BD-5A8FDA4BFADD}" srcOrd="0" destOrd="0" parTransId="{821C50CD-7836-4283-98CB-CF1A459D5670}" sibTransId="{E92CF891-BBB0-4906-824A-9A6E1C5613C0}"/>
    <dgm:cxn modelId="{B8D54017-891A-4ACA-BF60-AD8D4ED395B3}" type="presOf" srcId="{E8D0E144-7B9C-4BFC-B36E-C5378E1E1027}" destId="{40A1E8CD-B835-4EC0-B6EE-6B33C1284D74}" srcOrd="0" destOrd="0" presId="urn:microsoft.com/office/officeart/2005/8/layout/process4"/>
    <dgm:cxn modelId="{C847BEF6-3A3C-490A-A657-58F561977F6A}" type="presOf" srcId="{01A724F1-E908-452B-AC2E-1C8761C26FA8}" destId="{307E4BED-9C06-4F6F-92A9-575E4BEA7CE4}" srcOrd="0" destOrd="0" presId="urn:microsoft.com/office/officeart/2005/8/layout/process4"/>
    <dgm:cxn modelId="{5245EC33-C652-486C-BD2F-67B1352E5B66}" type="presOf" srcId="{40994136-9197-4BC4-9A98-34E9D89CD0C6}" destId="{CE588F95-E8C7-4D8D-9E4E-B9FFC726E100}" srcOrd="0" destOrd="0" presId="urn:microsoft.com/office/officeart/2005/8/layout/process4"/>
    <dgm:cxn modelId="{B56457FA-7049-494B-B966-E1CCD1DFE261}" srcId="{A8F3F476-AD90-44FE-B3BD-5A8FDA4BFADD}" destId="{A64023E6-BBC4-4864-BC2F-E3989001F56F}" srcOrd="1" destOrd="0" parTransId="{E3BBE99B-2968-4223-990F-84BD4E9B585B}" sibTransId="{87E1F89C-832D-4B37-881E-728F96D5971B}"/>
    <dgm:cxn modelId="{70B4C06A-E1A9-440A-8955-7CD6662936E4}" srcId="{D6D841E7-1A2A-44A4-8F18-0BF9996DAEEB}" destId="{01A724F1-E908-452B-AC2E-1C8761C26FA8}" srcOrd="1" destOrd="0" parTransId="{4C927DDA-1B09-4A94-A945-C4E516B1040F}" sibTransId="{C674C8D0-F19A-4675-9DE2-44457673A5C2}"/>
    <dgm:cxn modelId="{F597147F-6EAB-4D3B-9273-2E88E0A0724F}" type="presOf" srcId="{A8F3F476-AD90-44FE-B3BD-5A8FDA4BFADD}" destId="{DBD7DB2F-4320-44D0-BB13-9C75870DDCC1}" srcOrd="0" destOrd="0" presId="urn:microsoft.com/office/officeart/2005/8/layout/process4"/>
    <dgm:cxn modelId="{9206EA86-0BD3-4BC4-8C2E-56023B8F959D}" srcId="{A8F3F476-AD90-44FE-B3BD-5A8FDA4BFADD}" destId="{E8D0E144-7B9C-4BFC-B36E-C5378E1E1027}" srcOrd="0" destOrd="0" parTransId="{07AC891A-D77A-4202-A0CB-D33606E0334E}" sibTransId="{793D3EB7-3020-4CC8-A95B-E19543309968}"/>
    <dgm:cxn modelId="{5643D667-41A8-4932-9837-34EBFB29F266}" srcId="{40994136-9197-4BC4-9A98-34E9D89CD0C6}" destId="{D6D841E7-1A2A-44A4-8F18-0BF9996DAEEB}" srcOrd="1" destOrd="0" parTransId="{1A98908B-FFE1-40A7-94EB-1B8EAD8E2D42}" sibTransId="{5A733A02-1049-4B09-A526-8B6978ABA069}"/>
    <dgm:cxn modelId="{BA7AF133-33A2-4DA8-B6C2-6251D88B6AAB}" type="presOf" srcId="{A64023E6-BBC4-4864-BC2F-E3989001F56F}" destId="{FDC7CED8-4CA6-4EDD-9096-8F0011597370}" srcOrd="0" destOrd="0" presId="urn:microsoft.com/office/officeart/2005/8/layout/process4"/>
    <dgm:cxn modelId="{2E357A2F-050E-4423-BFCC-49CD8528078A}" type="presOf" srcId="{A8F3F476-AD90-44FE-B3BD-5A8FDA4BFADD}" destId="{D53A635E-55AB-4F30-900F-712412C827FA}" srcOrd="1" destOrd="0" presId="urn:microsoft.com/office/officeart/2005/8/layout/process4"/>
    <dgm:cxn modelId="{963FF4B6-17D2-4185-8EBC-1B370A1A3314}" type="presOf" srcId="{D6D841E7-1A2A-44A4-8F18-0BF9996DAEEB}" destId="{289B8293-E18C-4F2E-80F5-66803F2B7128}" srcOrd="1" destOrd="0" presId="urn:microsoft.com/office/officeart/2005/8/layout/process4"/>
    <dgm:cxn modelId="{DB4F6350-24E0-4BD0-BE2E-7720CC96D0C4}" type="presOf" srcId="{20223F74-D05F-4B02-A7F1-F961DAC5629F}" destId="{0CE54E24-1E87-48D2-9508-A2E063622954}" srcOrd="0" destOrd="0" presId="urn:microsoft.com/office/officeart/2005/8/layout/process4"/>
    <dgm:cxn modelId="{32AA24DA-8368-46D8-8EAC-77899963DE75}" srcId="{D6D841E7-1A2A-44A4-8F18-0BF9996DAEEB}" destId="{20223F74-D05F-4B02-A7F1-F961DAC5629F}" srcOrd="0" destOrd="0" parTransId="{47D59AB7-D202-4272-935F-33E6B230A4C7}" sibTransId="{D2AD47FC-DCB0-4395-8694-89E9072C8B73}"/>
    <dgm:cxn modelId="{26CC5BE2-DB3D-4D27-BC57-531E34061353}" type="presOf" srcId="{2EA8381F-20B6-4C6E-A4C3-9CF830F9DD1C}" destId="{D9C82BC2-84EB-48E4-93AA-2A35E8A6EC23}" srcOrd="0" destOrd="0" presId="urn:microsoft.com/office/officeart/2005/8/layout/process4"/>
    <dgm:cxn modelId="{932E84DD-7944-475B-B2BB-340BFBFCB7DB}" srcId="{40994136-9197-4BC4-9A98-34E9D89CD0C6}" destId="{2EA8381F-20B6-4C6E-A4C3-9CF830F9DD1C}" srcOrd="2" destOrd="0" parTransId="{CA55FE5F-F007-4324-8221-0D3FF22CDB96}" sibTransId="{37450704-590E-4321-B2C0-1E95F460A147}"/>
    <dgm:cxn modelId="{BFB23363-5263-4522-B998-B0934EEA215E}" type="presOf" srcId="{D6D841E7-1A2A-44A4-8F18-0BF9996DAEEB}" destId="{9D7C17EF-47EC-4BC1-BCA0-BF923402BFF0}" srcOrd="0" destOrd="0" presId="urn:microsoft.com/office/officeart/2005/8/layout/process4"/>
    <dgm:cxn modelId="{202F67EB-CEB5-48EE-ABD5-E55630989729}" type="presParOf" srcId="{CE588F95-E8C7-4D8D-9E4E-B9FFC726E100}" destId="{F09CF227-E149-4632-874E-796FFB82DFDA}" srcOrd="0" destOrd="0" presId="urn:microsoft.com/office/officeart/2005/8/layout/process4"/>
    <dgm:cxn modelId="{4357528F-19C6-487E-A65A-0747398735A6}" type="presParOf" srcId="{F09CF227-E149-4632-874E-796FFB82DFDA}" destId="{D9C82BC2-84EB-48E4-93AA-2A35E8A6EC23}" srcOrd="0" destOrd="0" presId="urn:microsoft.com/office/officeart/2005/8/layout/process4"/>
    <dgm:cxn modelId="{6820238C-30D4-47EB-85A1-F98D457BEF74}" type="presParOf" srcId="{CE588F95-E8C7-4D8D-9E4E-B9FFC726E100}" destId="{C360517C-7659-41A6-B290-2C8252DD7BD0}" srcOrd="1" destOrd="0" presId="urn:microsoft.com/office/officeart/2005/8/layout/process4"/>
    <dgm:cxn modelId="{F47E914F-31DD-4AC9-97A4-3351EF72A21B}" type="presParOf" srcId="{CE588F95-E8C7-4D8D-9E4E-B9FFC726E100}" destId="{830755F3-7787-4A16-913B-ABF54AE292E6}" srcOrd="2" destOrd="0" presId="urn:microsoft.com/office/officeart/2005/8/layout/process4"/>
    <dgm:cxn modelId="{FF248847-D645-40FF-AF00-5BFAD4AF04D8}" type="presParOf" srcId="{830755F3-7787-4A16-913B-ABF54AE292E6}" destId="{9D7C17EF-47EC-4BC1-BCA0-BF923402BFF0}" srcOrd="0" destOrd="0" presId="urn:microsoft.com/office/officeart/2005/8/layout/process4"/>
    <dgm:cxn modelId="{1D522606-E011-4D41-96A8-8E6C4AE0E627}" type="presParOf" srcId="{830755F3-7787-4A16-913B-ABF54AE292E6}" destId="{289B8293-E18C-4F2E-80F5-66803F2B7128}" srcOrd="1" destOrd="0" presId="urn:microsoft.com/office/officeart/2005/8/layout/process4"/>
    <dgm:cxn modelId="{61C9C8AA-975D-4963-9979-645A6867B397}" type="presParOf" srcId="{830755F3-7787-4A16-913B-ABF54AE292E6}" destId="{A5168265-E12C-4011-8CB6-2E64F9D07407}" srcOrd="2" destOrd="0" presId="urn:microsoft.com/office/officeart/2005/8/layout/process4"/>
    <dgm:cxn modelId="{86BAB48F-B2D4-4D23-AFE3-D2FF569D046B}" type="presParOf" srcId="{A5168265-E12C-4011-8CB6-2E64F9D07407}" destId="{0CE54E24-1E87-48D2-9508-A2E063622954}" srcOrd="0" destOrd="0" presId="urn:microsoft.com/office/officeart/2005/8/layout/process4"/>
    <dgm:cxn modelId="{CBD29214-5A9F-4CB0-8570-57580483F52B}" type="presParOf" srcId="{A5168265-E12C-4011-8CB6-2E64F9D07407}" destId="{307E4BED-9C06-4F6F-92A9-575E4BEA7CE4}" srcOrd="1" destOrd="0" presId="urn:microsoft.com/office/officeart/2005/8/layout/process4"/>
    <dgm:cxn modelId="{5DD187BD-006A-4676-9CAD-04434BFB1FDC}" type="presParOf" srcId="{CE588F95-E8C7-4D8D-9E4E-B9FFC726E100}" destId="{217C65B3-E5CE-49F2-8DD1-DD662786C904}" srcOrd="3" destOrd="0" presId="urn:microsoft.com/office/officeart/2005/8/layout/process4"/>
    <dgm:cxn modelId="{76A0574C-8332-4175-9B8B-81CCD419D305}" type="presParOf" srcId="{CE588F95-E8C7-4D8D-9E4E-B9FFC726E100}" destId="{171705AB-35B1-4E8C-87DA-F135E67ACBEF}" srcOrd="4" destOrd="0" presId="urn:microsoft.com/office/officeart/2005/8/layout/process4"/>
    <dgm:cxn modelId="{B134C3C0-8525-4CA3-BA03-FB87E70EE1ED}" type="presParOf" srcId="{171705AB-35B1-4E8C-87DA-F135E67ACBEF}" destId="{DBD7DB2F-4320-44D0-BB13-9C75870DDCC1}" srcOrd="0" destOrd="0" presId="urn:microsoft.com/office/officeart/2005/8/layout/process4"/>
    <dgm:cxn modelId="{FF90FBE1-CBE4-47ED-95CB-253398C1060E}" type="presParOf" srcId="{171705AB-35B1-4E8C-87DA-F135E67ACBEF}" destId="{D53A635E-55AB-4F30-900F-712412C827FA}" srcOrd="1" destOrd="0" presId="urn:microsoft.com/office/officeart/2005/8/layout/process4"/>
    <dgm:cxn modelId="{138547A9-59DC-4C4D-852B-FD0B6CE52E22}" type="presParOf" srcId="{171705AB-35B1-4E8C-87DA-F135E67ACBEF}" destId="{F07850C5-AAC5-47FD-9FB9-02E4AE3DD36D}" srcOrd="2" destOrd="0" presId="urn:microsoft.com/office/officeart/2005/8/layout/process4"/>
    <dgm:cxn modelId="{0512E69E-EC27-49B1-9185-429DA517E611}" type="presParOf" srcId="{F07850C5-AAC5-47FD-9FB9-02E4AE3DD36D}" destId="{40A1E8CD-B835-4EC0-B6EE-6B33C1284D74}" srcOrd="0" destOrd="0" presId="urn:microsoft.com/office/officeart/2005/8/layout/process4"/>
    <dgm:cxn modelId="{16BE6B2A-2993-4104-BAAB-09302DD896E3}" type="presParOf" srcId="{F07850C5-AAC5-47FD-9FB9-02E4AE3DD36D}" destId="{FDC7CED8-4CA6-4EDD-9096-8F001159737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ECF83-FA43-4A04-9EF7-8BCAE9D20B90}">
      <dsp:nvSpPr>
        <dsp:cNvPr id="0" name=""/>
        <dsp:cNvSpPr/>
      </dsp:nvSpPr>
      <dsp:spPr>
        <a:xfrm>
          <a:off x="0" y="0"/>
          <a:ext cx="10515600" cy="616094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kern="1200" dirty="0" smtClean="0">
              <a:solidFill>
                <a:schemeClr val="tx1"/>
              </a:solidFill>
            </a:rPr>
            <a:t>В залежності від сфери виникнення: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0"/>
        <a:ext cx="10515600" cy="616094"/>
      </dsp:txXfrm>
    </dsp:sp>
    <dsp:sp modelId="{272BAA25-92B2-4E90-9BB0-EB36B8B955D4}">
      <dsp:nvSpPr>
        <dsp:cNvPr id="0" name=""/>
        <dsp:cNvSpPr/>
      </dsp:nvSpPr>
      <dsp:spPr>
        <a:xfrm>
          <a:off x="0" y="616094"/>
          <a:ext cx="5257799" cy="1293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b="1" i="1" u="sng" kern="1200" dirty="0" smtClean="0">
              <a:solidFill>
                <a:schemeClr val="tx1"/>
              </a:solidFill>
            </a:rPr>
            <a:t>Зовнішні</a:t>
          </a:r>
          <a:r>
            <a:rPr lang="uk-UA" sz="5900" b="1" i="0" kern="1200" dirty="0" smtClean="0">
              <a:solidFill>
                <a:schemeClr val="tx1"/>
              </a:solidFill>
            </a:rPr>
            <a:t> </a:t>
          </a:r>
          <a:endParaRPr lang="ru-RU" sz="5900" b="1" kern="1200" dirty="0">
            <a:solidFill>
              <a:schemeClr val="tx1"/>
            </a:solidFill>
          </a:endParaRPr>
        </a:p>
      </dsp:txBody>
      <dsp:txXfrm>
        <a:off x="0" y="616094"/>
        <a:ext cx="5257799" cy="1293798"/>
      </dsp:txXfrm>
    </dsp:sp>
    <dsp:sp modelId="{D64101D3-9E58-468E-9874-29E03C242816}">
      <dsp:nvSpPr>
        <dsp:cNvPr id="0" name=""/>
        <dsp:cNvSpPr/>
      </dsp:nvSpPr>
      <dsp:spPr>
        <a:xfrm>
          <a:off x="5257800" y="616094"/>
          <a:ext cx="5257799" cy="1293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b="1" i="1" u="sng" kern="1200" dirty="0" smtClean="0">
              <a:solidFill>
                <a:schemeClr val="tx1"/>
              </a:solidFill>
            </a:rPr>
            <a:t>Внутрішні</a:t>
          </a:r>
          <a:r>
            <a:rPr lang="uk-UA" sz="5900" b="1" i="0" kern="1200" dirty="0" smtClean="0">
              <a:solidFill>
                <a:schemeClr val="tx1"/>
              </a:solidFill>
            </a:rPr>
            <a:t> </a:t>
          </a:r>
          <a:endParaRPr lang="ru-RU" sz="5900" b="1" kern="1200" dirty="0">
            <a:solidFill>
              <a:schemeClr val="tx1"/>
            </a:solidFill>
          </a:endParaRPr>
        </a:p>
      </dsp:txBody>
      <dsp:txXfrm>
        <a:off x="5257800" y="616094"/>
        <a:ext cx="5257799" cy="1293798"/>
      </dsp:txXfrm>
    </dsp:sp>
    <dsp:sp modelId="{F2A525EC-1FD5-4F1F-A7C8-0445E5CB04AD}">
      <dsp:nvSpPr>
        <dsp:cNvPr id="0" name=""/>
        <dsp:cNvSpPr/>
      </dsp:nvSpPr>
      <dsp:spPr>
        <a:xfrm>
          <a:off x="0" y="1909892"/>
          <a:ext cx="10515600" cy="1437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139CA-7137-4BFD-AEB3-A508D7CB9C5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62B8-D00B-4581-BE2F-87D035381610}">
      <dsp:nvSpPr>
        <dsp:cNvPr id="0" name=""/>
        <dsp:cNvSpPr/>
      </dsp:nvSpPr>
      <dsp:spPr>
        <a:xfrm>
          <a:off x="604289" y="435133"/>
          <a:ext cx="1131367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</a:rPr>
            <a:t>Принцип пріоритетності розвитку сільського господарства</a:t>
          </a:r>
          <a:r>
            <a:rPr lang="uk-UA" sz="2700" kern="1200" dirty="0" smtClean="0">
              <a:solidFill>
                <a:schemeClr val="tx1"/>
              </a:solidFill>
            </a:rPr>
            <a:t>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604289" y="435133"/>
        <a:ext cx="11313673" cy="870267"/>
      </dsp:txXfrm>
    </dsp:sp>
    <dsp:sp modelId="{A01E8BF9-C358-445C-9D75-41D04C1E60A5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4077A-675D-47B2-860A-BA840F30D3A2}">
      <dsp:nvSpPr>
        <dsp:cNvPr id="0" name=""/>
        <dsp:cNvSpPr/>
      </dsp:nvSpPr>
      <dsp:spPr>
        <a:xfrm>
          <a:off x="920631" y="1740535"/>
          <a:ext cx="10997331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</a:rPr>
            <a:t>Принцип забезпечення продовольчої безпеки держави</a:t>
          </a:r>
          <a:r>
            <a:rPr lang="uk-UA" sz="2700" kern="1200" dirty="0" smtClean="0">
              <a:solidFill>
                <a:schemeClr val="tx1"/>
              </a:solidFill>
            </a:rPr>
            <a:t>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920631" y="1740535"/>
        <a:ext cx="10997331" cy="870267"/>
      </dsp:txXfrm>
    </dsp:sp>
    <dsp:sp modelId="{719D1D82-F2EE-4056-B156-3406E529D5D2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A21A0-78B0-4D5D-A61D-52A359C97B7B}">
      <dsp:nvSpPr>
        <dsp:cNvPr id="0" name=""/>
        <dsp:cNvSpPr/>
      </dsp:nvSpPr>
      <dsp:spPr>
        <a:xfrm>
          <a:off x="604289" y="3045936"/>
          <a:ext cx="1131367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tx1"/>
              </a:solidFill>
            </a:rPr>
            <a:t>Принцип урахування особливостей сільськогосподарської діяльності.</a:t>
          </a:r>
          <a:r>
            <a:rPr lang="uk-UA" sz="2700" kern="1200" dirty="0" smtClean="0">
              <a:solidFill>
                <a:schemeClr val="tx1"/>
              </a:solidFill>
            </a:rPr>
            <a:t>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604289" y="3045936"/>
        <a:ext cx="11313673" cy="870267"/>
      </dsp:txXfrm>
    </dsp:sp>
    <dsp:sp modelId="{7AC6874C-62BB-4CDD-AC5B-CA059987DF3E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6F52-BC31-4B95-8BA0-CE33A8608288}">
      <dsp:nvSpPr>
        <dsp:cNvPr id="0" name=""/>
        <dsp:cNvSpPr/>
      </dsp:nvSpPr>
      <dsp:spPr>
        <a:xfrm>
          <a:off x="-7187770" y="-1099238"/>
          <a:ext cx="8558001" cy="8558001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55550-A7D9-42DF-8537-EFEEE1013380}">
      <dsp:nvSpPr>
        <dsp:cNvPr id="0" name=""/>
        <dsp:cNvSpPr/>
      </dsp:nvSpPr>
      <dsp:spPr>
        <a:xfrm>
          <a:off x="882702" y="635952"/>
          <a:ext cx="10737348" cy="1271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575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tx1"/>
              </a:solidFill>
            </a:rPr>
            <a:t>Принцип вільного обрання селянами форм і напрямів сільськогосподарської діяльності</a:t>
          </a:r>
          <a:r>
            <a:rPr lang="uk-UA" sz="3800" kern="1200" dirty="0" smtClean="0">
              <a:solidFill>
                <a:schemeClr val="tx1"/>
              </a:solidFill>
            </a:rPr>
            <a:t> 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882702" y="635952"/>
        <a:ext cx="10737348" cy="1271905"/>
      </dsp:txXfrm>
    </dsp:sp>
    <dsp:sp modelId="{D9C1355A-0A2D-4962-9266-95B0BAE5E489}">
      <dsp:nvSpPr>
        <dsp:cNvPr id="0" name=""/>
        <dsp:cNvSpPr/>
      </dsp:nvSpPr>
      <dsp:spPr>
        <a:xfrm>
          <a:off x="87761" y="476964"/>
          <a:ext cx="1589881" cy="1589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CB604-8EC6-4664-87F4-86E2F9E8A24F}">
      <dsp:nvSpPr>
        <dsp:cNvPr id="0" name=""/>
        <dsp:cNvSpPr/>
      </dsp:nvSpPr>
      <dsp:spPr>
        <a:xfrm>
          <a:off x="1345039" y="2543810"/>
          <a:ext cx="10275011" cy="1271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575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tx1"/>
              </a:solidFill>
            </a:rPr>
            <a:t>Принцип забезпечення рівності учасників аграрних правовідносин</a:t>
          </a:r>
          <a:r>
            <a:rPr lang="uk-UA" sz="3800" kern="1200" dirty="0" smtClean="0">
              <a:solidFill>
                <a:schemeClr val="tx1"/>
              </a:solidFill>
            </a:rPr>
            <a:t>. 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1345039" y="2543810"/>
        <a:ext cx="10275011" cy="1271905"/>
      </dsp:txXfrm>
    </dsp:sp>
    <dsp:sp modelId="{C687B923-DA13-4575-8CB2-3FC6E267FDAA}">
      <dsp:nvSpPr>
        <dsp:cNvPr id="0" name=""/>
        <dsp:cNvSpPr/>
      </dsp:nvSpPr>
      <dsp:spPr>
        <a:xfrm>
          <a:off x="550098" y="2384821"/>
          <a:ext cx="1589881" cy="1589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B30CF-666D-4CBA-A6C3-4DFA4D5B7C16}">
      <dsp:nvSpPr>
        <dsp:cNvPr id="0" name=""/>
        <dsp:cNvSpPr/>
      </dsp:nvSpPr>
      <dsp:spPr>
        <a:xfrm>
          <a:off x="882702" y="4451667"/>
          <a:ext cx="10737348" cy="1271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575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tx1"/>
              </a:solidFill>
            </a:rPr>
            <a:t>Принцип аграрного протекціонізму</a:t>
          </a:r>
          <a:r>
            <a:rPr lang="uk-UA" sz="3800" kern="1200" dirty="0" smtClean="0">
              <a:solidFill>
                <a:schemeClr val="tx1"/>
              </a:solidFill>
            </a:rPr>
            <a:t> 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882702" y="4451667"/>
        <a:ext cx="10737348" cy="1271905"/>
      </dsp:txXfrm>
    </dsp:sp>
    <dsp:sp modelId="{32500E2F-A137-424C-8E44-D9FBC993D73F}">
      <dsp:nvSpPr>
        <dsp:cNvPr id="0" name=""/>
        <dsp:cNvSpPr/>
      </dsp:nvSpPr>
      <dsp:spPr>
        <a:xfrm>
          <a:off x="87761" y="4292679"/>
          <a:ext cx="1589881" cy="1589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09B47-63FB-4950-A726-EF526C910554}">
      <dsp:nvSpPr>
        <dsp:cNvPr id="0" name=""/>
        <dsp:cNvSpPr/>
      </dsp:nvSpPr>
      <dsp:spPr>
        <a:xfrm>
          <a:off x="-6527820" y="-998731"/>
          <a:ext cx="7772644" cy="7772644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B15D2-C62C-42A5-9242-2DC3C23AA2DA}">
      <dsp:nvSpPr>
        <dsp:cNvPr id="0" name=""/>
        <dsp:cNvSpPr/>
      </dsp:nvSpPr>
      <dsp:spPr>
        <a:xfrm>
          <a:off x="801595" y="577518"/>
          <a:ext cx="9634307" cy="1155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81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Принцип пріоритетності соціального розвитку села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01595" y="577518"/>
        <a:ext cx="9634307" cy="1155036"/>
      </dsp:txXfrm>
    </dsp:sp>
    <dsp:sp modelId="{F9E1FA82-B767-4004-964F-F28307E59580}">
      <dsp:nvSpPr>
        <dsp:cNvPr id="0" name=""/>
        <dsp:cNvSpPr/>
      </dsp:nvSpPr>
      <dsp:spPr>
        <a:xfrm>
          <a:off x="79697" y="433138"/>
          <a:ext cx="1443795" cy="144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9FCE0-DBC0-4B7D-B99B-52B04F3C03D6}">
      <dsp:nvSpPr>
        <dsp:cNvPr id="0" name=""/>
        <dsp:cNvSpPr/>
      </dsp:nvSpPr>
      <dsp:spPr>
        <a:xfrm>
          <a:off x="1221450" y="2310072"/>
          <a:ext cx="9214451" cy="1155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81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Принцип екологізації сільського господарства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21450" y="2310072"/>
        <a:ext cx="9214451" cy="1155036"/>
      </dsp:txXfrm>
    </dsp:sp>
    <dsp:sp modelId="{24286732-0BC0-4C86-BC5B-563E1C099654}">
      <dsp:nvSpPr>
        <dsp:cNvPr id="0" name=""/>
        <dsp:cNvSpPr/>
      </dsp:nvSpPr>
      <dsp:spPr>
        <a:xfrm>
          <a:off x="499553" y="2165693"/>
          <a:ext cx="1443795" cy="144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6104-671A-464B-8577-860885AD7AB1}">
      <dsp:nvSpPr>
        <dsp:cNvPr id="0" name=""/>
        <dsp:cNvSpPr/>
      </dsp:nvSpPr>
      <dsp:spPr>
        <a:xfrm>
          <a:off x="801595" y="4042627"/>
          <a:ext cx="9634307" cy="1155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81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Принцип запозичення позитивного досвіду правового регулювання аграрних відносин зарубіжними країнами.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01595" y="4042627"/>
        <a:ext cx="9634307" cy="1155036"/>
      </dsp:txXfrm>
    </dsp:sp>
    <dsp:sp modelId="{E173F0B4-FD4C-4392-BF3B-4267CF7B7117}">
      <dsp:nvSpPr>
        <dsp:cNvPr id="0" name=""/>
        <dsp:cNvSpPr/>
      </dsp:nvSpPr>
      <dsp:spPr>
        <a:xfrm>
          <a:off x="79697" y="3898247"/>
          <a:ext cx="1443795" cy="144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82BC2-84EB-48E4-93AA-2A35E8A6EC23}">
      <dsp:nvSpPr>
        <dsp:cNvPr id="0" name=""/>
        <dsp:cNvSpPr/>
      </dsp:nvSpPr>
      <dsp:spPr>
        <a:xfrm>
          <a:off x="0" y="3660596"/>
          <a:ext cx="11757891" cy="1201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встановлення обмежень використання земель за цільовим призначенням тощо.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3660596"/>
        <a:ext cx="11757891" cy="1201489"/>
      </dsp:txXfrm>
    </dsp:sp>
    <dsp:sp modelId="{289B8293-E18C-4F2E-80F5-66803F2B7128}">
      <dsp:nvSpPr>
        <dsp:cNvPr id="0" name=""/>
        <dsp:cNvSpPr/>
      </dsp:nvSpPr>
      <dsp:spPr>
        <a:xfrm rot="10800000">
          <a:off x="0" y="1830728"/>
          <a:ext cx="11757891" cy="18478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порядку проведення земельних аукціонів і конкурсів;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830728"/>
        <a:ext cx="11757891" cy="648609"/>
      </dsp:txXfrm>
    </dsp:sp>
    <dsp:sp modelId="{0CE54E24-1E87-48D2-9508-A2E063622954}">
      <dsp:nvSpPr>
        <dsp:cNvPr id="0" name=""/>
        <dsp:cNvSpPr/>
      </dsp:nvSpPr>
      <dsp:spPr>
        <a:xfrm>
          <a:off x="0" y="2479337"/>
          <a:ext cx="5878945" cy="552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земельного моніторингу;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79337"/>
        <a:ext cx="5878945" cy="552519"/>
      </dsp:txXfrm>
    </dsp:sp>
    <dsp:sp modelId="{307E4BED-9C06-4F6F-92A9-575E4BEA7CE4}">
      <dsp:nvSpPr>
        <dsp:cNvPr id="0" name=""/>
        <dsp:cNvSpPr/>
      </dsp:nvSpPr>
      <dsp:spPr>
        <a:xfrm>
          <a:off x="5878945" y="2479337"/>
          <a:ext cx="5878945" cy="552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здійснення землевпорядкування;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8945" y="2479337"/>
        <a:ext cx="5878945" cy="552519"/>
      </dsp:txXfrm>
    </dsp:sp>
    <dsp:sp modelId="{D53A635E-55AB-4F30-900F-712412C827FA}">
      <dsp:nvSpPr>
        <dsp:cNvPr id="0" name=""/>
        <dsp:cNvSpPr/>
      </dsp:nvSpPr>
      <dsp:spPr>
        <a:xfrm rot="10800000">
          <a:off x="0" y="859"/>
          <a:ext cx="11757891" cy="18478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Імперативний метод</a:t>
          </a:r>
          <a:r>
            <a:rPr lang="uk-UA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земельному праві застосовують у галузі управління використанням і охороною </a:t>
          </a:r>
          <a:r>
            <a:rPr 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земель: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59"/>
        <a:ext cx="11757891" cy="648609"/>
      </dsp:txXfrm>
    </dsp:sp>
    <dsp:sp modelId="{40A1E8CD-B835-4EC0-B6EE-6B33C1284D74}">
      <dsp:nvSpPr>
        <dsp:cNvPr id="0" name=""/>
        <dsp:cNvSpPr/>
      </dsp:nvSpPr>
      <dsp:spPr>
        <a:xfrm>
          <a:off x="0" y="649469"/>
          <a:ext cx="5878945" cy="552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порядку реалізації функцій державного управління;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9469"/>
        <a:ext cx="5878945" cy="552519"/>
      </dsp:txXfrm>
    </dsp:sp>
    <dsp:sp modelId="{FDC7CED8-4CA6-4EDD-9096-8F0011597370}">
      <dsp:nvSpPr>
        <dsp:cNvPr id="0" name=""/>
        <dsp:cNvSpPr/>
      </dsp:nvSpPr>
      <dsp:spPr>
        <a:xfrm>
          <a:off x="5878945" y="649469"/>
          <a:ext cx="5878945" cy="552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 державного земельного кадастру;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8945" y="649469"/>
        <a:ext cx="5878945" cy="55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778D-A0C4-4268-B38A-2E6F82FEA638}" type="datetimeFigureOut">
              <a:rPr lang="uk-UA" smtClean="0"/>
              <a:t>30.08.2023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C09E5-1117-4283-90A3-E3B3FF47A0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38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7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0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3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7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70CA-2FB2-4C9C-9FF6-DD507E87009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7E19-9411-4D57-AFBA-48EC0E1FA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3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71056"/>
            <a:ext cx="10418618" cy="28263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4800" dirty="0" smtClean="0">
                <a:latin typeface="Arial Black" panose="020B0A04020102020204" pitchFamily="34" charset="0"/>
              </a:rPr>
              <a:t>Теоретична </a:t>
            </a:r>
            <a:r>
              <a:rPr lang="uk-UA" sz="4800" smtClean="0">
                <a:latin typeface="Arial Black" panose="020B0A04020102020204" pitchFamily="34" charset="0"/>
              </a:rPr>
              <a:t>характеристика законодавства та права </a:t>
            </a:r>
            <a:br>
              <a:rPr lang="uk-UA" sz="4800" smtClean="0">
                <a:latin typeface="Arial Black" panose="020B0A04020102020204" pitchFamily="34" charset="0"/>
              </a:rPr>
            </a:br>
            <a:r>
              <a:rPr lang="uk-UA" sz="4800" smtClean="0">
                <a:latin typeface="Arial Black" panose="020B0A04020102020204" pitchFamily="34" charset="0"/>
              </a:rPr>
              <a:t>в </a:t>
            </a:r>
            <a:r>
              <a:rPr lang="uk-UA" sz="4800" dirty="0" smtClean="0">
                <a:latin typeface="Arial Black" panose="020B0A04020102020204" pitchFamily="34" charset="0"/>
              </a:rPr>
              <a:t>АПК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6181" y="5846618"/>
            <a:ext cx="2715491" cy="5749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4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pPr algn="ctr"/>
            <a:r>
              <a:rPr lang="uk-UA" b="1" i="1" dirty="0"/>
              <a:t>Класифікація аграрних правовідносин</a:t>
            </a:r>
            <a:r>
              <a:rPr lang="uk-UA" b="1" i="1" dirty="0" smtClean="0"/>
              <a:t>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486402"/>
              </p:ext>
            </p:extLst>
          </p:nvPr>
        </p:nvGraphicFramePr>
        <p:xfrm>
          <a:off x="838200" y="1714789"/>
          <a:ext cx="10515600" cy="205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четверенная стрелка 4"/>
          <p:cNvSpPr/>
          <p:nvPr/>
        </p:nvSpPr>
        <p:spPr>
          <a:xfrm>
            <a:off x="6236701" y="3870965"/>
            <a:ext cx="3335897" cy="1094510"/>
          </a:xfrm>
          <a:prstGeom prst="quad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58626" y="4162629"/>
            <a:ext cx="3536546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земельні </a:t>
            </a:r>
            <a:r>
              <a:rPr lang="uk-UA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6836" y="4938342"/>
            <a:ext cx="3528167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майнові відносини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201891" y="4867948"/>
            <a:ext cx="376843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трудові </a:t>
            </a:r>
            <a:r>
              <a:rPr lang="uk-UA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відносини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53950" y="5532589"/>
            <a:ext cx="438594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організаційно-управлінські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87072" y="6217204"/>
            <a:ext cx="572317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відносини з соціального розвитку </a:t>
            </a:r>
            <a:r>
              <a:rPr lang="uk-UA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села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13964" y="5453680"/>
            <a:ext cx="415636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Аграрні членські відносини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39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65125"/>
            <a:ext cx="11495314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uk-UA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аграрних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 є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2088139"/>
            <a:ext cx="2743274" cy="23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ÐµÑÐ¼Ðµ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4867986"/>
            <a:ext cx="2743273" cy="18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ÐÐ°ÑÑÐ¸Ð½ÐºÐ¸ Ð¿Ð¾ Ð·Ð°Ð¿ÑÐ¾ÑÑ ÑÐµÑÐ¼ÐµÑ"/>
          <p:cNvSpPr>
            <a:spLocks noChangeAspect="1" noChangeArrowheads="1"/>
          </p:cNvSpPr>
          <p:nvPr/>
        </p:nvSpPr>
        <p:spPr bwMode="auto">
          <a:xfrm>
            <a:off x="2923382" y="26882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018" y="2088140"/>
            <a:ext cx="2524125" cy="1809750"/>
          </a:xfrm>
          <a:prstGeom prst="rect">
            <a:avLst/>
          </a:prstGeom>
        </p:spPr>
      </p:pic>
      <p:pic>
        <p:nvPicPr>
          <p:cNvPr id="2056" name="Picture 8" descr="ÐÐ°ÑÑÐ¸Ð½ÐºÐ¸ Ð¿Ð¾ Ð·Ð°Ð¿ÑÐ¾ÑÑ ÑÐµÑÐ¼ÐµÑ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8" y="4544291"/>
            <a:ext cx="2623746" cy="19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3382" y="2274838"/>
            <a:ext cx="63816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сільськогосподарські підприємства (с\г кооперативи, фермерські господарства, с\г акціонерні товариства, СГ ТОВ, приватні, державні й комунальні с\г підприємства та ін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</a:p>
          <a:p>
            <a:pPr marL="342900" lvl="0" indent="-342900" algn="ctr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endParaRPr lang="ru-RU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 суб’єкти аграрного підприємництва, органи державної влади, органи місцевого самоврядування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ctr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endParaRPr lang="ru-RU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 особи (члени с\г підприємств та ї наймані працівники), а також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ті,які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ведуть ОСГ.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1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255191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об'єктом аграрних правовідносин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978568"/>
            <a:ext cx="2435225" cy="2291105"/>
          </a:xfrm>
          <a:prstGeom prst="rect">
            <a:avLst/>
          </a:prstGeom>
        </p:spPr>
      </p:pic>
      <p:pic>
        <p:nvPicPr>
          <p:cNvPr id="3080" name="Picture 8" descr="ÐÐ°ÑÑÐ¸Ð½ÐºÐ¸ Ð¿Ð¾ Ð·Ð°Ð¿ÑÐ¾ÑÑ Ð»ÑÑ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74" y="1164686"/>
            <a:ext cx="2646217" cy="2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ÑÐ°Ð²Ð¾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7" y="4308765"/>
            <a:ext cx="2471594" cy="24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ÐÐ°ÑÑÐ¸Ð½ÐºÐ¸ Ð¿Ð¾ Ð·Ð°Ð¿ÑÐ¾ÑÑ ÐºÐ¾ÑÐ¸ÑÐ½Ñ ÐºÐ¾Ð¿Ð°Ð»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018" y="4934852"/>
            <a:ext cx="3726873" cy="1847850"/>
          </a:xfrm>
          <a:prstGeom prst="rect">
            <a:avLst/>
          </a:prstGeom>
        </p:spPr>
      </p:pic>
      <p:pic>
        <p:nvPicPr>
          <p:cNvPr id="3088" name="Picture 16" descr="ÐÐ°ÑÑÐ¸Ð½ÐºÐ¸ Ð¿Ð¾ Ð·Ð°Ð¿ÑÐ¾ÑÑ ÐºÐ¾ÑÐ¾Ð²Ð¸ ÐºÐ¾Ð½Ñ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5124487"/>
            <a:ext cx="5056909" cy="18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90800" y="2136339"/>
            <a:ext cx="677487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810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земля (спеціальний об'єкт) з її неповторними якостями;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природні ресурси, як ліси, води, загальнопоширені корисні копалини тощо, характер і межі використання яких визначається спеціальним законодавством;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тварини;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земельних і майнових паїв (часток), а також права на них і виділення землі і майна в натурі.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02036" y="1164686"/>
            <a:ext cx="484632" cy="8719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2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838200" y="365125"/>
            <a:ext cx="10882745" cy="6382039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аграрних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 аграрні права й юридичні обов’язки їх учасників щодо організації та здійснення сільськогосподарської діяльності.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" y="337416"/>
            <a:ext cx="11623963" cy="1837748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аграрного права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прийомів і способів впливу на правовідносини в галузі сільськогосподарського виробництва.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72044" y="2175164"/>
            <a:ext cx="3449783" cy="33250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Імперативний метод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 метод владних приписів (наказів), який заснований на відносинах субординації (підпорядкування) одних суб’єктів іншим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2757053"/>
            <a:ext cx="7010400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Диспозитивний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метод, який заснований на рівності сторін і дає можливість вибору альтернативних варіантів поведінки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178968" y="4308902"/>
            <a:ext cx="81741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87491" y="4253345"/>
            <a:ext cx="484632" cy="928255"/>
          </a:xfrm>
          <a:prstGeom prst="downArrow">
            <a:avLst>
              <a:gd name="adj1" fmla="val 6143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739745" y="4142509"/>
            <a:ext cx="484632" cy="19052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99164" y="4996934"/>
            <a:ext cx="2729345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indent="38100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самостійних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рішень;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1193" y="5366266"/>
            <a:ext cx="290760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810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рекомендацій;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0730" y="6047715"/>
            <a:ext cx="37436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indent="3810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локальної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нормотворчості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263236"/>
            <a:ext cx="11977255" cy="16768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аграрного права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закріпленні у міжнародному та національному законодавстві основоположні засади, ідеї на яких ґрунтується механізм правового регулювання аграрних відносин.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63714"/>
              </p:ext>
            </p:extLst>
          </p:nvPr>
        </p:nvGraphicFramePr>
        <p:xfrm>
          <a:off x="111125" y="2241550"/>
          <a:ext cx="119776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52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2653" y="500062"/>
            <a:ext cx="512619" cy="13255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15719"/>
              </p:ext>
            </p:extLst>
          </p:nvPr>
        </p:nvGraphicFramePr>
        <p:xfrm>
          <a:off x="290513" y="234950"/>
          <a:ext cx="11707812" cy="63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07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3334999" y="290944"/>
            <a:ext cx="214745" cy="1108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37992"/>
              </p:ext>
            </p:extLst>
          </p:nvPr>
        </p:nvGraphicFramePr>
        <p:xfrm>
          <a:off x="838200" y="401781"/>
          <a:ext cx="10515600" cy="577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48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Поняття, предмет, методи та принципи земельного права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·ÐµÐ¼ÐµÐ»ÑÐ½Ðµ Ð¿ÑÐ°Ð²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801090"/>
            <a:ext cx="5056909" cy="4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1091" y="180109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81000" algn="ctr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Земельне </a:t>
            </a: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</a:p>
          <a:p>
            <a:pPr indent="381000" algn="ctr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галуззю права, яке являє собою систему правових норм, що регулюють земельні відносини з метою забезпечення </a:t>
            </a: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раціонального використання земель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</a:t>
            </a:r>
            <a:r>
              <a:rPr lang="uk-UA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 від негативного впливу, </a:t>
            </a: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 прав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 та юридичних осіб на землю та </a:t>
            </a: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додержання встановленого правопорядку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галузі земельних відносин.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7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відносини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суспільні відносини щодо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600" y="1825625"/>
            <a:ext cx="5486400" cy="47552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</a:t>
            </a:r>
            <a:r>
              <a:rPr lang="uk-UA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 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місцевого самоврядування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державної влади.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86946" y="1825625"/>
            <a:ext cx="5444836" cy="47552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 відносин </a:t>
            </a:r>
            <a:endParaRPr lang="uk-UA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 в межах території України,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 та права на них, у тому числі на земельні частки (паї)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7235"/>
            <a:ext cx="10515600" cy="29371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методи та принципи аграрного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Поняття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методи та принципи земельного права.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Поняття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методи екологічного права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887200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регулювання земельних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зі встановлених земельно-правовими нормами прав та обов'язків учасників зазначених відносин і застосування до них відповідних заходів.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283845"/>
              </p:ext>
            </p:extLst>
          </p:nvPr>
        </p:nvGraphicFramePr>
        <p:xfrm>
          <a:off x="332508" y="1995055"/>
          <a:ext cx="11757891" cy="486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92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942110" y="471055"/>
            <a:ext cx="9878290" cy="5705907"/>
          </a:xfrm>
          <a:prstGeom prst="ribbon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Диспозитивний метод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притаманний регулюванню стосунків власників земельних ділянок з приводу використання землі та самостійного господарювання на ній.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5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387927" y="942109"/>
            <a:ext cx="10861964" cy="529243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Рекомендаційний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правового регулювання полягає у наданні можливості альтернативної поведінки суб'єкта земельних відносин, коли суб'єкт має можливість самостійно вибрати спосіб своєї поведінки для досягнення поставленої мети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1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1218" y="720436"/>
            <a:ext cx="4620491" cy="46828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Санкціонований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тому, що рішення про реалізацію своїх земельних повноважень суб'єкт земельних відносин </a:t>
            </a:r>
            <a:r>
              <a:rPr lang="uk-UA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 самостійно. </a:t>
            </a: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0909" y="720436"/>
            <a:ext cx="4772891" cy="4585855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Делегований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регулювання полягає </a:t>
            </a:r>
            <a:r>
              <a:rPr lang="uk-UA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наданні прав і свобод суб'єктам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земельних відносин щодо того чи іншого кола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правомочностей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ÐÐ°ÑÑÐ¸Ð½ÐºÐ¸ Ð¿Ð¾ Ð·Ð°Ð¿ÑÐ¾ÑÑ ÐºÐ¾Ð¼Ð¿ÑÑÑÐµÑÐ½ÑÐ¹ ÑÐµÐ»Ð¾Ð²ÐµÑÐµ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4207670"/>
            <a:ext cx="3338945" cy="2580408"/>
          </a:xfrm>
          <a:prstGeom prst="rect">
            <a:avLst/>
          </a:prstGeom>
        </p:spPr>
      </p:pic>
      <p:pic>
        <p:nvPicPr>
          <p:cNvPr id="5124" name="Picture 4" descr="ÐÐ°ÑÑÐ¸Ð½ÐºÐ¸ Ð¿Ð¾ Ð·Ð°Ð¿ÑÐ¾ÑÑ ÐºÐ¾Ð¼Ð¿ÑÑÑÐµÑÐ½ÑÐ¹ ÑÐµÐ»Ð¾Ð²ÐµÑÐµ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8" y="4207670"/>
            <a:ext cx="3214255" cy="25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7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3" y="365125"/>
            <a:ext cx="11887200" cy="1671493"/>
          </a:xfr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права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 земельним законодавством основні керівні засади, які виражають сутність норм земельного права та головні напрями в галузі правового регулювання суспільних відносин, пов'язаних з раціональним використанням та ефективною охороною земельних ресурсів.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035" y="2535382"/>
            <a:ext cx="11416147" cy="5957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цільового і раціонального використання земель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8032" y="3222264"/>
            <a:ext cx="11416147" cy="557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встановлення особливого правового режиму земель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319" y="4090773"/>
            <a:ext cx="11416147" cy="6059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пріоритету сільськогосподарського використання земель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їх охорони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40318" y="4892173"/>
            <a:ext cx="11416147" cy="764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здійснення контролю за використанням та охороною земель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318" y="5851820"/>
            <a:ext cx="11416147" cy="7838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забезпечення захисту прав юридичних осіб та громадян на землю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9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11665527" cy="108960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Поняття, предмет, методи, принципи та система екологічного права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28" y="1842654"/>
            <a:ext cx="4488873" cy="41840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32764" y="2244436"/>
            <a:ext cx="540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Екологічне право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комплексна галузь права, якою регулюються суспільні відносини в галузі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охорони навколишнього природного середовища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природних ресурсів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екологічної безпеки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інтересах теперішнього і прийдешніх поколінь.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0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124694"/>
            <a:ext cx="11256819" cy="161780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екологічного права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правовідносини, які виникають в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використання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ресурсів,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навколишнього природного середовища та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екологічної безпеки.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579418"/>
            <a:ext cx="11776364" cy="493221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Види екологічних правовідносин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074" y="2182091"/>
            <a:ext cx="3671455" cy="252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Природоресурсні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правовідносини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виникають під час </a:t>
            </a:r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природних ресурсів,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як земля, вода, ліси, надра, тваринний і рослинний світ, атмосферне повітря;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0475" y="2234626"/>
            <a:ext cx="49045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правовідносини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3238" y="4218998"/>
            <a:ext cx="3408218" cy="2621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природоохоронні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правовідносини, що спрямовані на охорону навколишнього природного середовища, його окремих компонентів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84473" y="3366655"/>
            <a:ext cx="4627417" cy="3352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антропоохоронні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правовідносини, які спрямовані на охорону життя і здоров’я людини від шкідливого (небезпечного) довкілля, небезпечного антропогенного впливу та негативного впливу стихійних сил природи та природних явищ.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862947" y="198654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28657" y="2182091"/>
            <a:ext cx="616527" cy="576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6016336" y="3202857"/>
            <a:ext cx="581614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312729" y="3147729"/>
            <a:ext cx="484632" cy="678872"/>
          </a:xfrm>
          <a:prstGeom prst="downArrow">
            <a:avLst>
              <a:gd name="adj1" fmla="val 6143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4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екологічного права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 в його нормах основоположні ідеї, засади, риси, відповідно до яких здійснюється регулювання екологічних відносин.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83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забезпечення досягнення гармонійної взаємодії суспільства і природи. </a:t>
            </a:r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екологічної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безпеки;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закріплення приналежності природних ресурсів конкретним суб'єктам права для їх використання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раціонального й ефективного використання природних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ресурсів;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цільового використання природних об'єктів. </a:t>
            </a:r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стимулювання власників і користувачів природних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об'єктів;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стабільного (тривалого) використання природних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ресурсів;</a:t>
            </a: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правового забезпечення комплексного підходу до використання й відтворення </a:t>
            </a:r>
            <a:r>
              <a:rPr lang="uk-UA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</a:t>
            </a:r>
            <a:r>
              <a:rPr lang="uk-UA" sz="2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ресурсів.</a:t>
            </a:r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4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585"/>
            <a:ext cx="10515600" cy="9372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9682"/>
            <a:ext cx="10515600" cy="464942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права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структура права, яка складається з взаємозалежних норм,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розподілених за галузями, підгалузями та інститутами.</a:t>
            </a:r>
          </a:p>
          <a:p>
            <a:pPr marL="0" lvl="0" indent="0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права – сукупність юридичних норм, яка регулює якісно однорідну сферу суспільних відносин специфічним методом правового регулювання.</a:t>
            </a:r>
          </a:p>
          <a:p>
            <a:pPr marL="0" lvl="0" indent="0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системи на галузі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категоріях:</a:t>
            </a:r>
          </a:p>
          <a:p>
            <a:pPr marL="457200" lvl="0" indent="-4572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галузі права</a:t>
            </a:r>
          </a:p>
          <a:p>
            <a:pPr marL="514350" lvl="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правового регулювання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5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585"/>
            <a:ext cx="10515600" cy="9372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9682"/>
            <a:ext cx="10515600" cy="46494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права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упорядкованих певним чином нормативно-правових актів держави.</a:t>
            </a:r>
          </a:p>
          <a:p>
            <a:pPr marL="0" lvl="0" indent="0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права – сукупність юридичних норм, яка регулює якісно однорідну сферу суспільних відносин специфічним методом правового регулювання.</a:t>
            </a:r>
          </a:p>
          <a:p>
            <a:pPr marL="0" lvl="0" indent="0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системи на галузі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категоріях:</a:t>
            </a:r>
          </a:p>
          <a:p>
            <a:pPr marL="457200" lvl="0" indent="-4572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галузі права</a:t>
            </a:r>
          </a:p>
          <a:p>
            <a:pPr marL="514350" lvl="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правового регулювання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585"/>
            <a:ext cx="10515600" cy="937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Співідношення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«система права» та «система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9682"/>
            <a:ext cx="10515600" cy="49899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Система права і система законодавства співвідносяться між </a:t>
            </a:r>
            <a:r>
              <a:rPr lang="uk-UA" dirty="0" smtClean="0"/>
              <a:t>собою </a:t>
            </a:r>
            <a:r>
              <a:rPr lang="uk-UA" dirty="0"/>
              <a:t>як </a:t>
            </a:r>
            <a:r>
              <a:rPr lang="uk-UA" b="1" u="sng" dirty="0"/>
              <a:t>зміст</a:t>
            </a:r>
            <a:r>
              <a:rPr lang="uk-UA" dirty="0"/>
              <a:t> і </a:t>
            </a:r>
            <a:r>
              <a:rPr lang="uk-UA" b="1" u="sng" dirty="0"/>
              <a:t>форма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Відмінності:</a:t>
            </a:r>
          </a:p>
          <a:p>
            <a:pPr lvl="0"/>
            <a:r>
              <a:rPr lang="uk-UA" dirty="0" smtClean="0"/>
              <a:t>Система права є невидимою, оскільки відбиває внутрішню будову права, а система законодавства є видимою, зовнішньою формою системи права.</a:t>
            </a:r>
          </a:p>
          <a:p>
            <a:pPr lvl="0"/>
            <a:r>
              <a:rPr lang="uk-UA" dirty="0" smtClean="0"/>
              <a:t>Система </a:t>
            </a:r>
            <a:r>
              <a:rPr lang="uk-UA" dirty="0"/>
              <a:t>права є сукупністю правових норм, а система </a:t>
            </a:r>
            <a:r>
              <a:rPr lang="uk-UA" dirty="0" smtClean="0"/>
              <a:t>законодавства </a:t>
            </a:r>
            <a:r>
              <a:rPr lang="uk-UA" dirty="0"/>
              <a:t>— сукупністю нормативно-правових актів.</a:t>
            </a:r>
          </a:p>
          <a:p>
            <a:pPr lvl="0"/>
            <a:r>
              <a:rPr lang="uk-UA" dirty="0"/>
              <a:t>В системі права норми права </a:t>
            </a:r>
            <a:r>
              <a:rPr lang="uk-UA" dirty="0" err="1"/>
              <a:t>логічно</a:t>
            </a:r>
            <a:r>
              <a:rPr lang="uk-UA" dirty="0"/>
              <a:t> розподілені за галузями, підгалузями та інститутами. </a:t>
            </a:r>
            <a:endParaRPr lang="uk-UA" dirty="0" smtClean="0"/>
          </a:p>
          <a:p>
            <a:pPr lvl="0"/>
            <a:r>
              <a:rPr lang="uk-UA" dirty="0" smtClean="0"/>
              <a:t>У </a:t>
            </a:r>
            <a:r>
              <a:rPr lang="uk-UA" dirty="0"/>
              <a:t>системі законодавства нормативно-правові акти об'єднані за галузями законодавства, які поділені на інститути законодавства. </a:t>
            </a:r>
            <a:endParaRPr lang="uk-UA" dirty="0" smtClean="0"/>
          </a:p>
          <a:p>
            <a:pPr lvl="0"/>
            <a:r>
              <a:rPr lang="uk-UA" dirty="0" smtClean="0"/>
              <a:t>Первинний </a:t>
            </a:r>
            <a:r>
              <a:rPr lang="uk-UA" dirty="0"/>
              <a:t>елемент системи права — норма права зі своєю структурою: гіпотеза, диспозиція, санкція</a:t>
            </a:r>
            <a:r>
              <a:rPr lang="uk-UA" dirty="0" smtClean="0"/>
              <a:t>, а </a:t>
            </a:r>
            <a:r>
              <a:rPr lang="uk-UA" dirty="0"/>
              <a:t>первинний елемент </a:t>
            </a:r>
            <a:r>
              <a:rPr lang="uk-UA" dirty="0" smtClean="0"/>
              <a:t>системи </a:t>
            </a:r>
            <a:r>
              <a:rPr lang="uk-UA" dirty="0"/>
              <a:t>законодавства — стаття закону, яка містить нормативне </a:t>
            </a:r>
            <a:r>
              <a:rPr lang="uk-UA" dirty="0" smtClean="0"/>
              <a:t>розпорядження</a:t>
            </a:r>
            <a:r>
              <a:rPr lang="uk-UA" dirty="0"/>
              <a:t>, котре, як правило, </a:t>
            </a:r>
            <a:r>
              <a:rPr lang="uk-UA" dirty="0" smtClean="0"/>
              <a:t>     не </a:t>
            </a:r>
            <a:r>
              <a:rPr lang="uk-UA" dirty="0"/>
              <a:t>містить у собі всіх трьох структурних елементів логічної правової норми. </a:t>
            </a:r>
            <a:endParaRPr lang="uk-UA" dirty="0" smtClean="0"/>
          </a:p>
          <a:p>
            <a:pPr lvl="0"/>
            <a:r>
              <a:rPr lang="uk-UA" dirty="0" smtClean="0"/>
              <a:t>Структурні </a:t>
            </a:r>
            <a:r>
              <a:rPr lang="uk-UA" dirty="0"/>
              <a:t>елементи системи права не мають зовнішніх </a:t>
            </a:r>
            <a:r>
              <a:rPr lang="uk-UA" dirty="0" smtClean="0"/>
              <a:t>реквізитів</a:t>
            </a:r>
            <a:r>
              <a:rPr lang="uk-UA" dirty="0"/>
              <a:t>: назв розділів, статей, глав та інших частин, властивих закону. С</a:t>
            </a:r>
            <a:r>
              <a:rPr lang="uk-UA" dirty="0" smtClean="0"/>
              <a:t>труктурні </a:t>
            </a:r>
            <a:r>
              <a:rPr lang="uk-UA" dirty="0"/>
              <a:t>елементи системи законодавства (нормативно-правові </a:t>
            </a:r>
            <a:r>
              <a:rPr lang="uk-UA" dirty="0" err="1"/>
              <a:t>ак</a:t>
            </a:r>
            <a:r>
              <a:rPr lang="uk-UA" dirty="0"/>
              <a:t>- ти), як правило, мають назви </a:t>
            </a:r>
            <a:r>
              <a:rPr lang="uk-UA" dirty="0" smtClean="0"/>
              <a:t>    розділів</a:t>
            </a:r>
            <a:r>
              <a:rPr lang="uk-UA" dirty="0"/>
              <a:t>, глав, статей. </a:t>
            </a:r>
            <a:r>
              <a:rPr lang="uk-UA" dirty="0" smtClean="0"/>
              <a:t>принципів</a:t>
            </a:r>
            <a:r>
              <a:rPr lang="uk-UA" dirty="0"/>
              <a:t>, загальні норматив- ні визначення, що складають загальну частину тощо.</a:t>
            </a:r>
          </a:p>
          <a:p>
            <a:pPr marL="0" lv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9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18" y="1399310"/>
            <a:ext cx="1537855" cy="140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345" y="271584"/>
            <a:ext cx="3221182" cy="642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«аграрне право» 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41449" y="586008"/>
            <a:ext cx="16764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64527" y="21657"/>
            <a:ext cx="3658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введено у науковий обіг у 1908 р.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6658" y="344262"/>
            <a:ext cx="3712396" cy="8472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Професором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Рихардом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Хааком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3345" y="1145640"/>
            <a:ext cx="3113809" cy="14737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період дореволюційної Росії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41449" y="1540020"/>
            <a:ext cx="16764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29831" y="1249483"/>
            <a:ext cx="3809223" cy="13698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аграрне законодавство ототожнювалося з земельним законодавством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536" y="3097003"/>
            <a:ext cx="3167495" cy="963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20 – </a:t>
            </a:r>
            <a:r>
              <a:rPr lang="uk-UA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7508054" y="3097003"/>
            <a:ext cx="3630999" cy="9637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обіг термін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«селянське право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4541449" y="3189233"/>
            <a:ext cx="1676400" cy="5333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3345" y="4363781"/>
            <a:ext cx="3167495" cy="115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 </a:t>
            </a:r>
            <a:r>
              <a:rPr lang="uk-UA" dirty="0">
                <a:solidFill>
                  <a:schemeClr val="tx1"/>
                </a:solidFill>
              </a:rPr>
              <a:t>часів Радянського Союзу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4541449" y="4522253"/>
            <a:ext cx="1676400" cy="53333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08054" y="4230448"/>
            <a:ext cx="3630999" cy="1289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колгоспне право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3345" y="5846618"/>
            <a:ext cx="316749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Після проголошення незалежності України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V="1">
            <a:off x="4375194" y="6037150"/>
            <a:ext cx="1676400" cy="5333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8054" y="5807309"/>
            <a:ext cx="3630999" cy="8601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«аграрне право».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9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Аграрне право є самостійною галуззю права, що має комплексну природу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четверенная стрелка 3"/>
          <p:cNvSpPr/>
          <p:nvPr/>
        </p:nvSpPr>
        <p:spPr>
          <a:xfrm>
            <a:off x="4041178" y="2466109"/>
            <a:ext cx="3505200" cy="2281570"/>
          </a:xfrm>
          <a:prstGeom prst="quad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8248" y="2355859"/>
            <a:ext cx="2807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аграрно-майнові </a:t>
            </a:r>
          </a:p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правовідносини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49492" y="2355859"/>
            <a:ext cx="353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аграрно-трудові </a:t>
            </a:r>
          </a:p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правовідносини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3781" y="4985267"/>
            <a:ext cx="351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аграрно-управлінські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правовідносини.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2573" y="5151109"/>
            <a:ext cx="3518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т</a:t>
            </a:r>
            <a:r>
              <a:rPr lang="uk-UA" sz="2800" dirty="0" smtClean="0"/>
              <a:t>ощо.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8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457201" y="365125"/>
            <a:ext cx="10654144" cy="6271202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Аграрне право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самостійна галузь правової системи України, взаємопов’язана система правових норм, що регулює аграрні (земельні, майнові, трудові, організаційно – управлінські та ін.) суспільні відносини, що виникають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виробництві с\г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продукції, її переробці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реалізації, а також при здійсненні пов’язаної з ними іншої діяльності.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1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65125"/>
            <a:ext cx="11443855" cy="34310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аграрного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b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суспільні відносини, що виникають у зв’язку з утворенням та діяльністю с/г кооперативів, господарських товариств, фермерських господарств,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приватноорендних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підприємств, спільних с/г підприємств, асоціацій, спілок, інших с/г підприємств кооперативного і корпоративного типів, а також державних (комунальних) підприємств, що базуються на державній і комунальній власності, та багатогранні відносини, що виникають між ними і громадянами, які є їх членами чи учасниками, а також між громадянами-підприємцями.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/Ð³ ÐºÐ¾Ð¾Ð¿ÐµÑÐ°ÑÐ¸Ð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197928"/>
            <a:ext cx="3054429" cy="1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ÐµÑÐ¼ÐµÑÑÑÐºÐµ Ð³Ð¾ÑÐ¿Ð¾Ð´Ð°ÑÑÑÐ²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76" y="4132983"/>
            <a:ext cx="3172692" cy="20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ÐµÑÐ¼ÐµÑÑÑÐºÐµ Ð³Ð¾ÑÐ¿Ð¾Ð´Ð°ÑÑÑÐ²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88" y="4037518"/>
            <a:ext cx="3449784" cy="2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3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949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4949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1262</Words>
  <Application>Microsoft Office PowerPoint</Application>
  <PresentationFormat>Широкоэкранный</PresentationFormat>
  <Paragraphs>148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Тема Office</vt:lpstr>
      <vt:lpstr>Теоретична характеристика законодавства та права  в АПК</vt:lpstr>
      <vt:lpstr>План.</vt:lpstr>
      <vt:lpstr>Система права</vt:lpstr>
      <vt:lpstr>Система законодавства</vt:lpstr>
      <vt:lpstr>Співідношення понять «система права» та «система законодавства»</vt:lpstr>
      <vt:lpstr>Презентация PowerPoint</vt:lpstr>
      <vt:lpstr>Аграрне право є самостійною галуззю права, що має комплексну природу.</vt:lpstr>
      <vt:lpstr>Презентация PowerPoint</vt:lpstr>
      <vt:lpstr>Предмет аграрного права  - це суспільні відносини, що виникають у зв’язку з утворенням та діяльністю с/г кооперативів, господарських товариств, фермерських господарств, приватноорендних підприємств, спільних с/г підприємств, асоціацій, спілок, інших с/г підприємств кооперативного і корпоративного типів, а також державних (комунальних) підприємств, що базуються на державній і комунальній власності, та багатогранні відносини, що виникають між ними і громадянами, які є їх членами чи учасниками, а також між громадянами-підприємцями. </vt:lpstr>
      <vt:lpstr>Класифікація аграрних правовідносин:</vt:lpstr>
      <vt:lpstr>Суб'єктами  аграрних правовідносин є:</vt:lpstr>
      <vt:lpstr>Основним об'єктом аграрних правовідносин виступає:</vt:lpstr>
      <vt:lpstr>Презентация PowerPoint</vt:lpstr>
      <vt:lpstr>Метод аграрного права  - це сукупність прийомів і способів впливу на правовідносини в галузі сільськогосподарського виробництва.  </vt:lpstr>
      <vt:lpstr>Принципи аграрного права  - це закріпленні у міжнародному та національному законодавстві основоположні засади, ідеї на яких ґрунтується механізм правового регулювання аграрних відносин. </vt:lpstr>
      <vt:lpstr>Презентация PowerPoint</vt:lpstr>
      <vt:lpstr>Презентация PowerPoint</vt:lpstr>
      <vt:lpstr>2. Поняття, предмет, методи та принципи земельного права </vt:lpstr>
      <vt:lpstr>Земельні відносини   це суспільні відносини щодо володіння, користування і розпорядження землею</vt:lpstr>
      <vt:lpstr>Методи  правового регулювання земельних відносин  складаються зі встановлених земельно-правовими нормами прав та обов'язків учасників зазначених відносин і застосування до них відповідних заходів. </vt:lpstr>
      <vt:lpstr>Презентация PowerPoint</vt:lpstr>
      <vt:lpstr>Презентация PowerPoint</vt:lpstr>
      <vt:lpstr>Презентация PowerPoint</vt:lpstr>
      <vt:lpstr>Принципами земельного права  закріплені чинним земельним законодавством основні керівні засади, які виражають сутність норм земельного права та головні напрями в галузі правового регулювання суспільних відносин, пов'язаних з раціональним використанням та ефективною охороною земельних ресурсів. </vt:lpstr>
      <vt:lpstr>3. Поняття, предмет, методи, принципи та система екологічного права </vt:lpstr>
      <vt:lpstr>Предметом екологічного права є  екологічні правовідносини, які виникають в сфері використання природних ресурсів, охорони навколишнього природного середовища та забезпечення екологічної безпеки. </vt:lpstr>
      <vt:lpstr>Принципи екологічного права –  це виражені в його нормах основоположні ідеї, засади, риси, відповідно до яких здійснюється регулювання екологічних відносин.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аграрних, земельних та екологічних правовідносин.</dc:title>
  <dc:creator>SHOVKUN</dc:creator>
  <cp:lastModifiedBy>Admin</cp:lastModifiedBy>
  <cp:revision>50</cp:revision>
  <cp:lastPrinted>2020-11-03T13:56:41Z</cp:lastPrinted>
  <dcterms:created xsi:type="dcterms:W3CDTF">2019-09-15T14:48:07Z</dcterms:created>
  <dcterms:modified xsi:type="dcterms:W3CDTF">2023-08-30T11:01:15Z</dcterms:modified>
</cp:coreProperties>
</file>