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09" r:id="rId4"/>
    <p:sldId id="310" r:id="rId5"/>
    <p:sldId id="307" r:id="rId6"/>
    <p:sldId id="308" r:id="rId7"/>
    <p:sldId id="299" r:id="rId8"/>
    <p:sldId id="300" r:id="rId9"/>
    <p:sldId id="301" r:id="rId10"/>
    <p:sldId id="296" r:id="rId11"/>
    <p:sldId id="289" r:id="rId12"/>
    <p:sldId id="290" r:id="rId13"/>
    <p:sldId id="291" r:id="rId14"/>
    <p:sldId id="292" r:id="rId15"/>
    <p:sldId id="295" r:id="rId16"/>
    <p:sldId id="297" r:id="rId17"/>
    <p:sldId id="303" r:id="rId18"/>
    <p:sldId id="304" r:id="rId19"/>
    <p:sldId id="302" r:id="rId20"/>
    <p:sldId id="293" r:id="rId21"/>
    <p:sldId id="305" r:id="rId22"/>
    <p:sldId id="294" r:id="rId23"/>
    <p:sldId id="306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284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94" autoAdjust="0"/>
    <p:restoredTop sz="94660"/>
  </p:normalViewPr>
  <p:slideViewPr>
    <p:cSldViewPr snapToGrid="0">
      <p:cViewPr varScale="1">
        <p:scale>
          <a:sx n="53" d="100"/>
          <a:sy n="53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78A5B-C7EA-4601-A312-F86962672FC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54C0E8AB-BE86-42AD-BA37-F39EB49239C9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15AB1D3-53C1-4315-9CBD-256BDDD066A3}" type="parTrans" cxnId="{86CDB86F-5AC2-4FE8-A70C-99B3F9A932F7}">
      <dgm:prSet/>
      <dgm:spPr/>
      <dgm:t>
        <a:bodyPr/>
        <a:lstStyle/>
        <a:p>
          <a:endParaRPr lang="ru-RU"/>
        </a:p>
      </dgm:t>
    </dgm:pt>
    <dgm:pt modelId="{465AA86E-AE08-4A24-9940-955605F645F1}" type="sibTrans" cxnId="{86CDB86F-5AC2-4FE8-A70C-99B3F9A932F7}">
      <dgm:prSet/>
      <dgm:spPr/>
      <dgm:t>
        <a:bodyPr/>
        <a:lstStyle/>
        <a:p>
          <a:endParaRPr lang="ru-RU"/>
        </a:p>
      </dgm:t>
    </dgm:pt>
    <dgm:pt modelId="{5E2B805A-7C70-4826-BB1F-2E331FE2A7CE}" type="pres">
      <dgm:prSet presAssocID="{7BA78A5B-C7EA-4601-A312-F86962672FCD}" presName="diagram" presStyleCnt="0">
        <dgm:presLayoutVars>
          <dgm:dir/>
          <dgm:animLvl val="lvl"/>
          <dgm:resizeHandles val="exact"/>
        </dgm:presLayoutVars>
      </dgm:prSet>
      <dgm:spPr/>
    </dgm:pt>
    <dgm:pt modelId="{937C29A4-F920-4B4E-99A3-C3B4ECBF5407}" type="pres">
      <dgm:prSet presAssocID="{54C0E8AB-BE86-42AD-BA37-F39EB49239C9}" presName="compNode" presStyleCnt="0"/>
      <dgm:spPr/>
    </dgm:pt>
    <dgm:pt modelId="{73A52605-EC79-4901-B1BF-4A32C1714564}" type="pres">
      <dgm:prSet presAssocID="{54C0E8AB-BE86-42AD-BA37-F39EB49239C9}" presName="childRect" presStyleLbl="bgAcc1" presStyleIdx="0" presStyleCnt="1" custScaleX="133099" custScaleY="125136" custLinFactNeighborX="-781" custLinFactNeighborY="-11854">
        <dgm:presLayoutVars>
          <dgm:bulletEnabled val="1"/>
        </dgm:presLayoutVars>
      </dgm:prSet>
      <dgm:spPr/>
    </dgm:pt>
    <dgm:pt modelId="{6234B52A-BADF-4112-B943-BBBF3C1D009A}" type="pres">
      <dgm:prSet presAssocID="{54C0E8AB-BE86-42AD-BA37-F39EB49239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BECE2-5A5E-4E09-AD95-A2134CE51929}" type="pres">
      <dgm:prSet presAssocID="{54C0E8AB-BE86-42AD-BA37-F39EB49239C9}" presName="parentRect" presStyleLbl="alignNode1" presStyleIdx="0" presStyleCnt="1" custScaleX="263463"/>
      <dgm:spPr/>
      <dgm:t>
        <a:bodyPr/>
        <a:lstStyle/>
        <a:p>
          <a:endParaRPr lang="ru-RU"/>
        </a:p>
      </dgm:t>
    </dgm:pt>
    <dgm:pt modelId="{9AB8C5F0-34BA-41D2-9652-EB2A4104394D}" type="pres">
      <dgm:prSet presAssocID="{54C0E8AB-BE86-42AD-BA37-F39EB49239C9}" presName="adorn" presStyleLbl="fgAccFollowNode1" presStyleIdx="0" presStyleCnt="1" custScaleX="255045" custScaleY="231835" custLinFactX="-16432" custLinFactY="-88993" custLinFactNeighborX="-100000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A9BB11FA-DFAD-4A31-B2CE-25B7702119F2}" type="presOf" srcId="{54C0E8AB-BE86-42AD-BA37-F39EB49239C9}" destId="{6234B52A-BADF-4112-B943-BBBF3C1D009A}" srcOrd="0" destOrd="0" presId="urn:microsoft.com/office/officeart/2005/8/layout/bList2"/>
    <dgm:cxn modelId="{8DAD636F-0976-45D4-9946-4EC0631050C6}" type="presOf" srcId="{54C0E8AB-BE86-42AD-BA37-F39EB49239C9}" destId="{985BECE2-5A5E-4E09-AD95-A2134CE51929}" srcOrd="1" destOrd="0" presId="urn:microsoft.com/office/officeart/2005/8/layout/bList2"/>
    <dgm:cxn modelId="{018D4F94-A5D6-49A5-8C78-CB51E048938E}" type="presOf" srcId="{7BA78A5B-C7EA-4601-A312-F86962672FCD}" destId="{5E2B805A-7C70-4826-BB1F-2E331FE2A7CE}" srcOrd="0" destOrd="0" presId="urn:microsoft.com/office/officeart/2005/8/layout/bList2"/>
    <dgm:cxn modelId="{86CDB86F-5AC2-4FE8-A70C-99B3F9A932F7}" srcId="{7BA78A5B-C7EA-4601-A312-F86962672FCD}" destId="{54C0E8AB-BE86-42AD-BA37-F39EB49239C9}" srcOrd="0" destOrd="0" parTransId="{615AB1D3-53C1-4315-9CBD-256BDDD066A3}" sibTransId="{465AA86E-AE08-4A24-9940-955605F645F1}"/>
    <dgm:cxn modelId="{B13D44B5-F7F2-45A7-BDDB-712F97C61FE3}" type="presParOf" srcId="{5E2B805A-7C70-4826-BB1F-2E331FE2A7CE}" destId="{937C29A4-F920-4B4E-99A3-C3B4ECBF5407}" srcOrd="0" destOrd="0" presId="urn:microsoft.com/office/officeart/2005/8/layout/bList2"/>
    <dgm:cxn modelId="{EA90A257-8EC8-403B-AD26-0931224CFA86}" type="presParOf" srcId="{937C29A4-F920-4B4E-99A3-C3B4ECBF5407}" destId="{73A52605-EC79-4901-B1BF-4A32C1714564}" srcOrd="0" destOrd="0" presId="urn:microsoft.com/office/officeart/2005/8/layout/bList2"/>
    <dgm:cxn modelId="{1FED2261-2667-47ED-89B6-B7C956B51034}" type="presParOf" srcId="{937C29A4-F920-4B4E-99A3-C3B4ECBF5407}" destId="{6234B52A-BADF-4112-B943-BBBF3C1D009A}" srcOrd="1" destOrd="0" presId="urn:microsoft.com/office/officeart/2005/8/layout/bList2"/>
    <dgm:cxn modelId="{541D4333-6301-44F7-A24A-BFE5CC2FB22C}" type="presParOf" srcId="{937C29A4-F920-4B4E-99A3-C3B4ECBF5407}" destId="{985BECE2-5A5E-4E09-AD95-A2134CE51929}" srcOrd="2" destOrd="0" presId="urn:microsoft.com/office/officeart/2005/8/layout/bList2"/>
    <dgm:cxn modelId="{922F92C7-DE91-421C-B721-1927910246CE}" type="presParOf" srcId="{937C29A4-F920-4B4E-99A3-C3B4ECBF5407}" destId="{9AB8C5F0-34BA-41D2-9652-EB2A4104394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718BE-7E48-432B-8E2B-E52D70C53BAF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A5D442C8-A0B6-48A1-83E1-57B4357F3ABF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СУТЬ МЕТОДУ:</a:t>
          </a:r>
          <a:endParaRPr lang="ru-RU" sz="3200" b="1" dirty="0">
            <a:solidFill>
              <a:schemeClr val="tx1"/>
            </a:solidFill>
          </a:endParaRPr>
        </a:p>
      </dgm:t>
    </dgm:pt>
    <dgm:pt modelId="{04F32462-60F7-4A50-990C-EB0C1CE2ACDB}" type="parTrans" cxnId="{F305506F-F7EC-4D90-926C-24B1DDE20ED9}">
      <dgm:prSet/>
      <dgm:spPr/>
      <dgm:t>
        <a:bodyPr/>
        <a:lstStyle/>
        <a:p>
          <a:endParaRPr lang="ru-RU"/>
        </a:p>
      </dgm:t>
    </dgm:pt>
    <dgm:pt modelId="{ED56AFB2-F592-443F-913C-C198833FB735}" type="sibTrans" cxnId="{F305506F-F7EC-4D90-926C-24B1DDE20ED9}">
      <dgm:prSet/>
      <dgm:spPr/>
      <dgm:t>
        <a:bodyPr/>
        <a:lstStyle/>
        <a:p>
          <a:endParaRPr lang="ru-RU"/>
        </a:p>
      </dgm:t>
    </dgm:pt>
    <dgm:pt modelId="{94283017-3FF5-4F19-AC07-64659800BA66}">
      <dgm:prSet phldrT="[Текст]"/>
      <dgm:spPr/>
      <dgm:t>
        <a:bodyPr/>
        <a:lstStyle/>
        <a:p>
          <a:r>
            <a:rPr lang="uk-UA" dirty="0" smtClean="0"/>
            <a:t>Екстрагування </a:t>
          </a:r>
          <a:r>
            <a:rPr lang="en-US" dirty="0" smtClean="0"/>
            <a:t>n</a:t>
          </a:r>
          <a:r>
            <a:rPr lang="uk-UA" dirty="0" smtClean="0"/>
            <a:t>-гексаном або петролейним ефіром сухого залишку, одержаного за методом визначення вологи</a:t>
          </a:r>
          <a:endParaRPr lang="ru-RU" dirty="0"/>
        </a:p>
      </dgm:t>
    </dgm:pt>
    <dgm:pt modelId="{CCEF7BCE-7D9D-4EE0-85EE-B807CB8ADCC1}" type="parTrans" cxnId="{FDCC07D0-8839-4145-88C4-FF5D73B1343E}">
      <dgm:prSet/>
      <dgm:spPr/>
      <dgm:t>
        <a:bodyPr/>
        <a:lstStyle/>
        <a:p>
          <a:endParaRPr lang="ru-RU"/>
        </a:p>
      </dgm:t>
    </dgm:pt>
    <dgm:pt modelId="{0A34DDE3-2515-49C6-9A69-861C938278C8}" type="sibTrans" cxnId="{FDCC07D0-8839-4145-88C4-FF5D73B1343E}">
      <dgm:prSet/>
      <dgm:spPr/>
      <dgm:t>
        <a:bodyPr/>
        <a:lstStyle/>
        <a:p>
          <a:endParaRPr lang="ru-RU"/>
        </a:p>
      </dgm:t>
    </dgm:pt>
    <dgm:pt modelId="{1158F445-7898-4275-8E16-BDF09B4465D0}">
      <dgm:prSet phldrT="[Текст]"/>
      <dgm:spPr/>
      <dgm:t>
        <a:bodyPr/>
        <a:lstStyle/>
        <a:p>
          <a:r>
            <a:rPr lang="uk-UA" dirty="0" smtClean="0"/>
            <a:t>Видалення розчинника випаровуванням</a:t>
          </a:r>
          <a:endParaRPr lang="ru-RU" dirty="0"/>
        </a:p>
      </dgm:t>
    </dgm:pt>
    <dgm:pt modelId="{DEAF70A2-7463-4EE2-9947-D678CE41B69A}" type="parTrans" cxnId="{071B602E-DDA5-45BB-A3B4-D8FAD32696A6}">
      <dgm:prSet/>
      <dgm:spPr/>
      <dgm:t>
        <a:bodyPr/>
        <a:lstStyle/>
        <a:p>
          <a:endParaRPr lang="ru-RU"/>
        </a:p>
      </dgm:t>
    </dgm:pt>
    <dgm:pt modelId="{F9393C01-87BA-4036-BF04-76B353965568}" type="sibTrans" cxnId="{071B602E-DDA5-45BB-A3B4-D8FAD32696A6}">
      <dgm:prSet/>
      <dgm:spPr/>
      <dgm:t>
        <a:bodyPr/>
        <a:lstStyle/>
        <a:p>
          <a:endParaRPr lang="ru-RU"/>
        </a:p>
      </dgm:t>
    </dgm:pt>
    <dgm:pt modelId="{72C4625E-2478-411D-B314-5C942730CC05}">
      <dgm:prSet phldrT="[Текст]"/>
      <dgm:spPr/>
      <dgm:t>
        <a:bodyPr/>
        <a:lstStyle/>
        <a:p>
          <a:r>
            <a:rPr lang="uk-UA" dirty="0" smtClean="0"/>
            <a:t>Сушіння та зважування екстракту</a:t>
          </a:r>
          <a:endParaRPr lang="ru-RU" dirty="0"/>
        </a:p>
      </dgm:t>
    </dgm:pt>
    <dgm:pt modelId="{C3CE5093-8EA3-41FD-B359-FAA67A73AF2F}" type="parTrans" cxnId="{75C817FF-497A-41D4-8E82-4B0CFF1D6721}">
      <dgm:prSet/>
      <dgm:spPr/>
      <dgm:t>
        <a:bodyPr/>
        <a:lstStyle/>
        <a:p>
          <a:endParaRPr lang="ru-RU"/>
        </a:p>
      </dgm:t>
    </dgm:pt>
    <dgm:pt modelId="{0F5636CA-9964-4718-A32A-9F8EB3550D7E}" type="sibTrans" cxnId="{75C817FF-497A-41D4-8E82-4B0CFF1D6721}">
      <dgm:prSet/>
      <dgm:spPr/>
      <dgm:t>
        <a:bodyPr/>
        <a:lstStyle/>
        <a:p>
          <a:endParaRPr lang="ru-RU"/>
        </a:p>
      </dgm:t>
    </dgm:pt>
    <dgm:pt modelId="{33C2D172-BC40-4CF1-BE7D-5E2897432649}" type="pres">
      <dgm:prSet presAssocID="{D91718BE-7E48-432B-8E2B-E52D70C53BAF}" presName="Name0" presStyleCnt="0">
        <dgm:presLayoutVars>
          <dgm:dir/>
          <dgm:resizeHandles val="exact"/>
        </dgm:presLayoutVars>
      </dgm:prSet>
      <dgm:spPr/>
    </dgm:pt>
    <dgm:pt modelId="{9B3F177C-C874-4B2D-8D53-E1C6D5C66D7F}" type="pres">
      <dgm:prSet presAssocID="{A5D442C8-A0B6-48A1-83E1-57B4357F3A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F8600-AC53-4B8A-90F5-72E0A90D254B}" type="pres">
      <dgm:prSet presAssocID="{ED56AFB2-F592-443F-913C-C198833FB73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FDAFD90-CE41-425C-829E-A7C559AC4A3A}" type="pres">
      <dgm:prSet presAssocID="{ED56AFB2-F592-443F-913C-C198833FB73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719531F-DBFA-439B-9164-2A101FA0B438}" type="pres">
      <dgm:prSet presAssocID="{94283017-3FF5-4F19-AC07-64659800BA6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65825-6C83-4A96-A136-D6CD8DA42188}" type="pres">
      <dgm:prSet presAssocID="{0A34DDE3-2515-49C6-9A69-861C938278C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EF15655-EB5B-4FAF-82D0-2A9E0030B3EB}" type="pres">
      <dgm:prSet presAssocID="{0A34DDE3-2515-49C6-9A69-861C938278C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580AB05-AA81-43C3-85FB-EC020624078E}" type="pres">
      <dgm:prSet presAssocID="{1158F445-7898-4275-8E16-BDF09B4465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8BEFB-AFDC-45BC-BC59-1771E6FA4192}" type="pres">
      <dgm:prSet presAssocID="{F9393C01-87BA-4036-BF04-76B35396556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1E3BD0C-914C-4121-B314-D5A0DC26489A}" type="pres">
      <dgm:prSet presAssocID="{F9393C01-87BA-4036-BF04-76B35396556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414B038-7B06-4A65-955F-6803CB3394A7}" type="pres">
      <dgm:prSet presAssocID="{72C4625E-2478-411D-B314-5C942730CC0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42657-A677-49D2-9C61-101937F8B3C4}" type="presOf" srcId="{72C4625E-2478-411D-B314-5C942730CC05}" destId="{D414B038-7B06-4A65-955F-6803CB3394A7}" srcOrd="0" destOrd="0" presId="urn:microsoft.com/office/officeart/2005/8/layout/process1"/>
    <dgm:cxn modelId="{8A2FE482-5796-478E-8819-31A91DA7D41F}" type="presOf" srcId="{0A34DDE3-2515-49C6-9A69-861C938278C8}" destId="{71A65825-6C83-4A96-A136-D6CD8DA42188}" srcOrd="0" destOrd="0" presId="urn:microsoft.com/office/officeart/2005/8/layout/process1"/>
    <dgm:cxn modelId="{F305506F-F7EC-4D90-926C-24B1DDE20ED9}" srcId="{D91718BE-7E48-432B-8E2B-E52D70C53BAF}" destId="{A5D442C8-A0B6-48A1-83E1-57B4357F3ABF}" srcOrd="0" destOrd="0" parTransId="{04F32462-60F7-4A50-990C-EB0C1CE2ACDB}" sibTransId="{ED56AFB2-F592-443F-913C-C198833FB735}"/>
    <dgm:cxn modelId="{6D0C3CB0-E5E1-48EA-BFE9-8BB22CFD33A4}" type="presOf" srcId="{ED56AFB2-F592-443F-913C-C198833FB735}" destId="{960F8600-AC53-4B8A-90F5-72E0A90D254B}" srcOrd="0" destOrd="0" presId="urn:microsoft.com/office/officeart/2005/8/layout/process1"/>
    <dgm:cxn modelId="{676612FB-9498-4BA2-8C4D-2D1A93199C09}" type="presOf" srcId="{0A34DDE3-2515-49C6-9A69-861C938278C8}" destId="{8EF15655-EB5B-4FAF-82D0-2A9E0030B3EB}" srcOrd="1" destOrd="0" presId="urn:microsoft.com/office/officeart/2005/8/layout/process1"/>
    <dgm:cxn modelId="{FDCC07D0-8839-4145-88C4-FF5D73B1343E}" srcId="{D91718BE-7E48-432B-8E2B-E52D70C53BAF}" destId="{94283017-3FF5-4F19-AC07-64659800BA66}" srcOrd="1" destOrd="0" parTransId="{CCEF7BCE-7D9D-4EE0-85EE-B807CB8ADCC1}" sibTransId="{0A34DDE3-2515-49C6-9A69-861C938278C8}"/>
    <dgm:cxn modelId="{794407DA-8138-482E-B0D5-8389A9B23A4B}" type="presOf" srcId="{F9393C01-87BA-4036-BF04-76B353965568}" destId="{C6E8BEFB-AFDC-45BC-BC59-1771E6FA4192}" srcOrd="0" destOrd="0" presId="urn:microsoft.com/office/officeart/2005/8/layout/process1"/>
    <dgm:cxn modelId="{58B3948B-45AA-4DEB-85F2-055E9953B768}" type="presOf" srcId="{ED56AFB2-F592-443F-913C-C198833FB735}" destId="{5FDAFD90-CE41-425C-829E-A7C559AC4A3A}" srcOrd="1" destOrd="0" presId="urn:microsoft.com/office/officeart/2005/8/layout/process1"/>
    <dgm:cxn modelId="{6EF4F01B-8841-4DBD-AC92-C0338E234BF5}" type="presOf" srcId="{D91718BE-7E48-432B-8E2B-E52D70C53BAF}" destId="{33C2D172-BC40-4CF1-BE7D-5E2897432649}" srcOrd="0" destOrd="0" presId="urn:microsoft.com/office/officeart/2005/8/layout/process1"/>
    <dgm:cxn modelId="{75C817FF-497A-41D4-8E82-4B0CFF1D6721}" srcId="{D91718BE-7E48-432B-8E2B-E52D70C53BAF}" destId="{72C4625E-2478-411D-B314-5C942730CC05}" srcOrd="3" destOrd="0" parTransId="{C3CE5093-8EA3-41FD-B359-FAA67A73AF2F}" sibTransId="{0F5636CA-9964-4718-A32A-9F8EB3550D7E}"/>
    <dgm:cxn modelId="{071B602E-DDA5-45BB-A3B4-D8FAD32696A6}" srcId="{D91718BE-7E48-432B-8E2B-E52D70C53BAF}" destId="{1158F445-7898-4275-8E16-BDF09B4465D0}" srcOrd="2" destOrd="0" parTransId="{DEAF70A2-7463-4EE2-9947-D678CE41B69A}" sibTransId="{F9393C01-87BA-4036-BF04-76B353965568}"/>
    <dgm:cxn modelId="{ABD8D640-C15E-47D3-AC4F-B520CB464041}" type="presOf" srcId="{F9393C01-87BA-4036-BF04-76B353965568}" destId="{71E3BD0C-914C-4121-B314-D5A0DC26489A}" srcOrd="1" destOrd="0" presId="urn:microsoft.com/office/officeart/2005/8/layout/process1"/>
    <dgm:cxn modelId="{38098774-447D-42F1-B960-6A5AD9C83BC0}" type="presOf" srcId="{94283017-3FF5-4F19-AC07-64659800BA66}" destId="{9719531F-DBFA-439B-9164-2A101FA0B438}" srcOrd="0" destOrd="0" presId="urn:microsoft.com/office/officeart/2005/8/layout/process1"/>
    <dgm:cxn modelId="{DA1B2922-6A9C-4E0F-8C77-92227A8B818B}" type="presOf" srcId="{1158F445-7898-4275-8E16-BDF09B4465D0}" destId="{3580AB05-AA81-43C3-85FB-EC020624078E}" srcOrd="0" destOrd="0" presId="urn:microsoft.com/office/officeart/2005/8/layout/process1"/>
    <dgm:cxn modelId="{ACD53848-E46A-400A-89ED-A896A53EE478}" type="presOf" srcId="{A5D442C8-A0B6-48A1-83E1-57B4357F3ABF}" destId="{9B3F177C-C874-4B2D-8D53-E1C6D5C66D7F}" srcOrd="0" destOrd="0" presId="urn:microsoft.com/office/officeart/2005/8/layout/process1"/>
    <dgm:cxn modelId="{C2D16CDA-E667-43B2-AB18-75E1D92340D8}" type="presParOf" srcId="{33C2D172-BC40-4CF1-BE7D-5E2897432649}" destId="{9B3F177C-C874-4B2D-8D53-E1C6D5C66D7F}" srcOrd="0" destOrd="0" presId="urn:microsoft.com/office/officeart/2005/8/layout/process1"/>
    <dgm:cxn modelId="{B4993E79-7688-46E9-BB68-86130177D49B}" type="presParOf" srcId="{33C2D172-BC40-4CF1-BE7D-5E2897432649}" destId="{960F8600-AC53-4B8A-90F5-72E0A90D254B}" srcOrd="1" destOrd="0" presId="urn:microsoft.com/office/officeart/2005/8/layout/process1"/>
    <dgm:cxn modelId="{09FA7F4B-167B-434E-AFE3-6807D3E5FF16}" type="presParOf" srcId="{960F8600-AC53-4B8A-90F5-72E0A90D254B}" destId="{5FDAFD90-CE41-425C-829E-A7C559AC4A3A}" srcOrd="0" destOrd="0" presId="urn:microsoft.com/office/officeart/2005/8/layout/process1"/>
    <dgm:cxn modelId="{9BCB191B-06C9-4707-BC2E-4A69A7B0E4AB}" type="presParOf" srcId="{33C2D172-BC40-4CF1-BE7D-5E2897432649}" destId="{9719531F-DBFA-439B-9164-2A101FA0B438}" srcOrd="2" destOrd="0" presId="urn:microsoft.com/office/officeart/2005/8/layout/process1"/>
    <dgm:cxn modelId="{64AD01EE-2038-4D57-9A6A-09C3CF0F35B9}" type="presParOf" srcId="{33C2D172-BC40-4CF1-BE7D-5E2897432649}" destId="{71A65825-6C83-4A96-A136-D6CD8DA42188}" srcOrd="3" destOrd="0" presId="urn:microsoft.com/office/officeart/2005/8/layout/process1"/>
    <dgm:cxn modelId="{8FEED50B-C2E8-4682-9E23-07C1C35F93EF}" type="presParOf" srcId="{71A65825-6C83-4A96-A136-D6CD8DA42188}" destId="{8EF15655-EB5B-4FAF-82D0-2A9E0030B3EB}" srcOrd="0" destOrd="0" presId="urn:microsoft.com/office/officeart/2005/8/layout/process1"/>
    <dgm:cxn modelId="{977309C2-DAB0-4C9E-A162-40CDAE4CBF1E}" type="presParOf" srcId="{33C2D172-BC40-4CF1-BE7D-5E2897432649}" destId="{3580AB05-AA81-43C3-85FB-EC020624078E}" srcOrd="4" destOrd="0" presId="urn:microsoft.com/office/officeart/2005/8/layout/process1"/>
    <dgm:cxn modelId="{15EBA7A6-1930-454F-940C-ADE65D61925D}" type="presParOf" srcId="{33C2D172-BC40-4CF1-BE7D-5E2897432649}" destId="{C6E8BEFB-AFDC-45BC-BC59-1771E6FA4192}" srcOrd="5" destOrd="0" presId="urn:microsoft.com/office/officeart/2005/8/layout/process1"/>
    <dgm:cxn modelId="{A9779C80-A808-4967-BC18-9E83D1C95C7C}" type="presParOf" srcId="{C6E8BEFB-AFDC-45BC-BC59-1771E6FA4192}" destId="{71E3BD0C-914C-4121-B314-D5A0DC26489A}" srcOrd="0" destOrd="0" presId="urn:microsoft.com/office/officeart/2005/8/layout/process1"/>
    <dgm:cxn modelId="{C53AF26E-0419-461F-ADBB-43517B53F66C}" type="presParOf" srcId="{33C2D172-BC40-4CF1-BE7D-5E2897432649}" destId="{D414B038-7B06-4A65-955F-6803CB3394A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DBEFFB-2D2F-4BEA-9665-2D400D8014EC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7F37EA-4C2C-430E-B575-FAA2AE5E615D}">
      <dgm:prSet phldrT="[Текст]"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</a:rPr>
            <a:t>5-8 г проби (зразку) висушують згідно </a:t>
          </a:r>
          <a:r>
            <a:rPr lang="en-US" sz="2200" dirty="0" smtClean="0">
              <a:solidFill>
                <a:schemeClr val="tx1"/>
              </a:solidFill>
            </a:rPr>
            <a:t>ISO 1442</a:t>
          </a:r>
          <a:endParaRPr lang="ru-RU" sz="2200" dirty="0">
            <a:solidFill>
              <a:schemeClr val="tx1"/>
            </a:solidFill>
          </a:endParaRPr>
        </a:p>
      </dgm:t>
    </dgm:pt>
    <dgm:pt modelId="{9A5F70F9-8DDB-49B7-88E7-2941C9AB7441}" type="parTrans" cxnId="{44D3435B-21CB-495A-B9A9-D207638610FB}">
      <dgm:prSet/>
      <dgm:spPr/>
      <dgm:t>
        <a:bodyPr/>
        <a:lstStyle/>
        <a:p>
          <a:endParaRPr lang="ru-RU" sz="2200">
            <a:solidFill>
              <a:schemeClr val="tx1"/>
            </a:solidFill>
          </a:endParaRPr>
        </a:p>
      </dgm:t>
    </dgm:pt>
    <dgm:pt modelId="{7C05E320-EBE7-489A-B28C-AE6504BD65A7}" type="sibTrans" cxnId="{44D3435B-21CB-495A-B9A9-D207638610FB}">
      <dgm:prSet/>
      <dgm:spPr/>
      <dgm:t>
        <a:bodyPr/>
        <a:lstStyle/>
        <a:p>
          <a:endParaRPr lang="ru-RU" sz="2200">
            <a:solidFill>
              <a:schemeClr val="tx1"/>
            </a:solidFill>
          </a:endParaRPr>
        </a:p>
      </dgm:t>
    </dgm:pt>
    <dgm:pt modelId="{ADDDF7BE-8F43-488D-8944-C4A6ADBC99FC}">
      <dgm:prSet phldrT="[Текст]"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</a:rPr>
            <a:t>Висушують колбу екстракційного апарату (1 год при 103 С), охолоджують до кімнатної температури та зважують</a:t>
          </a:r>
          <a:endParaRPr lang="ru-RU" sz="2200" dirty="0">
            <a:solidFill>
              <a:schemeClr val="tx1"/>
            </a:solidFill>
          </a:endParaRPr>
        </a:p>
      </dgm:t>
    </dgm:pt>
    <dgm:pt modelId="{C5F20DCD-2CDD-4C01-A0C9-2581A06171F3}" type="parTrans" cxnId="{990FFC30-ED2B-4CA4-9899-4A3A5B98570D}">
      <dgm:prSet/>
      <dgm:spPr/>
      <dgm:t>
        <a:bodyPr/>
        <a:lstStyle/>
        <a:p>
          <a:endParaRPr lang="ru-RU" sz="2200">
            <a:solidFill>
              <a:schemeClr val="tx1"/>
            </a:solidFill>
          </a:endParaRPr>
        </a:p>
      </dgm:t>
    </dgm:pt>
    <dgm:pt modelId="{E8FE739D-5BEF-4A64-92DE-B90986132D01}" type="sibTrans" cxnId="{990FFC30-ED2B-4CA4-9899-4A3A5B98570D}">
      <dgm:prSet/>
      <dgm:spPr/>
      <dgm:t>
        <a:bodyPr/>
        <a:lstStyle/>
        <a:p>
          <a:endParaRPr lang="ru-RU" sz="2200">
            <a:solidFill>
              <a:schemeClr val="tx1"/>
            </a:solidFill>
          </a:endParaRPr>
        </a:p>
      </dgm:t>
    </dgm:pt>
    <dgm:pt modelId="{69314830-8255-4061-A457-D0B51063D81A}">
      <dgm:prSet phldrT="[Текст]"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</a:rPr>
            <a:t>Висушену пробу поміщають в екстракційну гільзу, закривають </a:t>
          </a:r>
          <a:r>
            <a:rPr lang="uk-UA" sz="2200" dirty="0" err="1" smtClean="0">
              <a:solidFill>
                <a:schemeClr val="tx1"/>
              </a:solidFill>
            </a:rPr>
            <a:t>ватою</a:t>
          </a:r>
          <a:endParaRPr lang="ru-RU" sz="2200" dirty="0">
            <a:solidFill>
              <a:schemeClr val="tx1"/>
            </a:solidFill>
          </a:endParaRPr>
        </a:p>
      </dgm:t>
    </dgm:pt>
    <dgm:pt modelId="{E01837A3-8A6E-4156-BDE0-E2024B1DBF22}" type="parTrans" cxnId="{C8CEF00F-CD4F-4AD5-9020-0F5F6803E228}">
      <dgm:prSet/>
      <dgm:spPr/>
      <dgm:t>
        <a:bodyPr/>
        <a:lstStyle/>
        <a:p>
          <a:endParaRPr lang="ru-RU" sz="2200">
            <a:solidFill>
              <a:schemeClr val="tx1"/>
            </a:solidFill>
          </a:endParaRPr>
        </a:p>
      </dgm:t>
    </dgm:pt>
    <dgm:pt modelId="{60D5AFD7-1ABC-414B-8666-1779CABE5436}" type="sibTrans" cxnId="{C8CEF00F-CD4F-4AD5-9020-0F5F6803E228}">
      <dgm:prSet/>
      <dgm:spPr/>
      <dgm:t>
        <a:bodyPr/>
        <a:lstStyle/>
        <a:p>
          <a:endParaRPr lang="ru-RU" sz="2200">
            <a:solidFill>
              <a:schemeClr val="tx1"/>
            </a:solidFill>
          </a:endParaRPr>
        </a:p>
      </dgm:t>
    </dgm:pt>
    <dgm:pt modelId="{6BF0CE45-27C3-4135-AC24-596147BAD4A4}">
      <dgm:prSet phldrT="[Текст]"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</a:rPr>
            <a:t>Гільзу поміщають в екстрактор</a:t>
          </a:r>
          <a:endParaRPr lang="ru-RU" sz="2200" dirty="0">
            <a:solidFill>
              <a:schemeClr val="tx1"/>
            </a:solidFill>
          </a:endParaRPr>
        </a:p>
      </dgm:t>
    </dgm:pt>
    <dgm:pt modelId="{C2B9E31C-E2DC-43B1-93B0-1AF857B1EE49}" type="parTrans" cxnId="{18582D0A-A5E4-4582-8D6E-C7BD7B71FEA1}">
      <dgm:prSet/>
      <dgm:spPr/>
      <dgm:t>
        <a:bodyPr/>
        <a:lstStyle/>
        <a:p>
          <a:endParaRPr lang="ru-RU" sz="2200">
            <a:solidFill>
              <a:schemeClr val="tx1"/>
            </a:solidFill>
          </a:endParaRPr>
        </a:p>
      </dgm:t>
    </dgm:pt>
    <dgm:pt modelId="{B633A7B2-79E3-464F-BAF1-C4D6EE7D8320}" type="sibTrans" cxnId="{18582D0A-A5E4-4582-8D6E-C7BD7B71FEA1}">
      <dgm:prSet/>
      <dgm:spPr/>
      <dgm:t>
        <a:bodyPr/>
        <a:lstStyle/>
        <a:p>
          <a:endParaRPr lang="ru-RU" sz="2200">
            <a:solidFill>
              <a:schemeClr val="tx1"/>
            </a:solidFill>
          </a:endParaRPr>
        </a:p>
      </dgm:t>
    </dgm:pt>
    <dgm:pt modelId="{C62CB3E9-251E-4918-9997-5364DCE99FB3}">
      <dgm:prSet phldrT="[Текст]"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</a:rPr>
            <a:t>Пробу екстрагують за допомогою розчинника 2 год</a:t>
          </a:r>
          <a:endParaRPr lang="ru-RU" sz="2200" dirty="0">
            <a:solidFill>
              <a:schemeClr val="tx1"/>
            </a:solidFill>
          </a:endParaRPr>
        </a:p>
      </dgm:t>
    </dgm:pt>
    <dgm:pt modelId="{E58B15E4-53DF-430E-8263-59D845ADECD0}" type="parTrans" cxnId="{35E9898A-4B96-4767-9389-85D0A8C3A274}">
      <dgm:prSet/>
      <dgm:spPr/>
      <dgm:t>
        <a:bodyPr/>
        <a:lstStyle/>
        <a:p>
          <a:endParaRPr lang="ru-RU" sz="2200">
            <a:solidFill>
              <a:schemeClr val="tx1"/>
            </a:solidFill>
          </a:endParaRPr>
        </a:p>
      </dgm:t>
    </dgm:pt>
    <dgm:pt modelId="{C3105DDC-4E7F-4AAD-92E2-16A54116969C}" type="sibTrans" cxnId="{35E9898A-4B96-4767-9389-85D0A8C3A274}">
      <dgm:prSet/>
      <dgm:spPr/>
      <dgm:t>
        <a:bodyPr/>
        <a:lstStyle/>
        <a:p>
          <a:endParaRPr lang="ru-RU" sz="2200">
            <a:solidFill>
              <a:schemeClr val="tx1"/>
            </a:solidFill>
          </a:endParaRPr>
        </a:p>
      </dgm:t>
    </dgm:pt>
    <dgm:pt modelId="{032DB065-CDBD-4531-8EC3-3D4E60D95F2F}">
      <dgm:prSet phldrT="[Текст]"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</a:rPr>
            <a:t>Висушують пробу в сушильній шафі 1 год (при 103 С) до постійної маси</a:t>
          </a:r>
          <a:endParaRPr lang="ru-RU" sz="2200" dirty="0">
            <a:solidFill>
              <a:schemeClr val="tx1"/>
            </a:solidFill>
          </a:endParaRPr>
        </a:p>
      </dgm:t>
    </dgm:pt>
    <dgm:pt modelId="{555513E6-5D1E-4B87-B0D5-C6B9E124CB3B}" type="parTrans" cxnId="{5FD01F33-63AF-430E-9FC1-80F6F6DC2F23}">
      <dgm:prSet/>
      <dgm:spPr/>
      <dgm:t>
        <a:bodyPr/>
        <a:lstStyle/>
        <a:p>
          <a:endParaRPr lang="ru-RU" sz="2200">
            <a:solidFill>
              <a:schemeClr val="tx1"/>
            </a:solidFill>
          </a:endParaRPr>
        </a:p>
      </dgm:t>
    </dgm:pt>
    <dgm:pt modelId="{5847292C-7C6A-4D2D-B701-9D0A375E1B6F}" type="sibTrans" cxnId="{5FD01F33-63AF-430E-9FC1-80F6F6DC2F23}">
      <dgm:prSet/>
      <dgm:spPr/>
      <dgm:t>
        <a:bodyPr/>
        <a:lstStyle/>
        <a:p>
          <a:endParaRPr lang="ru-RU" sz="2200">
            <a:solidFill>
              <a:schemeClr val="tx1"/>
            </a:solidFill>
          </a:endParaRPr>
        </a:p>
      </dgm:t>
    </dgm:pt>
    <dgm:pt modelId="{59C18E04-0474-4ACF-9C8F-AB73DF586238}" type="pres">
      <dgm:prSet presAssocID="{30DBEFFB-2D2F-4BEA-9665-2D400D8014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200648-A4AE-4C03-AA0D-12BCC5297219}" type="pres">
      <dgm:prSet presAssocID="{007F37EA-4C2C-430E-B575-FAA2AE5E615D}" presName="parentLin" presStyleCnt="0"/>
      <dgm:spPr/>
    </dgm:pt>
    <dgm:pt modelId="{0C9A504F-3E60-4155-B197-2C2374935AEC}" type="pres">
      <dgm:prSet presAssocID="{007F37EA-4C2C-430E-B575-FAA2AE5E615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D9912A9-FFAC-4632-9493-4DFFF6A478B2}" type="pres">
      <dgm:prSet presAssocID="{007F37EA-4C2C-430E-B575-FAA2AE5E615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88F9C-C72D-415D-AB59-A542E47EDBF4}" type="pres">
      <dgm:prSet presAssocID="{007F37EA-4C2C-430E-B575-FAA2AE5E615D}" presName="negativeSpace" presStyleCnt="0"/>
      <dgm:spPr/>
    </dgm:pt>
    <dgm:pt modelId="{7F11C027-CF6E-4592-BB5A-2492020AB688}" type="pres">
      <dgm:prSet presAssocID="{007F37EA-4C2C-430E-B575-FAA2AE5E615D}" presName="childText" presStyleLbl="conFgAcc1" presStyleIdx="0" presStyleCnt="6">
        <dgm:presLayoutVars>
          <dgm:bulletEnabled val="1"/>
        </dgm:presLayoutVars>
      </dgm:prSet>
      <dgm:spPr/>
    </dgm:pt>
    <dgm:pt modelId="{D32A0D67-8514-4D04-AFB0-C199C9AD607F}" type="pres">
      <dgm:prSet presAssocID="{7C05E320-EBE7-489A-B28C-AE6504BD65A7}" presName="spaceBetweenRectangles" presStyleCnt="0"/>
      <dgm:spPr/>
    </dgm:pt>
    <dgm:pt modelId="{E7887932-A77A-43D2-94A0-BC887973CD2D}" type="pres">
      <dgm:prSet presAssocID="{ADDDF7BE-8F43-488D-8944-C4A6ADBC99FC}" presName="parentLin" presStyleCnt="0"/>
      <dgm:spPr/>
    </dgm:pt>
    <dgm:pt modelId="{0592B015-0301-461D-83F7-CE12D9B680C5}" type="pres">
      <dgm:prSet presAssocID="{ADDDF7BE-8F43-488D-8944-C4A6ADBC99F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11AD42C-AFBB-42BE-9E2E-CD810291F460}" type="pres">
      <dgm:prSet presAssocID="{ADDDF7BE-8F43-488D-8944-C4A6ADBC99FC}" presName="parentText" presStyleLbl="node1" presStyleIdx="1" presStyleCnt="6" custScaleY="1573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84C64-5426-4BA0-8EE8-4B99BD784EA4}" type="pres">
      <dgm:prSet presAssocID="{ADDDF7BE-8F43-488D-8944-C4A6ADBC99FC}" presName="negativeSpace" presStyleCnt="0"/>
      <dgm:spPr/>
    </dgm:pt>
    <dgm:pt modelId="{6E77FB16-1C62-43EA-8C30-54602DB7B476}" type="pres">
      <dgm:prSet presAssocID="{ADDDF7BE-8F43-488D-8944-C4A6ADBC99FC}" presName="childText" presStyleLbl="conFgAcc1" presStyleIdx="1" presStyleCnt="6">
        <dgm:presLayoutVars>
          <dgm:bulletEnabled val="1"/>
        </dgm:presLayoutVars>
      </dgm:prSet>
      <dgm:spPr/>
    </dgm:pt>
    <dgm:pt modelId="{B017FA46-752B-48FE-B415-6544C58ABBCF}" type="pres">
      <dgm:prSet presAssocID="{E8FE739D-5BEF-4A64-92DE-B90986132D01}" presName="spaceBetweenRectangles" presStyleCnt="0"/>
      <dgm:spPr/>
    </dgm:pt>
    <dgm:pt modelId="{2B746179-B0D5-49CD-9B05-DDE3A2979BB0}" type="pres">
      <dgm:prSet presAssocID="{69314830-8255-4061-A457-D0B51063D81A}" presName="parentLin" presStyleCnt="0"/>
      <dgm:spPr/>
    </dgm:pt>
    <dgm:pt modelId="{78ECD14A-B919-4574-8839-FA93FB7406EF}" type="pres">
      <dgm:prSet presAssocID="{69314830-8255-4061-A457-D0B51063D81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25334CB-F78E-4014-BD73-6EDC1616819B}" type="pres">
      <dgm:prSet presAssocID="{69314830-8255-4061-A457-D0B51063D81A}" presName="parentText" presStyleLbl="node1" presStyleIdx="2" presStyleCnt="6" custScaleY="1464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24EDB-8321-4F2A-84CC-C4E8194CA63B}" type="pres">
      <dgm:prSet presAssocID="{69314830-8255-4061-A457-D0B51063D81A}" presName="negativeSpace" presStyleCnt="0"/>
      <dgm:spPr/>
    </dgm:pt>
    <dgm:pt modelId="{D1213F01-10B6-4F7E-9CF1-BFD804CD69F2}" type="pres">
      <dgm:prSet presAssocID="{69314830-8255-4061-A457-D0B51063D81A}" presName="childText" presStyleLbl="conFgAcc1" presStyleIdx="2" presStyleCnt="6">
        <dgm:presLayoutVars>
          <dgm:bulletEnabled val="1"/>
        </dgm:presLayoutVars>
      </dgm:prSet>
      <dgm:spPr/>
    </dgm:pt>
    <dgm:pt modelId="{B47713D1-A9F7-4B41-ADFA-30211D58067E}" type="pres">
      <dgm:prSet presAssocID="{60D5AFD7-1ABC-414B-8666-1779CABE5436}" presName="spaceBetweenRectangles" presStyleCnt="0"/>
      <dgm:spPr/>
    </dgm:pt>
    <dgm:pt modelId="{EE406A68-8A99-4F57-A354-6EAD9CF941F7}" type="pres">
      <dgm:prSet presAssocID="{6BF0CE45-27C3-4135-AC24-596147BAD4A4}" presName="parentLin" presStyleCnt="0"/>
      <dgm:spPr/>
    </dgm:pt>
    <dgm:pt modelId="{56EB97FB-4710-49AD-AA43-979F7D218D92}" type="pres">
      <dgm:prSet presAssocID="{6BF0CE45-27C3-4135-AC24-596147BAD4A4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6BCD925-460F-4632-85A3-5C6A19CA877A}" type="pres">
      <dgm:prSet presAssocID="{6BF0CE45-27C3-4135-AC24-596147BAD4A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AE0FD-3DBA-4AF7-9153-D8A984661D43}" type="pres">
      <dgm:prSet presAssocID="{6BF0CE45-27C3-4135-AC24-596147BAD4A4}" presName="negativeSpace" presStyleCnt="0"/>
      <dgm:spPr/>
    </dgm:pt>
    <dgm:pt modelId="{F594FAB1-FE68-4F3A-A026-8E4178C60177}" type="pres">
      <dgm:prSet presAssocID="{6BF0CE45-27C3-4135-AC24-596147BAD4A4}" presName="childText" presStyleLbl="conFgAcc1" presStyleIdx="3" presStyleCnt="6">
        <dgm:presLayoutVars>
          <dgm:bulletEnabled val="1"/>
        </dgm:presLayoutVars>
      </dgm:prSet>
      <dgm:spPr/>
    </dgm:pt>
    <dgm:pt modelId="{A77EE351-5A6A-4DA4-B735-ABF403AB1074}" type="pres">
      <dgm:prSet presAssocID="{B633A7B2-79E3-464F-BAF1-C4D6EE7D8320}" presName="spaceBetweenRectangles" presStyleCnt="0"/>
      <dgm:spPr/>
    </dgm:pt>
    <dgm:pt modelId="{B9F358DB-80E8-4939-823D-1583DC09D06D}" type="pres">
      <dgm:prSet presAssocID="{C62CB3E9-251E-4918-9997-5364DCE99FB3}" presName="parentLin" presStyleCnt="0"/>
      <dgm:spPr/>
    </dgm:pt>
    <dgm:pt modelId="{D173A558-D6E1-4FBE-9A3F-BA9938CA8B2B}" type="pres">
      <dgm:prSet presAssocID="{C62CB3E9-251E-4918-9997-5364DCE99FB3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E6E7A86-078C-4AF1-AC3E-805DE09DBFFB}" type="pres">
      <dgm:prSet presAssocID="{C62CB3E9-251E-4918-9997-5364DCE99FB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F3B10-9ED1-4226-A777-817F740D65DD}" type="pres">
      <dgm:prSet presAssocID="{C62CB3E9-251E-4918-9997-5364DCE99FB3}" presName="negativeSpace" presStyleCnt="0"/>
      <dgm:spPr/>
    </dgm:pt>
    <dgm:pt modelId="{2AEC07D1-C93C-4FA4-886F-8E41CFBCA7D5}" type="pres">
      <dgm:prSet presAssocID="{C62CB3E9-251E-4918-9997-5364DCE99FB3}" presName="childText" presStyleLbl="conFgAcc1" presStyleIdx="4" presStyleCnt="6">
        <dgm:presLayoutVars>
          <dgm:bulletEnabled val="1"/>
        </dgm:presLayoutVars>
      </dgm:prSet>
      <dgm:spPr/>
    </dgm:pt>
    <dgm:pt modelId="{101BA264-A3DA-4C4F-BF93-3DE5E3AD3E26}" type="pres">
      <dgm:prSet presAssocID="{C3105DDC-4E7F-4AAD-92E2-16A54116969C}" presName="spaceBetweenRectangles" presStyleCnt="0"/>
      <dgm:spPr/>
    </dgm:pt>
    <dgm:pt modelId="{1C94DE0F-2FAF-42F6-A04E-76DE3B265370}" type="pres">
      <dgm:prSet presAssocID="{032DB065-CDBD-4531-8EC3-3D4E60D95F2F}" presName="parentLin" presStyleCnt="0"/>
      <dgm:spPr/>
    </dgm:pt>
    <dgm:pt modelId="{E58B1799-E80E-48BE-9EF9-129F8CD7E629}" type="pres">
      <dgm:prSet presAssocID="{032DB065-CDBD-4531-8EC3-3D4E60D95F2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E7EC1525-00C3-4CF8-AA1D-838A9FB8BFFB}" type="pres">
      <dgm:prSet presAssocID="{032DB065-CDBD-4531-8EC3-3D4E60D95F2F}" presName="parentText" presStyleLbl="node1" presStyleIdx="5" presStyleCnt="6" custScaleY="145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EC5B7-8D7B-484F-B3B1-3448348E9EDC}" type="pres">
      <dgm:prSet presAssocID="{032DB065-CDBD-4531-8EC3-3D4E60D95F2F}" presName="negativeSpace" presStyleCnt="0"/>
      <dgm:spPr/>
    </dgm:pt>
    <dgm:pt modelId="{A9F74001-EDEB-4DD5-A307-7940EEE251DC}" type="pres">
      <dgm:prSet presAssocID="{032DB065-CDBD-4531-8EC3-3D4E60D95F2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3D88D6F-7ABB-4D2D-BF0E-A66D288768F9}" type="presOf" srcId="{69314830-8255-4061-A457-D0B51063D81A}" destId="{225334CB-F78E-4014-BD73-6EDC1616819B}" srcOrd="1" destOrd="0" presId="urn:microsoft.com/office/officeart/2005/8/layout/list1"/>
    <dgm:cxn modelId="{35E9898A-4B96-4767-9389-85D0A8C3A274}" srcId="{30DBEFFB-2D2F-4BEA-9665-2D400D8014EC}" destId="{C62CB3E9-251E-4918-9997-5364DCE99FB3}" srcOrd="4" destOrd="0" parTransId="{E58B15E4-53DF-430E-8263-59D845ADECD0}" sibTransId="{C3105DDC-4E7F-4AAD-92E2-16A54116969C}"/>
    <dgm:cxn modelId="{A8DF30AC-0A30-42DA-80DB-F2912BAEDEBC}" type="presOf" srcId="{007F37EA-4C2C-430E-B575-FAA2AE5E615D}" destId="{0C9A504F-3E60-4155-B197-2C2374935AEC}" srcOrd="0" destOrd="0" presId="urn:microsoft.com/office/officeart/2005/8/layout/list1"/>
    <dgm:cxn modelId="{E12D06D1-A1AE-4BB6-9994-0D07AD1B2557}" type="presOf" srcId="{032DB065-CDBD-4531-8EC3-3D4E60D95F2F}" destId="{E58B1799-E80E-48BE-9EF9-129F8CD7E629}" srcOrd="0" destOrd="0" presId="urn:microsoft.com/office/officeart/2005/8/layout/list1"/>
    <dgm:cxn modelId="{44D3435B-21CB-495A-B9A9-D207638610FB}" srcId="{30DBEFFB-2D2F-4BEA-9665-2D400D8014EC}" destId="{007F37EA-4C2C-430E-B575-FAA2AE5E615D}" srcOrd="0" destOrd="0" parTransId="{9A5F70F9-8DDB-49B7-88E7-2941C9AB7441}" sibTransId="{7C05E320-EBE7-489A-B28C-AE6504BD65A7}"/>
    <dgm:cxn modelId="{D6C7C2BF-F8BD-412A-BC9B-09991477F215}" type="presOf" srcId="{ADDDF7BE-8F43-488D-8944-C4A6ADBC99FC}" destId="{311AD42C-AFBB-42BE-9E2E-CD810291F460}" srcOrd="1" destOrd="0" presId="urn:microsoft.com/office/officeart/2005/8/layout/list1"/>
    <dgm:cxn modelId="{D6F9429B-EFEA-4553-A113-DC16A75B4FA5}" type="presOf" srcId="{69314830-8255-4061-A457-D0B51063D81A}" destId="{78ECD14A-B919-4574-8839-FA93FB7406EF}" srcOrd="0" destOrd="0" presId="urn:microsoft.com/office/officeart/2005/8/layout/list1"/>
    <dgm:cxn modelId="{B47EBA6E-006B-42DF-AE18-5898C6009307}" type="presOf" srcId="{ADDDF7BE-8F43-488D-8944-C4A6ADBC99FC}" destId="{0592B015-0301-461D-83F7-CE12D9B680C5}" srcOrd="0" destOrd="0" presId="urn:microsoft.com/office/officeart/2005/8/layout/list1"/>
    <dgm:cxn modelId="{533C14DD-DD97-4133-8C7F-14868FB6605F}" type="presOf" srcId="{032DB065-CDBD-4531-8EC3-3D4E60D95F2F}" destId="{E7EC1525-00C3-4CF8-AA1D-838A9FB8BFFB}" srcOrd="1" destOrd="0" presId="urn:microsoft.com/office/officeart/2005/8/layout/list1"/>
    <dgm:cxn modelId="{C8CEF00F-CD4F-4AD5-9020-0F5F6803E228}" srcId="{30DBEFFB-2D2F-4BEA-9665-2D400D8014EC}" destId="{69314830-8255-4061-A457-D0B51063D81A}" srcOrd="2" destOrd="0" parTransId="{E01837A3-8A6E-4156-BDE0-E2024B1DBF22}" sibTransId="{60D5AFD7-1ABC-414B-8666-1779CABE5436}"/>
    <dgm:cxn modelId="{C9AF0285-E470-4B33-8317-B1BB50712420}" type="presOf" srcId="{C62CB3E9-251E-4918-9997-5364DCE99FB3}" destId="{D173A558-D6E1-4FBE-9A3F-BA9938CA8B2B}" srcOrd="0" destOrd="0" presId="urn:microsoft.com/office/officeart/2005/8/layout/list1"/>
    <dgm:cxn modelId="{78F178C8-5CA8-4D6C-B4D4-309917E86E0E}" type="presOf" srcId="{007F37EA-4C2C-430E-B575-FAA2AE5E615D}" destId="{CD9912A9-FFAC-4632-9493-4DFFF6A478B2}" srcOrd="1" destOrd="0" presId="urn:microsoft.com/office/officeart/2005/8/layout/list1"/>
    <dgm:cxn modelId="{18582D0A-A5E4-4582-8D6E-C7BD7B71FEA1}" srcId="{30DBEFFB-2D2F-4BEA-9665-2D400D8014EC}" destId="{6BF0CE45-27C3-4135-AC24-596147BAD4A4}" srcOrd="3" destOrd="0" parTransId="{C2B9E31C-E2DC-43B1-93B0-1AF857B1EE49}" sibTransId="{B633A7B2-79E3-464F-BAF1-C4D6EE7D8320}"/>
    <dgm:cxn modelId="{1B6932D7-3D2E-40B9-87F3-2F86A4AC3110}" type="presOf" srcId="{30DBEFFB-2D2F-4BEA-9665-2D400D8014EC}" destId="{59C18E04-0474-4ACF-9C8F-AB73DF586238}" srcOrd="0" destOrd="0" presId="urn:microsoft.com/office/officeart/2005/8/layout/list1"/>
    <dgm:cxn modelId="{B26DF903-FFF2-4EC5-A5F0-CF91ACEB15EC}" type="presOf" srcId="{6BF0CE45-27C3-4135-AC24-596147BAD4A4}" destId="{56EB97FB-4710-49AD-AA43-979F7D218D92}" srcOrd="0" destOrd="0" presId="urn:microsoft.com/office/officeart/2005/8/layout/list1"/>
    <dgm:cxn modelId="{5FD01F33-63AF-430E-9FC1-80F6F6DC2F23}" srcId="{30DBEFFB-2D2F-4BEA-9665-2D400D8014EC}" destId="{032DB065-CDBD-4531-8EC3-3D4E60D95F2F}" srcOrd="5" destOrd="0" parTransId="{555513E6-5D1E-4B87-B0D5-C6B9E124CB3B}" sibTransId="{5847292C-7C6A-4D2D-B701-9D0A375E1B6F}"/>
    <dgm:cxn modelId="{A73DBA9F-4A50-42E0-A92D-CE9EF6C1A362}" type="presOf" srcId="{C62CB3E9-251E-4918-9997-5364DCE99FB3}" destId="{1E6E7A86-078C-4AF1-AC3E-805DE09DBFFB}" srcOrd="1" destOrd="0" presId="urn:microsoft.com/office/officeart/2005/8/layout/list1"/>
    <dgm:cxn modelId="{990FFC30-ED2B-4CA4-9899-4A3A5B98570D}" srcId="{30DBEFFB-2D2F-4BEA-9665-2D400D8014EC}" destId="{ADDDF7BE-8F43-488D-8944-C4A6ADBC99FC}" srcOrd="1" destOrd="0" parTransId="{C5F20DCD-2CDD-4C01-A0C9-2581A06171F3}" sibTransId="{E8FE739D-5BEF-4A64-92DE-B90986132D01}"/>
    <dgm:cxn modelId="{1B9538BC-11F6-4BED-B96F-DDAA1AA9233E}" type="presOf" srcId="{6BF0CE45-27C3-4135-AC24-596147BAD4A4}" destId="{C6BCD925-460F-4632-85A3-5C6A19CA877A}" srcOrd="1" destOrd="0" presId="urn:microsoft.com/office/officeart/2005/8/layout/list1"/>
    <dgm:cxn modelId="{5F54FBA1-15DC-41FC-AC83-6C4B23842D4F}" type="presParOf" srcId="{59C18E04-0474-4ACF-9C8F-AB73DF586238}" destId="{C1200648-A4AE-4C03-AA0D-12BCC5297219}" srcOrd="0" destOrd="0" presId="urn:microsoft.com/office/officeart/2005/8/layout/list1"/>
    <dgm:cxn modelId="{ACDA5E46-7D27-47BB-9D50-B75C23ED8CE7}" type="presParOf" srcId="{C1200648-A4AE-4C03-AA0D-12BCC5297219}" destId="{0C9A504F-3E60-4155-B197-2C2374935AEC}" srcOrd="0" destOrd="0" presId="urn:microsoft.com/office/officeart/2005/8/layout/list1"/>
    <dgm:cxn modelId="{F33B3A98-EBCB-4788-933A-5DB1CB6B88B8}" type="presParOf" srcId="{C1200648-A4AE-4C03-AA0D-12BCC5297219}" destId="{CD9912A9-FFAC-4632-9493-4DFFF6A478B2}" srcOrd="1" destOrd="0" presId="urn:microsoft.com/office/officeart/2005/8/layout/list1"/>
    <dgm:cxn modelId="{27FF6FEC-58C4-43C2-B704-B67E3D587AE9}" type="presParOf" srcId="{59C18E04-0474-4ACF-9C8F-AB73DF586238}" destId="{90988F9C-C72D-415D-AB59-A542E47EDBF4}" srcOrd="1" destOrd="0" presId="urn:microsoft.com/office/officeart/2005/8/layout/list1"/>
    <dgm:cxn modelId="{475CC660-CDD9-4461-AB48-3AD9D9FF227E}" type="presParOf" srcId="{59C18E04-0474-4ACF-9C8F-AB73DF586238}" destId="{7F11C027-CF6E-4592-BB5A-2492020AB688}" srcOrd="2" destOrd="0" presId="urn:microsoft.com/office/officeart/2005/8/layout/list1"/>
    <dgm:cxn modelId="{A1CD88C0-F127-4901-8ED5-5DB5C9652341}" type="presParOf" srcId="{59C18E04-0474-4ACF-9C8F-AB73DF586238}" destId="{D32A0D67-8514-4D04-AFB0-C199C9AD607F}" srcOrd="3" destOrd="0" presId="urn:microsoft.com/office/officeart/2005/8/layout/list1"/>
    <dgm:cxn modelId="{52ED41C1-157B-46BB-A506-C7152DB38DF4}" type="presParOf" srcId="{59C18E04-0474-4ACF-9C8F-AB73DF586238}" destId="{E7887932-A77A-43D2-94A0-BC887973CD2D}" srcOrd="4" destOrd="0" presId="urn:microsoft.com/office/officeart/2005/8/layout/list1"/>
    <dgm:cxn modelId="{CB608C82-9BA6-489D-A3C8-4E90F9497B27}" type="presParOf" srcId="{E7887932-A77A-43D2-94A0-BC887973CD2D}" destId="{0592B015-0301-461D-83F7-CE12D9B680C5}" srcOrd="0" destOrd="0" presId="urn:microsoft.com/office/officeart/2005/8/layout/list1"/>
    <dgm:cxn modelId="{19CF50B3-CA05-4DC1-9534-29347841CEA6}" type="presParOf" srcId="{E7887932-A77A-43D2-94A0-BC887973CD2D}" destId="{311AD42C-AFBB-42BE-9E2E-CD810291F460}" srcOrd="1" destOrd="0" presId="urn:microsoft.com/office/officeart/2005/8/layout/list1"/>
    <dgm:cxn modelId="{798C5617-42CC-44DE-AFE0-05A1706E32BC}" type="presParOf" srcId="{59C18E04-0474-4ACF-9C8F-AB73DF586238}" destId="{45284C64-5426-4BA0-8EE8-4B99BD784EA4}" srcOrd="5" destOrd="0" presId="urn:microsoft.com/office/officeart/2005/8/layout/list1"/>
    <dgm:cxn modelId="{137A83FE-CF3F-4D2A-A227-42274FA5EF28}" type="presParOf" srcId="{59C18E04-0474-4ACF-9C8F-AB73DF586238}" destId="{6E77FB16-1C62-43EA-8C30-54602DB7B476}" srcOrd="6" destOrd="0" presId="urn:microsoft.com/office/officeart/2005/8/layout/list1"/>
    <dgm:cxn modelId="{57237673-DBD8-45C6-9123-F20D8CFE8A40}" type="presParOf" srcId="{59C18E04-0474-4ACF-9C8F-AB73DF586238}" destId="{B017FA46-752B-48FE-B415-6544C58ABBCF}" srcOrd="7" destOrd="0" presId="urn:microsoft.com/office/officeart/2005/8/layout/list1"/>
    <dgm:cxn modelId="{4BF0B7B1-04CD-4592-931E-9235D53056E0}" type="presParOf" srcId="{59C18E04-0474-4ACF-9C8F-AB73DF586238}" destId="{2B746179-B0D5-49CD-9B05-DDE3A2979BB0}" srcOrd="8" destOrd="0" presId="urn:microsoft.com/office/officeart/2005/8/layout/list1"/>
    <dgm:cxn modelId="{145C70C0-AE6C-46CB-8C36-7023701A991E}" type="presParOf" srcId="{2B746179-B0D5-49CD-9B05-DDE3A2979BB0}" destId="{78ECD14A-B919-4574-8839-FA93FB7406EF}" srcOrd="0" destOrd="0" presId="urn:microsoft.com/office/officeart/2005/8/layout/list1"/>
    <dgm:cxn modelId="{4CF037E5-68EC-47E4-A9B4-1954D3C19D49}" type="presParOf" srcId="{2B746179-B0D5-49CD-9B05-DDE3A2979BB0}" destId="{225334CB-F78E-4014-BD73-6EDC1616819B}" srcOrd="1" destOrd="0" presId="urn:microsoft.com/office/officeart/2005/8/layout/list1"/>
    <dgm:cxn modelId="{74A6835B-B113-4D02-9EED-AD4E39C3FFDD}" type="presParOf" srcId="{59C18E04-0474-4ACF-9C8F-AB73DF586238}" destId="{AAF24EDB-8321-4F2A-84CC-C4E8194CA63B}" srcOrd="9" destOrd="0" presId="urn:microsoft.com/office/officeart/2005/8/layout/list1"/>
    <dgm:cxn modelId="{D8B4A6DC-D417-4695-A1C9-F2746A084873}" type="presParOf" srcId="{59C18E04-0474-4ACF-9C8F-AB73DF586238}" destId="{D1213F01-10B6-4F7E-9CF1-BFD804CD69F2}" srcOrd="10" destOrd="0" presId="urn:microsoft.com/office/officeart/2005/8/layout/list1"/>
    <dgm:cxn modelId="{07B1C7DD-E91E-4FE3-A484-CA663A9B8F25}" type="presParOf" srcId="{59C18E04-0474-4ACF-9C8F-AB73DF586238}" destId="{B47713D1-A9F7-4B41-ADFA-30211D58067E}" srcOrd="11" destOrd="0" presId="urn:microsoft.com/office/officeart/2005/8/layout/list1"/>
    <dgm:cxn modelId="{919CD5FB-E285-43D8-845A-A6EA9FD392E9}" type="presParOf" srcId="{59C18E04-0474-4ACF-9C8F-AB73DF586238}" destId="{EE406A68-8A99-4F57-A354-6EAD9CF941F7}" srcOrd="12" destOrd="0" presId="urn:microsoft.com/office/officeart/2005/8/layout/list1"/>
    <dgm:cxn modelId="{AC0FA035-D0F4-4F79-9AB0-C66DAF026DE2}" type="presParOf" srcId="{EE406A68-8A99-4F57-A354-6EAD9CF941F7}" destId="{56EB97FB-4710-49AD-AA43-979F7D218D92}" srcOrd="0" destOrd="0" presId="urn:microsoft.com/office/officeart/2005/8/layout/list1"/>
    <dgm:cxn modelId="{EA662D54-FA7F-4E4C-A103-E96410B83DA1}" type="presParOf" srcId="{EE406A68-8A99-4F57-A354-6EAD9CF941F7}" destId="{C6BCD925-460F-4632-85A3-5C6A19CA877A}" srcOrd="1" destOrd="0" presId="urn:microsoft.com/office/officeart/2005/8/layout/list1"/>
    <dgm:cxn modelId="{7BDB180D-0FDA-4599-9BC8-B65D8A248A65}" type="presParOf" srcId="{59C18E04-0474-4ACF-9C8F-AB73DF586238}" destId="{E0DAE0FD-3DBA-4AF7-9153-D8A984661D43}" srcOrd="13" destOrd="0" presId="urn:microsoft.com/office/officeart/2005/8/layout/list1"/>
    <dgm:cxn modelId="{70D7AFFE-929F-418A-B0A7-8648063B0122}" type="presParOf" srcId="{59C18E04-0474-4ACF-9C8F-AB73DF586238}" destId="{F594FAB1-FE68-4F3A-A026-8E4178C60177}" srcOrd="14" destOrd="0" presId="urn:microsoft.com/office/officeart/2005/8/layout/list1"/>
    <dgm:cxn modelId="{8DA00EFC-09E5-4453-9912-D92E77A4D051}" type="presParOf" srcId="{59C18E04-0474-4ACF-9C8F-AB73DF586238}" destId="{A77EE351-5A6A-4DA4-B735-ABF403AB1074}" srcOrd="15" destOrd="0" presId="urn:microsoft.com/office/officeart/2005/8/layout/list1"/>
    <dgm:cxn modelId="{1301A21F-0241-4684-8D11-DBAC462B5B20}" type="presParOf" srcId="{59C18E04-0474-4ACF-9C8F-AB73DF586238}" destId="{B9F358DB-80E8-4939-823D-1583DC09D06D}" srcOrd="16" destOrd="0" presId="urn:microsoft.com/office/officeart/2005/8/layout/list1"/>
    <dgm:cxn modelId="{C9F8C7DF-DB14-45D9-86B8-95FF2CDD20CD}" type="presParOf" srcId="{B9F358DB-80E8-4939-823D-1583DC09D06D}" destId="{D173A558-D6E1-4FBE-9A3F-BA9938CA8B2B}" srcOrd="0" destOrd="0" presId="urn:microsoft.com/office/officeart/2005/8/layout/list1"/>
    <dgm:cxn modelId="{B414B408-D3E2-4BDC-8856-876566B74D00}" type="presParOf" srcId="{B9F358DB-80E8-4939-823D-1583DC09D06D}" destId="{1E6E7A86-078C-4AF1-AC3E-805DE09DBFFB}" srcOrd="1" destOrd="0" presId="urn:microsoft.com/office/officeart/2005/8/layout/list1"/>
    <dgm:cxn modelId="{549E451A-1405-433F-B4DB-5A477A4CBEB6}" type="presParOf" srcId="{59C18E04-0474-4ACF-9C8F-AB73DF586238}" destId="{0B6F3B10-9ED1-4226-A777-817F740D65DD}" srcOrd="17" destOrd="0" presId="urn:microsoft.com/office/officeart/2005/8/layout/list1"/>
    <dgm:cxn modelId="{5346AFCD-08C0-4DD3-B7A8-562FC1270DC0}" type="presParOf" srcId="{59C18E04-0474-4ACF-9C8F-AB73DF586238}" destId="{2AEC07D1-C93C-4FA4-886F-8E41CFBCA7D5}" srcOrd="18" destOrd="0" presId="urn:microsoft.com/office/officeart/2005/8/layout/list1"/>
    <dgm:cxn modelId="{67090892-04F3-4D54-883B-2EB0B88F3F1A}" type="presParOf" srcId="{59C18E04-0474-4ACF-9C8F-AB73DF586238}" destId="{101BA264-A3DA-4C4F-BF93-3DE5E3AD3E26}" srcOrd="19" destOrd="0" presId="urn:microsoft.com/office/officeart/2005/8/layout/list1"/>
    <dgm:cxn modelId="{F2080395-AAA7-45EF-A8C5-76BCFF251B2E}" type="presParOf" srcId="{59C18E04-0474-4ACF-9C8F-AB73DF586238}" destId="{1C94DE0F-2FAF-42F6-A04E-76DE3B265370}" srcOrd="20" destOrd="0" presId="urn:microsoft.com/office/officeart/2005/8/layout/list1"/>
    <dgm:cxn modelId="{F30B213B-6A85-47D7-B476-7DAAC514A1FB}" type="presParOf" srcId="{1C94DE0F-2FAF-42F6-A04E-76DE3B265370}" destId="{E58B1799-E80E-48BE-9EF9-129F8CD7E629}" srcOrd="0" destOrd="0" presId="urn:microsoft.com/office/officeart/2005/8/layout/list1"/>
    <dgm:cxn modelId="{1597675C-59AE-4E74-878D-E402E7641682}" type="presParOf" srcId="{1C94DE0F-2FAF-42F6-A04E-76DE3B265370}" destId="{E7EC1525-00C3-4CF8-AA1D-838A9FB8BFFB}" srcOrd="1" destOrd="0" presId="urn:microsoft.com/office/officeart/2005/8/layout/list1"/>
    <dgm:cxn modelId="{1177393F-4888-4670-BF37-BC08F2F38007}" type="presParOf" srcId="{59C18E04-0474-4ACF-9C8F-AB73DF586238}" destId="{C15EC5B7-8D7B-484F-B3B1-3448348E9EDC}" srcOrd="21" destOrd="0" presId="urn:microsoft.com/office/officeart/2005/8/layout/list1"/>
    <dgm:cxn modelId="{9C89B3D0-0893-43E4-9F34-EDA0D5BDDDD1}" type="presParOf" srcId="{59C18E04-0474-4ACF-9C8F-AB73DF586238}" destId="{A9F74001-EDEB-4DD5-A307-7940EEE251D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833097-DF0A-414A-AE34-B7958E94189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3F8143-DF7D-4A1E-BA8B-BC46583DE3A9}">
      <dgm:prSet phldrT="[Текст]"/>
      <dgm:spPr/>
      <dgm:t>
        <a:bodyPr/>
        <a:lstStyle/>
        <a:p>
          <a:r>
            <a:rPr lang="uk-UA" dirty="0" smtClean="0"/>
            <a:t>Гомогенізація дослідної проби</a:t>
          </a:r>
          <a:endParaRPr lang="ru-RU" dirty="0"/>
        </a:p>
      </dgm:t>
    </dgm:pt>
    <dgm:pt modelId="{E4805033-39C8-495B-A164-4F72976D7596}" type="parTrans" cxnId="{099AA626-236B-43FC-8F21-DAED3A07CD6C}">
      <dgm:prSet/>
      <dgm:spPr/>
      <dgm:t>
        <a:bodyPr/>
        <a:lstStyle/>
        <a:p>
          <a:endParaRPr lang="ru-RU"/>
        </a:p>
      </dgm:t>
    </dgm:pt>
    <dgm:pt modelId="{E53980D0-CEE7-4946-9263-2C3A1142EC7C}" type="sibTrans" cxnId="{099AA626-236B-43FC-8F21-DAED3A07CD6C}">
      <dgm:prSet/>
      <dgm:spPr/>
      <dgm:t>
        <a:bodyPr/>
        <a:lstStyle/>
        <a:p>
          <a:endParaRPr lang="ru-RU"/>
        </a:p>
      </dgm:t>
    </dgm:pt>
    <dgm:pt modelId="{66875BD2-4933-402D-A303-446F6DA9BA9D}">
      <dgm:prSet phldrT="[Текст]"/>
      <dgm:spPr/>
      <dgm:t>
        <a:bodyPr/>
        <a:lstStyle/>
        <a:p>
          <a:r>
            <a:rPr lang="uk-UA" dirty="0" smtClean="0"/>
            <a:t>У колбу К</a:t>
          </a:r>
          <a:r>
            <a:rPr lang="en-US" dirty="0" smtClean="0"/>
            <a:t>’</a:t>
          </a:r>
          <a:r>
            <a:rPr lang="uk-UA" dirty="0" err="1" smtClean="0"/>
            <a:t>єльдаля</a:t>
          </a:r>
          <a:r>
            <a:rPr lang="uk-UA" dirty="0" smtClean="0"/>
            <a:t>: кипілки+15 г зневодненого сульфату К + 0,5 г сульфату міді</a:t>
          </a:r>
          <a:endParaRPr lang="ru-RU" dirty="0"/>
        </a:p>
      </dgm:t>
    </dgm:pt>
    <dgm:pt modelId="{08326FF6-8173-4E13-AEB6-5D3BC28AD46D}" type="parTrans" cxnId="{1F6B96A8-1A01-4C4D-91E5-A8B831B9B5AB}">
      <dgm:prSet/>
      <dgm:spPr/>
      <dgm:t>
        <a:bodyPr/>
        <a:lstStyle/>
        <a:p>
          <a:endParaRPr lang="ru-RU"/>
        </a:p>
      </dgm:t>
    </dgm:pt>
    <dgm:pt modelId="{A37EA083-A048-455B-B95F-4234B95AABB6}" type="sibTrans" cxnId="{1F6B96A8-1A01-4C4D-91E5-A8B831B9B5AB}">
      <dgm:prSet/>
      <dgm:spPr/>
      <dgm:t>
        <a:bodyPr/>
        <a:lstStyle/>
        <a:p>
          <a:endParaRPr lang="ru-RU"/>
        </a:p>
      </dgm:t>
    </dgm:pt>
    <dgm:pt modelId="{111F36C3-A4BA-45F3-BCCD-5A4DB8AFEE93}">
      <dgm:prSet phldrT="[Текст]"/>
      <dgm:spPr/>
      <dgm:t>
        <a:bodyPr/>
        <a:lstStyle/>
        <a:p>
          <a:r>
            <a:rPr lang="uk-UA" dirty="0" smtClean="0"/>
            <a:t>2 г проби поміщають у колбу К</a:t>
          </a:r>
          <a:r>
            <a:rPr lang="en-US" dirty="0" smtClean="0"/>
            <a:t>’</a:t>
          </a:r>
          <a:r>
            <a:rPr lang="uk-UA" dirty="0" err="1" smtClean="0"/>
            <a:t>єльдаля</a:t>
          </a:r>
          <a:r>
            <a:rPr lang="uk-UA" dirty="0" smtClean="0"/>
            <a:t>, якщо жирна – 1,5 г </a:t>
          </a:r>
          <a:endParaRPr lang="ru-RU" dirty="0"/>
        </a:p>
      </dgm:t>
    </dgm:pt>
    <dgm:pt modelId="{F8525871-B231-439E-8D78-73D956FB52DD}" type="parTrans" cxnId="{FA5EAD0E-70AF-4387-B541-5FCC6E214F8C}">
      <dgm:prSet/>
      <dgm:spPr/>
      <dgm:t>
        <a:bodyPr/>
        <a:lstStyle/>
        <a:p>
          <a:endParaRPr lang="ru-RU"/>
        </a:p>
      </dgm:t>
    </dgm:pt>
    <dgm:pt modelId="{DB7C6E74-5BAB-4D90-A00A-FCE9E349224A}" type="sibTrans" cxnId="{FA5EAD0E-70AF-4387-B541-5FCC6E214F8C}">
      <dgm:prSet/>
      <dgm:spPr/>
      <dgm:t>
        <a:bodyPr/>
        <a:lstStyle/>
        <a:p>
          <a:endParaRPr lang="ru-RU"/>
        </a:p>
      </dgm:t>
    </dgm:pt>
    <dgm:pt modelId="{258B5B67-15A4-405D-A8A9-16BCCE8EB435}">
      <dgm:prSet phldrT="[Текст]"/>
      <dgm:spPr/>
      <dgm:t>
        <a:bodyPr/>
        <a:lstStyle/>
        <a:p>
          <a:r>
            <a:rPr lang="uk-UA" dirty="0" smtClean="0"/>
            <a:t>У колбу К</a:t>
          </a:r>
          <a:r>
            <a:rPr lang="en-US" dirty="0" smtClean="0"/>
            <a:t>’</a:t>
          </a:r>
          <a:r>
            <a:rPr lang="uk-UA" dirty="0" err="1" smtClean="0"/>
            <a:t>єльдаля</a:t>
          </a:r>
          <a:r>
            <a:rPr lang="uk-UA" dirty="0" smtClean="0"/>
            <a:t> + 25 мл сірчаної кислоти, перемішують</a:t>
          </a:r>
          <a:endParaRPr lang="ru-RU" dirty="0"/>
        </a:p>
      </dgm:t>
    </dgm:pt>
    <dgm:pt modelId="{3DDEBF88-32D1-4E33-B93C-C82425F39B69}" type="parTrans" cxnId="{9098B5E5-A876-4AA2-9E5F-BD4B8E6D615D}">
      <dgm:prSet/>
      <dgm:spPr/>
      <dgm:t>
        <a:bodyPr/>
        <a:lstStyle/>
        <a:p>
          <a:endParaRPr lang="ru-RU"/>
        </a:p>
      </dgm:t>
    </dgm:pt>
    <dgm:pt modelId="{A4E0907C-8518-4577-8026-657DA949BD44}" type="sibTrans" cxnId="{9098B5E5-A876-4AA2-9E5F-BD4B8E6D615D}">
      <dgm:prSet/>
      <dgm:spPr/>
      <dgm:t>
        <a:bodyPr/>
        <a:lstStyle/>
        <a:p>
          <a:endParaRPr lang="ru-RU"/>
        </a:p>
      </dgm:t>
    </dgm:pt>
    <dgm:pt modelId="{A211367B-E81F-40FC-B8A3-3CCA0FD1759C}">
      <dgm:prSet phldrT="[Текст]"/>
      <dgm:spPr/>
      <dgm:t>
        <a:bodyPr/>
        <a:lstStyle/>
        <a:p>
          <a:r>
            <a:rPr lang="uk-UA" dirty="0" smtClean="0"/>
            <a:t>Колбу нагрівають під кутом 40 градусів приблизно 90 хв, але не більше 2 год </a:t>
          </a:r>
          <a:endParaRPr lang="ru-RU" dirty="0"/>
        </a:p>
      </dgm:t>
    </dgm:pt>
    <dgm:pt modelId="{4039B82B-B2F4-4985-97D1-95ADC362AE38}" type="parTrans" cxnId="{5ADBA421-AAB7-49D3-9ADC-8F56DECA80EF}">
      <dgm:prSet/>
      <dgm:spPr/>
      <dgm:t>
        <a:bodyPr/>
        <a:lstStyle/>
        <a:p>
          <a:endParaRPr lang="ru-RU"/>
        </a:p>
      </dgm:t>
    </dgm:pt>
    <dgm:pt modelId="{6ACC2037-94A2-488D-8930-28D5B62CCF11}" type="sibTrans" cxnId="{5ADBA421-AAB7-49D3-9ADC-8F56DECA80EF}">
      <dgm:prSet/>
      <dgm:spPr/>
      <dgm:t>
        <a:bodyPr/>
        <a:lstStyle/>
        <a:p>
          <a:endParaRPr lang="ru-RU"/>
        </a:p>
      </dgm:t>
    </dgm:pt>
    <dgm:pt modelId="{8BEB84D8-09AC-4314-A274-104D9E3A1D08}">
      <dgm:prSet phldrT="[Текст]"/>
      <dgm:spPr/>
      <dgm:t>
        <a:bodyPr/>
        <a:lstStyle/>
        <a:p>
          <a:r>
            <a:rPr lang="uk-UA" dirty="0" smtClean="0"/>
            <a:t>Охолоджують до 40 С + 50 мл </a:t>
          </a:r>
          <a:r>
            <a:rPr lang="uk-UA" dirty="0" err="1" smtClean="0"/>
            <a:t>дист</a:t>
          </a:r>
          <a:r>
            <a:rPr lang="uk-UA" dirty="0" smtClean="0"/>
            <a:t>. води, перемішують, охолоджують</a:t>
          </a:r>
          <a:endParaRPr lang="ru-RU" dirty="0"/>
        </a:p>
      </dgm:t>
    </dgm:pt>
    <dgm:pt modelId="{CE7949A8-2987-4ACE-84EB-A2A6FAACA4B7}" type="parTrans" cxnId="{A4F08718-DD2A-47E2-A131-4F142B17900F}">
      <dgm:prSet/>
      <dgm:spPr/>
      <dgm:t>
        <a:bodyPr/>
        <a:lstStyle/>
        <a:p>
          <a:endParaRPr lang="ru-RU"/>
        </a:p>
      </dgm:t>
    </dgm:pt>
    <dgm:pt modelId="{3796B2FB-FD65-4B03-89AC-03EEC8457AE3}" type="sibTrans" cxnId="{A4F08718-DD2A-47E2-A131-4F142B17900F}">
      <dgm:prSet/>
      <dgm:spPr/>
      <dgm:t>
        <a:bodyPr/>
        <a:lstStyle/>
        <a:p>
          <a:endParaRPr lang="ru-RU"/>
        </a:p>
      </dgm:t>
    </dgm:pt>
    <dgm:pt modelId="{AC589E7F-13F8-4280-9CE7-12C6FB662DD1}">
      <dgm:prSet phldrT="[Текст]"/>
      <dgm:spPr/>
      <dgm:t>
        <a:bodyPr/>
        <a:lstStyle/>
        <a:p>
          <a:r>
            <a:rPr lang="uk-UA" dirty="0" smtClean="0"/>
            <a:t>У колбу К</a:t>
          </a:r>
          <a:r>
            <a:rPr lang="en-US" dirty="0" smtClean="0"/>
            <a:t>’</a:t>
          </a:r>
          <a:r>
            <a:rPr lang="uk-UA" dirty="0" err="1" smtClean="0"/>
            <a:t>єльдаля</a:t>
          </a:r>
          <a:r>
            <a:rPr lang="uk-UA" dirty="0" smtClean="0"/>
            <a:t> + 300 мл Н2О, збовтують +100 мл </a:t>
          </a:r>
          <a:r>
            <a:rPr lang="en-US" dirty="0" err="1" smtClean="0"/>
            <a:t>NaOH</a:t>
          </a:r>
          <a:r>
            <a:rPr lang="uk-UA" dirty="0" smtClean="0"/>
            <a:t> через 15 хв</a:t>
          </a:r>
          <a:endParaRPr lang="ru-RU" dirty="0"/>
        </a:p>
      </dgm:t>
    </dgm:pt>
    <dgm:pt modelId="{CAF397B2-DB52-4D4C-B07C-B84E0D30E794}" type="parTrans" cxnId="{B77A07A9-AC7F-46F3-ABFD-110D4A305393}">
      <dgm:prSet/>
      <dgm:spPr/>
      <dgm:t>
        <a:bodyPr/>
        <a:lstStyle/>
        <a:p>
          <a:endParaRPr lang="ru-RU"/>
        </a:p>
      </dgm:t>
    </dgm:pt>
    <dgm:pt modelId="{7FD466BE-7034-402D-9BEE-254777C2CB1E}" type="sibTrans" cxnId="{B77A07A9-AC7F-46F3-ABFD-110D4A305393}">
      <dgm:prSet/>
      <dgm:spPr/>
      <dgm:t>
        <a:bodyPr/>
        <a:lstStyle/>
        <a:p>
          <a:endParaRPr lang="ru-RU"/>
        </a:p>
      </dgm:t>
    </dgm:pt>
    <dgm:pt modelId="{C4E320A9-C289-4B82-8DFE-5A9C6B147D76}" type="pres">
      <dgm:prSet presAssocID="{8E833097-DF0A-414A-AE34-B7958E9418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7DD774-0AAB-44D9-9D81-8A42D4B4B945}" type="pres">
      <dgm:prSet presAssocID="{8E833097-DF0A-414A-AE34-B7958E941894}" presName="Name1" presStyleCnt="0"/>
      <dgm:spPr/>
    </dgm:pt>
    <dgm:pt modelId="{63D9530A-3BB6-42EB-8C46-394F7084B55A}" type="pres">
      <dgm:prSet presAssocID="{8E833097-DF0A-414A-AE34-B7958E941894}" presName="cycle" presStyleCnt="0"/>
      <dgm:spPr/>
    </dgm:pt>
    <dgm:pt modelId="{55280F3E-CE26-4CC3-9608-AA7E0A6D5DE2}" type="pres">
      <dgm:prSet presAssocID="{8E833097-DF0A-414A-AE34-B7958E941894}" presName="srcNode" presStyleLbl="node1" presStyleIdx="0" presStyleCnt="7"/>
      <dgm:spPr/>
    </dgm:pt>
    <dgm:pt modelId="{2B327910-4B3A-40BF-8FF6-AA71B0A5D155}" type="pres">
      <dgm:prSet presAssocID="{8E833097-DF0A-414A-AE34-B7958E941894}" presName="conn" presStyleLbl="parChTrans1D2" presStyleIdx="0" presStyleCnt="1"/>
      <dgm:spPr/>
      <dgm:t>
        <a:bodyPr/>
        <a:lstStyle/>
        <a:p>
          <a:endParaRPr lang="ru-RU"/>
        </a:p>
      </dgm:t>
    </dgm:pt>
    <dgm:pt modelId="{A1D6FE6E-5A7D-4039-916E-3E101FC3536D}" type="pres">
      <dgm:prSet presAssocID="{8E833097-DF0A-414A-AE34-B7958E941894}" presName="extraNode" presStyleLbl="node1" presStyleIdx="0" presStyleCnt="7"/>
      <dgm:spPr/>
    </dgm:pt>
    <dgm:pt modelId="{96C9E1ED-6DEE-41F9-80A2-5D88F5AE816A}" type="pres">
      <dgm:prSet presAssocID="{8E833097-DF0A-414A-AE34-B7958E941894}" presName="dstNode" presStyleLbl="node1" presStyleIdx="0" presStyleCnt="7"/>
      <dgm:spPr/>
    </dgm:pt>
    <dgm:pt modelId="{EF3DCC58-6E3A-410A-8851-30DA12B88C12}" type="pres">
      <dgm:prSet presAssocID="{023F8143-DF7D-4A1E-BA8B-BC46583DE3A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C72BD-1CD5-476E-8366-18F8D48E7CFE}" type="pres">
      <dgm:prSet presAssocID="{023F8143-DF7D-4A1E-BA8B-BC46583DE3A9}" presName="accent_1" presStyleCnt="0"/>
      <dgm:spPr/>
    </dgm:pt>
    <dgm:pt modelId="{E530A11E-03D4-4EAB-9A8E-BBF0BC2D1D88}" type="pres">
      <dgm:prSet presAssocID="{023F8143-DF7D-4A1E-BA8B-BC46583DE3A9}" presName="accentRepeatNode" presStyleLbl="solidFgAcc1" presStyleIdx="0" presStyleCnt="7"/>
      <dgm:spPr/>
    </dgm:pt>
    <dgm:pt modelId="{FD01BC75-7A01-4F5A-808F-E014EB966F76}" type="pres">
      <dgm:prSet presAssocID="{66875BD2-4933-402D-A303-446F6DA9BA9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CB3E6-BC6E-453F-BC42-48C6437B5BD6}" type="pres">
      <dgm:prSet presAssocID="{66875BD2-4933-402D-A303-446F6DA9BA9D}" presName="accent_2" presStyleCnt="0"/>
      <dgm:spPr/>
    </dgm:pt>
    <dgm:pt modelId="{37941A3A-A583-4ACD-90D7-082E840DA2EA}" type="pres">
      <dgm:prSet presAssocID="{66875BD2-4933-402D-A303-446F6DA9BA9D}" presName="accentRepeatNode" presStyleLbl="solidFgAcc1" presStyleIdx="1" presStyleCnt="7"/>
      <dgm:spPr/>
    </dgm:pt>
    <dgm:pt modelId="{161030C7-8204-4AE8-BD3D-F8A022FB8095}" type="pres">
      <dgm:prSet presAssocID="{111F36C3-A4BA-45F3-BCCD-5A4DB8AFEE9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45EE4-44E4-41C4-951E-4A38A2457E7C}" type="pres">
      <dgm:prSet presAssocID="{111F36C3-A4BA-45F3-BCCD-5A4DB8AFEE93}" presName="accent_3" presStyleCnt="0"/>
      <dgm:spPr/>
    </dgm:pt>
    <dgm:pt modelId="{A299ABDD-0F14-4831-A2E9-733865B4A588}" type="pres">
      <dgm:prSet presAssocID="{111F36C3-A4BA-45F3-BCCD-5A4DB8AFEE93}" presName="accentRepeatNode" presStyleLbl="solidFgAcc1" presStyleIdx="2" presStyleCnt="7"/>
      <dgm:spPr/>
    </dgm:pt>
    <dgm:pt modelId="{6FAB54D4-195E-409D-86F4-78976FB497B5}" type="pres">
      <dgm:prSet presAssocID="{258B5B67-15A4-405D-A8A9-16BCCE8EB43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5161F-6D9C-478C-BBA3-F6DD5A07A855}" type="pres">
      <dgm:prSet presAssocID="{258B5B67-15A4-405D-A8A9-16BCCE8EB435}" presName="accent_4" presStyleCnt="0"/>
      <dgm:spPr/>
    </dgm:pt>
    <dgm:pt modelId="{FE168446-7BE1-4670-B364-D69BAB74FB50}" type="pres">
      <dgm:prSet presAssocID="{258B5B67-15A4-405D-A8A9-16BCCE8EB435}" presName="accentRepeatNode" presStyleLbl="solidFgAcc1" presStyleIdx="3" presStyleCnt="7"/>
      <dgm:spPr/>
    </dgm:pt>
    <dgm:pt modelId="{CD6361E6-D131-4BE9-9A1B-03E23C18F008}" type="pres">
      <dgm:prSet presAssocID="{A211367B-E81F-40FC-B8A3-3CCA0FD1759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DACED-AF27-4F08-B16E-C1F9B069B128}" type="pres">
      <dgm:prSet presAssocID="{A211367B-E81F-40FC-B8A3-3CCA0FD1759C}" presName="accent_5" presStyleCnt="0"/>
      <dgm:spPr/>
    </dgm:pt>
    <dgm:pt modelId="{B2EE5EC6-394F-4DF9-8C3A-E804321719F1}" type="pres">
      <dgm:prSet presAssocID="{A211367B-E81F-40FC-B8A3-3CCA0FD1759C}" presName="accentRepeatNode" presStyleLbl="solidFgAcc1" presStyleIdx="4" presStyleCnt="7"/>
      <dgm:spPr/>
    </dgm:pt>
    <dgm:pt modelId="{D9D04A82-CCB8-46F7-8590-7EC604B68BF5}" type="pres">
      <dgm:prSet presAssocID="{8BEB84D8-09AC-4314-A274-104D9E3A1D0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69893-9656-4FEF-A7D0-9C6B5327AD6C}" type="pres">
      <dgm:prSet presAssocID="{8BEB84D8-09AC-4314-A274-104D9E3A1D08}" presName="accent_6" presStyleCnt="0"/>
      <dgm:spPr/>
    </dgm:pt>
    <dgm:pt modelId="{F5A017A9-09C7-4D43-AB2A-2591D5CB5B41}" type="pres">
      <dgm:prSet presAssocID="{8BEB84D8-09AC-4314-A274-104D9E3A1D08}" presName="accentRepeatNode" presStyleLbl="solidFgAcc1" presStyleIdx="5" presStyleCnt="7"/>
      <dgm:spPr/>
    </dgm:pt>
    <dgm:pt modelId="{8006F4A6-0269-40AD-A7C2-BC4FD5D2EC37}" type="pres">
      <dgm:prSet presAssocID="{AC589E7F-13F8-4280-9CE7-12C6FB662DD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77541-6669-4EF7-A601-D82D9AF159D5}" type="pres">
      <dgm:prSet presAssocID="{AC589E7F-13F8-4280-9CE7-12C6FB662DD1}" presName="accent_7" presStyleCnt="0"/>
      <dgm:spPr/>
    </dgm:pt>
    <dgm:pt modelId="{7CF39EC9-2FCC-428D-9840-429D746FEEDD}" type="pres">
      <dgm:prSet presAssocID="{AC589E7F-13F8-4280-9CE7-12C6FB662DD1}" presName="accentRepeatNode" presStyleLbl="solidFgAcc1" presStyleIdx="6" presStyleCnt="7"/>
      <dgm:spPr/>
    </dgm:pt>
  </dgm:ptLst>
  <dgm:cxnLst>
    <dgm:cxn modelId="{7A6AFD72-8794-4F42-ABD6-851F22826490}" type="presOf" srcId="{66875BD2-4933-402D-A303-446F6DA9BA9D}" destId="{FD01BC75-7A01-4F5A-808F-E014EB966F76}" srcOrd="0" destOrd="0" presId="urn:microsoft.com/office/officeart/2008/layout/VerticalCurvedList"/>
    <dgm:cxn modelId="{A4F08718-DD2A-47E2-A131-4F142B17900F}" srcId="{8E833097-DF0A-414A-AE34-B7958E941894}" destId="{8BEB84D8-09AC-4314-A274-104D9E3A1D08}" srcOrd="5" destOrd="0" parTransId="{CE7949A8-2987-4ACE-84EB-A2A6FAACA4B7}" sibTransId="{3796B2FB-FD65-4B03-89AC-03EEC8457AE3}"/>
    <dgm:cxn modelId="{6C81E8AB-2AB9-4F9E-A1A5-594B1B8F9C6D}" type="presOf" srcId="{AC589E7F-13F8-4280-9CE7-12C6FB662DD1}" destId="{8006F4A6-0269-40AD-A7C2-BC4FD5D2EC37}" srcOrd="0" destOrd="0" presId="urn:microsoft.com/office/officeart/2008/layout/VerticalCurvedList"/>
    <dgm:cxn modelId="{1F6B96A8-1A01-4C4D-91E5-A8B831B9B5AB}" srcId="{8E833097-DF0A-414A-AE34-B7958E941894}" destId="{66875BD2-4933-402D-A303-446F6DA9BA9D}" srcOrd="1" destOrd="0" parTransId="{08326FF6-8173-4E13-AEB6-5D3BC28AD46D}" sibTransId="{A37EA083-A048-455B-B95F-4234B95AABB6}"/>
    <dgm:cxn modelId="{790F9258-328F-49C0-9D7D-DCC9DF2DB579}" type="presOf" srcId="{111F36C3-A4BA-45F3-BCCD-5A4DB8AFEE93}" destId="{161030C7-8204-4AE8-BD3D-F8A022FB8095}" srcOrd="0" destOrd="0" presId="urn:microsoft.com/office/officeart/2008/layout/VerticalCurvedList"/>
    <dgm:cxn modelId="{9098B5E5-A876-4AA2-9E5F-BD4B8E6D615D}" srcId="{8E833097-DF0A-414A-AE34-B7958E941894}" destId="{258B5B67-15A4-405D-A8A9-16BCCE8EB435}" srcOrd="3" destOrd="0" parTransId="{3DDEBF88-32D1-4E33-B93C-C82425F39B69}" sibTransId="{A4E0907C-8518-4577-8026-657DA949BD44}"/>
    <dgm:cxn modelId="{BA783ABF-75AC-49F9-9CF1-1C7C33CCFD5C}" type="presOf" srcId="{8BEB84D8-09AC-4314-A274-104D9E3A1D08}" destId="{D9D04A82-CCB8-46F7-8590-7EC604B68BF5}" srcOrd="0" destOrd="0" presId="urn:microsoft.com/office/officeart/2008/layout/VerticalCurvedList"/>
    <dgm:cxn modelId="{A9100CFD-1A8A-4DEF-B383-B8403CC99AD4}" type="presOf" srcId="{023F8143-DF7D-4A1E-BA8B-BC46583DE3A9}" destId="{EF3DCC58-6E3A-410A-8851-30DA12B88C12}" srcOrd="0" destOrd="0" presId="urn:microsoft.com/office/officeart/2008/layout/VerticalCurvedList"/>
    <dgm:cxn modelId="{FCB7423A-AB4C-4BD9-96E2-72D0F916646D}" type="presOf" srcId="{E53980D0-CEE7-4946-9263-2C3A1142EC7C}" destId="{2B327910-4B3A-40BF-8FF6-AA71B0A5D155}" srcOrd="0" destOrd="0" presId="urn:microsoft.com/office/officeart/2008/layout/VerticalCurvedList"/>
    <dgm:cxn modelId="{FA5EAD0E-70AF-4387-B541-5FCC6E214F8C}" srcId="{8E833097-DF0A-414A-AE34-B7958E941894}" destId="{111F36C3-A4BA-45F3-BCCD-5A4DB8AFEE93}" srcOrd="2" destOrd="0" parTransId="{F8525871-B231-439E-8D78-73D956FB52DD}" sibTransId="{DB7C6E74-5BAB-4D90-A00A-FCE9E349224A}"/>
    <dgm:cxn modelId="{D34DDD27-9158-49E5-9AF1-9A69461A88CD}" type="presOf" srcId="{258B5B67-15A4-405D-A8A9-16BCCE8EB435}" destId="{6FAB54D4-195E-409D-86F4-78976FB497B5}" srcOrd="0" destOrd="0" presId="urn:microsoft.com/office/officeart/2008/layout/VerticalCurvedList"/>
    <dgm:cxn modelId="{F171AAA4-BBAF-4335-AF5C-3EE5F510C140}" type="presOf" srcId="{A211367B-E81F-40FC-B8A3-3CCA0FD1759C}" destId="{CD6361E6-D131-4BE9-9A1B-03E23C18F008}" srcOrd="0" destOrd="0" presId="urn:microsoft.com/office/officeart/2008/layout/VerticalCurvedList"/>
    <dgm:cxn modelId="{6F9E9318-064A-4E1C-AA7F-DA71110D50F5}" type="presOf" srcId="{8E833097-DF0A-414A-AE34-B7958E941894}" destId="{C4E320A9-C289-4B82-8DFE-5A9C6B147D76}" srcOrd="0" destOrd="0" presId="urn:microsoft.com/office/officeart/2008/layout/VerticalCurvedList"/>
    <dgm:cxn modelId="{5ADBA421-AAB7-49D3-9ADC-8F56DECA80EF}" srcId="{8E833097-DF0A-414A-AE34-B7958E941894}" destId="{A211367B-E81F-40FC-B8A3-3CCA0FD1759C}" srcOrd="4" destOrd="0" parTransId="{4039B82B-B2F4-4985-97D1-95ADC362AE38}" sibTransId="{6ACC2037-94A2-488D-8930-28D5B62CCF11}"/>
    <dgm:cxn modelId="{099AA626-236B-43FC-8F21-DAED3A07CD6C}" srcId="{8E833097-DF0A-414A-AE34-B7958E941894}" destId="{023F8143-DF7D-4A1E-BA8B-BC46583DE3A9}" srcOrd="0" destOrd="0" parTransId="{E4805033-39C8-495B-A164-4F72976D7596}" sibTransId="{E53980D0-CEE7-4946-9263-2C3A1142EC7C}"/>
    <dgm:cxn modelId="{B77A07A9-AC7F-46F3-ABFD-110D4A305393}" srcId="{8E833097-DF0A-414A-AE34-B7958E941894}" destId="{AC589E7F-13F8-4280-9CE7-12C6FB662DD1}" srcOrd="6" destOrd="0" parTransId="{CAF397B2-DB52-4D4C-B07C-B84E0D30E794}" sibTransId="{7FD466BE-7034-402D-9BEE-254777C2CB1E}"/>
    <dgm:cxn modelId="{0FF42F5C-B4B1-4B92-A903-CB15FE5FD101}" type="presParOf" srcId="{C4E320A9-C289-4B82-8DFE-5A9C6B147D76}" destId="{547DD774-0AAB-44D9-9D81-8A42D4B4B945}" srcOrd="0" destOrd="0" presId="urn:microsoft.com/office/officeart/2008/layout/VerticalCurvedList"/>
    <dgm:cxn modelId="{F348228C-BF62-4F10-BCC5-E91DA92B0853}" type="presParOf" srcId="{547DD774-0AAB-44D9-9D81-8A42D4B4B945}" destId="{63D9530A-3BB6-42EB-8C46-394F7084B55A}" srcOrd="0" destOrd="0" presId="urn:microsoft.com/office/officeart/2008/layout/VerticalCurvedList"/>
    <dgm:cxn modelId="{00A7679A-FC1A-453F-B260-A3E24ABA7764}" type="presParOf" srcId="{63D9530A-3BB6-42EB-8C46-394F7084B55A}" destId="{55280F3E-CE26-4CC3-9608-AA7E0A6D5DE2}" srcOrd="0" destOrd="0" presId="urn:microsoft.com/office/officeart/2008/layout/VerticalCurvedList"/>
    <dgm:cxn modelId="{4FD89285-549B-4DF0-95E3-BBEDABD04DAB}" type="presParOf" srcId="{63D9530A-3BB6-42EB-8C46-394F7084B55A}" destId="{2B327910-4B3A-40BF-8FF6-AA71B0A5D155}" srcOrd="1" destOrd="0" presId="urn:microsoft.com/office/officeart/2008/layout/VerticalCurvedList"/>
    <dgm:cxn modelId="{431452C9-9AB0-445B-829F-96BDC3142D30}" type="presParOf" srcId="{63D9530A-3BB6-42EB-8C46-394F7084B55A}" destId="{A1D6FE6E-5A7D-4039-916E-3E101FC3536D}" srcOrd="2" destOrd="0" presId="urn:microsoft.com/office/officeart/2008/layout/VerticalCurvedList"/>
    <dgm:cxn modelId="{C8140452-C688-4D5A-8C55-4705C99D7E9D}" type="presParOf" srcId="{63D9530A-3BB6-42EB-8C46-394F7084B55A}" destId="{96C9E1ED-6DEE-41F9-80A2-5D88F5AE816A}" srcOrd="3" destOrd="0" presId="urn:microsoft.com/office/officeart/2008/layout/VerticalCurvedList"/>
    <dgm:cxn modelId="{9D54119A-8084-406A-94E0-2EA47FBF014B}" type="presParOf" srcId="{547DD774-0AAB-44D9-9D81-8A42D4B4B945}" destId="{EF3DCC58-6E3A-410A-8851-30DA12B88C12}" srcOrd="1" destOrd="0" presId="urn:microsoft.com/office/officeart/2008/layout/VerticalCurvedList"/>
    <dgm:cxn modelId="{F0495C57-772B-45E6-A19B-4266EE66230C}" type="presParOf" srcId="{547DD774-0AAB-44D9-9D81-8A42D4B4B945}" destId="{874C72BD-1CD5-476E-8366-18F8D48E7CFE}" srcOrd="2" destOrd="0" presId="urn:microsoft.com/office/officeart/2008/layout/VerticalCurvedList"/>
    <dgm:cxn modelId="{E64E6CCE-FC32-4E58-8F73-0077075CD469}" type="presParOf" srcId="{874C72BD-1CD5-476E-8366-18F8D48E7CFE}" destId="{E530A11E-03D4-4EAB-9A8E-BBF0BC2D1D88}" srcOrd="0" destOrd="0" presId="urn:microsoft.com/office/officeart/2008/layout/VerticalCurvedList"/>
    <dgm:cxn modelId="{1C74096D-B746-46E4-9430-94C13067BFA7}" type="presParOf" srcId="{547DD774-0AAB-44D9-9D81-8A42D4B4B945}" destId="{FD01BC75-7A01-4F5A-808F-E014EB966F76}" srcOrd="3" destOrd="0" presId="urn:microsoft.com/office/officeart/2008/layout/VerticalCurvedList"/>
    <dgm:cxn modelId="{40FDFA42-B5A9-48EF-995E-1447322829A8}" type="presParOf" srcId="{547DD774-0AAB-44D9-9D81-8A42D4B4B945}" destId="{C4ACB3E6-BC6E-453F-BC42-48C6437B5BD6}" srcOrd="4" destOrd="0" presId="urn:microsoft.com/office/officeart/2008/layout/VerticalCurvedList"/>
    <dgm:cxn modelId="{BB27815D-AC79-4A8F-8C2C-C0D19482BF09}" type="presParOf" srcId="{C4ACB3E6-BC6E-453F-BC42-48C6437B5BD6}" destId="{37941A3A-A583-4ACD-90D7-082E840DA2EA}" srcOrd="0" destOrd="0" presId="urn:microsoft.com/office/officeart/2008/layout/VerticalCurvedList"/>
    <dgm:cxn modelId="{DB941625-5C73-421D-B211-95571C88C17D}" type="presParOf" srcId="{547DD774-0AAB-44D9-9D81-8A42D4B4B945}" destId="{161030C7-8204-4AE8-BD3D-F8A022FB8095}" srcOrd="5" destOrd="0" presId="urn:microsoft.com/office/officeart/2008/layout/VerticalCurvedList"/>
    <dgm:cxn modelId="{F8D0F7DB-82AF-4522-B0F2-971A9B6107E5}" type="presParOf" srcId="{547DD774-0AAB-44D9-9D81-8A42D4B4B945}" destId="{24445EE4-44E4-41C4-951E-4A38A2457E7C}" srcOrd="6" destOrd="0" presId="urn:microsoft.com/office/officeart/2008/layout/VerticalCurvedList"/>
    <dgm:cxn modelId="{F3A6C5D6-3592-4CEB-8758-C2446D068401}" type="presParOf" srcId="{24445EE4-44E4-41C4-951E-4A38A2457E7C}" destId="{A299ABDD-0F14-4831-A2E9-733865B4A588}" srcOrd="0" destOrd="0" presId="urn:microsoft.com/office/officeart/2008/layout/VerticalCurvedList"/>
    <dgm:cxn modelId="{5C9B6C49-C090-41D1-AC23-6FB1F90590B1}" type="presParOf" srcId="{547DD774-0AAB-44D9-9D81-8A42D4B4B945}" destId="{6FAB54D4-195E-409D-86F4-78976FB497B5}" srcOrd="7" destOrd="0" presId="urn:microsoft.com/office/officeart/2008/layout/VerticalCurvedList"/>
    <dgm:cxn modelId="{02066A9A-4BA1-4B74-9E94-DE7292F67E08}" type="presParOf" srcId="{547DD774-0AAB-44D9-9D81-8A42D4B4B945}" destId="{AAC5161F-6D9C-478C-BBA3-F6DD5A07A855}" srcOrd="8" destOrd="0" presId="urn:microsoft.com/office/officeart/2008/layout/VerticalCurvedList"/>
    <dgm:cxn modelId="{02680294-8D77-4411-8CB9-C14A3C475FA5}" type="presParOf" srcId="{AAC5161F-6D9C-478C-BBA3-F6DD5A07A855}" destId="{FE168446-7BE1-4670-B364-D69BAB74FB50}" srcOrd="0" destOrd="0" presId="urn:microsoft.com/office/officeart/2008/layout/VerticalCurvedList"/>
    <dgm:cxn modelId="{9C1BD1DC-237F-45F6-AF8E-12545B90A482}" type="presParOf" srcId="{547DD774-0AAB-44D9-9D81-8A42D4B4B945}" destId="{CD6361E6-D131-4BE9-9A1B-03E23C18F008}" srcOrd="9" destOrd="0" presId="urn:microsoft.com/office/officeart/2008/layout/VerticalCurvedList"/>
    <dgm:cxn modelId="{0BC76A6F-27C0-4793-8EC2-80C280968615}" type="presParOf" srcId="{547DD774-0AAB-44D9-9D81-8A42D4B4B945}" destId="{02BDACED-AF27-4F08-B16E-C1F9B069B128}" srcOrd="10" destOrd="0" presId="urn:microsoft.com/office/officeart/2008/layout/VerticalCurvedList"/>
    <dgm:cxn modelId="{EA099F90-1EC8-43A5-AC14-F0C25DA0AA2B}" type="presParOf" srcId="{02BDACED-AF27-4F08-B16E-C1F9B069B128}" destId="{B2EE5EC6-394F-4DF9-8C3A-E804321719F1}" srcOrd="0" destOrd="0" presId="urn:microsoft.com/office/officeart/2008/layout/VerticalCurvedList"/>
    <dgm:cxn modelId="{2E33D216-8C89-44C4-99FD-2C6E29E586AD}" type="presParOf" srcId="{547DD774-0AAB-44D9-9D81-8A42D4B4B945}" destId="{D9D04A82-CCB8-46F7-8590-7EC604B68BF5}" srcOrd="11" destOrd="0" presId="urn:microsoft.com/office/officeart/2008/layout/VerticalCurvedList"/>
    <dgm:cxn modelId="{1D674D54-2BC0-4A31-A433-1A40CFA4203C}" type="presParOf" srcId="{547DD774-0AAB-44D9-9D81-8A42D4B4B945}" destId="{26D69893-9656-4FEF-A7D0-9C6B5327AD6C}" srcOrd="12" destOrd="0" presId="urn:microsoft.com/office/officeart/2008/layout/VerticalCurvedList"/>
    <dgm:cxn modelId="{35C860CC-F7E5-4DE8-B55F-56287002D22B}" type="presParOf" srcId="{26D69893-9656-4FEF-A7D0-9C6B5327AD6C}" destId="{F5A017A9-09C7-4D43-AB2A-2591D5CB5B41}" srcOrd="0" destOrd="0" presId="urn:microsoft.com/office/officeart/2008/layout/VerticalCurvedList"/>
    <dgm:cxn modelId="{C4FC1357-9A8D-4B0E-AEC0-6AC415C5DD8D}" type="presParOf" srcId="{547DD774-0AAB-44D9-9D81-8A42D4B4B945}" destId="{8006F4A6-0269-40AD-A7C2-BC4FD5D2EC37}" srcOrd="13" destOrd="0" presId="urn:microsoft.com/office/officeart/2008/layout/VerticalCurvedList"/>
    <dgm:cxn modelId="{352E7775-2C9C-44BB-A528-B2048762BA94}" type="presParOf" srcId="{547DD774-0AAB-44D9-9D81-8A42D4B4B945}" destId="{A8D77541-6669-4EF7-A601-D82D9AF159D5}" srcOrd="14" destOrd="0" presId="urn:microsoft.com/office/officeart/2008/layout/VerticalCurvedList"/>
    <dgm:cxn modelId="{01D85CE7-577A-4ACB-98CC-86546B583CDD}" type="presParOf" srcId="{A8D77541-6669-4EF7-A601-D82D9AF159D5}" destId="{7CF39EC9-2FCC-428D-9840-429D746FEE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833097-DF0A-414A-AE34-B7958E94189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3F8143-DF7D-4A1E-BA8B-BC46583DE3A9}">
      <dgm:prSet phldrT="[Текст]" custT="1"/>
      <dgm:spPr/>
      <dgm:t>
        <a:bodyPr/>
        <a:lstStyle/>
        <a:p>
          <a:r>
            <a:rPr lang="uk-UA" sz="1800" dirty="0" smtClean="0"/>
            <a:t>Колбу під</a:t>
          </a:r>
          <a:r>
            <a:rPr lang="en-US" sz="1800" dirty="0" smtClean="0"/>
            <a:t>’</a:t>
          </a:r>
          <a:r>
            <a:rPr lang="uk-UA" sz="1800" dirty="0" err="1" smtClean="0"/>
            <a:t>єднують</a:t>
          </a:r>
          <a:r>
            <a:rPr lang="uk-UA" sz="1800" dirty="0" smtClean="0"/>
            <a:t> до установки для </a:t>
          </a:r>
          <a:r>
            <a:rPr lang="uk-UA" sz="1800" dirty="0" err="1" smtClean="0"/>
            <a:t>переганяння</a:t>
          </a:r>
          <a:endParaRPr lang="ru-RU" sz="1800" dirty="0"/>
        </a:p>
      </dgm:t>
    </dgm:pt>
    <dgm:pt modelId="{E4805033-39C8-495B-A164-4F72976D7596}" type="parTrans" cxnId="{099AA626-236B-43FC-8F21-DAED3A07CD6C}">
      <dgm:prSet/>
      <dgm:spPr/>
      <dgm:t>
        <a:bodyPr/>
        <a:lstStyle/>
        <a:p>
          <a:endParaRPr lang="ru-RU" sz="1800"/>
        </a:p>
      </dgm:t>
    </dgm:pt>
    <dgm:pt modelId="{E53980D0-CEE7-4946-9263-2C3A1142EC7C}" type="sibTrans" cxnId="{099AA626-236B-43FC-8F21-DAED3A07CD6C}">
      <dgm:prSet/>
      <dgm:spPr/>
      <dgm:t>
        <a:bodyPr/>
        <a:lstStyle/>
        <a:p>
          <a:endParaRPr lang="ru-RU" sz="1800"/>
        </a:p>
      </dgm:t>
    </dgm:pt>
    <dgm:pt modelId="{66875BD2-4933-402D-A303-446F6DA9BA9D}">
      <dgm:prSet phldrT="[Текст]" custT="1"/>
      <dgm:spPr/>
      <dgm:t>
        <a:bodyPr/>
        <a:lstStyle/>
        <a:p>
          <a:r>
            <a:rPr lang="uk-UA" sz="1800" dirty="0" smtClean="0"/>
            <a:t>Переганяють до моменту закипання або поки не уде зібрано 250 мл дистиляту</a:t>
          </a:r>
          <a:endParaRPr lang="ru-RU" sz="1800" dirty="0"/>
        </a:p>
      </dgm:t>
    </dgm:pt>
    <dgm:pt modelId="{08326FF6-8173-4E13-AEB6-5D3BC28AD46D}" type="parTrans" cxnId="{1F6B96A8-1A01-4C4D-91E5-A8B831B9B5AB}">
      <dgm:prSet/>
      <dgm:spPr/>
      <dgm:t>
        <a:bodyPr/>
        <a:lstStyle/>
        <a:p>
          <a:endParaRPr lang="ru-RU" sz="1800"/>
        </a:p>
      </dgm:t>
    </dgm:pt>
    <dgm:pt modelId="{A37EA083-A048-455B-B95F-4234B95AABB6}" type="sibTrans" cxnId="{1F6B96A8-1A01-4C4D-91E5-A8B831B9B5AB}">
      <dgm:prSet/>
      <dgm:spPr/>
      <dgm:t>
        <a:bodyPr/>
        <a:lstStyle/>
        <a:p>
          <a:endParaRPr lang="ru-RU" sz="1800"/>
        </a:p>
      </dgm:t>
    </dgm:pt>
    <dgm:pt modelId="{BE712A66-AF42-4191-8ED4-3B3CC4FA0BC9}">
      <dgm:prSet phldrT="[Текст]" custT="1"/>
      <dgm:spPr/>
      <dgm:t>
        <a:bodyPr/>
        <a:lstStyle/>
        <a:p>
          <a:r>
            <a:rPr lang="uk-UA" sz="1800" dirty="0" smtClean="0"/>
            <a:t>Перед закінченням </a:t>
          </a:r>
          <a:r>
            <a:rPr lang="uk-UA" sz="1800" dirty="0" err="1" smtClean="0"/>
            <a:t>переганяння</a:t>
          </a:r>
          <a:r>
            <a:rPr lang="uk-UA" sz="1800" dirty="0" smtClean="0"/>
            <a:t> , конічну колбу опускають таким чином, щоб кінець холодильника розташувався над рівнем рідини.</a:t>
          </a:r>
          <a:endParaRPr lang="ru-RU" sz="1800" dirty="0"/>
        </a:p>
      </dgm:t>
    </dgm:pt>
    <dgm:pt modelId="{9814E8AD-ACEC-48D9-B8E8-A6F02894AD5E}" type="parTrans" cxnId="{055C0E02-0B08-463A-A29A-E41FC6ED066C}">
      <dgm:prSet/>
      <dgm:spPr/>
      <dgm:t>
        <a:bodyPr/>
        <a:lstStyle/>
        <a:p>
          <a:endParaRPr lang="ru-RU" sz="1800"/>
        </a:p>
      </dgm:t>
    </dgm:pt>
    <dgm:pt modelId="{843F761D-781A-4568-8714-93933DAF2621}" type="sibTrans" cxnId="{055C0E02-0B08-463A-A29A-E41FC6ED066C}">
      <dgm:prSet/>
      <dgm:spPr/>
      <dgm:t>
        <a:bodyPr/>
        <a:lstStyle/>
        <a:p>
          <a:endParaRPr lang="ru-RU" sz="1800"/>
        </a:p>
      </dgm:t>
    </dgm:pt>
    <dgm:pt modelId="{869ABF10-2316-4D40-879D-0718EAEC8CFD}">
      <dgm:prSet phldrT="[Текст]" custT="1"/>
      <dgm:spPr/>
      <dgm:t>
        <a:bodyPr/>
        <a:lstStyle/>
        <a:p>
          <a:r>
            <a:rPr lang="uk-UA" sz="1800" dirty="0" smtClean="0"/>
            <a:t>Кінець холодильника промивають невеликою кількістю води.</a:t>
          </a:r>
          <a:endParaRPr lang="ru-RU" sz="1800" dirty="0"/>
        </a:p>
      </dgm:t>
    </dgm:pt>
    <dgm:pt modelId="{AC3AA690-0942-44B3-8C90-2A2D30BF496B}" type="parTrans" cxnId="{7D8D3542-4CBB-4CEE-BB3D-51FAF780781A}">
      <dgm:prSet/>
      <dgm:spPr/>
      <dgm:t>
        <a:bodyPr/>
        <a:lstStyle/>
        <a:p>
          <a:endParaRPr lang="ru-RU" sz="1800"/>
        </a:p>
      </dgm:t>
    </dgm:pt>
    <dgm:pt modelId="{580C7742-972F-426A-87D2-3FDDBC441D02}" type="sibTrans" cxnId="{7D8D3542-4CBB-4CEE-BB3D-51FAF780781A}">
      <dgm:prSet/>
      <dgm:spPr/>
      <dgm:t>
        <a:bodyPr/>
        <a:lstStyle/>
        <a:p>
          <a:endParaRPr lang="ru-RU" sz="1800"/>
        </a:p>
      </dgm:t>
    </dgm:pt>
    <dgm:pt modelId="{E2530DDC-086A-4729-9C2C-A64D48EFC4A5}">
      <dgm:prSet phldrT="[Текст]" custT="1"/>
      <dgm:spPr/>
      <dgm:t>
        <a:bodyPr/>
        <a:lstStyle/>
        <a:p>
          <a:r>
            <a:rPr lang="uk-UA" sz="1800" dirty="0" smtClean="0"/>
            <a:t>Лакмусовим папірцем, зволоженим дистильованою водою, перевіряють чи закінчилося </a:t>
          </a:r>
          <a:r>
            <a:rPr lang="uk-UA" sz="1800" dirty="0" err="1" smtClean="0"/>
            <a:t>переганяння</a:t>
          </a:r>
          <a:r>
            <a:rPr lang="uk-UA" sz="1800" dirty="0" smtClean="0"/>
            <a:t> аміаку (рідина, що крапає з холодильника не повинна змінювати колір паперу)</a:t>
          </a:r>
          <a:endParaRPr lang="ru-RU" sz="1800" dirty="0"/>
        </a:p>
      </dgm:t>
    </dgm:pt>
    <dgm:pt modelId="{7EC351F8-E002-4FFA-BD3A-980FF38343A1}" type="parTrans" cxnId="{C5BD123E-2625-431E-8DDE-91A2840639A5}">
      <dgm:prSet/>
      <dgm:spPr/>
      <dgm:t>
        <a:bodyPr/>
        <a:lstStyle/>
        <a:p>
          <a:endParaRPr lang="ru-RU" sz="1800"/>
        </a:p>
      </dgm:t>
    </dgm:pt>
    <dgm:pt modelId="{010A749B-E35F-4FF3-92F6-EB7A848DB776}" type="sibTrans" cxnId="{C5BD123E-2625-431E-8DDE-91A2840639A5}">
      <dgm:prSet/>
      <dgm:spPr/>
      <dgm:t>
        <a:bodyPr/>
        <a:lstStyle/>
        <a:p>
          <a:endParaRPr lang="ru-RU" sz="1800"/>
        </a:p>
      </dgm:t>
    </dgm:pt>
    <dgm:pt modelId="{61C781CB-1EBC-4093-97F4-3C679CD4AD18}">
      <dgm:prSet phldrT="[Текст]" custT="1"/>
      <dgm:spPr/>
      <dgm:t>
        <a:bodyPr/>
        <a:lstStyle/>
        <a:p>
          <a:r>
            <a:rPr lang="uk-UA" sz="1800" dirty="0" smtClean="0"/>
            <a:t>Припиняють нагріванні і титрують вміст конічної колби розчином соляної кислоти з точністю 0,02 мл та фіксують кількість витраченої кислоти на титрування</a:t>
          </a:r>
          <a:endParaRPr lang="ru-RU" sz="1800" dirty="0"/>
        </a:p>
      </dgm:t>
    </dgm:pt>
    <dgm:pt modelId="{C8ED0B81-42C0-42F9-8184-1B4585EC07D2}" type="parTrans" cxnId="{E411F7B4-7DB7-4609-81B9-F42438CDD776}">
      <dgm:prSet/>
      <dgm:spPr/>
      <dgm:t>
        <a:bodyPr/>
        <a:lstStyle/>
        <a:p>
          <a:endParaRPr lang="ru-RU" sz="1800"/>
        </a:p>
      </dgm:t>
    </dgm:pt>
    <dgm:pt modelId="{D4DB2DE1-1829-40C8-8A7D-2428B8C6CAE2}" type="sibTrans" cxnId="{E411F7B4-7DB7-4609-81B9-F42438CDD776}">
      <dgm:prSet/>
      <dgm:spPr/>
      <dgm:t>
        <a:bodyPr/>
        <a:lstStyle/>
        <a:p>
          <a:endParaRPr lang="ru-RU" sz="1800"/>
        </a:p>
      </dgm:t>
    </dgm:pt>
    <dgm:pt modelId="{C4E320A9-C289-4B82-8DFE-5A9C6B147D76}" type="pres">
      <dgm:prSet presAssocID="{8E833097-DF0A-414A-AE34-B7958E9418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7DD774-0AAB-44D9-9D81-8A42D4B4B945}" type="pres">
      <dgm:prSet presAssocID="{8E833097-DF0A-414A-AE34-B7958E941894}" presName="Name1" presStyleCnt="0"/>
      <dgm:spPr/>
    </dgm:pt>
    <dgm:pt modelId="{63D9530A-3BB6-42EB-8C46-394F7084B55A}" type="pres">
      <dgm:prSet presAssocID="{8E833097-DF0A-414A-AE34-B7958E941894}" presName="cycle" presStyleCnt="0"/>
      <dgm:spPr/>
    </dgm:pt>
    <dgm:pt modelId="{55280F3E-CE26-4CC3-9608-AA7E0A6D5DE2}" type="pres">
      <dgm:prSet presAssocID="{8E833097-DF0A-414A-AE34-B7958E941894}" presName="srcNode" presStyleLbl="node1" presStyleIdx="0" presStyleCnt="6"/>
      <dgm:spPr/>
    </dgm:pt>
    <dgm:pt modelId="{2B327910-4B3A-40BF-8FF6-AA71B0A5D155}" type="pres">
      <dgm:prSet presAssocID="{8E833097-DF0A-414A-AE34-B7958E941894}" presName="conn" presStyleLbl="parChTrans1D2" presStyleIdx="0" presStyleCnt="1"/>
      <dgm:spPr/>
      <dgm:t>
        <a:bodyPr/>
        <a:lstStyle/>
        <a:p>
          <a:endParaRPr lang="ru-RU"/>
        </a:p>
      </dgm:t>
    </dgm:pt>
    <dgm:pt modelId="{A1D6FE6E-5A7D-4039-916E-3E101FC3536D}" type="pres">
      <dgm:prSet presAssocID="{8E833097-DF0A-414A-AE34-B7958E941894}" presName="extraNode" presStyleLbl="node1" presStyleIdx="0" presStyleCnt="6"/>
      <dgm:spPr/>
    </dgm:pt>
    <dgm:pt modelId="{96C9E1ED-6DEE-41F9-80A2-5D88F5AE816A}" type="pres">
      <dgm:prSet presAssocID="{8E833097-DF0A-414A-AE34-B7958E941894}" presName="dstNode" presStyleLbl="node1" presStyleIdx="0" presStyleCnt="6"/>
      <dgm:spPr/>
    </dgm:pt>
    <dgm:pt modelId="{EF3DCC58-6E3A-410A-8851-30DA12B88C12}" type="pres">
      <dgm:prSet presAssocID="{023F8143-DF7D-4A1E-BA8B-BC46583DE3A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C72BD-1CD5-476E-8366-18F8D48E7CFE}" type="pres">
      <dgm:prSet presAssocID="{023F8143-DF7D-4A1E-BA8B-BC46583DE3A9}" presName="accent_1" presStyleCnt="0"/>
      <dgm:spPr/>
    </dgm:pt>
    <dgm:pt modelId="{E530A11E-03D4-4EAB-9A8E-BBF0BC2D1D88}" type="pres">
      <dgm:prSet presAssocID="{023F8143-DF7D-4A1E-BA8B-BC46583DE3A9}" presName="accentRepeatNode" presStyleLbl="solidFgAcc1" presStyleIdx="0" presStyleCnt="6"/>
      <dgm:spPr/>
    </dgm:pt>
    <dgm:pt modelId="{FD01BC75-7A01-4F5A-808F-E014EB966F76}" type="pres">
      <dgm:prSet presAssocID="{66875BD2-4933-402D-A303-446F6DA9BA9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CB3E6-BC6E-453F-BC42-48C6437B5BD6}" type="pres">
      <dgm:prSet presAssocID="{66875BD2-4933-402D-A303-446F6DA9BA9D}" presName="accent_2" presStyleCnt="0"/>
      <dgm:spPr/>
    </dgm:pt>
    <dgm:pt modelId="{37941A3A-A583-4ACD-90D7-082E840DA2EA}" type="pres">
      <dgm:prSet presAssocID="{66875BD2-4933-402D-A303-446F6DA9BA9D}" presName="accentRepeatNode" presStyleLbl="solidFgAcc1" presStyleIdx="1" presStyleCnt="6"/>
      <dgm:spPr/>
    </dgm:pt>
    <dgm:pt modelId="{0C3E1F2C-4554-4DB4-AAE8-77E42753A046}" type="pres">
      <dgm:prSet presAssocID="{BE712A66-AF42-4191-8ED4-3B3CC4FA0BC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B5465-31BD-47CD-914C-0BF755270843}" type="pres">
      <dgm:prSet presAssocID="{BE712A66-AF42-4191-8ED4-3B3CC4FA0BC9}" presName="accent_3" presStyleCnt="0"/>
      <dgm:spPr/>
    </dgm:pt>
    <dgm:pt modelId="{2B23D8FE-1B51-48E0-AF89-2E363AA7E0C4}" type="pres">
      <dgm:prSet presAssocID="{BE712A66-AF42-4191-8ED4-3B3CC4FA0BC9}" presName="accentRepeatNode" presStyleLbl="solidFgAcc1" presStyleIdx="2" presStyleCnt="6"/>
      <dgm:spPr/>
    </dgm:pt>
    <dgm:pt modelId="{1DBC27C6-868A-4B15-983B-0DE55C5AD1D2}" type="pres">
      <dgm:prSet presAssocID="{869ABF10-2316-4D40-879D-0718EAEC8CF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0CC21-3E02-421B-88BF-6DF3932D995E}" type="pres">
      <dgm:prSet presAssocID="{869ABF10-2316-4D40-879D-0718EAEC8CFD}" presName="accent_4" presStyleCnt="0"/>
      <dgm:spPr/>
    </dgm:pt>
    <dgm:pt modelId="{99701684-A603-47D3-8C7A-A95509966631}" type="pres">
      <dgm:prSet presAssocID="{869ABF10-2316-4D40-879D-0718EAEC8CFD}" presName="accentRepeatNode" presStyleLbl="solidFgAcc1" presStyleIdx="3" presStyleCnt="6"/>
      <dgm:spPr/>
    </dgm:pt>
    <dgm:pt modelId="{DAF51FC1-305E-4A9C-B2EC-F1423B2E5E3C}" type="pres">
      <dgm:prSet presAssocID="{E2530DDC-086A-4729-9C2C-A64D48EFC4A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78A52-7060-4267-93AC-88DEE4CC9FEA}" type="pres">
      <dgm:prSet presAssocID="{E2530DDC-086A-4729-9C2C-A64D48EFC4A5}" presName="accent_5" presStyleCnt="0"/>
      <dgm:spPr/>
    </dgm:pt>
    <dgm:pt modelId="{AF895B8A-02EA-44D3-A5F3-EA45920E6765}" type="pres">
      <dgm:prSet presAssocID="{E2530DDC-086A-4729-9C2C-A64D48EFC4A5}" presName="accentRepeatNode" presStyleLbl="solidFgAcc1" presStyleIdx="4" presStyleCnt="6"/>
      <dgm:spPr/>
    </dgm:pt>
    <dgm:pt modelId="{57E918F5-D7F6-4998-88A1-34F7FD26716B}" type="pres">
      <dgm:prSet presAssocID="{61C781CB-1EBC-4093-97F4-3C679CD4AD1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8F0A0-8325-449C-9F92-83FDBD1E2EE9}" type="pres">
      <dgm:prSet presAssocID="{61C781CB-1EBC-4093-97F4-3C679CD4AD18}" presName="accent_6" presStyleCnt="0"/>
      <dgm:spPr/>
    </dgm:pt>
    <dgm:pt modelId="{6804322C-E160-422F-B9B8-3D0767DD1DBD}" type="pres">
      <dgm:prSet presAssocID="{61C781CB-1EBC-4093-97F4-3C679CD4AD18}" presName="accentRepeatNode" presStyleLbl="solidFgAcc1" presStyleIdx="5" presStyleCnt="6"/>
      <dgm:spPr/>
    </dgm:pt>
  </dgm:ptLst>
  <dgm:cxnLst>
    <dgm:cxn modelId="{3234ADC2-31E8-4159-8149-1F771EC5CB1E}" type="presOf" srcId="{869ABF10-2316-4D40-879D-0718EAEC8CFD}" destId="{1DBC27C6-868A-4B15-983B-0DE55C5AD1D2}" srcOrd="0" destOrd="0" presId="urn:microsoft.com/office/officeart/2008/layout/VerticalCurvedList"/>
    <dgm:cxn modelId="{055C0E02-0B08-463A-A29A-E41FC6ED066C}" srcId="{8E833097-DF0A-414A-AE34-B7958E941894}" destId="{BE712A66-AF42-4191-8ED4-3B3CC4FA0BC9}" srcOrd="2" destOrd="0" parTransId="{9814E8AD-ACEC-48D9-B8E8-A6F02894AD5E}" sibTransId="{843F761D-781A-4568-8714-93933DAF2621}"/>
    <dgm:cxn modelId="{7A6AFD72-8794-4F42-ABD6-851F22826490}" type="presOf" srcId="{66875BD2-4933-402D-A303-446F6DA9BA9D}" destId="{FD01BC75-7A01-4F5A-808F-E014EB966F76}" srcOrd="0" destOrd="0" presId="urn:microsoft.com/office/officeart/2008/layout/VerticalCurvedList"/>
    <dgm:cxn modelId="{1F6B96A8-1A01-4C4D-91E5-A8B831B9B5AB}" srcId="{8E833097-DF0A-414A-AE34-B7958E941894}" destId="{66875BD2-4933-402D-A303-446F6DA9BA9D}" srcOrd="1" destOrd="0" parTransId="{08326FF6-8173-4E13-AEB6-5D3BC28AD46D}" sibTransId="{A37EA083-A048-455B-B95F-4234B95AABB6}"/>
    <dgm:cxn modelId="{A9100CFD-1A8A-4DEF-B383-B8403CC99AD4}" type="presOf" srcId="{023F8143-DF7D-4A1E-BA8B-BC46583DE3A9}" destId="{EF3DCC58-6E3A-410A-8851-30DA12B88C12}" srcOrd="0" destOrd="0" presId="urn:microsoft.com/office/officeart/2008/layout/VerticalCurvedList"/>
    <dgm:cxn modelId="{FCB7423A-AB4C-4BD9-96E2-72D0F916646D}" type="presOf" srcId="{E53980D0-CEE7-4946-9263-2C3A1142EC7C}" destId="{2B327910-4B3A-40BF-8FF6-AA71B0A5D155}" srcOrd="0" destOrd="0" presId="urn:microsoft.com/office/officeart/2008/layout/VerticalCurvedList"/>
    <dgm:cxn modelId="{07E8A11F-C013-4371-A575-42FDDBAA94CD}" type="presOf" srcId="{BE712A66-AF42-4191-8ED4-3B3CC4FA0BC9}" destId="{0C3E1F2C-4554-4DB4-AAE8-77E42753A046}" srcOrd="0" destOrd="0" presId="urn:microsoft.com/office/officeart/2008/layout/VerticalCurvedList"/>
    <dgm:cxn modelId="{C5BD123E-2625-431E-8DDE-91A2840639A5}" srcId="{8E833097-DF0A-414A-AE34-B7958E941894}" destId="{E2530DDC-086A-4729-9C2C-A64D48EFC4A5}" srcOrd="4" destOrd="0" parTransId="{7EC351F8-E002-4FFA-BD3A-980FF38343A1}" sibTransId="{010A749B-E35F-4FF3-92F6-EB7A848DB776}"/>
    <dgm:cxn modelId="{6F9E9318-064A-4E1C-AA7F-DA71110D50F5}" type="presOf" srcId="{8E833097-DF0A-414A-AE34-B7958E941894}" destId="{C4E320A9-C289-4B82-8DFE-5A9C6B147D76}" srcOrd="0" destOrd="0" presId="urn:microsoft.com/office/officeart/2008/layout/VerticalCurvedList"/>
    <dgm:cxn modelId="{099AA626-236B-43FC-8F21-DAED3A07CD6C}" srcId="{8E833097-DF0A-414A-AE34-B7958E941894}" destId="{023F8143-DF7D-4A1E-BA8B-BC46583DE3A9}" srcOrd="0" destOrd="0" parTransId="{E4805033-39C8-495B-A164-4F72976D7596}" sibTransId="{E53980D0-CEE7-4946-9263-2C3A1142EC7C}"/>
    <dgm:cxn modelId="{E411F7B4-7DB7-4609-81B9-F42438CDD776}" srcId="{8E833097-DF0A-414A-AE34-B7958E941894}" destId="{61C781CB-1EBC-4093-97F4-3C679CD4AD18}" srcOrd="5" destOrd="0" parTransId="{C8ED0B81-42C0-42F9-8184-1B4585EC07D2}" sibTransId="{D4DB2DE1-1829-40C8-8A7D-2428B8C6CAE2}"/>
    <dgm:cxn modelId="{7D8D3542-4CBB-4CEE-BB3D-51FAF780781A}" srcId="{8E833097-DF0A-414A-AE34-B7958E941894}" destId="{869ABF10-2316-4D40-879D-0718EAEC8CFD}" srcOrd="3" destOrd="0" parTransId="{AC3AA690-0942-44B3-8C90-2A2D30BF496B}" sibTransId="{580C7742-972F-426A-87D2-3FDDBC441D02}"/>
    <dgm:cxn modelId="{0427C912-CFB7-4A94-BB36-69E73A881639}" type="presOf" srcId="{61C781CB-1EBC-4093-97F4-3C679CD4AD18}" destId="{57E918F5-D7F6-4998-88A1-34F7FD26716B}" srcOrd="0" destOrd="0" presId="urn:microsoft.com/office/officeart/2008/layout/VerticalCurvedList"/>
    <dgm:cxn modelId="{94B35477-2605-45D1-9D0C-23B5D906D962}" type="presOf" srcId="{E2530DDC-086A-4729-9C2C-A64D48EFC4A5}" destId="{DAF51FC1-305E-4A9C-B2EC-F1423B2E5E3C}" srcOrd="0" destOrd="0" presId="urn:microsoft.com/office/officeart/2008/layout/VerticalCurvedList"/>
    <dgm:cxn modelId="{0FF42F5C-B4B1-4B92-A903-CB15FE5FD101}" type="presParOf" srcId="{C4E320A9-C289-4B82-8DFE-5A9C6B147D76}" destId="{547DD774-0AAB-44D9-9D81-8A42D4B4B945}" srcOrd="0" destOrd="0" presId="urn:microsoft.com/office/officeart/2008/layout/VerticalCurvedList"/>
    <dgm:cxn modelId="{F348228C-BF62-4F10-BCC5-E91DA92B0853}" type="presParOf" srcId="{547DD774-0AAB-44D9-9D81-8A42D4B4B945}" destId="{63D9530A-3BB6-42EB-8C46-394F7084B55A}" srcOrd="0" destOrd="0" presId="urn:microsoft.com/office/officeart/2008/layout/VerticalCurvedList"/>
    <dgm:cxn modelId="{00A7679A-FC1A-453F-B260-A3E24ABA7764}" type="presParOf" srcId="{63D9530A-3BB6-42EB-8C46-394F7084B55A}" destId="{55280F3E-CE26-4CC3-9608-AA7E0A6D5DE2}" srcOrd="0" destOrd="0" presId="urn:microsoft.com/office/officeart/2008/layout/VerticalCurvedList"/>
    <dgm:cxn modelId="{4FD89285-549B-4DF0-95E3-BBEDABD04DAB}" type="presParOf" srcId="{63D9530A-3BB6-42EB-8C46-394F7084B55A}" destId="{2B327910-4B3A-40BF-8FF6-AA71B0A5D155}" srcOrd="1" destOrd="0" presId="urn:microsoft.com/office/officeart/2008/layout/VerticalCurvedList"/>
    <dgm:cxn modelId="{431452C9-9AB0-445B-829F-96BDC3142D30}" type="presParOf" srcId="{63D9530A-3BB6-42EB-8C46-394F7084B55A}" destId="{A1D6FE6E-5A7D-4039-916E-3E101FC3536D}" srcOrd="2" destOrd="0" presId="urn:microsoft.com/office/officeart/2008/layout/VerticalCurvedList"/>
    <dgm:cxn modelId="{C8140452-C688-4D5A-8C55-4705C99D7E9D}" type="presParOf" srcId="{63D9530A-3BB6-42EB-8C46-394F7084B55A}" destId="{96C9E1ED-6DEE-41F9-80A2-5D88F5AE816A}" srcOrd="3" destOrd="0" presId="urn:microsoft.com/office/officeart/2008/layout/VerticalCurvedList"/>
    <dgm:cxn modelId="{9D54119A-8084-406A-94E0-2EA47FBF014B}" type="presParOf" srcId="{547DD774-0AAB-44D9-9D81-8A42D4B4B945}" destId="{EF3DCC58-6E3A-410A-8851-30DA12B88C12}" srcOrd="1" destOrd="0" presId="urn:microsoft.com/office/officeart/2008/layout/VerticalCurvedList"/>
    <dgm:cxn modelId="{F0495C57-772B-45E6-A19B-4266EE66230C}" type="presParOf" srcId="{547DD774-0AAB-44D9-9D81-8A42D4B4B945}" destId="{874C72BD-1CD5-476E-8366-18F8D48E7CFE}" srcOrd="2" destOrd="0" presId="urn:microsoft.com/office/officeart/2008/layout/VerticalCurvedList"/>
    <dgm:cxn modelId="{E64E6CCE-FC32-4E58-8F73-0077075CD469}" type="presParOf" srcId="{874C72BD-1CD5-476E-8366-18F8D48E7CFE}" destId="{E530A11E-03D4-4EAB-9A8E-BBF0BC2D1D88}" srcOrd="0" destOrd="0" presId="urn:microsoft.com/office/officeart/2008/layout/VerticalCurvedList"/>
    <dgm:cxn modelId="{1C74096D-B746-46E4-9430-94C13067BFA7}" type="presParOf" srcId="{547DD774-0AAB-44D9-9D81-8A42D4B4B945}" destId="{FD01BC75-7A01-4F5A-808F-E014EB966F76}" srcOrd="3" destOrd="0" presId="urn:microsoft.com/office/officeart/2008/layout/VerticalCurvedList"/>
    <dgm:cxn modelId="{40FDFA42-B5A9-48EF-995E-1447322829A8}" type="presParOf" srcId="{547DD774-0AAB-44D9-9D81-8A42D4B4B945}" destId="{C4ACB3E6-BC6E-453F-BC42-48C6437B5BD6}" srcOrd="4" destOrd="0" presId="urn:microsoft.com/office/officeart/2008/layout/VerticalCurvedList"/>
    <dgm:cxn modelId="{BB27815D-AC79-4A8F-8C2C-C0D19482BF09}" type="presParOf" srcId="{C4ACB3E6-BC6E-453F-BC42-48C6437B5BD6}" destId="{37941A3A-A583-4ACD-90D7-082E840DA2EA}" srcOrd="0" destOrd="0" presId="urn:microsoft.com/office/officeart/2008/layout/VerticalCurvedList"/>
    <dgm:cxn modelId="{2DAC931D-72CC-477B-AE64-89711FDB33BE}" type="presParOf" srcId="{547DD774-0AAB-44D9-9D81-8A42D4B4B945}" destId="{0C3E1F2C-4554-4DB4-AAE8-77E42753A046}" srcOrd="5" destOrd="0" presId="urn:microsoft.com/office/officeart/2008/layout/VerticalCurvedList"/>
    <dgm:cxn modelId="{B0AFF87C-D701-476E-9366-003311DF2A82}" type="presParOf" srcId="{547DD774-0AAB-44D9-9D81-8A42D4B4B945}" destId="{E82B5465-31BD-47CD-914C-0BF755270843}" srcOrd="6" destOrd="0" presId="urn:microsoft.com/office/officeart/2008/layout/VerticalCurvedList"/>
    <dgm:cxn modelId="{C07463C2-C0CB-4827-956E-4E472A1D4EB5}" type="presParOf" srcId="{E82B5465-31BD-47CD-914C-0BF755270843}" destId="{2B23D8FE-1B51-48E0-AF89-2E363AA7E0C4}" srcOrd="0" destOrd="0" presId="urn:microsoft.com/office/officeart/2008/layout/VerticalCurvedList"/>
    <dgm:cxn modelId="{D8891FB0-1CC0-4CBA-8CED-FB9AE66282D8}" type="presParOf" srcId="{547DD774-0AAB-44D9-9D81-8A42D4B4B945}" destId="{1DBC27C6-868A-4B15-983B-0DE55C5AD1D2}" srcOrd="7" destOrd="0" presId="urn:microsoft.com/office/officeart/2008/layout/VerticalCurvedList"/>
    <dgm:cxn modelId="{B2CBE368-9C0D-4D51-AF35-D159A2E228C5}" type="presParOf" srcId="{547DD774-0AAB-44D9-9D81-8A42D4B4B945}" destId="{FA30CC21-3E02-421B-88BF-6DF3932D995E}" srcOrd="8" destOrd="0" presId="urn:microsoft.com/office/officeart/2008/layout/VerticalCurvedList"/>
    <dgm:cxn modelId="{6AB1843C-1D9E-46E7-9EC5-7A896E91378C}" type="presParOf" srcId="{FA30CC21-3E02-421B-88BF-6DF3932D995E}" destId="{99701684-A603-47D3-8C7A-A95509966631}" srcOrd="0" destOrd="0" presId="urn:microsoft.com/office/officeart/2008/layout/VerticalCurvedList"/>
    <dgm:cxn modelId="{D55455E3-13D8-4548-B492-6EC3CFE25FE5}" type="presParOf" srcId="{547DD774-0AAB-44D9-9D81-8A42D4B4B945}" destId="{DAF51FC1-305E-4A9C-B2EC-F1423B2E5E3C}" srcOrd="9" destOrd="0" presId="urn:microsoft.com/office/officeart/2008/layout/VerticalCurvedList"/>
    <dgm:cxn modelId="{EFCAC00C-266A-4192-9D28-AD3F73D993E5}" type="presParOf" srcId="{547DD774-0AAB-44D9-9D81-8A42D4B4B945}" destId="{49C78A52-7060-4267-93AC-88DEE4CC9FEA}" srcOrd="10" destOrd="0" presId="urn:microsoft.com/office/officeart/2008/layout/VerticalCurvedList"/>
    <dgm:cxn modelId="{CF9465B3-51F4-40DB-B38E-4B7BCC2F600F}" type="presParOf" srcId="{49C78A52-7060-4267-93AC-88DEE4CC9FEA}" destId="{AF895B8A-02EA-44D3-A5F3-EA45920E6765}" srcOrd="0" destOrd="0" presId="urn:microsoft.com/office/officeart/2008/layout/VerticalCurvedList"/>
    <dgm:cxn modelId="{CDF1639B-8C35-4ACC-ABA1-D33212C08469}" type="presParOf" srcId="{547DD774-0AAB-44D9-9D81-8A42D4B4B945}" destId="{57E918F5-D7F6-4998-88A1-34F7FD26716B}" srcOrd="11" destOrd="0" presId="urn:microsoft.com/office/officeart/2008/layout/VerticalCurvedList"/>
    <dgm:cxn modelId="{011279B5-7D61-4FD9-88EB-CC8FE1AD544A}" type="presParOf" srcId="{547DD774-0AAB-44D9-9D81-8A42D4B4B945}" destId="{BA78F0A0-8325-449C-9F92-83FDBD1E2EE9}" srcOrd="12" destOrd="0" presId="urn:microsoft.com/office/officeart/2008/layout/VerticalCurvedList"/>
    <dgm:cxn modelId="{DE131CB8-E7BE-49D1-8DA0-9C64C5393AAD}" type="presParOf" srcId="{BA78F0A0-8325-449C-9F92-83FDBD1E2EE9}" destId="{6804322C-E160-422F-B9B8-3D0767DD1D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5B31D2-05E0-48C8-A7BD-99E4E15096E6}" type="doc">
      <dgm:prSet loTypeId="urn:microsoft.com/office/officeart/2005/8/layout/venn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47BC00-DC84-4F97-9A0D-9D9AF3072AF3}">
      <dgm:prSet custT="1"/>
      <dgm:spPr/>
      <dgm:t>
        <a:bodyPr/>
        <a:lstStyle/>
        <a:p>
          <a:pPr rtl="0"/>
          <a:r>
            <a:rPr lang="uk-U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Суть методу: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6CBA3-688D-460D-B183-DEF607DDDF3A}" type="parTrans" cxnId="{36844FC8-FC8B-43E2-8D77-89995E1AF92D}">
      <dgm:prSet/>
      <dgm:spPr/>
      <dgm:t>
        <a:bodyPr/>
        <a:lstStyle/>
        <a:p>
          <a:endParaRPr lang="ru-RU"/>
        </a:p>
      </dgm:t>
    </dgm:pt>
    <dgm:pt modelId="{8B59E606-0027-471C-8177-93FC567AB2A3}" type="sibTrans" cxnId="{36844FC8-FC8B-43E2-8D77-89995E1AF92D}">
      <dgm:prSet/>
      <dgm:spPr/>
      <dgm:t>
        <a:bodyPr/>
        <a:lstStyle/>
        <a:p>
          <a:endParaRPr lang="ru-RU"/>
        </a:p>
      </dgm:t>
    </dgm:pt>
    <dgm:pt modelId="{D754B11D-3341-43FB-B68C-FAFA189610B2}">
      <dgm:prSet/>
      <dgm:spPr/>
      <dgm:t>
        <a:bodyPr/>
        <a:lstStyle/>
        <a:p>
          <a:pPr rtl="0"/>
          <a:r>
            <a:rPr lang="uk-UA" dirty="0" smtClean="0"/>
            <a:t>метод базується на змішуванні досліджуваної проби з піском та висушуванні її за температури 103 ± 2°С до постійної маси</a:t>
          </a:r>
          <a:endParaRPr lang="ru-RU" dirty="0"/>
        </a:p>
      </dgm:t>
    </dgm:pt>
    <dgm:pt modelId="{932A0AC4-F63F-4CEB-8AD7-FBE45B19D96E}" type="parTrans" cxnId="{DF9167D8-421B-4E3C-873E-3536ADC9EE00}">
      <dgm:prSet/>
      <dgm:spPr/>
      <dgm:t>
        <a:bodyPr/>
        <a:lstStyle/>
        <a:p>
          <a:endParaRPr lang="ru-RU"/>
        </a:p>
      </dgm:t>
    </dgm:pt>
    <dgm:pt modelId="{7E46E843-AF6F-478C-B725-C6A892E2BE83}" type="sibTrans" cxnId="{DF9167D8-421B-4E3C-873E-3536ADC9EE00}">
      <dgm:prSet/>
      <dgm:spPr/>
      <dgm:t>
        <a:bodyPr/>
        <a:lstStyle/>
        <a:p>
          <a:endParaRPr lang="ru-RU"/>
        </a:p>
      </dgm:t>
    </dgm:pt>
    <dgm:pt modelId="{DB03ED6B-F9BA-4924-9CEB-0378DCC6D0E6}" type="pres">
      <dgm:prSet presAssocID="{275B31D2-05E0-48C8-A7BD-99E4E15096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DDD049-CFE4-491C-9FC7-D46CE114EBCD}" type="pres">
      <dgm:prSet presAssocID="{CC47BC00-DC84-4F97-9A0D-9D9AF3072AF3}" presName="Name5" presStyleLbl="vennNode1" presStyleIdx="0" presStyleCnt="2" custScaleX="108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E0CE0-0A94-41C1-BBDE-3945E00E5CDE}" type="pres">
      <dgm:prSet presAssocID="{8B59E606-0027-471C-8177-93FC567AB2A3}" presName="space" presStyleCnt="0"/>
      <dgm:spPr/>
    </dgm:pt>
    <dgm:pt modelId="{75C09574-1D4E-4A90-B724-B47F4F7B2D0B}" type="pres">
      <dgm:prSet presAssocID="{D754B11D-3341-43FB-B68C-FAFA189610B2}" presName="Name5" presStyleLbl="vennNode1" presStyleIdx="1" presStyleCnt="2" custScaleX="121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9167D8-421B-4E3C-873E-3536ADC9EE00}" srcId="{275B31D2-05E0-48C8-A7BD-99E4E15096E6}" destId="{D754B11D-3341-43FB-B68C-FAFA189610B2}" srcOrd="1" destOrd="0" parTransId="{932A0AC4-F63F-4CEB-8AD7-FBE45B19D96E}" sibTransId="{7E46E843-AF6F-478C-B725-C6A892E2BE83}"/>
    <dgm:cxn modelId="{0203253D-006B-42A6-9649-A48F3DDF707E}" type="presOf" srcId="{D754B11D-3341-43FB-B68C-FAFA189610B2}" destId="{75C09574-1D4E-4A90-B724-B47F4F7B2D0B}" srcOrd="0" destOrd="0" presId="urn:microsoft.com/office/officeart/2005/8/layout/venn3"/>
    <dgm:cxn modelId="{8E5630C9-B2F8-44AF-A85E-46FBD227D692}" type="presOf" srcId="{275B31D2-05E0-48C8-A7BD-99E4E15096E6}" destId="{DB03ED6B-F9BA-4924-9CEB-0378DCC6D0E6}" srcOrd="0" destOrd="0" presId="urn:microsoft.com/office/officeart/2005/8/layout/venn3"/>
    <dgm:cxn modelId="{36844FC8-FC8B-43E2-8D77-89995E1AF92D}" srcId="{275B31D2-05E0-48C8-A7BD-99E4E15096E6}" destId="{CC47BC00-DC84-4F97-9A0D-9D9AF3072AF3}" srcOrd="0" destOrd="0" parTransId="{7D36CBA3-688D-460D-B183-DEF607DDDF3A}" sibTransId="{8B59E606-0027-471C-8177-93FC567AB2A3}"/>
    <dgm:cxn modelId="{D992C088-92EB-4878-901B-C0D16FA7006A}" type="presOf" srcId="{CC47BC00-DC84-4F97-9A0D-9D9AF3072AF3}" destId="{ACDDD049-CFE4-491C-9FC7-D46CE114EBCD}" srcOrd="0" destOrd="0" presId="urn:microsoft.com/office/officeart/2005/8/layout/venn3"/>
    <dgm:cxn modelId="{2497F19D-F3B8-4059-BA0B-A1D3633EA717}" type="presParOf" srcId="{DB03ED6B-F9BA-4924-9CEB-0378DCC6D0E6}" destId="{ACDDD049-CFE4-491C-9FC7-D46CE114EBCD}" srcOrd="0" destOrd="0" presId="urn:microsoft.com/office/officeart/2005/8/layout/venn3"/>
    <dgm:cxn modelId="{0ED1FC42-D21F-45FE-9864-1323B2410876}" type="presParOf" srcId="{DB03ED6B-F9BA-4924-9CEB-0378DCC6D0E6}" destId="{F08E0CE0-0A94-41C1-BBDE-3945E00E5CDE}" srcOrd="1" destOrd="0" presId="urn:microsoft.com/office/officeart/2005/8/layout/venn3"/>
    <dgm:cxn modelId="{FA8B6E77-C218-4F32-92F6-864F6A1BA625}" type="presParOf" srcId="{DB03ED6B-F9BA-4924-9CEB-0378DCC6D0E6}" destId="{75C09574-1D4E-4A90-B724-B47F4F7B2D0B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3F5F8D-1AFE-4B06-BD07-3BBC92B2B21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7F043AE-1884-489A-9ECC-BD59558A6086}">
      <dgm:prSet/>
      <dgm:spPr/>
      <dgm:t>
        <a:bodyPr/>
        <a:lstStyle/>
        <a:p>
          <a:pPr rtl="0"/>
          <a:r>
            <a:rPr lang="uk-UA" b="1" smtClean="0"/>
            <a:t>СФЕРА ЗАСТОСУВАННЯ:</a:t>
          </a:r>
          <a:endParaRPr lang="ru-RU"/>
        </a:p>
      </dgm:t>
    </dgm:pt>
    <dgm:pt modelId="{F06038DE-2AD0-48B9-BC8D-B746DC665FFD}" type="parTrans" cxnId="{2A042F0E-9254-4E05-A15F-85B7C27D81B6}">
      <dgm:prSet/>
      <dgm:spPr/>
      <dgm:t>
        <a:bodyPr/>
        <a:lstStyle/>
        <a:p>
          <a:endParaRPr lang="ru-RU"/>
        </a:p>
      </dgm:t>
    </dgm:pt>
    <dgm:pt modelId="{2303A526-EAD0-4D07-A6DD-D56B7EB05B96}" type="sibTrans" cxnId="{2A042F0E-9254-4E05-A15F-85B7C27D81B6}">
      <dgm:prSet/>
      <dgm:spPr/>
      <dgm:t>
        <a:bodyPr/>
        <a:lstStyle/>
        <a:p>
          <a:endParaRPr lang="ru-RU"/>
        </a:p>
      </dgm:t>
    </dgm:pt>
    <dgm:pt modelId="{F23F58C8-028D-47DC-8A1A-0874AFDC4D54}">
      <dgm:prSet/>
      <dgm:spPr/>
      <dgm:t>
        <a:bodyPr/>
        <a:lstStyle/>
        <a:p>
          <a:pPr rtl="0"/>
          <a:r>
            <a:rPr lang="uk-UA" dirty="0" smtClean="0"/>
            <a:t>цей стандарт поширюється на усі види м</a:t>
          </a:r>
          <a:r>
            <a:rPr lang="en-US" dirty="0" smtClean="0"/>
            <a:t>’</a:t>
          </a:r>
          <a:r>
            <a:rPr lang="uk-UA" dirty="0" smtClean="0"/>
            <a:t>яса та м</a:t>
          </a:r>
          <a:r>
            <a:rPr lang="en-US" dirty="0" smtClean="0"/>
            <a:t>’</a:t>
          </a:r>
          <a:r>
            <a:rPr lang="uk-UA" dirty="0" smtClean="0"/>
            <a:t>ясних продуктів, враховуючи м</a:t>
          </a:r>
          <a:r>
            <a:rPr lang="en-US" dirty="0" smtClean="0"/>
            <a:t>’</a:t>
          </a:r>
          <a:r>
            <a:rPr lang="uk-UA" dirty="0" smtClean="0"/>
            <a:t>ясо птиці;</a:t>
          </a:r>
          <a:endParaRPr lang="ru-RU" dirty="0"/>
        </a:p>
      </dgm:t>
    </dgm:pt>
    <dgm:pt modelId="{55E5DA3B-4376-4782-9E2B-B66579655EAD}" type="parTrans" cxnId="{C8832B0F-219C-4AE1-9F15-3A111ADDE0F1}">
      <dgm:prSet/>
      <dgm:spPr/>
      <dgm:t>
        <a:bodyPr/>
        <a:lstStyle/>
        <a:p>
          <a:endParaRPr lang="ru-RU"/>
        </a:p>
      </dgm:t>
    </dgm:pt>
    <dgm:pt modelId="{183A0A65-D0B0-4562-B43E-FECBBFE91FDA}" type="sibTrans" cxnId="{C8832B0F-219C-4AE1-9F15-3A111ADDE0F1}">
      <dgm:prSet/>
      <dgm:spPr/>
      <dgm:t>
        <a:bodyPr/>
        <a:lstStyle/>
        <a:p>
          <a:endParaRPr lang="ru-RU"/>
        </a:p>
      </dgm:t>
    </dgm:pt>
    <dgm:pt modelId="{4A2CE774-FB7E-4891-A133-55B94C0B3A5F}">
      <dgm:prSet/>
      <dgm:spPr/>
      <dgm:t>
        <a:bodyPr/>
        <a:lstStyle/>
        <a:p>
          <a:pPr rtl="0"/>
          <a:r>
            <a:rPr lang="uk-UA" smtClean="0"/>
            <a:t>застосовують при вимірюванні рН м</a:t>
          </a:r>
          <a:r>
            <a:rPr lang="en-US" smtClean="0"/>
            <a:t>’</a:t>
          </a:r>
          <a:r>
            <a:rPr lang="uk-UA" smtClean="0"/>
            <a:t>яса у тушах, півтушах, четвертинах та м</a:t>
          </a:r>
          <a:r>
            <a:rPr lang="en-US" smtClean="0"/>
            <a:t>’</a:t>
          </a:r>
          <a:r>
            <a:rPr lang="uk-UA" smtClean="0"/>
            <a:t>язових тканинах, також у гомогенізованих продуктах</a:t>
          </a:r>
          <a:endParaRPr lang="ru-RU"/>
        </a:p>
      </dgm:t>
    </dgm:pt>
    <dgm:pt modelId="{846AD778-0514-408C-B988-E3056D8629B3}" type="parTrans" cxnId="{9F15CF05-8CD0-4445-85BD-D875FC99E512}">
      <dgm:prSet/>
      <dgm:spPr/>
      <dgm:t>
        <a:bodyPr/>
        <a:lstStyle/>
        <a:p>
          <a:endParaRPr lang="ru-RU"/>
        </a:p>
      </dgm:t>
    </dgm:pt>
    <dgm:pt modelId="{C727A583-DBEA-4576-A596-E4B706C255B7}" type="sibTrans" cxnId="{9F15CF05-8CD0-4445-85BD-D875FC99E512}">
      <dgm:prSet/>
      <dgm:spPr/>
      <dgm:t>
        <a:bodyPr/>
        <a:lstStyle/>
        <a:p>
          <a:endParaRPr lang="ru-RU"/>
        </a:p>
      </dgm:t>
    </dgm:pt>
    <dgm:pt modelId="{6750BA74-14EA-4B5F-B828-4E7F0A9D71C0}" type="pres">
      <dgm:prSet presAssocID="{FA3F5F8D-1AFE-4B06-BD07-3BBC92B2B21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BEE03E-4D7B-4DC6-BE75-2F268BB9F8BF}" type="pres">
      <dgm:prSet presAssocID="{C7F043AE-1884-489A-9ECC-BD59558A6086}" presName="circle1" presStyleLbl="node1" presStyleIdx="0" presStyleCnt="3"/>
      <dgm:spPr/>
    </dgm:pt>
    <dgm:pt modelId="{85194BD8-E808-401F-B1D2-30CC88EFE1BC}" type="pres">
      <dgm:prSet presAssocID="{C7F043AE-1884-489A-9ECC-BD59558A6086}" presName="space" presStyleCnt="0"/>
      <dgm:spPr/>
    </dgm:pt>
    <dgm:pt modelId="{3D139CF3-95B6-4A68-8BDE-4EB2ED25CE77}" type="pres">
      <dgm:prSet presAssocID="{C7F043AE-1884-489A-9ECC-BD59558A6086}" presName="rect1" presStyleLbl="alignAcc1" presStyleIdx="0" presStyleCnt="3"/>
      <dgm:spPr/>
      <dgm:t>
        <a:bodyPr/>
        <a:lstStyle/>
        <a:p>
          <a:endParaRPr lang="ru-RU"/>
        </a:p>
      </dgm:t>
    </dgm:pt>
    <dgm:pt modelId="{41AB38EB-E2FB-482F-8E91-AFC4EDACE12F}" type="pres">
      <dgm:prSet presAssocID="{F23F58C8-028D-47DC-8A1A-0874AFDC4D54}" presName="vertSpace2" presStyleLbl="node1" presStyleIdx="0" presStyleCnt="3"/>
      <dgm:spPr/>
    </dgm:pt>
    <dgm:pt modelId="{EBB744D8-A272-478F-BA01-7BA8AEF989B3}" type="pres">
      <dgm:prSet presAssocID="{F23F58C8-028D-47DC-8A1A-0874AFDC4D54}" presName="circle2" presStyleLbl="node1" presStyleIdx="1" presStyleCnt="3"/>
      <dgm:spPr/>
    </dgm:pt>
    <dgm:pt modelId="{3CD29205-E2AD-4EF9-A3B1-4F30F6F89443}" type="pres">
      <dgm:prSet presAssocID="{F23F58C8-028D-47DC-8A1A-0874AFDC4D54}" presName="rect2" presStyleLbl="alignAcc1" presStyleIdx="1" presStyleCnt="3"/>
      <dgm:spPr/>
      <dgm:t>
        <a:bodyPr/>
        <a:lstStyle/>
        <a:p>
          <a:endParaRPr lang="ru-RU"/>
        </a:p>
      </dgm:t>
    </dgm:pt>
    <dgm:pt modelId="{49E60A3F-BE04-4D65-8977-E23F6117AF05}" type="pres">
      <dgm:prSet presAssocID="{4A2CE774-FB7E-4891-A133-55B94C0B3A5F}" presName="vertSpace3" presStyleLbl="node1" presStyleIdx="1" presStyleCnt="3"/>
      <dgm:spPr/>
    </dgm:pt>
    <dgm:pt modelId="{83AD7AF6-B46C-4F48-A369-52E2445C8A99}" type="pres">
      <dgm:prSet presAssocID="{4A2CE774-FB7E-4891-A133-55B94C0B3A5F}" presName="circle3" presStyleLbl="node1" presStyleIdx="2" presStyleCnt="3"/>
      <dgm:spPr/>
    </dgm:pt>
    <dgm:pt modelId="{4CDCBFD9-64D6-422C-A360-5E7D19FDEEAC}" type="pres">
      <dgm:prSet presAssocID="{4A2CE774-FB7E-4891-A133-55B94C0B3A5F}" presName="rect3" presStyleLbl="alignAcc1" presStyleIdx="2" presStyleCnt="3"/>
      <dgm:spPr/>
      <dgm:t>
        <a:bodyPr/>
        <a:lstStyle/>
        <a:p>
          <a:endParaRPr lang="ru-RU"/>
        </a:p>
      </dgm:t>
    </dgm:pt>
    <dgm:pt modelId="{6183620C-078B-448F-824D-C74D13C5E76F}" type="pres">
      <dgm:prSet presAssocID="{C7F043AE-1884-489A-9ECC-BD59558A608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AE159-DDF0-4D57-AA5C-E5476BECFBA3}" type="pres">
      <dgm:prSet presAssocID="{F23F58C8-028D-47DC-8A1A-0874AFDC4D5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C85A2-04A6-4043-A2EB-B6D0ED65F05E}" type="pres">
      <dgm:prSet presAssocID="{4A2CE774-FB7E-4891-A133-55B94C0B3A5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832B0F-219C-4AE1-9F15-3A111ADDE0F1}" srcId="{FA3F5F8D-1AFE-4B06-BD07-3BBC92B2B218}" destId="{F23F58C8-028D-47DC-8A1A-0874AFDC4D54}" srcOrd="1" destOrd="0" parTransId="{55E5DA3B-4376-4782-9E2B-B66579655EAD}" sibTransId="{183A0A65-D0B0-4562-B43E-FECBBFE91FDA}"/>
    <dgm:cxn modelId="{10EAE103-2F21-48F3-B6DB-90E4733E48CB}" type="presOf" srcId="{C7F043AE-1884-489A-9ECC-BD59558A6086}" destId="{6183620C-078B-448F-824D-C74D13C5E76F}" srcOrd="1" destOrd="0" presId="urn:microsoft.com/office/officeart/2005/8/layout/target3"/>
    <dgm:cxn modelId="{09933887-06FA-409D-9084-1864707DF7D9}" type="presOf" srcId="{4A2CE774-FB7E-4891-A133-55B94C0B3A5F}" destId="{825C85A2-04A6-4043-A2EB-B6D0ED65F05E}" srcOrd="1" destOrd="0" presId="urn:microsoft.com/office/officeart/2005/8/layout/target3"/>
    <dgm:cxn modelId="{6FC87CE7-4B76-4851-9C8F-99A963B18E3E}" type="presOf" srcId="{C7F043AE-1884-489A-9ECC-BD59558A6086}" destId="{3D139CF3-95B6-4A68-8BDE-4EB2ED25CE77}" srcOrd="0" destOrd="0" presId="urn:microsoft.com/office/officeart/2005/8/layout/target3"/>
    <dgm:cxn modelId="{D8D0505C-E923-4692-9682-209215B70915}" type="presOf" srcId="{4A2CE774-FB7E-4891-A133-55B94C0B3A5F}" destId="{4CDCBFD9-64D6-422C-A360-5E7D19FDEEAC}" srcOrd="0" destOrd="0" presId="urn:microsoft.com/office/officeart/2005/8/layout/target3"/>
    <dgm:cxn modelId="{073988AC-F4B8-4049-9474-DE5D17D4A129}" type="presOf" srcId="{F23F58C8-028D-47DC-8A1A-0874AFDC4D54}" destId="{867AE159-DDF0-4D57-AA5C-E5476BECFBA3}" srcOrd="1" destOrd="0" presId="urn:microsoft.com/office/officeart/2005/8/layout/target3"/>
    <dgm:cxn modelId="{2A042F0E-9254-4E05-A15F-85B7C27D81B6}" srcId="{FA3F5F8D-1AFE-4B06-BD07-3BBC92B2B218}" destId="{C7F043AE-1884-489A-9ECC-BD59558A6086}" srcOrd="0" destOrd="0" parTransId="{F06038DE-2AD0-48B9-BC8D-B746DC665FFD}" sibTransId="{2303A526-EAD0-4D07-A6DD-D56B7EB05B96}"/>
    <dgm:cxn modelId="{73D46DEC-1BF6-473F-8906-889FDFEA0EEC}" type="presOf" srcId="{F23F58C8-028D-47DC-8A1A-0874AFDC4D54}" destId="{3CD29205-E2AD-4EF9-A3B1-4F30F6F89443}" srcOrd="0" destOrd="0" presId="urn:microsoft.com/office/officeart/2005/8/layout/target3"/>
    <dgm:cxn modelId="{1E823BAF-8981-4C45-A296-D043D7F4F45C}" type="presOf" srcId="{FA3F5F8D-1AFE-4B06-BD07-3BBC92B2B218}" destId="{6750BA74-14EA-4B5F-B828-4E7F0A9D71C0}" srcOrd="0" destOrd="0" presId="urn:microsoft.com/office/officeart/2005/8/layout/target3"/>
    <dgm:cxn modelId="{9F15CF05-8CD0-4445-85BD-D875FC99E512}" srcId="{FA3F5F8D-1AFE-4B06-BD07-3BBC92B2B218}" destId="{4A2CE774-FB7E-4891-A133-55B94C0B3A5F}" srcOrd="2" destOrd="0" parTransId="{846AD778-0514-408C-B988-E3056D8629B3}" sibTransId="{C727A583-DBEA-4576-A596-E4B706C255B7}"/>
    <dgm:cxn modelId="{440FBA26-1CF5-458D-8741-107DC6DF46C7}" type="presParOf" srcId="{6750BA74-14EA-4B5F-B828-4E7F0A9D71C0}" destId="{B1BEE03E-4D7B-4DC6-BE75-2F268BB9F8BF}" srcOrd="0" destOrd="0" presId="urn:microsoft.com/office/officeart/2005/8/layout/target3"/>
    <dgm:cxn modelId="{B719F35E-8F6C-4E4C-9D1C-FC1D77E4A6DA}" type="presParOf" srcId="{6750BA74-14EA-4B5F-B828-4E7F0A9D71C0}" destId="{85194BD8-E808-401F-B1D2-30CC88EFE1BC}" srcOrd="1" destOrd="0" presId="urn:microsoft.com/office/officeart/2005/8/layout/target3"/>
    <dgm:cxn modelId="{FBFA0980-527A-454E-B978-BA6C20D2F729}" type="presParOf" srcId="{6750BA74-14EA-4B5F-B828-4E7F0A9D71C0}" destId="{3D139CF3-95B6-4A68-8BDE-4EB2ED25CE77}" srcOrd="2" destOrd="0" presId="urn:microsoft.com/office/officeart/2005/8/layout/target3"/>
    <dgm:cxn modelId="{06E66FAD-B0E0-49FC-ACC8-84723A1B85CE}" type="presParOf" srcId="{6750BA74-14EA-4B5F-B828-4E7F0A9D71C0}" destId="{41AB38EB-E2FB-482F-8E91-AFC4EDACE12F}" srcOrd="3" destOrd="0" presId="urn:microsoft.com/office/officeart/2005/8/layout/target3"/>
    <dgm:cxn modelId="{A29F6F0C-BFD2-4C6D-8B0C-F919C8447EA5}" type="presParOf" srcId="{6750BA74-14EA-4B5F-B828-4E7F0A9D71C0}" destId="{EBB744D8-A272-478F-BA01-7BA8AEF989B3}" srcOrd="4" destOrd="0" presId="urn:microsoft.com/office/officeart/2005/8/layout/target3"/>
    <dgm:cxn modelId="{BE7B5E81-DCB0-43AF-B4E8-D130DE8812E3}" type="presParOf" srcId="{6750BA74-14EA-4B5F-B828-4E7F0A9D71C0}" destId="{3CD29205-E2AD-4EF9-A3B1-4F30F6F89443}" srcOrd="5" destOrd="0" presId="urn:microsoft.com/office/officeart/2005/8/layout/target3"/>
    <dgm:cxn modelId="{FE2AA21F-3683-4AF2-86B5-BE1AB37D583E}" type="presParOf" srcId="{6750BA74-14EA-4B5F-B828-4E7F0A9D71C0}" destId="{49E60A3F-BE04-4D65-8977-E23F6117AF05}" srcOrd="6" destOrd="0" presId="urn:microsoft.com/office/officeart/2005/8/layout/target3"/>
    <dgm:cxn modelId="{F4A3A3E1-75A9-42B8-A378-50953417D9C0}" type="presParOf" srcId="{6750BA74-14EA-4B5F-B828-4E7F0A9D71C0}" destId="{83AD7AF6-B46C-4F48-A369-52E2445C8A99}" srcOrd="7" destOrd="0" presId="urn:microsoft.com/office/officeart/2005/8/layout/target3"/>
    <dgm:cxn modelId="{ED1979D5-D836-4633-B360-7D524C224B25}" type="presParOf" srcId="{6750BA74-14EA-4B5F-B828-4E7F0A9D71C0}" destId="{4CDCBFD9-64D6-422C-A360-5E7D19FDEEAC}" srcOrd="8" destOrd="0" presId="urn:microsoft.com/office/officeart/2005/8/layout/target3"/>
    <dgm:cxn modelId="{D195B745-9FED-4F14-9441-713D9DC37104}" type="presParOf" srcId="{6750BA74-14EA-4B5F-B828-4E7F0A9D71C0}" destId="{6183620C-078B-448F-824D-C74D13C5E76F}" srcOrd="9" destOrd="0" presId="urn:microsoft.com/office/officeart/2005/8/layout/target3"/>
    <dgm:cxn modelId="{4E65F906-6533-4B94-A42A-BFF4B11BE4D3}" type="presParOf" srcId="{6750BA74-14EA-4B5F-B828-4E7F0A9D71C0}" destId="{867AE159-DDF0-4D57-AA5C-E5476BECFBA3}" srcOrd="10" destOrd="0" presId="urn:microsoft.com/office/officeart/2005/8/layout/target3"/>
    <dgm:cxn modelId="{61101E02-FDF0-4C43-8850-3ECDE9DBBD83}" type="presParOf" srcId="{6750BA74-14EA-4B5F-B828-4E7F0A9D71C0}" destId="{825C85A2-04A6-4043-A2EB-B6D0ED65F05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872DFB-567B-48C1-95B9-41D5E3DF1C4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F61F46-2513-4655-BADB-005CEC724879}">
      <dgm:prSet custT="1"/>
      <dgm:spPr>
        <a:ln>
          <a:solidFill>
            <a:srgbClr val="FFFFCC"/>
          </a:solidFill>
        </a:ln>
      </dgm:spPr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</a:rPr>
            <a:t>Суть методу: </a:t>
          </a:r>
        </a:p>
        <a:p>
          <a:pPr rtl="0"/>
          <a:r>
            <a:rPr lang="uk-UA" sz="1800" dirty="0" smtClean="0"/>
            <a:t>метод засновано на вимірюванні різниці потенціалів між скляним електродом і електродом порівняння, які вміщені у підготовлену пробу м</a:t>
          </a:r>
          <a:r>
            <a:rPr lang="en-US" sz="1800" dirty="0" smtClean="0"/>
            <a:t>’</a:t>
          </a:r>
          <a:r>
            <a:rPr lang="uk-UA" sz="1800" dirty="0" smtClean="0"/>
            <a:t>яса або м</a:t>
          </a:r>
          <a:r>
            <a:rPr lang="en-US" sz="1800" dirty="0" smtClean="0"/>
            <a:t>’</a:t>
          </a:r>
          <a:r>
            <a:rPr lang="uk-UA" sz="1800" dirty="0" smtClean="0"/>
            <a:t>ясного продукту</a:t>
          </a:r>
          <a:endParaRPr lang="ru-RU" sz="1800" dirty="0"/>
        </a:p>
      </dgm:t>
    </dgm:pt>
    <dgm:pt modelId="{F2AE0A07-8004-49B4-8EC7-02A5636D47C9}" type="parTrans" cxnId="{51901B6F-9E67-4D67-9C93-2EAEAF886B51}">
      <dgm:prSet/>
      <dgm:spPr/>
      <dgm:t>
        <a:bodyPr/>
        <a:lstStyle/>
        <a:p>
          <a:endParaRPr lang="ru-RU"/>
        </a:p>
      </dgm:t>
    </dgm:pt>
    <dgm:pt modelId="{6A4176A8-3103-49AB-A4EA-2AB2698C3FD5}" type="sibTrans" cxnId="{51901B6F-9E67-4D67-9C93-2EAEAF886B51}">
      <dgm:prSet/>
      <dgm:spPr/>
      <dgm:t>
        <a:bodyPr/>
        <a:lstStyle/>
        <a:p>
          <a:endParaRPr lang="ru-RU"/>
        </a:p>
      </dgm:t>
    </dgm:pt>
    <dgm:pt modelId="{1D9B7B9B-3C3C-4584-9C66-7DBEF604C818}">
      <dgm:prSet custT="1"/>
      <dgm:spPr>
        <a:ln>
          <a:solidFill>
            <a:srgbClr val="FFFFCC"/>
          </a:solidFill>
        </a:ln>
      </dgm:spPr>
      <dgm:t>
        <a:bodyPr/>
        <a:lstStyle/>
        <a:p>
          <a:pPr rtl="0"/>
          <a:r>
            <a:rPr lang="uk-UA" sz="2400" b="1" smtClean="0">
              <a:solidFill>
                <a:schemeClr val="tx1"/>
              </a:solidFill>
            </a:rPr>
            <a:t>Метод </a:t>
          </a:r>
          <a:r>
            <a:rPr lang="uk-UA" sz="2400" b="1" dirty="0" smtClean="0">
              <a:solidFill>
                <a:schemeClr val="tx1"/>
              </a:solidFill>
            </a:rPr>
            <a:t>передбачає </a:t>
          </a:r>
        </a:p>
        <a:p>
          <a:pPr rtl="0"/>
          <a:r>
            <a:rPr lang="uk-UA" sz="2400" b="1" dirty="0" smtClean="0">
              <a:solidFill>
                <a:schemeClr val="bg1"/>
              </a:solidFill>
            </a:rPr>
            <a:t>2 способи вимірювання: </a:t>
          </a:r>
          <a:endParaRPr lang="ru-RU" sz="2400" b="1" dirty="0">
            <a:solidFill>
              <a:schemeClr val="bg1"/>
            </a:solidFill>
          </a:endParaRPr>
        </a:p>
      </dgm:t>
    </dgm:pt>
    <dgm:pt modelId="{3A1A059E-9D73-40FA-9636-0E590F3F6104}" type="parTrans" cxnId="{73D468D7-6867-4253-9191-9BC10C359D3A}">
      <dgm:prSet/>
      <dgm:spPr/>
      <dgm:t>
        <a:bodyPr/>
        <a:lstStyle/>
        <a:p>
          <a:endParaRPr lang="ru-RU"/>
        </a:p>
      </dgm:t>
    </dgm:pt>
    <dgm:pt modelId="{11CE6C34-7F8C-4C26-8CBB-D248A6FAF638}" type="sibTrans" cxnId="{73D468D7-6867-4253-9191-9BC10C359D3A}">
      <dgm:prSet/>
      <dgm:spPr/>
      <dgm:t>
        <a:bodyPr/>
        <a:lstStyle/>
        <a:p>
          <a:endParaRPr lang="ru-RU"/>
        </a:p>
      </dgm:t>
    </dgm:pt>
    <dgm:pt modelId="{CED2C60B-8AD8-49F2-8E70-799BCCA04AC8}">
      <dgm:prSet custT="1"/>
      <dgm:spPr>
        <a:ln>
          <a:solidFill>
            <a:srgbClr val="FFFFCC"/>
          </a:solidFill>
        </a:ln>
      </dgm:spPr>
      <dgm:t>
        <a:bodyPr/>
        <a:lstStyle/>
        <a:p>
          <a:pPr rtl="0"/>
          <a:r>
            <a:rPr lang="uk-UA" sz="2400" dirty="0" smtClean="0"/>
            <a:t>руйнівне</a:t>
          </a:r>
          <a:endParaRPr lang="ru-RU" sz="2400" dirty="0"/>
        </a:p>
      </dgm:t>
    </dgm:pt>
    <dgm:pt modelId="{60749681-4244-4CFB-B45A-93048B33C5F9}" type="parTrans" cxnId="{71656079-CB40-4E93-A2C0-8C6ACDFFC91B}">
      <dgm:prSet/>
      <dgm:spPr/>
      <dgm:t>
        <a:bodyPr/>
        <a:lstStyle/>
        <a:p>
          <a:endParaRPr lang="ru-RU"/>
        </a:p>
      </dgm:t>
    </dgm:pt>
    <dgm:pt modelId="{A9DBD0A6-3A9C-43A2-9B6B-6B946C3C1268}" type="sibTrans" cxnId="{71656079-CB40-4E93-A2C0-8C6ACDFFC91B}">
      <dgm:prSet/>
      <dgm:spPr/>
      <dgm:t>
        <a:bodyPr/>
        <a:lstStyle/>
        <a:p>
          <a:endParaRPr lang="ru-RU"/>
        </a:p>
      </dgm:t>
    </dgm:pt>
    <dgm:pt modelId="{39CA4763-ED3D-4F8E-B880-4EF97121C2E3}">
      <dgm:prSet custT="1"/>
      <dgm:spPr>
        <a:ln>
          <a:solidFill>
            <a:srgbClr val="FFFFCC"/>
          </a:solidFill>
        </a:ln>
      </dgm:spPr>
      <dgm:t>
        <a:bodyPr/>
        <a:lstStyle/>
        <a:p>
          <a:pPr rtl="0"/>
          <a:r>
            <a:rPr lang="uk-UA" sz="2400" dirty="0" smtClean="0"/>
            <a:t>неруйнівне</a:t>
          </a:r>
          <a:endParaRPr lang="ru-RU" sz="2400" dirty="0"/>
        </a:p>
      </dgm:t>
    </dgm:pt>
    <dgm:pt modelId="{AF0BC0F6-68E6-49E0-BF03-C861FAC727E3}" type="parTrans" cxnId="{7A1342EC-B5B2-46E8-8EB7-B1B113AD5CC8}">
      <dgm:prSet/>
      <dgm:spPr/>
      <dgm:t>
        <a:bodyPr/>
        <a:lstStyle/>
        <a:p>
          <a:endParaRPr lang="ru-RU"/>
        </a:p>
      </dgm:t>
    </dgm:pt>
    <dgm:pt modelId="{F5C2650A-539A-4EA6-B1B8-FA2A496480CD}" type="sibTrans" cxnId="{7A1342EC-B5B2-46E8-8EB7-B1B113AD5CC8}">
      <dgm:prSet/>
      <dgm:spPr/>
      <dgm:t>
        <a:bodyPr/>
        <a:lstStyle/>
        <a:p>
          <a:endParaRPr lang="ru-RU"/>
        </a:p>
      </dgm:t>
    </dgm:pt>
    <dgm:pt modelId="{194DE20F-DCDA-4ADD-BE3E-E1245FC96401}" type="pres">
      <dgm:prSet presAssocID="{7C872DFB-567B-48C1-95B9-41D5E3DF1C4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E2DD65-7540-4DE3-B886-5BDE89E289BC}" type="pres">
      <dgm:prSet presAssocID="{7C872DFB-567B-48C1-95B9-41D5E3DF1C46}" presName="arrow" presStyleLbl="bgShp" presStyleIdx="0" presStyleCnt="1"/>
      <dgm:spPr>
        <a:ln>
          <a:solidFill>
            <a:srgbClr val="FFFFCC"/>
          </a:solidFill>
        </a:ln>
      </dgm:spPr>
    </dgm:pt>
    <dgm:pt modelId="{DF185DD4-1349-4699-AA12-303515E4B93E}" type="pres">
      <dgm:prSet presAssocID="{7C872DFB-567B-48C1-95B9-41D5E3DF1C46}" presName="linearProcess" presStyleCnt="0"/>
      <dgm:spPr/>
    </dgm:pt>
    <dgm:pt modelId="{536182A0-CE4B-4BE1-B6E3-80AE28858771}" type="pres">
      <dgm:prSet presAssocID="{32F61F46-2513-4655-BADB-005CEC724879}" presName="textNode" presStyleLbl="node1" presStyleIdx="0" presStyleCnt="4" custScaleY="118237" custLinFactX="2855" custLinFactNeighborX="100000" custLinFactNeighborY="-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94940-78A7-4E4E-8E41-04E3070BDEB5}" type="pres">
      <dgm:prSet presAssocID="{6A4176A8-3103-49AB-A4EA-2AB2698C3FD5}" presName="sibTrans" presStyleCnt="0"/>
      <dgm:spPr/>
    </dgm:pt>
    <dgm:pt modelId="{759B3784-6B96-4EF6-B26A-81E3198FB1CE}" type="pres">
      <dgm:prSet presAssocID="{1D9B7B9B-3C3C-4584-9C66-7DBEF604C818}" presName="textNode" presStyleLbl="node1" presStyleIdx="1" presStyleCnt="4" custLinFactX="6706" custLinFactNeighborX="100000" custLinFactNeighborY="-10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33FCF-47DF-4ED9-BCAE-FCE290048C7A}" type="pres">
      <dgm:prSet presAssocID="{11CE6C34-7F8C-4C26-8CBB-D248A6FAF638}" presName="sibTrans" presStyleCnt="0"/>
      <dgm:spPr/>
    </dgm:pt>
    <dgm:pt modelId="{7011BCF1-BE92-488B-87B6-51EF58EDADDD}" type="pres">
      <dgm:prSet presAssocID="{CED2C60B-8AD8-49F2-8E70-799BCCA04AC8}" presName="textNode" presStyleLbl="node1" presStyleIdx="2" presStyleCnt="4" custScaleX="56438" custScaleY="74520" custLinFactX="-89727" custLinFactNeighborX="-100000" custLinFactNeighborY="83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A4CB7-2CDE-4A33-BCAE-325AA34F2DAB}" type="pres">
      <dgm:prSet presAssocID="{A9DBD0A6-3A9C-43A2-9B6B-6B946C3C1268}" presName="sibTrans" presStyleCnt="0"/>
      <dgm:spPr/>
    </dgm:pt>
    <dgm:pt modelId="{E81C2B7B-0011-43E8-B7D5-6DFF62046D9B}" type="pres">
      <dgm:prSet presAssocID="{39CA4763-ED3D-4F8E-B880-4EF97121C2E3}" presName="textNode" presStyleLbl="node1" presStyleIdx="3" presStyleCnt="4" custScaleX="62949" custScaleY="74520" custLinFactX="-94727" custLinFactNeighborX="-100000" custLinFactNeighborY="8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4186BD-7A64-4A44-985B-C57582030EE7}" type="presOf" srcId="{39CA4763-ED3D-4F8E-B880-4EF97121C2E3}" destId="{E81C2B7B-0011-43E8-B7D5-6DFF62046D9B}" srcOrd="0" destOrd="0" presId="urn:microsoft.com/office/officeart/2005/8/layout/hProcess9"/>
    <dgm:cxn modelId="{F0350EC2-8421-463F-A9ED-8B6DBDB2645F}" type="presOf" srcId="{32F61F46-2513-4655-BADB-005CEC724879}" destId="{536182A0-CE4B-4BE1-B6E3-80AE28858771}" srcOrd="0" destOrd="0" presId="urn:microsoft.com/office/officeart/2005/8/layout/hProcess9"/>
    <dgm:cxn modelId="{375A6D34-8C19-4955-BFF6-1559691B1853}" type="presOf" srcId="{CED2C60B-8AD8-49F2-8E70-799BCCA04AC8}" destId="{7011BCF1-BE92-488B-87B6-51EF58EDADDD}" srcOrd="0" destOrd="0" presId="urn:microsoft.com/office/officeart/2005/8/layout/hProcess9"/>
    <dgm:cxn modelId="{7A1342EC-B5B2-46E8-8EB7-B1B113AD5CC8}" srcId="{7C872DFB-567B-48C1-95B9-41D5E3DF1C46}" destId="{39CA4763-ED3D-4F8E-B880-4EF97121C2E3}" srcOrd="3" destOrd="0" parTransId="{AF0BC0F6-68E6-49E0-BF03-C861FAC727E3}" sibTransId="{F5C2650A-539A-4EA6-B1B8-FA2A496480CD}"/>
    <dgm:cxn modelId="{73D468D7-6867-4253-9191-9BC10C359D3A}" srcId="{7C872DFB-567B-48C1-95B9-41D5E3DF1C46}" destId="{1D9B7B9B-3C3C-4584-9C66-7DBEF604C818}" srcOrd="1" destOrd="0" parTransId="{3A1A059E-9D73-40FA-9636-0E590F3F6104}" sibTransId="{11CE6C34-7F8C-4C26-8CBB-D248A6FAF638}"/>
    <dgm:cxn modelId="{51901B6F-9E67-4D67-9C93-2EAEAF886B51}" srcId="{7C872DFB-567B-48C1-95B9-41D5E3DF1C46}" destId="{32F61F46-2513-4655-BADB-005CEC724879}" srcOrd="0" destOrd="0" parTransId="{F2AE0A07-8004-49B4-8EC7-02A5636D47C9}" sibTransId="{6A4176A8-3103-49AB-A4EA-2AB2698C3FD5}"/>
    <dgm:cxn modelId="{71656079-CB40-4E93-A2C0-8C6ACDFFC91B}" srcId="{7C872DFB-567B-48C1-95B9-41D5E3DF1C46}" destId="{CED2C60B-8AD8-49F2-8E70-799BCCA04AC8}" srcOrd="2" destOrd="0" parTransId="{60749681-4244-4CFB-B45A-93048B33C5F9}" sibTransId="{A9DBD0A6-3A9C-43A2-9B6B-6B946C3C1268}"/>
    <dgm:cxn modelId="{2379DD0C-A9CD-4971-BB4D-2DA9CA24C217}" type="presOf" srcId="{7C872DFB-567B-48C1-95B9-41D5E3DF1C46}" destId="{194DE20F-DCDA-4ADD-BE3E-E1245FC96401}" srcOrd="0" destOrd="0" presId="urn:microsoft.com/office/officeart/2005/8/layout/hProcess9"/>
    <dgm:cxn modelId="{79BDAF55-19E6-49B0-9395-513D8EA54C5A}" type="presOf" srcId="{1D9B7B9B-3C3C-4584-9C66-7DBEF604C818}" destId="{759B3784-6B96-4EF6-B26A-81E3198FB1CE}" srcOrd="0" destOrd="0" presId="urn:microsoft.com/office/officeart/2005/8/layout/hProcess9"/>
    <dgm:cxn modelId="{E2F400FB-D03D-4D98-BC25-7E8F70679035}" type="presParOf" srcId="{194DE20F-DCDA-4ADD-BE3E-E1245FC96401}" destId="{97E2DD65-7540-4DE3-B886-5BDE89E289BC}" srcOrd="0" destOrd="0" presId="urn:microsoft.com/office/officeart/2005/8/layout/hProcess9"/>
    <dgm:cxn modelId="{9C96530F-A5E5-46A5-B24B-405D5E31EB48}" type="presParOf" srcId="{194DE20F-DCDA-4ADD-BE3E-E1245FC96401}" destId="{DF185DD4-1349-4699-AA12-303515E4B93E}" srcOrd="1" destOrd="0" presId="urn:microsoft.com/office/officeart/2005/8/layout/hProcess9"/>
    <dgm:cxn modelId="{C4815EB0-C5B6-4AAB-BBF7-72C255E76794}" type="presParOf" srcId="{DF185DD4-1349-4699-AA12-303515E4B93E}" destId="{536182A0-CE4B-4BE1-B6E3-80AE28858771}" srcOrd="0" destOrd="0" presId="urn:microsoft.com/office/officeart/2005/8/layout/hProcess9"/>
    <dgm:cxn modelId="{8D44A079-3A11-4B77-AB96-0357F5702C77}" type="presParOf" srcId="{DF185DD4-1349-4699-AA12-303515E4B93E}" destId="{2C594940-78A7-4E4E-8E41-04E3070BDEB5}" srcOrd="1" destOrd="0" presId="urn:microsoft.com/office/officeart/2005/8/layout/hProcess9"/>
    <dgm:cxn modelId="{F1D396AE-DF0C-48DE-A0B6-EEA8FE91E66F}" type="presParOf" srcId="{DF185DD4-1349-4699-AA12-303515E4B93E}" destId="{759B3784-6B96-4EF6-B26A-81E3198FB1CE}" srcOrd="2" destOrd="0" presId="urn:microsoft.com/office/officeart/2005/8/layout/hProcess9"/>
    <dgm:cxn modelId="{6B306C4A-5A4E-426B-9112-DEF0F250DFFF}" type="presParOf" srcId="{DF185DD4-1349-4699-AA12-303515E4B93E}" destId="{1AF33FCF-47DF-4ED9-BCAE-FCE290048C7A}" srcOrd="3" destOrd="0" presId="urn:microsoft.com/office/officeart/2005/8/layout/hProcess9"/>
    <dgm:cxn modelId="{F4183DF5-40F5-495D-B079-132B30949F6E}" type="presParOf" srcId="{DF185DD4-1349-4699-AA12-303515E4B93E}" destId="{7011BCF1-BE92-488B-87B6-51EF58EDADDD}" srcOrd="4" destOrd="0" presId="urn:microsoft.com/office/officeart/2005/8/layout/hProcess9"/>
    <dgm:cxn modelId="{90B5DB28-CCF1-471A-9C91-999B51675421}" type="presParOf" srcId="{DF185DD4-1349-4699-AA12-303515E4B93E}" destId="{2ECA4CB7-2CDE-4A33-BCAE-325AA34F2DAB}" srcOrd="5" destOrd="0" presId="urn:microsoft.com/office/officeart/2005/8/layout/hProcess9"/>
    <dgm:cxn modelId="{947C9A78-4925-4F64-9B35-BE01567C788D}" type="presParOf" srcId="{DF185DD4-1349-4699-AA12-303515E4B93E}" destId="{E81C2B7B-0011-43E8-B7D5-6DFF62046D9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ABDA38-26F4-41B7-8E27-E62B877C371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170794-7B02-429B-9EF2-81786F53209D}">
      <dgm:prSet/>
      <dgm:spPr/>
      <dgm:t>
        <a:bodyPr/>
        <a:lstStyle/>
        <a:p>
          <a:pPr rtl="0"/>
          <a:r>
            <a:rPr lang="uk-UA" dirty="0" smtClean="0"/>
            <a:t>стандарт-титри, величини </a:t>
          </a:r>
          <a:r>
            <a:rPr lang="uk-UA" dirty="0" err="1" smtClean="0"/>
            <a:t>рН</a:t>
          </a:r>
          <a:r>
            <a:rPr lang="uk-UA" dirty="0" smtClean="0"/>
            <a:t> яких відомі з точністю до ІІ десяткового знаку</a:t>
          </a:r>
          <a:endParaRPr lang="ru-RU" dirty="0"/>
        </a:p>
      </dgm:t>
    </dgm:pt>
    <dgm:pt modelId="{EE1F4E35-1F05-499B-8D2A-278688936B46}" type="parTrans" cxnId="{FF4FCEE5-DAE8-4BC6-A5D8-61CD0F5E5D61}">
      <dgm:prSet/>
      <dgm:spPr/>
      <dgm:t>
        <a:bodyPr/>
        <a:lstStyle/>
        <a:p>
          <a:endParaRPr lang="ru-RU"/>
        </a:p>
      </dgm:t>
    </dgm:pt>
    <dgm:pt modelId="{DBC0B9B2-00CC-4F1D-873A-B4D0928CDD73}" type="sibTrans" cxnId="{FF4FCEE5-DAE8-4BC6-A5D8-61CD0F5E5D61}">
      <dgm:prSet/>
      <dgm:spPr/>
      <dgm:t>
        <a:bodyPr/>
        <a:lstStyle/>
        <a:p>
          <a:endParaRPr lang="ru-RU"/>
        </a:p>
      </dgm:t>
    </dgm:pt>
    <dgm:pt modelId="{EFE8F7C5-2604-4001-A777-8B5F0DD99C36}">
      <dgm:prSet/>
      <dgm:spPr/>
      <dgm:t>
        <a:bodyPr/>
        <a:lstStyle/>
        <a:p>
          <a:pPr rtl="0"/>
          <a:r>
            <a:rPr lang="uk-UA" smtClean="0"/>
            <a:t>буферні розчини приготовані з наявних сухих сумішей</a:t>
          </a:r>
          <a:endParaRPr lang="ru-RU"/>
        </a:p>
      </dgm:t>
    </dgm:pt>
    <dgm:pt modelId="{1B367A21-56DE-4DE3-8AE7-D5F74C23B556}" type="parTrans" cxnId="{97ADACF7-A7A6-45DE-917C-22147E263A6C}">
      <dgm:prSet/>
      <dgm:spPr/>
      <dgm:t>
        <a:bodyPr/>
        <a:lstStyle/>
        <a:p>
          <a:endParaRPr lang="ru-RU"/>
        </a:p>
      </dgm:t>
    </dgm:pt>
    <dgm:pt modelId="{DB3727CF-F9F6-4AFC-B190-40131A967713}" type="sibTrans" cxnId="{97ADACF7-A7A6-45DE-917C-22147E263A6C}">
      <dgm:prSet/>
      <dgm:spPr/>
      <dgm:t>
        <a:bodyPr/>
        <a:lstStyle/>
        <a:p>
          <a:endParaRPr lang="ru-RU"/>
        </a:p>
      </dgm:t>
    </dgm:pt>
    <dgm:pt modelId="{C1769EA8-3A5C-4464-906B-8BC26B2DFE29}">
      <dgm:prSet/>
      <dgm:spPr/>
      <dgm:t>
        <a:bodyPr/>
        <a:lstStyle/>
        <a:p>
          <a:pPr rtl="0"/>
          <a:r>
            <a:rPr lang="uk-UA" dirty="0" smtClean="0"/>
            <a:t>буферні розчини з </a:t>
          </a:r>
          <a:r>
            <a:rPr lang="uk-UA" dirty="0" err="1" smtClean="0"/>
            <a:t>рН</a:t>
          </a:r>
          <a:r>
            <a:rPr lang="uk-UA" dirty="0" smtClean="0"/>
            <a:t> 4,00; 6,88; 5,45 </a:t>
          </a:r>
        </a:p>
        <a:p>
          <a:pPr rtl="0"/>
          <a:r>
            <a:rPr lang="uk-UA" dirty="0" smtClean="0"/>
            <a:t>(при темп. 20°С)</a:t>
          </a:r>
          <a:endParaRPr lang="ru-RU" dirty="0"/>
        </a:p>
      </dgm:t>
    </dgm:pt>
    <dgm:pt modelId="{D6E15C96-6296-4138-9231-28B55FEE890C}" type="parTrans" cxnId="{B6CFB143-0E48-465D-9403-1011ED25102F}">
      <dgm:prSet/>
      <dgm:spPr/>
      <dgm:t>
        <a:bodyPr/>
        <a:lstStyle/>
        <a:p>
          <a:endParaRPr lang="ru-RU"/>
        </a:p>
      </dgm:t>
    </dgm:pt>
    <dgm:pt modelId="{E23696B7-5CF2-4C57-804D-06805E223829}" type="sibTrans" cxnId="{B6CFB143-0E48-465D-9403-1011ED25102F}">
      <dgm:prSet/>
      <dgm:spPr/>
      <dgm:t>
        <a:bodyPr/>
        <a:lstStyle/>
        <a:p>
          <a:endParaRPr lang="ru-RU"/>
        </a:p>
      </dgm:t>
    </dgm:pt>
    <dgm:pt modelId="{D0760403-AB30-40FF-B500-33CD033BA3AA}" type="pres">
      <dgm:prSet presAssocID="{4BABDA38-26F4-41B7-8E27-E62B877C37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46969F-2BBE-4B86-8B91-25EA62BB0D7B}" type="pres">
      <dgm:prSet presAssocID="{4BABDA38-26F4-41B7-8E27-E62B877C371C}" presName="fgShape" presStyleLbl="fgShp" presStyleIdx="0" presStyleCnt="1"/>
      <dgm:spPr/>
    </dgm:pt>
    <dgm:pt modelId="{77E7EADF-D01E-4481-BCF4-FDE2D52302C3}" type="pres">
      <dgm:prSet presAssocID="{4BABDA38-26F4-41B7-8E27-E62B877C371C}" presName="linComp" presStyleCnt="0"/>
      <dgm:spPr/>
    </dgm:pt>
    <dgm:pt modelId="{877BB011-EA98-4298-B2F7-DCB54A4C2745}" type="pres">
      <dgm:prSet presAssocID="{92170794-7B02-429B-9EF2-81786F53209D}" presName="compNode" presStyleCnt="0"/>
      <dgm:spPr/>
    </dgm:pt>
    <dgm:pt modelId="{3A983FAA-97FE-4BBA-BCAE-7E90CBBE4FA0}" type="pres">
      <dgm:prSet presAssocID="{92170794-7B02-429B-9EF2-81786F53209D}" presName="bkgdShape" presStyleLbl="node1" presStyleIdx="0" presStyleCnt="3"/>
      <dgm:spPr/>
      <dgm:t>
        <a:bodyPr/>
        <a:lstStyle/>
        <a:p>
          <a:endParaRPr lang="ru-RU"/>
        </a:p>
      </dgm:t>
    </dgm:pt>
    <dgm:pt modelId="{72EF3851-BC41-48AE-89AC-56D2E348D107}" type="pres">
      <dgm:prSet presAssocID="{92170794-7B02-429B-9EF2-81786F53209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532A4-58F8-49BB-9176-C61153E9810E}" type="pres">
      <dgm:prSet presAssocID="{92170794-7B02-429B-9EF2-81786F53209D}" presName="invisiNode" presStyleLbl="node1" presStyleIdx="0" presStyleCnt="3"/>
      <dgm:spPr/>
    </dgm:pt>
    <dgm:pt modelId="{004DECF9-C122-4E9B-9419-CC3002DAB164}" type="pres">
      <dgm:prSet presAssocID="{92170794-7B02-429B-9EF2-81786F53209D}" presName="imagNode" presStyleLbl="fgImgPlace1" presStyleIdx="0" presStyleCnt="3" custScaleX="158012" custScaleY="134726" custLinFactNeighborX="-1128" custLinFactNeighborY="-6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E802F6-77A6-4CC5-B340-3211D36CCBAA}" type="pres">
      <dgm:prSet presAssocID="{DBC0B9B2-00CC-4F1D-873A-B4D0928CDD7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18CF28-BE26-424F-A9A0-239D861E923E}" type="pres">
      <dgm:prSet presAssocID="{EFE8F7C5-2604-4001-A777-8B5F0DD99C36}" presName="compNode" presStyleCnt="0"/>
      <dgm:spPr/>
    </dgm:pt>
    <dgm:pt modelId="{49BA9FA9-A01E-4FD7-928D-25D7A7A008CB}" type="pres">
      <dgm:prSet presAssocID="{EFE8F7C5-2604-4001-A777-8B5F0DD99C36}" presName="bkgdShape" presStyleLbl="node1" presStyleIdx="1" presStyleCnt="3"/>
      <dgm:spPr/>
      <dgm:t>
        <a:bodyPr/>
        <a:lstStyle/>
        <a:p>
          <a:endParaRPr lang="ru-RU"/>
        </a:p>
      </dgm:t>
    </dgm:pt>
    <dgm:pt modelId="{B04EC681-B186-4BBE-B787-4E1ED040145C}" type="pres">
      <dgm:prSet presAssocID="{EFE8F7C5-2604-4001-A777-8B5F0DD99C3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26552-1186-487A-8F56-CF9B6C5860B2}" type="pres">
      <dgm:prSet presAssocID="{EFE8F7C5-2604-4001-A777-8B5F0DD99C36}" presName="invisiNode" presStyleLbl="node1" presStyleIdx="1" presStyleCnt="3"/>
      <dgm:spPr/>
    </dgm:pt>
    <dgm:pt modelId="{88781364-15EF-490A-8200-B85D391C5A43}" type="pres">
      <dgm:prSet presAssocID="{EFE8F7C5-2604-4001-A777-8B5F0DD99C36}" presName="imagNode" presStyleLbl="fgImgPlace1" presStyleIdx="1" presStyleCnt="3" custScaleX="151175" custScaleY="139239" custLinFactNeighborX="-1128" custLinFactNeighborY="451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E7FE3E7-281C-416C-A07D-1B542C939881}" type="pres">
      <dgm:prSet presAssocID="{DB3727CF-F9F6-4AFC-B190-40131A9677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046DFC7-AD6B-4713-97CE-DAC72CE3FD1C}" type="pres">
      <dgm:prSet presAssocID="{C1769EA8-3A5C-4464-906B-8BC26B2DFE29}" presName="compNode" presStyleCnt="0"/>
      <dgm:spPr/>
    </dgm:pt>
    <dgm:pt modelId="{26FE906B-0665-45D5-8DF0-CE82B2EB6847}" type="pres">
      <dgm:prSet presAssocID="{C1769EA8-3A5C-4464-906B-8BC26B2DFE29}" presName="bkgdShape" presStyleLbl="node1" presStyleIdx="2" presStyleCnt="3"/>
      <dgm:spPr/>
      <dgm:t>
        <a:bodyPr/>
        <a:lstStyle/>
        <a:p>
          <a:endParaRPr lang="ru-RU"/>
        </a:p>
      </dgm:t>
    </dgm:pt>
    <dgm:pt modelId="{B81BBF5F-E207-4B05-96AE-E9640ABC8E66}" type="pres">
      <dgm:prSet presAssocID="{C1769EA8-3A5C-4464-906B-8BC26B2DFE2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6101F-145F-4A05-B6D1-93772CC3CE7F}" type="pres">
      <dgm:prSet presAssocID="{C1769EA8-3A5C-4464-906B-8BC26B2DFE29}" presName="invisiNode" presStyleLbl="node1" presStyleIdx="2" presStyleCnt="3"/>
      <dgm:spPr/>
    </dgm:pt>
    <dgm:pt modelId="{3619C0A5-83D6-4479-85BD-6600E9D9FE8F}" type="pres">
      <dgm:prSet presAssocID="{C1769EA8-3A5C-4464-906B-8BC26B2DFE29}" presName="imagNode" presStyleLbl="fgImgPlace1" presStyleIdx="2" presStyleCnt="3" custScaleX="159004" custScaleY="141495" custLinFactNeighborX="-2821" custLinFactNeighborY="282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449A368-93F4-42DB-972E-65395D473108}" type="presOf" srcId="{4BABDA38-26F4-41B7-8E27-E62B877C371C}" destId="{D0760403-AB30-40FF-B500-33CD033BA3AA}" srcOrd="0" destOrd="0" presId="urn:microsoft.com/office/officeart/2005/8/layout/hList7"/>
    <dgm:cxn modelId="{42B67174-19B8-47FA-A3BA-6C79FB1FC7C1}" type="presOf" srcId="{DB3727CF-F9F6-4AFC-B190-40131A967713}" destId="{DE7FE3E7-281C-416C-A07D-1B542C939881}" srcOrd="0" destOrd="0" presId="urn:microsoft.com/office/officeart/2005/8/layout/hList7"/>
    <dgm:cxn modelId="{FF1A5E41-75FA-4BD9-9409-5CE3641009F6}" type="presOf" srcId="{EFE8F7C5-2604-4001-A777-8B5F0DD99C36}" destId="{B04EC681-B186-4BBE-B787-4E1ED040145C}" srcOrd="1" destOrd="0" presId="urn:microsoft.com/office/officeart/2005/8/layout/hList7"/>
    <dgm:cxn modelId="{B5D4FC52-CCBF-4DA3-9143-37632C6DF950}" type="presOf" srcId="{92170794-7B02-429B-9EF2-81786F53209D}" destId="{3A983FAA-97FE-4BBA-BCAE-7E90CBBE4FA0}" srcOrd="0" destOrd="0" presId="urn:microsoft.com/office/officeart/2005/8/layout/hList7"/>
    <dgm:cxn modelId="{92FB8002-1A5B-461B-87EE-01A3737990D6}" type="presOf" srcId="{C1769EA8-3A5C-4464-906B-8BC26B2DFE29}" destId="{26FE906B-0665-45D5-8DF0-CE82B2EB6847}" srcOrd="0" destOrd="0" presId="urn:microsoft.com/office/officeart/2005/8/layout/hList7"/>
    <dgm:cxn modelId="{145A4DE5-4CBC-4B48-A66D-EE3DA58318C6}" type="presOf" srcId="{92170794-7B02-429B-9EF2-81786F53209D}" destId="{72EF3851-BC41-48AE-89AC-56D2E348D107}" srcOrd="1" destOrd="0" presId="urn:microsoft.com/office/officeart/2005/8/layout/hList7"/>
    <dgm:cxn modelId="{D42DA4BC-F22C-4567-BF67-55EB3328982E}" type="presOf" srcId="{DBC0B9B2-00CC-4F1D-873A-B4D0928CDD73}" destId="{AFE802F6-77A6-4CC5-B340-3211D36CCBAA}" srcOrd="0" destOrd="0" presId="urn:microsoft.com/office/officeart/2005/8/layout/hList7"/>
    <dgm:cxn modelId="{B6445B0B-AD55-4F74-A863-22E3DE4FA987}" type="presOf" srcId="{C1769EA8-3A5C-4464-906B-8BC26B2DFE29}" destId="{B81BBF5F-E207-4B05-96AE-E9640ABC8E66}" srcOrd="1" destOrd="0" presId="urn:microsoft.com/office/officeart/2005/8/layout/hList7"/>
    <dgm:cxn modelId="{FF4FCEE5-DAE8-4BC6-A5D8-61CD0F5E5D61}" srcId="{4BABDA38-26F4-41B7-8E27-E62B877C371C}" destId="{92170794-7B02-429B-9EF2-81786F53209D}" srcOrd="0" destOrd="0" parTransId="{EE1F4E35-1F05-499B-8D2A-278688936B46}" sibTransId="{DBC0B9B2-00CC-4F1D-873A-B4D0928CDD73}"/>
    <dgm:cxn modelId="{9BE5BBFE-8FD1-4D6E-85DC-51C1D2FE01D1}" type="presOf" srcId="{EFE8F7C5-2604-4001-A777-8B5F0DD99C36}" destId="{49BA9FA9-A01E-4FD7-928D-25D7A7A008CB}" srcOrd="0" destOrd="0" presId="urn:microsoft.com/office/officeart/2005/8/layout/hList7"/>
    <dgm:cxn modelId="{B6CFB143-0E48-465D-9403-1011ED25102F}" srcId="{4BABDA38-26F4-41B7-8E27-E62B877C371C}" destId="{C1769EA8-3A5C-4464-906B-8BC26B2DFE29}" srcOrd="2" destOrd="0" parTransId="{D6E15C96-6296-4138-9231-28B55FEE890C}" sibTransId="{E23696B7-5CF2-4C57-804D-06805E223829}"/>
    <dgm:cxn modelId="{97ADACF7-A7A6-45DE-917C-22147E263A6C}" srcId="{4BABDA38-26F4-41B7-8E27-E62B877C371C}" destId="{EFE8F7C5-2604-4001-A777-8B5F0DD99C36}" srcOrd="1" destOrd="0" parTransId="{1B367A21-56DE-4DE3-8AE7-D5F74C23B556}" sibTransId="{DB3727CF-F9F6-4AFC-B190-40131A967713}"/>
    <dgm:cxn modelId="{7BB7D00B-456D-4291-A3DD-7C8F0FB68C98}" type="presParOf" srcId="{D0760403-AB30-40FF-B500-33CD033BA3AA}" destId="{2D46969F-2BBE-4B86-8B91-25EA62BB0D7B}" srcOrd="0" destOrd="0" presId="urn:microsoft.com/office/officeart/2005/8/layout/hList7"/>
    <dgm:cxn modelId="{5B144C5C-505F-4297-B53D-A13F9F2A2BE1}" type="presParOf" srcId="{D0760403-AB30-40FF-B500-33CD033BA3AA}" destId="{77E7EADF-D01E-4481-BCF4-FDE2D52302C3}" srcOrd="1" destOrd="0" presId="urn:microsoft.com/office/officeart/2005/8/layout/hList7"/>
    <dgm:cxn modelId="{C74C5C53-5BDB-4074-9182-3484B0F2C9D5}" type="presParOf" srcId="{77E7EADF-D01E-4481-BCF4-FDE2D52302C3}" destId="{877BB011-EA98-4298-B2F7-DCB54A4C2745}" srcOrd="0" destOrd="0" presId="urn:microsoft.com/office/officeart/2005/8/layout/hList7"/>
    <dgm:cxn modelId="{A3EE1E8E-0987-43A0-B1D4-472121D88696}" type="presParOf" srcId="{877BB011-EA98-4298-B2F7-DCB54A4C2745}" destId="{3A983FAA-97FE-4BBA-BCAE-7E90CBBE4FA0}" srcOrd="0" destOrd="0" presId="urn:microsoft.com/office/officeart/2005/8/layout/hList7"/>
    <dgm:cxn modelId="{98448E30-FE87-49FF-B376-150A5FEFA3AC}" type="presParOf" srcId="{877BB011-EA98-4298-B2F7-DCB54A4C2745}" destId="{72EF3851-BC41-48AE-89AC-56D2E348D107}" srcOrd="1" destOrd="0" presId="urn:microsoft.com/office/officeart/2005/8/layout/hList7"/>
    <dgm:cxn modelId="{D7E40F93-CB03-4992-986F-E4C1A3A82230}" type="presParOf" srcId="{877BB011-EA98-4298-B2F7-DCB54A4C2745}" destId="{003532A4-58F8-49BB-9176-C61153E9810E}" srcOrd="2" destOrd="0" presId="urn:microsoft.com/office/officeart/2005/8/layout/hList7"/>
    <dgm:cxn modelId="{FC5E924D-D8C6-4D27-8CF4-5690EE3D7697}" type="presParOf" srcId="{877BB011-EA98-4298-B2F7-DCB54A4C2745}" destId="{004DECF9-C122-4E9B-9419-CC3002DAB164}" srcOrd="3" destOrd="0" presId="urn:microsoft.com/office/officeart/2005/8/layout/hList7"/>
    <dgm:cxn modelId="{10033680-F3C6-4E7B-BD12-4BBB838A4CF7}" type="presParOf" srcId="{77E7EADF-D01E-4481-BCF4-FDE2D52302C3}" destId="{AFE802F6-77A6-4CC5-B340-3211D36CCBAA}" srcOrd="1" destOrd="0" presId="urn:microsoft.com/office/officeart/2005/8/layout/hList7"/>
    <dgm:cxn modelId="{A87BCBE4-3A61-48A1-9291-CBB5B3709A52}" type="presParOf" srcId="{77E7EADF-D01E-4481-BCF4-FDE2D52302C3}" destId="{1518CF28-BE26-424F-A9A0-239D861E923E}" srcOrd="2" destOrd="0" presId="urn:microsoft.com/office/officeart/2005/8/layout/hList7"/>
    <dgm:cxn modelId="{1166E674-5E42-4F2C-B768-D2A94CAB352E}" type="presParOf" srcId="{1518CF28-BE26-424F-A9A0-239D861E923E}" destId="{49BA9FA9-A01E-4FD7-928D-25D7A7A008CB}" srcOrd="0" destOrd="0" presId="urn:microsoft.com/office/officeart/2005/8/layout/hList7"/>
    <dgm:cxn modelId="{168BFD89-9DA4-4B0A-B0C0-D479B250469B}" type="presParOf" srcId="{1518CF28-BE26-424F-A9A0-239D861E923E}" destId="{B04EC681-B186-4BBE-B787-4E1ED040145C}" srcOrd="1" destOrd="0" presId="urn:microsoft.com/office/officeart/2005/8/layout/hList7"/>
    <dgm:cxn modelId="{22AC9C98-5AD4-4BAF-9400-E2E8D69AA0FE}" type="presParOf" srcId="{1518CF28-BE26-424F-A9A0-239D861E923E}" destId="{B0C26552-1186-487A-8F56-CF9B6C5860B2}" srcOrd="2" destOrd="0" presId="urn:microsoft.com/office/officeart/2005/8/layout/hList7"/>
    <dgm:cxn modelId="{F816CCC0-FC1F-4F7F-BEB5-F75678D5EEE8}" type="presParOf" srcId="{1518CF28-BE26-424F-A9A0-239D861E923E}" destId="{88781364-15EF-490A-8200-B85D391C5A43}" srcOrd="3" destOrd="0" presId="urn:microsoft.com/office/officeart/2005/8/layout/hList7"/>
    <dgm:cxn modelId="{42BE7C99-8E3D-487B-872A-6CBC4BCF32FF}" type="presParOf" srcId="{77E7EADF-D01E-4481-BCF4-FDE2D52302C3}" destId="{DE7FE3E7-281C-416C-A07D-1B542C939881}" srcOrd="3" destOrd="0" presId="urn:microsoft.com/office/officeart/2005/8/layout/hList7"/>
    <dgm:cxn modelId="{658CB0B6-0D5C-4DCE-A18C-0315D99DA9F7}" type="presParOf" srcId="{77E7EADF-D01E-4481-BCF4-FDE2D52302C3}" destId="{A046DFC7-AD6B-4713-97CE-DAC72CE3FD1C}" srcOrd="4" destOrd="0" presId="urn:microsoft.com/office/officeart/2005/8/layout/hList7"/>
    <dgm:cxn modelId="{03D76DF8-32E3-4331-806C-78AC263FD088}" type="presParOf" srcId="{A046DFC7-AD6B-4713-97CE-DAC72CE3FD1C}" destId="{26FE906B-0665-45D5-8DF0-CE82B2EB6847}" srcOrd="0" destOrd="0" presId="urn:microsoft.com/office/officeart/2005/8/layout/hList7"/>
    <dgm:cxn modelId="{7CF6F5EC-27FD-4B30-A4E9-19A3AAAD1FD6}" type="presParOf" srcId="{A046DFC7-AD6B-4713-97CE-DAC72CE3FD1C}" destId="{B81BBF5F-E207-4B05-96AE-E9640ABC8E66}" srcOrd="1" destOrd="0" presId="urn:microsoft.com/office/officeart/2005/8/layout/hList7"/>
    <dgm:cxn modelId="{51AB26B0-A5DE-4A35-9FDC-3B825468A4E6}" type="presParOf" srcId="{A046DFC7-AD6B-4713-97CE-DAC72CE3FD1C}" destId="{1836101F-145F-4A05-B6D1-93772CC3CE7F}" srcOrd="2" destOrd="0" presId="urn:microsoft.com/office/officeart/2005/8/layout/hList7"/>
    <dgm:cxn modelId="{54EB9ACB-E07B-494D-8C4F-7A09623FFF32}" type="presParOf" srcId="{A046DFC7-AD6B-4713-97CE-DAC72CE3FD1C}" destId="{3619C0A5-83D6-4479-85BD-6600E9D9FE8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52605-EC79-4901-B1BF-4A32C1714564}">
      <dsp:nvSpPr>
        <dsp:cNvPr id="0" name=""/>
        <dsp:cNvSpPr/>
      </dsp:nvSpPr>
      <dsp:spPr>
        <a:xfrm>
          <a:off x="2697309" y="0"/>
          <a:ext cx="5567273" cy="3907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BECE2-5A5E-4E09-AD95-A2134CE51929}">
      <dsp:nvSpPr>
        <dsp:cNvPr id="0" name=""/>
        <dsp:cNvSpPr/>
      </dsp:nvSpPr>
      <dsp:spPr>
        <a:xfrm>
          <a:off x="3540" y="3523953"/>
          <a:ext cx="11020146" cy="134262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540" y="3523953"/>
        <a:ext cx="7760666" cy="1342621"/>
      </dsp:txXfrm>
    </dsp:sp>
    <dsp:sp modelId="{9AB8C5F0-34BA-41D2-9652-EB2A4104394D}">
      <dsp:nvSpPr>
        <dsp:cNvPr id="0" name=""/>
        <dsp:cNvSpPr/>
      </dsp:nvSpPr>
      <dsp:spPr>
        <a:xfrm>
          <a:off x="3646714" y="5372"/>
          <a:ext cx="3733813" cy="33940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F177C-C874-4B2D-8D53-E1C6D5C66D7F}">
      <dsp:nvSpPr>
        <dsp:cNvPr id="0" name=""/>
        <dsp:cNvSpPr/>
      </dsp:nvSpPr>
      <dsp:spPr>
        <a:xfrm>
          <a:off x="5118" y="1032223"/>
          <a:ext cx="2237935" cy="2286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СУТЬ МЕТОДУ: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70665" y="1097770"/>
        <a:ext cx="2106841" cy="2155796"/>
      </dsp:txXfrm>
    </dsp:sp>
    <dsp:sp modelId="{960F8600-AC53-4B8A-90F5-72E0A90D254B}">
      <dsp:nvSpPr>
        <dsp:cNvPr id="0" name=""/>
        <dsp:cNvSpPr/>
      </dsp:nvSpPr>
      <dsp:spPr>
        <a:xfrm>
          <a:off x="2466847" y="1898164"/>
          <a:ext cx="474442" cy="555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466847" y="2009166"/>
        <a:ext cx="332109" cy="333004"/>
      </dsp:txXfrm>
    </dsp:sp>
    <dsp:sp modelId="{9719531F-DBFA-439B-9164-2A101FA0B438}">
      <dsp:nvSpPr>
        <dsp:cNvPr id="0" name=""/>
        <dsp:cNvSpPr/>
      </dsp:nvSpPr>
      <dsp:spPr>
        <a:xfrm>
          <a:off x="3138228" y="1032223"/>
          <a:ext cx="2237935" cy="2286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Екстрагування </a:t>
          </a:r>
          <a:r>
            <a:rPr lang="en-US" sz="1800" kern="1200" dirty="0" smtClean="0"/>
            <a:t>n</a:t>
          </a:r>
          <a:r>
            <a:rPr lang="uk-UA" sz="1800" kern="1200" dirty="0" smtClean="0"/>
            <a:t>-гексаном або петролейним ефіром сухого залишку, одержаного за методом визначення вологи</a:t>
          </a:r>
          <a:endParaRPr lang="ru-RU" sz="1800" kern="1200" dirty="0"/>
        </a:p>
      </dsp:txBody>
      <dsp:txXfrm>
        <a:off x="3203775" y="1097770"/>
        <a:ext cx="2106841" cy="2155796"/>
      </dsp:txXfrm>
    </dsp:sp>
    <dsp:sp modelId="{71A65825-6C83-4A96-A136-D6CD8DA42188}">
      <dsp:nvSpPr>
        <dsp:cNvPr id="0" name=""/>
        <dsp:cNvSpPr/>
      </dsp:nvSpPr>
      <dsp:spPr>
        <a:xfrm>
          <a:off x="5599957" y="1898164"/>
          <a:ext cx="474442" cy="555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599957" y="2009166"/>
        <a:ext cx="332109" cy="333004"/>
      </dsp:txXfrm>
    </dsp:sp>
    <dsp:sp modelId="{3580AB05-AA81-43C3-85FB-EC020624078E}">
      <dsp:nvSpPr>
        <dsp:cNvPr id="0" name=""/>
        <dsp:cNvSpPr/>
      </dsp:nvSpPr>
      <dsp:spPr>
        <a:xfrm>
          <a:off x="6271338" y="1032223"/>
          <a:ext cx="2237935" cy="2286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Видалення розчинника випаровуванням</a:t>
          </a:r>
          <a:endParaRPr lang="ru-RU" sz="1800" kern="1200" dirty="0"/>
        </a:p>
      </dsp:txBody>
      <dsp:txXfrm>
        <a:off x="6336885" y="1097770"/>
        <a:ext cx="2106841" cy="2155796"/>
      </dsp:txXfrm>
    </dsp:sp>
    <dsp:sp modelId="{C6E8BEFB-AFDC-45BC-BC59-1771E6FA4192}">
      <dsp:nvSpPr>
        <dsp:cNvPr id="0" name=""/>
        <dsp:cNvSpPr/>
      </dsp:nvSpPr>
      <dsp:spPr>
        <a:xfrm>
          <a:off x="8733067" y="1898164"/>
          <a:ext cx="474442" cy="555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8733067" y="2009166"/>
        <a:ext cx="332109" cy="333004"/>
      </dsp:txXfrm>
    </dsp:sp>
    <dsp:sp modelId="{D414B038-7B06-4A65-955F-6803CB3394A7}">
      <dsp:nvSpPr>
        <dsp:cNvPr id="0" name=""/>
        <dsp:cNvSpPr/>
      </dsp:nvSpPr>
      <dsp:spPr>
        <a:xfrm>
          <a:off x="9404448" y="1032223"/>
          <a:ext cx="2237935" cy="2286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Сушіння та зважування екстракту</a:t>
          </a:r>
          <a:endParaRPr lang="ru-RU" sz="1800" kern="1200" dirty="0"/>
        </a:p>
      </dsp:txBody>
      <dsp:txXfrm>
        <a:off x="9469995" y="1097770"/>
        <a:ext cx="2106841" cy="2155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1C027-CF6E-4592-BB5A-2492020AB688}">
      <dsp:nvSpPr>
        <dsp:cNvPr id="0" name=""/>
        <dsp:cNvSpPr/>
      </dsp:nvSpPr>
      <dsp:spPr>
        <a:xfrm>
          <a:off x="0" y="329421"/>
          <a:ext cx="111288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9912A9-FFAC-4632-9493-4DFFF6A478B2}">
      <dsp:nvSpPr>
        <dsp:cNvPr id="0" name=""/>
        <dsp:cNvSpPr/>
      </dsp:nvSpPr>
      <dsp:spPr>
        <a:xfrm>
          <a:off x="556444" y="93261"/>
          <a:ext cx="779022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452" tIns="0" rIns="29445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</a:rPr>
            <a:t>5-8 г проби (зразку) висушують згідно </a:t>
          </a:r>
          <a:r>
            <a:rPr lang="en-US" sz="2200" kern="1200" dirty="0" smtClean="0">
              <a:solidFill>
                <a:schemeClr val="tx1"/>
              </a:solidFill>
            </a:rPr>
            <a:t>ISO 1442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79501" y="116318"/>
        <a:ext cx="7744115" cy="426206"/>
      </dsp:txXfrm>
    </dsp:sp>
    <dsp:sp modelId="{6E77FB16-1C62-43EA-8C30-54602DB7B476}">
      <dsp:nvSpPr>
        <dsp:cNvPr id="0" name=""/>
        <dsp:cNvSpPr/>
      </dsp:nvSpPr>
      <dsp:spPr>
        <a:xfrm>
          <a:off x="0" y="1325924"/>
          <a:ext cx="111288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1AD42C-AFBB-42BE-9E2E-CD810291F460}">
      <dsp:nvSpPr>
        <dsp:cNvPr id="0" name=""/>
        <dsp:cNvSpPr/>
      </dsp:nvSpPr>
      <dsp:spPr>
        <a:xfrm>
          <a:off x="556444" y="819021"/>
          <a:ext cx="7790229" cy="7430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452" tIns="0" rIns="29445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</a:rPr>
            <a:t>Висушують колбу екстракційного апарату (1 год при 103 С), охолоджують до кімнатної температури та зважують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92717" y="855294"/>
        <a:ext cx="7717683" cy="670517"/>
      </dsp:txXfrm>
    </dsp:sp>
    <dsp:sp modelId="{D1213F01-10B6-4F7E-9CF1-BFD804CD69F2}">
      <dsp:nvSpPr>
        <dsp:cNvPr id="0" name=""/>
        <dsp:cNvSpPr/>
      </dsp:nvSpPr>
      <dsp:spPr>
        <a:xfrm>
          <a:off x="0" y="2271256"/>
          <a:ext cx="111288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5334CB-F78E-4014-BD73-6EDC1616819B}">
      <dsp:nvSpPr>
        <dsp:cNvPr id="0" name=""/>
        <dsp:cNvSpPr/>
      </dsp:nvSpPr>
      <dsp:spPr>
        <a:xfrm>
          <a:off x="556444" y="1815524"/>
          <a:ext cx="7790229" cy="6918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452" tIns="0" rIns="29445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</a:rPr>
            <a:t>Висушену пробу поміщають в екстракційну гільзу, закривають </a:t>
          </a:r>
          <a:r>
            <a:rPr lang="uk-UA" sz="2200" kern="1200" dirty="0" err="1" smtClean="0">
              <a:solidFill>
                <a:schemeClr val="tx1"/>
              </a:solidFill>
            </a:rPr>
            <a:t>ватою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90219" y="1849299"/>
        <a:ext cx="7722679" cy="624342"/>
      </dsp:txXfrm>
    </dsp:sp>
    <dsp:sp modelId="{F594FAB1-FE68-4F3A-A026-8E4178C60177}">
      <dsp:nvSpPr>
        <dsp:cNvPr id="0" name=""/>
        <dsp:cNvSpPr/>
      </dsp:nvSpPr>
      <dsp:spPr>
        <a:xfrm>
          <a:off x="0" y="2997016"/>
          <a:ext cx="111288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BCD925-460F-4632-85A3-5C6A19CA877A}">
      <dsp:nvSpPr>
        <dsp:cNvPr id="0" name=""/>
        <dsp:cNvSpPr/>
      </dsp:nvSpPr>
      <dsp:spPr>
        <a:xfrm>
          <a:off x="556444" y="2760856"/>
          <a:ext cx="779022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452" tIns="0" rIns="29445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</a:rPr>
            <a:t>Гільзу поміщають в екстрактор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79501" y="2783913"/>
        <a:ext cx="7744115" cy="426206"/>
      </dsp:txXfrm>
    </dsp:sp>
    <dsp:sp modelId="{2AEC07D1-C93C-4FA4-886F-8E41CFBCA7D5}">
      <dsp:nvSpPr>
        <dsp:cNvPr id="0" name=""/>
        <dsp:cNvSpPr/>
      </dsp:nvSpPr>
      <dsp:spPr>
        <a:xfrm>
          <a:off x="0" y="3722776"/>
          <a:ext cx="111288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6E7A86-078C-4AF1-AC3E-805DE09DBFFB}">
      <dsp:nvSpPr>
        <dsp:cNvPr id="0" name=""/>
        <dsp:cNvSpPr/>
      </dsp:nvSpPr>
      <dsp:spPr>
        <a:xfrm>
          <a:off x="556444" y="3486616"/>
          <a:ext cx="779022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452" tIns="0" rIns="29445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</a:rPr>
            <a:t>Пробу екстрагують за допомогою розчинника 2 год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79501" y="3509673"/>
        <a:ext cx="7744115" cy="426206"/>
      </dsp:txXfrm>
    </dsp:sp>
    <dsp:sp modelId="{A9F74001-EDEB-4DD5-A307-7940EEE251DC}">
      <dsp:nvSpPr>
        <dsp:cNvPr id="0" name=""/>
        <dsp:cNvSpPr/>
      </dsp:nvSpPr>
      <dsp:spPr>
        <a:xfrm>
          <a:off x="0" y="4661463"/>
          <a:ext cx="111288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EC1525-00C3-4CF8-AA1D-838A9FB8BFFB}">
      <dsp:nvSpPr>
        <dsp:cNvPr id="0" name=""/>
        <dsp:cNvSpPr/>
      </dsp:nvSpPr>
      <dsp:spPr>
        <a:xfrm>
          <a:off x="556444" y="4212376"/>
          <a:ext cx="7790229" cy="6852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452" tIns="0" rIns="29445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</a:rPr>
            <a:t>Висушують пробу в сушильній шафі 1 год (при 103 С) до постійної маси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89895" y="4245827"/>
        <a:ext cx="7723327" cy="618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7910-4B3A-40BF-8FF6-AA71B0A5D155}">
      <dsp:nvSpPr>
        <dsp:cNvPr id="0" name=""/>
        <dsp:cNvSpPr/>
      </dsp:nvSpPr>
      <dsp:spPr>
        <a:xfrm>
          <a:off x="-6593908" y="-1009196"/>
          <a:ext cx="7854416" cy="7854416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DCC58-6E3A-410A-8851-30DA12B88C12}">
      <dsp:nvSpPr>
        <dsp:cNvPr id="0" name=""/>
        <dsp:cNvSpPr/>
      </dsp:nvSpPr>
      <dsp:spPr>
        <a:xfrm>
          <a:off x="409397" y="265305"/>
          <a:ext cx="10028291" cy="53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98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Гомогенізація дослідної проби</a:t>
          </a:r>
          <a:endParaRPr lang="ru-RU" sz="2100" kern="1200" dirty="0"/>
        </a:p>
      </dsp:txBody>
      <dsp:txXfrm>
        <a:off x="409397" y="265305"/>
        <a:ext cx="10028291" cy="530377"/>
      </dsp:txXfrm>
    </dsp:sp>
    <dsp:sp modelId="{E530A11E-03D4-4EAB-9A8E-BBF0BC2D1D88}">
      <dsp:nvSpPr>
        <dsp:cNvPr id="0" name=""/>
        <dsp:cNvSpPr/>
      </dsp:nvSpPr>
      <dsp:spPr>
        <a:xfrm>
          <a:off x="77910" y="199008"/>
          <a:ext cx="662972" cy="662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1BC75-7A01-4F5A-808F-E014EB966F76}">
      <dsp:nvSpPr>
        <dsp:cNvPr id="0" name=""/>
        <dsp:cNvSpPr/>
      </dsp:nvSpPr>
      <dsp:spPr>
        <a:xfrm>
          <a:off x="889701" y="1061339"/>
          <a:ext cx="9547987" cy="53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98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У колбу К</a:t>
          </a:r>
          <a:r>
            <a:rPr lang="en-US" sz="2100" kern="1200" dirty="0" smtClean="0"/>
            <a:t>’</a:t>
          </a:r>
          <a:r>
            <a:rPr lang="uk-UA" sz="2100" kern="1200" dirty="0" err="1" smtClean="0"/>
            <a:t>єльдаля</a:t>
          </a:r>
          <a:r>
            <a:rPr lang="uk-UA" sz="2100" kern="1200" dirty="0" smtClean="0"/>
            <a:t>: кипілки+15 г зневодненого сульфату К + 0,5 г сульфату міді</a:t>
          </a:r>
          <a:endParaRPr lang="ru-RU" sz="2100" kern="1200" dirty="0"/>
        </a:p>
      </dsp:txBody>
      <dsp:txXfrm>
        <a:off x="889701" y="1061339"/>
        <a:ext cx="9547987" cy="530377"/>
      </dsp:txXfrm>
    </dsp:sp>
    <dsp:sp modelId="{37941A3A-A583-4ACD-90D7-082E840DA2EA}">
      <dsp:nvSpPr>
        <dsp:cNvPr id="0" name=""/>
        <dsp:cNvSpPr/>
      </dsp:nvSpPr>
      <dsp:spPr>
        <a:xfrm>
          <a:off x="558215" y="995042"/>
          <a:ext cx="662972" cy="662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030C7-8204-4AE8-BD3D-F8A022FB8095}">
      <dsp:nvSpPr>
        <dsp:cNvPr id="0" name=""/>
        <dsp:cNvSpPr/>
      </dsp:nvSpPr>
      <dsp:spPr>
        <a:xfrm>
          <a:off x="1152906" y="1856789"/>
          <a:ext cx="9284782" cy="53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98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2 г проби поміщають у колбу К</a:t>
          </a:r>
          <a:r>
            <a:rPr lang="en-US" sz="2100" kern="1200" dirty="0" smtClean="0"/>
            <a:t>’</a:t>
          </a:r>
          <a:r>
            <a:rPr lang="uk-UA" sz="2100" kern="1200" dirty="0" err="1" smtClean="0"/>
            <a:t>єльдаля</a:t>
          </a:r>
          <a:r>
            <a:rPr lang="uk-UA" sz="2100" kern="1200" dirty="0" smtClean="0"/>
            <a:t>, якщо жирна – 1,5 г </a:t>
          </a:r>
          <a:endParaRPr lang="ru-RU" sz="2100" kern="1200" dirty="0"/>
        </a:p>
      </dsp:txBody>
      <dsp:txXfrm>
        <a:off x="1152906" y="1856789"/>
        <a:ext cx="9284782" cy="530377"/>
      </dsp:txXfrm>
    </dsp:sp>
    <dsp:sp modelId="{A299ABDD-0F14-4831-A2E9-733865B4A588}">
      <dsp:nvSpPr>
        <dsp:cNvPr id="0" name=""/>
        <dsp:cNvSpPr/>
      </dsp:nvSpPr>
      <dsp:spPr>
        <a:xfrm>
          <a:off x="821420" y="1790492"/>
          <a:ext cx="662972" cy="662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B54D4-195E-409D-86F4-78976FB497B5}">
      <dsp:nvSpPr>
        <dsp:cNvPr id="0" name=""/>
        <dsp:cNvSpPr/>
      </dsp:nvSpPr>
      <dsp:spPr>
        <a:xfrm>
          <a:off x="1236945" y="2652823"/>
          <a:ext cx="9200743" cy="53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98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У колбу К</a:t>
          </a:r>
          <a:r>
            <a:rPr lang="en-US" sz="2100" kern="1200" dirty="0" smtClean="0"/>
            <a:t>’</a:t>
          </a:r>
          <a:r>
            <a:rPr lang="uk-UA" sz="2100" kern="1200" dirty="0" err="1" smtClean="0"/>
            <a:t>єльдаля</a:t>
          </a:r>
          <a:r>
            <a:rPr lang="uk-UA" sz="2100" kern="1200" dirty="0" smtClean="0"/>
            <a:t> + 25 мл сірчаної кислоти, перемішують</a:t>
          </a:r>
          <a:endParaRPr lang="ru-RU" sz="2100" kern="1200" dirty="0"/>
        </a:p>
      </dsp:txBody>
      <dsp:txXfrm>
        <a:off x="1236945" y="2652823"/>
        <a:ext cx="9200743" cy="530377"/>
      </dsp:txXfrm>
    </dsp:sp>
    <dsp:sp modelId="{FE168446-7BE1-4670-B364-D69BAB74FB50}">
      <dsp:nvSpPr>
        <dsp:cNvPr id="0" name=""/>
        <dsp:cNvSpPr/>
      </dsp:nvSpPr>
      <dsp:spPr>
        <a:xfrm>
          <a:off x="905459" y="2586525"/>
          <a:ext cx="662972" cy="662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361E6-D131-4BE9-9A1B-03E23C18F008}">
      <dsp:nvSpPr>
        <dsp:cNvPr id="0" name=""/>
        <dsp:cNvSpPr/>
      </dsp:nvSpPr>
      <dsp:spPr>
        <a:xfrm>
          <a:off x="1152906" y="3448856"/>
          <a:ext cx="9284782" cy="53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98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Колбу нагрівають під кутом 40 градусів приблизно 90 хв, але не більше 2 год </a:t>
          </a:r>
          <a:endParaRPr lang="ru-RU" sz="2100" kern="1200" dirty="0"/>
        </a:p>
      </dsp:txBody>
      <dsp:txXfrm>
        <a:off x="1152906" y="3448856"/>
        <a:ext cx="9284782" cy="530377"/>
      </dsp:txXfrm>
    </dsp:sp>
    <dsp:sp modelId="{B2EE5EC6-394F-4DF9-8C3A-E804321719F1}">
      <dsp:nvSpPr>
        <dsp:cNvPr id="0" name=""/>
        <dsp:cNvSpPr/>
      </dsp:nvSpPr>
      <dsp:spPr>
        <a:xfrm>
          <a:off x="821420" y="3382559"/>
          <a:ext cx="662972" cy="662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04A82-CCB8-46F7-8590-7EC604B68BF5}">
      <dsp:nvSpPr>
        <dsp:cNvPr id="0" name=""/>
        <dsp:cNvSpPr/>
      </dsp:nvSpPr>
      <dsp:spPr>
        <a:xfrm>
          <a:off x="889701" y="4244306"/>
          <a:ext cx="9547987" cy="53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98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Охолоджують до 40 С + 50 мл </a:t>
          </a:r>
          <a:r>
            <a:rPr lang="uk-UA" sz="2100" kern="1200" dirty="0" err="1" smtClean="0"/>
            <a:t>дист</a:t>
          </a:r>
          <a:r>
            <a:rPr lang="uk-UA" sz="2100" kern="1200" dirty="0" smtClean="0"/>
            <a:t>. води, перемішують, охолоджують</a:t>
          </a:r>
          <a:endParaRPr lang="ru-RU" sz="2100" kern="1200" dirty="0"/>
        </a:p>
      </dsp:txBody>
      <dsp:txXfrm>
        <a:off x="889701" y="4244306"/>
        <a:ext cx="9547987" cy="530377"/>
      </dsp:txXfrm>
    </dsp:sp>
    <dsp:sp modelId="{F5A017A9-09C7-4D43-AB2A-2591D5CB5B41}">
      <dsp:nvSpPr>
        <dsp:cNvPr id="0" name=""/>
        <dsp:cNvSpPr/>
      </dsp:nvSpPr>
      <dsp:spPr>
        <a:xfrm>
          <a:off x="558215" y="4178009"/>
          <a:ext cx="662972" cy="662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6F4A6-0269-40AD-A7C2-BC4FD5D2EC37}">
      <dsp:nvSpPr>
        <dsp:cNvPr id="0" name=""/>
        <dsp:cNvSpPr/>
      </dsp:nvSpPr>
      <dsp:spPr>
        <a:xfrm>
          <a:off x="409397" y="5040340"/>
          <a:ext cx="10028291" cy="53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98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У колбу К</a:t>
          </a:r>
          <a:r>
            <a:rPr lang="en-US" sz="2100" kern="1200" dirty="0" smtClean="0"/>
            <a:t>’</a:t>
          </a:r>
          <a:r>
            <a:rPr lang="uk-UA" sz="2100" kern="1200" dirty="0" err="1" smtClean="0"/>
            <a:t>єльдаля</a:t>
          </a:r>
          <a:r>
            <a:rPr lang="uk-UA" sz="2100" kern="1200" dirty="0" smtClean="0"/>
            <a:t> + 300 мл Н2О, збовтують +100 мл </a:t>
          </a:r>
          <a:r>
            <a:rPr lang="en-US" sz="2100" kern="1200" dirty="0" err="1" smtClean="0"/>
            <a:t>NaOH</a:t>
          </a:r>
          <a:r>
            <a:rPr lang="uk-UA" sz="2100" kern="1200" dirty="0" smtClean="0"/>
            <a:t> через 15 хв</a:t>
          </a:r>
          <a:endParaRPr lang="ru-RU" sz="2100" kern="1200" dirty="0"/>
        </a:p>
      </dsp:txBody>
      <dsp:txXfrm>
        <a:off x="409397" y="5040340"/>
        <a:ext cx="10028291" cy="530377"/>
      </dsp:txXfrm>
    </dsp:sp>
    <dsp:sp modelId="{7CF39EC9-2FCC-428D-9840-429D746FEEDD}">
      <dsp:nvSpPr>
        <dsp:cNvPr id="0" name=""/>
        <dsp:cNvSpPr/>
      </dsp:nvSpPr>
      <dsp:spPr>
        <a:xfrm>
          <a:off x="77910" y="4974043"/>
          <a:ext cx="662972" cy="662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7910-4B3A-40BF-8FF6-AA71B0A5D155}">
      <dsp:nvSpPr>
        <dsp:cNvPr id="0" name=""/>
        <dsp:cNvSpPr/>
      </dsp:nvSpPr>
      <dsp:spPr>
        <a:xfrm>
          <a:off x="-6639674" y="-1015363"/>
          <a:ext cx="7902609" cy="7902609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DCC58-6E3A-410A-8851-30DA12B88C12}">
      <dsp:nvSpPr>
        <dsp:cNvPr id="0" name=""/>
        <dsp:cNvSpPr/>
      </dsp:nvSpPr>
      <dsp:spPr>
        <a:xfrm>
          <a:off x="470044" y="309213"/>
          <a:ext cx="10414599" cy="61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6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Колбу під</a:t>
          </a:r>
          <a:r>
            <a:rPr lang="en-US" sz="1800" kern="1200" dirty="0" smtClean="0"/>
            <a:t>’</a:t>
          </a:r>
          <a:r>
            <a:rPr lang="uk-UA" sz="1800" kern="1200" dirty="0" err="1" smtClean="0"/>
            <a:t>єднують</a:t>
          </a:r>
          <a:r>
            <a:rPr lang="uk-UA" sz="1800" kern="1200" dirty="0" smtClean="0"/>
            <a:t> до установки для </a:t>
          </a:r>
          <a:r>
            <a:rPr lang="uk-UA" sz="1800" kern="1200" dirty="0" err="1" smtClean="0"/>
            <a:t>переганяння</a:t>
          </a:r>
          <a:endParaRPr lang="ru-RU" sz="1800" kern="1200" dirty="0"/>
        </a:p>
      </dsp:txBody>
      <dsp:txXfrm>
        <a:off x="470044" y="309213"/>
        <a:ext cx="10414599" cy="618191"/>
      </dsp:txXfrm>
    </dsp:sp>
    <dsp:sp modelId="{E530A11E-03D4-4EAB-9A8E-BBF0BC2D1D88}">
      <dsp:nvSpPr>
        <dsp:cNvPr id="0" name=""/>
        <dsp:cNvSpPr/>
      </dsp:nvSpPr>
      <dsp:spPr>
        <a:xfrm>
          <a:off x="83674" y="231939"/>
          <a:ext cx="772739" cy="772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1BC75-7A01-4F5A-808F-E014EB966F76}">
      <dsp:nvSpPr>
        <dsp:cNvPr id="0" name=""/>
        <dsp:cNvSpPr/>
      </dsp:nvSpPr>
      <dsp:spPr>
        <a:xfrm>
          <a:off x="978549" y="1236383"/>
          <a:ext cx="9906094" cy="61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6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Переганяють до моменту закипання або поки не уде зібрано 250 мл дистиляту</a:t>
          </a:r>
          <a:endParaRPr lang="ru-RU" sz="1800" kern="1200" dirty="0"/>
        </a:p>
      </dsp:txBody>
      <dsp:txXfrm>
        <a:off x="978549" y="1236383"/>
        <a:ext cx="9906094" cy="618191"/>
      </dsp:txXfrm>
    </dsp:sp>
    <dsp:sp modelId="{37941A3A-A583-4ACD-90D7-082E840DA2EA}">
      <dsp:nvSpPr>
        <dsp:cNvPr id="0" name=""/>
        <dsp:cNvSpPr/>
      </dsp:nvSpPr>
      <dsp:spPr>
        <a:xfrm>
          <a:off x="592179" y="1159109"/>
          <a:ext cx="772739" cy="772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E1F2C-4554-4DB4-AAE8-77E42753A046}">
      <dsp:nvSpPr>
        <dsp:cNvPr id="0" name=""/>
        <dsp:cNvSpPr/>
      </dsp:nvSpPr>
      <dsp:spPr>
        <a:xfrm>
          <a:off x="1211075" y="2163553"/>
          <a:ext cx="9673568" cy="61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6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Перед закінченням </a:t>
          </a:r>
          <a:r>
            <a:rPr lang="uk-UA" sz="1800" kern="1200" dirty="0" err="1" smtClean="0"/>
            <a:t>переганяння</a:t>
          </a:r>
          <a:r>
            <a:rPr lang="uk-UA" sz="1800" kern="1200" dirty="0" smtClean="0"/>
            <a:t> , конічну колбу опускають таким чином, щоб кінець холодильника розташувався над рівнем рідини.</a:t>
          </a:r>
          <a:endParaRPr lang="ru-RU" sz="1800" kern="1200" dirty="0"/>
        </a:p>
      </dsp:txBody>
      <dsp:txXfrm>
        <a:off x="1211075" y="2163553"/>
        <a:ext cx="9673568" cy="618191"/>
      </dsp:txXfrm>
    </dsp:sp>
    <dsp:sp modelId="{2B23D8FE-1B51-48E0-AF89-2E363AA7E0C4}">
      <dsp:nvSpPr>
        <dsp:cNvPr id="0" name=""/>
        <dsp:cNvSpPr/>
      </dsp:nvSpPr>
      <dsp:spPr>
        <a:xfrm>
          <a:off x="824705" y="2086279"/>
          <a:ext cx="772739" cy="772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C27C6-868A-4B15-983B-0DE55C5AD1D2}">
      <dsp:nvSpPr>
        <dsp:cNvPr id="0" name=""/>
        <dsp:cNvSpPr/>
      </dsp:nvSpPr>
      <dsp:spPr>
        <a:xfrm>
          <a:off x="1211075" y="3090136"/>
          <a:ext cx="9673568" cy="61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6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Кінець холодильника промивають невеликою кількістю води.</a:t>
          </a:r>
          <a:endParaRPr lang="ru-RU" sz="1800" kern="1200" dirty="0"/>
        </a:p>
      </dsp:txBody>
      <dsp:txXfrm>
        <a:off x="1211075" y="3090136"/>
        <a:ext cx="9673568" cy="618191"/>
      </dsp:txXfrm>
    </dsp:sp>
    <dsp:sp modelId="{99701684-A603-47D3-8C7A-A95509966631}">
      <dsp:nvSpPr>
        <dsp:cNvPr id="0" name=""/>
        <dsp:cNvSpPr/>
      </dsp:nvSpPr>
      <dsp:spPr>
        <a:xfrm>
          <a:off x="824705" y="3012862"/>
          <a:ext cx="772739" cy="772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51FC1-305E-4A9C-B2EC-F1423B2E5E3C}">
      <dsp:nvSpPr>
        <dsp:cNvPr id="0" name=""/>
        <dsp:cNvSpPr/>
      </dsp:nvSpPr>
      <dsp:spPr>
        <a:xfrm>
          <a:off x="978549" y="4017306"/>
          <a:ext cx="9906094" cy="61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6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Лакмусовим папірцем, зволоженим дистильованою водою, перевіряють чи закінчилося </a:t>
          </a:r>
          <a:r>
            <a:rPr lang="uk-UA" sz="1800" kern="1200" dirty="0" err="1" smtClean="0"/>
            <a:t>переганяння</a:t>
          </a:r>
          <a:r>
            <a:rPr lang="uk-UA" sz="1800" kern="1200" dirty="0" smtClean="0"/>
            <a:t> аміаку (рідина, що крапає з холодильника не повинна змінювати колір паперу)</a:t>
          </a:r>
          <a:endParaRPr lang="ru-RU" sz="1800" kern="1200" dirty="0"/>
        </a:p>
      </dsp:txBody>
      <dsp:txXfrm>
        <a:off x="978549" y="4017306"/>
        <a:ext cx="9906094" cy="618191"/>
      </dsp:txXfrm>
    </dsp:sp>
    <dsp:sp modelId="{AF895B8A-02EA-44D3-A5F3-EA45920E6765}">
      <dsp:nvSpPr>
        <dsp:cNvPr id="0" name=""/>
        <dsp:cNvSpPr/>
      </dsp:nvSpPr>
      <dsp:spPr>
        <a:xfrm>
          <a:off x="592179" y="3940032"/>
          <a:ext cx="772739" cy="772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918F5-D7F6-4998-88A1-34F7FD26716B}">
      <dsp:nvSpPr>
        <dsp:cNvPr id="0" name=""/>
        <dsp:cNvSpPr/>
      </dsp:nvSpPr>
      <dsp:spPr>
        <a:xfrm>
          <a:off x="470044" y="4944476"/>
          <a:ext cx="10414599" cy="61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6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Припиняють нагріванні і титрують вміст конічної колби розчином соляної кислоти з точністю 0,02 мл та фіксують кількість витраченої кислоти на титрування</a:t>
          </a:r>
          <a:endParaRPr lang="ru-RU" sz="1800" kern="1200" dirty="0"/>
        </a:p>
      </dsp:txBody>
      <dsp:txXfrm>
        <a:off x="470044" y="4944476"/>
        <a:ext cx="10414599" cy="618191"/>
      </dsp:txXfrm>
    </dsp:sp>
    <dsp:sp modelId="{6804322C-E160-422F-B9B8-3D0767DD1DBD}">
      <dsp:nvSpPr>
        <dsp:cNvPr id="0" name=""/>
        <dsp:cNvSpPr/>
      </dsp:nvSpPr>
      <dsp:spPr>
        <a:xfrm>
          <a:off x="83674" y="4867202"/>
          <a:ext cx="772739" cy="772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DD049-CFE4-491C-9FC7-D46CE114EBCD}">
      <dsp:nvSpPr>
        <dsp:cNvPr id="0" name=""/>
        <dsp:cNvSpPr/>
      </dsp:nvSpPr>
      <dsp:spPr>
        <a:xfrm>
          <a:off x="824759" y="402"/>
          <a:ext cx="4876275" cy="45087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8130" tIns="35560" rIns="24813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Суть методу: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8873" y="660689"/>
        <a:ext cx="3448047" cy="3188149"/>
      </dsp:txXfrm>
    </dsp:sp>
    <dsp:sp modelId="{75C09574-1D4E-4A90-B724-B47F4F7B2D0B}">
      <dsp:nvSpPr>
        <dsp:cNvPr id="0" name=""/>
        <dsp:cNvSpPr/>
      </dsp:nvSpPr>
      <dsp:spPr>
        <a:xfrm>
          <a:off x="4799290" y="402"/>
          <a:ext cx="5487703" cy="450872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8130" tIns="36830" rIns="2481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метод базується на змішуванні досліджуваної проби з піском та висушуванні її за температури 103 ± 2°С до постійної маси</a:t>
          </a:r>
          <a:endParaRPr lang="ru-RU" sz="2900" kern="1200" dirty="0"/>
        </a:p>
      </dsp:txBody>
      <dsp:txXfrm>
        <a:off x="5602945" y="660689"/>
        <a:ext cx="3880393" cy="31881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EE03E-4D7B-4DC6-BE75-2F268BB9F8BF}">
      <dsp:nvSpPr>
        <dsp:cNvPr id="0" name=""/>
        <dsp:cNvSpPr/>
      </dsp:nvSpPr>
      <dsp:spPr>
        <a:xfrm>
          <a:off x="0" y="0"/>
          <a:ext cx="4648947" cy="46489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39CF3-95B6-4A68-8BDE-4EB2ED25CE77}">
      <dsp:nvSpPr>
        <dsp:cNvPr id="0" name=""/>
        <dsp:cNvSpPr/>
      </dsp:nvSpPr>
      <dsp:spPr>
        <a:xfrm>
          <a:off x="2324473" y="0"/>
          <a:ext cx="8699220" cy="46489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/>
            <a:t>СФЕРА ЗАСТОСУВАННЯ:</a:t>
          </a:r>
          <a:endParaRPr lang="ru-RU" sz="2800" kern="1200"/>
        </a:p>
      </dsp:txBody>
      <dsp:txXfrm>
        <a:off x="2324473" y="0"/>
        <a:ext cx="8699220" cy="1394687"/>
      </dsp:txXfrm>
    </dsp:sp>
    <dsp:sp modelId="{EBB744D8-A272-478F-BA01-7BA8AEF989B3}">
      <dsp:nvSpPr>
        <dsp:cNvPr id="0" name=""/>
        <dsp:cNvSpPr/>
      </dsp:nvSpPr>
      <dsp:spPr>
        <a:xfrm>
          <a:off x="813567" y="1394687"/>
          <a:ext cx="3021812" cy="30218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29205-E2AD-4EF9-A3B1-4F30F6F89443}">
      <dsp:nvSpPr>
        <dsp:cNvPr id="0" name=""/>
        <dsp:cNvSpPr/>
      </dsp:nvSpPr>
      <dsp:spPr>
        <a:xfrm>
          <a:off x="2324473" y="1394687"/>
          <a:ext cx="8699220" cy="3021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цей стандарт поширюється на усі види м</a:t>
          </a:r>
          <a:r>
            <a:rPr lang="en-US" sz="2800" kern="1200" dirty="0" smtClean="0"/>
            <a:t>’</a:t>
          </a:r>
          <a:r>
            <a:rPr lang="uk-UA" sz="2800" kern="1200" dirty="0" smtClean="0"/>
            <a:t>яса та м</a:t>
          </a:r>
          <a:r>
            <a:rPr lang="en-US" sz="2800" kern="1200" dirty="0" smtClean="0"/>
            <a:t>’</a:t>
          </a:r>
          <a:r>
            <a:rPr lang="uk-UA" sz="2800" kern="1200" dirty="0" smtClean="0"/>
            <a:t>ясних продуктів, враховуючи м</a:t>
          </a:r>
          <a:r>
            <a:rPr lang="en-US" sz="2800" kern="1200" dirty="0" smtClean="0"/>
            <a:t>’</a:t>
          </a:r>
          <a:r>
            <a:rPr lang="uk-UA" sz="2800" kern="1200" dirty="0" smtClean="0"/>
            <a:t>ясо птиці;</a:t>
          </a:r>
          <a:endParaRPr lang="ru-RU" sz="2800" kern="1200" dirty="0"/>
        </a:p>
      </dsp:txBody>
      <dsp:txXfrm>
        <a:off x="2324473" y="1394687"/>
        <a:ext cx="8699220" cy="1394682"/>
      </dsp:txXfrm>
    </dsp:sp>
    <dsp:sp modelId="{83AD7AF6-B46C-4F48-A369-52E2445C8A99}">
      <dsp:nvSpPr>
        <dsp:cNvPr id="0" name=""/>
        <dsp:cNvSpPr/>
      </dsp:nvSpPr>
      <dsp:spPr>
        <a:xfrm>
          <a:off x="1627132" y="2789369"/>
          <a:ext cx="1394682" cy="13946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CBFD9-64D6-422C-A360-5E7D19FDEEAC}">
      <dsp:nvSpPr>
        <dsp:cNvPr id="0" name=""/>
        <dsp:cNvSpPr/>
      </dsp:nvSpPr>
      <dsp:spPr>
        <a:xfrm>
          <a:off x="2324473" y="2789369"/>
          <a:ext cx="8699220" cy="1394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застосовують при вимірюванні рН м</a:t>
          </a:r>
          <a:r>
            <a:rPr lang="en-US" sz="2800" kern="1200" smtClean="0"/>
            <a:t>’</a:t>
          </a:r>
          <a:r>
            <a:rPr lang="uk-UA" sz="2800" kern="1200" smtClean="0"/>
            <a:t>яса у тушах, півтушах, четвертинах та м</a:t>
          </a:r>
          <a:r>
            <a:rPr lang="en-US" sz="2800" kern="1200" smtClean="0"/>
            <a:t>’</a:t>
          </a:r>
          <a:r>
            <a:rPr lang="uk-UA" sz="2800" kern="1200" smtClean="0"/>
            <a:t>язових тканинах, також у гомогенізованих продуктах</a:t>
          </a:r>
          <a:endParaRPr lang="ru-RU" sz="2800" kern="1200"/>
        </a:p>
      </dsp:txBody>
      <dsp:txXfrm>
        <a:off x="2324473" y="2789369"/>
        <a:ext cx="8699220" cy="13946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2DD65-7540-4DE3-B886-5BDE89E289BC}">
      <dsp:nvSpPr>
        <dsp:cNvPr id="0" name=""/>
        <dsp:cNvSpPr/>
      </dsp:nvSpPr>
      <dsp:spPr>
        <a:xfrm>
          <a:off x="842376" y="0"/>
          <a:ext cx="9546935" cy="51367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FFFFC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182A0-CE4B-4BE1-B6E3-80AE28858771}">
      <dsp:nvSpPr>
        <dsp:cNvPr id="0" name=""/>
        <dsp:cNvSpPr/>
      </dsp:nvSpPr>
      <dsp:spPr>
        <a:xfrm>
          <a:off x="565785" y="1326777"/>
          <a:ext cx="3067977" cy="2429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Суть методу: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метод засновано на вимірюванні різниці потенціалів між скляним електродом і електродом порівняння, які вміщені у підготовлену пробу м</a:t>
          </a:r>
          <a:r>
            <a:rPr lang="en-US" sz="1800" kern="1200" dirty="0" smtClean="0"/>
            <a:t>’</a:t>
          </a:r>
          <a:r>
            <a:rPr lang="uk-UA" sz="1800" kern="1200" dirty="0" smtClean="0"/>
            <a:t>яса або м</a:t>
          </a:r>
          <a:r>
            <a:rPr lang="en-US" sz="1800" kern="1200" dirty="0" smtClean="0"/>
            <a:t>’</a:t>
          </a:r>
          <a:r>
            <a:rPr lang="uk-UA" sz="1800" kern="1200" dirty="0" smtClean="0"/>
            <a:t>ясного продукту</a:t>
          </a:r>
          <a:endParaRPr lang="ru-RU" sz="1800" kern="1200" dirty="0"/>
        </a:p>
      </dsp:txBody>
      <dsp:txXfrm>
        <a:off x="684380" y="1445372"/>
        <a:ext cx="2830787" cy="2192237"/>
      </dsp:txXfrm>
    </dsp:sp>
    <dsp:sp modelId="{759B3784-6B96-4EF6-B26A-81E3198FB1CE}">
      <dsp:nvSpPr>
        <dsp:cNvPr id="0" name=""/>
        <dsp:cNvSpPr/>
      </dsp:nvSpPr>
      <dsp:spPr>
        <a:xfrm>
          <a:off x="4228489" y="1325884"/>
          <a:ext cx="3067977" cy="205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>
              <a:solidFill>
                <a:schemeClr val="tx1"/>
              </a:solidFill>
            </a:rPr>
            <a:t>Метод </a:t>
          </a:r>
          <a:r>
            <a:rPr lang="uk-UA" sz="2400" b="1" kern="1200" dirty="0" smtClean="0">
              <a:solidFill>
                <a:schemeClr val="tx1"/>
              </a:solidFill>
            </a:rPr>
            <a:t>передбачає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</a:rPr>
            <a:t>2 способи вимірювання: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4328792" y="1426187"/>
        <a:ext cx="2867371" cy="1854104"/>
      </dsp:txXfrm>
    </dsp:sp>
    <dsp:sp modelId="{7011BCF1-BE92-488B-87B6-51EF58EDADDD}">
      <dsp:nvSpPr>
        <dsp:cNvPr id="0" name=""/>
        <dsp:cNvSpPr/>
      </dsp:nvSpPr>
      <dsp:spPr>
        <a:xfrm>
          <a:off x="3861345" y="3524917"/>
          <a:ext cx="1731505" cy="1531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руйнівне</a:t>
          </a:r>
          <a:endParaRPr lang="ru-RU" sz="2400" kern="1200" dirty="0"/>
        </a:p>
      </dsp:txBody>
      <dsp:txXfrm>
        <a:off x="3936091" y="3599663"/>
        <a:ext cx="1582013" cy="1381678"/>
      </dsp:txXfrm>
    </dsp:sp>
    <dsp:sp modelId="{E81C2B7B-0011-43E8-B7D5-6DFF62046D9B}">
      <dsp:nvSpPr>
        <dsp:cNvPr id="0" name=""/>
        <dsp:cNvSpPr/>
      </dsp:nvSpPr>
      <dsp:spPr>
        <a:xfrm>
          <a:off x="5916030" y="3515054"/>
          <a:ext cx="1931261" cy="15311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неруйнівне</a:t>
          </a:r>
          <a:endParaRPr lang="ru-RU" sz="2400" kern="1200" dirty="0"/>
        </a:p>
      </dsp:txBody>
      <dsp:txXfrm>
        <a:off x="5990776" y="3589800"/>
        <a:ext cx="1781769" cy="13816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83FAA-97FE-4BBA-BCAE-7E90CBBE4FA0}">
      <dsp:nvSpPr>
        <dsp:cNvPr id="0" name=""/>
        <dsp:cNvSpPr/>
      </dsp:nvSpPr>
      <dsp:spPr>
        <a:xfrm>
          <a:off x="2371" y="0"/>
          <a:ext cx="3689799" cy="477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стандарт-титри, величини </a:t>
          </a:r>
          <a:r>
            <a:rPr lang="uk-UA" sz="2700" kern="1200" dirty="0" err="1" smtClean="0"/>
            <a:t>рН</a:t>
          </a:r>
          <a:r>
            <a:rPr lang="uk-UA" sz="2700" kern="1200" dirty="0" smtClean="0"/>
            <a:t> яких відомі з точністю до ІІ десяткового знаку</a:t>
          </a:r>
          <a:endParaRPr lang="ru-RU" sz="2700" kern="1200" dirty="0"/>
        </a:p>
      </dsp:txBody>
      <dsp:txXfrm>
        <a:off x="2371" y="1908997"/>
        <a:ext cx="3689799" cy="1908997"/>
      </dsp:txXfrm>
    </dsp:sp>
    <dsp:sp modelId="{004DECF9-C122-4E9B-9419-CC3002DAB164}">
      <dsp:nvSpPr>
        <dsp:cNvPr id="0" name=""/>
        <dsp:cNvSpPr/>
      </dsp:nvSpPr>
      <dsp:spPr>
        <a:xfrm>
          <a:off x="573749" y="0"/>
          <a:ext cx="2511190" cy="214111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A9FA9-A01E-4FD7-928D-25D7A7A008CB}">
      <dsp:nvSpPr>
        <dsp:cNvPr id="0" name=""/>
        <dsp:cNvSpPr/>
      </dsp:nvSpPr>
      <dsp:spPr>
        <a:xfrm>
          <a:off x="3802864" y="12725"/>
          <a:ext cx="3689799" cy="477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буферні розчини приготовані з наявних сухих сумішей</a:t>
          </a:r>
          <a:endParaRPr lang="ru-RU" sz="2700" kern="1200"/>
        </a:p>
      </dsp:txBody>
      <dsp:txXfrm>
        <a:off x="3802864" y="1921722"/>
        <a:ext cx="3689799" cy="1908997"/>
      </dsp:txXfrm>
    </dsp:sp>
    <dsp:sp modelId="{88781364-15EF-490A-8200-B85D391C5A43}">
      <dsp:nvSpPr>
        <dsp:cNvPr id="0" name=""/>
        <dsp:cNvSpPr/>
      </dsp:nvSpPr>
      <dsp:spPr>
        <a:xfrm>
          <a:off x="4428570" y="58996"/>
          <a:ext cx="2402533" cy="22128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E906B-0665-45D5-8DF0-CE82B2EB6847}">
      <dsp:nvSpPr>
        <dsp:cNvPr id="0" name=""/>
        <dsp:cNvSpPr/>
      </dsp:nvSpPr>
      <dsp:spPr>
        <a:xfrm>
          <a:off x="7603358" y="21689"/>
          <a:ext cx="3689799" cy="477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буферні розчини з </a:t>
          </a:r>
          <a:r>
            <a:rPr lang="uk-UA" sz="2700" kern="1200" dirty="0" err="1" smtClean="0"/>
            <a:t>рН</a:t>
          </a:r>
          <a:r>
            <a:rPr lang="uk-UA" sz="2700" kern="1200" dirty="0" smtClean="0"/>
            <a:t> 4,00; 6,88; 5,45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(при темп. 20°С)</a:t>
          </a:r>
          <a:endParaRPr lang="ru-RU" sz="2700" kern="1200" dirty="0"/>
        </a:p>
      </dsp:txBody>
      <dsp:txXfrm>
        <a:off x="7603358" y="1930686"/>
        <a:ext cx="3689799" cy="1908997"/>
      </dsp:txXfrm>
    </dsp:sp>
    <dsp:sp modelId="{3619C0A5-83D6-4479-85BD-6600E9D9FE8F}">
      <dsp:nvSpPr>
        <dsp:cNvPr id="0" name=""/>
        <dsp:cNvSpPr/>
      </dsp:nvSpPr>
      <dsp:spPr>
        <a:xfrm>
          <a:off x="8139947" y="23127"/>
          <a:ext cx="2526955" cy="22486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6969F-2BBE-4B86-8B91-25EA62BB0D7B}">
      <dsp:nvSpPr>
        <dsp:cNvPr id="0" name=""/>
        <dsp:cNvSpPr/>
      </dsp:nvSpPr>
      <dsp:spPr>
        <a:xfrm>
          <a:off x="451821" y="3817994"/>
          <a:ext cx="10391886" cy="71587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ACF6-CB0F-412D-A9E6-C47EC8E69D05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B32A-C50A-4ECE-84E7-052BE59FA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8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ACF6-CB0F-412D-A9E6-C47EC8E69D05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B32A-C50A-4ECE-84E7-052BE59FA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9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ACF6-CB0F-412D-A9E6-C47EC8E69D05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B32A-C50A-4ECE-84E7-052BE59FA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5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98E5876-104C-4CF7-8669-3E2AE4EE42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686581"/>
      </p:ext>
    </p:extLst>
  </p:cSld>
  <p:clrMapOvr>
    <a:masterClrMapping/>
  </p:clrMapOvr>
  <p:transition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ACF6-CB0F-412D-A9E6-C47EC8E69D05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B32A-C50A-4ECE-84E7-052BE59FA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5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ACF6-CB0F-412D-A9E6-C47EC8E69D05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B32A-C50A-4ECE-84E7-052BE59FA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5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ACF6-CB0F-412D-A9E6-C47EC8E69D05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B32A-C50A-4ECE-84E7-052BE59FA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0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ACF6-CB0F-412D-A9E6-C47EC8E69D05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B32A-C50A-4ECE-84E7-052BE59FA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4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ACF6-CB0F-412D-A9E6-C47EC8E69D05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B32A-C50A-4ECE-84E7-052BE59FA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1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ACF6-CB0F-412D-A9E6-C47EC8E69D05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B32A-C50A-4ECE-84E7-052BE59FA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2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ACF6-CB0F-412D-A9E6-C47EC8E69D05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B32A-C50A-4ECE-84E7-052BE59FA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8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ACF6-CB0F-412D-A9E6-C47EC8E69D05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B32A-C50A-4ECE-84E7-052BE59FA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2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BACF6-CB0F-412D-A9E6-C47EC8E69D05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7B32A-C50A-4ECE-84E7-052BE59FA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2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hyperlink" Target="http://reestr.org/exp/sms_gateway.php?value=excel&amp;level=4&amp;catid=70008&amp;ref1=search.ukr.net/search.php?search_mode=ordinal&amp;geo=11000187&amp;PerformSearch=1&amp;search_query=%D0%92%D0%9B%D0%98%D0%AF%D0%9D%D0%98%D0%95+%D0%9A%D0%9B%D0%98%D0%9C%D0%90%D0%A2%D0%90+%D0%9D%D0%90+%D0%9A%D0%90%D0%A7%D0%95%D0%A1%D0%A2%D0%92%D0%9E+%D0%97%D0%95%D0%A0%D0%9D%D0%9E%D0%92%D0%AB%D0%A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7556" cy="6858000"/>
          </a:xfrm>
          <a:prstGeom prst="rect">
            <a:avLst/>
          </a:prstGeom>
        </p:spPr>
      </p:pic>
      <p:sp>
        <p:nvSpPr>
          <p:cNvPr id="5" name="Загнутый угол 4"/>
          <p:cNvSpPr/>
          <p:nvPr/>
        </p:nvSpPr>
        <p:spPr>
          <a:xfrm>
            <a:off x="954835" y="2405742"/>
            <a:ext cx="10755086" cy="1841582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МЕТОДИ АНАЛІЗУ ХІМІЧНИХ КОМПОНЕНТІВ ХАРЧОВИХ ПРОДУКТІВ ТА КОРМІВ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7472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751847"/>
              </p:ext>
            </p:extLst>
          </p:nvPr>
        </p:nvGraphicFramePr>
        <p:xfrm>
          <a:off x="413658" y="268967"/>
          <a:ext cx="11027228" cy="617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3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701243"/>
              </p:ext>
            </p:extLst>
          </p:nvPr>
        </p:nvGraphicFramePr>
        <p:xfrm>
          <a:off x="204185" y="1825625"/>
          <a:ext cx="1164750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со стрелкой вниз 5"/>
          <p:cNvSpPr/>
          <p:nvPr/>
        </p:nvSpPr>
        <p:spPr>
          <a:xfrm>
            <a:off x="781233" y="390618"/>
            <a:ext cx="10493406" cy="1926454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ВИЗНАЧЕННЯ ВМІСТУ ВІЛЬНОГО ЖИРУ У М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uk-UA" sz="2400" b="1" dirty="0">
                <a:solidFill>
                  <a:schemeClr val="tx1"/>
                </a:solidFill>
              </a:rPr>
              <a:t>ЯСІ ТА М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uk-UA" sz="2400" b="1" dirty="0">
                <a:solidFill>
                  <a:schemeClr val="tx1"/>
                </a:solidFill>
              </a:rPr>
              <a:t>ЯСНИХ ПРОДУКТАХ згідно ДСТУ</a:t>
            </a:r>
            <a:r>
              <a:rPr lang="en-US" sz="2400" b="1" dirty="0">
                <a:solidFill>
                  <a:schemeClr val="tx1"/>
                </a:solidFill>
              </a:rPr>
              <a:t> ISO 1444</a:t>
            </a:r>
            <a:r>
              <a:rPr lang="uk-UA" sz="2400" b="1" dirty="0">
                <a:solidFill>
                  <a:schemeClr val="tx1"/>
                </a:solidFill>
              </a:rPr>
              <a:t>:2005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1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419263"/>
              </p:ext>
            </p:extLst>
          </p:nvPr>
        </p:nvGraphicFramePr>
        <p:xfrm>
          <a:off x="838199" y="1624614"/>
          <a:ext cx="11128899" cy="515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низ 3"/>
          <p:cNvSpPr/>
          <p:nvPr/>
        </p:nvSpPr>
        <p:spPr>
          <a:xfrm>
            <a:off x="781233" y="390618"/>
            <a:ext cx="10493406" cy="1162974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ВИЗНАЧЕННЯ ВМІСТУ ВІЛЬНОГО ЖИРУ У М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uk-UA" sz="2400" b="1" dirty="0">
                <a:solidFill>
                  <a:schemeClr val="tx1"/>
                </a:solidFill>
              </a:rPr>
              <a:t>ЯСІ ТА М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uk-UA" sz="2400" b="1" dirty="0">
                <a:solidFill>
                  <a:schemeClr val="tx1"/>
                </a:solidFill>
              </a:rPr>
              <a:t>ЯСНИХ ПРОДУКТАХ згідно ДСТУ</a:t>
            </a:r>
            <a:r>
              <a:rPr lang="en-US" sz="2400" b="1" dirty="0">
                <a:solidFill>
                  <a:schemeClr val="tx1"/>
                </a:solidFill>
              </a:rPr>
              <a:t> ISO 1444</a:t>
            </a:r>
            <a:r>
              <a:rPr lang="uk-UA" sz="2400" b="1" dirty="0">
                <a:solidFill>
                  <a:schemeClr val="tx1"/>
                </a:solidFill>
              </a:rPr>
              <a:t>:2005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61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68171" y="2127466"/>
                <a:ext cx="10706468" cy="4351338"/>
              </a:xfrm>
            </p:spPr>
            <p:txBody>
              <a:bodyPr/>
              <a:lstStyle/>
              <a:p>
                <a:r>
                  <a:rPr lang="uk-UA" sz="3200" dirty="0" smtClean="0"/>
                  <a:t>Вміст вільного жиру обчислюють за формулою:</a:t>
                </a:r>
                <a:endParaRPr lang="en-US" sz="3200" dirty="0" smtClean="0"/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uk-UA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m</a:t>
                </a:r>
                <a:r>
                  <a:rPr lang="en-US" sz="1800" b="1" dirty="0" smtClean="0"/>
                  <a:t>0</a:t>
                </a:r>
                <a:r>
                  <a:rPr lang="en-US" sz="3200" dirty="0" smtClean="0"/>
                  <a:t> – </a:t>
                </a:r>
                <a:r>
                  <a:rPr lang="uk-UA" sz="3200" dirty="0" smtClean="0"/>
                  <a:t>маса досліджуваної проби, взята для висушування, г</a:t>
                </a:r>
              </a:p>
              <a:p>
                <a:pPr marL="0" indent="0">
                  <a:buNone/>
                </a:pPr>
                <a:r>
                  <a:rPr lang="en-US" sz="3200" b="1" dirty="0" smtClean="0"/>
                  <a:t>m</a:t>
                </a:r>
                <a:r>
                  <a:rPr lang="uk-UA" sz="1800" b="1" dirty="0" smtClean="0"/>
                  <a:t>1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– </a:t>
                </a:r>
                <a:r>
                  <a:rPr lang="uk-UA" sz="3200" dirty="0"/>
                  <a:t>маса </a:t>
                </a:r>
                <a:r>
                  <a:rPr lang="uk-UA" sz="3200" dirty="0" smtClean="0"/>
                  <a:t>колби екстрактора з </a:t>
                </a:r>
                <a:r>
                  <a:rPr lang="uk-UA" sz="3200" dirty="0" err="1" smtClean="0"/>
                  <a:t>кипілками</a:t>
                </a:r>
                <a:r>
                  <a:rPr lang="uk-UA" sz="3200" dirty="0" smtClean="0"/>
                  <a:t>, г</a:t>
                </a:r>
              </a:p>
              <a:p>
                <a:pPr marL="0" indent="0">
                  <a:buNone/>
                </a:pPr>
                <a:r>
                  <a:rPr lang="en-US" sz="3200" b="1" dirty="0" smtClean="0"/>
                  <a:t>m</a:t>
                </a:r>
                <a:r>
                  <a:rPr lang="uk-UA" sz="1800" b="1" dirty="0" smtClean="0"/>
                  <a:t>2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– </a:t>
                </a:r>
                <a:r>
                  <a:rPr lang="uk-UA" sz="3200" dirty="0"/>
                  <a:t>маса </a:t>
                </a:r>
                <a:r>
                  <a:rPr lang="uk-UA" sz="3200" dirty="0" smtClean="0"/>
                  <a:t>колби та </a:t>
                </a:r>
                <a:r>
                  <a:rPr lang="uk-UA" sz="3200" dirty="0" err="1" smtClean="0"/>
                  <a:t>кипілок</a:t>
                </a:r>
                <a:r>
                  <a:rPr lang="uk-UA" sz="3200" dirty="0" smtClean="0"/>
                  <a:t> з жиром після </a:t>
                </a:r>
                <a:r>
                  <a:rPr lang="uk-UA" sz="3200" dirty="0"/>
                  <a:t>висушування, г</a:t>
                </a:r>
              </a:p>
              <a:p>
                <a:pPr marL="0" indent="0">
                  <a:buNone/>
                </a:pPr>
                <a:endParaRPr lang="uk-UA" sz="3200" dirty="0"/>
              </a:p>
              <a:p>
                <a:pPr marL="0" indent="0">
                  <a:buNone/>
                </a:pPr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8171" y="2127466"/>
                <a:ext cx="10706468" cy="4351338"/>
              </a:xfrm>
              <a:blipFill>
                <a:blip r:embed="rId3"/>
                <a:stretch>
                  <a:fillRect l="-1423" t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Выноска со стрелкой вниз 3"/>
          <p:cNvSpPr/>
          <p:nvPr/>
        </p:nvSpPr>
        <p:spPr>
          <a:xfrm>
            <a:off x="781233" y="390618"/>
            <a:ext cx="10493406" cy="1736848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ВИЗНАЧЕННЯ ВМІСТУ ВІЛЬНОГО ЖИРУ У М</a:t>
            </a:r>
            <a:r>
              <a:rPr lang="en-US" sz="2800" b="1" dirty="0">
                <a:solidFill>
                  <a:schemeClr val="tx1"/>
                </a:solidFill>
              </a:rPr>
              <a:t>’</a:t>
            </a:r>
            <a:r>
              <a:rPr lang="uk-UA" sz="2800" b="1" dirty="0">
                <a:solidFill>
                  <a:schemeClr val="tx1"/>
                </a:solidFill>
              </a:rPr>
              <a:t>ЯСІ ТА М</a:t>
            </a:r>
            <a:r>
              <a:rPr lang="en-US" sz="2800" b="1" dirty="0">
                <a:solidFill>
                  <a:schemeClr val="tx1"/>
                </a:solidFill>
              </a:rPr>
              <a:t>’</a:t>
            </a:r>
            <a:r>
              <a:rPr lang="uk-UA" sz="2800" b="1" dirty="0">
                <a:solidFill>
                  <a:schemeClr val="tx1"/>
                </a:solidFill>
              </a:rPr>
              <a:t>ЯСНИХ ПРОДУКТАХ згідно ДСТУ</a:t>
            </a:r>
            <a:r>
              <a:rPr lang="en-US" sz="2800" b="1" dirty="0">
                <a:solidFill>
                  <a:schemeClr val="tx1"/>
                </a:solidFill>
              </a:rPr>
              <a:t> ISO 1444</a:t>
            </a:r>
            <a:r>
              <a:rPr lang="uk-UA" sz="2800" b="1" dirty="0">
                <a:solidFill>
                  <a:schemeClr val="tx1"/>
                </a:solidFill>
              </a:rPr>
              <a:t>:2005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84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293" y="152061"/>
            <a:ext cx="10714608" cy="1325563"/>
          </a:xfrm>
        </p:spPr>
        <p:txBody>
          <a:bodyPr/>
          <a:lstStyle/>
          <a:p>
            <a:pPr algn="ctr"/>
            <a:r>
              <a:rPr lang="uk-UA" b="1" dirty="0" smtClean="0"/>
              <a:t>Визначення вмісту азоту у м</a:t>
            </a:r>
            <a:r>
              <a:rPr lang="en-US" b="1" dirty="0" smtClean="0"/>
              <a:t>’</a:t>
            </a:r>
            <a:r>
              <a:rPr lang="uk-UA" b="1" dirty="0" smtClean="0"/>
              <a:t>ясі та м</a:t>
            </a:r>
            <a:r>
              <a:rPr lang="en-US" b="1" dirty="0" smtClean="0"/>
              <a:t>’</a:t>
            </a:r>
            <a:r>
              <a:rPr lang="uk-UA" b="1" dirty="0" smtClean="0"/>
              <a:t>ясних продуктах згідно ДСТУ </a:t>
            </a:r>
            <a:r>
              <a:rPr lang="ru-RU" b="1" dirty="0" smtClean="0"/>
              <a:t> </a:t>
            </a:r>
            <a:r>
              <a:rPr lang="uk-UA" b="1" dirty="0" smtClean="0"/>
              <a:t>І</a:t>
            </a:r>
            <a:r>
              <a:rPr lang="en-US" b="1" dirty="0" smtClean="0"/>
              <a:t>SO</a:t>
            </a:r>
            <a:r>
              <a:rPr lang="uk-UA" b="1" dirty="0" smtClean="0"/>
              <a:t> 937:2005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24" y="1825625"/>
            <a:ext cx="10546976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3200" b="1" dirty="0" smtClean="0">
                <a:solidFill>
                  <a:srgbClr val="0070C0"/>
                </a:solidFill>
              </a:rPr>
              <a:t>Суть методу К</a:t>
            </a:r>
            <a:r>
              <a:rPr lang="en-US" sz="3200" b="1" dirty="0" smtClean="0">
                <a:solidFill>
                  <a:srgbClr val="0070C0"/>
                </a:solidFill>
              </a:rPr>
              <a:t>’</a:t>
            </a:r>
            <a:r>
              <a:rPr lang="uk-UA" sz="3200" b="1" dirty="0" err="1" smtClean="0">
                <a:solidFill>
                  <a:srgbClr val="0070C0"/>
                </a:solidFill>
              </a:rPr>
              <a:t>єльдаля</a:t>
            </a:r>
            <a:r>
              <a:rPr lang="uk-UA" sz="3200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uk-UA" sz="3200" dirty="0" smtClean="0"/>
              <a:t>спалювання досліджуваної проби концентрованою сірчаною кислотою з використанням сульфату міді (ІІ) як каталізатора для перетворення органічного азоту на іони аміаку, підлужування, </a:t>
            </a:r>
            <a:r>
              <a:rPr lang="uk-UA" sz="3200" dirty="0" err="1" smtClean="0"/>
              <a:t>переганяння</a:t>
            </a:r>
            <a:r>
              <a:rPr lang="uk-UA" sz="3200" dirty="0" smtClean="0"/>
              <a:t> вивільненого аміаку до надлишку розчину борної кислоти, титрування соляною кислотою та обчислення вмісту азоту у пробі, виходячи з кількості відігнаного аміаку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796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654350"/>
              </p:ext>
            </p:extLst>
          </p:nvPr>
        </p:nvGraphicFramePr>
        <p:xfrm>
          <a:off x="838200" y="1021976"/>
          <a:ext cx="10515600" cy="58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0328" y="1"/>
            <a:ext cx="10714608" cy="112058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Визначення вмісту азоту у м</a:t>
            </a:r>
            <a:r>
              <a:rPr lang="en-US" sz="3600" b="1" dirty="0" smtClean="0"/>
              <a:t>’</a:t>
            </a:r>
            <a:r>
              <a:rPr lang="uk-UA" sz="3600" b="1" dirty="0" smtClean="0"/>
              <a:t>ясі та м</a:t>
            </a:r>
            <a:r>
              <a:rPr lang="en-US" sz="3600" b="1" dirty="0" smtClean="0"/>
              <a:t>’</a:t>
            </a:r>
            <a:r>
              <a:rPr lang="uk-UA" sz="3600" b="1" dirty="0" smtClean="0"/>
              <a:t>ясних продуктах згідно ДСТУ </a:t>
            </a:r>
            <a:r>
              <a:rPr lang="ru-RU" sz="3600" b="1" dirty="0" smtClean="0"/>
              <a:t> </a:t>
            </a:r>
            <a:r>
              <a:rPr lang="uk-UA" sz="3600" b="1" dirty="0" smtClean="0"/>
              <a:t>І</a:t>
            </a:r>
            <a:r>
              <a:rPr lang="en-US" sz="3600" b="1" dirty="0" smtClean="0"/>
              <a:t>SO</a:t>
            </a:r>
            <a:r>
              <a:rPr lang="uk-UA" sz="3600" b="1" dirty="0" smtClean="0"/>
              <a:t> 937:2005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746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48056"/>
              </p:ext>
            </p:extLst>
          </p:nvPr>
        </p:nvGraphicFramePr>
        <p:xfrm>
          <a:off x="385482" y="986118"/>
          <a:ext cx="10968318" cy="587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2337" y="116542"/>
            <a:ext cx="10714608" cy="112058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Визначення вмісту азоту у м</a:t>
            </a:r>
            <a:r>
              <a:rPr lang="en-US" sz="3600" b="1" dirty="0" smtClean="0"/>
              <a:t>’</a:t>
            </a:r>
            <a:r>
              <a:rPr lang="uk-UA" sz="3600" b="1" dirty="0" smtClean="0"/>
              <a:t>ясі та м</a:t>
            </a:r>
            <a:r>
              <a:rPr lang="en-US" sz="3600" b="1" dirty="0" smtClean="0"/>
              <a:t>’</a:t>
            </a:r>
            <a:r>
              <a:rPr lang="uk-UA" sz="3600" b="1" dirty="0" smtClean="0"/>
              <a:t>ясних продуктах згідно ДСТУ </a:t>
            </a:r>
            <a:r>
              <a:rPr lang="ru-RU" sz="3600" b="1" dirty="0" smtClean="0"/>
              <a:t> </a:t>
            </a:r>
            <a:r>
              <a:rPr lang="uk-UA" sz="3600" b="1" dirty="0" smtClean="0"/>
              <a:t>І</a:t>
            </a:r>
            <a:r>
              <a:rPr lang="en-US" sz="3600" b="1" dirty="0" smtClean="0"/>
              <a:t>SO</a:t>
            </a:r>
            <a:r>
              <a:rPr lang="uk-UA" sz="3600" b="1" dirty="0" smtClean="0"/>
              <a:t> 937:2005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855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8263" y="650875"/>
            <a:ext cx="7497366" cy="455613"/>
          </a:xfrm>
        </p:spPr>
        <p:txBody>
          <a:bodyPr/>
          <a:lstStyle/>
          <a:p>
            <a:pPr algn="ctr">
              <a:defRPr/>
            </a:pPr>
            <a:r>
              <a:rPr lang="uk-UA" sz="21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мінералізація зразку</a:t>
            </a:r>
            <a:endParaRPr lang="ru-RU" sz="2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7" descr="C:\Documents and Settings\dudchenko_nj\Рабочий стол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0254" y="1225550"/>
            <a:ext cx="3635375" cy="4192588"/>
          </a:xfrm>
          <a:noFill/>
        </p:spPr>
      </p:pic>
      <p:pic>
        <p:nvPicPr>
          <p:cNvPr id="25604" name="Picture 8" descr="C:\Documents and Settings\dudchenko_nj\Рабочий стол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39" y="1292225"/>
            <a:ext cx="37846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458539" y="5576888"/>
            <a:ext cx="3632200" cy="10604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Рециркуляційний насос типу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JP</a:t>
            </a:r>
            <a:r>
              <a:rPr lang="uk-UA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Скрубер для вловлювання токсичних газів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6946" y="5545232"/>
            <a:ext cx="4135437" cy="1123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Нагріваючий</a:t>
            </a:r>
            <a:r>
              <a:rPr lang="uk-UA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мінералізатор з </a:t>
            </a:r>
            <a:r>
              <a:rPr lang="uk-UA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прорамним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забезпеченням DK 20 </a:t>
            </a:r>
            <a:r>
              <a:rPr lang="uk-UA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Heating</a:t>
            </a:r>
            <a:r>
              <a:rPr lang="uk-UA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Digester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2279650" y="188913"/>
            <a:ext cx="763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 БІЛКА МЕТОДОМ </a:t>
            </a:r>
            <a:r>
              <a:rPr lang="uk-UA" altLang="ru-RU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altLang="ru-RU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ru-RU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ЄЛЬДАЛЯ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376" y="24377"/>
            <a:ext cx="8229600" cy="936104"/>
          </a:xfrm>
        </p:spPr>
        <p:txBody>
          <a:bodyPr/>
          <a:lstStyle/>
          <a:p>
            <a:pPr>
              <a:defRPr/>
            </a:pPr>
            <a:r>
              <a:rPr lang="uk-UA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Відгонка аміаку та </a:t>
            </a:r>
            <a:r>
              <a:rPr lang="uk-UA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титрування</a:t>
            </a:r>
            <a:endParaRPr lang="ru-RU" dirty="0"/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403412" y="6138996"/>
            <a:ext cx="5531223" cy="393792"/>
          </a:xfrm>
          <a:ln>
            <a:headEnd/>
            <a:tailEnd/>
          </a:ln>
        </p:spPr>
        <p:txBody>
          <a:bodyPr>
            <a:noAutofit/>
          </a:bodyPr>
          <a:lstStyle/>
          <a:p>
            <a:pPr marL="47625" algn="ctr">
              <a:defRPr/>
            </a:pPr>
            <a:r>
              <a:rPr lang="uk-UA" altLang="ru-RU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Паровий дистилятор автоматичний UDK </a:t>
            </a:r>
            <a:r>
              <a:rPr lang="uk-UA" altLang="ru-RU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  <a:endParaRPr lang="ru-RU" altLang="ru-RU" sz="1800" dirty="0"/>
          </a:p>
        </p:txBody>
      </p:sp>
      <p:sp>
        <p:nvSpPr>
          <p:cNvPr id="19460" name="Текст 3"/>
          <p:cNvSpPr>
            <a:spLocks noGrp="1"/>
          </p:cNvSpPr>
          <p:nvPr>
            <p:ph type="body" sz="half" idx="3"/>
          </p:nvPr>
        </p:nvSpPr>
        <p:spPr>
          <a:xfrm>
            <a:off x="6517075" y="960481"/>
            <a:ext cx="4022725" cy="481012"/>
          </a:xfrm>
          <a:ln>
            <a:headEnd/>
            <a:tailEnd/>
          </a:ln>
        </p:spPr>
        <p:txBody>
          <a:bodyPr>
            <a:normAutofit/>
          </a:bodyPr>
          <a:lstStyle/>
          <a:p>
            <a:pPr marL="47625" algn="ctr">
              <a:defRPr/>
            </a:pPr>
            <a:r>
              <a:rPr lang="uk-UA" alt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 </a:t>
            </a:r>
            <a:r>
              <a:rPr lang="uk-UA" altLang="ru-RU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методу:</a:t>
            </a:r>
            <a:endParaRPr lang="ru-RU" altLang="ru-RU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Содержимое 5"/>
          <p:cNvSpPr>
            <a:spLocks noGrp="1"/>
          </p:cNvSpPr>
          <p:nvPr>
            <p:ph sz="quarter" idx="4"/>
          </p:nvPr>
        </p:nvSpPr>
        <p:spPr>
          <a:xfrm>
            <a:off x="5047129" y="1584324"/>
            <a:ext cx="6962619" cy="4439957"/>
          </a:xfrm>
        </p:spPr>
        <p:txBody>
          <a:bodyPr>
            <a:normAutofit/>
          </a:bodyPr>
          <a:lstStyle/>
          <a:p>
            <a:pPr marL="546100" indent="-457200">
              <a:buFont typeface="Wingdings" panose="05000000000000000000" pitchFamily="2" charset="2"/>
              <a:buChar char="ü"/>
            </a:pP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полягає у мінералізації органічної речовини сірчаною кислотою у присутності каталізатора з  утворенням сульфату амонію, переведені амонію в аміак лугом та подальшому кількісному, відгін аміаку водяною парою в розчин борної кислоти з наступним титруванням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30" name="Picture 4" descr="C:\Documents and Settings\dudchenko_nj\Рабочий стол\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836" y="1150722"/>
            <a:ext cx="3919163" cy="4798033"/>
          </a:xfrm>
          <a:noFill/>
        </p:spPr>
      </p:pic>
    </p:spTree>
    <p:extLst>
      <p:ext uri="{BB962C8B-B14F-4D97-AF65-F5344CB8AC3E}">
        <p14:creationId xmlns:p14="http://schemas.microsoft.com/office/powerpoint/2010/main" val="29442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uk-UA" sz="3200" dirty="0" smtClean="0"/>
                  <a:t>Вміст азоту у пробі обчислюють за формулою:</a:t>
                </a:r>
                <a:endParaRPr lang="en-US" sz="3200" dirty="0" smtClean="0"/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uk-U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b="1" i="1" smtClean="0">
                          <a:latin typeface="Cambria Math" panose="02040503050406030204" pitchFamily="18" charset="0"/>
                        </a:rPr>
                        <m:t>𝟎𝟏𝟒</m:t>
                      </m:r>
                      <m:r>
                        <a:rPr lang="uk-U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uk-U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V</a:t>
                </a:r>
                <a:r>
                  <a:rPr lang="en-US" sz="1800" b="1" dirty="0" smtClean="0"/>
                  <a:t>0</a:t>
                </a:r>
                <a:r>
                  <a:rPr lang="en-US" sz="3200" dirty="0" smtClean="0"/>
                  <a:t> – </a:t>
                </a:r>
                <a:r>
                  <a:rPr lang="uk-UA" sz="3200" dirty="0" smtClean="0"/>
                  <a:t>об</a:t>
                </a:r>
                <a:r>
                  <a:rPr lang="en-US" sz="3200" dirty="0" smtClean="0"/>
                  <a:t>’</a:t>
                </a:r>
                <a:r>
                  <a:rPr lang="uk-UA" sz="3200" dirty="0" err="1" smtClean="0"/>
                  <a:t>єм</a:t>
                </a:r>
                <a:r>
                  <a:rPr lang="uk-UA" sz="3200" dirty="0" smtClean="0"/>
                  <a:t> 0,1 </a:t>
                </a:r>
                <a:r>
                  <a:rPr lang="en-US" sz="3200" dirty="0" smtClean="0"/>
                  <a:t>N </a:t>
                </a:r>
                <a:r>
                  <a:rPr lang="uk-UA" sz="3200" dirty="0" smtClean="0"/>
                  <a:t>розчину соляної кислоти, використаний у неробочому (контрольному) досліді,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b="0" i="1" dirty="0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uk-UA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V</a:t>
                </a:r>
                <a:r>
                  <a:rPr lang="uk-UA" sz="1800" b="1" dirty="0" smtClean="0"/>
                  <a:t>1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– </a:t>
                </a:r>
                <a:r>
                  <a:rPr lang="uk-UA" sz="3200" dirty="0">
                    <a:solidFill>
                      <a:prstClr val="black"/>
                    </a:solidFill>
                  </a:rPr>
                  <a:t>об</a:t>
                </a:r>
                <a:r>
                  <a:rPr lang="en-US" sz="3200" dirty="0">
                    <a:solidFill>
                      <a:prstClr val="black"/>
                    </a:solidFill>
                  </a:rPr>
                  <a:t>’</a:t>
                </a:r>
                <a:r>
                  <a:rPr lang="uk-UA" sz="3200" dirty="0" err="1">
                    <a:solidFill>
                      <a:prstClr val="black"/>
                    </a:solidFill>
                  </a:rPr>
                  <a:t>єм</a:t>
                </a:r>
                <a:r>
                  <a:rPr lang="uk-UA" sz="3200" dirty="0">
                    <a:solidFill>
                      <a:prstClr val="black"/>
                    </a:solidFill>
                  </a:rPr>
                  <a:t> 0,1 </a:t>
                </a:r>
                <a:r>
                  <a:rPr lang="en-US" sz="3200" dirty="0">
                    <a:solidFill>
                      <a:prstClr val="black"/>
                    </a:solidFill>
                  </a:rPr>
                  <a:t>N </a:t>
                </a:r>
                <a:r>
                  <a:rPr lang="uk-UA" sz="3200" dirty="0">
                    <a:solidFill>
                      <a:prstClr val="black"/>
                    </a:solidFill>
                  </a:rPr>
                  <a:t>розчину соляної кислоти, використаний </a:t>
                </a:r>
                <a:r>
                  <a:rPr lang="uk-UA" sz="3200" dirty="0" smtClean="0">
                    <a:solidFill>
                      <a:prstClr val="black"/>
                    </a:solidFill>
                  </a:rPr>
                  <a:t>під час визначання,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uk-UA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uk-UA" sz="3200" b="1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m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– </a:t>
                </a:r>
                <a:r>
                  <a:rPr lang="uk-UA" sz="3200" dirty="0"/>
                  <a:t>маса </a:t>
                </a:r>
                <a:r>
                  <a:rPr lang="uk-UA" sz="3200" dirty="0" smtClean="0"/>
                  <a:t>досліджуваної проби, </a:t>
                </a:r>
                <a:r>
                  <a:rPr lang="uk-UA" sz="3200" dirty="0"/>
                  <a:t>г</a:t>
                </a:r>
              </a:p>
              <a:p>
                <a:pPr marL="0" indent="0">
                  <a:buNone/>
                </a:pPr>
                <a:endParaRPr lang="uk-UA" sz="3200" dirty="0"/>
              </a:p>
              <a:p>
                <a:pPr marL="0" indent="0">
                  <a:buNone/>
                </a:pPr>
                <a:endParaRPr lang="ru-RU" sz="3200" dirty="0"/>
              </a:p>
            </p:txBody>
          </p:sp>
        </mc:Choice>
        <mc:Fallback xmlns=""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641" r="-1507" b="-16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2337" y="116542"/>
            <a:ext cx="10714608" cy="112058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6600CC"/>
                </a:solidFill>
              </a:rPr>
              <a:t>Визначення вмісту азоту у м</a:t>
            </a:r>
            <a:r>
              <a:rPr lang="en-US" sz="3600" b="1" dirty="0" smtClean="0">
                <a:solidFill>
                  <a:srgbClr val="6600CC"/>
                </a:solidFill>
              </a:rPr>
              <a:t>’</a:t>
            </a:r>
            <a:r>
              <a:rPr lang="uk-UA" sz="3600" b="1" dirty="0" smtClean="0">
                <a:solidFill>
                  <a:srgbClr val="6600CC"/>
                </a:solidFill>
              </a:rPr>
              <a:t>ясі та м</a:t>
            </a:r>
            <a:r>
              <a:rPr lang="en-US" sz="3600" b="1" dirty="0" smtClean="0">
                <a:solidFill>
                  <a:srgbClr val="6600CC"/>
                </a:solidFill>
              </a:rPr>
              <a:t>’</a:t>
            </a:r>
            <a:r>
              <a:rPr lang="uk-UA" sz="3600" b="1" dirty="0" smtClean="0">
                <a:solidFill>
                  <a:srgbClr val="6600CC"/>
                </a:solidFill>
              </a:rPr>
              <a:t>ясних продуктах згідно ДСТУ </a:t>
            </a:r>
            <a:r>
              <a:rPr lang="ru-RU" sz="3600" b="1" dirty="0" smtClean="0">
                <a:solidFill>
                  <a:srgbClr val="6600CC"/>
                </a:solidFill>
              </a:rPr>
              <a:t> </a:t>
            </a:r>
            <a:r>
              <a:rPr lang="uk-UA" sz="3600" b="1" dirty="0" smtClean="0">
                <a:solidFill>
                  <a:srgbClr val="6600CC"/>
                </a:solidFill>
              </a:rPr>
              <a:t>І</a:t>
            </a:r>
            <a:r>
              <a:rPr lang="en-US" sz="3600" b="1" dirty="0" smtClean="0">
                <a:solidFill>
                  <a:srgbClr val="6600CC"/>
                </a:solidFill>
              </a:rPr>
              <a:t>SO</a:t>
            </a:r>
            <a:r>
              <a:rPr lang="uk-UA" sz="3600" b="1" dirty="0" smtClean="0">
                <a:solidFill>
                  <a:srgbClr val="6600CC"/>
                </a:solidFill>
              </a:rPr>
              <a:t> 937:2005</a:t>
            </a:r>
            <a:endParaRPr lang="ru-RU" sz="36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14400" y="107156"/>
            <a:ext cx="10515600" cy="91678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altLang="ru-RU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ЧОГО ПОТРІБНИЙ КОНТРОЛЬ ЯКОСТІ ПРОДУКЦІЇ?</a:t>
            </a:r>
            <a:endParaRPr lang="uk-UA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Содержимое 3"/>
          <p:cNvSpPr>
            <a:spLocks noGrp="1"/>
          </p:cNvSpPr>
          <p:nvPr>
            <p:ph sz="half" idx="1"/>
          </p:nvPr>
        </p:nvSpPr>
        <p:spPr>
          <a:xfrm>
            <a:off x="7192963" y="1064298"/>
            <a:ext cx="4038600" cy="4857750"/>
          </a:xfrm>
        </p:spPr>
        <p:txBody>
          <a:bodyPr/>
          <a:lstStyle/>
          <a:p>
            <a:pPr eaLnBrk="1" hangingPunct="1"/>
            <a:endParaRPr lang="uk-UA" altLang="ru-RU" sz="1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2000" b="1" dirty="0"/>
              <a:t>отримання повної оцінки якості сировини</a:t>
            </a:r>
            <a:endParaRPr lang="uk-UA" altLang="ru-RU" sz="18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2000" b="1" dirty="0"/>
              <a:t>поділ продукції на групи за цільовим призначенням (реалізація, переробка)</a:t>
            </a:r>
            <a:endParaRPr lang="uk-UA" altLang="ru-RU" sz="18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2000" b="1" dirty="0"/>
              <a:t>зменшення втрат при зберіганні та переробці </a:t>
            </a:r>
            <a:endParaRPr lang="uk-UA" altLang="ru-RU" sz="18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2000" b="1" dirty="0"/>
              <a:t>забезпечення належної якості готової продукції</a:t>
            </a:r>
          </a:p>
          <a:p>
            <a:pPr eaLnBrk="1" hangingPunct="1"/>
            <a:endParaRPr lang="uk-UA" altLang="ru-RU" sz="1800" dirty="0"/>
          </a:p>
          <a:p>
            <a:pPr eaLnBrk="1" hangingPunct="1"/>
            <a:endParaRPr lang="uk-UA" altLang="ru-RU" sz="1800" dirty="0"/>
          </a:p>
          <a:p>
            <a:pPr eaLnBrk="1" hangingPunct="1"/>
            <a:endParaRPr lang="uk-UA" altLang="ru-RU" sz="1800" dirty="0"/>
          </a:p>
          <a:p>
            <a:pPr eaLnBrk="1" hangingPunct="1"/>
            <a:endParaRPr lang="uk-UA" altLang="ru-RU" sz="1800" dirty="0"/>
          </a:p>
          <a:p>
            <a:pPr eaLnBrk="1" hangingPunct="1"/>
            <a:endParaRPr lang="uk-UA" altLang="ru-RU" sz="1800" dirty="0"/>
          </a:p>
          <a:p>
            <a:pPr eaLnBrk="1" hangingPunct="1"/>
            <a:endParaRPr lang="uk-UA" altLang="ru-RU" sz="1800" dirty="0"/>
          </a:p>
          <a:p>
            <a:pPr eaLnBrk="1" hangingPunct="1"/>
            <a:endParaRPr lang="uk-UA" altLang="ru-RU" sz="1400" dirty="0"/>
          </a:p>
        </p:txBody>
      </p:sp>
      <p:pic>
        <p:nvPicPr>
          <p:cNvPr id="18436" name="Picture 3" descr="hle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1" y="3000375"/>
            <a:ext cx="2212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1" y="4795839"/>
            <a:ext cx="18716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4868864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8" y="4805363"/>
            <a:ext cx="1009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1" descr="Более 4 337 600 работ на тему «молочный продукт»: стоковые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23939"/>
            <a:ext cx="233997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Чи корисно м'ясо для людин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225551"/>
            <a:ext cx="24574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3" descr="Найкорисніші фрукти і овочі для здоров'я: як їх колір впливає на організм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4306888"/>
            <a:ext cx="28575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4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3078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 ВМІСТУ ВОЛОГИ У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ЯСІ ТА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ЯСНИХ ПРОДУКТАХ згідно ДСТУ 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1442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ru-RU" sz="28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257629"/>
              </p:ext>
            </p:extLst>
          </p:nvPr>
        </p:nvGraphicFramePr>
        <p:xfrm>
          <a:off x="242047" y="1667435"/>
          <a:ext cx="11111753" cy="4509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90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4" descr="DSC040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1090613"/>
            <a:ext cx="3035245" cy="271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72886" y="4646613"/>
            <a:ext cx="10733313" cy="1906587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середньої проби виділяють наважку,  подрібнюють. </a:t>
            </a:r>
            <a:endParaRPr lang="uk-UA" sz="24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uk-UA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 </a:t>
            </a:r>
            <a:r>
              <a:rPr lang="uk-UA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 вологості залежно від виду продукції. 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харчовій продукції визначення вологості проводиться з додаванням </a:t>
            </a:r>
            <a:r>
              <a:rPr lang="uk-UA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піску</a:t>
            </a:r>
            <a:endParaRPr lang="uk-UA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uk-UA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 descr="C:\Documents and Settings\dudchenko_nj\Рабочий стол\ваг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33548"/>
          <a:stretch>
            <a:fillRect/>
          </a:stretch>
        </p:blipFill>
        <p:spPr bwMode="auto">
          <a:xfrm>
            <a:off x="4630738" y="1101726"/>
            <a:ext cx="288223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10"/>
          <p:cNvSpPr>
            <a:spLocks noGrp="1"/>
          </p:cNvSpPr>
          <p:nvPr>
            <p:ph idx="1"/>
          </p:nvPr>
        </p:nvSpPr>
        <p:spPr>
          <a:xfrm>
            <a:off x="4630738" y="3921919"/>
            <a:ext cx="2786062" cy="5540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Ваги лабораторні електронні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 120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0" name="Picture 4" descr="Обзор Wollmer M905: первый на кух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74" y="1101725"/>
            <a:ext cx="288341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10"/>
          <p:cNvSpPr txBox="1">
            <a:spLocks/>
          </p:cNvSpPr>
          <p:nvPr/>
        </p:nvSpPr>
        <p:spPr bwMode="auto">
          <a:xfrm>
            <a:off x="1631950" y="3931330"/>
            <a:ext cx="2786063" cy="554038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uk-UA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Мясорубка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Wollmer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10"/>
          <p:cNvSpPr txBox="1">
            <a:spLocks/>
          </p:cNvSpPr>
          <p:nvPr/>
        </p:nvSpPr>
        <p:spPr>
          <a:xfrm>
            <a:off x="7845371" y="3902076"/>
            <a:ext cx="2786062" cy="5540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uk-UA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Сушильна шафа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95835" y="-101040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 ВМІСТУ ВОЛОГИ У М</a:t>
            </a:r>
            <a:r>
              <a:rPr lang="en-US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ЯСІ ТА М</a:t>
            </a:r>
            <a:r>
              <a:rPr lang="en-US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ЯСНИХ ПРОДУКТАХ згідно ДСТУ </a:t>
            </a:r>
            <a:r>
              <a:rPr lang="en-US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1442</a:t>
            </a:r>
            <a:r>
              <a:rPr lang="uk-UA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ru-RU" sz="24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331695" y="1132073"/>
            <a:ext cx="10986246" cy="50804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Для визначення </a:t>
            </a:r>
            <a:r>
              <a:rPr lang="ru-RU" dirty="0" err="1" smtClean="0"/>
              <a:t>вологи</a:t>
            </a:r>
            <a:r>
              <a:rPr lang="ru-RU" dirty="0" smtClean="0"/>
              <a:t> пробу </a:t>
            </a:r>
            <a:r>
              <a:rPr lang="ru-RU" dirty="0" err="1" smtClean="0"/>
              <a:t>гомогенізуємо</a:t>
            </a:r>
            <a:r>
              <a:rPr lang="ru-RU" dirty="0" smtClean="0"/>
              <a:t> (</a:t>
            </a:r>
            <a:r>
              <a:rPr lang="ru-RU" dirty="0" err="1" smtClean="0"/>
              <a:t>дрібнимо</a:t>
            </a:r>
            <a:r>
              <a:rPr lang="ru-RU" dirty="0" smtClean="0"/>
              <a:t>) і </a:t>
            </a:r>
            <a:r>
              <a:rPr lang="ru-RU" dirty="0" err="1" smtClean="0"/>
              <a:t>перемішуємо</a:t>
            </a:r>
            <a:r>
              <a:rPr lang="ru-RU" dirty="0" smtClean="0"/>
              <a:t> з </a:t>
            </a:r>
            <a:r>
              <a:rPr lang="ru-RU" dirty="0" err="1" smtClean="0"/>
              <a:t>піском</a:t>
            </a:r>
            <a:r>
              <a:rPr lang="ru-RU" dirty="0" smtClean="0"/>
              <a:t> </a:t>
            </a:r>
            <a:r>
              <a:rPr lang="ru-RU" b="0" dirty="0" smtClean="0"/>
              <a:t>(</a:t>
            </a:r>
            <a:r>
              <a:rPr lang="ru-RU" b="0" dirty="0" err="1" smtClean="0"/>
              <a:t>промитий</a:t>
            </a:r>
            <a:r>
              <a:rPr lang="ru-RU" b="0" dirty="0" smtClean="0"/>
              <a:t> </a:t>
            </a:r>
            <a:r>
              <a:rPr lang="en-US" b="0" dirty="0" err="1" smtClean="0"/>
              <a:t>HCl</a:t>
            </a:r>
            <a:r>
              <a:rPr lang="ru-RU" b="0" dirty="0" smtClean="0"/>
              <a:t>, </a:t>
            </a:r>
            <a:r>
              <a:rPr lang="ru-RU" b="0" dirty="0" err="1" smtClean="0"/>
              <a:t>просіяний</a:t>
            </a:r>
            <a:r>
              <a:rPr lang="en-US" b="0" dirty="0" smtClean="0"/>
              <a:t> </a:t>
            </a:r>
            <a:r>
              <a:rPr lang="uk-UA" b="0" dirty="0" smtClean="0"/>
              <a:t>через сито з </a:t>
            </a:r>
            <a:r>
              <a:rPr lang="uk-UA" b="0" dirty="0" err="1" smtClean="0"/>
              <a:t>діам</a:t>
            </a:r>
            <a:r>
              <a:rPr lang="uk-UA" b="0" dirty="0" smtClean="0"/>
              <a:t>. пор 1,4 мм</a:t>
            </a:r>
            <a:r>
              <a:rPr lang="ru-RU" b="0" dirty="0" smtClean="0"/>
              <a:t>) та висушений</a:t>
            </a:r>
          </a:p>
          <a:p>
            <a:r>
              <a:rPr lang="ru-RU" b="0" dirty="0" smtClean="0"/>
              <a:t>(</a:t>
            </a:r>
            <a:r>
              <a:rPr lang="ru-RU" b="0" dirty="0" err="1" smtClean="0"/>
              <a:t>зберігають</a:t>
            </a:r>
            <a:r>
              <a:rPr lang="ru-RU" b="0" dirty="0" smtClean="0"/>
              <a:t> в </a:t>
            </a:r>
            <a:r>
              <a:rPr lang="ru-RU" b="0" dirty="0" err="1" smtClean="0"/>
              <a:t>ексикаторі</a:t>
            </a:r>
            <a:r>
              <a:rPr lang="ru-RU" b="0" dirty="0" smtClean="0"/>
              <a:t>, де </a:t>
            </a:r>
            <a:r>
              <a:rPr lang="ru-RU" b="0" dirty="0" err="1" smtClean="0"/>
              <a:t>осушувач</a:t>
            </a:r>
            <a:r>
              <a:rPr lang="ru-RU" b="0" dirty="0" smtClean="0"/>
              <a:t>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Кальцій</a:t>
            </a:r>
            <a:r>
              <a:rPr lang="ru-RU" b="0" dirty="0" smtClean="0"/>
              <a:t> </a:t>
            </a:r>
            <a:r>
              <a:rPr lang="ru-RU" b="0" dirty="0" err="1" smtClean="0"/>
              <a:t>хлористий</a:t>
            </a:r>
            <a:r>
              <a:rPr lang="ru-RU" b="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dirty="0"/>
              <a:t>Бюкс, пісок та скляну паличку висушуємо у суш. шафі </a:t>
            </a:r>
            <a:r>
              <a:rPr lang="uk-UA" b="0" dirty="0"/>
              <a:t>при 103°С – 30 хв, охолоджуємо в ексикаторі, </a:t>
            </a:r>
            <a:r>
              <a:rPr lang="uk-UA" dirty="0"/>
              <a:t>зважуємо </a:t>
            </a:r>
            <a:r>
              <a:rPr lang="uk-UA" b="0" dirty="0"/>
              <a:t>до третього </a:t>
            </a:r>
            <a:r>
              <a:rPr lang="uk-UA" b="0" dirty="0" smtClean="0"/>
              <a:t>знаку</a:t>
            </a:r>
            <a:endParaRPr lang="ru-RU" b="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 smtClean="0"/>
              <a:t>Поміщаємо</a:t>
            </a:r>
            <a:r>
              <a:rPr lang="ru-RU" dirty="0" smtClean="0"/>
              <a:t> у </a:t>
            </a:r>
            <a:r>
              <a:rPr lang="ru-RU" dirty="0" err="1" smtClean="0"/>
              <a:t>бюкси</a:t>
            </a:r>
            <a:r>
              <a:rPr lang="ru-RU" dirty="0" smtClean="0"/>
              <a:t> (</a:t>
            </a:r>
            <a:r>
              <a:rPr lang="ru-RU" dirty="0" err="1" smtClean="0"/>
              <a:t>скляні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металеві</a:t>
            </a:r>
            <a:r>
              <a:rPr lang="ru-RU" dirty="0" smtClean="0"/>
              <a:t>): 5 </a:t>
            </a:r>
            <a:r>
              <a:rPr lang="ru-RU" dirty="0"/>
              <a:t>г </a:t>
            </a:r>
            <a:r>
              <a:rPr lang="ru-RU" dirty="0" err="1" smtClean="0"/>
              <a:t>проби</a:t>
            </a:r>
            <a:r>
              <a:rPr lang="ru-RU" dirty="0"/>
              <a:t> </a:t>
            </a:r>
            <a:r>
              <a:rPr lang="ru-RU" dirty="0" smtClean="0"/>
              <a:t>+ 15 г </a:t>
            </a:r>
            <a:r>
              <a:rPr lang="ru-RU" dirty="0" err="1" smtClean="0"/>
              <a:t>піску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b="0" dirty="0" err="1" smtClean="0"/>
              <a:t>тобто</a:t>
            </a:r>
            <a:r>
              <a:rPr lang="ru-RU" b="0" dirty="0" smtClean="0"/>
              <a:t> </a:t>
            </a:r>
            <a:r>
              <a:rPr lang="ru-RU" b="0" dirty="0" err="1" smtClean="0"/>
              <a:t>піску</a:t>
            </a:r>
            <a:r>
              <a:rPr lang="ru-RU" b="0" dirty="0" smtClean="0"/>
              <a:t> у 3-4 рази </a:t>
            </a:r>
            <a:r>
              <a:rPr lang="ru-RU" b="0" dirty="0" err="1" smtClean="0"/>
              <a:t>більше</a:t>
            </a:r>
            <a:r>
              <a:rPr lang="ru-RU" b="0" dirty="0" smtClean="0"/>
              <a:t> і </a:t>
            </a:r>
            <a:r>
              <a:rPr lang="ru-RU" b="0" dirty="0" err="1" smtClean="0"/>
              <a:t>перемішуємо</a:t>
            </a:r>
            <a:r>
              <a:rPr lang="ru-RU" b="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 smtClean="0"/>
              <a:t>Ставимо</a:t>
            </a:r>
            <a:r>
              <a:rPr lang="ru-RU" dirty="0" smtClean="0"/>
              <a:t> у </a:t>
            </a:r>
            <a:r>
              <a:rPr lang="ru-RU" dirty="0" err="1" smtClean="0"/>
              <a:t>сушильну</a:t>
            </a:r>
            <a:r>
              <a:rPr lang="ru-RU" dirty="0" smtClean="0"/>
              <a:t> </a:t>
            </a:r>
            <a:r>
              <a:rPr lang="ru-RU" dirty="0" err="1" smtClean="0"/>
              <a:t>шафу</a:t>
            </a:r>
            <a:r>
              <a:rPr lang="ru-RU" dirty="0" smtClean="0"/>
              <a:t>, </a:t>
            </a:r>
            <a:r>
              <a:rPr lang="ru-RU" b="0" dirty="0" smtClean="0"/>
              <a:t>яка </a:t>
            </a:r>
            <a:r>
              <a:rPr lang="ru-RU" b="0" dirty="0" err="1" smtClean="0"/>
              <a:t>попередньо</a:t>
            </a:r>
            <a:r>
              <a:rPr lang="ru-RU" b="0" dirty="0" smtClean="0"/>
              <a:t> </a:t>
            </a:r>
            <a:r>
              <a:rPr lang="ru-RU" b="0" dirty="0" err="1" smtClean="0"/>
              <a:t>відкалібровано</a:t>
            </a:r>
            <a:r>
              <a:rPr lang="ru-RU" b="0" dirty="0" smtClean="0"/>
              <a:t> термопарою </a:t>
            </a:r>
            <a:r>
              <a:rPr lang="ru-RU" dirty="0" smtClean="0"/>
              <a:t>на </a:t>
            </a:r>
            <a:r>
              <a:rPr lang="ru-RU" dirty="0"/>
              <a:t>2 год </a:t>
            </a:r>
            <a:r>
              <a:rPr lang="ru-RU" dirty="0" smtClean="0"/>
              <a:t>при 103°С</a:t>
            </a:r>
            <a:r>
              <a:rPr lang="ru-RU" b="0" dirty="0" smtClean="0"/>
              <a:t>, </a:t>
            </a:r>
            <a:r>
              <a:rPr lang="ru-RU" b="0" dirty="0" err="1" smtClean="0"/>
              <a:t>виймаємо</a:t>
            </a:r>
            <a:r>
              <a:rPr lang="ru-RU" b="0" dirty="0" smtClean="0"/>
              <a:t>, </a:t>
            </a:r>
            <a:r>
              <a:rPr lang="ru-RU" b="0" dirty="0" err="1" smtClean="0"/>
              <a:t>охолоджуємо</a:t>
            </a:r>
            <a:r>
              <a:rPr lang="ru-RU" b="0" dirty="0" smtClean="0"/>
              <a:t> в </a:t>
            </a:r>
            <a:r>
              <a:rPr lang="ru-RU" b="0" dirty="0" err="1" smtClean="0"/>
              <a:t>ексикаторі</a:t>
            </a:r>
            <a:r>
              <a:rPr lang="ru-RU" b="0" dirty="0" smtClean="0"/>
              <a:t>, </a:t>
            </a:r>
            <a:r>
              <a:rPr lang="ru-RU" b="0" dirty="0" err="1" smtClean="0"/>
              <a:t>зважуємо</a:t>
            </a:r>
            <a:endParaRPr lang="ru-RU" b="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b="0" dirty="0" smtClean="0"/>
              <a:t>Процедури нагрівання, охолодження і зважування повторюють у 2-х паралелях через кожну годину, аж поки показники не різнитимуться більше ніж на 0,1% маси досліджуваної проби  </a:t>
            </a:r>
            <a:endParaRPr lang="ru-RU" b="0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1695" y="0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 ВМІСТУ ВОЛОГИ У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ЯСІ ТА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ЯСНИХ ПРОДУКТАХ згідно ДСТУ 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1442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ru-RU" sz="28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68171" y="2477089"/>
                <a:ext cx="10706468" cy="454227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uk-UA" sz="3200" dirty="0" smtClean="0"/>
                  <a:t>Вміст вологи (</a:t>
                </a:r>
                <a:r>
                  <a:rPr lang="en-US" sz="3200" i="1" dirty="0" smtClean="0"/>
                  <a:t>W</a:t>
                </a:r>
                <a:r>
                  <a:rPr lang="en-US" sz="3200" dirty="0" smtClean="0"/>
                  <a:t>)</a:t>
                </a:r>
                <a:r>
                  <a:rPr lang="uk-UA" sz="3200" dirty="0" smtClean="0"/>
                  <a:t> обчислюють за формулою:</a:t>
                </a:r>
                <a:endParaRPr lang="en-US" sz="3200" dirty="0" smtClean="0"/>
              </a:p>
              <a:p>
                <a:pPr marL="0" indent="0">
                  <a:buNone/>
                </a:pPr>
                <a:endParaRPr lang="uk-UA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uk-UA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m</a:t>
                </a:r>
                <a:r>
                  <a:rPr lang="en-US" sz="1800" b="1" dirty="0" smtClean="0"/>
                  <a:t>0</a:t>
                </a:r>
                <a:r>
                  <a:rPr lang="en-US" sz="3200" dirty="0" smtClean="0"/>
                  <a:t> – </a:t>
                </a:r>
                <a:r>
                  <a:rPr lang="uk-UA" sz="3200" dirty="0" smtClean="0"/>
                  <a:t>маса чашки з піском та скляною паличкою, г</a:t>
                </a:r>
              </a:p>
              <a:p>
                <a:pPr marL="0" indent="0">
                  <a:buNone/>
                </a:pPr>
                <a:r>
                  <a:rPr lang="en-US" sz="3200" b="1" dirty="0" smtClean="0"/>
                  <a:t>m</a:t>
                </a:r>
                <a:r>
                  <a:rPr lang="uk-UA" sz="1800" b="1" dirty="0" smtClean="0"/>
                  <a:t>1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– </a:t>
                </a:r>
                <a:r>
                  <a:rPr lang="uk-UA" sz="3200" dirty="0"/>
                  <a:t>маса </a:t>
                </a:r>
                <a:r>
                  <a:rPr lang="uk-UA" sz="3200" dirty="0" smtClean="0"/>
                  <a:t>чашки з досліджуваною пробою, паличкою та піском до сушіння, г</a:t>
                </a:r>
              </a:p>
              <a:p>
                <a:pPr marL="0" indent="0">
                  <a:buNone/>
                </a:pPr>
                <a:r>
                  <a:rPr lang="en-US" sz="3200" b="1" dirty="0" smtClean="0"/>
                  <a:t>m</a:t>
                </a:r>
                <a:r>
                  <a:rPr lang="uk-UA" sz="1800" b="1" dirty="0" smtClean="0"/>
                  <a:t>2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– </a:t>
                </a:r>
                <a:r>
                  <a:rPr lang="uk-UA" sz="3200" dirty="0"/>
                  <a:t>маса </a:t>
                </a:r>
                <a:r>
                  <a:rPr lang="uk-UA" sz="3200" dirty="0" smtClean="0"/>
                  <a:t>чашки з досліджуваною пробою, паличкою та піском після </a:t>
                </a:r>
                <a:r>
                  <a:rPr lang="uk-UA" sz="3200" dirty="0"/>
                  <a:t>висушування, </a:t>
                </a:r>
                <a:r>
                  <a:rPr lang="uk-UA" sz="3200" dirty="0" smtClean="0"/>
                  <a:t>г</a:t>
                </a:r>
              </a:p>
              <a:p>
                <a:pPr marL="0" indent="0">
                  <a:buNone/>
                </a:pPr>
                <a:endParaRPr lang="uk-UA" sz="1100" dirty="0" smtClean="0"/>
              </a:p>
              <a:p>
                <a:pPr marL="0" indent="0">
                  <a:buNone/>
                </a:pPr>
                <a:r>
                  <a:rPr lang="uk-UA" b="0" dirty="0" smtClean="0"/>
                  <a:t>Результати подають до І знаку після коми</a:t>
                </a:r>
                <a:endParaRPr lang="uk-UA" b="0" dirty="0"/>
              </a:p>
              <a:p>
                <a:pPr marL="0" indent="0">
                  <a:buNone/>
                </a:pPr>
                <a:endParaRPr lang="uk-UA" sz="3200" dirty="0"/>
              </a:p>
              <a:p>
                <a:pPr marL="0" indent="0">
                  <a:buNone/>
                </a:pPr>
                <a:endParaRPr lang="ru-RU" sz="3200" dirty="0"/>
              </a:p>
            </p:txBody>
          </p:sp>
        </mc:Choice>
        <mc:Fallback xmlns=""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8171" y="2477089"/>
                <a:ext cx="10706468" cy="4542276"/>
              </a:xfrm>
              <a:blipFill>
                <a:blip r:embed="rId2"/>
                <a:stretch>
                  <a:fillRect l="-1309" t="-18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68171" y="215153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 ВМІСТУ ВОЛОГИ У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ЯСІ ТА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ЯСНИХ ПРОДУКТАХ згідно ДСТУ 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1442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ru-RU" sz="28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40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09206068"/>
              </p:ext>
            </p:extLst>
          </p:nvPr>
        </p:nvGraphicFramePr>
        <p:xfrm>
          <a:off x="331694" y="1540716"/>
          <a:ext cx="11023694" cy="464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68171" y="215153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ВИЗНАЧАННЯ </a:t>
            </a:r>
            <a:r>
              <a:rPr lang="uk-UA" sz="28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ЯСІ ТА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ЯСНИХ ПРОДУКТАХ </a:t>
            </a:r>
            <a:b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згідно ДСТУ 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2917:2001</a:t>
            </a:r>
            <a:endParaRPr lang="ru-RU" sz="28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36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45310676"/>
              </p:ext>
            </p:extLst>
          </p:nvPr>
        </p:nvGraphicFramePr>
        <p:xfrm>
          <a:off x="385481" y="1416424"/>
          <a:ext cx="11231689" cy="513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68171" y="215153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ВИЗНАЧАННЯ </a:t>
            </a:r>
            <a:r>
              <a:rPr lang="uk-UA" sz="28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ЯСІ ТА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ЯСНИХ ПРОДУКТАХ </a:t>
            </a:r>
            <a:b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згідно ДСТУ 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2917:2001</a:t>
            </a:r>
            <a:endParaRPr lang="ru-RU" sz="28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16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рН</a:t>
            </a:r>
            <a:r>
              <a:rPr lang="uk-UA" dirty="0" smtClean="0"/>
              <a:t>-метр портативний для неруйнівного методу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7427" y="2567828"/>
            <a:ext cx="3608812" cy="368458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err="1" smtClean="0"/>
              <a:t>рН</a:t>
            </a:r>
            <a:r>
              <a:rPr lang="uk-UA" dirty="0" smtClean="0"/>
              <a:t>-метр звичайний для руйнівного методу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6388" y="188539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ВИЗНАЧАННЯ </a:t>
            </a:r>
            <a:r>
              <a:rPr lang="uk-UA" sz="28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ЯСІ ТА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ЯСНИХ ПРОДУКТАХ </a:t>
            </a:r>
            <a:b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згідно ДСТУ 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2917:2001</a:t>
            </a:r>
            <a:endParaRPr lang="ru-RU" sz="28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273" y="2672136"/>
            <a:ext cx="3580280" cy="35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54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28369814"/>
              </p:ext>
            </p:extLst>
          </p:nvPr>
        </p:nvGraphicFramePr>
        <p:xfrm>
          <a:off x="609599" y="1353671"/>
          <a:ext cx="11295529" cy="477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7070" y="28108"/>
            <a:ext cx="11049000" cy="1325563"/>
          </a:xfrm>
        </p:spPr>
        <p:txBody>
          <a:bodyPr>
            <a:normAutofit/>
          </a:bodyPr>
          <a:lstStyle/>
          <a:p>
            <a:pPr lvl="0" algn="ctr"/>
            <a:r>
              <a:rPr lang="uk-UA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ВИЗНАЧАННЯ </a:t>
            </a:r>
            <a:r>
              <a:rPr lang="uk-UA" sz="24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uk-UA" sz="24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Буферні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розчини для калібрування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-метрів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53292"/>
      </p:ext>
    </p:extLst>
  </p:cSld>
  <p:clrMapOvr>
    <a:masterClrMapping/>
  </p:clrMapOvr>
  <p:transition advClick="0" advTm="3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quarter" idx="3"/>
              </p:nvPr>
            </p:nvSpPr>
            <p:spPr>
              <a:xfrm>
                <a:off x="609599" y="1362635"/>
                <a:ext cx="11161059" cy="4763529"/>
              </a:xfrm>
            </p:spPr>
            <p:txBody>
              <a:bodyPr>
                <a:normAutofit/>
              </a:bodyPr>
              <a:lstStyle/>
              <a:p>
                <a:r>
                  <a:rPr lang="uk-UA" b="1" dirty="0" smtClean="0">
                    <a:solidFill>
                      <a:srgbClr val="FF0000"/>
                    </a:solidFill>
                  </a:rPr>
                  <a:t>Метод руйнівного вимірювання: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uk-UA" b="1" dirty="0" smtClean="0"/>
                  <a:t>Пробу гомогенізують, використовуючи </a:t>
                </a:r>
                <a:r>
                  <a:rPr lang="uk-UA" b="1" dirty="0"/>
                  <a:t>ротаційний гомогенізатор </a:t>
                </a:r>
                <a:r>
                  <a:rPr lang="uk-UA" dirty="0" smtClean="0"/>
                  <a:t>(якщо м</a:t>
                </a:r>
                <a:r>
                  <a:rPr lang="en-US" dirty="0" smtClean="0"/>
                  <a:t>’</a:t>
                </a:r>
                <a:r>
                  <a:rPr lang="uk-UA" dirty="0" err="1" smtClean="0"/>
                  <a:t>ясорубку</a:t>
                </a:r>
                <a:r>
                  <a:rPr lang="uk-UA" dirty="0" smtClean="0"/>
                  <a:t> – перемелюють двічі), температура проби не більше 25°С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uk-UA" dirty="0" smtClean="0"/>
                  <a:t>Пробу </a:t>
                </a:r>
                <a:r>
                  <a:rPr lang="uk-UA" b="1" dirty="0" smtClean="0"/>
                  <a:t>гомогенізують у розчині хлориду калію </a:t>
                </a:r>
                <a:r>
                  <a:rPr lang="uk-UA" dirty="0" smtClean="0"/>
                  <a:t>(</a:t>
                </a:r>
                <a:r>
                  <a:rPr lang="uk-UA" dirty="0" err="1" smtClean="0"/>
                  <a:t>конц</a:t>
                </a:r>
                <a:r>
                  <a:rPr lang="uk-UA" dirty="0" smtClean="0"/>
                  <a:t>. 1 моль/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дм</m:t>
                        </m:r>
                      </m:e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k-UA" dirty="0" smtClean="0"/>
                  <a:t>) у співвідношенні 1:10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uk-UA" dirty="0" smtClean="0"/>
                  <a:t>Пробу </a:t>
                </a:r>
                <a:r>
                  <a:rPr lang="uk-UA" b="1" dirty="0" smtClean="0"/>
                  <a:t>поміщають у герметичний посуд</a:t>
                </a:r>
                <a:r>
                  <a:rPr lang="uk-UA" dirty="0" smtClean="0"/>
                  <a:t>, закривають і досліджують не пізніше 24 год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uk-UA" b="1" dirty="0" err="1" smtClean="0"/>
                  <a:t>рН</a:t>
                </a:r>
                <a:r>
                  <a:rPr lang="uk-UA" b="1" dirty="0" smtClean="0"/>
                  <a:t> вимірюють за методикою, згідно інструкції на прилад, </a:t>
                </a:r>
                <a:r>
                  <a:rPr lang="uk-UA" dirty="0" smtClean="0"/>
                  <a:t>постійно перемішуючи пробу магнітною мішалкою з точністю 0,01</a:t>
                </a:r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>
              <a:xfrm>
                <a:off x="609599" y="1362635"/>
                <a:ext cx="11161059" cy="4763529"/>
              </a:xfrm>
              <a:blipFill>
                <a:blip r:embed="rId2"/>
                <a:stretch>
                  <a:fillRect l="-1147" t="-2177" r="-1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68171" y="215153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ВИЗНАЧАННЯ </a:t>
            </a:r>
            <a:r>
              <a:rPr lang="uk-UA" sz="28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ЯСІ ТА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ЯСНИХ ПРОДУКТАХ </a:t>
            </a:r>
            <a:b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згідно ДСТУ 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2917:2001</a:t>
            </a:r>
            <a:endParaRPr lang="ru-RU" sz="28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6067"/>
      </p:ext>
    </p:extLst>
  </p:cSld>
  <p:clrMapOvr>
    <a:masterClrMapping/>
  </p:clrMapOvr>
  <p:transition advClick="0" advTm="30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48235" y="1362635"/>
            <a:ext cx="11322423" cy="5396753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Неруйнівне вимірювання </a:t>
            </a:r>
            <a:r>
              <a:rPr lang="uk-UA" b="1" dirty="0" err="1" smtClean="0">
                <a:solidFill>
                  <a:srgbClr val="FF0000"/>
                </a:solidFill>
              </a:rPr>
              <a:t>рН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uk-UA" b="1" dirty="0" err="1" smtClean="0"/>
              <a:t>ножем</a:t>
            </a:r>
            <a:r>
              <a:rPr lang="uk-UA" b="1" dirty="0" smtClean="0"/>
              <a:t> або гострою шпилькою у пробі протикають отвір та обережно, щоб не зламати, вставляють електроди;</a:t>
            </a:r>
            <a:r>
              <a:rPr lang="uk-UA" dirty="0" smtClean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температура проби має бути в межах 20 ± 2°С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вимірюють показник </a:t>
            </a:r>
            <a:r>
              <a:rPr lang="uk-UA" dirty="0" err="1" smtClean="0"/>
              <a:t>рН</a:t>
            </a:r>
            <a:r>
              <a:rPr lang="uk-UA" dirty="0" smtClean="0"/>
              <a:t> з точністю до 0,01 одиниць </a:t>
            </a:r>
            <a:r>
              <a:rPr lang="uk-UA" dirty="0" err="1" smtClean="0"/>
              <a:t>рН</a:t>
            </a: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для вимірювання у свіжому м</a:t>
            </a:r>
            <a:r>
              <a:rPr lang="en-US" dirty="0" smtClean="0"/>
              <a:t>’</a:t>
            </a:r>
            <a:r>
              <a:rPr lang="uk-UA" dirty="0" smtClean="0"/>
              <a:t>ясі, яке зберігають за температури від 0 до +5°С використовують </a:t>
            </a:r>
            <a:r>
              <a:rPr lang="uk-UA" dirty="0" err="1" smtClean="0"/>
              <a:t>рН</a:t>
            </a:r>
            <a:r>
              <a:rPr lang="uk-UA" dirty="0" smtClean="0"/>
              <a:t>-метр з системою </a:t>
            </a:r>
            <a:r>
              <a:rPr lang="uk-UA" dirty="0" err="1" smtClean="0"/>
              <a:t>термокомпенсації</a:t>
            </a:r>
            <a:r>
              <a:rPr lang="uk-UA" dirty="0" smtClean="0"/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вимірювання проводять повторно у тій же точці;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якщо потрібно встановити різницю величин </a:t>
            </a:r>
            <a:r>
              <a:rPr lang="uk-UA" dirty="0" err="1" smtClean="0"/>
              <a:t>рН</a:t>
            </a:r>
            <a:r>
              <a:rPr lang="uk-UA" dirty="0" smtClean="0"/>
              <a:t>, виміряних у декількох точках проби – повторюють вимірювання у різних точках (кількість точок вимірювання залежить від виду м</a:t>
            </a:r>
            <a:r>
              <a:rPr lang="en-US" dirty="0" smtClean="0"/>
              <a:t>’</a:t>
            </a:r>
            <a:r>
              <a:rPr lang="uk-UA" dirty="0" smtClean="0"/>
              <a:t>яса і розмірів проби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68171" y="215153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ВИЗНАЧАННЯ </a:t>
            </a:r>
            <a:r>
              <a:rPr lang="uk-UA" sz="28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ЯСІ ТА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ЯСНИХ ПРОДУКТАХ </a:t>
            </a:r>
            <a:b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згідно ДСТУ 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2917:2001</a:t>
            </a:r>
            <a:endParaRPr lang="ru-RU" sz="28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42360"/>
      </p:ext>
    </p:extLst>
  </p:cSld>
  <p:clrMapOvr>
    <a:masterClrMapping/>
  </p:clrMapOvr>
  <p:transition advClick="0" advTm="3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04801" y="749581"/>
            <a:ext cx="1075810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uk-UA" altLang="ru-RU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Якість продукції </a:t>
            </a:r>
            <a:r>
              <a:rPr lang="uk-UA" alt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це сукупність її властивостей, що характеризують міру спроможності даного продукту задовольняти потреби споживачів згідно з його цільовим призначенням.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uk-UA" alt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переконує світовий досвід, якість продуктів є функцією від рівня розвитку науково-технічного прогресу і ступеня реалізації його результатів у виробництво. Чим вища якість продукції, тим повніше задовольняються потреби споживачів і ефективніше вирішуються соціально-економічні проблеми розвитку суспільства.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uk-UA" altLang="ru-RU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uk-UA" alt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Якість харчових продуктів стає головним чинником, який впливає на споживача і спонукає його до придбання.</a:t>
            </a:r>
            <a:endParaRPr lang="uk-UA" altLang="ru-R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31459" y="1792941"/>
            <a:ext cx="11322423" cy="432995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Результати для неруйнівного вимірювання: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/>
              <a:t> </a:t>
            </a:r>
            <a:r>
              <a:rPr lang="uk-UA" dirty="0" smtClean="0"/>
              <a:t>за результат приймають середнє арифметичне двох значень, отримане в 1 і тій самій точці.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округлюють середнє значення </a:t>
            </a:r>
            <a:r>
              <a:rPr lang="uk-UA" dirty="0" err="1" smtClean="0"/>
              <a:t>рН</a:t>
            </a:r>
            <a:r>
              <a:rPr lang="uk-UA" dirty="0" smtClean="0"/>
              <a:t> до кратного 0,05.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якщо проводили вимірювання у декількох точках проби, то виводять середнє значення.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Для гомогенізованої проби:</a:t>
            </a:r>
          </a:p>
          <a:p>
            <a:r>
              <a:rPr lang="uk-UA" dirty="0" smtClean="0"/>
              <a:t>округлюють результати 2-х паралельних вимірювань до найближчого кратного 0,05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68171" y="215153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ВИЗНАЧАННЯ </a:t>
            </a:r>
            <a:r>
              <a:rPr lang="uk-UA" sz="28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ЯСІ ТА М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ЯСНИХ ПРОДУКТАХ </a:t>
            </a:r>
            <a:b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згідно ДСТУ </a:t>
            </a:r>
            <a:r>
              <a:rPr lang="en-US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2917:2001</a:t>
            </a:r>
            <a:endParaRPr lang="ru-RU" sz="28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43213"/>
      </p:ext>
    </p:extLst>
  </p:cSld>
  <p:clrMapOvr>
    <a:masterClrMapping/>
  </p:clrMapOvr>
  <p:transition advClick="0" advTm="3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88894" y="179202"/>
            <a:ext cx="9538447" cy="704850"/>
          </a:xfrm>
        </p:spPr>
        <p:txBody>
          <a:bodyPr/>
          <a:lstStyle/>
          <a:p>
            <a:pPr algn="ctr">
              <a:defRPr/>
            </a:pPr>
            <a:r>
              <a:rPr lang="ru-RU" sz="27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Визначення </a:t>
            </a: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7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 </a:t>
            </a:r>
            <a:r>
              <a:rPr lang="ru-RU" sz="27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en-US" sz="27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u-RU" sz="27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яса</a:t>
            </a:r>
            <a:endParaRPr lang="ru-UA" sz="27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Объект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577" y="884051"/>
            <a:ext cx="3583549" cy="3858277"/>
          </a:xfrm>
        </p:spPr>
      </p:pic>
      <p:pic>
        <p:nvPicPr>
          <p:cNvPr id="24580" name="Объект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5182" y="179202"/>
            <a:ext cx="3659609" cy="3409668"/>
          </a:xfrm>
        </p:spPr>
      </p:pic>
      <p:pic>
        <p:nvPicPr>
          <p:cNvPr id="24581" name="Объект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4956" y="3705411"/>
            <a:ext cx="4037111" cy="3071905"/>
          </a:xfrm>
        </p:spPr>
      </p:pic>
    </p:spTree>
    <p:extLst>
      <p:ext uri="{BB962C8B-B14F-4D97-AF65-F5344CB8AC3E}">
        <p14:creationId xmlns:p14="http://schemas.microsoft.com/office/powerpoint/2010/main" val="696107204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415934" y="759494"/>
            <a:ext cx="6256113" cy="172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5400" b="1" i="1" dirty="0" smtClean="0">
                <a:solidFill>
                  <a:schemeClr val="bg1"/>
                </a:solidFill>
                <a:latin typeface="+mn-lt"/>
              </a:rPr>
              <a:t>ДЯКУЮ </a:t>
            </a:r>
            <a:r>
              <a:rPr lang="uk-UA" sz="5400" b="1" i="1" dirty="0">
                <a:solidFill>
                  <a:schemeClr val="bg1"/>
                </a:solidFill>
                <a:latin typeface="+mn-lt"/>
              </a:rPr>
              <a:t>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6033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71072" y="1934870"/>
            <a:ext cx="6696075" cy="259238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  <a:defRPr/>
            </a:pPr>
            <a:r>
              <a:rPr lang="uk-UA" sz="2400" b="1" dirty="0">
                <a:solidFill>
                  <a:srgbClr val="0070C0"/>
                </a:solidFill>
                <a:latin typeface="Verdana" pitchFamily="34" charset="0"/>
              </a:rPr>
              <a:t>ОСНОВНІ ПРОБЛЕМИ ПРИ ОЦІНЦІ </a:t>
            </a:r>
            <a:r>
              <a:rPr lang="uk-UA" sz="2400" b="1" dirty="0" smtClean="0">
                <a:solidFill>
                  <a:srgbClr val="0070C0"/>
                </a:solidFill>
                <a:latin typeface="Verdana" pitchFamily="34" charset="0"/>
              </a:rPr>
              <a:t>показників якості та безпеки</a:t>
            </a:r>
            <a:endParaRPr lang="uk-UA" sz="2400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5522" y="926807"/>
            <a:ext cx="2676525" cy="1071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Verdana" pitchFamily="34" charset="0"/>
              </a:rPr>
              <a:t>ЛЮДСЬКИЙ ФАКТОР</a:t>
            </a:r>
            <a:endParaRPr lang="uk-UA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11385" y="855369"/>
            <a:ext cx="2428875" cy="106521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ПОМИЛКИ В ОБРАХУНКАХ</a:t>
            </a:r>
            <a:endParaRPr lang="uk-UA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9009" y="4584406"/>
            <a:ext cx="2303462" cy="10810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ВІДБІР ПРОБ</a:t>
            </a:r>
            <a:endParaRPr lang="uk-UA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66946" y="4655844"/>
            <a:ext cx="3432362" cy="10795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ЗАСТАРІЛІ СТАНДАРТИ НА МЕТОДИ ВИЗНАЧЕННЯ</a:t>
            </a:r>
            <a:endParaRPr lang="uk-UA" b="1" dirty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013947" y="2006307"/>
            <a:ext cx="481013" cy="500063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8848009" y="2077744"/>
            <a:ext cx="571500" cy="28575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013947" y="4095456"/>
            <a:ext cx="703263" cy="50323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5"/>
          </p:cNvCxnSpPr>
          <p:nvPr/>
        </p:nvCxnSpPr>
        <p:spPr>
          <a:xfrm>
            <a:off x="8586072" y="4147845"/>
            <a:ext cx="358775" cy="530225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707377" y="663571"/>
            <a:ext cx="2676525" cy="1071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Які </a:t>
            </a:r>
            <a:r>
              <a:rPr lang="ru-RU" b="1" dirty="0" err="1" smtClean="0">
                <a:solidFill>
                  <a:srgbClr val="FF0000"/>
                </a:solidFill>
                <a:latin typeface="Verdana" pitchFamily="34" charset="0"/>
              </a:rPr>
              <a:t>ще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Verdana" pitchFamily="34" charset="0"/>
              </a:rPr>
              <a:t>фактори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</a:rPr>
              <a:t>?</a:t>
            </a:r>
            <a:endParaRPr lang="uk-UA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24119" y="1217427"/>
            <a:ext cx="796065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uk-UA" alt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Біологічні показники характеризують </a:t>
            </a:r>
            <a:r>
              <a:rPr lang="uk-UA" alt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придатність харчових продуктів і сировини з якої їх виготовляють </a:t>
            </a:r>
            <a:r>
              <a:rPr lang="uk-UA" alt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споживання в їжу. </a:t>
            </a:r>
            <a:endParaRPr lang="uk-UA" altLang="ru-RU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uk-UA" alt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Вони </a:t>
            </a:r>
            <a:r>
              <a:rPr lang="uk-UA" alt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залежать від біологічних і фізіологічних особливостей рослин і тварин, у процесі вирощування і догляду яких одержують цю продукцію. </a:t>
            </a:r>
            <a:endParaRPr lang="uk-UA" altLang="ru-RU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uk-UA" alt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 </a:t>
            </a:r>
            <a:r>
              <a:rPr lang="uk-UA" alt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даних показників найважливіше значення має вміст у </a:t>
            </a:r>
            <a:r>
              <a:rPr lang="uk-UA" alt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продуктах </a:t>
            </a:r>
            <a:r>
              <a:rPr lang="uk-UA" altLang="ru-RU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макро</a:t>
            </a:r>
            <a:r>
              <a:rPr lang="uk-UA" alt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uk-UA" altLang="ru-RU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мікроелементів, білка, вітамінів, цукру, крохмалю, жиру тощо. Для багатьох видів продукції важливе значення має також її зовнішній вигляд.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6003" y="457200"/>
            <a:ext cx="6435571" cy="5468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ЯКІСТЬ ХАРЧОВОЇ ПРОДУКЦІЇ</a:t>
            </a:r>
            <a:endParaRPr lang="ru-RU" sz="28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753" y="98611"/>
            <a:ext cx="3130924" cy="3130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894" y="3148853"/>
            <a:ext cx="3641912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376518" y="193676"/>
            <a:ext cx="11349317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Кожному типу продукції притаманні свої показники якості.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 показником якості розуміють кількісний вираз однієї або кількох однорідних властивостей продукції, що задовольняють певні потреби споживачів стосовно до її цільового призначення й умов використання</a:t>
            </a:r>
            <a:r>
              <a:rPr lang="ru-RU" alt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alt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uk-UA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обґрунтуванні показників якості і</a:t>
            </a:r>
            <a:r>
              <a:rPr lang="uk-UA" alt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встановленні їх конкретних рівнів за певними видами </a:t>
            </a:r>
            <a:r>
              <a:rPr lang="uk-UA" alt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продуктів </a:t>
            </a:r>
            <a:r>
              <a:rPr lang="uk-UA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потрібне комплексне врахування таких чотирьох факторів: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вимог </a:t>
            </a:r>
            <a:r>
              <a:rPr lang="uk-UA" alt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(бажань) безпосередніх споживачів</a:t>
            </a:r>
            <a:r>
              <a:rPr lang="uk-UA" alt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uk-UA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населення, переробних підприємств, аграрних підприємств, що використовують проміжну продукцію;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реальних </a:t>
            </a:r>
            <a:r>
              <a:rPr lang="uk-UA" alt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можливостей досягнення встановлених показників якості за даного рівня розвитку продуктивних сил </a:t>
            </a:r>
            <a:r>
              <a:rPr lang="uk-UA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(техніки, технології, кваліфікації кадрів);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наявності </a:t>
            </a:r>
            <a:r>
              <a:rPr lang="uk-UA" alt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розроблених методик, способів, прийомів визначення показників якості й контролю </a:t>
            </a:r>
            <a:r>
              <a:rPr lang="uk-UA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їх формуванням;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uk-UA" alt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забезпечення </a:t>
            </a:r>
            <a:r>
              <a:rPr lang="uk-UA" alt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матеріального стимулювання виробників</a:t>
            </a:r>
            <a:r>
              <a:rPr lang="uk-UA" alt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alt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досягнення кращих показників якості та встановлення матеріальної відповідальності за їх зниження.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uk-UA" alt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481" y="98612"/>
            <a:ext cx="8686800" cy="8572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uk-UA" sz="2000" b="1" dirty="0" smtClean="0">
                <a:solidFill>
                  <a:srgbClr val="0000CC"/>
                </a:solidFill>
                <a:latin typeface="Verdana" pitchFamily="34" charset="0"/>
              </a:rPr>
              <a:t>БАЗОВІ ДОКУМЕНТИ УКРАЇНИ, ЩО РЕГЛАМЕНТУЮТЬ ВИМОГИ ДО ЯКОСТІ ТА БЕЗПЕКИ ХАРЧОВОЇ ПРОДУКЦІЇ</a:t>
            </a:r>
            <a:endParaRPr lang="ru-RU" sz="2000" b="1" dirty="0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05353" y="1338016"/>
            <a:ext cx="11133056" cy="524207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Харчові продукти, як вітчизняного, так і іноземного виробництва, що реалізуються на території України, повинні бути безпечними для життя і здоров'я людей, відповідати вимогам українського законодавства з безпеки та окремим показникам якості </a:t>
            </a: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харчових продуктів</a:t>
            </a:r>
            <a:endParaRPr lang="uk-UA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Закони України: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«Про </a:t>
            </a: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основні принципи та вимоги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безпечності та </a:t>
            </a: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якості харчових продуктів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 технічні регламенти та процедури оцінки відповідності»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«Про безпечність та гігієну кормів»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«Про ветеринарну медицину»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основні принципи та вимоги до безпечності та якості харчових продуктів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інформацію для споживачів щодо харчових продуктів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ДСТУ державні стандарти на продукцію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ТУ – технічні умови на продукцію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31216" y="243358"/>
            <a:ext cx="9673472" cy="77105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altLang="ru-RU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Показники якості продуктів харчування</a:t>
            </a:r>
          </a:p>
        </p:txBody>
      </p:sp>
      <p:sp>
        <p:nvSpPr>
          <p:cNvPr id="20486" name="Прямоугольник 14"/>
          <p:cNvSpPr>
            <a:spLocks noChangeArrowheads="1"/>
          </p:cNvSpPr>
          <p:nvPr/>
        </p:nvSpPr>
        <p:spPr bwMode="auto">
          <a:xfrm>
            <a:off x="1131217" y="1120776"/>
            <a:ext cx="9452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buClrTx/>
              <a:buSzTx/>
              <a:buFont typeface="Arial" panose="020B0604020202020204" pitchFamily="34" charset="0"/>
              <a:buNone/>
            </a:pPr>
            <a:r>
              <a:rPr lang="uk-UA" altLang="ru-RU" sz="2800" b="1" i="1" u="sng" dirty="0">
                <a:solidFill>
                  <a:srgbClr val="0000CC"/>
                </a:solidFill>
                <a:latin typeface="Verdana" panose="020B0604030504040204" pitchFamily="34" charset="0"/>
              </a:rPr>
              <a:t>М’ясо та продукти його переробки</a:t>
            </a:r>
          </a:p>
        </p:txBody>
      </p:sp>
      <p:sp>
        <p:nvSpPr>
          <p:cNvPr id="20487" name="Прямоугольник 15"/>
          <p:cNvSpPr>
            <a:spLocks noChangeArrowheads="1"/>
          </p:cNvSpPr>
          <p:nvPr/>
        </p:nvSpPr>
        <p:spPr bwMode="auto">
          <a:xfrm>
            <a:off x="576942" y="2390776"/>
            <a:ext cx="8327572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buClrTx/>
              <a:buSzTx/>
              <a:buFont typeface="Wingdings" panose="05000000000000000000" pitchFamily="2" charset="2"/>
              <a:buChar char="ü"/>
            </a:pPr>
            <a:r>
              <a:rPr lang="uk-UA" altLang="ru-RU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Органолептична оцінка</a:t>
            </a:r>
            <a:r>
              <a:rPr lang="en-US" altLang="ru-RU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(</a:t>
            </a:r>
            <a:r>
              <a:rPr lang="ru-RU" altLang="ru-RU" sz="24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зовні</a:t>
            </a:r>
            <a:r>
              <a:rPr lang="uk-UA" altLang="ru-RU" sz="24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шній</a:t>
            </a:r>
            <a:r>
              <a:rPr lang="uk-UA" altLang="ru-RU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 вигляд, колір, запах, пружність)</a:t>
            </a:r>
          </a:p>
          <a:p>
            <a:pPr>
              <a:buClrTx/>
              <a:buSzTx/>
              <a:buFont typeface="Wingdings" panose="05000000000000000000" pitchFamily="2" charset="2"/>
              <a:buChar char="ü"/>
            </a:pPr>
            <a:r>
              <a:rPr lang="uk-UA" altLang="ru-RU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Температура  </a:t>
            </a:r>
          </a:p>
          <a:p>
            <a:pPr>
              <a:buClrTx/>
              <a:buSzTx/>
              <a:buFont typeface="Wingdings" panose="05000000000000000000" pitchFamily="2" charset="2"/>
              <a:buChar char="ü"/>
            </a:pPr>
            <a:r>
              <a:rPr lang="uk-UA" altLang="ru-RU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Вологість</a:t>
            </a:r>
          </a:p>
          <a:p>
            <a:pPr>
              <a:buClrTx/>
              <a:buSzTx/>
              <a:buFont typeface="Wingdings" panose="05000000000000000000" pitchFamily="2" charset="2"/>
              <a:buChar char="ü"/>
            </a:pPr>
            <a:r>
              <a:rPr lang="uk-UA" altLang="ru-RU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Масова частка жиру</a:t>
            </a:r>
          </a:p>
          <a:p>
            <a:pPr>
              <a:buClrTx/>
              <a:buSzTx/>
              <a:buFont typeface="Wingdings" panose="05000000000000000000" pitchFamily="2" charset="2"/>
              <a:buChar char="ü"/>
            </a:pPr>
            <a:r>
              <a:rPr lang="uk-UA" altLang="ru-RU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Масова частка білка</a:t>
            </a:r>
          </a:p>
          <a:p>
            <a:pPr>
              <a:buClrTx/>
              <a:buSzTx/>
              <a:buFont typeface="Wingdings" panose="05000000000000000000" pitchFamily="2" charset="2"/>
              <a:buChar char="ü"/>
            </a:pPr>
            <a:r>
              <a:rPr lang="uk-UA" altLang="ru-RU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Масова частка нітриту</a:t>
            </a:r>
          </a:p>
          <a:p>
            <a:pPr>
              <a:buClrTx/>
              <a:buSzTx/>
              <a:buFont typeface="Wingdings" panose="05000000000000000000" pitchFamily="2" charset="2"/>
              <a:buChar char="ü"/>
            </a:pPr>
            <a:r>
              <a:rPr lang="uk-UA" altLang="ru-RU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Масова частка хлориду натрію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887" y="3198089"/>
            <a:ext cx="5138056" cy="342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47636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227" y="160255"/>
            <a:ext cx="8686800" cy="1000108"/>
          </a:xfrm>
        </p:spPr>
        <p:txBody>
          <a:bodyPr/>
          <a:lstStyle/>
          <a:p>
            <a:pPr algn="ctr">
              <a:defRPr/>
            </a:pPr>
            <a:r>
              <a:rPr lang="uk-UA" altLang="ru-RU" b="1" dirty="0">
                <a:solidFill>
                  <a:srgbClr val="0000CC"/>
                </a:solidFill>
              </a:rPr>
              <a:t> МЕТОДИ</a:t>
            </a:r>
            <a:r>
              <a:rPr lang="en-US" altLang="ru-RU" b="1" dirty="0">
                <a:solidFill>
                  <a:srgbClr val="0000CC"/>
                </a:solidFill>
              </a:rPr>
              <a:t> </a:t>
            </a:r>
            <a:r>
              <a:rPr lang="uk-UA" altLang="ru-RU" b="1" dirty="0">
                <a:solidFill>
                  <a:srgbClr val="0000CC"/>
                </a:solidFill>
              </a:rPr>
              <a:t>АНАЛІЗУ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77709" y="1382486"/>
            <a:ext cx="11407836" cy="48642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altLang="ru-RU" sz="2400" b="1" dirty="0"/>
              <a:t>   ДСТУ  </a:t>
            </a:r>
            <a:r>
              <a:rPr lang="en-US" altLang="ru-RU" sz="2400" b="1" dirty="0"/>
              <a:t>ISO 937:2005</a:t>
            </a:r>
            <a:r>
              <a:rPr lang="uk-UA" altLang="ru-RU" sz="2400" b="1" dirty="0"/>
              <a:t> </a:t>
            </a:r>
            <a:r>
              <a:rPr lang="uk-UA" altLang="ru-RU" sz="2400" b="1" dirty="0" err="1"/>
              <a:t>М’яс</a:t>
            </a:r>
            <a:r>
              <a:rPr lang="ru-RU" altLang="ru-RU" sz="2400" b="1" dirty="0"/>
              <a:t>о та </a:t>
            </a:r>
            <a:r>
              <a:rPr lang="uk-UA" altLang="ru-RU" sz="2400" b="1" dirty="0"/>
              <a:t>м’ясні продукти</a:t>
            </a:r>
            <a:r>
              <a:rPr lang="ru-RU" altLang="ru-RU" sz="2400" b="1" dirty="0"/>
              <a:t>. Визначення </a:t>
            </a:r>
            <a:r>
              <a:rPr lang="uk-UA" altLang="ru-RU" sz="2400" b="1" dirty="0"/>
              <a:t>вмісту</a:t>
            </a:r>
            <a:r>
              <a:rPr lang="ru-RU" altLang="ru-RU" sz="2400" b="1" dirty="0"/>
              <a:t> азоту </a:t>
            </a:r>
            <a:r>
              <a:rPr lang="uk-UA" altLang="ru-RU" sz="2400" b="1" dirty="0"/>
              <a:t>(контрольний </a:t>
            </a:r>
            <a:r>
              <a:rPr lang="ru-RU" altLang="ru-RU" sz="2400" b="1" dirty="0"/>
              <a:t>метод);</a:t>
            </a:r>
            <a:endParaRPr lang="en-US" altLang="ru-RU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sz="2400" b="1" dirty="0"/>
              <a:t>   ДСТУ  </a:t>
            </a:r>
            <a:r>
              <a:rPr lang="en-US" altLang="ru-RU" sz="2400" b="1" dirty="0"/>
              <a:t>ISO 1442:2005</a:t>
            </a:r>
            <a:r>
              <a:rPr lang="uk-UA" altLang="ru-RU" sz="2400" b="1" dirty="0"/>
              <a:t> М’ясо та м’ясні продукти</a:t>
            </a:r>
            <a:r>
              <a:rPr lang="ru-RU" altLang="ru-RU" sz="2400" b="1" dirty="0"/>
              <a:t>. Метод визначення </a:t>
            </a:r>
            <a:r>
              <a:rPr lang="uk-UA" altLang="ru-RU" sz="2400" b="1" dirty="0"/>
              <a:t>загального вмісту вологи (контрольний </a:t>
            </a:r>
            <a:r>
              <a:rPr lang="ru-RU" altLang="ru-RU" sz="2400" b="1" dirty="0"/>
              <a:t>метод);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sz="2400" b="1" dirty="0"/>
              <a:t>   ДСТУ  </a:t>
            </a:r>
            <a:r>
              <a:rPr lang="en-US" altLang="ru-RU" sz="2400" b="1" dirty="0"/>
              <a:t>ISO 1443:2005</a:t>
            </a:r>
            <a:r>
              <a:rPr lang="uk-UA" altLang="ru-RU" sz="2400" b="1" dirty="0"/>
              <a:t> М’ясо та м’ясні продукти. Метод визначення загального вмісту</a:t>
            </a:r>
            <a:r>
              <a:rPr lang="ru-RU" altLang="ru-RU" sz="2400" b="1" dirty="0"/>
              <a:t> жиру ;</a:t>
            </a:r>
            <a:endParaRPr lang="uk-UA" altLang="ru-RU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 b="1" dirty="0"/>
              <a:t>    ДСТУ  </a:t>
            </a:r>
            <a:r>
              <a:rPr lang="en-US" altLang="ru-RU" sz="2400" b="1" dirty="0"/>
              <a:t>ISO 2917:2001</a:t>
            </a:r>
            <a:r>
              <a:rPr lang="uk-UA" altLang="ru-RU" sz="2400" b="1" dirty="0"/>
              <a:t> М’ясо та м’ясні продукти</a:t>
            </a:r>
            <a:r>
              <a:rPr lang="ru-RU" altLang="ru-RU" sz="2400" b="1" dirty="0"/>
              <a:t>. Визначення </a:t>
            </a:r>
            <a:r>
              <a:rPr lang="ru-RU" altLang="ru-RU" sz="2400" b="1" dirty="0" err="1"/>
              <a:t>pH</a:t>
            </a:r>
            <a:r>
              <a:rPr lang="ru-RU" altLang="ru-RU" sz="2400" b="1" dirty="0"/>
              <a:t> (</a:t>
            </a:r>
            <a:r>
              <a:rPr lang="uk-UA" altLang="ru-RU" sz="2400" b="1" dirty="0"/>
              <a:t>контрольний</a:t>
            </a:r>
            <a:r>
              <a:rPr lang="ru-RU" altLang="ru-RU" sz="2400" b="1" dirty="0"/>
              <a:t> метод</a:t>
            </a:r>
            <a:r>
              <a:rPr lang="uk-UA" altLang="ru-RU" sz="2400" b="1" dirty="0"/>
              <a:t> 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 b="1" dirty="0"/>
              <a:t>    ДСТУ  </a:t>
            </a:r>
            <a:r>
              <a:rPr lang="en-US" altLang="ru-RU" sz="2400" b="1" dirty="0"/>
              <a:t>ISO 1841-1:2004</a:t>
            </a:r>
            <a:r>
              <a:rPr lang="uk-UA" altLang="ru-RU" sz="2400" b="1" dirty="0"/>
              <a:t> М’ясо та м’ясні продукти. Визначення вмісту хлоридів. Частина 1. Метод </a:t>
            </a:r>
            <a:r>
              <a:rPr lang="uk-UA" altLang="ru-RU" sz="2400" b="1" dirty="0" err="1"/>
              <a:t>Волхарда</a:t>
            </a:r>
            <a:r>
              <a:rPr lang="uk-UA" altLang="ru-RU" sz="2400" b="1" dirty="0"/>
              <a:t> </a:t>
            </a:r>
            <a:r>
              <a:rPr lang="ru-RU" altLang="ru-RU" sz="2400" b="1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sz="2400" b="1" dirty="0" smtClean="0"/>
              <a:t>ДСТУ</a:t>
            </a:r>
            <a:r>
              <a:rPr lang="ru-RU" altLang="ru-RU" sz="2400" b="1" dirty="0" smtClean="0"/>
              <a:t>  </a:t>
            </a:r>
            <a:r>
              <a:rPr lang="en-US" altLang="ru-RU" sz="2400" b="1" dirty="0"/>
              <a:t>ISO </a:t>
            </a:r>
            <a:r>
              <a:rPr lang="uk-UA" altLang="ru-RU" sz="2400" b="1" dirty="0"/>
              <a:t> 8968-1:2005 Визначення вмісту азоту. Частина 1. Метод </a:t>
            </a:r>
            <a:r>
              <a:rPr lang="uk-UA" altLang="ru-RU" sz="2400" b="1" dirty="0" smtClean="0"/>
              <a:t>К</a:t>
            </a:r>
            <a:r>
              <a:rPr lang="en-US" altLang="ru-RU" sz="2400" b="1" dirty="0" smtClean="0"/>
              <a:t>’</a:t>
            </a:r>
            <a:r>
              <a:rPr lang="uk-UA" altLang="ru-RU" sz="2400" b="1" dirty="0" err="1" smtClean="0"/>
              <a:t>єльдаля</a:t>
            </a:r>
            <a:endParaRPr lang="uk-UA" altLang="ru-RU" sz="2400" b="1" dirty="0"/>
          </a:p>
          <a:p>
            <a:pPr>
              <a:buFont typeface="Wingdings" panose="05000000000000000000" pitchFamily="2" charset="2"/>
              <a:buChar char="ü"/>
            </a:pP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792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1837</Words>
  <Application>Microsoft Office PowerPoint</Application>
  <PresentationFormat>Широкоэкранный</PresentationFormat>
  <Paragraphs>185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Wingdings 2</vt:lpstr>
      <vt:lpstr>Тема Office</vt:lpstr>
      <vt:lpstr>Презентация PowerPoint</vt:lpstr>
      <vt:lpstr>ДЛЯ ЧОГО ПОТРІБНИЙ КОНТРОЛЬ ЯКОСТІ ПРОДУКЦІЇ?</vt:lpstr>
      <vt:lpstr>Презентация PowerPoint</vt:lpstr>
      <vt:lpstr>Презентация PowerPoint</vt:lpstr>
      <vt:lpstr>Презентация PowerPoint</vt:lpstr>
      <vt:lpstr>Презентация PowerPoint</vt:lpstr>
      <vt:lpstr>БАЗОВІ ДОКУМЕНТИ УКРАЇНИ, ЩО РЕГЛАМЕНТУЮТЬ ВИМОГИ ДО ЯКОСТІ ТА БЕЗПЕКИ ХАРЧОВОЇ ПРОДУКЦІЇ</vt:lpstr>
      <vt:lpstr>Показники якості продуктів харчування</vt:lpstr>
      <vt:lpstr> МЕТОДИ АНАЛІЗУ</vt:lpstr>
      <vt:lpstr>Презентация PowerPoint</vt:lpstr>
      <vt:lpstr>Презентация PowerPoint</vt:lpstr>
      <vt:lpstr>Презентация PowerPoint</vt:lpstr>
      <vt:lpstr>Презентация PowerPoint</vt:lpstr>
      <vt:lpstr>Визначення вмісту азоту у м’ясі та м’ясних продуктах згідно ДСТУ  ІSO 937:2005</vt:lpstr>
      <vt:lpstr>Визначення вмісту азоту у м’ясі та м’ясних продуктах згідно ДСТУ  ІSO 937:2005</vt:lpstr>
      <vt:lpstr>Визначення вмісту азоту у м’ясі та м’ясних продуктах згідно ДСТУ  ІSO 937:2005</vt:lpstr>
      <vt:lpstr> мінералізація зразку</vt:lpstr>
      <vt:lpstr>Відгонка аміаку та титрування</vt:lpstr>
      <vt:lpstr>Визначення вмісту азоту у м’ясі та м’ясних продуктах згідно ДСТУ  ІSO 937:2005</vt:lpstr>
      <vt:lpstr>ВИЗНАЧЕННЯ ВМІСТУ ВОЛОГИ У М’ЯСІ ТА М’ЯСНИХ ПРОДУКТАХ згідно ДСТУ ISO 1442:2005</vt:lpstr>
      <vt:lpstr>ВИЗНАЧЕННЯ ВМІСТУ ВОЛОГИ У М’ЯСІ ТА М’ЯСНИХ ПРОДУКТАХ згідно ДСТУ ISO 1442:2005</vt:lpstr>
      <vt:lpstr>ВИЗНАЧЕННЯ ВМІСТУ ВОЛОГИ У М’ЯСІ ТА М’ЯСНИХ ПРОДУКТАХ згідно ДСТУ ISO 1442:2005</vt:lpstr>
      <vt:lpstr>ВИЗНАЧЕННЯ ВМІСТУ ВОЛОГИ У М’ЯСІ ТА М’ЯСНИХ ПРОДУКТАХ згідно ДСТУ ISO 1442:2005</vt:lpstr>
      <vt:lpstr>ВИЗНАЧАННЯ рН У М’ЯСІ ТА М’ЯСНИХ ПРОДУКТАХ  згідно ДСТУ ISO 2917:2001</vt:lpstr>
      <vt:lpstr>ВИЗНАЧАННЯ рН У М’ЯСІ ТА М’ЯСНИХ ПРОДУКТАХ  згідно ДСТУ ISO 2917:2001</vt:lpstr>
      <vt:lpstr>ВИЗНАЧАННЯ рН У М’ЯСІ ТА М’ЯСНИХ ПРОДУКТАХ  згідно ДСТУ ISO 2917:2001</vt:lpstr>
      <vt:lpstr>ВИЗНАЧАННЯ рН. Буферні розчини для калібрування рН-метрів:</vt:lpstr>
      <vt:lpstr>ВИЗНАЧАННЯ рН У М’ЯСІ ТА М’ЯСНИХ ПРОДУКТАХ  згідно ДСТУ ISO 2917:2001</vt:lpstr>
      <vt:lpstr>ВИЗНАЧАННЯ рН У М’ЯСІ ТА М’ЯСНИХ ПРОДУКТАХ  згідно ДСТУ ISO 2917:2001</vt:lpstr>
      <vt:lpstr>ВИЗНАЧАННЯ рН У М’ЯСІ ТА М’ЯСНИХ ПРОДУКТАХ  згідно ДСТУ ISO 2917:2001</vt:lpstr>
      <vt:lpstr>Визначення рН м’яса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аналізу хімічних компонентів харчових продуктів та кормів</dc:title>
  <dc:creator>Пользователь</dc:creator>
  <cp:lastModifiedBy>Пользователь</cp:lastModifiedBy>
  <cp:revision>54</cp:revision>
  <dcterms:created xsi:type="dcterms:W3CDTF">2024-09-19T19:51:52Z</dcterms:created>
  <dcterms:modified xsi:type="dcterms:W3CDTF">2024-09-25T18:29:20Z</dcterms:modified>
</cp:coreProperties>
</file>