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1895" r:id="rId2"/>
    <p:sldId id="1932" r:id="rId3"/>
    <p:sldId id="1883" r:id="rId4"/>
    <p:sldId id="1936" r:id="rId5"/>
    <p:sldId id="1938" r:id="rId6"/>
    <p:sldId id="1939" r:id="rId7"/>
    <p:sldId id="1935" r:id="rId8"/>
    <p:sldId id="1937" r:id="rId9"/>
    <p:sldId id="1940" r:id="rId10"/>
    <p:sldId id="1941" r:id="rId11"/>
    <p:sldId id="1884" r:id="rId12"/>
    <p:sldId id="1841" r:id="rId13"/>
    <p:sldId id="1885" r:id="rId14"/>
    <p:sldId id="1933" r:id="rId15"/>
    <p:sldId id="1934" r:id="rId16"/>
    <p:sldId id="1832" r:id="rId17"/>
    <p:sldId id="1896" r:id="rId18"/>
    <p:sldId id="1770" r:id="rId19"/>
    <p:sldId id="1771" r:id="rId20"/>
    <p:sldId id="1772" r:id="rId21"/>
    <p:sldId id="188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92CD"/>
    <a:srgbClr val="084F7F"/>
    <a:srgbClr val="FFB100"/>
    <a:srgbClr val="7AFF04"/>
    <a:srgbClr val="97E025"/>
    <a:srgbClr val="0091D0"/>
    <a:srgbClr val="FF483A"/>
    <a:srgbClr val="595959"/>
    <a:srgbClr val="CE9A00"/>
    <a:srgbClr val="C0A5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07"/>
    <p:restoredTop sz="94683"/>
  </p:normalViewPr>
  <p:slideViewPr>
    <p:cSldViewPr snapToGrid="0" snapToObjects="1">
      <p:cViewPr varScale="1">
        <p:scale>
          <a:sx n="69" d="100"/>
          <a:sy n="69" d="100"/>
        </p:scale>
        <p:origin x="-49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E7FF89-5D02-4499-A3B1-5B53C39B0A7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B2E16C-668A-496F-9EFA-7220330F4BBC}">
      <dgm:prSet phldrT="[Текст]" custT="1"/>
      <dgm:spPr/>
      <dgm:t>
        <a:bodyPr/>
        <a:lstStyle/>
        <a:p>
          <a:r>
            <a:rPr lang="uk-UA" sz="2000" dirty="0" smtClean="0">
              <a:latin typeface="ALS Sector Regular" pitchFamily="50" charset="0"/>
              <a:cs typeface="ALS Sector Regular" pitchFamily="50" charset="0"/>
            </a:rPr>
            <a:t>"зовнішня територія": характер місця проживання; рівень загальних знань, реклама, інформація в ЗМІ, чутки; характер спільноти у місці проживання</a:t>
          </a:r>
          <a:endParaRPr lang="ru-RU" sz="2000" dirty="0"/>
        </a:p>
      </dgm:t>
    </dgm:pt>
    <dgm:pt modelId="{C44AF4E7-9C70-4A5E-8050-BB4E898D67A8}" type="parTrans" cxnId="{77FD26CE-AE6B-474E-B29C-696773D64148}">
      <dgm:prSet/>
      <dgm:spPr/>
      <dgm:t>
        <a:bodyPr/>
        <a:lstStyle/>
        <a:p>
          <a:endParaRPr lang="ru-RU" sz="2000"/>
        </a:p>
      </dgm:t>
    </dgm:pt>
    <dgm:pt modelId="{215BFC6A-4F4E-4078-AD56-A9424D41812F}" type="sibTrans" cxnId="{77FD26CE-AE6B-474E-B29C-696773D64148}">
      <dgm:prSet/>
      <dgm:spPr/>
      <dgm:t>
        <a:bodyPr/>
        <a:lstStyle/>
        <a:p>
          <a:endParaRPr lang="ru-RU" sz="2000"/>
        </a:p>
      </dgm:t>
    </dgm:pt>
    <dgm:pt modelId="{14DBB680-DF13-44D5-B34D-D02F6273D693}">
      <dgm:prSet phldrT="[Текст]" custT="1"/>
      <dgm:spPr/>
      <dgm:t>
        <a:bodyPr/>
        <a:lstStyle/>
        <a:p>
          <a:r>
            <a:rPr lang="uk-UA" sz="2000" dirty="0" smtClean="0">
              <a:latin typeface="ALS Sector Regular" pitchFamily="50" charset="0"/>
              <a:cs typeface="ALS Sector Regular" pitchFamily="50" charset="0"/>
            </a:rPr>
            <a:t>"внутрішня територія": середовище рідної домівки; індивідуальні риси особистості</a:t>
          </a:r>
          <a:endParaRPr lang="ru-RU" sz="2000" dirty="0"/>
        </a:p>
      </dgm:t>
    </dgm:pt>
    <dgm:pt modelId="{ABD54335-2D16-46BA-829C-F139BE0D532B}" type="parTrans" cxnId="{0A8D7DA0-E518-44E7-A826-92951B855AAF}">
      <dgm:prSet/>
      <dgm:spPr/>
      <dgm:t>
        <a:bodyPr/>
        <a:lstStyle/>
        <a:p>
          <a:endParaRPr lang="ru-RU" sz="2000"/>
        </a:p>
      </dgm:t>
    </dgm:pt>
    <dgm:pt modelId="{3BCC8BC6-EA84-4AD7-8E89-95D409102FDB}" type="sibTrans" cxnId="{0A8D7DA0-E518-44E7-A826-92951B855AAF}">
      <dgm:prSet/>
      <dgm:spPr/>
      <dgm:t>
        <a:bodyPr/>
        <a:lstStyle/>
        <a:p>
          <a:endParaRPr lang="ru-RU" sz="2000"/>
        </a:p>
      </dgm:t>
    </dgm:pt>
    <dgm:pt modelId="{25F7734F-5F01-4E39-B589-9C2A07FAD6A1}">
      <dgm:prSet phldrT="[Текст]" custT="1"/>
      <dgm:spPr/>
      <dgm:t>
        <a:bodyPr/>
        <a:lstStyle/>
        <a:p>
          <a:r>
            <a:rPr lang="uk-UA" sz="2000" dirty="0" smtClean="0">
              <a:latin typeface="ALS Sector Regular" pitchFamily="50" charset="0"/>
              <a:cs typeface="ALS Sector Regular" pitchFamily="50" charset="0"/>
            </a:rPr>
            <a:t>рівень "туристичної освіченості"</a:t>
          </a:r>
          <a:endParaRPr lang="ru-RU" sz="2000" dirty="0"/>
        </a:p>
      </dgm:t>
    </dgm:pt>
    <dgm:pt modelId="{0CA04473-4B66-4151-81B3-CB294C51E546}" type="parTrans" cxnId="{A3F32B44-58B3-4FD7-8C29-32DE1B968F19}">
      <dgm:prSet/>
      <dgm:spPr/>
      <dgm:t>
        <a:bodyPr/>
        <a:lstStyle/>
        <a:p>
          <a:endParaRPr lang="ru-RU" sz="2000"/>
        </a:p>
      </dgm:t>
    </dgm:pt>
    <dgm:pt modelId="{616D0E28-DDF8-499B-849E-5F1A4F2E86F7}" type="sibTrans" cxnId="{A3F32B44-58B3-4FD7-8C29-32DE1B968F19}">
      <dgm:prSet/>
      <dgm:spPr/>
      <dgm:t>
        <a:bodyPr/>
        <a:lstStyle/>
        <a:p>
          <a:endParaRPr lang="ru-RU" sz="2000"/>
        </a:p>
      </dgm:t>
    </dgm:pt>
    <dgm:pt modelId="{D39D712D-C807-441C-93B7-0F389D369F16}">
      <dgm:prSet custT="1"/>
      <dgm:spPr/>
      <dgm:t>
        <a:bodyPr/>
        <a:lstStyle/>
        <a:p>
          <a:r>
            <a:rPr lang="uk-UA" sz="2000" dirty="0" smtClean="0">
              <a:latin typeface="ALS Sector Regular" pitchFamily="50" charset="0"/>
              <a:cs typeface="ALS Sector Regular" pitchFamily="50" charset="0"/>
            </a:rPr>
            <a:t>туристична біографія</a:t>
          </a:r>
          <a:endParaRPr lang="ru-RU" sz="2000" dirty="0"/>
        </a:p>
      </dgm:t>
    </dgm:pt>
    <dgm:pt modelId="{9E0F025F-B205-4F68-8A75-298689C542E2}" type="parTrans" cxnId="{43DDE7D6-006B-4220-93A9-11602352A18E}">
      <dgm:prSet/>
      <dgm:spPr/>
      <dgm:t>
        <a:bodyPr/>
        <a:lstStyle/>
        <a:p>
          <a:endParaRPr lang="ru-RU" sz="2000"/>
        </a:p>
      </dgm:t>
    </dgm:pt>
    <dgm:pt modelId="{B7FB4F52-7AF1-458A-93ED-0A6CB41A5EB5}" type="sibTrans" cxnId="{43DDE7D6-006B-4220-93A9-11602352A18E}">
      <dgm:prSet/>
      <dgm:spPr/>
      <dgm:t>
        <a:bodyPr/>
        <a:lstStyle/>
        <a:p>
          <a:endParaRPr lang="ru-RU" sz="2000"/>
        </a:p>
      </dgm:t>
    </dgm:pt>
    <dgm:pt modelId="{804926E6-89E1-4F22-BB74-62C151DCC1E9}" type="pres">
      <dgm:prSet presAssocID="{F6E7FF89-5D02-4499-A3B1-5B53C39B0A7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9796CDC-6505-405C-B605-EA92EA538067}" type="pres">
      <dgm:prSet presAssocID="{F6E7FF89-5D02-4499-A3B1-5B53C39B0A70}" presName="Name1" presStyleCnt="0"/>
      <dgm:spPr/>
    </dgm:pt>
    <dgm:pt modelId="{0CE52E96-CE43-4FC7-92BE-D57AFB1E59E7}" type="pres">
      <dgm:prSet presAssocID="{F6E7FF89-5D02-4499-A3B1-5B53C39B0A70}" presName="cycle" presStyleCnt="0"/>
      <dgm:spPr/>
    </dgm:pt>
    <dgm:pt modelId="{0F2DCDCF-755D-4CF1-8AB2-2DDB3FE551A4}" type="pres">
      <dgm:prSet presAssocID="{F6E7FF89-5D02-4499-A3B1-5B53C39B0A70}" presName="srcNode" presStyleLbl="node1" presStyleIdx="0" presStyleCnt="4"/>
      <dgm:spPr/>
    </dgm:pt>
    <dgm:pt modelId="{B214F41F-7B33-4CF4-AA16-3F8C66AF3B60}" type="pres">
      <dgm:prSet presAssocID="{F6E7FF89-5D02-4499-A3B1-5B53C39B0A70}" presName="conn" presStyleLbl="parChTrans1D2" presStyleIdx="0" presStyleCnt="1"/>
      <dgm:spPr/>
      <dgm:t>
        <a:bodyPr/>
        <a:lstStyle/>
        <a:p>
          <a:endParaRPr lang="ru-RU"/>
        </a:p>
      </dgm:t>
    </dgm:pt>
    <dgm:pt modelId="{6A7BDA16-083F-45DB-A8E5-17FBB286305D}" type="pres">
      <dgm:prSet presAssocID="{F6E7FF89-5D02-4499-A3B1-5B53C39B0A70}" presName="extraNode" presStyleLbl="node1" presStyleIdx="0" presStyleCnt="4"/>
      <dgm:spPr/>
    </dgm:pt>
    <dgm:pt modelId="{E7A82E9A-DB69-42EF-B585-E2B367D15B47}" type="pres">
      <dgm:prSet presAssocID="{F6E7FF89-5D02-4499-A3B1-5B53C39B0A70}" presName="dstNode" presStyleLbl="node1" presStyleIdx="0" presStyleCnt="4"/>
      <dgm:spPr/>
    </dgm:pt>
    <dgm:pt modelId="{A9EACD6D-3B25-4109-90BA-6681B64AA8A2}" type="pres">
      <dgm:prSet presAssocID="{A5B2E16C-668A-496F-9EFA-7220330F4BBC}" presName="text_1" presStyleLbl="node1" presStyleIdx="0" presStyleCnt="4" custScaleY="121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69C922-BEBF-4B09-927A-F959C9682716}" type="pres">
      <dgm:prSet presAssocID="{A5B2E16C-668A-496F-9EFA-7220330F4BBC}" presName="accent_1" presStyleCnt="0"/>
      <dgm:spPr/>
    </dgm:pt>
    <dgm:pt modelId="{0842F983-087D-4C5D-9D4A-6D5E7198D1CF}" type="pres">
      <dgm:prSet presAssocID="{A5B2E16C-668A-496F-9EFA-7220330F4BBC}" presName="accentRepeatNode" presStyleLbl="solidFgAcc1" presStyleIdx="0" presStyleCnt="4"/>
      <dgm:spPr/>
    </dgm:pt>
    <dgm:pt modelId="{6C7D117A-B07B-4F55-A3B3-BE5D730FA542}" type="pres">
      <dgm:prSet presAssocID="{14DBB680-DF13-44D5-B34D-D02F6273D693}" presName="text_2" presStyleLbl="node1" presStyleIdx="1" presStyleCnt="4" custScaleY="121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D4A76-1D5C-4D75-B7A0-0F524AA059E4}" type="pres">
      <dgm:prSet presAssocID="{14DBB680-DF13-44D5-B34D-D02F6273D693}" presName="accent_2" presStyleCnt="0"/>
      <dgm:spPr/>
    </dgm:pt>
    <dgm:pt modelId="{6F7F8095-5BDB-403B-A14F-36B2BDD43FB5}" type="pres">
      <dgm:prSet presAssocID="{14DBB680-DF13-44D5-B34D-D02F6273D693}" presName="accentRepeatNode" presStyleLbl="solidFgAcc1" presStyleIdx="1" presStyleCnt="4"/>
      <dgm:spPr/>
    </dgm:pt>
    <dgm:pt modelId="{C3E48A87-D446-4E8F-8A7B-573C7F5B27DC}" type="pres">
      <dgm:prSet presAssocID="{25F7734F-5F01-4E39-B589-9C2A07FAD6A1}" presName="text_3" presStyleLbl="node1" presStyleIdx="2" presStyleCnt="4" custScaleY="121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A7443D-FF3B-46D4-87DD-D119246CCDD2}" type="pres">
      <dgm:prSet presAssocID="{25F7734F-5F01-4E39-B589-9C2A07FAD6A1}" presName="accent_3" presStyleCnt="0"/>
      <dgm:spPr/>
    </dgm:pt>
    <dgm:pt modelId="{B401108D-E6A4-4CED-B871-F84CE4952A0D}" type="pres">
      <dgm:prSet presAssocID="{25F7734F-5F01-4E39-B589-9C2A07FAD6A1}" presName="accentRepeatNode" presStyleLbl="solidFgAcc1" presStyleIdx="2" presStyleCnt="4"/>
      <dgm:spPr/>
    </dgm:pt>
    <dgm:pt modelId="{22AED0C7-BC86-4674-9EEF-640BDF33699A}" type="pres">
      <dgm:prSet presAssocID="{D39D712D-C807-441C-93B7-0F389D369F16}" presName="text_4" presStyleLbl="node1" presStyleIdx="3" presStyleCnt="4" custScaleY="121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2B9E8-AB28-4DB8-AEA1-6F8C892F84BC}" type="pres">
      <dgm:prSet presAssocID="{D39D712D-C807-441C-93B7-0F389D369F16}" presName="accent_4" presStyleCnt="0"/>
      <dgm:spPr/>
    </dgm:pt>
    <dgm:pt modelId="{2165A05D-7BAB-4EDD-856D-3C897C327843}" type="pres">
      <dgm:prSet presAssocID="{D39D712D-C807-441C-93B7-0F389D369F16}" presName="accentRepeatNode" presStyleLbl="solidFgAcc1" presStyleIdx="3" presStyleCnt="4"/>
      <dgm:spPr/>
    </dgm:pt>
  </dgm:ptLst>
  <dgm:cxnLst>
    <dgm:cxn modelId="{4F4055CF-AB2F-40B4-955D-FDA692C7865C}" type="presOf" srcId="{D39D712D-C807-441C-93B7-0F389D369F16}" destId="{22AED0C7-BC86-4674-9EEF-640BDF33699A}" srcOrd="0" destOrd="0" presId="urn:microsoft.com/office/officeart/2008/layout/VerticalCurvedList"/>
    <dgm:cxn modelId="{0A8D7DA0-E518-44E7-A826-92951B855AAF}" srcId="{F6E7FF89-5D02-4499-A3B1-5B53C39B0A70}" destId="{14DBB680-DF13-44D5-B34D-D02F6273D693}" srcOrd="1" destOrd="0" parTransId="{ABD54335-2D16-46BA-829C-F139BE0D532B}" sibTransId="{3BCC8BC6-EA84-4AD7-8E89-95D409102FDB}"/>
    <dgm:cxn modelId="{43DDE7D6-006B-4220-93A9-11602352A18E}" srcId="{F6E7FF89-5D02-4499-A3B1-5B53C39B0A70}" destId="{D39D712D-C807-441C-93B7-0F389D369F16}" srcOrd="3" destOrd="0" parTransId="{9E0F025F-B205-4F68-8A75-298689C542E2}" sibTransId="{B7FB4F52-7AF1-458A-93ED-0A6CB41A5EB5}"/>
    <dgm:cxn modelId="{0C14F256-B36A-4F3B-87AF-62EB6E7C3B6F}" type="presOf" srcId="{215BFC6A-4F4E-4078-AD56-A9424D41812F}" destId="{B214F41F-7B33-4CF4-AA16-3F8C66AF3B60}" srcOrd="0" destOrd="0" presId="urn:microsoft.com/office/officeart/2008/layout/VerticalCurvedList"/>
    <dgm:cxn modelId="{77FD26CE-AE6B-474E-B29C-696773D64148}" srcId="{F6E7FF89-5D02-4499-A3B1-5B53C39B0A70}" destId="{A5B2E16C-668A-496F-9EFA-7220330F4BBC}" srcOrd="0" destOrd="0" parTransId="{C44AF4E7-9C70-4A5E-8050-BB4E898D67A8}" sibTransId="{215BFC6A-4F4E-4078-AD56-A9424D41812F}"/>
    <dgm:cxn modelId="{0CBCAD8E-401D-4F3C-A43F-9FB1CC7253D2}" type="presOf" srcId="{14DBB680-DF13-44D5-B34D-D02F6273D693}" destId="{6C7D117A-B07B-4F55-A3B3-BE5D730FA542}" srcOrd="0" destOrd="0" presId="urn:microsoft.com/office/officeart/2008/layout/VerticalCurvedList"/>
    <dgm:cxn modelId="{4F42F573-FA33-41C2-976E-99C08FE02838}" type="presOf" srcId="{F6E7FF89-5D02-4499-A3B1-5B53C39B0A70}" destId="{804926E6-89E1-4F22-BB74-62C151DCC1E9}" srcOrd="0" destOrd="0" presId="urn:microsoft.com/office/officeart/2008/layout/VerticalCurvedList"/>
    <dgm:cxn modelId="{D13BE1F5-653F-458F-A629-EF57E13ACA65}" type="presOf" srcId="{25F7734F-5F01-4E39-B589-9C2A07FAD6A1}" destId="{C3E48A87-D446-4E8F-8A7B-573C7F5B27DC}" srcOrd="0" destOrd="0" presId="urn:microsoft.com/office/officeart/2008/layout/VerticalCurvedList"/>
    <dgm:cxn modelId="{A3F32B44-58B3-4FD7-8C29-32DE1B968F19}" srcId="{F6E7FF89-5D02-4499-A3B1-5B53C39B0A70}" destId="{25F7734F-5F01-4E39-B589-9C2A07FAD6A1}" srcOrd="2" destOrd="0" parTransId="{0CA04473-4B66-4151-81B3-CB294C51E546}" sibTransId="{616D0E28-DDF8-499B-849E-5F1A4F2E86F7}"/>
    <dgm:cxn modelId="{BA485B03-B8A4-4F6D-BB9C-A5370FBE54DE}" type="presOf" srcId="{A5B2E16C-668A-496F-9EFA-7220330F4BBC}" destId="{A9EACD6D-3B25-4109-90BA-6681B64AA8A2}" srcOrd="0" destOrd="0" presId="urn:microsoft.com/office/officeart/2008/layout/VerticalCurvedList"/>
    <dgm:cxn modelId="{20592007-BF1D-4D6B-B99E-EE1BA0C3348D}" type="presParOf" srcId="{804926E6-89E1-4F22-BB74-62C151DCC1E9}" destId="{39796CDC-6505-405C-B605-EA92EA538067}" srcOrd="0" destOrd="0" presId="urn:microsoft.com/office/officeart/2008/layout/VerticalCurvedList"/>
    <dgm:cxn modelId="{871C4EC8-ABE5-42E7-B9AB-87872C6C241A}" type="presParOf" srcId="{39796CDC-6505-405C-B605-EA92EA538067}" destId="{0CE52E96-CE43-4FC7-92BE-D57AFB1E59E7}" srcOrd="0" destOrd="0" presId="urn:microsoft.com/office/officeart/2008/layout/VerticalCurvedList"/>
    <dgm:cxn modelId="{0358C99B-AF36-4EE7-8E43-E2E9E5C3C713}" type="presParOf" srcId="{0CE52E96-CE43-4FC7-92BE-D57AFB1E59E7}" destId="{0F2DCDCF-755D-4CF1-8AB2-2DDB3FE551A4}" srcOrd="0" destOrd="0" presId="urn:microsoft.com/office/officeart/2008/layout/VerticalCurvedList"/>
    <dgm:cxn modelId="{B869CD58-43F7-45C9-9145-F80BF04C7449}" type="presParOf" srcId="{0CE52E96-CE43-4FC7-92BE-D57AFB1E59E7}" destId="{B214F41F-7B33-4CF4-AA16-3F8C66AF3B60}" srcOrd="1" destOrd="0" presId="urn:microsoft.com/office/officeart/2008/layout/VerticalCurvedList"/>
    <dgm:cxn modelId="{BBAD62CB-C473-4F0B-A16E-B82854D0AC1A}" type="presParOf" srcId="{0CE52E96-CE43-4FC7-92BE-D57AFB1E59E7}" destId="{6A7BDA16-083F-45DB-A8E5-17FBB286305D}" srcOrd="2" destOrd="0" presId="urn:microsoft.com/office/officeart/2008/layout/VerticalCurvedList"/>
    <dgm:cxn modelId="{073F9FC6-9C13-4B78-9BB9-1E288A649086}" type="presParOf" srcId="{0CE52E96-CE43-4FC7-92BE-D57AFB1E59E7}" destId="{E7A82E9A-DB69-42EF-B585-E2B367D15B47}" srcOrd="3" destOrd="0" presId="urn:microsoft.com/office/officeart/2008/layout/VerticalCurvedList"/>
    <dgm:cxn modelId="{E6EFBAAA-A795-4601-8AA6-FDAF3FE964CA}" type="presParOf" srcId="{39796CDC-6505-405C-B605-EA92EA538067}" destId="{A9EACD6D-3B25-4109-90BA-6681B64AA8A2}" srcOrd="1" destOrd="0" presId="urn:microsoft.com/office/officeart/2008/layout/VerticalCurvedList"/>
    <dgm:cxn modelId="{AEC97806-A22E-4ABB-B735-36B14DEE87B1}" type="presParOf" srcId="{39796CDC-6505-405C-B605-EA92EA538067}" destId="{F269C922-BEBF-4B09-927A-F959C9682716}" srcOrd="2" destOrd="0" presId="urn:microsoft.com/office/officeart/2008/layout/VerticalCurvedList"/>
    <dgm:cxn modelId="{3DFC6BAA-EDBD-4765-9EC5-203DE3B76692}" type="presParOf" srcId="{F269C922-BEBF-4B09-927A-F959C9682716}" destId="{0842F983-087D-4C5D-9D4A-6D5E7198D1CF}" srcOrd="0" destOrd="0" presId="urn:microsoft.com/office/officeart/2008/layout/VerticalCurvedList"/>
    <dgm:cxn modelId="{0D73A02E-388F-40BC-BCB1-0EBD87DD35EF}" type="presParOf" srcId="{39796CDC-6505-405C-B605-EA92EA538067}" destId="{6C7D117A-B07B-4F55-A3B3-BE5D730FA542}" srcOrd="3" destOrd="0" presId="urn:microsoft.com/office/officeart/2008/layout/VerticalCurvedList"/>
    <dgm:cxn modelId="{17D7D3D4-059C-4331-8D58-C99CED297839}" type="presParOf" srcId="{39796CDC-6505-405C-B605-EA92EA538067}" destId="{C88D4A76-1D5C-4D75-B7A0-0F524AA059E4}" srcOrd="4" destOrd="0" presId="urn:microsoft.com/office/officeart/2008/layout/VerticalCurvedList"/>
    <dgm:cxn modelId="{1F9EE0AE-C10B-4B7E-A7F7-AE54CA405ADE}" type="presParOf" srcId="{C88D4A76-1D5C-4D75-B7A0-0F524AA059E4}" destId="{6F7F8095-5BDB-403B-A14F-36B2BDD43FB5}" srcOrd="0" destOrd="0" presId="urn:microsoft.com/office/officeart/2008/layout/VerticalCurvedList"/>
    <dgm:cxn modelId="{4A0200B7-58F7-4E4E-ABB5-BEA916D6D4C6}" type="presParOf" srcId="{39796CDC-6505-405C-B605-EA92EA538067}" destId="{C3E48A87-D446-4E8F-8A7B-573C7F5B27DC}" srcOrd="5" destOrd="0" presId="urn:microsoft.com/office/officeart/2008/layout/VerticalCurvedList"/>
    <dgm:cxn modelId="{5AB3088A-FF69-4B10-8EC8-C7F75D5A195A}" type="presParOf" srcId="{39796CDC-6505-405C-B605-EA92EA538067}" destId="{3CA7443D-FF3B-46D4-87DD-D119246CCDD2}" srcOrd="6" destOrd="0" presId="urn:microsoft.com/office/officeart/2008/layout/VerticalCurvedList"/>
    <dgm:cxn modelId="{B4C9AE7F-F4E3-439C-B51F-CF32B64902EC}" type="presParOf" srcId="{3CA7443D-FF3B-46D4-87DD-D119246CCDD2}" destId="{B401108D-E6A4-4CED-B871-F84CE4952A0D}" srcOrd="0" destOrd="0" presId="urn:microsoft.com/office/officeart/2008/layout/VerticalCurvedList"/>
    <dgm:cxn modelId="{17F0CC66-F58D-4546-811A-BDBBF32A6924}" type="presParOf" srcId="{39796CDC-6505-405C-B605-EA92EA538067}" destId="{22AED0C7-BC86-4674-9EEF-640BDF33699A}" srcOrd="7" destOrd="0" presId="urn:microsoft.com/office/officeart/2008/layout/VerticalCurvedList"/>
    <dgm:cxn modelId="{156739F4-F5BB-427A-A18C-5D26AB4E1338}" type="presParOf" srcId="{39796CDC-6505-405C-B605-EA92EA538067}" destId="{50A2B9E8-AB28-4DB8-AEA1-6F8C892F84BC}" srcOrd="8" destOrd="0" presId="urn:microsoft.com/office/officeart/2008/layout/VerticalCurvedList"/>
    <dgm:cxn modelId="{19AF7B82-05EC-467F-80A1-77E394119031}" type="presParOf" srcId="{50A2B9E8-AB28-4DB8-AEA1-6F8C892F84BC}" destId="{2165A05D-7BAB-4EDD-856D-3C897C32784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857474-041B-4CDF-BCD5-B31D4E2BE295}" type="doc">
      <dgm:prSet loTypeId="urn:microsoft.com/office/officeart/2005/8/layout/matrix3" loCatId="matrix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FFB04AC-01F0-4798-A082-287BC4A22D87}">
      <dgm:prSet phldrT="[Текст]" custT="1"/>
      <dgm:spPr/>
      <dgm:t>
        <a:bodyPr/>
        <a:lstStyle/>
        <a:p>
          <a:r>
            <a:rPr lang="uk-UA" sz="2400" dirty="0" smtClean="0">
              <a:latin typeface="ALS Sector Regular" pitchFamily="50" charset="0"/>
              <a:cs typeface="ALS Sector Regular" pitchFamily="50" charset="0"/>
            </a:rPr>
            <a:t>вид обраного відпочинку</a:t>
          </a:r>
          <a:endParaRPr lang="ru-RU" sz="2400" dirty="0"/>
        </a:p>
      </dgm:t>
    </dgm:pt>
    <dgm:pt modelId="{6C29F8D4-0D93-4460-9CCB-1FEF1639E422}" type="parTrans" cxnId="{3C32D6AB-2F54-4F08-B08A-B87ACD1BB410}">
      <dgm:prSet/>
      <dgm:spPr/>
      <dgm:t>
        <a:bodyPr/>
        <a:lstStyle/>
        <a:p>
          <a:endParaRPr lang="ru-RU" sz="2400"/>
        </a:p>
      </dgm:t>
    </dgm:pt>
    <dgm:pt modelId="{C43B7EB4-B345-405D-9D72-83D92128B750}" type="sibTrans" cxnId="{3C32D6AB-2F54-4F08-B08A-B87ACD1BB410}">
      <dgm:prSet/>
      <dgm:spPr/>
      <dgm:t>
        <a:bodyPr/>
        <a:lstStyle/>
        <a:p>
          <a:endParaRPr lang="ru-RU" sz="2400"/>
        </a:p>
      </dgm:t>
    </dgm:pt>
    <dgm:pt modelId="{6935BCA3-33FA-4505-BD13-2332F3A45921}">
      <dgm:prSet phldrT="[Текст]" custT="1"/>
      <dgm:spPr/>
      <dgm:t>
        <a:bodyPr/>
        <a:lstStyle/>
        <a:p>
          <a:r>
            <a:rPr lang="uk-UA" sz="2400" dirty="0" smtClean="0">
              <a:latin typeface="ALS Sector Regular" pitchFamily="50" charset="0"/>
              <a:cs typeface="ALS Sector Regular" pitchFamily="50" charset="0"/>
            </a:rPr>
            <a:t>специфічні інтереси конкретного туриста </a:t>
          </a:r>
          <a:endParaRPr lang="ru-RU" sz="2400" dirty="0"/>
        </a:p>
      </dgm:t>
    </dgm:pt>
    <dgm:pt modelId="{76EF6C90-A7B5-43A0-B045-093465098FDA}" type="parTrans" cxnId="{BE0E80E6-3BC1-4D01-A8EA-55D28873E18B}">
      <dgm:prSet/>
      <dgm:spPr/>
      <dgm:t>
        <a:bodyPr/>
        <a:lstStyle/>
        <a:p>
          <a:endParaRPr lang="ru-RU" sz="2400"/>
        </a:p>
      </dgm:t>
    </dgm:pt>
    <dgm:pt modelId="{A94351CD-D299-406A-B766-9F85AAE5648E}" type="sibTrans" cxnId="{BE0E80E6-3BC1-4D01-A8EA-55D28873E18B}">
      <dgm:prSet/>
      <dgm:spPr/>
      <dgm:t>
        <a:bodyPr/>
        <a:lstStyle/>
        <a:p>
          <a:endParaRPr lang="ru-RU" sz="2400"/>
        </a:p>
      </dgm:t>
    </dgm:pt>
    <dgm:pt modelId="{043458D1-508F-42DC-81C8-46BD857D61DE}">
      <dgm:prSet phldrT="[Текст]" custT="1"/>
      <dgm:spPr/>
      <dgm:t>
        <a:bodyPr/>
        <a:lstStyle/>
        <a:p>
          <a:r>
            <a:rPr lang="uk-UA" sz="2400" dirty="0" err="1" smtClean="0">
              <a:latin typeface="ALS Sector Regular" pitchFamily="50" charset="0"/>
              <a:cs typeface="ALS Sector Regular" pitchFamily="50" charset="0"/>
            </a:rPr>
            <a:t>співвідно-шення</a:t>
          </a:r>
          <a:r>
            <a:rPr lang="uk-UA" sz="2400" dirty="0" smtClean="0">
              <a:latin typeface="ALS Sector Regular" pitchFamily="50" charset="0"/>
              <a:cs typeface="ALS Sector Regular" pitchFamily="50" charset="0"/>
            </a:rPr>
            <a:t> головної й другорядної цілей подорожі</a:t>
          </a:r>
          <a:endParaRPr lang="ru-RU" sz="2400" dirty="0"/>
        </a:p>
      </dgm:t>
    </dgm:pt>
    <dgm:pt modelId="{280469EF-7D07-4547-900B-588B9F912D3B}" type="parTrans" cxnId="{30745074-3FBA-4078-85A5-AED24E24EF70}">
      <dgm:prSet/>
      <dgm:spPr/>
      <dgm:t>
        <a:bodyPr/>
        <a:lstStyle/>
        <a:p>
          <a:endParaRPr lang="ru-RU" sz="2400"/>
        </a:p>
      </dgm:t>
    </dgm:pt>
    <dgm:pt modelId="{EA79E89D-6568-4E5E-A9BB-E7EBE36AD403}" type="sibTrans" cxnId="{30745074-3FBA-4078-85A5-AED24E24EF70}">
      <dgm:prSet/>
      <dgm:spPr/>
      <dgm:t>
        <a:bodyPr/>
        <a:lstStyle/>
        <a:p>
          <a:endParaRPr lang="ru-RU" sz="2400"/>
        </a:p>
      </dgm:t>
    </dgm:pt>
    <dgm:pt modelId="{B76D1AF9-92DF-44D7-9D2A-39A1E66E7997}">
      <dgm:prSet phldrT="[Текст]" custT="1"/>
      <dgm:spPr/>
      <dgm:t>
        <a:bodyPr/>
        <a:lstStyle/>
        <a:p>
          <a:r>
            <a:rPr lang="uk-UA" sz="2400" dirty="0" smtClean="0">
              <a:latin typeface="ALS Sector Regular" pitchFamily="50" charset="0"/>
              <a:cs typeface="ALS Sector Regular" pitchFamily="50" charset="0"/>
            </a:rPr>
            <a:t>цілі подорожі</a:t>
          </a:r>
          <a:endParaRPr lang="ru-RU" sz="2400" dirty="0"/>
        </a:p>
      </dgm:t>
    </dgm:pt>
    <dgm:pt modelId="{231E1094-2C9A-4E2D-BB0A-9F5C1B7B5B90}" type="parTrans" cxnId="{05E5102F-52C2-44FC-B0B7-54744EF2815D}">
      <dgm:prSet/>
      <dgm:spPr/>
      <dgm:t>
        <a:bodyPr/>
        <a:lstStyle/>
        <a:p>
          <a:endParaRPr lang="ru-RU" sz="2400"/>
        </a:p>
      </dgm:t>
    </dgm:pt>
    <dgm:pt modelId="{41E8CF0F-0002-40F0-8EA4-0B8FAE205E9C}" type="sibTrans" cxnId="{05E5102F-52C2-44FC-B0B7-54744EF2815D}">
      <dgm:prSet/>
      <dgm:spPr/>
      <dgm:t>
        <a:bodyPr/>
        <a:lstStyle/>
        <a:p>
          <a:endParaRPr lang="ru-RU" sz="2400"/>
        </a:p>
      </dgm:t>
    </dgm:pt>
    <dgm:pt modelId="{2CC0888D-227A-45EB-A0E0-1A8BD5B11DF9}" type="pres">
      <dgm:prSet presAssocID="{C4857474-041B-4CDF-BCD5-B31D4E2BE29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F6F45E-B7BC-4AF5-8D9A-E3E612E9AEB4}" type="pres">
      <dgm:prSet presAssocID="{C4857474-041B-4CDF-BCD5-B31D4E2BE295}" presName="diamond" presStyleLbl="bgShp" presStyleIdx="0" presStyleCnt="1" custScaleX="114957"/>
      <dgm:spPr/>
      <dgm:t>
        <a:bodyPr/>
        <a:lstStyle/>
        <a:p>
          <a:endParaRPr lang="ru-RU"/>
        </a:p>
      </dgm:t>
    </dgm:pt>
    <dgm:pt modelId="{FB56D3C5-BDEF-4482-9F95-3C5FF1888204}" type="pres">
      <dgm:prSet presAssocID="{C4857474-041B-4CDF-BCD5-B31D4E2BE295}" presName="quad1" presStyleLbl="node1" presStyleIdx="0" presStyleCnt="4" custScaleX="108681" custScaleY="1079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3AD40-D7F5-42B7-8163-0410AD97E706}" type="pres">
      <dgm:prSet presAssocID="{C4857474-041B-4CDF-BCD5-B31D4E2BE295}" presName="quad2" presStyleLbl="node1" presStyleIdx="1" presStyleCnt="4" custScaleX="108681" custScaleY="1079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9A068-6115-4DCB-BCCC-B11956D540C0}" type="pres">
      <dgm:prSet presAssocID="{C4857474-041B-4CDF-BCD5-B31D4E2BE295}" presName="quad3" presStyleLbl="node1" presStyleIdx="2" presStyleCnt="4" custScaleX="108681" custScaleY="1079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1F9A9-6817-401C-A84B-DD38C4457A29}" type="pres">
      <dgm:prSet presAssocID="{C4857474-041B-4CDF-BCD5-B31D4E2BE295}" presName="quad4" presStyleLbl="node1" presStyleIdx="3" presStyleCnt="4" custScaleX="108681" custScaleY="1079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3F719D-D5DF-40C7-971E-1A15257E560A}" type="presOf" srcId="{6935BCA3-33FA-4505-BD13-2332F3A45921}" destId="{9803AD40-D7F5-42B7-8163-0410AD97E706}" srcOrd="0" destOrd="0" presId="urn:microsoft.com/office/officeart/2005/8/layout/matrix3"/>
    <dgm:cxn modelId="{8A0EBC07-BBA3-4995-9AC2-F759FE2307EF}" type="presOf" srcId="{B76D1AF9-92DF-44D7-9D2A-39A1E66E7997}" destId="{6441F9A9-6817-401C-A84B-DD38C4457A29}" srcOrd="0" destOrd="0" presId="urn:microsoft.com/office/officeart/2005/8/layout/matrix3"/>
    <dgm:cxn modelId="{92A9FEA3-B42C-49EB-945F-ECA2904DCCAF}" type="presOf" srcId="{C4857474-041B-4CDF-BCD5-B31D4E2BE295}" destId="{2CC0888D-227A-45EB-A0E0-1A8BD5B11DF9}" srcOrd="0" destOrd="0" presId="urn:microsoft.com/office/officeart/2005/8/layout/matrix3"/>
    <dgm:cxn modelId="{30745074-3FBA-4078-85A5-AED24E24EF70}" srcId="{C4857474-041B-4CDF-BCD5-B31D4E2BE295}" destId="{043458D1-508F-42DC-81C8-46BD857D61DE}" srcOrd="2" destOrd="0" parTransId="{280469EF-7D07-4547-900B-588B9F912D3B}" sibTransId="{EA79E89D-6568-4E5E-A9BB-E7EBE36AD403}"/>
    <dgm:cxn modelId="{3C32D6AB-2F54-4F08-B08A-B87ACD1BB410}" srcId="{C4857474-041B-4CDF-BCD5-B31D4E2BE295}" destId="{2FFB04AC-01F0-4798-A082-287BC4A22D87}" srcOrd="0" destOrd="0" parTransId="{6C29F8D4-0D93-4460-9CCB-1FEF1639E422}" sibTransId="{C43B7EB4-B345-405D-9D72-83D92128B750}"/>
    <dgm:cxn modelId="{3DE69CEF-BD85-4B77-A7A2-21B3CED753AD}" type="presOf" srcId="{2FFB04AC-01F0-4798-A082-287BC4A22D87}" destId="{FB56D3C5-BDEF-4482-9F95-3C5FF1888204}" srcOrd="0" destOrd="0" presId="urn:microsoft.com/office/officeart/2005/8/layout/matrix3"/>
    <dgm:cxn modelId="{2F9A41E0-7C68-4749-9828-D2A44975D730}" type="presOf" srcId="{043458D1-508F-42DC-81C8-46BD857D61DE}" destId="{BA29A068-6115-4DCB-BCCC-B11956D540C0}" srcOrd="0" destOrd="0" presId="urn:microsoft.com/office/officeart/2005/8/layout/matrix3"/>
    <dgm:cxn modelId="{05E5102F-52C2-44FC-B0B7-54744EF2815D}" srcId="{C4857474-041B-4CDF-BCD5-B31D4E2BE295}" destId="{B76D1AF9-92DF-44D7-9D2A-39A1E66E7997}" srcOrd="3" destOrd="0" parTransId="{231E1094-2C9A-4E2D-BB0A-9F5C1B7B5B90}" sibTransId="{41E8CF0F-0002-40F0-8EA4-0B8FAE205E9C}"/>
    <dgm:cxn modelId="{BE0E80E6-3BC1-4D01-A8EA-55D28873E18B}" srcId="{C4857474-041B-4CDF-BCD5-B31D4E2BE295}" destId="{6935BCA3-33FA-4505-BD13-2332F3A45921}" srcOrd="1" destOrd="0" parTransId="{76EF6C90-A7B5-43A0-B045-093465098FDA}" sibTransId="{A94351CD-D299-406A-B766-9F85AAE5648E}"/>
    <dgm:cxn modelId="{5DD55C2D-475E-42F1-8FC9-84D69B55425D}" type="presParOf" srcId="{2CC0888D-227A-45EB-A0E0-1A8BD5B11DF9}" destId="{6BF6F45E-B7BC-4AF5-8D9A-E3E612E9AEB4}" srcOrd="0" destOrd="0" presId="urn:microsoft.com/office/officeart/2005/8/layout/matrix3"/>
    <dgm:cxn modelId="{7677286F-C800-4587-BE54-B0BC7A65A8AE}" type="presParOf" srcId="{2CC0888D-227A-45EB-A0E0-1A8BD5B11DF9}" destId="{FB56D3C5-BDEF-4482-9F95-3C5FF1888204}" srcOrd="1" destOrd="0" presId="urn:microsoft.com/office/officeart/2005/8/layout/matrix3"/>
    <dgm:cxn modelId="{4A6BBE0D-39E2-4F7E-9B53-B65BA3C2103B}" type="presParOf" srcId="{2CC0888D-227A-45EB-A0E0-1A8BD5B11DF9}" destId="{9803AD40-D7F5-42B7-8163-0410AD97E706}" srcOrd="2" destOrd="0" presId="urn:microsoft.com/office/officeart/2005/8/layout/matrix3"/>
    <dgm:cxn modelId="{3BDFCCAB-96A5-4EE3-A574-364480CF6C77}" type="presParOf" srcId="{2CC0888D-227A-45EB-A0E0-1A8BD5B11DF9}" destId="{BA29A068-6115-4DCB-BCCC-B11956D540C0}" srcOrd="3" destOrd="0" presId="urn:microsoft.com/office/officeart/2005/8/layout/matrix3"/>
    <dgm:cxn modelId="{6B9AF717-62D9-4046-88E7-00E6596990CD}" type="presParOf" srcId="{2CC0888D-227A-45EB-A0E0-1A8BD5B11DF9}" destId="{6441F9A9-6817-401C-A84B-DD38C4457A2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ED2014-A222-44D2-B214-9642B3905AF1}" type="doc">
      <dgm:prSet loTypeId="urn:microsoft.com/office/officeart/2005/8/layout/radial1" loCatId="cycle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2669DCC-6FFA-4E98-A2C5-4BB855A1AA70}">
      <dgm:prSet phldrT="[Текст]" custT="1"/>
      <dgm:spPr/>
      <dgm:t>
        <a:bodyPr/>
        <a:lstStyle/>
        <a:p>
          <a:r>
            <a:rPr lang="uk-UA" sz="2100" dirty="0" smtClean="0">
              <a:latin typeface="ALS Sector Regular" pitchFamily="50" charset="0"/>
              <a:cs typeface="ALS Sector Regular" pitchFamily="50" charset="0"/>
            </a:rPr>
            <a:t>Інтереси</a:t>
          </a:r>
          <a:endParaRPr lang="ru-RU" sz="2100" dirty="0">
            <a:latin typeface="ALS Sector Regular" pitchFamily="50" charset="0"/>
            <a:cs typeface="ALS Sector Regular" pitchFamily="50" charset="0"/>
          </a:endParaRPr>
        </a:p>
      </dgm:t>
    </dgm:pt>
    <dgm:pt modelId="{CA9089D8-184E-4E98-A566-56AD08AA3D81}" type="parTrans" cxnId="{0395D0CA-2B8D-455A-9921-0613805F30E1}">
      <dgm:prSet/>
      <dgm:spPr/>
      <dgm:t>
        <a:bodyPr/>
        <a:lstStyle/>
        <a:p>
          <a:endParaRPr lang="ru-RU" sz="2100">
            <a:latin typeface="ALS Sector Regular" pitchFamily="50" charset="0"/>
            <a:cs typeface="ALS Sector Regular" pitchFamily="50" charset="0"/>
          </a:endParaRPr>
        </a:p>
      </dgm:t>
    </dgm:pt>
    <dgm:pt modelId="{23CCC26C-2B66-44B2-9331-8D4E92ACCC2F}" type="sibTrans" cxnId="{0395D0CA-2B8D-455A-9921-0613805F30E1}">
      <dgm:prSet/>
      <dgm:spPr/>
      <dgm:t>
        <a:bodyPr/>
        <a:lstStyle/>
        <a:p>
          <a:endParaRPr lang="ru-RU" sz="2100">
            <a:latin typeface="ALS Sector Regular" pitchFamily="50" charset="0"/>
            <a:cs typeface="ALS Sector Regular" pitchFamily="50" charset="0"/>
          </a:endParaRPr>
        </a:p>
      </dgm:t>
    </dgm:pt>
    <dgm:pt modelId="{DD519F89-BD43-4978-AD67-4F4830F14EDC}">
      <dgm:prSet phldrT="[Текст]" custT="1"/>
      <dgm:spPr/>
      <dgm:t>
        <a:bodyPr/>
        <a:lstStyle/>
        <a:p>
          <a:r>
            <a:rPr lang="uk-UA" sz="2100" dirty="0" smtClean="0">
              <a:latin typeface="ALS Sector Regular" pitchFamily="50" charset="0"/>
              <a:cs typeface="ALS Sector Regular" pitchFamily="50" charset="0"/>
            </a:rPr>
            <a:t>Природно-кліматичні </a:t>
          </a:r>
          <a:endParaRPr lang="ru-RU" sz="2100" dirty="0">
            <a:latin typeface="ALS Sector Regular" pitchFamily="50" charset="0"/>
            <a:cs typeface="ALS Sector Regular" pitchFamily="50" charset="0"/>
          </a:endParaRPr>
        </a:p>
      </dgm:t>
    </dgm:pt>
    <dgm:pt modelId="{632E68C5-34C4-4C29-9F9A-4397C12222DE}" type="parTrans" cxnId="{47932E3A-A426-4030-A7BB-097167F9F81D}">
      <dgm:prSet custT="1"/>
      <dgm:spPr/>
      <dgm:t>
        <a:bodyPr/>
        <a:lstStyle/>
        <a:p>
          <a:endParaRPr lang="ru-RU" sz="2100">
            <a:latin typeface="ALS Sector Regular" pitchFamily="50" charset="0"/>
            <a:cs typeface="ALS Sector Regular" pitchFamily="50" charset="0"/>
          </a:endParaRPr>
        </a:p>
      </dgm:t>
    </dgm:pt>
    <dgm:pt modelId="{E4859D07-A329-4AA0-9FD1-E65ABF00CFD1}" type="sibTrans" cxnId="{47932E3A-A426-4030-A7BB-097167F9F81D}">
      <dgm:prSet/>
      <dgm:spPr/>
      <dgm:t>
        <a:bodyPr/>
        <a:lstStyle/>
        <a:p>
          <a:endParaRPr lang="ru-RU" sz="2100">
            <a:latin typeface="ALS Sector Regular" pitchFamily="50" charset="0"/>
            <a:cs typeface="ALS Sector Regular" pitchFamily="50" charset="0"/>
          </a:endParaRPr>
        </a:p>
      </dgm:t>
    </dgm:pt>
    <dgm:pt modelId="{4FEC772D-87AB-4B5C-835F-A519DE03304F}">
      <dgm:prSet phldrT="[Текст]" custT="1"/>
      <dgm:spPr/>
      <dgm:t>
        <a:bodyPr/>
        <a:lstStyle/>
        <a:p>
          <a:r>
            <a:rPr lang="uk-UA" sz="2100" dirty="0" smtClean="0">
              <a:latin typeface="ALS Sector Regular" pitchFamily="50" charset="0"/>
              <a:cs typeface="ALS Sector Regular" pitchFamily="50" charset="0"/>
            </a:rPr>
            <a:t>Культурно-пізнавальні</a:t>
          </a:r>
          <a:endParaRPr lang="ru-RU" sz="2100" dirty="0">
            <a:latin typeface="ALS Sector Regular" pitchFamily="50" charset="0"/>
            <a:cs typeface="ALS Sector Regular" pitchFamily="50" charset="0"/>
          </a:endParaRPr>
        </a:p>
      </dgm:t>
    </dgm:pt>
    <dgm:pt modelId="{7325A332-69ED-45D4-988E-AEA1EBD15EBE}" type="parTrans" cxnId="{C1635654-0014-4CAE-AE60-D5BCEA10477B}">
      <dgm:prSet custT="1"/>
      <dgm:spPr/>
      <dgm:t>
        <a:bodyPr/>
        <a:lstStyle/>
        <a:p>
          <a:endParaRPr lang="ru-RU" sz="2100">
            <a:latin typeface="ALS Sector Regular" pitchFamily="50" charset="0"/>
            <a:cs typeface="ALS Sector Regular" pitchFamily="50" charset="0"/>
          </a:endParaRPr>
        </a:p>
      </dgm:t>
    </dgm:pt>
    <dgm:pt modelId="{264EE3BA-DB71-410F-B8AF-9A78C9AABBEB}" type="sibTrans" cxnId="{C1635654-0014-4CAE-AE60-D5BCEA10477B}">
      <dgm:prSet/>
      <dgm:spPr/>
      <dgm:t>
        <a:bodyPr/>
        <a:lstStyle/>
        <a:p>
          <a:endParaRPr lang="ru-RU" sz="2100">
            <a:latin typeface="ALS Sector Regular" pitchFamily="50" charset="0"/>
            <a:cs typeface="ALS Sector Regular" pitchFamily="50" charset="0"/>
          </a:endParaRPr>
        </a:p>
      </dgm:t>
    </dgm:pt>
    <dgm:pt modelId="{40956D06-60C2-4099-BCF2-10AAD008F6E0}">
      <dgm:prSet phldrT="[Текст]" custT="1"/>
      <dgm:spPr/>
      <dgm:t>
        <a:bodyPr/>
        <a:lstStyle/>
        <a:p>
          <a:r>
            <a:rPr lang="uk-UA" sz="2100" dirty="0" smtClean="0">
              <a:latin typeface="ALS Sector Regular" pitchFamily="50" charset="0"/>
              <a:cs typeface="ALS Sector Regular" pitchFamily="50" charset="0"/>
            </a:rPr>
            <a:t>Економічні</a:t>
          </a:r>
          <a:endParaRPr lang="ru-RU" sz="2100" dirty="0">
            <a:latin typeface="ALS Sector Regular" pitchFamily="50" charset="0"/>
            <a:cs typeface="ALS Sector Regular" pitchFamily="50" charset="0"/>
          </a:endParaRPr>
        </a:p>
      </dgm:t>
    </dgm:pt>
    <dgm:pt modelId="{B1A3EAA9-0FB7-48A7-ACCC-CE013EAE9B32}" type="parTrans" cxnId="{1B0E68DD-BA40-437B-A652-E5F778E36C1D}">
      <dgm:prSet custT="1"/>
      <dgm:spPr/>
      <dgm:t>
        <a:bodyPr/>
        <a:lstStyle/>
        <a:p>
          <a:endParaRPr lang="ru-RU" sz="2100">
            <a:latin typeface="ALS Sector Regular" pitchFamily="50" charset="0"/>
            <a:cs typeface="ALS Sector Regular" pitchFamily="50" charset="0"/>
          </a:endParaRPr>
        </a:p>
      </dgm:t>
    </dgm:pt>
    <dgm:pt modelId="{5DD32E3D-8823-43A0-A262-B1988090CD99}" type="sibTrans" cxnId="{1B0E68DD-BA40-437B-A652-E5F778E36C1D}">
      <dgm:prSet/>
      <dgm:spPr/>
      <dgm:t>
        <a:bodyPr/>
        <a:lstStyle/>
        <a:p>
          <a:endParaRPr lang="ru-RU" sz="2100">
            <a:latin typeface="ALS Sector Regular" pitchFamily="50" charset="0"/>
            <a:cs typeface="ALS Sector Regular" pitchFamily="50" charset="0"/>
          </a:endParaRPr>
        </a:p>
      </dgm:t>
    </dgm:pt>
    <dgm:pt modelId="{A4A1CAB8-76FD-4BE1-8D48-97EB4DCD57C3}">
      <dgm:prSet phldrT="[Текст]" custT="1"/>
      <dgm:spPr/>
      <dgm:t>
        <a:bodyPr/>
        <a:lstStyle/>
        <a:p>
          <a:r>
            <a:rPr lang="uk-UA" sz="2100" dirty="0" err="1" smtClean="0">
              <a:latin typeface="ALS Sector Regular" pitchFamily="50" charset="0"/>
              <a:cs typeface="ALS Sector Regular" pitchFamily="50" charset="0"/>
            </a:rPr>
            <a:t>Психо-логічні</a:t>
          </a:r>
          <a:endParaRPr lang="ru-RU" sz="2100" dirty="0">
            <a:latin typeface="ALS Sector Regular" pitchFamily="50" charset="0"/>
            <a:cs typeface="ALS Sector Regular" pitchFamily="50" charset="0"/>
          </a:endParaRPr>
        </a:p>
      </dgm:t>
    </dgm:pt>
    <dgm:pt modelId="{D57708BF-6E6B-49F9-9F62-C39AAB02A9BB}" type="parTrans" cxnId="{0417B160-539E-47C8-BCD9-2BC71A1FE78B}">
      <dgm:prSet custT="1"/>
      <dgm:spPr/>
      <dgm:t>
        <a:bodyPr/>
        <a:lstStyle/>
        <a:p>
          <a:endParaRPr lang="ru-RU" sz="2100">
            <a:latin typeface="ALS Sector Regular" pitchFamily="50" charset="0"/>
            <a:cs typeface="ALS Sector Regular" pitchFamily="50" charset="0"/>
          </a:endParaRPr>
        </a:p>
      </dgm:t>
    </dgm:pt>
    <dgm:pt modelId="{EB91B724-EAD8-4868-B6BE-FC0A015470C8}" type="sibTrans" cxnId="{0417B160-539E-47C8-BCD9-2BC71A1FE78B}">
      <dgm:prSet/>
      <dgm:spPr/>
      <dgm:t>
        <a:bodyPr/>
        <a:lstStyle/>
        <a:p>
          <a:endParaRPr lang="ru-RU" sz="2100">
            <a:latin typeface="ALS Sector Regular" pitchFamily="50" charset="0"/>
            <a:cs typeface="ALS Sector Regular" pitchFamily="50" charset="0"/>
          </a:endParaRPr>
        </a:p>
      </dgm:t>
    </dgm:pt>
    <dgm:pt modelId="{4A22F47C-66F7-466D-844A-EBB752D96D60}" type="pres">
      <dgm:prSet presAssocID="{6DED2014-A222-44D2-B214-9642B3905AF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050132-F58F-4DFD-B4F4-07FF1B08DF8E}" type="pres">
      <dgm:prSet presAssocID="{E2669DCC-6FFA-4E98-A2C5-4BB855A1AA70}" presName="centerShape" presStyleLbl="node0" presStyleIdx="0" presStyleCnt="1" custScaleX="127610" custScaleY="125823"/>
      <dgm:spPr/>
      <dgm:t>
        <a:bodyPr/>
        <a:lstStyle/>
        <a:p>
          <a:endParaRPr lang="ru-RU"/>
        </a:p>
      </dgm:t>
    </dgm:pt>
    <dgm:pt modelId="{6DF2E2C8-0121-4E66-9FD7-CD81A5465D18}" type="pres">
      <dgm:prSet presAssocID="{632E68C5-34C4-4C29-9F9A-4397C12222DE}" presName="Name9" presStyleLbl="parChTrans1D2" presStyleIdx="0" presStyleCnt="4"/>
      <dgm:spPr/>
      <dgm:t>
        <a:bodyPr/>
        <a:lstStyle/>
        <a:p>
          <a:endParaRPr lang="ru-RU"/>
        </a:p>
      </dgm:t>
    </dgm:pt>
    <dgm:pt modelId="{1966A3A3-CA34-4251-A4BA-BBE12CD1522A}" type="pres">
      <dgm:prSet presAssocID="{632E68C5-34C4-4C29-9F9A-4397C12222DE}" presName="connTx" presStyleLbl="parChTrans1D2" presStyleIdx="0" presStyleCnt="4"/>
      <dgm:spPr/>
      <dgm:t>
        <a:bodyPr/>
        <a:lstStyle/>
        <a:p>
          <a:endParaRPr lang="ru-RU"/>
        </a:p>
      </dgm:t>
    </dgm:pt>
    <dgm:pt modelId="{37F5B16C-5B7C-4B07-B78F-856BD0E22905}" type="pres">
      <dgm:prSet presAssocID="{DD519F89-BD43-4978-AD67-4F4830F14EDC}" presName="node" presStyleLbl="node1" presStyleIdx="0" presStyleCnt="4" custScaleX="127610" custScaleY="125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0AC62-C53B-46D2-BD4A-0AFE7E490AB6}" type="pres">
      <dgm:prSet presAssocID="{7325A332-69ED-45D4-988E-AEA1EBD15EBE}" presName="Name9" presStyleLbl="parChTrans1D2" presStyleIdx="1" presStyleCnt="4"/>
      <dgm:spPr/>
      <dgm:t>
        <a:bodyPr/>
        <a:lstStyle/>
        <a:p>
          <a:endParaRPr lang="ru-RU"/>
        </a:p>
      </dgm:t>
    </dgm:pt>
    <dgm:pt modelId="{5CA69931-C0B1-4CF5-B734-5E3500043B46}" type="pres">
      <dgm:prSet presAssocID="{7325A332-69ED-45D4-988E-AEA1EBD15EBE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DB82860-2C5B-4B24-8CBC-2B2422DB56BD}" type="pres">
      <dgm:prSet presAssocID="{4FEC772D-87AB-4B5C-835F-A519DE03304F}" presName="node" presStyleLbl="node1" presStyleIdx="1" presStyleCnt="4" custScaleX="127610" custScaleY="125823" custRadScaleRad="104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67828-8AD6-4E34-BB3E-9DF02A570C42}" type="pres">
      <dgm:prSet presAssocID="{B1A3EAA9-0FB7-48A7-ACCC-CE013EAE9B32}" presName="Name9" presStyleLbl="parChTrans1D2" presStyleIdx="2" presStyleCnt="4"/>
      <dgm:spPr/>
      <dgm:t>
        <a:bodyPr/>
        <a:lstStyle/>
        <a:p>
          <a:endParaRPr lang="ru-RU"/>
        </a:p>
      </dgm:t>
    </dgm:pt>
    <dgm:pt modelId="{41146F87-A735-4E84-9E3D-F4EBDA34B96B}" type="pres">
      <dgm:prSet presAssocID="{B1A3EAA9-0FB7-48A7-ACCC-CE013EAE9B32}" presName="connTx" presStyleLbl="parChTrans1D2" presStyleIdx="2" presStyleCnt="4"/>
      <dgm:spPr/>
      <dgm:t>
        <a:bodyPr/>
        <a:lstStyle/>
        <a:p>
          <a:endParaRPr lang="ru-RU"/>
        </a:p>
      </dgm:t>
    </dgm:pt>
    <dgm:pt modelId="{ADCC5A6D-03BD-420B-8B9D-3FE656286A5A}" type="pres">
      <dgm:prSet presAssocID="{40956D06-60C2-4099-BCF2-10AAD008F6E0}" presName="node" presStyleLbl="node1" presStyleIdx="2" presStyleCnt="4" custScaleX="127610" custScaleY="125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6CAE5-5F7A-4BC8-A2E6-D5DDD0DD3290}" type="pres">
      <dgm:prSet presAssocID="{D57708BF-6E6B-49F9-9F62-C39AAB02A9BB}" presName="Name9" presStyleLbl="parChTrans1D2" presStyleIdx="3" presStyleCnt="4"/>
      <dgm:spPr/>
      <dgm:t>
        <a:bodyPr/>
        <a:lstStyle/>
        <a:p>
          <a:endParaRPr lang="ru-RU"/>
        </a:p>
      </dgm:t>
    </dgm:pt>
    <dgm:pt modelId="{ED891C4D-5FF6-49C5-93C8-13C2F2C7F03A}" type="pres">
      <dgm:prSet presAssocID="{D57708BF-6E6B-49F9-9F62-C39AAB02A9BB}" presName="connTx" presStyleLbl="parChTrans1D2" presStyleIdx="3" presStyleCnt="4"/>
      <dgm:spPr/>
      <dgm:t>
        <a:bodyPr/>
        <a:lstStyle/>
        <a:p>
          <a:endParaRPr lang="ru-RU"/>
        </a:p>
      </dgm:t>
    </dgm:pt>
    <dgm:pt modelId="{AD440B2C-B230-4CB2-8E48-8229B8B2527E}" type="pres">
      <dgm:prSet presAssocID="{A4A1CAB8-76FD-4BE1-8D48-97EB4DCD57C3}" presName="node" presStyleLbl="node1" presStyleIdx="3" presStyleCnt="4" custScaleX="127610" custScaleY="125823" custRadScaleRad="104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85D5FD-684B-4504-BC51-EA4FF206A3C0}" type="presOf" srcId="{632E68C5-34C4-4C29-9F9A-4397C12222DE}" destId="{1966A3A3-CA34-4251-A4BA-BBE12CD1522A}" srcOrd="1" destOrd="0" presId="urn:microsoft.com/office/officeart/2005/8/layout/radial1"/>
    <dgm:cxn modelId="{64017D92-3B85-44A6-9C97-D3C41F4C5514}" type="presOf" srcId="{E2669DCC-6FFA-4E98-A2C5-4BB855A1AA70}" destId="{94050132-F58F-4DFD-B4F4-07FF1B08DF8E}" srcOrd="0" destOrd="0" presId="urn:microsoft.com/office/officeart/2005/8/layout/radial1"/>
    <dgm:cxn modelId="{48BD09E9-3F44-4E11-87AA-934BCEC88A99}" type="presOf" srcId="{7325A332-69ED-45D4-988E-AEA1EBD15EBE}" destId="{5CA69931-C0B1-4CF5-B734-5E3500043B46}" srcOrd="1" destOrd="0" presId="urn:microsoft.com/office/officeart/2005/8/layout/radial1"/>
    <dgm:cxn modelId="{C1635654-0014-4CAE-AE60-D5BCEA10477B}" srcId="{E2669DCC-6FFA-4E98-A2C5-4BB855A1AA70}" destId="{4FEC772D-87AB-4B5C-835F-A519DE03304F}" srcOrd="1" destOrd="0" parTransId="{7325A332-69ED-45D4-988E-AEA1EBD15EBE}" sibTransId="{264EE3BA-DB71-410F-B8AF-9A78C9AABBEB}"/>
    <dgm:cxn modelId="{25D66D0D-C755-402B-B8A2-FD156DF0A001}" type="presOf" srcId="{6DED2014-A222-44D2-B214-9642B3905AF1}" destId="{4A22F47C-66F7-466D-844A-EBB752D96D60}" srcOrd="0" destOrd="0" presId="urn:microsoft.com/office/officeart/2005/8/layout/radial1"/>
    <dgm:cxn modelId="{0395D0CA-2B8D-455A-9921-0613805F30E1}" srcId="{6DED2014-A222-44D2-B214-9642B3905AF1}" destId="{E2669DCC-6FFA-4E98-A2C5-4BB855A1AA70}" srcOrd="0" destOrd="0" parTransId="{CA9089D8-184E-4E98-A566-56AD08AA3D81}" sibTransId="{23CCC26C-2B66-44B2-9331-8D4E92ACCC2F}"/>
    <dgm:cxn modelId="{97C094C0-617A-4A62-AE82-E2643BC120DA}" type="presOf" srcId="{4FEC772D-87AB-4B5C-835F-A519DE03304F}" destId="{5DB82860-2C5B-4B24-8CBC-2B2422DB56BD}" srcOrd="0" destOrd="0" presId="urn:microsoft.com/office/officeart/2005/8/layout/radial1"/>
    <dgm:cxn modelId="{0417B160-539E-47C8-BCD9-2BC71A1FE78B}" srcId="{E2669DCC-6FFA-4E98-A2C5-4BB855A1AA70}" destId="{A4A1CAB8-76FD-4BE1-8D48-97EB4DCD57C3}" srcOrd="3" destOrd="0" parTransId="{D57708BF-6E6B-49F9-9F62-C39AAB02A9BB}" sibTransId="{EB91B724-EAD8-4868-B6BE-FC0A015470C8}"/>
    <dgm:cxn modelId="{73115EF1-C7B8-49F5-BF0D-908C4218C992}" type="presOf" srcId="{D57708BF-6E6B-49F9-9F62-C39AAB02A9BB}" destId="{5B06CAE5-5F7A-4BC8-A2E6-D5DDD0DD3290}" srcOrd="0" destOrd="0" presId="urn:microsoft.com/office/officeart/2005/8/layout/radial1"/>
    <dgm:cxn modelId="{854C63A5-6C68-4DE6-941B-C3AEB61099CB}" type="presOf" srcId="{B1A3EAA9-0FB7-48A7-ACCC-CE013EAE9B32}" destId="{44067828-8AD6-4E34-BB3E-9DF02A570C42}" srcOrd="0" destOrd="0" presId="urn:microsoft.com/office/officeart/2005/8/layout/radial1"/>
    <dgm:cxn modelId="{1B0E68DD-BA40-437B-A652-E5F778E36C1D}" srcId="{E2669DCC-6FFA-4E98-A2C5-4BB855A1AA70}" destId="{40956D06-60C2-4099-BCF2-10AAD008F6E0}" srcOrd="2" destOrd="0" parTransId="{B1A3EAA9-0FB7-48A7-ACCC-CE013EAE9B32}" sibTransId="{5DD32E3D-8823-43A0-A262-B1988090CD99}"/>
    <dgm:cxn modelId="{8FFDDFD8-6ADF-4FDE-91A3-B1364A025F0B}" type="presOf" srcId="{B1A3EAA9-0FB7-48A7-ACCC-CE013EAE9B32}" destId="{41146F87-A735-4E84-9E3D-F4EBDA34B96B}" srcOrd="1" destOrd="0" presId="urn:microsoft.com/office/officeart/2005/8/layout/radial1"/>
    <dgm:cxn modelId="{52F4AEE2-8554-4277-A78E-E3CD75AD3C7D}" type="presOf" srcId="{632E68C5-34C4-4C29-9F9A-4397C12222DE}" destId="{6DF2E2C8-0121-4E66-9FD7-CD81A5465D18}" srcOrd="0" destOrd="0" presId="urn:microsoft.com/office/officeart/2005/8/layout/radial1"/>
    <dgm:cxn modelId="{AD970429-8DC5-497D-A5B2-2CDCB60E19CA}" type="presOf" srcId="{DD519F89-BD43-4978-AD67-4F4830F14EDC}" destId="{37F5B16C-5B7C-4B07-B78F-856BD0E22905}" srcOrd="0" destOrd="0" presId="urn:microsoft.com/office/officeart/2005/8/layout/radial1"/>
    <dgm:cxn modelId="{D49FC0E1-DB1D-4572-B57A-B1D6EA1AE829}" type="presOf" srcId="{7325A332-69ED-45D4-988E-AEA1EBD15EBE}" destId="{BE80AC62-C53B-46D2-BD4A-0AFE7E490AB6}" srcOrd="0" destOrd="0" presId="urn:microsoft.com/office/officeart/2005/8/layout/radial1"/>
    <dgm:cxn modelId="{47932E3A-A426-4030-A7BB-097167F9F81D}" srcId="{E2669DCC-6FFA-4E98-A2C5-4BB855A1AA70}" destId="{DD519F89-BD43-4978-AD67-4F4830F14EDC}" srcOrd="0" destOrd="0" parTransId="{632E68C5-34C4-4C29-9F9A-4397C12222DE}" sibTransId="{E4859D07-A329-4AA0-9FD1-E65ABF00CFD1}"/>
    <dgm:cxn modelId="{8720A5EC-2C11-4FDE-8EE1-E701FCC9696F}" type="presOf" srcId="{A4A1CAB8-76FD-4BE1-8D48-97EB4DCD57C3}" destId="{AD440B2C-B230-4CB2-8E48-8229B8B2527E}" srcOrd="0" destOrd="0" presId="urn:microsoft.com/office/officeart/2005/8/layout/radial1"/>
    <dgm:cxn modelId="{FD4CC95F-458E-4879-B4DE-1FAB3D362E58}" type="presOf" srcId="{D57708BF-6E6B-49F9-9F62-C39AAB02A9BB}" destId="{ED891C4D-5FF6-49C5-93C8-13C2F2C7F03A}" srcOrd="1" destOrd="0" presId="urn:microsoft.com/office/officeart/2005/8/layout/radial1"/>
    <dgm:cxn modelId="{148DDB1E-0F73-4AF8-9DD7-DA71ACC1F8A9}" type="presOf" srcId="{40956D06-60C2-4099-BCF2-10AAD008F6E0}" destId="{ADCC5A6D-03BD-420B-8B9D-3FE656286A5A}" srcOrd="0" destOrd="0" presId="urn:microsoft.com/office/officeart/2005/8/layout/radial1"/>
    <dgm:cxn modelId="{C5977075-2968-42BA-A815-ABC409459942}" type="presParOf" srcId="{4A22F47C-66F7-466D-844A-EBB752D96D60}" destId="{94050132-F58F-4DFD-B4F4-07FF1B08DF8E}" srcOrd="0" destOrd="0" presId="urn:microsoft.com/office/officeart/2005/8/layout/radial1"/>
    <dgm:cxn modelId="{08A9990F-DA4C-436A-95DC-6AEE222AC3D5}" type="presParOf" srcId="{4A22F47C-66F7-466D-844A-EBB752D96D60}" destId="{6DF2E2C8-0121-4E66-9FD7-CD81A5465D18}" srcOrd="1" destOrd="0" presId="urn:microsoft.com/office/officeart/2005/8/layout/radial1"/>
    <dgm:cxn modelId="{B19A70C8-CC8B-45C1-AE12-F0A2D4ED656D}" type="presParOf" srcId="{6DF2E2C8-0121-4E66-9FD7-CD81A5465D18}" destId="{1966A3A3-CA34-4251-A4BA-BBE12CD1522A}" srcOrd="0" destOrd="0" presId="urn:microsoft.com/office/officeart/2005/8/layout/radial1"/>
    <dgm:cxn modelId="{402AC9DE-5FCC-4970-B715-401A7D632574}" type="presParOf" srcId="{4A22F47C-66F7-466D-844A-EBB752D96D60}" destId="{37F5B16C-5B7C-4B07-B78F-856BD0E22905}" srcOrd="2" destOrd="0" presId="urn:microsoft.com/office/officeart/2005/8/layout/radial1"/>
    <dgm:cxn modelId="{7F9C96D8-1B30-4B45-87D3-0980B495F4A2}" type="presParOf" srcId="{4A22F47C-66F7-466D-844A-EBB752D96D60}" destId="{BE80AC62-C53B-46D2-BD4A-0AFE7E490AB6}" srcOrd="3" destOrd="0" presId="urn:microsoft.com/office/officeart/2005/8/layout/radial1"/>
    <dgm:cxn modelId="{5A013CBF-AE0B-4B8F-ACD8-B6B3C43B04AB}" type="presParOf" srcId="{BE80AC62-C53B-46D2-BD4A-0AFE7E490AB6}" destId="{5CA69931-C0B1-4CF5-B734-5E3500043B46}" srcOrd="0" destOrd="0" presId="urn:microsoft.com/office/officeart/2005/8/layout/radial1"/>
    <dgm:cxn modelId="{93E0FB66-5FB7-418A-9660-CD96025F6C73}" type="presParOf" srcId="{4A22F47C-66F7-466D-844A-EBB752D96D60}" destId="{5DB82860-2C5B-4B24-8CBC-2B2422DB56BD}" srcOrd="4" destOrd="0" presId="urn:microsoft.com/office/officeart/2005/8/layout/radial1"/>
    <dgm:cxn modelId="{6B13E732-C43E-48ED-ADAF-0ADB5EFA041E}" type="presParOf" srcId="{4A22F47C-66F7-466D-844A-EBB752D96D60}" destId="{44067828-8AD6-4E34-BB3E-9DF02A570C42}" srcOrd="5" destOrd="0" presId="urn:microsoft.com/office/officeart/2005/8/layout/radial1"/>
    <dgm:cxn modelId="{A8282285-03C4-4473-839D-095CBE3F5705}" type="presParOf" srcId="{44067828-8AD6-4E34-BB3E-9DF02A570C42}" destId="{41146F87-A735-4E84-9E3D-F4EBDA34B96B}" srcOrd="0" destOrd="0" presId="urn:microsoft.com/office/officeart/2005/8/layout/radial1"/>
    <dgm:cxn modelId="{B005BE2E-E376-4E98-903E-19060EE21477}" type="presParOf" srcId="{4A22F47C-66F7-466D-844A-EBB752D96D60}" destId="{ADCC5A6D-03BD-420B-8B9D-3FE656286A5A}" srcOrd="6" destOrd="0" presId="urn:microsoft.com/office/officeart/2005/8/layout/radial1"/>
    <dgm:cxn modelId="{3E61AF16-E97E-4669-942A-09DA6CBCF801}" type="presParOf" srcId="{4A22F47C-66F7-466D-844A-EBB752D96D60}" destId="{5B06CAE5-5F7A-4BC8-A2E6-D5DDD0DD3290}" srcOrd="7" destOrd="0" presId="urn:microsoft.com/office/officeart/2005/8/layout/radial1"/>
    <dgm:cxn modelId="{D02E1979-F971-4CE3-9837-DE8812499F40}" type="presParOf" srcId="{5B06CAE5-5F7A-4BC8-A2E6-D5DDD0DD3290}" destId="{ED891C4D-5FF6-49C5-93C8-13C2F2C7F03A}" srcOrd="0" destOrd="0" presId="urn:microsoft.com/office/officeart/2005/8/layout/radial1"/>
    <dgm:cxn modelId="{394A59D0-B9FA-45FB-A655-F017F54B4C09}" type="presParOf" srcId="{4A22F47C-66F7-466D-844A-EBB752D96D60}" destId="{AD440B2C-B230-4CB2-8E48-8229B8B2527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536E77-F97C-4F9C-938A-953D14700FBF}" type="doc">
      <dgm:prSet loTypeId="urn:microsoft.com/office/officeart/2005/8/layout/vList6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290E2FD-EB90-4001-A73D-EDC92C7D7DF8}">
      <dgm:prSet phldrT="[Текст]" custT="1"/>
      <dgm:spPr/>
      <dgm:t>
        <a:bodyPr/>
        <a:lstStyle/>
        <a:p>
          <a:r>
            <a:rPr lang="uk-UA" sz="2600" dirty="0" smtClean="0">
              <a:latin typeface="ALS Sector Regular" pitchFamily="50" charset="0"/>
              <a:cs typeface="ALS Sector Regular" pitchFamily="50" charset="0"/>
            </a:rPr>
            <a:t>1</a:t>
          </a:r>
          <a:endParaRPr lang="ru-RU" sz="2600" dirty="0">
            <a:latin typeface="ALS Sector Regular" pitchFamily="50" charset="0"/>
            <a:cs typeface="ALS Sector Regular" pitchFamily="50" charset="0"/>
          </a:endParaRPr>
        </a:p>
      </dgm:t>
    </dgm:pt>
    <dgm:pt modelId="{6D2095AD-9518-4279-8FB8-B6A17CEF6705}" type="parTrans" cxnId="{0D5EEB9F-E810-4A60-A276-8ED621F775A4}">
      <dgm:prSet/>
      <dgm:spPr/>
      <dgm:t>
        <a:bodyPr/>
        <a:lstStyle/>
        <a:p>
          <a:endParaRPr lang="ru-RU" sz="2600">
            <a:latin typeface="ALS Sector Regular" pitchFamily="50" charset="0"/>
            <a:cs typeface="ALS Sector Regular" pitchFamily="50" charset="0"/>
          </a:endParaRPr>
        </a:p>
      </dgm:t>
    </dgm:pt>
    <dgm:pt modelId="{0762E928-E587-468C-9FF6-4259C8FC8D7E}" type="sibTrans" cxnId="{0D5EEB9F-E810-4A60-A276-8ED621F775A4}">
      <dgm:prSet/>
      <dgm:spPr/>
      <dgm:t>
        <a:bodyPr/>
        <a:lstStyle/>
        <a:p>
          <a:endParaRPr lang="ru-RU" sz="2600">
            <a:latin typeface="ALS Sector Regular" pitchFamily="50" charset="0"/>
            <a:cs typeface="ALS Sector Regular" pitchFamily="50" charset="0"/>
          </a:endParaRPr>
        </a:p>
      </dgm:t>
    </dgm:pt>
    <dgm:pt modelId="{17B5E90B-4826-4B82-9BBD-6D859B337937}">
      <dgm:prSet phldrT="[Текст]" custT="1"/>
      <dgm:spPr/>
      <dgm:t>
        <a:bodyPr/>
        <a:lstStyle/>
        <a:p>
          <a:r>
            <a:rPr lang="uk-UA" sz="2600" dirty="0" smtClean="0">
              <a:latin typeface="ALS Sector Regular" pitchFamily="50" charset="0"/>
              <a:cs typeface="ALS Sector Regular" pitchFamily="50" charset="0"/>
            </a:rPr>
            <a:t>фінансові</a:t>
          </a:r>
          <a:endParaRPr lang="ru-RU" sz="2600" dirty="0">
            <a:latin typeface="ALS Sector Regular" pitchFamily="50" charset="0"/>
            <a:cs typeface="ALS Sector Regular" pitchFamily="50" charset="0"/>
          </a:endParaRPr>
        </a:p>
      </dgm:t>
    </dgm:pt>
    <dgm:pt modelId="{2FC6CFEE-4BCD-4938-84CB-4503C2CE3912}" type="parTrans" cxnId="{C7E59E26-C173-4A11-9F30-CD35A064E459}">
      <dgm:prSet/>
      <dgm:spPr/>
      <dgm:t>
        <a:bodyPr/>
        <a:lstStyle/>
        <a:p>
          <a:endParaRPr lang="ru-RU" sz="2600">
            <a:latin typeface="ALS Sector Regular" pitchFamily="50" charset="0"/>
            <a:cs typeface="ALS Sector Regular" pitchFamily="50" charset="0"/>
          </a:endParaRPr>
        </a:p>
      </dgm:t>
    </dgm:pt>
    <dgm:pt modelId="{A7706598-31D0-4DE5-8BFD-4CB8FE74EBE1}" type="sibTrans" cxnId="{C7E59E26-C173-4A11-9F30-CD35A064E459}">
      <dgm:prSet/>
      <dgm:spPr/>
      <dgm:t>
        <a:bodyPr/>
        <a:lstStyle/>
        <a:p>
          <a:endParaRPr lang="ru-RU" sz="2600">
            <a:latin typeface="ALS Sector Regular" pitchFamily="50" charset="0"/>
            <a:cs typeface="ALS Sector Regular" pitchFamily="50" charset="0"/>
          </a:endParaRPr>
        </a:p>
      </dgm:t>
    </dgm:pt>
    <dgm:pt modelId="{1002A98E-75CA-447B-9211-7045D3D1AE86}">
      <dgm:prSet phldrT="[Текст]" custT="1"/>
      <dgm:spPr/>
      <dgm:t>
        <a:bodyPr/>
        <a:lstStyle/>
        <a:p>
          <a:r>
            <a:rPr lang="uk-UA" sz="2600" dirty="0" smtClean="0">
              <a:latin typeface="ALS Sector Regular" pitchFamily="50" charset="0"/>
              <a:cs typeface="ALS Sector Regular" pitchFamily="50" charset="0"/>
            </a:rPr>
            <a:t>2</a:t>
          </a:r>
          <a:endParaRPr lang="ru-RU" sz="2600" dirty="0">
            <a:latin typeface="ALS Sector Regular" pitchFamily="50" charset="0"/>
            <a:cs typeface="ALS Sector Regular" pitchFamily="50" charset="0"/>
          </a:endParaRPr>
        </a:p>
      </dgm:t>
    </dgm:pt>
    <dgm:pt modelId="{92FB2510-7ABB-43AE-8E09-584E38FD87A9}" type="parTrans" cxnId="{DC1B3108-D13A-4BFE-A4BF-BB34493700CA}">
      <dgm:prSet/>
      <dgm:spPr/>
      <dgm:t>
        <a:bodyPr/>
        <a:lstStyle/>
        <a:p>
          <a:endParaRPr lang="ru-RU" sz="2600">
            <a:latin typeface="ALS Sector Regular" pitchFamily="50" charset="0"/>
            <a:cs typeface="ALS Sector Regular" pitchFamily="50" charset="0"/>
          </a:endParaRPr>
        </a:p>
      </dgm:t>
    </dgm:pt>
    <dgm:pt modelId="{EA0FCCED-9469-40D9-B220-0EB9518A8EC8}" type="sibTrans" cxnId="{DC1B3108-D13A-4BFE-A4BF-BB34493700CA}">
      <dgm:prSet/>
      <dgm:spPr/>
      <dgm:t>
        <a:bodyPr/>
        <a:lstStyle/>
        <a:p>
          <a:endParaRPr lang="ru-RU" sz="2600">
            <a:latin typeface="ALS Sector Regular" pitchFamily="50" charset="0"/>
            <a:cs typeface="ALS Sector Regular" pitchFamily="50" charset="0"/>
          </a:endParaRPr>
        </a:p>
      </dgm:t>
    </dgm:pt>
    <dgm:pt modelId="{BC089A46-B39E-4C65-B27B-42E51A467A6A}">
      <dgm:prSet phldrT="[Текст]" custT="1"/>
      <dgm:spPr/>
      <dgm:t>
        <a:bodyPr/>
        <a:lstStyle/>
        <a:p>
          <a:r>
            <a:rPr lang="uk-UA" sz="2600" dirty="0" smtClean="0">
              <a:latin typeface="ALS Sector Regular" pitchFamily="50" charset="0"/>
              <a:cs typeface="ALS Sector Regular" pitchFamily="50" charset="0"/>
            </a:rPr>
            <a:t>часові</a:t>
          </a:r>
          <a:endParaRPr lang="ru-RU" sz="2600" dirty="0">
            <a:latin typeface="ALS Sector Regular" pitchFamily="50" charset="0"/>
            <a:cs typeface="ALS Sector Regular" pitchFamily="50" charset="0"/>
          </a:endParaRPr>
        </a:p>
      </dgm:t>
    </dgm:pt>
    <dgm:pt modelId="{FB23F3A2-0B60-4DC4-AD40-978916A366D3}" type="parTrans" cxnId="{516FD286-310C-4873-B55C-6A730CBD3026}">
      <dgm:prSet/>
      <dgm:spPr/>
      <dgm:t>
        <a:bodyPr/>
        <a:lstStyle/>
        <a:p>
          <a:endParaRPr lang="ru-RU" sz="2600">
            <a:latin typeface="ALS Sector Regular" pitchFamily="50" charset="0"/>
            <a:cs typeface="ALS Sector Regular" pitchFamily="50" charset="0"/>
          </a:endParaRPr>
        </a:p>
      </dgm:t>
    </dgm:pt>
    <dgm:pt modelId="{C03DA2A7-FC25-49B3-B111-70C66863715D}" type="sibTrans" cxnId="{516FD286-310C-4873-B55C-6A730CBD3026}">
      <dgm:prSet/>
      <dgm:spPr/>
      <dgm:t>
        <a:bodyPr/>
        <a:lstStyle/>
        <a:p>
          <a:endParaRPr lang="ru-RU" sz="2600">
            <a:latin typeface="ALS Sector Regular" pitchFamily="50" charset="0"/>
            <a:cs typeface="ALS Sector Regular" pitchFamily="50" charset="0"/>
          </a:endParaRPr>
        </a:p>
      </dgm:t>
    </dgm:pt>
    <dgm:pt modelId="{A817D0A0-47FC-4129-B037-0F3D25B959E6}">
      <dgm:prSet custT="1"/>
      <dgm:spPr/>
      <dgm:t>
        <a:bodyPr/>
        <a:lstStyle/>
        <a:p>
          <a:r>
            <a:rPr lang="uk-UA" sz="2600" dirty="0" smtClean="0">
              <a:latin typeface="ALS Sector Regular" pitchFamily="50" charset="0"/>
              <a:cs typeface="ALS Sector Regular" pitchFamily="50" charset="0"/>
            </a:rPr>
            <a:t>3</a:t>
          </a:r>
          <a:endParaRPr lang="ru-RU" sz="2600" dirty="0">
            <a:latin typeface="ALS Sector Regular" pitchFamily="50" charset="0"/>
            <a:cs typeface="ALS Sector Regular" pitchFamily="50" charset="0"/>
          </a:endParaRPr>
        </a:p>
      </dgm:t>
    </dgm:pt>
    <dgm:pt modelId="{42FD29F4-EC8F-4DD6-A921-408C0C55A5A3}" type="parTrans" cxnId="{E0C80577-007F-478E-B661-D04B805EB827}">
      <dgm:prSet/>
      <dgm:spPr/>
      <dgm:t>
        <a:bodyPr/>
        <a:lstStyle/>
        <a:p>
          <a:endParaRPr lang="ru-RU" sz="2600">
            <a:latin typeface="ALS Sector Regular" pitchFamily="50" charset="0"/>
            <a:cs typeface="ALS Sector Regular" pitchFamily="50" charset="0"/>
          </a:endParaRPr>
        </a:p>
      </dgm:t>
    </dgm:pt>
    <dgm:pt modelId="{8295F772-1EC7-4884-A123-5D2FFBE7B2DA}" type="sibTrans" cxnId="{E0C80577-007F-478E-B661-D04B805EB827}">
      <dgm:prSet/>
      <dgm:spPr/>
      <dgm:t>
        <a:bodyPr/>
        <a:lstStyle/>
        <a:p>
          <a:endParaRPr lang="ru-RU" sz="2600">
            <a:latin typeface="ALS Sector Regular" pitchFamily="50" charset="0"/>
            <a:cs typeface="ALS Sector Regular" pitchFamily="50" charset="0"/>
          </a:endParaRPr>
        </a:p>
      </dgm:t>
    </dgm:pt>
    <dgm:pt modelId="{3D9E06C1-01F0-4DF5-ACF2-EF4E89462DBD}">
      <dgm:prSet custT="1"/>
      <dgm:spPr/>
      <dgm:t>
        <a:bodyPr/>
        <a:lstStyle/>
        <a:p>
          <a:r>
            <a:rPr lang="uk-UA" sz="2600" dirty="0" smtClean="0">
              <a:latin typeface="ALS Sector Regular" pitchFamily="50" charset="0"/>
              <a:cs typeface="ALS Sector Regular" pitchFamily="50" charset="0"/>
            </a:rPr>
            <a:t>4</a:t>
          </a:r>
          <a:endParaRPr lang="ru-RU" sz="2600" dirty="0">
            <a:latin typeface="ALS Sector Regular" pitchFamily="50" charset="0"/>
            <a:cs typeface="ALS Sector Regular" pitchFamily="50" charset="0"/>
          </a:endParaRPr>
        </a:p>
      </dgm:t>
    </dgm:pt>
    <dgm:pt modelId="{D62D3B9B-29F6-4133-80F5-E37269E9FEB1}" type="parTrans" cxnId="{4400297C-C5C9-4CDC-8AC1-201A84F73E28}">
      <dgm:prSet/>
      <dgm:spPr/>
      <dgm:t>
        <a:bodyPr/>
        <a:lstStyle/>
        <a:p>
          <a:endParaRPr lang="ru-RU" sz="2600">
            <a:latin typeface="ALS Sector Regular" pitchFamily="50" charset="0"/>
            <a:cs typeface="ALS Sector Regular" pitchFamily="50" charset="0"/>
          </a:endParaRPr>
        </a:p>
      </dgm:t>
    </dgm:pt>
    <dgm:pt modelId="{0F6E9EC4-4C41-40C9-ADC7-2A34830FE4E1}" type="sibTrans" cxnId="{4400297C-C5C9-4CDC-8AC1-201A84F73E28}">
      <dgm:prSet/>
      <dgm:spPr/>
      <dgm:t>
        <a:bodyPr/>
        <a:lstStyle/>
        <a:p>
          <a:endParaRPr lang="ru-RU" sz="2600">
            <a:latin typeface="ALS Sector Regular" pitchFamily="50" charset="0"/>
            <a:cs typeface="ALS Sector Regular" pitchFamily="50" charset="0"/>
          </a:endParaRPr>
        </a:p>
      </dgm:t>
    </dgm:pt>
    <dgm:pt modelId="{ECF1B9D5-14E0-4427-B151-22B92C2BEBE7}">
      <dgm:prSet custT="1"/>
      <dgm:spPr/>
      <dgm:t>
        <a:bodyPr/>
        <a:lstStyle/>
        <a:p>
          <a:r>
            <a:rPr lang="uk-UA" sz="2600" dirty="0" smtClean="0">
              <a:latin typeface="ALS Sector Regular" pitchFamily="50" charset="0"/>
              <a:cs typeface="ALS Sector Regular" pitchFamily="50" charset="0"/>
            </a:rPr>
            <a:t>5</a:t>
          </a:r>
          <a:endParaRPr lang="ru-RU" sz="2600" dirty="0">
            <a:latin typeface="ALS Sector Regular" pitchFamily="50" charset="0"/>
            <a:cs typeface="ALS Sector Regular" pitchFamily="50" charset="0"/>
          </a:endParaRPr>
        </a:p>
      </dgm:t>
    </dgm:pt>
    <dgm:pt modelId="{492B0C0A-3225-4352-ADF4-00622BF4ACB7}" type="parTrans" cxnId="{8F7DDD4B-0475-4A9A-8BF8-C4B8063FED4D}">
      <dgm:prSet/>
      <dgm:spPr/>
      <dgm:t>
        <a:bodyPr/>
        <a:lstStyle/>
        <a:p>
          <a:endParaRPr lang="ru-RU" sz="2600">
            <a:latin typeface="ALS Sector Regular" pitchFamily="50" charset="0"/>
            <a:cs typeface="ALS Sector Regular" pitchFamily="50" charset="0"/>
          </a:endParaRPr>
        </a:p>
      </dgm:t>
    </dgm:pt>
    <dgm:pt modelId="{F3138B71-3A23-46FD-9646-22EADD35BE87}" type="sibTrans" cxnId="{8F7DDD4B-0475-4A9A-8BF8-C4B8063FED4D}">
      <dgm:prSet/>
      <dgm:spPr/>
      <dgm:t>
        <a:bodyPr/>
        <a:lstStyle/>
        <a:p>
          <a:endParaRPr lang="ru-RU" sz="2600">
            <a:latin typeface="ALS Sector Regular" pitchFamily="50" charset="0"/>
            <a:cs typeface="ALS Sector Regular" pitchFamily="50" charset="0"/>
          </a:endParaRPr>
        </a:p>
      </dgm:t>
    </dgm:pt>
    <dgm:pt modelId="{79A2EA85-56EC-428D-AE81-D6E78CC57475}">
      <dgm:prSet custT="1"/>
      <dgm:spPr/>
      <dgm:t>
        <a:bodyPr/>
        <a:lstStyle/>
        <a:p>
          <a:r>
            <a:rPr lang="uk-UA" sz="2600" dirty="0" smtClean="0">
              <a:latin typeface="ALS Sector Regular" pitchFamily="50" charset="0"/>
              <a:cs typeface="ALS Sector Regular" pitchFamily="50" charset="0"/>
            </a:rPr>
            <a:t>6</a:t>
          </a:r>
          <a:endParaRPr lang="ru-RU" sz="2600" dirty="0">
            <a:latin typeface="ALS Sector Regular" pitchFamily="50" charset="0"/>
            <a:cs typeface="ALS Sector Regular" pitchFamily="50" charset="0"/>
          </a:endParaRPr>
        </a:p>
      </dgm:t>
    </dgm:pt>
    <dgm:pt modelId="{A199977E-2162-4D59-A1E5-FE39C1E46697}" type="parTrans" cxnId="{BF452CD2-9E6F-4110-8097-58858AB0AFB8}">
      <dgm:prSet/>
      <dgm:spPr/>
      <dgm:t>
        <a:bodyPr/>
        <a:lstStyle/>
        <a:p>
          <a:endParaRPr lang="ru-RU" sz="2600">
            <a:latin typeface="ALS Sector Regular" pitchFamily="50" charset="0"/>
            <a:cs typeface="ALS Sector Regular" pitchFamily="50" charset="0"/>
          </a:endParaRPr>
        </a:p>
      </dgm:t>
    </dgm:pt>
    <dgm:pt modelId="{40A4F636-6178-4AA0-BB65-9F9330BB5E01}" type="sibTrans" cxnId="{BF452CD2-9E6F-4110-8097-58858AB0AFB8}">
      <dgm:prSet/>
      <dgm:spPr/>
      <dgm:t>
        <a:bodyPr/>
        <a:lstStyle/>
        <a:p>
          <a:endParaRPr lang="ru-RU" sz="2600">
            <a:latin typeface="ALS Sector Regular" pitchFamily="50" charset="0"/>
            <a:cs typeface="ALS Sector Regular" pitchFamily="50" charset="0"/>
          </a:endParaRPr>
        </a:p>
      </dgm:t>
    </dgm:pt>
    <dgm:pt modelId="{F9C6BC43-4496-4982-9143-C4ADC9CDB651}">
      <dgm:prSet custT="1"/>
      <dgm:spPr/>
      <dgm:t>
        <a:bodyPr/>
        <a:lstStyle/>
        <a:p>
          <a:r>
            <a:rPr lang="uk-UA" sz="2600" smtClean="0">
              <a:latin typeface="ALS Sector Regular" pitchFamily="50" charset="0"/>
              <a:cs typeface="ALS Sector Regular" pitchFamily="50" charset="0"/>
            </a:rPr>
            <a:t>паспортно-візові формальності</a:t>
          </a:r>
          <a:endParaRPr lang="ru-RU" sz="2600">
            <a:latin typeface="ALS Sector Regular" pitchFamily="50" charset="0"/>
            <a:cs typeface="ALS Sector Regular" pitchFamily="50" charset="0"/>
          </a:endParaRPr>
        </a:p>
      </dgm:t>
    </dgm:pt>
    <dgm:pt modelId="{1F301DA3-C34E-4A4C-B270-89CA19D8ACD5}" type="parTrans" cxnId="{8D7F4443-991F-41A0-986E-97DBB461ACF0}">
      <dgm:prSet/>
      <dgm:spPr/>
      <dgm:t>
        <a:bodyPr/>
        <a:lstStyle/>
        <a:p>
          <a:endParaRPr lang="ru-RU" sz="2600">
            <a:latin typeface="ALS Sector Regular" pitchFamily="50" charset="0"/>
            <a:cs typeface="ALS Sector Regular" pitchFamily="50" charset="0"/>
          </a:endParaRPr>
        </a:p>
      </dgm:t>
    </dgm:pt>
    <dgm:pt modelId="{FC276AA5-4D09-4FD8-9460-A9F42BCB95E8}" type="sibTrans" cxnId="{8D7F4443-991F-41A0-986E-97DBB461ACF0}">
      <dgm:prSet/>
      <dgm:spPr/>
      <dgm:t>
        <a:bodyPr/>
        <a:lstStyle/>
        <a:p>
          <a:endParaRPr lang="ru-RU" sz="2600">
            <a:latin typeface="ALS Sector Regular" pitchFamily="50" charset="0"/>
            <a:cs typeface="ALS Sector Regular" pitchFamily="50" charset="0"/>
          </a:endParaRPr>
        </a:p>
      </dgm:t>
    </dgm:pt>
    <dgm:pt modelId="{F5445334-FCC7-4393-B990-DA597EA596DD}">
      <dgm:prSet custT="1"/>
      <dgm:spPr/>
      <dgm:t>
        <a:bodyPr/>
        <a:lstStyle/>
        <a:p>
          <a:r>
            <a:rPr lang="uk-UA" sz="2600" smtClean="0">
              <a:latin typeface="ALS Sector Regular" pitchFamily="50" charset="0"/>
              <a:cs typeface="ALS Sector Regular" pitchFamily="50" charset="0"/>
            </a:rPr>
            <a:t>мовні</a:t>
          </a:r>
          <a:endParaRPr lang="ru-RU" sz="2600">
            <a:latin typeface="ALS Sector Regular" pitchFamily="50" charset="0"/>
            <a:cs typeface="ALS Sector Regular" pitchFamily="50" charset="0"/>
          </a:endParaRPr>
        </a:p>
      </dgm:t>
    </dgm:pt>
    <dgm:pt modelId="{0B7B5807-7DA5-4160-AFCF-F7F2D0734CCB}" type="parTrans" cxnId="{154B354A-2D4C-4570-89F6-D38700901F7D}">
      <dgm:prSet/>
      <dgm:spPr/>
      <dgm:t>
        <a:bodyPr/>
        <a:lstStyle/>
        <a:p>
          <a:endParaRPr lang="ru-RU" sz="2600">
            <a:latin typeface="ALS Sector Regular" pitchFamily="50" charset="0"/>
            <a:cs typeface="ALS Sector Regular" pitchFamily="50" charset="0"/>
          </a:endParaRPr>
        </a:p>
      </dgm:t>
    </dgm:pt>
    <dgm:pt modelId="{F2D15C0C-F232-4565-A618-F95911489B76}" type="sibTrans" cxnId="{154B354A-2D4C-4570-89F6-D38700901F7D}">
      <dgm:prSet/>
      <dgm:spPr/>
      <dgm:t>
        <a:bodyPr/>
        <a:lstStyle/>
        <a:p>
          <a:endParaRPr lang="ru-RU" sz="2600">
            <a:latin typeface="ALS Sector Regular" pitchFamily="50" charset="0"/>
            <a:cs typeface="ALS Sector Regular" pitchFamily="50" charset="0"/>
          </a:endParaRPr>
        </a:p>
      </dgm:t>
    </dgm:pt>
    <dgm:pt modelId="{37129EB9-787E-47A0-943A-4549160F9C97}">
      <dgm:prSet custT="1"/>
      <dgm:spPr/>
      <dgm:t>
        <a:bodyPr/>
        <a:lstStyle/>
        <a:p>
          <a:r>
            <a:rPr lang="uk-UA" sz="2600" smtClean="0">
              <a:latin typeface="ALS Sector Regular" pitchFamily="50" charset="0"/>
              <a:cs typeface="ALS Sector Regular" pitchFamily="50" charset="0"/>
            </a:rPr>
            <a:t>фізіологічні</a:t>
          </a:r>
          <a:endParaRPr lang="ru-RU" sz="2600">
            <a:latin typeface="ALS Sector Regular" pitchFamily="50" charset="0"/>
            <a:cs typeface="ALS Sector Regular" pitchFamily="50" charset="0"/>
          </a:endParaRPr>
        </a:p>
      </dgm:t>
    </dgm:pt>
    <dgm:pt modelId="{45EED2EF-FF1F-4B37-9641-FC1CE6E60780}" type="parTrans" cxnId="{3FA29789-3FB2-4391-A845-9A5446DC0BF8}">
      <dgm:prSet/>
      <dgm:spPr/>
      <dgm:t>
        <a:bodyPr/>
        <a:lstStyle/>
        <a:p>
          <a:endParaRPr lang="ru-RU" sz="2600">
            <a:latin typeface="ALS Sector Regular" pitchFamily="50" charset="0"/>
            <a:cs typeface="ALS Sector Regular" pitchFamily="50" charset="0"/>
          </a:endParaRPr>
        </a:p>
      </dgm:t>
    </dgm:pt>
    <dgm:pt modelId="{A21D944A-B97D-4E4F-97E9-0AA9D98409CD}" type="sibTrans" cxnId="{3FA29789-3FB2-4391-A845-9A5446DC0BF8}">
      <dgm:prSet/>
      <dgm:spPr/>
      <dgm:t>
        <a:bodyPr/>
        <a:lstStyle/>
        <a:p>
          <a:endParaRPr lang="ru-RU" sz="2600">
            <a:latin typeface="ALS Sector Regular" pitchFamily="50" charset="0"/>
            <a:cs typeface="ALS Sector Regular" pitchFamily="50" charset="0"/>
          </a:endParaRPr>
        </a:p>
      </dgm:t>
    </dgm:pt>
    <dgm:pt modelId="{43A5FD3A-AF9B-4E2F-B375-4B2BDBADDB97}">
      <dgm:prSet custT="1"/>
      <dgm:spPr/>
      <dgm:t>
        <a:bodyPr/>
        <a:lstStyle/>
        <a:p>
          <a:r>
            <a:rPr lang="uk-UA" sz="2600" smtClean="0">
              <a:latin typeface="ALS Sector Regular" pitchFamily="50" charset="0"/>
              <a:cs typeface="ALS Sector Regular" pitchFamily="50" charset="0"/>
            </a:rPr>
            <a:t>соціокультурні</a:t>
          </a:r>
          <a:endParaRPr lang="ru-RU" sz="2600">
            <a:latin typeface="ALS Sector Regular" pitchFamily="50" charset="0"/>
            <a:cs typeface="ALS Sector Regular" pitchFamily="50" charset="0"/>
          </a:endParaRPr>
        </a:p>
      </dgm:t>
    </dgm:pt>
    <dgm:pt modelId="{234E8F11-F806-4112-BD55-9868935637A7}" type="parTrans" cxnId="{D2FC1287-A6C3-47C6-B26C-74920ECA74EC}">
      <dgm:prSet/>
      <dgm:spPr/>
      <dgm:t>
        <a:bodyPr/>
        <a:lstStyle/>
        <a:p>
          <a:endParaRPr lang="ru-RU" sz="2600">
            <a:latin typeface="ALS Sector Regular" pitchFamily="50" charset="0"/>
            <a:cs typeface="ALS Sector Regular" pitchFamily="50" charset="0"/>
          </a:endParaRPr>
        </a:p>
      </dgm:t>
    </dgm:pt>
    <dgm:pt modelId="{124ACA04-8015-4550-B520-7A58C9072FB1}" type="sibTrans" cxnId="{D2FC1287-A6C3-47C6-B26C-74920ECA74EC}">
      <dgm:prSet/>
      <dgm:spPr/>
      <dgm:t>
        <a:bodyPr/>
        <a:lstStyle/>
        <a:p>
          <a:endParaRPr lang="ru-RU" sz="2600">
            <a:latin typeface="ALS Sector Regular" pitchFamily="50" charset="0"/>
            <a:cs typeface="ALS Sector Regular" pitchFamily="50" charset="0"/>
          </a:endParaRPr>
        </a:p>
      </dgm:t>
    </dgm:pt>
    <dgm:pt modelId="{E4B9C980-5355-4418-AF88-ADA8B3FB041F}" type="pres">
      <dgm:prSet presAssocID="{38536E77-F97C-4F9C-938A-953D14700FB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90D3D73-AAEF-43B9-A79A-844BB68CD7E3}" type="pres">
      <dgm:prSet presAssocID="{8290E2FD-EB90-4001-A73D-EDC92C7D7DF8}" presName="linNode" presStyleCnt="0"/>
      <dgm:spPr/>
      <dgm:t>
        <a:bodyPr/>
        <a:lstStyle/>
        <a:p>
          <a:endParaRPr lang="ru-RU"/>
        </a:p>
      </dgm:t>
    </dgm:pt>
    <dgm:pt modelId="{9DADD8B8-58E7-430C-A2C9-8627C06AC9AB}" type="pres">
      <dgm:prSet presAssocID="{8290E2FD-EB90-4001-A73D-EDC92C7D7DF8}" presName="parentShp" presStyleLbl="node1" presStyleIdx="0" presStyleCnt="6" custScaleX="25000" custLinFactNeighborY="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43516-BA08-481F-B693-6CAE077FC22B}" type="pres">
      <dgm:prSet presAssocID="{8290E2FD-EB90-4001-A73D-EDC92C7D7DF8}" presName="childShp" presStyleLbl="bgAccFollowNode1" presStyleIdx="0" presStyleCnt="6" custScaleX="139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524237-082A-435E-B5A7-CDC888080AAE}" type="pres">
      <dgm:prSet presAssocID="{0762E928-E587-468C-9FF6-4259C8FC8D7E}" presName="spacing" presStyleCnt="0"/>
      <dgm:spPr/>
      <dgm:t>
        <a:bodyPr/>
        <a:lstStyle/>
        <a:p>
          <a:endParaRPr lang="ru-RU"/>
        </a:p>
      </dgm:t>
    </dgm:pt>
    <dgm:pt modelId="{17942044-704A-4BF1-95BA-78E645816480}" type="pres">
      <dgm:prSet presAssocID="{1002A98E-75CA-447B-9211-7045D3D1AE86}" presName="linNode" presStyleCnt="0"/>
      <dgm:spPr/>
      <dgm:t>
        <a:bodyPr/>
        <a:lstStyle/>
        <a:p>
          <a:endParaRPr lang="ru-RU"/>
        </a:p>
      </dgm:t>
    </dgm:pt>
    <dgm:pt modelId="{A24FAB2F-488C-4F2A-AD82-EF4687C2C97F}" type="pres">
      <dgm:prSet presAssocID="{1002A98E-75CA-447B-9211-7045D3D1AE86}" presName="parentShp" presStyleLbl="node1" presStyleIdx="1" presStyleCnt="6" custScaleX="25000" custLinFactNeighborY="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ACFF3-DBF9-4113-A101-13B3066B951D}" type="pres">
      <dgm:prSet presAssocID="{1002A98E-75CA-447B-9211-7045D3D1AE86}" presName="childShp" presStyleLbl="bgAccFollowNode1" presStyleIdx="1" presStyleCnt="6" custScaleX="139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41053-8FC0-47E6-8FA3-8BF87E139A54}" type="pres">
      <dgm:prSet presAssocID="{EA0FCCED-9469-40D9-B220-0EB9518A8EC8}" presName="spacing" presStyleCnt="0"/>
      <dgm:spPr/>
      <dgm:t>
        <a:bodyPr/>
        <a:lstStyle/>
        <a:p>
          <a:endParaRPr lang="ru-RU"/>
        </a:p>
      </dgm:t>
    </dgm:pt>
    <dgm:pt modelId="{5AC1DC7D-691B-4AB7-B038-DE8FFF015FCE}" type="pres">
      <dgm:prSet presAssocID="{A817D0A0-47FC-4129-B037-0F3D25B959E6}" presName="linNode" presStyleCnt="0"/>
      <dgm:spPr/>
      <dgm:t>
        <a:bodyPr/>
        <a:lstStyle/>
        <a:p>
          <a:endParaRPr lang="ru-RU"/>
        </a:p>
      </dgm:t>
    </dgm:pt>
    <dgm:pt modelId="{A1582A7B-933D-4212-873E-FCF21B38EDCE}" type="pres">
      <dgm:prSet presAssocID="{A817D0A0-47FC-4129-B037-0F3D25B959E6}" presName="parentShp" presStyleLbl="node1" presStyleIdx="2" presStyleCnt="6" custScaleX="25000" custLinFactNeighborY="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60B28A-51BA-4B4C-8BCB-AA97237DE58E}" type="pres">
      <dgm:prSet presAssocID="{A817D0A0-47FC-4129-B037-0F3D25B959E6}" presName="childShp" presStyleLbl="bgAccFollowNode1" presStyleIdx="2" presStyleCnt="6" custScaleX="139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42475-95FC-4FA5-9C34-61EB6A43C7EE}" type="pres">
      <dgm:prSet presAssocID="{8295F772-1EC7-4884-A123-5D2FFBE7B2DA}" presName="spacing" presStyleCnt="0"/>
      <dgm:spPr/>
      <dgm:t>
        <a:bodyPr/>
        <a:lstStyle/>
        <a:p>
          <a:endParaRPr lang="ru-RU"/>
        </a:p>
      </dgm:t>
    </dgm:pt>
    <dgm:pt modelId="{AC2CAFD9-0CCF-4E64-AAA9-7CF3A86CA76E}" type="pres">
      <dgm:prSet presAssocID="{3D9E06C1-01F0-4DF5-ACF2-EF4E89462DBD}" presName="linNode" presStyleCnt="0"/>
      <dgm:spPr/>
      <dgm:t>
        <a:bodyPr/>
        <a:lstStyle/>
        <a:p>
          <a:endParaRPr lang="ru-RU"/>
        </a:p>
      </dgm:t>
    </dgm:pt>
    <dgm:pt modelId="{B4309B32-8F1D-41F3-92BE-74E5CB52D335}" type="pres">
      <dgm:prSet presAssocID="{3D9E06C1-01F0-4DF5-ACF2-EF4E89462DBD}" presName="parentShp" presStyleLbl="node1" presStyleIdx="3" presStyleCnt="6" custScaleX="25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D2EFD-5AA6-45A5-8A74-2F865C32C943}" type="pres">
      <dgm:prSet presAssocID="{3D9E06C1-01F0-4DF5-ACF2-EF4E89462DBD}" presName="childShp" presStyleLbl="bgAccFollowNode1" presStyleIdx="3" presStyleCnt="6" custScaleX="139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CB2BE9-0A3C-41FC-8A74-AE49FA46EA17}" type="pres">
      <dgm:prSet presAssocID="{0F6E9EC4-4C41-40C9-ADC7-2A34830FE4E1}" presName="spacing" presStyleCnt="0"/>
      <dgm:spPr/>
      <dgm:t>
        <a:bodyPr/>
        <a:lstStyle/>
        <a:p>
          <a:endParaRPr lang="ru-RU"/>
        </a:p>
      </dgm:t>
    </dgm:pt>
    <dgm:pt modelId="{429179E2-E324-4C7C-B69D-79BCF7476415}" type="pres">
      <dgm:prSet presAssocID="{ECF1B9D5-14E0-4427-B151-22B92C2BEBE7}" presName="linNode" presStyleCnt="0"/>
      <dgm:spPr/>
      <dgm:t>
        <a:bodyPr/>
        <a:lstStyle/>
        <a:p>
          <a:endParaRPr lang="ru-RU"/>
        </a:p>
      </dgm:t>
    </dgm:pt>
    <dgm:pt modelId="{EB178DC4-1549-454B-B911-AD2E9D796062}" type="pres">
      <dgm:prSet presAssocID="{ECF1B9D5-14E0-4427-B151-22B92C2BEBE7}" presName="parentShp" presStyleLbl="node1" presStyleIdx="4" presStyleCnt="6" custScaleX="25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0D45A-FB3C-4371-BA18-7E7AC07168CF}" type="pres">
      <dgm:prSet presAssocID="{ECF1B9D5-14E0-4427-B151-22B92C2BEBE7}" presName="childShp" presStyleLbl="bgAccFollowNode1" presStyleIdx="4" presStyleCnt="6" custScaleX="139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28C1EA-1C75-487C-9B99-60BDDE9C13E8}" type="pres">
      <dgm:prSet presAssocID="{F3138B71-3A23-46FD-9646-22EADD35BE87}" presName="spacing" presStyleCnt="0"/>
      <dgm:spPr/>
      <dgm:t>
        <a:bodyPr/>
        <a:lstStyle/>
        <a:p>
          <a:endParaRPr lang="ru-RU"/>
        </a:p>
      </dgm:t>
    </dgm:pt>
    <dgm:pt modelId="{0272C4C6-9C0C-4282-A4D9-7EB3D3A705DA}" type="pres">
      <dgm:prSet presAssocID="{79A2EA85-56EC-428D-AE81-D6E78CC57475}" presName="linNode" presStyleCnt="0"/>
      <dgm:spPr/>
      <dgm:t>
        <a:bodyPr/>
        <a:lstStyle/>
        <a:p>
          <a:endParaRPr lang="ru-RU"/>
        </a:p>
      </dgm:t>
    </dgm:pt>
    <dgm:pt modelId="{A44CF6BC-5A0D-4DAD-B991-5879A9086250}" type="pres">
      <dgm:prSet presAssocID="{79A2EA85-56EC-428D-AE81-D6E78CC57475}" presName="parentShp" presStyleLbl="node1" presStyleIdx="5" presStyleCnt="6" custScaleX="25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A37AB-E747-4336-886E-FFBC73C60A81}" type="pres">
      <dgm:prSet presAssocID="{79A2EA85-56EC-428D-AE81-D6E78CC57475}" presName="childShp" presStyleLbl="bgAccFollowNode1" presStyleIdx="5" presStyleCnt="6" custScaleX="139733" custLinFactNeighborY="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7DDD4B-0475-4A9A-8BF8-C4B8063FED4D}" srcId="{38536E77-F97C-4F9C-938A-953D14700FBF}" destId="{ECF1B9D5-14E0-4427-B151-22B92C2BEBE7}" srcOrd="4" destOrd="0" parTransId="{492B0C0A-3225-4352-ADF4-00622BF4ACB7}" sibTransId="{F3138B71-3A23-46FD-9646-22EADD35BE87}"/>
    <dgm:cxn modelId="{D2FC1287-A6C3-47C6-B26C-74920ECA74EC}" srcId="{79A2EA85-56EC-428D-AE81-D6E78CC57475}" destId="{43A5FD3A-AF9B-4E2F-B375-4B2BDBADDB97}" srcOrd="0" destOrd="0" parTransId="{234E8F11-F806-4112-BD55-9868935637A7}" sibTransId="{124ACA04-8015-4550-B520-7A58C9072FB1}"/>
    <dgm:cxn modelId="{D94CC74A-3BE8-421C-978C-53A39EA6DD57}" type="presOf" srcId="{43A5FD3A-AF9B-4E2F-B375-4B2BDBADDB97}" destId="{5D2A37AB-E747-4336-886E-FFBC73C60A81}" srcOrd="0" destOrd="0" presId="urn:microsoft.com/office/officeart/2005/8/layout/vList6"/>
    <dgm:cxn modelId="{4400297C-C5C9-4CDC-8AC1-201A84F73E28}" srcId="{38536E77-F97C-4F9C-938A-953D14700FBF}" destId="{3D9E06C1-01F0-4DF5-ACF2-EF4E89462DBD}" srcOrd="3" destOrd="0" parTransId="{D62D3B9B-29F6-4133-80F5-E37269E9FEB1}" sibTransId="{0F6E9EC4-4C41-40C9-ADC7-2A34830FE4E1}"/>
    <dgm:cxn modelId="{E0C80577-007F-478E-B661-D04B805EB827}" srcId="{38536E77-F97C-4F9C-938A-953D14700FBF}" destId="{A817D0A0-47FC-4129-B037-0F3D25B959E6}" srcOrd="2" destOrd="0" parTransId="{42FD29F4-EC8F-4DD6-A921-408C0C55A5A3}" sibTransId="{8295F772-1EC7-4884-A123-5D2FFBE7B2DA}"/>
    <dgm:cxn modelId="{0D5EEB9F-E810-4A60-A276-8ED621F775A4}" srcId="{38536E77-F97C-4F9C-938A-953D14700FBF}" destId="{8290E2FD-EB90-4001-A73D-EDC92C7D7DF8}" srcOrd="0" destOrd="0" parTransId="{6D2095AD-9518-4279-8FB8-B6A17CEF6705}" sibTransId="{0762E928-E587-468C-9FF6-4259C8FC8D7E}"/>
    <dgm:cxn modelId="{E6FB69DE-5DC6-4AB9-8DC9-D058D632808C}" type="presOf" srcId="{8290E2FD-EB90-4001-A73D-EDC92C7D7DF8}" destId="{9DADD8B8-58E7-430C-A2C9-8627C06AC9AB}" srcOrd="0" destOrd="0" presId="urn:microsoft.com/office/officeart/2005/8/layout/vList6"/>
    <dgm:cxn modelId="{99DFC833-B13A-4D3A-BCA0-8DB4C9DD84DB}" type="presOf" srcId="{F5445334-FCC7-4393-B990-DA597EA596DD}" destId="{F55D2EFD-5AA6-45A5-8A74-2F865C32C943}" srcOrd="0" destOrd="0" presId="urn:microsoft.com/office/officeart/2005/8/layout/vList6"/>
    <dgm:cxn modelId="{26CEEBA2-79BF-41C2-A4D1-B3E320D4D716}" type="presOf" srcId="{1002A98E-75CA-447B-9211-7045D3D1AE86}" destId="{A24FAB2F-488C-4F2A-AD82-EF4687C2C97F}" srcOrd="0" destOrd="0" presId="urn:microsoft.com/office/officeart/2005/8/layout/vList6"/>
    <dgm:cxn modelId="{318ED136-5A3E-4D44-8B53-3A386AC0961E}" type="presOf" srcId="{17B5E90B-4826-4B82-9BBD-6D859B337937}" destId="{5EB43516-BA08-481F-B693-6CAE077FC22B}" srcOrd="0" destOrd="0" presId="urn:microsoft.com/office/officeart/2005/8/layout/vList6"/>
    <dgm:cxn modelId="{C7E59E26-C173-4A11-9F30-CD35A064E459}" srcId="{8290E2FD-EB90-4001-A73D-EDC92C7D7DF8}" destId="{17B5E90B-4826-4B82-9BBD-6D859B337937}" srcOrd="0" destOrd="0" parTransId="{2FC6CFEE-4BCD-4938-84CB-4503C2CE3912}" sibTransId="{A7706598-31D0-4DE5-8BFD-4CB8FE74EBE1}"/>
    <dgm:cxn modelId="{154B354A-2D4C-4570-89F6-D38700901F7D}" srcId="{3D9E06C1-01F0-4DF5-ACF2-EF4E89462DBD}" destId="{F5445334-FCC7-4393-B990-DA597EA596DD}" srcOrd="0" destOrd="0" parTransId="{0B7B5807-7DA5-4160-AFCF-F7F2D0734CCB}" sibTransId="{F2D15C0C-F232-4565-A618-F95911489B76}"/>
    <dgm:cxn modelId="{8E89975A-9CB5-4476-A253-6EC273990ECE}" type="presOf" srcId="{38536E77-F97C-4F9C-938A-953D14700FBF}" destId="{E4B9C980-5355-4418-AF88-ADA8B3FB041F}" srcOrd="0" destOrd="0" presId="urn:microsoft.com/office/officeart/2005/8/layout/vList6"/>
    <dgm:cxn modelId="{92A85C67-A70E-48CF-A2F9-9322F73EC1FD}" type="presOf" srcId="{A817D0A0-47FC-4129-B037-0F3D25B959E6}" destId="{A1582A7B-933D-4212-873E-FCF21B38EDCE}" srcOrd="0" destOrd="0" presId="urn:microsoft.com/office/officeart/2005/8/layout/vList6"/>
    <dgm:cxn modelId="{BF452CD2-9E6F-4110-8097-58858AB0AFB8}" srcId="{38536E77-F97C-4F9C-938A-953D14700FBF}" destId="{79A2EA85-56EC-428D-AE81-D6E78CC57475}" srcOrd="5" destOrd="0" parTransId="{A199977E-2162-4D59-A1E5-FE39C1E46697}" sibTransId="{40A4F636-6178-4AA0-BB65-9F9330BB5E01}"/>
    <dgm:cxn modelId="{1F20863A-A1FD-4B5F-A873-1CAC9947A3A1}" type="presOf" srcId="{79A2EA85-56EC-428D-AE81-D6E78CC57475}" destId="{A44CF6BC-5A0D-4DAD-B991-5879A9086250}" srcOrd="0" destOrd="0" presId="urn:microsoft.com/office/officeart/2005/8/layout/vList6"/>
    <dgm:cxn modelId="{DC1B3108-D13A-4BFE-A4BF-BB34493700CA}" srcId="{38536E77-F97C-4F9C-938A-953D14700FBF}" destId="{1002A98E-75CA-447B-9211-7045D3D1AE86}" srcOrd="1" destOrd="0" parTransId="{92FB2510-7ABB-43AE-8E09-584E38FD87A9}" sibTransId="{EA0FCCED-9469-40D9-B220-0EB9518A8EC8}"/>
    <dgm:cxn modelId="{3856137E-656B-45A5-9BC0-D43ED4B3FFB1}" type="presOf" srcId="{ECF1B9D5-14E0-4427-B151-22B92C2BEBE7}" destId="{EB178DC4-1549-454B-B911-AD2E9D796062}" srcOrd="0" destOrd="0" presId="urn:microsoft.com/office/officeart/2005/8/layout/vList6"/>
    <dgm:cxn modelId="{8D7F4443-991F-41A0-986E-97DBB461ACF0}" srcId="{A817D0A0-47FC-4129-B037-0F3D25B959E6}" destId="{F9C6BC43-4496-4982-9143-C4ADC9CDB651}" srcOrd="0" destOrd="0" parTransId="{1F301DA3-C34E-4A4C-B270-89CA19D8ACD5}" sibTransId="{FC276AA5-4D09-4FD8-9460-A9F42BCB95E8}"/>
    <dgm:cxn modelId="{3FA29789-3FB2-4391-A845-9A5446DC0BF8}" srcId="{ECF1B9D5-14E0-4427-B151-22B92C2BEBE7}" destId="{37129EB9-787E-47A0-943A-4549160F9C97}" srcOrd="0" destOrd="0" parTransId="{45EED2EF-FF1F-4B37-9641-FC1CE6E60780}" sibTransId="{A21D944A-B97D-4E4F-97E9-0AA9D98409CD}"/>
    <dgm:cxn modelId="{93E368DD-A990-44B2-AE32-2F627A1F3540}" type="presOf" srcId="{BC089A46-B39E-4C65-B27B-42E51A467A6A}" destId="{634ACFF3-DBF9-4113-A101-13B3066B951D}" srcOrd="0" destOrd="0" presId="urn:microsoft.com/office/officeart/2005/8/layout/vList6"/>
    <dgm:cxn modelId="{54BDE7A6-78ED-4EAE-A1CD-0CB18ED22C7A}" type="presOf" srcId="{37129EB9-787E-47A0-943A-4549160F9C97}" destId="{AEC0D45A-FB3C-4371-BA18-7E7AC07168CF}" srcOrd="0" destOrd="0" presId="urn:microsoft.com/office/officeart/2005/8/layout/vList6"/>
    <dgm:cxn modelId="{9E5C3B54-7784-4F0E-A4A1-AA95F3E33CE9}" type="presOf" srcId="{F9C6BC43-4496-4982-9143-C4ADC9CDB651}" destId="{8160B28A-51BA-4B4C-8BCB-AA97237DE58E}" srcOrd="0" destOrd="0" presId="urn:microsoft.com/office/officeart/2005/8/layout/vList6"/>
    <dgm:cxn modelId="{36FF8AAE-31A4-49F1-989F-575604047789}" type="presOf" srcId="{3D9E06C1-01F0-4DF5-ACF2-EF4E89462DBD}" destId="{B4309B32-8F1D-41F3-92BE-74E5CB52D335}" srcOrd="0" destOrd="0" presId="urn:microsoft.com/office/officeart/2005/8/layout/vList6"/>
    <dgm:cxn modelId="{516FD286-310C-4873-B55C-6A730CBD3026}" srcId="{1002A98E-75CA-447B-9211-7045D3D1AE86}" destId="{BC089A46-B39E-4C65-B27B-42E51A467A6A}" srcOrd="0" destOrd="0" parTransId="{FB23F3A2-0B60-4DC4-AD40-978916A366D3}" sibTransId="{C03DA2A7-FC25-49B3-B111-70C66863715D}"/>
    <dgm:cxn modelId="{F9CAB0D0-4CA4-411B-9721-F48BBB08B230}" type="presParOf" srcId="{E4B9C980-5355-4418-AF88-ADA8B3FB041F}" destId="{290D3D73-AAEF-43B9-A79A-844BB68CD7E3}" srcOrd="0" destOrd="0" presId="urn:microsoft.com/office/officeart/2005/8/layout/vList6"/>
    <dgm:cxn modelId="{F25DC856-8826-4B85-A0DF-ABD635F4C59D}" type="presParOf" srcId="{290D3D73-AAEF-43B9-A79A-844BB68CD7E3}" destId="{9DADD8B8-58E7-430C-A2C9-8627C06AC9AB}" srcOrd="0" destOrd="0" presId="urn:microsoft.com/office/officeart/2005/8/layout/vList6"/>
    <dgm:cxn modelId="{C4D2607B-9C11-44E6-87FA-7B16CEC6F745}" type="presParOf" srcId="{290D3D73-AAEF-43B9-A79A-844BB68CD7E3}" destId="{5EB43516-BA08-481F-B693-6CAE077FC22B}" srcOrd="1" destOrd="0" presId="urn:microsoft.com/office/officeart/2005/8/layout/vList6"/>
    <dgm:cxn modelId="{0A4DD759-3DA7-46AB-9692-CDCDDDB666D6}" type="presParOf" srcId="{E4B9C980-5355-4418-AF88-ADA8B3FB041F}" destId="{13524237-082A-435E-B5A7-CDC888080AAE}" srcOrd="1" destOrd="0" presId="urn:microsoft.com/office/officeart/2005/8/layout/vList6"/>
    <dgm:cxn modelId="{256F626E-111F-47AE-A665-772CF4E12517}" type="presParOf" srcId="{E4B9C980-5355-4418-AF88-ADA8B3FB041F}" destId="{17942044-704A-4BF1-95BA-78E645816480}" srcOrd="2" destOrd="0" presId="urn:microsoft.com/office/officeart/2005/8/layout/vList6"/>
    <dgm:cxn modelId="{4B6743F8-B5C3-4ECA-A53D-50EF5717F7CB}" type="presParOf" srcId="{17942044-704A-4BF1-95BA-78E645816480}" destId="{A24FAB2F-488C-4F2A-AD82-EF4687C2C97F}" srcOrd="0" destOrd="0" presId="urn:microsoft.com/office/officeart/2005/8/layout/vList6"/>
    <dgm:cxn modelId="{408ACE4A-56FE-459C-8F01-BF3ADEA009E6}" type="presParOf" srcId="{17942044-704A-4BF1-95BA-78E645816480}" destId="{634ACFF3-DBF9-4113-A101-13B3066B951D}" srcOrd="1" destOrd="0" presId="urn:microsoft.com/office/officeart/2005/8/layout/vList6"/>
    <dgm:cxn modelId="{73318ED3-F25D-4FAB-99B0-9D12B5227C32}" type="presParOf" srcId="{E4B9C980-5355-4418-AF88-ADA8B3FB041F}" destId="{72341053-8FC0-47E6-8FA3-8BF87E139A54}" srcOrd="3" destOrd="0" presId="urn:microsoft.com/office/officeart/2005/8/layout/vList6"/>
    <dgm:cxn modelId="{F132B47F-BE15-4DB0-A149-22FA0F69470C}" type="presParOf" srcId="{E4B9C980-5355-4418-AF88-ADA8B3FB041F}" destId="{5AC1DC7D-691B-4AB7-B038-DE8FFF015FCE}" srcOrd="4" destOrd="0" presId="urn:microsoft.com/office/officeart/2005/8/layout/vList6"/>
    <dgm:cxn modelId="{1556BE7A-E639-4B95-B39B-8DA95BCF6484}" type="presParOf" srcId="{5AC1DC7D-691B-4AB7-B038-DE8FFF015FCE}" destId="{A1582A7B-933D-4212-873E-FCF21B38EDCE}" srcOrd="0" destOrd="0" presId="urn:microsoft.com/office/officeart/2005/8/layout/vList6"/>
    <dgm:cxn modelId="{00B00C73-C9A2-4540-B794-6B49A4F18802}" type="presParOf" srcId="{5AC1DC7D-691B-4AB7-B038-DE8FFF015FCE}" destId="{8160B28A-51BA-4B4C-8BCB-AA97237DE58E}" srcOrd="1" destOrd="0" presId="urn:microsoft.com/office/officeart/2005/8/layout/vList6"/>
    <dgm:cxn modelId="{A609F531-6FC5-459B-A06B-E56987F22A4E}" type="presParOf" srcId="{E4B9C980-5355-4418-AF88-ADA8B3FB041F}" destId="{B8E42475-95FC-4FA5-9C34-61EB6A43C7EE}" srcOrd="5" destOrd="0" presId="urn:microsoft.com/office/officeart/2005/8/layout/vList6"/>
    <dgm:cxn modelId="{7C151021-4F0D-4D79-9F95-CFD04FCE228A}" type="presParOf" srcId="{E4B9C980-5355-4418-AF88-ADA8B3FB041F}" destId="{AC2CAFD9-0CCF-4E64-AAA9-7CF3A86CA76E}" srcOrd="6" destOrd="0" presId="urn:microsoft.com/office/officeart/2005/8/layout/vList6"/>
    <dgm:cxn modelId="{9879B742-5724-4819-9F20-40DEDFAEE25F}" type="presParOf" srcId="{AC2CAFD9-0CCF-4E64-AAA9-7CF3A86CA76E}" destId="{B4309B32-8F1D-41F3-92BE-74E5CB52D335}" srcOrd="0" destOrd="0" presId="urn:microsoft.com/office/officeart/2005/8/layout/vList6"/>
    <dgm:cxn modelId="{261516FE-C197-4D6F-9176-0FF7206B3CEA}" type="presParOf" srcId="{AC2CAFD9-0CCF-4E64-AAA9-7CF3A86CA76E}" destId="{F55D2EFD-5AA6-45A5-8A74-2F865C32C943}" srcOrd="1" destOrd="0" presId="urn:microsoft.com/office/officeart/2005/8/layout/vList6"/>
    <dgm:cxn modelId="{106F4E4C-ADF5-47A1-A021-0B5FE2D18C9E}" type="presParOf" srcId="{E4B9C980-5355-4418-AF88-ADA8B3FB041F}" destId="{E4CB2BE9-0A3C-41FC-8A74-AE49FA46EA17}" srcOrd="7" destOrd="0" presId="urn:microsoft.com/office/officeart/2005/8/layout/vList6"/>
    <dgm:cxn modelId="{A6C4DC88-0215-45CF-8069-82190A3C1DF6}" type="presParOf" srcId="{E4B9C980-5355-4418-AF88-ADA8B3FB041F}" destId="{429179E2-E324-4C7C-B69D-79BCF7476415}" srcOrd="8" destOrd="0" presId="urn:microsoft.com/office/officeart/2005/8/layout/vList6"/>
    <dgm:cxn modelId="{69B0FCBF-D02C-441C-B257-2A9F5E644915}" type="presParOf" srcId="{429179E2-E324-4C7C-B69D-79BCF7476415}" destId="{EB178DC4-1549-454B-B911-AD2E9D796062}" srcOrd="0" destOrd="0" presId="urn:microsoft.com/office/officeart/2005/8/layout/vList6"/>
    <dgm:cxn modelId="{2BDC9158-D42A-4B83-B355-9718675D2FE5}" type="presParOf" srcId="{429179E2-E324-4C7C-B69D-79BCF7476415}" destId="{AEC0D45A-FB3C-4371-BA18-7E7AC07168CF}" srcOrd="1" destOrd="0" presId="urn:microsoft.com/office/officeart/2005/8/layout/vList6"/>
    <dgm:cxn modelId="{EA4E4C93-A947-42ED-BBAD-87A9E7522330}" type="presParOf" srcId="{E4B9C980-5355-4418-AF88-ADA8B3FB041F}" destId="{4028C1EA-1C75-487C-9B99-60BDDE9C13E8}" srcOrd="9" destOrd="0" presId="urn:microsoft.com/office/officeart/2005/8/layout/vList6"/>
    <dgm:cxn modelId="{A10A37FC-5BBB-4241-A904-19FD3BCCFBB4}" type="presParOf" srcId="{E4B9C980-5355-4418-AF88-ADA8B3FB041F}" destId="{0272C4C6-9C0C-4282-A4D9-7EB3D3A705DA}" srcOrd="10" destOrd="0" presId="urn:microsoft.com/office/officeart/2005/8/layout/vList6"/>
    <dgm:cxn modelId="{4F31E7C9-566C-4378-BB24-8C273ECB7867}" type="presParOf" srcId="{0272C4C6-9C0C-4282-A4D9-7EB3D3A705DA}" destId="{A44CF6BC-5A0D-4DAD-B991-5879A9086250}" srcOrd="0" destOrd="0" presId="urn:microsoft.com/office/officeart/2005/8/layout/vList6"/>
    <dgm:cxn modelId="{83360392-3688-4DBF-95A1-ABC085C090A1}" type="presParOf" srcId="{0272C4C6-9C0C-4282-A4D9-7EB3D3A705DA}" destId="{5D2A37AB-E747-4336-886E-FFBC73C60A8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58ADF3-E392-499E-A932-986FA5B2CA8B}" type="doc">
      <dgm:prSet loTypeId="urn:microsoft.com/office/officeart/2005/8/layout/default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5B3BB8-6B97-46A4-BDC7-BEAA4317A632}">
      <dgm:prSet phldrT="[Текст]"/>
      <dgm:spPr/>
      <dgm:t>
        <a:bodyPr/>
        <a:lstStyle/>
        <a:p>
          <a:r>
            <a:rPr lang="uk-UA" dirty="0" smtClean="0">
              <a:latin typeface="ALS Sector Regular" pitchFamily="50" charset="0"/>
              <a:cs typeface="ALS Sector Regular" pitchFamily="50" charset="0"/>
            </a:rPr>
            <a:t>Любителі спокійного відпочинку</a:t>
          </a:r>
          <a:endParaRPr lang="ru-RU" dirty="0"/>
        </a:p>
      </dgm:t>
    </dgm:pt>
    <dgm:pt modelId="{CCBC2145-E67D-401A-9EED-C479D0C0720D}" type="parTrans" cxnId="{D42C5B53-2B51-4DA9-BD0A-8548279923D0}">
      <dgm:prSet/>
      <dgm:spPr/>
      <dgm:t>
        <a:bodyPr/>
        <a:lstStyle/>
        <a:p>
          <a:endParaRPr lang="ru-RU"/>
        </a:p>
      </dgm:t>
    </dgm:pt>
    <dgm:pt modelId="{1ED7C18C-8A84-45CB-ABF8-7E5F98954602}" type="sibTrans" cxnId="{D42C5B53-2B51-4DA9-BD0A-8548279923D0}">
      <dgm:prSet/>
      <dgm:spPr/>
      <dgm:t>
        <a:bodyPr/>
        <a:lstStyle/>
        <a:p>
          <a:endParaRPr lang="ru-RU"/>
        </a:p>
      </dgm:t>
    </dgm:pt>
    <dgm:pt modelId="{3F154FDD-572C-412B-8F6B-81D9390612EC}">
      <dgm:prSet phldrT="[Текст]"/>
      <dgm:spPr/>
      <dgm:t>
        <a:bodyPr/>
        <a:lstStyle/>
        <a:p>
          <a:r>
            <a:rPr lang="uk-UA" dirty="0" smtClean="0">
              <a:latin typeface="ALS Sector Regular" pitchFamily="50" charset="0"/>
              <a:cs typeface="ALS Sector Regular" pitchFamily="50" charset="0"/>
            </a:rPr>
            <a:t>Любителі активного відпочинку</a:t>
          </a:r>
          <a:endParaRPr lang="ru-RU" dirty="0"/>
        </a:p>
      </dgm:t>
    </dgm:pt>
    <dgm:pt modelId="{6BA3C083-4299-449B-B060-02A887951BC7}" type="parTrans" cxnId="{159ABB34-DA3E-45EF-862C-B42CB3EEC505}">
      <dgm:prSet/>
      <dgm:spPr/>
      <dgm:t>
        <a:bodyPr/>
        <a:lstStyle/>
        <a:p>
          <a:endParaRPr lang="ru-RU"/>
        </a:p>
      </dgm:t>
    </dgm:pt>
    <dgm:pt modelId="{C7E8D478-7159-4ADC-8C2B-035BD6DA8AA9}" type="sibTrans" cxnId="{159ABB34-DA3E-45EF-862C-B42CB3EEC505}">
      <dgm:prSet/>
      <dgm:spPr/>
      <dgm:t>
        <a:bodyPr/>
        <a:lstStyle/>
        <a:p>
          <a:endParaRPr lang="ru-RU"/>
        </a:p>
      </dgm:t>
    </dgm:pt>
    <dgm:pt modelId="{D9B3F1C4-7F0F-489D-9DCE-840953089199}">
      <dgm:prSet phldrT="[Текст]"/>
      <dgm:spPr/>
      <dgm:t>
        <a:bodyPr/>
        <a:lstStyle/>
        <a:p>
          <a:r>
            <a:rPr lang="uk-UA" dirty="0" smtClean="0">
              <a:latin typeface="ALS Sector Regular" pitchFamily="50" charset="0"/>
              <a:cs typeface="ALS Sector Regular" pitchFamily="50" charset="0"/>
            </a:rPr>
            <a:t>Любителі задоволень</a:t>
          </a:r>
          <a:endParaRPr lang="ru-RU" dirty="0"/>
        </a:p>
      </dgm:t>
    </dgm:pt>
    <dgm:pt modelId="{E9AF602F-27D0-493E-9F2B-6E37201D6F0D}" type="parTrans" cxnId="{3F83AA70-C017-41E5-8C36-BBD7C1CBDE91}">
      <dgm:prSet/>
      <dgm:spPr/>
      <dgm:t>
        <a:bodyPr/>
        <a:lstStyle/>
        <a:p>
          <a:endParaRPr lang="ru-RU"/>
        </a:p>
      </dgm:t>
    </dgm:pt>
    <dgm:pt modelId="{91203546-65E5-431A-8CA5-9AE002BB2874}" type="sibTrans" cxnId="{3F83AA70-C017-41E5-8C36-BBD7C1CBDE91}">
      <dgm:prSet/>
      <dgm:spPr/>
      <dgm:t>
        <a:bodyPr/>
        <a:lstStyle/>
        <a:p>
          <a:endParaRPr lang="ru-RU"/>
        </a:p>
      </dgm:t>
    </dgm:pt>
    <dgm:pt modelId="{DC602ED5-904A-48A1-8A8C-58C43E557CE5}">
      <dgm:prSet phldrT="[Текст]"/>
      <dgm:spPr/>
      <dgm:t>
        <a:bodyPr/>
        <a:lstStyle/>
        <a:p>
          <a:r>
            <a:rPr lang="uk-UA" dirty="0" smtClean="0">
              <a:latin typeface="ALS Sector Regular" pitchFamily="50" charset="0"/>
              <a:cs typeface="ALS Sector Regular" pitchFamily="50" charset="0"/>
            </a:rPr>
            <a:t>Любителі пізнавати</a:t>
          </a:r>
          <a:endParaRPr lang="ru-RU" dirty="0"/>
        </a:p>
      </dgm:t>
    </dgm:pt>
    <dgm:pt modelId="{B91C5D1F-958F-43ED-8788-542BF0CA3FF4}" type="parTrans" cxnId="{FA1C065C-B624-4CB8-861D-8857EE1AB2CF}">
      <dgm:prSet/>
      <dgm:spPr/>
      <dgm:t>
        <a:bodyPr/>
        <a:lstStyle/>
        <a:p>
          <a:endParaRPr lang="ru-RU"/>
        </a:p>
      </dgm:t>
    </dgm:pt>
    <dgm:pt modelId="{E77CFEC3-D610-47F3-84D4-B76633871A4E}" type="sibTrans" cxnId="{FA1C065C-B624-4CB8-861D-8857EE1AB2CF}">
      <dgm:prSet/>
      <dgm:spPr/>
      <dgm:t>
        <a:bodyPr/>
        <a:lstStyle/>
        <a:p>
          <a:endParaRPr lang="ru-RU"/>
        </a:p>
      </dgm:t>
    </dgm:pt>
    <dgm:pt modelId="{9DFB2210-EC5D-485B-93C7-8D2F4D60563C}">
      <dgm:prSet phldrT="[Текст]"/>
      <dgm:spPr/>
      <dgm:t>
        <a:bodyPr/>
        <a:lstStyle/>
        <a:p>
          <a:r>
            <a:rPr lang="uk-UA" dirty="0" smtClean="0">
              <a:latin typeface="ALS Sector Regular" pitchFamily="50" charset="0"/>
              <a:cs typeface="ALS Sector Regular" pitchFamily="50" charset="0"/>
            </a:rPr>
            <a:t>Любителі пригод</a:t>
          </a:r>
          <a:endParaRPr lang="ru-RU" dirty="0"/>
        </a:p>
      </dgm:t>
    </dgm:pt>
    <dgm:pt modelId="{CACAF8B7-2BFC-4D3B-B9C6-12C1A352474B}" type="parTrans" cxnId="{525E73C7-5C6E-4963-8266-B9A6EA34C8CE}">
      <dgm:prSet/>
      <dgm:spPr/>
      <dgm:t>
        <a:bodyPr/>
        <a:lstStyle/>
        <a:p>
          <a:endParaRPr lang="ru-RU"/>
        </a:p>
      </dgm:t>
    </dgm:pt>
    <dgm:pt modelId="{D83D7D2D-644F-41F4-9230-413FF21F648D}" type="sibTrans" cxnId="{525E73C7-5C6E-4963-8266-B9A6EA34C8CE}">
      <dgm:prSet/>
      <dgm:spPr/>
      <dgm:t>
        <a:bodyPr/>
        <a:lstStyle/>
        <a:p>
          <a:endParaRPr lang="ru-RU"/>
        </a:p>
      </dgm:t>
    </dgm:pt>
    <dgm:pt modelId="{3608C032-9F1B-4095-8B4B-B1E74E9D9888}" type="pres">
      <dgm:prSet presAssocID="{FB58ADF3-E392-499E-A932-986FA5B2CA8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27BF05-AC18-4CD4-BBBE-21C736B08462}" type="pres">
      <dgm:prSet presAssocID="{F15B3BB8-6B97-46A4-BDC7-BEAA4317A63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6545F-1376-44A9-BC37-8CF12F8ADFAA}" type="pres">
      <dgm:prSet presAssocID="{1ED7C18C-8A84-45CB-ABF8-7E5F98954602}" presName="sibTrans" presStyleCnt="0"/>
      <dgm:spPr/>
    </dgm:pt>
    <dgm:pt modelId="{8AA9D907-1FBF-4AAB-8777-2A1681817596}" type="pres">
      <dgm:prSet presAssocID="{3F154FDD-572C-412B-8F6B-81D9390612E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4DEBB-8CE4-465D-9876-4AB1C3D7B8D4}" type="pres">
      <dgm:prSet presAssocID="{C7E8D478-7159-4ADC-8C2B-035BD6DA8AA9}" presName="sibTrans" presStyleCnt="0"/>
      <dgm:spPr/>
    </dgm:pt>
    <dgm:pt modelId="{9F331522-BCC2-4443-8A2C-AE084F1FF492}" type="pres">
      <dgm:prSet presAssocID="{D9B3F1C4-7F0F-489D-9DCE-84095308919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DB7AB-0F2E-4D85-A368-28B65217B62D}" type="pres">
      <dgm:prSet presAssocID="{91203546-65E5-431A-8CA5-9AE002BB2874}" presName="sibTrans" presStyleCnt="0"/>
      <dgm:spPr/>
    </dgm:pt>
    <dgm:pt modelId="{ADF5F6AF-F42F-4D04-81D8-37AE0736A667}" type="pres">
      <dgm:prSet presAssocID="{DC602ED5-904A-48A1-8A8C-58C43E557CE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E29B9-13BB-4CA8-942A-1F8C01C74852}" type="pres">
      <dgm:prSet presAssocID="{E77CFEC3-D610-47F3-84D4-B76633871A4E}" presName="sibTrans" presStyleCnt="0"/>
      <dgm:spPr/>
    </dgm:pt>
    <dgm:pt modelId="{651A6C61-4578-4347-BF43-7C7FA7B5CFD4}" type="pres">
      <dgm:prSet presAssocID="{9DFB2210-EC5D-485B-93C7-8D2F4D60563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51BE94-037B-45A2-8675-E5CEB4578FE6}" type="presOf" srcId="{DC602ED5-904A-48A1-8A8C-58C43E557CE5}" destId="{ADF5F6AF-F42F-4D04-81D8-37AE0736A667}" srcOrd="0" destOrd="0" presId="urn:microsoft.com/office/officeart/2005/8/layout/default"/>
    <dgm:cxn modelId="{7A30B416-B2A6-48C4-8FDB-3BD461DF53AD}" type="presOf" srcId="{D9B3F1C4-7F0F-489D-9DCE-840953089199}" destId="{9F331522-BCC2-4443-8A2C-AE084F1FF492}" srcOrd="0" destOrd="0" presId="urn:microsoft.com/office/officeart/2005/8/layout/default"/>
    <dgm:cxn modelId="{D42C5B53-2B51-4DA9-BD0A-8548279923D0}" srcId="{FB58ADF3-E392-499E-A932-986FA5B2CA8B}" destId="{F15B3BB8-6B97-46A4-BDC7-BEAA4317A632}" srcOrd="0" destOrd="0" parTransId="{CCBC2145-E67D-401A-9EED-C479D0C0720D}" sibTransId="{1ED7C18C-8A84-45CB-ABF8-7E5F98954602}"/>
    <dgm:cxn modelId="{F6FDCD1F-9631-4FD8-9380-A96B1273F93A}" type="presOf" srcId="{FB58ADF3-E392-499E-A932-986FA5B2CA8B}" destId="{3608C032-9F1B-4095-8B4B-B1E74E9D9888}" srcOrd="0" destOrd="0" presId="urn:microsoft.com/office/officeart/2005/8/layout/default"/>
    <dgm:cxn modelId="{C62A825B-4ED5-4D80-AFFA-EF8808A5B7FC}" type="presOf" srcId="{9DFB2210-EC5D-485B-93C7-8D2F4D60563C}" destId="{651A6C61-4578-4347-BF43-7C7FA7B5CFD4}" srcOrd="0" destOrd="0" presId="urn:microsoft.com/office/officeart/2005/8/layout/default"/>
    <dgm:cxn modelId="{887A1646-8BCA-474D-8FD8-AE9CD64EFC50}" type="presOf" srcId="{F15B3BB8-6B97-46A4-BDC7-BEAA4317A632}" destId="{2827BF05-AC18-4CD4-BBBE-21C736B08462}" srcOrd="0" destOrd="0" presId="urn:microsoft.com/office/officeart/2005/8/layout/default"/>
    <dgm:cxn modelId="{525E73C7-5C6E-4963-8266-B9A6EA34C8CE}" srcId="{FB58ADF3-E392-499E-A932-986FA5B2CA8B}" destId="{9DFB2210-EC5D-485B-93C7-8D2F4D60563C}" srcOrd="4" destOrd="0" parTransId="{CACAF8B7-2BFC-4D3B-B9C6-12C1A352474B}" sibTransId="{D83D7D2D-644F-41F4-9230-413FF21F648D}"/>
    <dgm:cxn modelId="{8FA0C950-00D0-425A-A0E1-0F7FA15CC57C}" type="presOf" srcId="{3F154FDD-572C-412B-8F6B-81D9390612EC}" destId="{8AA9D907-1FBF-4AAB-8777-2A1681817596}" srcOrd="0" destOrd="0" presId="urn:microsoft.com/office/officeart/2005/8/layout/default"/>
    <dgm:cxn modelId="{FA1C065C-B624-4CB8-861D-8857EE1AB2CF}" srcId="{FB58ADF3-E392-499E-A932-986FA5B2CA8B}" destId="{DC602ED5-904A-48A1-8A8C-58C43E557CE5}" srcOrd="3" destOrd="0" parTransId="{B91C5D1F-958F-43ED-8788-542BF0CA3FF4}" sibTransId="{E77CFEC3-D610-47F3-84D4-B76633871A4E}"/>
    <dgm:cxn modelId="{159ABB34-DA3E-45EF-862C-B42CB3EEC505}" srcId="{FB58ADF3-E392-499E-A932-986FA5B2CA8B}" destId="{3F154FDD-572C-412B-8F6B-81D9390612EC}" srcOrd="1" destOrd="0" parTransId="{6BA3C083-4299-449B-B060-02A887951BC7}" sibTransId="{C7E8D478-7159-4ADC-8C2B-035BD6DA8AA9}"/>
    <dgm:cxn modelId="{3F83AA70-C017-41E5-8C36-BBD7C1CBDE91}" srcId="{FB58ADF3-E392-499E-A932-986FA5B2CA8B}" destId="{D9B3F1C4-7F0F-489D-9DCE-840953089199}" srcOrd="2" destOrd="0" parTransId="{E9AF602F-27D0-493E-9F2B-6E37201D6F0D}" sibTransId="{91203546-65E5-431A-8CA5-9AE002BB2874}"/>
    <dgm:cxn modelId="{815E36B6-954C-4C3C-804E-B50A937AD323}" type="presParOf" srcId="{3608C032-9F1B-4095-8B4B-B1E74E9D9888}" destId="{2827BF05-AC18-4CD4-BBBE-21C736B08462}" srcOrd="0" destOrd="0" presId="urn:microsoft.com/office/officeart/2005/8/layout/default"/>
    <dgm:cxn modelId="{8E47CC2D-79B1-4593-AB7C-E5D7ECEEB37E}" type="presParOf" srcId="{3608C032-9F1B-4095-8B4B-B1E74E9D9888}" destId="{3386545F-1376-44A9-BC37-8CF12F8ADFAA}" srcOrd="1" destOrd="0" presId="urn:microsoft.com/office/officeart/2005/8/layout/default"/>
    <dgm:cxn modelId="{59730E50-3B2D-4C00-9018-61275C008F37}" type="presParOf" srcId="{3608C032-9F1B-4095-8B4B-B1E74E9D9888}" destId="{8AA9D907-1FBF-4AAB-8777-2A1681817596}" srcOrd="2" destOrd="0" presId="urn:microsoft.com/office/officeart/2005/8/layout/default"/>
    <dgm:cxn modelId="{D9DE9E12-F30E-489C-BDE3-FDF4EB93DDFE}" type="presParOf" srcId="{3608C032-9F1B-4095-8B4B-B1E74E9D9888}" destId="{DDE4DEBB-8CE4-465D-9876-4AB1C3D7B8D4}" srcOrd="3" destOrd="0" presId="urn:microsoft.com/office/officeart/2005/8/layout/default"/>
    <dgm:cxn modelId="{E4C206DF-0F90-44C6-98ED-94A943771EE3}" type="presParOf" srcId="{3608C032-9F1B-4095-8B4B-B1E74E9D9888}" destId="{9F331522-BCC2-4443-8A2C-AE084F1FF492}" srcOrd="4" destOrd="0" presId="urn:microsoft.com/office/officeart/2005/8/layout/default"/>
    <dgm:cxn modelId="{ADDB92AD-1DD0-42DD-925A-66E38A5F5173}" type="presParOf" srcId="{3608C032-9F1B-4095-8B4B-B1E74E9D9888}" destId="{35DDB7AB-0F2E-4D85-A368-28B65217B62D}" srcOrd="5" destOrd="0" presId="urn:microsoft.com/office/officeart/2005/8/layout/default"/>
    <dgm:cxn modelId="{65F76C99-CEA8-41E3-B934-4A0A95362651}" type="presParOf" srcId="{3608C032-9F1B-4095-8B4B-B1E74E9D9888}" destId="{ADF5F6AF-F42F-4D04-81D8-37AE0736A667}" srcOrd="6" destOrd="0" presId="urn:microsoft.com/office/officeart/2005/8/layout/default"/>
    <dgm:cxn modelId="{44CF3A81-F255-4F9B-8FE8-02371AE513F3}" type="presParOf" srcId="{3608C032-9F1B-4095-8B4B-B1E74E9D9888}" destId="{FF2E29B9-13BB-4CA8-942A-1F8C01C74852}" srcOrd="7" destOrd="0" presId="urn:microsoft.com/office/officeart/2005/8/layout/default"/>
    <dgm:cxn modelId="{DE1A0374-5093-4FB0-80B5-E53A9FC13BE3}" type="presParOf" srcId="{3608C032-9F1B-4095-8B4B-B1E74E9D9888}" destId="{651A6C61-4578-4347-BF43-7C7FA7B5CFD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EB397B-EAA6-4906-846B-3581E805C8BC}" type="doc">
      <dgm:prSet loTypeId="urn:microsoft.com/office/officeart/2005/8/layout/matrix1" loCatId="matrix" qsTypeId="urn:microsoft.com/office/officeart/2009/2/quickstyle/3d8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6BE3E21-A488-45EC-A339-93A9498BC807}">
      <dgm:prSet phldrT="[Текст]"/>
      <dgm:spPr/>
      <dgm:t>
        <a:bodyPr/>
        <a:lstStyle/>
        <a:p>
          <a:r>
            <a:rPr lang="uk-UA" dirty="0" smtClean="0"/>
            <a:t>Стиль життя</a:t>
          </a:r>
          <a:endParaRPr lang="ru-RU" dirty="0"/>
        </a:p>
      </dgm:t>
    </dgm:pt>
    <dgm:pt modelId="{04DB44C4-3340-4DDD-B166-EC7F68DEC2A0}" type="parTrans" cxnId="{7A131651-9CB3-4870-B54C-FA7E60A94A87}">
      <dgm:prSet/>
      <dgm:spPr/>
      <dgm:t>
        <a:bodyPr/>
        <a:lstStyle/>
        <a:p>
          <a:endParaRPr lang="ru-RU"/>
        </a:p>
      </dgm:t>
    </dgm:pt>
    <dgm:pt modelId="{C320BFA1-70A8-4724-A82D-7E20FD221EFF}" type="sibTrans" cxnId="{7A131651-9CB3-4870-B54C-FA7E60A94A87}">
      <dgm:prSet/>
      <dgm:spPr/>
      <dgm:t>
        <a:bodyPr/>
        <a:lstStyle/>
        <a:p>
          <a:endParaRPr lang="ru-RU"/>
        </a:p>
      </dgm:t>
    </dgm:pt>
    <dgm:pt modelId="{9570DE14-C54C-4AA1-8260-500545D29C35}">
      <dgm:prSet phldrT="[Текст]"/>
      <dgm:spPr/>
      <dgm:t>
        <a:bodyPr/>
        <a:lstStyle/>
        <a:p>
          <a:r>
            <a:rPr lang="uk-UA" dirty="0" smtClean="0"/>
            <a:t>Тенденційні туристи</a:t>
          </a:r>
          <a:endParaRPr lang="ru-RU" dirty="0"/>
        </a:p>
      </dgm:t>
    </dgm:pt>
    <dgm:pt modelId="{54DA2620-223B-4E8E-9377-FD4BF39DB053}" type="parTrans" cxnId="{6495EA88-5D05-4000-8D81-2AF6EB967994}">
      <dgm:prSet/>
      <dgm:spPr/>
      <dgm:t>
        <a:bodyPr/>
        <a:lstStyle/>
        <a:p>
          <a:endParaRPr lang="ru-RU"/>
        </a:p>
      </dgm:t>
    </dgm:pt>
    <dgm:pt modelId="{B34D3588-639B-4E0B-B9D8-2E62661D8234}" type="sibTrans" cxnId="{6495EA88-5D05-4000-8D81-2AF6EB967994}">
      <dgm:prSet/>
      <dgm:spPr/>
      <dgm:t>
        <a:bodyPr/>
        <a:lstStyle/>
        <a:p>
          <a:endParaRPr lang="ru-RU"/>
        </a:p>
      </dgm:t>
    </dgm:pt>
    <dgm:pt modelId="{6C99E747-D50B-44EC-A744-C99134CBDCDD}">
      <dgm:prSet phldrT="[Текст]"/>
      <dgm:spPr/>
      <dgm:t>
        <a:bodyPr/>
        <a:lstStyle/>
        <a:p>
          <a:r>
            <a:rPr lang="uk-UA" dirty="0" smtClean="0"/>
            <a:t>Любителі насолод</a:t>
          </a:r>
          <a:endParaRPr lang="ru-RU" dirty="0"/>
        </a:p>
      </dgm:t>
    </dgm:pt>
    <dgm:pt modelId="{38BC9E36-BF6C-4556-896E-2DA6E1C96EA2}" type="parTrans" cxnId="{CEF66EE9-D1C6-44D2-AA76-68DF3B9B797D}">
      <dgm:prSet/>
      <dgm:spPr/>
      <dgm:t>
        <a:bodyPr/>
        <a:lstStyle/>
        <a:p>
          <a:endParaRPr lang="ru-RU"/>
        </a:p>
      </dgm:t>
    </dgm:pt>
    <dgm:pt modelId="{91233EDD-F92F-4E0A-97DC-728B50BCDB76}" type="sibTrans" cxnId="{CEF66EE9-D1C6-44D2-AA76-68DF3B9B797D}">
      <dgm:prSet/>
      <dgm:spPr/>
      <dgm:t>
        <a:bodyPr/>
        <a:lstStyle/>
        <a:p>
          <a:endParaRPr lang="ru-RU"/>
        </a:p>
      </dgm:t>
    </dgm:pt>
    <dgm:pt modelId="{1E2DFA81-1183-48DE-90EA-0A143A6A3E15}">
      <dgm:prSet phldrT="[Текст]"/>
      <dgm:spPr/>
      <dgm:t>
        <a:bodyPr/>
        <a:lstStyle/>
        <a:p>
          <a:r>
            <a:rPr lang="uk-UA" dirty="0" smtClean="0"/>
            <a:t>Сімейні туристи</a:t>
          </a:r>
          <a:endParaRPr lang="ru-RU" dirty="0"/>
        </a:p>
      </dgm:t>
    </dgm:pt>
    <dgm:pt modelId="{4BA54676-82B7-4571-932F-75169C117380}" type="parTrans" cxnId="{193BE953-D997-4D4B-A64E-5806D27D2982}">
      <dgm:prSet/>
      <dgm:spPr/>
      <dgm:t>
        <a:bodyPr/>
        <a:lstStyle/>
        <a:p>
          <a:endParaRPr lang="ru-RU"/>
        </a:p>
      </dgm:t>
    </dgm:pt>
    <dgm:pt modelId="{B2EFBC49-0B1B-486C-A9F3-5BFD90B6B5B7}" type="sibTrans" cxnId="{193BE953-D997-4D4B-A64E-5806D27D2982}">
      <dgm:prSet/>
      <dgm:spPr/>
      <dgm:t>
        <a:bodyPr/>
        <a:lstStyle/>
        <a:p>
          <a:endParaRPr lang="ru-RU"/>
        </a:p>
      </dgm:t>
    </dgm:pt>
    <dgm:pt modelId="{A8D6EB2B-9473-4411-96DD-6DC49E913ABC}">
      <dgm:prSet phldrT="[Текст]"/>
      <dgm:spPr/>
      <dgm:t>
        <a:bodyPr/>
        <a:lstStyle/>
        <a:p>
          <a:r>
            <a:rPr lang="uk-UA" dirty="0" smtClean="0"/>
            <a:t>Абсолютні відпочивальники</a:t>
          </a:r>
          <a:endParaRPr lang="ru-RU" dirty="0"/>
        </a:p>
      </dgm:t>
    </dgm:pt>
    <dgm:pt modelId="{ED500C3A-316A-4622-8569-BC60E9F955FA}" type="parTrans" cxnId="{F25012E2-50C0-40B0-A35F-AED8AABC40B5}">
      <dgm:prSet/>
      <dgm:spPr/>
      <dgm:t>
        <a:bodyPr/>
        <a:lstStyle/>
        <a:p>
          <a:endParaRPr lang="ru-RU"/>
        </a:p>
      </dgm:t>
    </dgm:pt>
    <dgm:pt modelId="{ECB0407C-0DDA-446B-838A-688D0AC504F7}" type="sibTrans" cxnId="{F25012E2-50C0-40B0-A35F-AED8AABC40B5}">
      <dgm:prSet/>
      <dgm:spPr/>
      <dgm:t>
        <a:bodyPr/>
        <a:lstStyle/>
        <a:p>
          <a:endParaRPr lang="ru-RU"/>
        </a:p>
      </dgm:t>
    </dgm:pt>
    <dgm:pt modelId="{AED0903C-F8F7-43E3-A01F-A8B60428D69E}" type="pres">
      <dgm:prSet presAssocID="{9EEB397B-EAA6-4906-846B-3581E805C8B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12817F-D6F9-46A3-8469-A2F0AEF4EDA9}" type="pres">
      <dgm:prSet presAssocID="{9EEB397B-EAA6-4906-846B-3581E805C8BC}" presName="matrix" presStyleCnt="0"/>
      <dgm:spPr/>
      <dgm:t>
        <a:bodyPr/>
        <a:lstStyle/>
        <a:p>
          <a:endParaRPr lang="ru-RU"/>
        </a:p>
      </dgm:t>
    </dgm:pt>
    <dgm:pt modelId="{A72B0EAA-B5FF-4419-8411-72F6A2D0CBB5}" type="pres">
      <dgm:prSet presAssocID="{9EEB397B-EAA6-4906-846B-3581E805C8BC}" presName="tile1" presStyleLbl="node1" presStyleIdx="0" presStyleCnt="4"/>
      <dgm:spPr/>
      <dgm:t>
        <a:bodyPr/>
        <a:lstStyle/>
        <a:p>
          <a:endParaRPr lang="ru-RU"/>
        </a:p>
      </dgm:t>
    </dgm:pt>
    <dgm:pt modelId="{D550C09B-59C4-4CB6-A192-8AE340B27EE8}" type="pres">
      <dgm:prSet presAssocID="{9EEB397B-EAA6-4906-846B-3581E805C8B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E91F0-FF20-4D55-8057-9AC30E4029A8}" type="pres">
      <dgm:prSet presAssocID="{9EEB397B-EAA6-4906-846B-3581E805C8BC}" presName="tile2" presStyleLbl="node1" presStyleIdx="1" presStyleCnt="4"/>
      <dgm:spPr/>
      <dgm:t>
        <a:bodyPr/>
        <a:lstStyle/>
        <a:p>
          <a:endParaRPr lang="ru-RU"/>
        </a:p>
      </dgm:t>
    </dgm:pt>
    <dgm:pt modelId="{F4A348DC-6BC6-45D9-AFD2-20C5D69F2DDB}" type="pres">
      <dgm:prSet presAssocID="{9EEB397B-EAA6-4906-846B-3581E805C8B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0F487-E6E8-4A9D-B9F9-60B3D62C9C03}" type="pres">
      <dgm:prSet presAssocID="{9EEB397B-EAA6-4906-846B-3581E805C8BC}" presName="tile3" presStyleLbl="node1" presStyleIdx="2" presStyleCnt="4"/>
      <dgm:spPr/>
      <dgm:t>
        <a:bodyPr/>
        <a:lstStyle/>
        <a:p>
          <a:endParaRPr lang="ru-RU"/>
        </a:p>
      </dgm:t>
    </dgm:pt>
    <dgm:pt modelId="{80CFF44E-7835-40EB-9FBB-961CCCBC2B79}" type="pres">
      <dgm:prSet presAssocID="{9EEB397B-EAA6-4906-846B-3581E805C8B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D0009-5DD4-49F2-8466-8E022BBA8AA7}" type="pres">
      <dgm:prSet presAssocID="{9EEB397B-EAA6-4906-846B-3581E805C8BC}" presName="tile4" presStyleLbl="node1" presStyleIdx="3" presStyleCnt="4"/>
      <dgm:spPr/>
      <dgm:t>
        <a:bodyPr/>
        <a:lstStyle/>
        <a:p>
          <a:endParaRPr lang="ru-RU"/>
        </a:p>
      </dgm:t>
    </dgm:pt>
    <dgm:pt modelId="{DFCC7862-8041-4571-A2D9-FA698098EEA0}" type="pres">
      <dgm:prSet presAssocID="{9EEB397B-EAA6-4906-846B-3581E805C8B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33D0B-05A5-4DA0-B1C5-3F2EB3EDD9F7}" type="pres">
      <dgm:prSet presAssocID="{9EEB397B-EAA6-4906-846B-3581E805C8BC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4B067B6-69F3-4527-8BE4-F8F524D2E255}" type="presOf" srcId="{9570DE14-C54C-4AA1-8260-500545D29C35}" destId="{D550C09B-59C4-4CB6-A192-8AE340B27EE8}" srcOrd="1" destOrd="0" presId="urn:microsoft.com/office/officeart/2005/8/layout/matrix1"/>
    <dgm:cxn modelId="{F468C912-1F52-44CF-9384-708CFCD96914}" type="presOf" srcId="{1E2DFA81-1183-48DE-90EA-0A143A6A3E15}" destId="{9990F487-E6E8-4A9D-B9F9-60B3D62C9C03}" srcOrd="0" destOrd="0" presId="urn:microsoft.com/office/officeart/2005/8/layout/matrix1"/>
    <dgm:cxn modelId="{CCF2BEA2-82E2-4FFA-B5B0-256B7D9BCA35}" type="presOf" srcId="{A8D6EB2B-9473-4411-96DD-6DC49E913ABC}" destId="{DFCC7862-8041-4571-A2D9-FA698098EEA0}" srcOrd="1" destOrd="0" presId="urn:microsoft.com/office/officeart/2005/8/layout/matrix1"/>
    <dgm:cxn modelId="{498158B5-9AA3-4EE4-B09E-2F8DCCD5B60C}" type="presOf" srcId="{6C99E747-D50B-44EC-A744-C99134CBDCDD}" destId="{F4A348DC-6BC6-45D9-AFD2-20C5D69F2DDB}" srcOrd="1" destOrd="0" presId="urn:microsoft.com/office/officeart/2005/8/layout/matrix1"/>
    <dgm:cxn modelId="{6495EA88-5D05-4000-8D81-2AF6EB967994}" srcId="{36BE3E21-A488-45EC-A339-93A9498BC807}" destId="{9570DE14-C54C-4AA1-8260-500545D29C35}" srcOrd="0" destOrd="0" parTransId="{54DA2620-223B-4E8E-9377-FD4BF39DB053}" sibTransId="{B34D3588-639B-4E0B-B9D8-2E62661D8234}"/>
    <dgm:cxn modelId="{F70C20FF-9F35-499E-97A6-57B969B77D37}" type="presOf" srcId="{36BE3E21-A488-45EC-A339-93A9498BC807}" destId="{46233D0B-05A5-4DA0-B1C5-3F2EB3EDD9F7}" srcOrd="0" destOrd="0" presId="urn:microsoft.com/office/officeart/2005/8/layout/matrix1"/>
    <dgm:cxn modelId="{9A4702F8-4D00-46CF-9F3A-21D7D8BDA303}" type="presOf" srcId="{9570DE14-C54C-4AA1-8260-500545D29C35}" destId="{A72B0EAA-B5FF-4419-8411-72F6A2D0CBB5}" srcOrd="0" destOrd="0" presId="urn:microsoft.com/office/officeart/2005/8/layout/matrix1"/>
    <dgm:cxn modelId="{5AA5EC59-09D0-497F-B938-8EB3C4CAAD13}" type="presOf" srcId="{9EEB397B-EAA6-4906-846B-3581E805C8BC}" destId="{AED0903C-F8F7-43E3-A01F-A8B60428D69E}" srcOrd="0" destOrd="0" presId="urn:microsoft.com/office/officeart/2005/8/layout/matrix1"/>
    <dgm:cxn modelId="{9C17CBDB-E28D-47C3-9212-52C5C859352D}" type="presOf" srcId="{A8D6EB2B-9473-4411-96DD-6DC49E913ABC}" destId="{D74D0009-5DD4-49F2-8466-8E022BBA8AA7}" srcOrd="0" destOrd="0" presId="urn:microsoft.com/office/officeart/2005/8/layout/matrix1"/>
    <dgm:cxn modelId="{ED0F2992-1A13-4951-B289-ACCD12B131EC}" type="presOf" srcId="{1E2DFA81-1183-48DE-90EA-0A143A6A3E15}" destId="{80CFF44E-7835-40EB-9FBB-961CCCBC2B79}" srcOrd="1" destOrd="0" presId="urn:microsoft.com/office/officeart/2005/8/layout/matrix1"/>
    <dgm:cxn modelId="{F25012E2-50C0-40B0-A35F-AED8AABC40B5}" srcId="{36BE3E21-A488-45EC-A339-93A9498BC807}" destId="{A8D6EB2B-9473-4411-96DD-6DC49E913ABC}" srcOrd="3" destOrd="0" parTransId="{ED500C3A-316A-4622-8569-BC60E9F955FA}" sibTransId="{ECB0407C-0DDA-446B-838A-688D0AC504F7}"/>
    <dgm:cxn modelId="{CEF66EE9-D1C6-44D2-AA76-68DF3B9B797D}" srcId="{36BE3E21-A488-45EC-A339-93A9498BC807}" destId="{6C99E747-D50B-44EC-A744-C99134CBDCDD}" srcOrd="1" destOrd="0" parTransId="{38BC9E36-BF6C-4556-896E-2DA6E1C96EA2}" sibTransId="{91233EDD-F92F-4E0A-97DC-728B50BCDB76}"/>
    <dgm:cxn modelId="{7A131651-9CB3-4870-B54C-FA7E60A94A87}" srcId="{9EEB397B-EAA6-4906-846B-3581E805C8BC}" destId="{36BE3E21-A488-45EC-A339-93A9498BC807}" srcOrd="0" destOrd="0" parTransId="{04DB44C4-3340-4DDD-B166-EC7F68DEC2A0}" sibTransId="{C320BFA1-70A8-4724-A82D-7E20FD221EFF}"/>
    <dgm:cxn modelId="{193BE953-D997-4D4B-A64E-5806D27D2982}" srcId="{36BE3E21-A488-45EC-A339-93A9498BC807}" destId="{1E2DFA81-1183-48DE-90EA-0A143A6A3E15}" srcOrd="2" destOrd="0" parTransId="{4BA54676-82B7-4571-932F-75169C117380}" sibTransId="{B2EFBC49-0B1B-486C-A9F3-5BFD90B6B5B7}"/>
    <dgm:cxn modelId="{9DF56503-2DBE-4311-874B-18AF30FE2B97}" type="presOf" srcId="{6C99E747-D50B-44EC-A744-C99134CBDCDD}" destId="{53FE91F0-FF20-4D55-8057-9AC30E4029A8}" srcOrd="0" destOrd="0" presId="urn:microsoft.com/office/officeart/2005/8/layout/matrix1"/>
    <dgm:cxn modelId="{7AA713EA-27BC-45C1-9B3C-0D63E96A9DF2}" type="presParOf" srcId="{AED0903C-F8F7-43E3-A01F-A8B60428D69E}" destId="{B612817F-D6F9-46A3-8469-A2F0AEF4EDA9}" srcOrd="0" destOrd="0" presId="urn:microsoft.com/office/officeart/2005/8/layout/matrix1"/>
    <dgm:cxn modelId="{D4F47493-EEBF-4E96-BF67-C898FDE874B8}" type="presParOf" srcId="{B612817F-D6F9-46A3-8469-A2F0AEF4EDA9}" destId="{A72B0EAA-B5FF-4419-8411-72F6A2D0CBB5}" srcOrd="0" destOrd="0" presId="urn:microsoft.com/office/officeart/2005/8/layout/matrix1"/>
    <dgm:cxn modelId="{EF724577-537F-4E26-968E-02FAAA7C8D08}" type="presParOf" srcId="{B612817F-D6F9-46A3-8469-A2F0AEF4EDA9}" destId="{D550C09B-59C4-4CB6-A192-8AE340B27EE8}" srcOrd="1" destOrd="0" presId="urn:microsoft.com/office/officeart/2005/8/layout/matrix1"/>
    <dgm:cxn modelId="{0047AE49-B2C1-46F5-AFAC-78171EFEFB9C}" type="presParOf" srcId="{B612817F-D6F9-46A3-8469-A2F0AEF4EDA9}" destId="{53FE91F0-FF20-4D55-8057-9AC30E4029A8}" srcOrd="2" destOrd="0" presId="urn:microsoft.com/office/officeart/2005/8/layout/matrix1"/>
    <dgm:cxn modelId="{F29B0662-00D9-47B3-92ED-95A32CFD1D34}" type="presParOf" srcId="{B612817F-D6F9-46A3-8469-A2F0AEF4EDA9}" destId="{F4A348DC-6BC6-45D9-AFD2-20C5D69F2DDB}" srcOrd="3" destOrd="0" presId="urn:microsoft.com/office/officeart/2005/8/layout/matrix1"/>
    <dgm:cxn modelId="{88E13363-AC47-44FA-AF69-0E921ED4C79D}" type="presParOf" srcId="{B612817F-D6F9-46A3-8469-A2F0AEF4EDA9}" destId="{9990F487-E6E8-4A9D-B9F9-60B3D62C9C03}" srcOrd="4" destOrd="0" presId="urn:microsoft.com/office/officeart/2005/8/layout/matrix1"/>
    <dgm:cxn modelId="{B4EE9DB4-50A0-4D68-9E3B-5A0D8B183033}" type="presParOf" srcId="{B612817F-D6F9-46A3-8469-A2F0AEF4EDA9}" destId="{80CFF44E-7835-40EB-9FBB-961CCCBC2B79}" srcOrd="5" destOrd="0" presId="urn:microsoft.com/office/officeart/2005/8/layout/matrix1"/>
    <dgm:cxn modelId="{B9487A32-BFCF-4F85-BA61-743AB7FE1DFE}" type="presParOf" srcId="{B612817F-D6F9-46A3-8469-A2F0AEF4EDA9}" destId="{D74D0009-5DD4-49F2-8466-8E022BBA8AA7}" srcOrd="6" destOrd="0" presId="urn:microsoft.com/office/officeart/2005/8/layout/matrix1"/>
    <dgm:cxn modelId="{121C53D1-7830-4B05-8364-EEE0D4C8F120}" type="presParOf" srcId="{B612817F-D6F9-46A3-8469-A2F0AEF4EDA9}" destId="{DFCC7862-8041-4571-A2D9-FA698098EEA0}" srcOrd="7" destOrd="0" presId="urn:microsoft.com/office/officeart/2005/8/layout/matrix1"/>
    <dgm:cxn modelId="{1A7062EB-1C68-48DE-8140-A980625B4C36}" type="presParOf" srcId="{AED0903C-F8F7-43E3-A01F-A8B60428D69E}" destId="{46233D0B-05A5-4DA0-B1C5-3F2EB3EDD9F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4F41F-7B33-4CF4-AA16-3F8C66AF3B60}">
      <dsp:nvSpPr>
        <dsp:cNvPr id="0" name=""/>
        <dsp:cNvSpPr/>
      </dsp:nvSpPr>
      <dsp:spPr>
        <a:xfrm>
          <a:off x="-4788823" y="-733975"/>
          <a:ext cx="5703853" cy="5703853"/>
        </a:xfrm>
        <a:prstGeom prst="blockArc">
          <a:avLst>
            <a:gd name="adj1" fmla="val 18900000"/>
            <a:gd name="adj2" fmla="val 2700000"/>
            <a:gd name="adj3" fmla="val 37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EACD6D-3B25-4109-90BA-6681B64AA8A2}">
      <dsp:nvSpPr>
        <dsp:cNvPr id="0" name=""/>
        <dsp:cNvSpPr/>
      </dsp:nvSpPr>
      <dsp:spPr>
        <a:xfrm>
          <a:off x="479210" y="256385"/>
          <a:ext cx="10424803" cy="790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24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LS Sector Regular" pitchFamily="50" charset="0"/>
              <a:cs typeface="ALS Sector Regular" pitchFamily="50" charset="0"/>
            </a:rPr>
            <a:t>"зовнішня територія": характер місця проживання; рівень загальних знань, реклама, інформація в ЗМІ, чутки; характер спільноти у місці проживання</a:t>
          </a:r>
          <a:endParaRPr lang="ru-RU" sz="2000" kern="1200" dirty="0"/>
        </a:p>
      </dsp:txBody>
      <dsp:txXfrm>
        <a:off x="479210" y="256385"/>
        <a:ext cx="10424803" cy="790192"/>
      </dsp:txXfrm>
    </dsp:sp>
    <dsp:sp modelId="{0842F983-087D-4C5D-9D4A-6D5E7198D1CF}">
      <dsp:nvSpPr>
        <dsp:cNvPr id="0" name=""/>
        <dsp:cNvSpPr/>
      </dsp:nvSpPr>
      <dsp:spPr>
        <a:xfrm>
          <a:off x="71928" y="244199"/>
          <a:ext cx="814564" cy="8145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D117A-B07B-4F55-A3B3-BE5D730FA542}">
      <dsp:nvSpPr>
        <dsp:cNvPr id="0" name=""/>
        <dsp:cNvSpPr/>
      </dsp:nvSpPr>
      <dsp:spPr>
        <a:xfrm>
          <a:off x="852817" y="1234032"/>
          <a:ext cx="10051196" cy="790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24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LS Sector Regular" pitchFamily="50" charset="0"/>
              <a:cs typeface="ALS Sector Regular" pitchFamily="50" charset="0"/>
            </a:rPr>
            <a:t>"внутрішня територія": середовище рідної домівки; індивідуальні риси особистості</a:t>
          </a:r>
          <a:endParaRPr lang="ru-RU" sz="2000" kern="1200" dirty="0"/>
        </a:p>
      </dsp:txBody>
      <dsp:txXfrm>
        <a:off x="852817" y="1234032"/>
        <a:ext cx="10051196" cy="790192"/>
      </dsp:txXfrm>
    </dsp:sp>
    <dsp:sp modelId="{6F7F8095-5BDB-403B-A14F-36B2BDD43FB5}">
      <dsp:nvSpPr>
        <dsp:cNvPr id="0" name=""/>
        <dsp:cNvSpPr/>
      </dsp:nvSpPr>
      <dsp:spPr>
        <a:xfrm>
          <a:off x="445535" y="1221846"/>
          <a:ext cx="814564" cy="8145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48A87-D446-4E8F-8A7B-573C7F5B27DC}">
      <dsp:nvSpPr>
        <dsp:cNvPr id="0" name=""/>
        <dsp:cNvSpPr/>
      </dsp:nvSpPr>
      <dsp:spPr>
        <a:xfrm>
          <a:off x="852817" y="2211678"/>
          <a:ext cx="10051196" cy="790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24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LS Sector Regular" pitchFamily="50" charset="0"/>
              <a:cs typeface="ALS Sector Regular" pitchFamily="50" charset="0"/>
            </a:rPr>
            <a:t>рівень "туристичної освіченості"</a:t>
          </a:r>
          <a:endParaRPr lang="ru-RU" sz="2000" kern="1200" dirty="0"/>
        </a:p>
      </dsp:txBody>
      <dsp:txXfrm>
        <a:off x="852817" y="2211678"/>
        <a:ext cx="10051196" cy="790192"/>
      </dsp:txXfrm>
    </dsp:sp>
    <dsp:sp modelId="{B401108D-E6A4-4CED-B871-F84CE4952A0D}">
      <dsp:nvSpPr>
        <dsp:cNvPr id="0" name=""/>
        <dsp:cNvSpPr/>
      </dsp:nvSpPr>
      <dsp:spPr>
        <a:xfrm>
          <a:off x="445535" y="2199492"/>
          <a:ext cx="814564" cy="8145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AED0C7-BC86-4674-9EEF-640BDF33699A}">
      <dsp:nvSpPr>
        <dsp:cNvPr id="0" name=""/>
        <dsp:cNvSpPr/>
      </dsp:nvSpPr>
      <dsp:spPr>
        <a:xfrm>
          <a:off x="479210" y="3189324"/>
          <a:ext cx="10424803" cy="790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24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LS Sector Regular" pitchFamily="50" charset="0"/>
              <a:cs typeface="ALS Sector Regular" pitchFamily="50" charset="0"/>
            </a:rPr>
            <a:t>туристична біографія</a:t>
          </a:r>
          <a:endParaRPr lang="ru-RU" sz="2000" kern="1200" dirty="0"/>
        </a:p>
      </dsp:txBody>
      <dsp:txXfrm>
        <a:off x="479210" y="3189324"/>
        <a:ext cx="10424803" cy="790192"/>
      </dsp:txXfrm>
    </dsp:sp>
    <dsp:sp modelId="{2165A05D-7BAB-4EDD-856D-3C897C327843}">
      <dsp:nvSpPr>
        <dsp:cNvPr id="0" name=""/>
        <dsp:cNvSpPr/>
      </dsp:nvSpPr>
      <dsp:spPr>
        <a:xfrm>
          <a:off x="71928" y="3177139"/>
          <a:ext cx="814564" cy="8145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6F45E-B7BC-4AF5-8D9A-E3E612E9AEB4}">
      <dsp:nvSpPr>
        <dsp:cNvPr id="0" name=""/>
        <dsp:cNvSpPr/>
      </dsp:nvSpPr>
      <dsp:spPr>
        <a:xfrm>
          <a:off x="2169242" y="0"/>
          <a:ext cx="6256945" cy="5442856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56D3C5-BDEF-4482-9F95-3C5FF1888204}">
      <dsp:nvSpPr>
        <dsp:cNvPr id="0" name=""/>
        <dsp:cNvSpPr/>
      </dsp:nvSpPr>
      <dsp:spPr>
        <a:xfrm>
          <a:off x="3001222" y="432884"/>
          <a:ext cx="2306987" cy="22910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LS Sector Regular" pitchFamily="50" charset="0"/>
              <a:cs typeface="ALS Sector Regular" pitchFamily="50" charset="0"/>
            </a:rPr>
            <a:t>вид обраного відпочинку</a:t>
          </a:r>
          <a:endParaRPr lang="ru-RU" sz="2400" kern="1200" dirty="0"/>
        </a:p>
      </dsp:txBody>
      <dsp:txXfrm>
        <a:off x="3113064" y="544726"/>
        <a:ext cx="2083303" cy="2067403"/>
      </dsp:txXfrm>
    </dsp:sp>
    <dsp:sp modelId="{9803AD40-D7F5-42B7-8163-0410AD97E706}">
      <dsp:nvSpPr>
        <dsp:cNvPr id="0" name=""/>
        <dsp:cNvSpPr/>
      </dsp:nvSpPr>
      <dsp:spPr>
        <a:xfrm>
          <a:off x="5287221" y="432884"/>
          <a:ext cx="2306987" cy="22910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LS Sector Regular" pitchFamily="50" charset="0"/>
              <a:cs typeface="ALS Sector Regular" pitchFamily="50" charset="0"/>
            </a:rPr>
            <a:t>специфічні інтереси конкретного туриста </a:t>
          </a:r>
          <a:endParaRPr lang="ru-RU" sz="2400" kern="1200" dirty="0"/>
        </a:p>
      </dsp:txBody>
      <dsp:txXfrm>
        <a:off x="5399063" y="544726"/>
        <a:ext cx="2083303" cy="2067403"/>
      </dsp:txXfrm>
    </dsp:sp>
    <dsp:sp modelId="{BA29A068-6115-4DCB-BCCC-B11956D540C0}">
      <dsp:nvSpPr>
        <dsp:cNvPr id="0" name=""/>
        <dsp:cNvSpPr/>
      </dsp:nvSpPr>
      <dsp:spPr>
        <a:xfrm>
          <a:off x="3001222" y="2718884"/>
          <a:ext cx="2306987" cy="229108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>
              <a:latin typeface="ALS Sector Regular" pitchFamily="50" charset="0"/>
              <a:cs typeface="ALS Sector Regular" pitchFamily="50" charset="0"/>
            </a:rPr>
            <a:t>співвідно-шення</a:t>
          </a:r>
          <a:r>
            <a:rPr lang="uk-UA" sz="2400" kern="1200" dirty="0" smtClean="0">
              <a:latin typeface="ALS Sector Regular" pitchFamily="50" charset="0"/>
              <a:cs typeface="ALS Sector Regular" pitchFamily="50" charset="0"/>
            </a:rPr>
            <a:t> головної й другорядної цілей подорожі</a:t>
          </a:r>
          <a:endParaRPr lang="ru-RU" sz="2400" kern="1200" dirty="0"/>
        </a:p>
      </dsp:txBody>
      <dsp:txXfrm>
        <a:off x="3113064" y="2830726"/>
        <a:ext cx="2083303" cy="2067403"/>
      </dsp:txXfrm>
    </dsp:sp>
    <dsp:sp modelId="{6441F9A9-6817-401C-A84B-DD38C4457A29}">
      <dsp:nvSpPr>
        <dsp:cNvPr id="0" name=""/>
        <dsp:cNvSpPr/>
      </dsp:nvSpPr>
      <dsp:spPr>
        <a:xfrm>
          <a:off x="5287221" y="2718884"/>
          <a:ext cx="2306987" cy="22910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LS Sector Regular" pitchFamily="50" charset="0"/>
              <a:cs typeface="ALS Sector Regular" pitchFamily="50" charset="0"/>
            </a:rPr>
            <a:t>цілі подорожі</a:t>
          </a:r>
          <a:endParaRPr lang="ru-RU" sz="2400" kern="1200" dirty="0"/>
        </a:p>
      </dsp:txBody>
      <dsp:txXfrm>
        <a:off x="5399063" y="2830726"/>
        <a:ext cx="2083303" cy="20674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50132-F58F-4DFD-B4F4-07FF1B08DF8E}">
      <dsp:nvSpPr>
        <dsp:cNvPr id="0" name=""/>
        <dsp:cNvSpPr/>
      </dsp:nvSpPr>
      <dsp:spPr>
        <a:xfrm>
          <a:off x="4952684" y="2105525"/>
          <a:ext cx="2286631" cy="22546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latin typeface="ALS Sector Regular" pitchFamily="50" charset="0"/>
              <a:cs typeface="ALS Sector Regular" pitchFamily="50" charset="0"/>
            </a:rPr>
            <a:t>Інтереси</a:t>
          </a:r>
          <a:endParaRPr lang="ru-RU" sz="21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5287553" y="2435705"/>
        <a:ext cx="1616893" cy="1594250"/>
      </dsp:txXfrm>
    </dsp:sp>
    <dsp:sp modelId="{6DF2E2C8-0121-4E66-9FD7-CD81A5465D18}">
      <dsp:nvSpPr>
        <dsp:cNvPr id="0" name=""/>
        <dsp:cNvSpPr/>
      </dsp:nvSpPr>
      <dsp:spPr>
        <a:xfrm rot="16200000">
          <a:off x="6057814" y="2054112"/>
          <a:ext cx="76371" cy="26455"/>
        </a:xfrm>
        <a:custGeom>
          <a:avLst/>
          <a:gdLst/>
          <a:ahLst/>
          <a:cxnLst/>
          <a:rect l="0" t="0" r="0" b="0"/>
          <a:pathLst>
            <a:path>
              <a:moveTo>
                <a:pt x="0" y="13227"/>
              </a:moveTo>
              <a:lnTo>
                <a:pt x="76371" y="1322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latin typeface="ALS Sector Regular" pitchFamily="50" charset="0"/>
            <a:cs typeface="ALS Sector Regular" pitchFamily="50" charset="0"/>
          </a:endParaRPr>
        </a:p>
      </dsp:txBody>
      <dsp:txXfrm>
        <a:off x="6094090" y="2065430"/>
        <a:ext cx="3818" cy="3818"/>
      </dsp:txXfrm>
    </dsp:sp>
    <dsp:sp modelId="{37F5B16C-5B7C-4B07-B78F-856BD0E22905}">
      <dsp:nvSpPr>
        <dsp:cNvPr id="0" name=""/>
        <dsp:cNvSpPr/>
      </dsp:nvSpPr>
      <dsp:spPr>
        <a:xfrm>
          <a:off x="4952684" y="-225456"/>
          <a:ext cx="2286631" cy="22546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latin typeface="ALS Sector Regular" pitchFamily="50" charset="0"/>
              <a:cs typeface="ALS Sector Regular" pitchFamily="50" charset="0"/>
            </a:rPr>
            <a:t>Природно-кліматичні </a:t>
          </a:r>
          <a:endParaRPr lang="ru-RU" sz="21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5287553" y="104724"/>
        <a:ext cx="1616893" cy="1594250"/>
      </dsp:txXfrm>
    </dsp:sp>
    <dsp:sp modelId="{BE80AC62-C53B-46D2-BD4A-0AFE7E490AB6}">
      <dsp:nvSpPr>
        <dsp:cNvPr id="0" name=""/>
        <dsp:cNvSpPr/>
      </dsp:nvSpPr>
      <dsp:spPr>
        <a:xfrm>
          <a:off x="7239315" y="3219602"/>
          <a:ext cx="146004" cy="26455"/>
        </a:xfrm>
        <a:custGeom>
          <a:avLst/>
          <a:gdLst/>
          <a:ahLst/>
          <a:cxnLst/>
          <a:rect l="0" t="0" r="0" b="0"/>
          <a:pathLst>
            <a:path>
              <a:moveTo>
                <a:pt x="0" y="13227"/>
              </a:moveTo>
              <a:lnTo>
                <a:pt x="146004" y="1322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latin typeface="ALS Sector Regular" pitchFamily="50" charset="0"/>
            <a:cs typeface="ALS Sector Regular" pitchFamily="50" charset="0"/>
          </a:endParaRPr>
        </a:p>
      </dsp:txBody>
      <dsp:txXfrm>
        <a:off x="7308667" y="3229180"/>
        <a:ext cx="7300" cy="7300"/>
      </dsp:txXfrm>
    </dsp:sp>
    <dsp:sp modelId="{5DB82860-2C5B-4B24-8CBC-2B2422DB56BD}">
      <dsp:nvSpPr>
        <dsp:cNvPr id="0" name=""/>
        <dsp:cNvSpPr/>
      </dsp:nvSpPr>
      <dsp:spPr>
        <a:xfrm>
          <a:off x="7385319" y="2105525"/>
          <a:ext cx="2286631" cy="22546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latin typeface="ALS Sector Regular" pitchFamily="50" charset="0"/>
              <a:cs typeface="ALS Sector Regular" pitchFamily="50" charset="0"/>
            </a:rPr>
            <a:t>Культурно-пізнавальні</a:t>
          </a:r>
          <a:endParaRPr lang="ru-RU" sz="21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7720188" y="2435705"/>
        <a:ext cx="1616893" cy="1594250"/>
      </dsp:txXfrm>
    </dsp:sp>
    <dsp:sp modelId="{44067828-8AD6-4E34-BB3E-9DF02A570C42}">
      <dsp:nvSpPr>
        <dsp:cNvPr id="0" name=""/>
        <dsp:cNvSpPr/>
      </dsp:nvSpPr>
      <dsp:spPr>
        <a:xfrm rot="5400000">
          <a:off x="6057814" y="4385093"/>
          <a:ext cx="76371" cy="26455"/>
        </a:xfrm>
        <a:custGeom>
          <a:avLst/>
          <a:gdLst/>
          <a:ahLst/>
          <a:cxnLst/>
          <a:rect l="0" t="0" r="0" b="0"/>
          <a:pathLst>
            <a:path>
              <a:moveTo>
                <a:pt x="0" y="13227"/>
              </a:moveTo>
              <a:lnTo>
                <a:pt x="76371" y="1322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latin typeface="ALS Sector Regular" pitchFamily="50" charset="0"/>
            <a:cs typeface="ALS Sector Regular" pitchFamily="50" charset="0"/>
          </a:endParaRPr>
        </a:p>
      </dsp:txBody>
      <dsp:txXfrm>
        <a:off x="6094090" y="4396412"/>
        <a:ext cx="3818" cy="3818"/>
      </dsp:txXfrm>
    </dsp:sp>
    <dsp:sp modelId="{ADCC5A6D-03BD-420B-8B9D-3FE656286A5A}">
      <dsp:nvSpPr>
        <dsp:cNvPr id="0" name=""/>
        <dsp:cNvSpPr/>
      </dsp:nvSpPr>
      <dsp:spPr>
        <a:xfrm>
          <a:off x="4952684" y="4436506"/>
          <a:ext cx="2286631" cy="225461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latin typeface="ALS Sector Regular" pitchFamily="50" charset="0"/>
              <a:cs typeface="ALS Sector Regular" pitchFamily="50" charset="0"/>
            </a:rPr>
            <a:t>Економічні</a:t>
          </a:r>
          <a:endParaRPr lang="ru-RU" sz="21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5287553" y="4766686"/>
        <a:ext cx="1616893" cy="1594250"/>
      </dsp:txXfrm>
    </dsp:sp>
    <dsp:sp modelId="{5B06CAE5-5F7A-4BC8-A2E6-D5DDD0DD3290}">
      <dsp:nvSpPr>
        <dsp:cNvPr id="0" name=""/>
        <dsp:cNvSpPr/>
      </dsp:nvSpPr>
      <dsp:spPr>
        <a:xfrm rot="10800000">
          <a:off x="4792158" y="3219602"/>
          <a:ext cx="160526" cy="26455"/>
        </a:xfrm>
        <a:custGeom>
          <a:avLst/>
          <a:gdLst/>
          <a:ahLst/>
          <a:cxnLst/>
          <a:rect l="0" t="0" r="0" b="0"/>
          <a:pathLst>
            <a:path>
              <a:moveTo>
                <a:pt x="0" y="13227"/>
              </a:moveTo>
              <a:lnTo>
                <a:pt x="160526" y="1322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latin typeface="ALS Sector Regular" pitchFamily="50" charset="0"/>
            <a:cs typeface="ALS Sector Regular" pitchFamily="50" charset="0"/>
          </a:endParaRPr>
        </a:p>
      </dsp:txBody>
      <dsp:txXfrm rot="10800000">
        <a:off x="4868407" y="3228817"/>
        <a:ext cx="8026" cy="8026"/>
      </dsp:txXfrm>
    </dsp:sp>
    <dsp:sp modelId="{AD440B2C-B230-4CB2-8E48-8229B8B2527E}">
      <dsp:nvSpPr>
        <dsp:cNvPr id="0" name=""/>
        <dsp:cNvSpPr/>
      </dsp:nvSpPr>
      <dsp:spPr>
        <a:xfrm>
          <a:off x="2505526" y="2105525"/>
          <a:ext cx="2286631" cy="225461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err="1" smtClean="0">
              <a:latin typeface="ALS Sector Regular" pitchFamily="50" charset="0"/>
              <a:cs typeface="ALS Sector Regular" pitchFamily="50" charset="0"/>
            </a:rPr>
            <a:t>Психо-логічні</a:t>
          </a:r>
          <a:endParaRPr lang="ru-RU" sz="21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2840395" y="2435705"/>
        <a:ext cx="1616893" cy="15942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43516-BA08-481F-B693-6CAE077FC22B}">
      <dsp:nvSpPr>
        <dsp:cNvPr id="0" name=""/>
        <dsp:cNvSpPr/>
      </dsp:nvSpPr>
      <dsp:spPr>
        <a:xfrm>
          <a:off x="924561" y="551"/>
          <a:ext cx="5926180" cy="6951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kern="1200" dirty="0" smtClean="0">
              <a:latin typeface="ALS Sector Regular" pitchFamily="50" charset="0"/>
              <a:cs typeface="ALS Sector Regular" pitchFamily="50" charset="0"/>
            </a:rPr>
            <a:t>фінансові</a:t>
          </a:r>
          <a:endParaRPr lang="ru-RU" sz="26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924561" y="87445"/>
        <a:ext cx="5665497" cy="521367"/>
      </dsp:txXfrm>
    </dsp:sp>
    <dsp:sp modelId="{9DADD8B8-58E7-430C-A2C9-8627C06AC9AB}">
      <dsp:nvSpPr>
        <dsp:cNvPr id="0" name=""/>
        <dsp:cNvSpPr/>
      </dsp:nvSpPr>
      <dsp:spPr>
        <a:xfrm>
          <a:off x="217715" y="1107"/>
          <a:ext cx="706845" cy="6951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latin typeface="ALS Sector Regular" pitchFamily="50" charset="0"/>
              <a:cs typeface="ALS Sector Regular" pitchFamily="50" charset="0"/>
            </a:rPr>
            <a:t>1</a:t>
          </a:r>
          <a:endParaRPr lang="ru-RU" sz="26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251650" y="35042"/>
        <a:ext cx="638975" cy="627285"/>
      </dsp:txXfrm>
    </dsp:sp>
    <dsp:sp modelId="{634ACFF3-DBF9-4113-A101-13B3066B951D}">
      <dsp:nvSpPr>
        <dsp:cNvPr id="0" name=""/>
        <dsp:cNvSpPr/>
      </dsp:nvSpPr>
      <dsp:spPr>
        <a:xfrm>
          <a:off x="924561" y="765222"/>
          <a:ext cx="5926180" cy="6951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347952"/>
            <a:satOff val="-4566"/>
            <a:lumOff val="-5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kern="1200" dirty="0" smtClean="0">
              <a:latin typeface="ALS Sector Regular" pitchFamily="50" charset="0"/>
              <a:cs typeface="ALS Sector Regular" pitchFamily="50" charset="0"/>
            </a:rPr>
            <a:t>часові</a:t>
          </a:r>
          <a:endParaRPr lang="ru-RU" sz="26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924561" y="852116"/>
        <a:ext cx="5665497" cy="521367"/>
      </dsp:txXfrm>
    </dsp:sp>
    <dsp:sp modelId="{A24FAB2F-488C-4F2A-AD82-EF4687C2C97F}">
      <dsp:nvSpPr>
        <dsp:cNvPr id="0" name=""/>
        <dsp:cNvSpPr/>
      </dsp:nvSpPr>
      <dsp:spPr>
        <a:xfrm>
          <a:off x="217715" y="765778"/>
          <a:ext cx="706845" cy="695155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latin typeface="ALS Sector Regular" pitchFamily="50" charset="0"/>
              <a:cs typeface="ALS Sector Regular" pitchFamily="50" charset="0"/>
            </a:rPr>
            <a:t>2</a:t>
          </a:r>
          <a:endParaRPr lang="ru-RU" sz="26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251650" y="799713"/>
        <a:ext cx="638975" cy="627285"/>
      </dsp:txXfrm>
    </dsp:sp>
    <dsp:sp modelId="{8160B28A-51BA-4B4C-8BCB-AA97237DE58E}">
      <dsp:nvSpPr>
        <dsp:cNvPr id="0" name=""/>
        <dsp:cNvSpPr/>
      </dsp:nvSpPr>
      <dsp:spPr>
        <a:xfrm>
          <a:off x="924561" y="1529893"/>
          <a:ext cx="5926180" cy="6951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2695905"/>
            <a:satOff val="-9133"/>
            <a:lumOff val="-11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kern="1200" smtClean="0">
              <a:latin typeface="ALS Sector Regular" pitchFamily="50" charset="0"/>
              <a:cs typeface="ALS Sector Regular" pitchFamily="50" charset="0"/>
            </a:rPr>
            <a:t>паспортно-візові формальності</a:t>
          </a:r>
          <a:endParaRPr lang="ru-RU" sz="2600" kern="1200">
            <a:latin typeface="ALS Sector Regular" pitchFamily="50" charset="0"/>
            <a:cs typeface="ALS Sector Regular" pitchFamily="50" charset="0"/>
          </a:endParaRPr>
        </a:p>
      </dsp:txBody>
      <dsp:txXfrm>
        <a:off x="924561" y="1616787"/>
        <a:ext cx="5665497" cy="521367"/>
      </dsp:txXfrm>
    </dsp:sp>
    <dsp:sp modelId="{A1582A7B-933D-4212-873E-FCF21B38EDCE}">
      <dsp:nvSpPr>
        <dsp:cNvPr id="0" name=""/>
        <dsp:cNvSpPr/>
      </dsp:nvSpPr>
      <dsp:spPr>
        <a:xfrm>
          <a:off x="217715" y="1530449"/>
          <a:ext cx="706845" cy="695155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latin typeface="ALS Sector Regular" pitchFamily="50" charset="0"/>
              <a:cs typeface="ALS Sector Regular" pitchFamily="50" charset="0"/>
            </a:rPr>
            <a:t>3</a:t>
          </a:r>
          <a:endParaRPr lang="ru-RU" sz="26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251650" y="1564384"/>
        <a:ext cx="638975" cy="627285"/>
      </dsp:txXfrm>
    </dsp:sp>
    <dsp:sp modelId="{F55D2EFD-5AA6-45A5-8A74-2F865C32C943}">
      <dsp:nvSpPr>
        <dsp:cNvPr id="0" name=""/>
        <dsp:cNvSpPr/>
      </dsp:nvSpPr>
      <dsp:spPr>
        <a:xfrm>
          <a:off x="924561" y="2294563"/>
          <a:ext cx="5926180" cy="6951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4043857"/>
            <a:satOff val="-13699"/>
            <a:lumOff val="-17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kern="1200" smtClean="0">
              <a:latin typeface="ALS Sector Regular" pitchFamily="50" charset="0"/>
              <a:cs typeface="ALS Sector Regular" pitchFamily="50" charset="0"/>
            </a:rPr>
            <a:t>мовні</a:t>
          </a:r>
          <a:endParaRPr lang="ru-RU" sz="2600" kern="1200">
            <a:latin typeface="ALS Sector Regular" pitchFamily="50" charset="0"/>
            <a:cs typeface="ALS Sector Regular" pitchFamily="50" charset="0"/>
          </a:endParaRPr>
        </a:p>
      </dsp:txBody>
      <dsp:txXfrm>
        <a:off x="924561" y="2381457"/>
        <a:ext cx="5665497" cy="521367"/>
      </dsp:txXfrm>
    </dsp:sp>
    <dsp:sp modelId="{B4309B32-8F1D-41F3-92BE-74E5CB52D335}">
      <dsp:nvSpPr>
        <dsp:cNvPr id="0" name=""/>
        <dsp:cNvSpPr/>
      </dsp:nvSpPr>
      <dsp:spPr>
        <a:xfrm>
          <a:off x="217715" y="2294563"/>
          <a:ext cx="706845" cy="695155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latin typeface="ALS Sector Regular" pitchFamily="50" charset="0"/>
              <a:cs typeface="ALS Sector Regular" pitchFamily="50" charset="0"/>
            </a:rPr>
            <a:t>4</a:t>
          </a:r>
          <a:endParaRPr lang="ru-RU" sz="26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251650" y="2328498"/>
        <a:ext cx="638975" cy="627285"/>
      </dsp:txXfrm>
    </dsp:sp>
    <dsp:sp modelId="{AEC0D45A-FB3C-4371-BA18-7E7AC07168CF}">
      <dsp:nvSpPr>
        <dsp:cNvPr id="0" name=""/>
        <dsp:cNvSpPr/>
      </dsp:nvSpPr>
      <dsp:spPr>
        <a:xfrm>
          <a:off x="924561" y="3059234"/>
          <a:ext cx="5926180" cy="6951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5391810"/>
            <a:satOff val="-18266"/>
            <a:lumOff val="-234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kern="1200" smtClean="0">
              <a:latin typeface="ALS Sector Regular" pitchFamily="50" charset="0"/>
              <a:cs typeface="ALS Sector Regular" pitchFamily="50" charset="0"/>
            </a:rPr>
            <a:t>фізіологічні</a:t>
          </a:r>
          <a:endParaRPr lang="ru-RU" sz="2600" kern="1200">
            <a:latin typeface="ALS Sector Regular" pitchFamily="50" charset="0"/>
            <a:cs typeface="ALS Sector Regular" pitchFamily="50" charset="0"/>
          </a:endParaRPr>
        </a:p>
      </dsp:txBody>
      <dsp:txXfrm>
        <a:off x="924561" y="3146128"/>
        <a:ext cx="5665497" cy="521367"/>
      </dsp:txXfrm>
    </dsp:sp>
    <dsp:sp modelId="{EB178DC4-1549-454B-B911-AD2E9D796062}">
      <dsp:nvSpPr>
        <dsp:cNvPr id="0" name=""/>
        <dsp:cNvSpPr/>
      </dsp:nvSpPr>
      <dsp:spPr>
        <a:xfrm>
          <a:off x="217715" y="3059234"/>
          <a:ext cx="706845" cy="695155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latin typeface="ALS Sector Regular" pitchFamily="50" charset="0"/>
              <a:cs typeface="ALS Sector Regular" pitchFamily="50" charset="0"/>
            </a:rPr>
            <a:t>5</a:t>
          </a:r>
          <a:endParaRPr lang="ru-RU" sz="26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251650" y="3093169"/>
        <a:ext cx="638975" cy="627285"/>
      </dsp:txXfrm>
    </dsp:sp>
    <dsp:sp modelId="{5D2A37AB-E747-4336-886E-FFBC73C60A81}">
      <dsp:nvSpPr>
        <dsp:cNvPr id="0" name=""/>
        <dsp:cNvSpPr/>
      </dsp:nvSpPr>
      <dsp:spPr>
        <a:xfrm>
          <a:off x="924561" y="3824456"/>
          <a:ext cx="5926180" cy="6951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kern="1200" smtClean="0">
              <a:latin typeface="ALS Sector Regular" pitchFamily="50" charset="0"/>
              <a:cs typeface="ALS Sector Regular" pitchFamily="50" charset="0"/>
            </a:rPr>
            <a:t>соціокультурні</a:t>
          </a:r>
          <a:endParaRPr lang="ru-RU" sz="2600" kern="1200">
            <a:latin typeface="ALS Sector Regular" pitchFamily="50" charset="0"/>
            <a:cs typeface="ALS Sector Regular" pitchFamily="50" charset="0"/>
          </a:endParaRPr>
        </a:p>
      </dsp:txBody>
      <dsp:txXfrm>
        <a:off x="924561" y="3911350"/>
        <a:ext cx="5665497" cy="521367"/>
      </dsp:txXfrm>
    </dsp:sp>
    <dsp:sp modelId="{A44CF6BC-5A0D-4DAD-B991-5879A9086250}">
      <dsp:nvSpPr>
        <dsp:cNvPr id="0" name=""/>
        <dsp:cNvSpPr/>
      </dsp:nvSpPr>
      <dsp:spPr>
        <a:xfrm>
          <a:off x="217715" y="3823905"/>
          <a:ext cx="706845" cy="69515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latin typeface="ALS Sector Regular" pitchFamily="50" charset="0"/>
              <a:cs typeface="ALS Sector Regular" pitchFamily="50" charset="0"/>
            </a:rPr>
            <a:t>6</a:t>
          </a:r>
          <a:endParaRPr lang="ru-RU" sz="2600" kern="1200" dirty="0">
            <a:latin typeface="ALS Sector Regular" pitchFamily="50" charset="0"/>
            <a:cs typeface="ALS Sector Regular" pitchFamily="50" charset="0"/>
          </a:endParaRPr>
        </a:p>
      </dsp:txBody>
      <dsp:txXfrm>
        <a:off x="251650" y="3857840"/>
        <a:ext cx="638975" cy="6272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7BF05-AC18-4CD4-BBBE-21C736B08462}">
      <dsp:nvSpPr>
        <dsp:cNvPr id="0" name=""/>
        <dsp:cNvSpPr/>
      </dsp:nvSpPr>
      <dsp:spPr>
        <a:xfrm>
          <a:off x="0" y="748771"/>
          <a:ext cx="3016249" cy="18097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>
              <a:latin typeface="ALS Sector Regular" pitchFamily="50" charset="0"/>
              <a:cs typeface="ALS Sector Regular" pitchFamily="50" charset="0"/>
            </a:rPr>
            <a:t>Любителі спокійного відпочинку</a:t>
          </a:r>
          <a:endParaRPr lang="ru-RU" sz="3700" kern="1200" dirty="0"/>
        </a:p>
      </dsp:txBody>
      <dsp:txXfrm>
        <a:off x="0" y="748771"/>
        <a:ext cx="3016249" cy="1809749"/>
      </dsp:txXfrm>
    </dsp:sp>
    <dsp:sp modelId="{8AA9D907-1FBF-4AAB-8777-2A1681817596}">
      <dsp:nvSpPr>
        <dsp:cNvPr id="0" name=""/>
        <dsp:cNvSpPr/>
      </dsp:nvSpPr>
      <dsp:spPr>
        <a:xfrm>
          <a:off x="3317874" y="748771"/>
          <a:ext cx="3016249" cy="18097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>
              <a:latin typeface="ALS Sector Regular" pitchFamily="50" charset="0"/>
              <a:cs typeface="ALS Sector Regular" pitchFamily="50" charset="0"/>
            </a:rPr>
            <a:t>Любителі активного відпочинку</a:t>
          </a:r>
          <a:endParaRPr lang="ru-RU" sz="3700" kern="1200" dirty="0"/>
        </a:p>
      </dsp:txBody>
      <dsp:txXfrm>
        <a:off x="3317874" y="748771"/>
        <a:ext cx="3016249" cy="1809749"/>
      </dsp:txXfrm>
    </dsp:sp>
    <dsp:sp modelId="{9F331522-BCC2-4443-8A2C-AE084F1FF492}">
      <dsp:nvSpPr>
        <dsp:cNvPr id="0" name=""/>
        <dsp:cNvSpPr/>
      </dsp:nvSpPr>
      <dsp:spPr>
        <a:xfrm>
          <a:off x="6635749" y="748771"/>
          <a:ext cx="3016249" cy="18097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>
              <a:latin typeface="ALS Sector Regular" pitchFamily="50" charset="0"/>
              <a:cs typeface="ALS Sector Regular" pitchFamily="50" charset="0"/>
            </a:rPr>
            <a:t>Любителі задоволень</a:t>
          </a:r>
          <a:endParaRPr lang="ru-RU" sz="3700" kern="1200" dirty="0"/>
        </a:p>
      </dsp:txBody>
      <dsp:txXfrm>
        <a:off x="6635749" y="748771"/>
        <a:ext cx="3016249" cy="1809749"/>
      </dsp:txXfrm>
    </dsp:sp>
    <dsp:sp modelId="{ADF5F6AF-F42F-4D04-81D8-37AE0736A667}">
      <dsp:nvSpPr>
        <dsp:cNvPr id="0" name=""/>
        <dsp:cNvSpPr/>
      </dsp:nvSpPr>
      <dsp:spPr>
        <a:xfrm>
          <a:off x="1658937" y="2860145"/>
          <a:ext cx="3016249" cy="18097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>
              <a:latin typeface="ALS Sector Regular" pitchFamily="50" charset="0"/>
              <a:cs typeface="ALS Sector Regular" pitchFamily="50" charset="0"/>
            </a:rPr>
            <a:t>Любителі пізнавати</a:t>
          </a:r>
          <a:endParaRPr lang="ru-RU" sz="3700" kern="1200" dirty="0"/>
        </a:p>
      </dsp:txBody>
      <dsp:txXfrm>
        <a:off x="1658937" y="2860145"/>
        <a:ext cx="3016249" cy="1809749"/>
      </dsp:txXfrm>
    </dsp:sp>
    <dsp:sp modelId="{651A6C61-4578-4347-BF43-7C7FA7B5CFD4}">
      <dsp:nvSpPr>
        <dsp:cNvPr id="0" name=""/>
        <dsp:cNvSpPr/>
      </dsp:nvSpPr>
      <dsp:spPr>
        <a:xfrm>
          <a:off x="4976811" y="2860145"/>
          <a:ext cx="3016249" cy="18097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>
              <a:latin typeface="ALS Sector Regular" pitchFamily="50" charset="0"/>
              <a:cs typeface="ALS Sector Regular" pitchFamily="50" charset="0"/>
            </a:rPr>
            <a:t>Любителі пригод</a:t>
          </a:r>
          <a:endParaRPr lang="ru-RU" sz="3700" kern="1200" dirty="0"/>
        </a:p>
      </dsp:txBody>
      <dsp:txXfrm>
        <a:off x="4976811" y="2860145"/>
        <a:ext cx="3016249" cy="18097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B0EAA-B5FF-4419-8411-72F6A2D0CBB5}">
      <dsp:nvSpPr>
        <dsp:cNvPr id="0" name=""/>
        <dsp:cNvSpPr/>
      </dsp:nvSpPr>
      <dsp:spPr>
        <a:xfrm rot="16200000">
          <a:off x="1541065" y="-1541065"/>
          <a:ext cx="2175669" cy="52578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/>
            <a:t>Тенденційні туристи</a:t>
          </a:r>
          <a:endParaRPr lang="ru-RU" sz="3800" kern="1200" dirty="0"/>
        </a:p>
      </dsp:txBody>
      <dsp:txXfrm rot="5400000">
        <a:off x="0" y="0"/>
        <a:ext cx="5257800" cy="1631751"/>
      </dsp:txXfrm>
    </dsp:sp>
    <dsp:sp modelId="{53FE91F0-FF20-4D55-8057-9AC30E4029A8}">
      <dsp:nvSpPr>
        <dsp:cNvPr id="0" name=""/>
        <dsp:cNvSpPr/>
      </dsp:nvSpPr>
      <dsp:spPr>
        <a:xfrm>
          <a:off x="5257800" y="0"/>
          <a:ext cx="5257800" cy="2175669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/>
            <a:t>Любителі насолод</a:t>
          </a:r>
          <a:endParaRPr lang="ru-RU" sz="3800" kern="1200" dirty="0"/>
        </a:p>
      </dsp:txBody>
      <dsp:txXfrm>
        <a:off x="5257800" y="0"/>
        <a:ext cx="5257800" cy="1631751"/>
      </dsp:txXfrm>
    </dsp:sp>
    <dsp:sp modelId="{9990F487-E6E8-4A9D-B9F9-60B3D62C9C03}">
      <dsp:nvSpPr>
        <dsp:cNvPr id="0" name=""/>
        <dsp:cNvSpPr/>
      </dsp:nvSpPr>
      <dsp:spPr>
        <a:xfrm rot="10800000">
          <a:off x="0" y="2175669"/>
          <a:ext cx="5257800" cy="2175669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/>
            <a:t>Сімейні туристи</a:t>
          </a:r>
          <a:endParaRPr lang="ru-RU" sz="3800" kern="1200" dirty="0"/>
        </a:p>
      </dsp:txBody>
      <dsp:txXfrm rot="10800000">
        <a:off x="0" y="2719586"/>
        <a:ext cx="5257800" cy="1631751"/>
      </dsp:txXfrm>
    </dsp:sp>
    <dsp:sp modelId="{D74D0009-5DD4-49F2-8466-8E022BBA8AA7}">
      <dsp:nvSpPr>
        <dsp:cNvPr id="0" name=""/>
        <dsp:cNvSpPr/>
      </dsp:nvSpPr>
      <dsp:spPr>
        <a:xfrm rot="5400000">
          <a:off x="6798865" y="634603"/>
          <a:ext cx="2175669" cy="52578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/>
            <a:t>Абсолютні відпочивальники</a:t>
          </a:r>
          <a:endParaRPr lang="ru-RU" sz="3800" kern="1200" dirty="0"/>
        </a:p>
      </dsp:txBody>
      <dsp:txXfrm rot="-5400000">
        <a:off x="5257800" y="2719586"/>
        <a:ext cx="5257800" cy="1631751"/>
      </dsp:txXfrm>
    </dsp:sp>
    <dsp:sp modelId="{46233D0B-05A5-4DA0-B1C5-3F2EB3EDD9F7}">
      <dsp:nvSpPr>
        <dsp:cNvPr id="0" name=""/>
        <dsp:cNvSpPr/>
      </dsp:nvSpPr>
      <dsp:spPr>
        <a:xfrm>
          <a:off x="3680459" y="1631751"/>
          <a:ext cx="3154680" cy="1087834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/>
            <a:t>Стиль життя</a:t>
          </a:r>
          <a:endParaRPr lang="ru-RU" sz="3800" kern="1200" dirty="0"/>
        </a:p>
      </dsp:txBody>
      <dsp:txXfrm>
        <a:off x="3733563" y="1684855"/>
        <a:ext cx="3048472" cy="981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50781-EA0A-6840-A031-618FEA039853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AD9F9-5A30-7E41-993B-CA73F8DD2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84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8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66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40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26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50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95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997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95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921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78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98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002AE-5C23-7742-8686-009C6A3B4FEE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3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2A29722E-4409-6D40-B8D4-4A9DC40E9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542" y="2055453"/>
            <a:ext cx="11330943" cy="2892334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3</a:t>
            </a:r>
            <a:r>
              <a:rPr lang="ru-RU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.	</a:t>
            </a:r>
            <a:r>
              <a:rPr lang="ru-RU" sz="6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Туристична</a:t>
            </a:r>
            <a:r>
              <a:rPr lang="ru-RU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 </a:t>
            </a:r>
            <a:r>
              <a:rPr lang="ru-RU" sz="6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мотивація</a:t>
            </a:r>
            <a:r>
              <a:rPr lang="ru-RU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. </a:t>
            </a:r>
            <a:r>
              <a:rPr lang="ru-RU" sz="6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Типологія</a:t>
            </a:r>
            <a:r>
              <a:rPr lang="ru-RU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 </a:t>
            </a:r>
            <a:r>
              <a:rPr lang="ru-RU" sz="6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туристів</a:t>
            </a:r>
            <a:r>
              <a:rPr lang="ru-RU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.</a:t>
            </a:r>
            <a:endParaRPr lang="uk-UA" sz="6600" b="1" i="1" dirty="0">
              <a:solidFill>
                <a:schemeClr val="tx1">
                  <a:lumMod val="75000"/>
                  <a:lumOff val="25000"/>
                </a:schemeClr>
              </a:solidFill>
              <a:latin typeface="ALS Sector Regular" pitchFamily="50" charset="0"/>
              <a:ea typeface="ALS Sector Stencil" charset="0"/>
              <a:cs typeface="ALS Sector Regular" pitchFamily="50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4B65106-34A6-D64F-8852-F7261486B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975" y="592391"/>
            <a:ext cx="6740525" cy="1117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207448F-3FBC-DE4F-9F74-FCE1325FD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0"/>
            <a:ext cx="3069844" cy="230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5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252" y="1376219"/>
            <a:ext cx="10802258" cy="3971636"/>
          </a:xfrm>
        </p:spPr>
        <p:txBody>
          <a:bodyPr>
            <a:noAutofit/>
          </a:bodyPr>
          <a:lstStyle/>
          <a:p>
            <a:r>
              <a:rPr lang="uk-UA" sz="2400" dirty="0" err="1"/>
              <a:t>children</a:t>
            </a:r>
            <a:r>
              <a:rPr lang="uk-UA" sz="2400" dirty="0"/>
              <a:t> </a:t>
            </a:r>
            <a:r>
              <a:rPr lang="uk-UA" sz="2400" dirty="0" err="1"/>
              <a:t>traveling</a:t>
            </a:r>
            <a:r>
              <a:rPr lang="uk-UA" sz="2400" dirty="0"/>
              <a:t> </a:t>
            </a:r>
            <a:r>
              <a:rPr lang="uk-UA" sz="2400" dirty="0" err="1"/>
              <a:t>with</a:t>
            </a:r>
            <a:r>
              <a:rPr lang="uk-UA" sz="2400" dirty="0"/>
              <a:t> </a:t>
            </a:r>
            <a:r>
              <a:rPr lang="uk-UA" sz="2400" dirty="0" err="1"/>
              <a:t>adults</a:t>
            </a:r>
            <a:r>
              <a:rPr lang="uk-UA" sz="2400" dirty="0"/>
              <a:t> (15 </a:t>
            </a:r>
            <a:r>
              <a:rPr lang="uk-UA" sz="2400" dirty="0" err="1"/>
              <a:t>years</a:t>
            </a:r>
            <a:r>
              <a:rPr lang="uk-UA" sz="2400" dirty="0"/>
              <a:t>), </a:t>
            </a:r>
            <a:r>
              <a:rPr lang="uk-UA" sz="2400" dirty="0" err="1"/>
              <a:t>youth</a:t>
            </a:r>
            <a:r>
              <a:rPr lang="uk-UA" sz="2400" dirty="0"/>
              <a:t> (15-24 </a:t>
            </a:r>
            <a:r>
              <a:rPr lang="uk-UA" sz="2400" dirty="0" err="1"/>
              <a:t>years</a:t>
            </a:r>
            <a:r>
              <a:rPr lang="uk-UA" sz="2400" dirty="0"/>
              <a:t>), </a:t>
            </a:r>
            <a:r>
              <a:rPr lang="uk-UA" sz="2400" dirty="0" err="1"/>
              <a:t>economically</a:t>
            </a:r>
            <a:r>
              <a:rPr lang="uk-UA" sz="2400" dirty="0"/>
              <a:t> </a:t>
            </a:r>
            <a:r>
              <a:rPr lang="uk-UA" sz="2400" dirty="0" err="1"/>
              <a:t>active</a:t>
            </a:r>
            <a:r>
              <a:rPr lang="uk-UA" sz="2400" dirty="0"/>
              <a:t> </a:t>
            </a:r>
            <a:r>
              <a:rPr lang="uk-UA" sz="2400" dirty="0" err="1"/>
              <a:t>young</a:t>
            </a:r>
            <a:r>
              <a:rPr lang="uk-UA" sz="2400" dirty="0"/>
              <a:t> </a:t>
            </a:r>
            <a:r>
              <a:rPr lang="uk-UA" sz="2400" dirty="0" err="1"/>
              <a:t>travelers</a:t>
            </a:r>
            <a:r>
              <a:rPr lang="uk-UA" sz="2400" dirty="0"/>
              <a:t> (25-44 </a:t>
            </a:r>
            <a:r>
              <a:rPr lang="uk-UA" sz="2400" dirty="0" err="1"/>
              <a:t>years</a:t>
            </a:r>
            <a:r>
              <a:rPr lang="uk-UA" sz="2400" dirty="0"/>
              <a:t>), </a:t>
            </a:r>
            <a:r>
              <a:rPr lang="uk-UA" sz="2400" dirty="0" err="1"/>
              <a:t>economically</a:t>
            </a:r>
            <a:r>
              <a:rPr lang="uk-UA" sz="2400" dirty="0"/>
              <a:t> </a:t>
            </a:r>
            <a:r>
              <a:rPr lang="uk-UA" sz="2400" dirty="0" err="1"/>
              <a:t>active</a:t>
            </a:r>
            <a:r>
              <a:rPr lang="uk-UA" sz="2400" dirty="0"/>
              <a:t> </a:t>
            </a:r>
            <a:r>
              <a:rPr lang="uk-UA" sz="2400" dirty="0" err="1"/>
              <a:t>tourists</a:t>
            </a:r>
            <a:r>
              <a:rPr lang="uk-UA" sz="2400" dirty="0"/>
              <a:t> </a:t>
            </a:r>
            <a:r>
              <a:rPr lang="uk-UA" sz="2400" dirty="0" err="1"/>
              <a:t>in</a:t>
            </a:r>
            <a:r>
              <a:rPr lang="uk-UA" sz="2400" dirty="0"/>
              <a:t> </a:t>
            </a:r>
            <a:r>
              <a:rPr lang="uk-UA" sz="2400" dirty="0" err="1"/>
              <a:t>middle</a:t>
            </a:r>
            <a:r>
              <a:rPr lang="uk-UA" sz="2400" dirty="0"/>
              <a:t> </a:t>
            </a:r>
            <a:r>
              <a:rPr lang="uk-UA" sz="2400" dirty="0" err="1"/>
              <a:t>age</a:t>
            </a:r>
            <a:r>
              <a:rPr lang="uk-UA" sz="2400" dirty="0"/>
              <a:t> (45-64 </a:t>
            </a:r>
            <a:r>
              <a:rPr lang="uk-UA" sz="2400" dirty="0" err="1"/>
              <a:t>years</a:t>
            </a:r>
            <a:r>
              <a:rPr lang="uk-UA" sz="2400" dirty="0"/>
              <a:t>), </a:t>
            </a:r>
            <a:r>
              <a:rPr lang="uk-UA" sz="2400" dirty="0" err="1"/>
              <a:t>the</a:t>
            </a:r>
            <a:r>
              <a:rPr lang="uk-UA" sz="2400" dirty="0"/>
              <a:t> </a:t>
            </a:r>
            <a:r>
              <a:rPr lang="uk-UA" sz="2400" dirty="0" err="1"/>
              <a:t>tourists</a:t>
            </a:r>
            <a:r>
              <a:rPr lang="uk-UA" sz="2400" dirty="0"/>
              <a:t> </a:t>
            </a:r>
            <a:r>
              <a:rPr lang="uk-UA" sz="2400" dirty="0" err="1"/>
              <a:t>of</a:t>
            </a:r>
            <a:r>
              <a:rPr lang="uk-UA" sz="2400" dirty="0"/>
              <a:t> </a:t>
            </a:r>
            <a:r>
              <a:rPr lang="uk-UA" sz="2400" dirty="0" err="1"/>
              <a:t>the</a:t>
            </a:r>
            <a:r>
              <a:rPr lang="uk-UA" sz="2400" dirty="0"/>
              <a:t> </a:t>
            </a:r>
            <a:r>
              <a:rPr lang="uk-UA" sz="2400" dirty="0" err="1"/>
              <a:t>third</a:t>
            </a:r>
            <a:r>
              <a:rPr lang="uk-UA" sz="2400" dirty="0"/>
              <a:t> </a:t>
            </a:r>
            <a:r>
              <a:rPr lang="uk-UA" sz="2400" dirty="0" err="1"/>
              <a:t>age</a:t>
            </a:r>
            <a:r>
              <a:rPr lang="uk-UA" sz="2400" dirty="0"/>
              <a:t> (65 </a:t>
            </a:r>
            <a:r>
              <a:rPr lang="uk-UA" sz="2400" dirty="0" err="1"/>
              <a:t>years</a:t>
            </a:r>
            <a:r>
              <a:rPr lang="uk-UA" sz="2400" dirty="0" smtClean="0"/>
              <a:t>).</a:t>
            </a:r>
            <a:br>
              <a:rPr lang="uk-UA" sz="2400" dirty="0" smtClean="0"/>
            </a:b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/>
              <a:t>0-2 </a:t>
            </a:r>
            <a:r>
              <a:rPr lang="uk-UA" sz="2400" dirty="0" err="1"/>
              <a:t>years</a:t>
            </a:r>
            <a:r>
              <a:rPr lang="uk-UA" sz="2400" dirty="0"/>
              <a:t> - </a:t>
            </a:r>
            <a:r>
              <a:rPr lang="uk-UA" sz="2400" dirty="0" err="1"/>
              <a:t>Infant</a:t>
            </a:r>
            <a:r>
              <a:rPr lang="uk-UA" sz="2400" dirty="0"/>
              <a:t> (</a:t>
            </a:r>
            <a:r>
              <a:rPr lang="uk-UA" sz="2400" dirty="0" err="1"/>
              <a:t>baby</a:t>
            </a:r>
            <a:r>
              <a:rPr lang="uk-UA" sz="2400" dirty="0"/>
              <a:t>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uk-UA" sz="2400" dirty="0" smtClean="0"/>
              <a:t>2-(12-13) </a:t>
            </a:r>
            <a:r>
              <a:rPr lang="uk-UA" sz="2400" dirty="0" err="1"/>
              <a:t>years</a:t>
            </a:r>
            <a:r>
              <a:rPr lang="uk-UA" sz="2400" dirty="0"/>
              <a:t> - </a:t>
            </a:r>
            <a:r>
              <a:rPr lang="uk-UA" sz="2400" dirty="0" err="1"/>
              <a:t>the</a:t>
            </a:r>
            <a:r>
              <a:rPr lang="uk-UA" sz="2400" dirty="0"/>
              <a:t> </a:t>
            </a:r>
            <a:r>
              <a:rPr lang="uk-UA" sz="2400" dirty="0" err="1"/>
              <a:t>child</a:t>
            </a:r>
            <a:r>
              <a:rPr lang="uk-UA" sz="2400" dirty="0"/>
              <a:t>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uk-UA" sz="2400" dirty="0"/>
              <a:t>14-18 </a:t>
            </a:r>
            <a:r>
              <a:rPr lang="uk-UA" sz="2400" dirty="0" err="1"/>
              <a:t>years</a:t>
            </a:r>
            <a:r>
              <a:rPr lang="uk-UA" sz="2400" dirty="0"/>
              <a:t> - a </a:t>
            </a:r>
            <a:r>
              <a:rPr lang="uk-UA" sz="2400" dirty="0" err="1"/>
              <a:t>schoolboy</a:t>
            </a:r>
            <a:r>
              <a:rPr lang="uk-UA" sz="2400" dirty="0"/>
              <a:t>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uk-UA" sz="2400" dirty="0"/>
              <a:t>18-25 </a:t>
            </a:r>
            <a:r>
              <a:rPr lang="uk-UA" sz="2400" dirty="0" err="1"/>
              <a:t>years</a:t>
            </a:r>
            <a:r>
              <a:rPr lang="uk-UA" sz="2400" dirty="0"/>
              <a:t> - </a:t>
            </a:r>
            <a:r>
              <a:rPr lang="uk-UA" sz="2400" dirty="0" err="1"/>
              <a:t>young</a:t>
            </a:r>
            <a:r>
              <a:rPr lang="uk-UA" sz="2400" dirty="0"/>
              <a:t> </a:t>
            </a:r>
            <a:r>
              <a:rPr lang="uk-UA" sz="2400" dirty="0" err="1"/>
              <a:t>people</a:t>
            </a:r>
            <a:r>
              <a:rPr lang="uk-UA" sz="2400" dirty="0"/>
              <a:t> (</a:t>
            </a:r>
            <a:r>
              <a:rPr lang="uk-UA" sz="2400" dirty="0" err="1"/>
              <a:t>students</a:t>
            </a:r>
            <a:r>
              <a:rPr lang="uk-UA" sz="2400" dirty="0"/>
              <a:t>);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uk-UA" sz="2400" dirty="0"/>
              <a:t>26-45 </a:t>
            </a:r>
            <a:r>
              <a:rPr lang="uk-UA" sz="2400" dirty="0" err="1"/>
              <a:t>years</a:t>
            </a:r>
            <a:r>
              <a:rPr lang="uk-UA" sz="2400" dirty="0"/>
              <a:t> - </a:t>
            </a:r>
            <a:r>
              <a:rPr lang="uk-UA" sz="2400" dirty="0" err="1"/>
              <a:t>adults</a:t>
            </a:r>
            <a:r>
              <a:rPr lang="uk-UA" sz="2400" dirty="0"/>
              <a:t>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uk-UA" sz="2400" dirty="0"/>
              <a:t>46-65 </a:t>
            </a:r>
            <a:r>
              <a:rPr lang="uk-UA" sz="2400" dirty="0" err="1"/>
              <a:t>years</a:t>
            </a:r>
            <a:r>
              <a:rPr lang="uk-UA" sz="2400" dirty="0"/>
              <a:t> - </a:t>
            </a:r>
            <a:r>
              <a:rPr lang="uk-UA" sz="2400" dirty="0" err="1"/>
              <a:t>adults</a:t>
            </a:r>
            <a:r>
              <a:rPr lang="uk-UA" sz="2400" dirty="0"/>
              <a:t>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uk-UA" sz="2400" dirty="0"/>
              <a:t>65 </a:t>
            </a:r>
            <a:r>
              <a:rPr lang="uk-UA" sz="2400" dirty="0" err="1"/>
              <a:t>years</a:t>
            </a:r>
            <a:r>
              <a:rPr lang="uk-UA" sz="2400" dirty="0"/>
              <a:t> </a:t>
            </a:r>
            <a:r>
              <a:rPr lang="uk-UA" sz="2400" dirty="0" err="1"/>
              <a:t>and</a:t>
            </a:r>
            <a:r>
              <a:rPr lang="uk-UA" sz="2400" dirty="0"/>
              <a:t> </a:t>
            </a:r>
            <a:r>
              <a:rPr lang="uk-UA" sz="2400" dirty="0" err="1"/>
              <a:t>older</a:t>
            </a:r>
            <a:r>
              <a:rPr lang="uk-UA" sz="2400" dirty="0"/>
              <a:t> - </a:t>
            </a:r>
            <a:r>
              <a:rPr lang="uk-UA" sz="2400" dirty="0" err="1"/>
              <a:t>retired</a:t>
            </a:r>
            <a:r>
              <a:rPr lang="uk-UA" sz="2400" dirty="0"/>
              <a:t> (</a:t>
            </a:r>
            <a:r>
              <a:rPr lang="uk-UA" sz="2400" dirty="0" err="1"/>
              <a:t>the</a:t>
            </a:r>
            <a:r>
              <a:rPr lang="uk-UA" sz="2400" dirty="0"/>
              <a:t> </a:t>
            </a:r>
            <a:r>
              <a:rPr lang="uk-UA" sz="2400" dirty="0" err="1"/>
              <a:t>third</a:t>
            </a:r>
            <a:r>
              <a:rPr lang="uk-UA" sz="2400" dirty="0"/>
              <a:t> </a:t>
            </a:r>
            <a:r>
              <a:rPr lang="uk-UA" sz="2400" dirty="0" err="1"/>
              <a:t>age</a:t>
            </a:r>
            <a:r>
              <a:rPr lang="uk-UA" sz="2400" dirty="0"/>
              <a:t>).</a:t>
            </a:r>
            <a:endParaRPr lang="en-US" sz="2400" b="1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8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12" y="643084"/>
            <a:ext cx="11132460" cy="922630"/>
          </a:xfrm>
        </p:spPr>
        <p:txBody>
          <a:bodyPr>
            <a:noAutofit/>
          </a:bodyPr>
          <a:lstStyle/>
          <a:p>
            <a:r>
              <a:rPr lang="uk-UA" sz="4000" b="1" dirty="0">
                <a:latin typeface="ALS Sector Regular" pitchFamily="50" charset="0"/>
                <a:cs typeface="ALS Sector Regular" pitchFamily="50" charset="0"/>
              </a:rPr>
              <a:t>Мотиви подорожі формуються в залежності:</a:t>
            </a:r>
            <a:endParaRPr lang="ru-RU" sz="40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081882"/>
              </p:ext>
            </p:extLst>
          </p:nvPr>
        </p:nvGraphicFramePr>
        <p:xfrm>
          <a:off x="1059541" y="1231885"/>
          <a:ext cx="10595431" cy="544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5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>
                <a:latin typeface="ALS Sector Regular" pitchFamily="50" charset="0"/>
                <a:cs typeface="ALS Sector Regular" pitchFamily="50" charset="0"/>
              </a:rPr>
              <a:t>турбота про здоров'я; </a:t>
            </a:r>
            <a:endParaRPr lang="en-US" sz="3200" dirty="0" smtClean="0">
              <a:latin typeface="ALS Sector Regular" pitchFamily="50" charset="0"/>
              <a:cs typeface="ALS Sector Regular" pitchFamily="50" charset="0"/>
            </a:endParaRPr>
          </a:p>
          <a:p>
            <a:r>
              <a:rPr lang="uk-UA" sz="3200" dirty="0" smtClean="0">
                <a:latin typeface="ALS Sector Regular" pitchFamily="50" charset="0"/>
                <a:cs typeface="ALS Sector Regular" pitchFamily="50" charset="0"/>
              </a:rPr>
              <a:t>заняття спортом</a:t>
            </a:r>
            <a:r>
              <a:rPr lang="ru-RU" sz="3200" dirty="0" smtClean="0">
                <a:latin typeface="ALS Sector Regular" pitchFamily="50" charset="0"/>
                <a:cs typeface="ALS Sector Regular" pitchFamily="50" charset="0"/>
              </a:rPr>
              <a:t>;</a:t>
            </a:r>
            <a:endParaRPr lang="en-US" sz="3200" dirty="0" smtClean="0">
              <a:latin typeface="ALS Sector Regular" pitchFamily="50" charset="0"/>
              <a:cs typeface="ALS Sector Regular" pitchFamily="50" charset="0"/>
            </a:endParaRPr>
          </a:p>
          <a:p>
            <a:r>
              <a:rPr lang="uk-UA" sz="3200" dirty="0" smtClean="0">
                <a:latin typeface="ALS Sector Regular" pitchFamily="50" charset="0"/>
                <a:cs typeface="ALS Sector Regular" pitchFamily="50" charset="0"/>
              </a:rPr>
              <a:t>навчання;</a:t>
            </a:r>
            <a:endParaRPr lang="en-US" sz="3200" dirty="0" smtClean="0">
              <a:latin typeface="ALS Sector Regular" pitchFamily="50" charset="0"/>
              <a:cs typeface="ALS Sector Regular" pitchFamily="50" charset="0"/>
            </a:endParaRPr>
          </a:p>
          <a:p>
            <a:r>
              <a:rPr lang="uk-UA" sz="3200" dirty="0" smtClean="0">
                <a:latin typeface="ALS Sector Regular" pitchFamily="50" charset="0"/>
                <a:cs typeface="ALS Sector Regular" pitchFamily="50" charset="0"/>
              </a:rPr>
              <a:t>самовираження </a:t>
            </a:r>
            <a:r>
              <a:rPr lang="uk-UA" sz="3200" dirty="0">
                <a:latin typeface="ALS Sector Regular" pitchFamily="50" charset="0"/>
                <a:cs typeface="ALS Sector Regular" pitchFamily="50" charset="0"/>
              </a:rPr>
              <a:t>й </a:t>
            </a:r>
            <a:r>
              <a:rPr lang="uk-UA" sz="3200" dirty="0" smtClean="0">
                <a:latin typeface="ALS Sector Regular" pitchFamily="50" charset="0"/>
                <a:cs typeface="ALS Sector Regular" pitchFamily="50" charset="0"/>
              </a:rPr>
              <a:t>самоствердження;</a:t>
            </a:r>
            <a:endParaRPr lang="en-US" sz="3200" dirty="0" smtClean="0">
              <a:latin typeface="ALS Sector Regular" pitchFamily="50" charset="0"/>
              <a:cs typeface="ALS Sector Regular" pitchFamily="50" charset="0"/>
            </a:endParaRPr>
          </a:p>
          <a:p>
            <a:r>
              <a:rPr lang="uk-UA" sz="3200" dirty="0">
                <a:latin typeface="ALS Sector Regular" pitchFamily="50" charset="0"/>
                <a:cs typeface="ALS Sector Regular" pitchFamily="50" charset="0"/>
              </a:rPr>
              <a:t>вирішення ділових </a:t>
            </a:r>
            <a:r>
              <a:rPr lang="uk-UA" sz="3200" dirty="0" smtClean="0">
                <a:latin typeface="ALS Sector Regular" pitchFamily="50" charset="0"/>
                <a:cs typeface="ALS Sector Regular" pitchFamily="50" charset="0"/>
              </a:rPr>
              <a:t>проблем;</a:t>
            </a:r>
            <a:endParaRPr lang="en-US" sz="3200" dirty="0">
              <a:latin typeface="ALS Sector Regular" pitchFamily="50" charset="0"/>
              <a:cs typeface="ALS Sector Regular" pitchFamily="50" charset="0"/>
            </a:endParaRPr>
          </a:p>
          <a:p>
            <a:r>
              <a:rPr lang="uk-UA" sz="3200" dirty="0">
                <a:latin typeface="ALS Sector Regular" pitchFamily="50" charset="0"/>
                <a:cs typeface="ALS Sector Regular" pitchFamily="50" charset="0"/>
              </a:rPr>
              <a:t>розваги й </a:t>
            </a:r>
            <a:r>
              <a:rPr lang="uk-UA" sz="3200" dirty="0" smtClean="0">
                <a:latin typeface="ALS Sector Regular" pitchFamily="50" charset="0"/>
                <a:cs typeface="ALS Sector Regular" pitchFamily="50" charset="0"/>
              </a:rPr>
              <a:t>спілкування;</a:t>
            </a:r>
            <a:endParaRPr lang="en-US" sz="3200" dirty="0" smtClean="0">
              <a:latin typeface="ALS Sector Regular" pitchFamily="50" charset="0"/>
              <a:cs typeface="ALS Sector Regular" pitchFamily="50" charset="0"/>
            </a:endParaRPr>
          </a:p>
          <a:p>
            <a:r>
              <a:rPr lang="uk-UA" sz="3200" dirty="0" smtClean="0">
                <a:latin typeface="ALS Sector Regular" pitchFamily="50" charset="0"/>
                <a:cs typeface="ALS Sector Regular" pitchFamily="50" charset="0"/>
              </a:rPr>
              <a:t>можливість зайнятися хобі </a:t>
            </a:r>
            <a:r>
              <a:rPr lang="uk-UA" sz="3200" dirty="0">
                <a:latin typeface="ALS Sector Regular" pitchFamily="50" charset="0"/>
                <a:cs typeface="ALS Sector Regular" pitchFamily="50" charset="0"/>
              </a:rPr>
              <a:t>в компанії однодумців.</a:t>
            </a:r>
            <a:endParaRPr lang="ru-RU" sz="3200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76942" y="563789"/>
            <a:ext cx="10802258" cy="998311"/>
          </a:xfrm>
        </p:spPr>
        <p:txBody>
          <a:bodyPr>
            <a:noAutofit/>
          </a:bodyPr>
          <a:lstStyle/>
          <a:p>
            <a:r>
              <a:rPr lang="uk-UA" sz="4000" b="1" dirty="0">
                <a:latin typeface="ALS Sector Regular" pitchFamily="50" charset="0"/>
                <a:cs typeface="ALS Sector Regular" pitchFamily="50" charset="0"/>
              </a:rPr>
              <a:t>Мотиви подорожі залежно від виду обраного відпочинку</a:t>
            </a:r>
            <a:endParaRPr lang="ru-RU" sz="4000" dirty="0">
              <a:latin typeface="ALS Sector Regular" pitchFamily="50" charset="0"/>
              <a:cs typeface="ALS Sector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755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08" y="186408"/>
            <a:ext cx="10886078" cy="1090613"/>
          </a:xfrm>
        </p:spPr>
        <p:txBody>
          <a:bodyPr>
            <a:noAutofit/>
          </a:bodyPr>
          <a:lstStyle/>
          <a:p>
            <a:r>
              <a:rPr lang="uk-UA" sz="4000" b="1" dirty="0">
                <a:latin typeface="ALS Sector Regular" pitchFamily="50" charset="0"/>
                <a:cs typeface="ALS Sector Regular" pitchFamily="50" charset="0"/>
              </a:rPr>
              <a:t>Мотиви подорожі, що залежать від специфічних інтересів туриста</a:t>
            </a:r>
            <a:endParaRPr lang="ru-RU" sz="4000" b="1" dirty="0">
              <a:latin typeface="ALS Sector Regular" pitchFamily="50" charset="0"/>
              <a:cs typeface="ALS Sector Regular" pitchFamily="50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969158"/>
              </p:ext>
            </p:extLst>
          </p:nvPr>
        </p:nvGraphicFramePr>
        <p:xfrm>
          <a:off x="0" y="124492"/>
          <a:ext cx="12192000" cy="6465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54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971" y="1825625"/>
            <a:ext cx="11234057" cy="485457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Подорожі </a:t>
            </a:r>
            <a:r>
              <a:rPr lang="uk-UA" dirty="0">
                <a:latin typeface="ALS Sector Regular" pitchFamily="50" charset="0"/>
                <a:cs typeface="ALS Sector Regular" pitchFamily="50" charset="0"/>
              </a:rPr>
              <a:t>з єдиною, чіткою мотивацію (породжена бажанням зайнятися тільки, наприклад, гірськолижним спортом, мотиваційними складовими якого є ряд специфічних інтересів: спортивний, розважальний, оздоровчий).</a:t>
            </a:r>
            <a:endParaRPr lang="ru-RU" dirty="0">
              <a:latin typeface="ALS Sector Regular" pitchFamily="50" charset="0"/>
              <a:cs typeface="ALS Sector Regular" pitchFamily="50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Подорожі, в яких є один </a:t>
            </a:r>
            <a:r>
              <a:rPr lang="uk-UA" dirty="0">
                <a:latin typeface="ALS Sector Regular" pitchFamily="50" charset="0"/>
                <a:cs typeface="ALS Sector Regular" pitchFamily="50" charset="0"/>
              </a:rPr>
              <a:t>мотив, що переважає і кілька очікуваних (наприклад, </a:t>
            </a: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мотив, що превалює – це поїздка </a:t>
            </a:r>
            <a:r>
              <a:rPr lang="uk-UA" dirty="0">
                <a:latin typeface="ALS Sector Regular" pitchFamily="50" charset="0"/>
                <a:cs typeface="ALS Sector Regular" pitchFamily="50" charset="0"/>
              </a:rPr>
              <a:t>в конкретну країну з пізнавальними цілями, якому можуть супроводжувати очікувані: престижно-іміджевий, культурно-дозвільний і т.п.).</a:t>
            </a:r>
            <a:endParaRPr lang="ru-RU" dirty="0">
              <a:latin typeface="ALS Sector Regular" pitchFamily="50" charset="0"/>
              <a:cs typeface="ALS Sector Regular" pitchFamily="50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>
                <a:latin typeface="ALS Sector Regular" pitchFamily="50" charset="0"/>
                <a:cs typeface="ALS Sector Regular" pitchFamily="50" charset="0"/>
              </a:rPr>
              <a:t>Подорожі, в яких є </a:t>
            </a: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головний </a:t>
            </a:r>
            <a:r>
              <a:rPr lang="uk-UA" dirty="0">
                <a:latin typeface="ALS Sector Regular" pitchFamily="50" charset="0"/>
                <a:cs typeface="ALS Sector Regular" pitchFamily="50" charset="0"/>
              </a:rPr>
              <a:t>мотив і трохи чітко виділених супутніх (наприклад, головний - пляжно-оздоровчий, а супутні – пляжні види спорту, </a:t>
            </a: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покупки, </a:t>
            </a:r>
            <a:r>
              <a:rPr lang="uk-UA" dirty="0">
                <a:latin typeface="ALS Sector Regular" pitchFamily="50" charset="0"/>
                <a:cs typeface="ALS Sector Regular" pitchFamily="50" charset="0"/>
              </a:rPr>
              <a:t>розваги).</a:t>
            </a:r>
            <a:endParaRPr lang="ru-RU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  <p:sp>
        <p:nvSpPr>
          <p:cNvPr id="5" name="Лента лицом вниз 4"/>
          <p:cNvSpPr/>
          <p:nvPr/>
        </p:nvSpPr>
        <p:spPr>
          <a:xfrm>
            <a:off x="319314" y="159657"/>
            <a:ext cx="11393715" cy="1219200"/>
          </a:xfrm>
          <a:prstGeom prst="ribbon">
            <a:avLst>
              <a:gd name="adj1" fmla="val 16667"/>
              <a:gd name="adj2" fmla="val 680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atin typeface="ALS Sector Regular" pitchFamily="50" charset="0"/>
                <a:cs typeface="ALS Sector Regular" pitchFamily="50" charset="0"/>
              </a:rPr>
              <a:t>Залежно від співвідношення головної  й другорядної </a:t>
            </a:r>
            <a:r>
              <a:rPr lang="uk-UA" sz="3200" b="1" dirty="0" smtClean="0">
                <a:latin typeface="ALS Sector Regular" pitchFamily="50" charset="0"/>
                <a:cs typeface="ALS Sector Regular" pitchFamily="50" charset="0"/>
              </a:rPr>
              <a:t>цілей</a:t>
            </a:r>
            <a:endParaRPr lang="ru-RU" sz="3200" dirty="0">
              <a:latin typeface="ALS Sector Regular" pitchFamily="50" charset="0"/>
              <a:cs typeface="ALS Sector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250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8371" y="1970758"/>
            <a:ext cx="10515600" cy="3675289"/>
          </a:xfrm>
        </p:spPr>
        <p:txBody>
          <a:bodyPr>
            <a:normAutofit fontScale="92500"/>
          </a:bodyPr>
          <a:lstStyle/>
          <a:p>
            <a:r>
              <a:rPr lang="uk-UA" dirty="0">
                <a:latin typeface="ALS Sector Regular" pitchFamily="50" charset="0"/>
                <a:cs typeface="ALS Sector Regular" pitchFamily="50" charset="0"/>
              </a:rPr>
              <a:t>У туристів </a:t>
            </a:r>
            <a:r>
              <a:rPr lang="uk-UA" b="1" dirty="0">
                <a:latin typeface="ALS Sector Regular" pitchFamily="50" charset="0"/>
                <a:cs typeface="ALS Sector Regular" pitchFamily="50" charset="0"/>
              </a:rPr>
              <a:t>«люкс» фінансові можливості практично необмежені</a:t>
            </a:r>
            <a:r>
              <a:rPr lang="uk-UA" dirty="0">
                <a:latin typeface="ALS Sector Regular" pitchFamily="50" charset="0"/>
                <a:cs typeface="ALS Sector Regular" pitchFamily="50" charset="0"/>
              </a:rPr>
              <a:t>. Ці туристи вибирають найдорожчі види поїздок. Тому їх з повною підставою можна віднести до VIP-туристів</a:t>
            </a: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.</a:t>
            </a:r>
          </a:p>
          <a:p>
            <a:r>
              <a:rPr lang="uk-UA" b="1" dirty="0">
                <a:latin typeface="ALS Sector Regular" pitchFamily="50" charset="0"/>
                <a:cs typeface="ALS Sector Regular" pitchFamily="50" charset="0"/>
              </a:rPr>
              <a:t>«Активні» туристи звичайно мають середній рівень статку</a:t>
            </a:r>
            <a:r>
              <a:rPr lang="uk-UA" dirty="0">
                <a:latin typeface="ALS Sector Regular" pitchFamily="50" charset="0"/>
                <a:cs typeface="ALS Sector Regular" pitchFamily="50" charset="0"/>
              </a:rPr>
              <a:t>. Їхні потреби й можливості збалансовані</a:t>
            </a: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.</a:t>
            </a:r>
          </a:p>
          <a:p>
            <a:r>
              <a:rPr lang="uk-UA" b="1" dirty="0">
                <a:latin typeface="ALS Sector Regular" pitchFamily="50" charset="0"/>
                <a:cs typeface="ALS Sector Regular" pitchFamily="50" charset="0"/>
              </a:rPr>
              <a:t>«Змушені» (соціальні) туристи</a:t>
            </a:r>
            <a:r>
              <a:rPr lang="uk-UA" dirty="0">
                <a:latin typeface="ALS Sector Regular" pitchFamily="50" charset="0"/>
                <a:cs typeface="ALS Sector Regular" pitchFamily="50" charset="0"/>
              </a:rPr>
              <a:t> звичайно можуть почати подорож тільки при фінансовій підтримці від профспілкових організацій, від фірм-роботодавців, соціальних фондів й інших організацій.</a:t>
            </a:r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 </a:t>
            </a:r>
            <a:endParaRPr lang="ru-RU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  <p:sp>
        <p:nvSpPr>
          <p:cNvPr id="5" name="Лента лицом вниз 4"/>
          <p:cNvSpPr/>
          <p:nvPr/>
        </p:nvSpPr>
        <p:spPr>
          <a:xfrm>
            <a:off x="319314" y="159657"/>
            <a:ext cx="11393715" cy="1219200"/>
          </a:xfrm>
          <a:prstGeom prst="ribbon">
            <a:avLst>
              <a:gd name="adj1" fmla="val 16667"/>
              <a:gd name="adj2" fmla="val 680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ALS Sector Regular" pitchFamily="50" charset="0"/>
                <a:cs typeface="ALS Sector Regular" pitchFamily="50" charset="0"/>
              </a:rPr>
              <a:t>Класифікація туристів, в основному орієнтована на врахування рівня їхніх запитів і фінансових можливостей</a:t>
            </a:r>
            <a:endParaRPr lang="ru-RU" sz="2400" dirty="0">
              <a:latin typeface="ALS Sector Regular" pitchFamily="50" charset="0"/>
              <a:cs typeface="ALS Sector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000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81048575"/>
              </p:ext>
            </p:extLst>
          </p:nvPr>
        </p:nvGraphicFramePr>
        <p:xfrm>
          <a:off x="362857" y="1690688"/>
          <a:ext cx="7068457" cy="4519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Турист, Рисование, Карандаш, Наброск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4" y="2177824"/>
            <a:ext cx="401002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77371" y="365125"/>
            <a:ext cx="115499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 smtClean="0">
                <a:latin typeface="ALS Sector Regular" pitchFamily="50" charset="0"/>
                <a:cs typeface="ALS Sector Regular" pitchFamily="50" charset="0"/>
              </a:rPr>
              <a:t>Які бар’єри стримують </a:t>
            </a:r>
            <a:r>
              <a:rPr lang="uk-UA" sz="4000" b="1" dirty="0">
                <a:latin typeface="ALS Sector Regular" pitchFamily="50" charset="0"/>
                <a:cs typeface="ALS Sector Regular" pitchFamily="50" charset="0"/>
              </a:rPr>
              <a:t>бажання здійснити туристичну </a:t>
            </a:r>
            <a:r>
              <a:rPr lang="uk-UA" sz="4000" b="1" dirty="0" smtClean="0">
                <a:latin typeface="ALS Sector Regular" pitchFamily="50" charset="0"/>
                <a:cs typeface="ALS Sector Regular" pitchFamily="50" charset="0"/>
              </a:rPr>
              <a:t>подорож?</a:t>
            </a:r>
            <a:endParaRPr lang="ru-RU" sz="4000" b="1" dirty="0">
              <a:latin typeface="ALS Sector Regular" pitchFamily="50" charset="0"/>
              <a:cs typeface="ALS Sector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021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2A29722E-4409-6D40-B8D4-4A9DC40E9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542" y="2831308"/>
            <a:ext cx="11330943" cy="2892334"/>
          </a:xfrm>
        </p:spPr>
        <p:txBody>
          <a:bodyPr>
            <a:noAutofit/>
          </a:bodyPr>
          <a:lstStyle/>
          <a:p>
            <a:r>
              <a:rPr lang="ru-RU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3.2. </a:t>
            </a:r>
            <a:r>
              <a:rPr lang="ru-RU" sz="6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Визначення</a:t>
            </a:r>
            <a:r>
              <a:rPr lang="ru-RU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 типу туриста як один з </a:t>
            </a:r>
            <a:r>
              <a:rPr lang="ru-RU" sz="6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кроків</a:t>
            </a:r>
            <a:r>
              <a:rPr lang="ru-RU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 </a:t>
            </a:r>
            <a:r>
              <a:rPr lang="ru-RU" sz="6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роботи</a:t>
            </a:r>
            <a:r>
              <a:rPr lang="ru-RU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 з ним</a:t>
            </a:r>
            <a:endParaRPr lang="uk-UA" sz="6600" b="1" dirty="0">
              <a:solidFill>
                <a:schemeClr val="tx1">
                  <a:lumMod val="75000"/>
                  <a:lumOff val="25000"/>
                </a:schemeClr>
              </a:solidFill>
              <a:latin typeface="ALS Sector Regular" pitchFamily="50" charset="0"/>
              <a:ea typeface="ALS Sector Stencil" charset="0"/>
              <a:cs typeface="ALS Sector Regular" pitchFamily="50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4B65106-34A6-D64F-8852-F7261486B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975" y="592391"/>
            <a:ext cx="6740525" cy="1117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207448F-3FBC-DE4F-9F74-FCE1325FD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0"/>
            <a:ext cx="3069844" cy="230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80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3" t="16725" r="22611" b="30986"/>
          <a:stretch/>
        </p:blipFill>
        <p:spPr bwMode="auto">
          <a:xfrm>
            <a:off x="1622737" y="641060"/>
            <a:ext cx="8873544" cy="455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0315" y="5368881"/>
            <a:ext cx="8421709" cy="839810"/>
          </a:xfrm>
        </p:spPr>
        <p:txBody>
          <a:bodyPr>
            <a:normAutofit/>
          </a:bodyPr>
          <a:lstStyle/>
          <a:p>
            <a:pPr algn="ctr"/>
            <a:r>
              <a:rPr lang="uk-UA" sz="2800" dirty="0" err="1" smtClean="0">
                <a:latin typeface="ALS Sector Regular" pitchFamily="50" charset="0"/>
                <a:cs typeface="ALS Sector Regular" pitchFamily="50" charset="0"/>
              </a:rPr>
              <a:t>Психографічна</a:t>
            </a:r>
            <a:r>
              <a:rPr lang="uk-UA" sz="2800" dirty="0" smtClean="0">
                <a:latin typeface="ALS Sector Regular" pitchFamily="50" charset="0"/>
                <a:cs typeface="ALS Sector Regular" pitchFamily="50" charset="0"/>
              </a:rPr>
              <a:t> модель Стенлі </a:t>
            </a:r>
            <a:r>
              <a:rPr lang="uk-UA" sz="2800" dirty="0" err="1" smtClean="0">
                <a:latin typeface="ALS Sector Regular" pitchFamily="50" charset="0"/>
                <a:cs typeface="ALS Sector Regular" pitchFamily="50" charset="0"/>
              </a:rPr>
              <a:t>Плога</a:t>
            </a:r>
            <a:endParaRPr lang="ru-RU" sz="2800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6210300"/>
            <a:ext cx="1858192" cy="4698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8184" y="4756459"/>
            <a:ext cx="2318198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uk-UA" dirty="0" smtClean="0">
                <a:latin typeface="ALS Sector Regular" pitchFamily="50" charset="0"/>
                <a:cs typeface="ALS Sector Regular" pitchFamily="50" charset="0"/>
              </a:rPr>
              <a:t>Розподіл туристів</a:t>
            </a:r>
            <a:endParaRPr lang="ru-RU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03042" y="641060"/>
            <a:ext cx="2717443" cy="1187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780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3303"/>
            <a:ext cx="10515600" cy="1325563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107583" y="1472471"/>
            <a:ext cx="9440214" cy="762000"/>
          </a:xfrm>
          <a:prstGeom prst="leftRightArrow">
            <a:avLst>
              <a:gd name="adj1" fmla="val 69167"/>
              <a:gd name="adj2" fmla="val 90222"/>
            </a:avLst>
          </a:prstGeom>
          <a:solidFill>
            <a:srgbClr val="1792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FFFFFF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Elephant" pitchFamily="18" charset="0"/>
              <a:ea typeface="新細明體" pitchFamily="18" charset="-12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61524" y="582756"/>
            <a:ext cx="22676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FFFFFF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zh-TW" sz="2400" b="0" dirty="0" smtClean="0">
                <a:solidFill>
                  <a:schemeClr val="tx1"/>
                </a:solidFill>
                <a:latin typeface="ALS Sector Regular" pitchFamily="50" charset="0"/>
                <a:ea typeface="新細明體" pitchFamily="18" charset="-120"/>
                <a:cs typeface="ALS Sector Regular" pitchFamily="50" charset="0"/>
              </a:rPr>
              <a:t>Допитливість (нове)</a:t>
            </a:r>
            <a:r>
              <a:rPr lang="en-US" altLang="zh-TW" sz="2400" dirty="0" smtClean="0">
                <a:solidFill>
                  <a:schemeClr val="tx1"/>
                </a:solidFill>
                <a:latin typeface="Arial" pitchFamily="34" charset="0"/>
                <a:ea typeface="新細明體" pitchFamily="18" charset="-120"/>
              </a:rPr>
              <a:t> </a:t>
            </a:r>
            <a:endParaRPr lang="en-US" altLang="zh-TW" sz="2400" dirty="0">
              <a:solidFill>
                <a:schemeClr val="tx1"/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9188536" y="598844"/>
            <a:ext cx="17402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FFFFFF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zh-TW" sz="2400" b="0" dirty="0" smtClean="0">
                <a:solidFill>
                  <a:schemeClr val="tx1"/>
                </a:solidFill>
                <a:latin typeface="ALS Sector Regular" pitchFamily="50" charset="0"/>
                <a:ea typeface="新細明體" pitchFamily="18" charset="-120"/>
                <a:cs typeface="ALS Sector Regular" pitchFamily="50" charset="0"/>
              </a:rPr>
              <a:t>Безпека (знайоме)</a:t>
            </a:r>
            <a:endParaRPr lang="en-US" altLang="zh-TW" sz="2400" b="0" dirty="0">
              <a:solidFill>
                <a:schemeClr val="tx1"/>
              </a:solidFill>
              <a:latin typeface="ALS Sector Regular" pitchFamily="50" charset="0"/>
              <a:ea typeface="新細明體" pitchFamily="18" charset="-120"/>
              <a:cs typeface="ALS Sector Regular" pitchFamily="50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8134081" y="2511012"/>
            <a:ext cx="27947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FFFFFF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sz="2400" dirty="0">
                <a:solidFill>
                  <a:schemeClr val="tx1"/>
                </a:solidFill>
                <a:latin typeface="ALS Sector Regular" pitchFamily="50" charset="0"/>
                <a:cs typeface="ALS Sector Regular" pitchFamily="50" charset="0"/>
              </a:rPr>
              <a:t>Організований масовий турист</a:t>
            </a:r>
            <a:r>
              <a:rPr lang="en-US" altLang="zh-TW" sz="2400" dirty="0" smtClean="0">
                <a:solidFill>
                  <a:schemeClr val="tx1"/>
                </a:solidFill>
                <a:latin typeface="Arial" pitchFamily="34" charset="0"/>
                <a:ea typeface="新細明體" pitchFamily="18" charset="-120"/>
              </a:rPr>
              <a:t> </a:t>
            </a:r>
            <a:endParaRPr lang="en-US" altLang="zh-TW" sz="2400" dirty="0">
              <a:solidFill>
                <a:schemeClr val="tx1"/>
              </a:solidFill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476548" y="2506956"/>
            <a:ext cx="26575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FFFFFF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sz="2400" dirty="0" smtClean="0">
                <a:solidFill>
                  <a:schemeClr val="tx1"/>
                </a:solidFill>
                <a:latin typeface="ALS Sector Regular" pitchFamily="50" charset="0"/>
                <a:cs typeface="ALS Sector Regular" pitchFamily="50" charset="0"/>
              </a:rPr>
              <a:t>Індивідуальний </a:t>
            </a:r>
            <a:r>
              <a:rPr lang="uk-UA" sz="2400" dirty="0">
                <a:solidFill>
                  <a:schemeClr val="tx1"/>
                </a:solidFill>
                <a:latin typeface="ALS Sector Regular" pitchFamily="50" charset="0"/>
                <a:cs typeface="ALS Sector Regular" pitchFamily="50" charset="0"/>
              </a:rPr>
              <a:t>масовий турист</a:t>
            </a:r>
            <a:r>
              <a:rPr lang="en-US" altLang="zh-TW" sz="2400" dirty="0" smtClean="0">
                <a:solidFill>
                  <a:schemeClr val="tx1"/>
                </a:solidFill>
                <a:latin typeface="Arial" pitchFamily="34" charset="0"/>
                <a:ea typeface="新細明體" pitchFamily="18" charset="-120"/>
              </a:rPr>
              <a:t> </a:t>
            </a:r>
            <a:endParaRPr lang="en-US" altLang="zh-TW" sz="2400" dirty="0">
              <a:solidFill>
                <a:schemeClr val="tx1"/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315384" y="2511012"/>
            <a:ext cx="21089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FFFFFF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sz="2400" dirty="0" smtClean="0">
                <a:solidFill>
                  <a:schemeClr val="tx1"/>
                </a:solidFill>
                <a:latin typeface="ALS Sector Regular" pitchFamily="50" charset="0"/>
                <a:cs typeface="ALS Sector Regular" pitchFamily="50" charset="0"/>
              </a:rPr>
              <a:t>Турист-дослідник</a:t>
            </a:r>
            <a:r>
              <a:rPr lang="en-US" altLang="zh-TW" sz="2400" dirty="0" smtClean="0">
                <a:solidFill>
                  <a:schemeClr val="tx1"/>
                </a:solidFill>
                <a:latin typeface="Arial" pitchFamily="34" charset="0"/>
                <a:ea typeface="新細明體" pitchFamily="18" charset="-120"/>
              </a:rPr>
              <a:t> </a:t>
            </a:r>
            <a:endParaRPr lang="en-US" altLang="zh-TW" sz="2400" dirty="0">
              <a:solidFill>
                <a:schemeClr val="tx1"/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116162" y="2511012"/>
            <a:ext cx="21089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FFFFFF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sz="2400" dirty="0" smtClean="0">
                <a:solidFill>
                  <a:schemeClr val="tx1"/>
                </a:solidFill>
                <a:latin typeface="ALS Sector Regular" pitchFamily="50" charset="0"/>
                <a:cs typeface="ALS Sector Regular" pitchFamily="50" charset="0"/>
              </a:rPr>
              <a:t>Турист-волоцюга</a:t>
            </a:r>
            <a:r>
              <a:rPr lang="en-US" altLang="zh-TW" sz="2400" dirty="0" smtClean="0">
                <a:solidFill>
                  <a:schemeClr val="tx1"/>
                </a:solidFill>
                <a:latin typeface="Arial" pitchFamily="34" charset="0"/>
                <a:ea typeface="新細明體" pitchFamily="18" charset="-120"/>
              </a:rPr>
              <a:t> </a:t>
            </a:r>
            <a:endParaRPr lang="en-US" altLang="zh-TW" sz="2400" dirty="0">
              <a:solidFill>
                <a:schemeClr val="tx1"/>
              </a:solidFill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18" name="Picture 19" descr="MCj03834680000[1]"/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319" y="3426525"/>
            <a:ext cx="868363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 descr="MCj03834760000[1]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462" y="3426525"/>
            <a:ext cx="965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8" descr="MCj02920740000[1]"/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737" y="3428112"/>
            <a:ext cx="944563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7" descr="MCj0290718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592" y="3428112"/>
            <a:ext cx="124777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Левая фигурная скобка 21"/>
          <p:cNvSpPr/>
          <p:nvPr/>
        </p:nvSpPr>
        <p:spPr>
          <a:xfrm rot="16200000">
            <a:off x="3209305" y="3492384"/>
            <a:ext cx="322986" cy="33357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Левая фигурная скобка 26"/>
          <p:cNvSpPr/>
          <p:nvPr/>
        </p:nvSpPr>
        <p:spPr>
          <a:xfrm rot="16200000">
            <a:off x="7978108" y="3460696"/>
            <a:ext cx="322986" cy="33357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702934" y="5512158"/>
            <a:ext cx="3525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err="1" smtClean="0">
                <a:latin typeface="ALS Sector Regular" pitchFamily="50" charset="0"/>
                <a:cs typeface="ALS Sector Regular" pitchFamily="50" charset="0"/>
              </a:rPr>
              <a:t>Неінституційні</a:t>
            </a:r>
            <a:r>
              <a:rPr lang="uk-UA" sz="2400" dirty="0" smtClean="0">
                <a:latin typeface="ALS Sector Regular" pitchFamily="50" charset="0"/>
                <a:cs typeface="ALS Sector Regular" pitchFamily="50" charset="0"/>
              </a:rPr>
              <a:t> туристичні форми</a:t>
            </a:r>
            <a:endParaRPr lang="ru-RU" sz="2400" dirty="0">
              <a:latin typeface="ALS Sector Regular" pitchFamily="50" charset="0"/>
              <a:cs typeface="ALS Sector Regular" pitchFamily="5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71737" y="5495124"/>
            <a:ext cx="3425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ALS Sector Regular" pitchFamily="50" charset="0"/>
                <a:cs typeface="ALS Sector Regular" pitchFamily="50" charset="0"/>
              </a:rPr>
              <a:t>Інституційні туристичні форми</a:t>
            </a:r>
            <a:endParaRPr lang="ru-RU" sz="2400" dirty="0">
              <a:latin typeface="ALS Sector Regular" pitchFamily="50" charset="0"/>
              <a:cs typeface="ALS Sector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805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2A29722E-4409-6D40-B8D4-4A9DC40E9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542" y="2831308"/>
            <a:ext cx="11330943" cy="2892334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3.1. Мотивація подорожувань. </a:t>
            </a:r>
            <a:r>
              <a:rPr lang="uk-UA" sz="6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Чого хочуть туристи?</a:t>
            </a:r>
            <a:endParaRPr lang="uk-UA" sz="6600" b="1" i="1" dirty="0">
              <a:solidFill>
                <a:schemeClr val="tx1">
                  <a:lumMod val="75000"/>
                  <a:lumOff val="25000"/>
                </a:schemeClr>
              </a:solidFill>
              <a:latin typeface="ALS Sector Regular" pitchFamily="50" charset="0"/>
              <a:ea typeface="ALS Sector Stencil" charset="0"/>
              <a:cs typeface="ALS Sector Regular" pitchFamily="50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4B65106-34A6-D64F-8852-F7261486B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975" y="592391"/>
            <a:ext cx="6740525" cy="1117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207448F-3FBC-DE4F-9F74-FCE1325FD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0"/>
            <a:ext cx="3069844" cy="230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3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>
                <a:latin typeface="ALS Sector Regular" pitchFamily="50" charset="0"/>
                <a:cs typeface="ALS Sector Regular" pitchFamily="50" charset="0"/>
              </a:rPr>
              <a:t>За активністю під час відпочинку виділяють </a:t>
            </a:r>
            <a:r>
              <a:rPr lang="uk-UA" sz="3600" dirty="0" smtClean="0">
                <a:latin typeface="ALS Sector Regular" pitchFamily="50" charset="0"/>
                <a:cs typeface="ALS Sector Regular" pitchFamily="50" charset="0"/>
              </a:rPr>
              <a:t>такі </a:t>
            </a:r>
            <a:r>
              <a:rPr lang="uk-UA" sz="3600" dirty="0">
                <a:latin typeface="ALS Sector Regular" pitchFamily="50" charset="0"/>
                <a:cs typeface="ALS Sector Regular" pitchFamily="50" charset="0"/>
              </a:rPr>
              <a:t>категорії </a:t>
            </a:r>
            <a:r>
              <a:rPr lang="uk-UA" sz="3600" dirty="0" smtClean="0">
                <a:latin typeface="ALS Sector Regular" pitchFamily="50" charset="0"/>
                <a:cs typeface="ALS Sector Regular" pitchFamily="50" charset="0"/>
              </a:rPr>
              <a:t>туристів</a:t>
            </a:r>
            <a:endParaRPr lang="ru-RU" sz="3600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51309529"/>
              </p:ext>
            </p:extLst>
          </p:nvPr>
        </p:nvGraphicFramePr>
        <p:xfrm>
          <a:off x="696692" y="1439333"/>
          <a:ext cx="965199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551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087174"/>
              </p:ext>
            </p:extLst>
          </p:nvPr>
        </p:nvGraphicFramePr>
        <p:xfrm>
          <a:off x="1411732" y="168202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09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252" y="2891353"/>
            <a:ext cx="10802258" cy="563789"/>
          </a:xfrm>
        </p:spPr>
        <p:txBody>
          <a:bodyPr>
            <a:noAutofit/>
          </a:bodyPr>
          <a:lstStyle/>
          <a:p>
            <a:pPr algn="just"/>
            <a:r>
              <a:rPr lang="uk-UA" sz="4000" b="1" u="sng" dirty="0">
                <a:latin typeface="ALS Sector Regular" pitchFamily="50" charset="0"/>
                <a:cs typeface="ALS Sector Regular" pitchFamily="50" charset="0"/>
              </a:rPr>
              <a:t>Туристична мотивація </a:t>
            </a:r>
            <a:r>
              <a:rPr lang="uk-UA" sz="4000" b="1" dirty="0">
                <a:latin typeface="ALS Sector Regular" pitchFamily="50" charset="0"/>
                <a:cs typeface="ALS Sector Regular" pitchFamily="50" charset="0"/>
              </a:rPr>
              <a:t>– це спонукання людини, спрямоване на задоволення рекреаційних потреб і туристичного інтересу, залежно від його індивідуальних фізіологічних і психологічних особливостей, системи поглядів, цінностей, </a:t>
            </a:r>
            <a:r>
              <a:rPr lang="uk-UA" sz="4000" b="1" dirty="0" err="1">
                <a:latin typeface="ALS Sector Regular" pitchFamily="50" charset="0"/>
                <a:cs typeface="ALS Sector Regular" pitchFamily="50" charset="0"/>
              </a:rPr>
              <a:t>схильностей</a:t>
            </a:r>
            <a:r>
              <a:rPr lang="uk-UA" sz="4000" b="1" dirty="0">
                <a:latin typeface="ALS Sector Regular" pitchFamily="50" charset="0"/>
                <a:cs typeface="ALS Sector Regular" pitchFamily="50" charset="0"/>
              </a:rPr>
              <a:t>, освіти тощо</a:t>
            </a:r>
            <a:r>
              <a:rPr lang="uk-UA" sz="4000" b="1" dirty="0" smtClean="0">
                <a:latin typeface="ALS Sector Regular" pitchFamily="50" charset="0"/>
                <a:cs typeface="ALS Sector Regular" pitchFamily="50" charset="0"/>
              </a:rPr>
              <a:t>.</a:t>
            </a:r>
            <a:endParaRPr lang="ru-RU" sz="4000" b="1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8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252" y="2891353"/>
            <a:ext cx="10802258" cy="563789"/>
          </a:xfrm>
        </p:spPr>
        <p:txBody>
          <a:bodyPr>
            <a:noAutofit/>
          </a:bodyPr>
          <a:lstStyle/>
          <a:p>
            <a:pPr algn="just"/>
            <a:r>
              <a:rPr lang="ru-RU" sz="4000" b="1" u="sng" dirty="0" err="1">
                <a:latin typeface="ALS Sector Regular" pitchFamily="50" charset="0"/>
                <a:cs typeface="ALS Sector Regular" pitchFamily="50" charset="0"/>
              </a:rPr>
              <a:t>Туристичний</a:t>
            </a:r>
            <a:r>
              <a:rPr lang="ru-RU" sz="4000" b="1" u="sng" dirty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ru-RU" sz="4000" b="1" u="sng" dirty="0" err="1">
                <a:latin typeface="ALS Sector Regular" pitchFamily="50" charset="0"/>
                <a:cs typeface="ALS Sector Regular" pitchFamily="50" charset="0"/>
              </a:rPr>
              <a:t>інтерес</a:t>
            </a:r>
            <a:r>
              <a:rPr lang="ru-RU" sz="4000" b="1" dirty="0">
                <a:latin typeface="ALS Sector Regular" pitchFamily="50" charset="0"/>
                <a:cs typeface="ALS Sector Regular" pitchFamily="50" charset="0"/>
              </a:rPr>
              <a:t> – </a:t>
            </a:r>
            <a:r>
              <a:rPr lang="ru-RU" sz="4000" b="1" dirty="0" err="1">
                <a:latin typeface="ALS Sector Regular" pitchFamily="50" charset="0"/>
                <a:cs typeface="ALS Sector Regular" pitchFamily="50" charset="0"/>
              </a:rPr>
              <a:t>це</a:t>
            </a:r>
            <a:r>
              <a:rPr lang="ru-RU" sz="4000" b="1" dirty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ru-RU" sz="4000" b="1" dirty="0" err="1">
                <a:latin typeface="ALS Sector Regular" pitchFamily="50" charset="0"/>
                <a:cs typeface="ALS Sector Regular" pitchFamily="50" charset="0"/>
              </a:rPr>
              <a:t>бажання</a:t>
            </a:r>
            <a:r>
              <a:rPr lang="ru-RU" sz="4000" b="1" dirty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ru-RU" sz="4000" b="1" dirty="0" err="1">
                <a:latin typeface="ALS Sector Regular" pitchFamily="50" charset="0"/>
                <a:cs typeface="ALS Sector Regular" pitchFamily="50" charset="0"/>
              </a:rPr>
              <a:t>людини</a:t>
            </a:r>
            <a:r>
              <a:rPr lang="ru-RU" sz="4000" b="1" dirty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ru-RU" sz="4000" b="1" dirty="0" err="1">
                <a:latin typeface="ALS Sector Regular" pitchFamily="50" charset="0"/>
                <a:cs typeface="ALS Sector Regular" pitchFamily="50" charset="0"/>
              </a:rPr>
              <a:t>реалізувати</a:t>
            </a:r>
            <a:r>
              <a:rPr lang="ru-RU" sz="4000" b="1" dirty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ru-RU" sz="4000" b="1" dirty="0" err="1">
                <a:latin typeface="ALS Sector Regular" pitchFamily="50" charset="0"/>
                <a:cs typeface="ALS Sector Regular" pitchFamily="50" charset="0"/>
              </a:rPr>
              <a:t>отриману</a:t>
            </a:r>
            <a:r>
              <a:rPr lang="ru-RU" sz="4000" b="1" dirty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ru-RU" sz="4000" b="1" dirty="0" err="1">
                <a:latin typeface="ALS Sector Regular" pitchFamily="50" charset="0"/>
                <a:cs typeface="ALS Sector Regular" pitchFamily="50" charset="0"/>
              </a:rPr>
              <a:t>їм</a:t>
            </a:r>
            <a:r>
              <a:rPr lang="ru-RU" sz="4000" b="1" dirty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ru-RU" sz="4000" b="1" dirty="0" err="1">
                <a:latin typeface="ALS Sector Regular" pitchFamily="50" charset="0"/>
                <a:cs typeface="ALS Sector Regular" pitchFamily="50" charset="0"/>
              </a:rPr>
              <a:t>інформацію</a:t>
            </a:r>
            <a:r>
              <a:rPr lang="ru-RU" sz="4000" b="1" dirty="0">
                <a:latin typeface="ALS Sector Regular" pitchFamily="50" charset="0"/>
                <a:cs typeface="ALS Sector Regular" pitchFamily="50" charset="0"/>
              </a:rPr>
              <a:t> про </a:t>
            </a:r>
            <a:r>
              <a:rPr lang="ru-RU" sz="4000" b="1" dirty="0" err="1" smtClean="0">
                <a:latin typeface="ALS Sector Regular" pitchFamily="50" charset="0"/>
                <a:cs typeface="ALS Sector Regular" pitchFamily="50" charset="0"/>
              </a:rPr>
              <a:t>туристичні</a:t>
            </a:r>
            <a:r>
              <a:rPr lang="ru-RU" sz="4000" b="1" dirty="0" smtClean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ru-RU" sz="4000" b="1" dirty="0" err="1">
                <a:latin typeface="ALS Sector Regular" pitchFamily="50" charset="0"/>
                <a:cs typeface="ALS Sector Regular" pitchFamily="50" charset="0"/>
              </a:rPr>
              <a:t>ресурси</a:t>
            </a:r>
            <a:r>
              <a:rPr lang="ru-RU" sz="4000" b="1" dirty="0">
                <a:latin typeface="ALS Sector Regular" pitchFamily="50" charset="0"/>
                <a:cs typeface="ALS Sector Regular" pitchFamily="50" charset="0"/>
              </a:rPr>
              <a:t> через </a:t>
            </a:r>
            <a:r>
              <a:rPr lang="ru-RU" sz="4000" b="1" dirty="0" err="1">
                <a:latin typeface="ALS Sector Regular" pitchFamily="50" charset="0"/>
                <a:cs typeface="ALS Sector Regular" pitchFamily="50" charset="0"/>
              </a:rPr>
              <a:t>здійснення</a:t>
            </a:r>
            <a:r>
              <a:rPr lang="ru-RU" sz="4000" b="1" dirty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ru-RU" sz="4000" b="1" dirty="0" err="1">
                <a:latin typeface="ALS Sector Regular" pitchFamily="50" charset="0"/>
                <a:cs typeface="ALS Sector Regular" pitchFamily="50" charset="0"/>
              </a:rPr>
              <a:t>подорожі</a:t>
            </a:r>
            <a:r>
              <a:rPr lang="ru-RU" sz="4000" b="1" dirty="0">
                <a:latin typeface="ALS Sector Regular" pitchFamily="50" charset="0"/>
                <a:cs typeface="ALS Sector Regular" pitchFamily="50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2" t="25993" r="23409" b="12825"/>
          <a:stretch/>
        </p:blipFill>
        <p:spPr bwMode="auto">
          <a:xfrm>
            <a:off x="1967348" y="550969"/>
            <a:ext cx="8506691" cy="542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22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3" t="22626" r="21667" b="10707"/>
          <a:stretch/>
        </p:blipFill>
        <p:spPr bwMode="auto">
          <a:xfrm>
            <a:off x="1699484" y="157029"/>
            <a:ext cx="8294255" cy="560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89517" y="5734809"/>
            <a:ext cx="7811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/>
              <a:t>Туристичні потреби в контексті загальних потреб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11701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942" y="563789"/>
            <a:ext cx="10802258" cy="563789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latin typeface="ALS Sector Regular" pitchFamily="50" charset="0"/>
                <a:cs typeface="ALS Sector Regular" pitchFamily="50" charset="0"/>
              </a:rPr>
              <a:t>Детермінанти </a:t>
            </a:r>
            <a:r>
              <a:rPr lang="uk-UA" sz="4000" b="1" dirty="0">
                <a:latin typeface="ALS Sector Regular" pitchFamily="50" charset="0"/>
                <a:cs typeface="ALS Sector Regular" pitchFamily="50" charset="0"/>
              </a:rPr>
              <a:t>туристичної мотивації</a:t>
            </a:r>
            <a:endParaRPr lang="ru-RU" sz="4000" b="1" dirty="0">
              <a:latin typeface="ALS Sector Regular" pitchFamily="50" charset="0"/>
              <a:cs typeface="ALS Sector Regular" pitchFamily="50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370933"/>
              </p:ext>
            </p:extLst>
          </p:nvPr>
        </p:nvGraphicFramePr>
        <p:xfrm>
          <a:off x="576943" y="1509486"/>
          <a:ext cx="10961916" cy="4235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0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252" y="2891353"/>
            <a:ext cx="10802258" cy="56378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ALS Sector Regular" pitchFamily="50" charset="0"/>
                <a:cs typeface="ALS Sector Regular" pitchFamily="50" charset="0"/>
              </a:rPr>
              <a:t>На </a:t>
            </a:r>
            <a:r>
              <a:rPr lang="ru-RU" sz="4000" b="1" dirty="0" err="1">
                <a:latin typeface="ALS Sector Regular" pitchFamily="50" charset="0"/>
                <a:cs typeface="ALS Sector Regular" pitchFamily="50" charset="0"/>
              </a:rPr>
              <a:t>мотивацію</a:t>
            </a:r>
            <a:r>
              <a:rPr lang="ru-RU" sz="4000" b="1" dirty="0">
                <a:latin typeface="ALS Sector Regular" pitchFamily="50" charset="0"/>
                <a:cs typeface="ALS Sector Regular" pitchFamily="50" charset="0"/>
              </a:rPr>
              <a:t> туриста </a:t>
            </a:r>
            <a:r>
              <a:rPr lang="ru-RU" sz="4000" b="1" dirty="0" err="1">
                <a:latin typeface="ALS Sector Regular" pitchFamily="50" charset="0"/>
                <a:cs typeface="ALS Sector Regular" pitchFamily="50" charset="0"/>
              </a:rPr>
              <a:t>впливає</a:t>
            </a:r>
            <a:r>
              <a:rPr lang="ru-RU" sz="4000" b="1" dirty="0">
                <a:latin typeface="ALS Sector Regular" pitchFamily="50" charset="0"/>
                <a:cs typeface="ALS Sector Regular" pitchFamily="50" charset="0"/>
              </a:rPr>
              <a:t> культура, субкультура, </a:t>
            </a:r>
            <a:r>
              <a:rPr lang="ru-RU" sz="4000" b="1" dirty="0" err="1">
                <a:latin typeface="ALS Sector Regular" pitchFamily="50" charset="0"/>
                <a:cs typeface="ALS Sector Regular" pitchFamily="50" charset="0"/>
              </a:rPr>
              <a:t>соціальний</a:t>
            </a:r>
            <a:r>
              <a:rPr lang="ru-RU" sz="4000" b="1" dirty="0">
                <a:latin typeface="ALS Sector Regular" pitchFamily="50" charset="0"/>
                <a:cs typeface="ALS Sector Regular" pitchFamily="50" charset="0"/>
              </a:rPr>
              <a:t> статус, </a:t>
            </a:r>
            <a:r>
              <a:rPr lang="ru-RU" sz="4000" b="1" dirty="0" err="1">
                <a:latin typeface="ALS Sector Regular" pitchFamily="50" charset="0"/>
                <a:cs typeface="ALS Sector Regular" pitchFamily="50" charset="0"/>
              </a:rPr>
              <a:t>сім’я</a:t>
            </a:r>
            <a:r>
              <a:rPr lang="ru-RU" sz="4000" b="1" dirty="0">
                <a:latin typeface="ALS Sector Regular" pitchFamily="50" charset="0"/>
                <a:cs typeface="ALS Sector Regular" pitchFamily="50" charset="0"/>
              </a:rPr>
              <a:t> та </a:t>
            </a:r>
            <a:r>
              <a:rPr lang="ru-RU" sz="4000" b="1" dirty="0" err="1">
                <a:latin typeface="ALS Sector Regular" pitchFamily="50" charset="0"/>
                <a:cs typeface="ALS Sector Regular" pitchFamily="50" charset="0"/>
              </a:rPr>
              <a:t>її</a:t>
            </a:r>
            <a:r>
              <a:rPr lang="ru-RU" sz="4000" b="1" dirty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ru-RU" sz="4000" b="1" dirty="0" err="1">
                <a:latin typeface="ALS Sector Regular" pitchFamily="50" charset="0"/>
                <a:cs typeface="ALS Sector Regular" pitchFamily="50" charset="0"/>
              </a:rPr>
              <a:t>життєвий</a:t>
            </a:r>
            <a:r>
              <a:rPr lang="ru-RU" sz="4000" b="1" dirty="0">
                <a:latin typeface="ALS Sector Regular" pitchFamily="50" charset="0"/>
                <a:cs typeface="ALS Sector Regular" pitchFamily="50" charset="0"/>
              </a:rPr>
              <a:t> цикл, статус, </a:t>
            </a:r>
            <a:r>
              <a:rPr lang="ru-RU" sz="4000" b="1" dirty="0" err="1">
                <a:latin typeface="ALS Sector Regular" pitchFamily="50" charset="0"/>
                <a:cs typeface="ALS Sector Regular" pitchFamily="50" charset="0"/>
              </a:rPr>
              <a:t>вік</a:t>
            </a:r>
            <a:r>
              <a:rPr lang="ru-RU" sz="4000" b="1" dirty="0">
                <a:latin typeface="ALS Sector Regular" pitchFamily="50" charset="0"/>
                <a:cs typeface="ALS Sector Regular" pitchFamily="50" charset="0"/>
              </a:rPr>
              <a:t>, </a:t>
            </a:r>
            <a:r>
              <a:rPr lang="ru-RU" sz="4000" b="1" dirty="0" err="1">
                <a:latin typeface="ALS Sector Regular" pitchFamily="50" charset="0"/>
                <a:cs typeface="ALS Sector Regular" pitchFamily="50" charset="0"/>
              </a:rPr>
              <a:t>фінансові</a:t>
            </a:r>
            <a:r>
              <a:rPr lang="ru-RU" sz="4000" b="1" dirty="0">
                <a:latin typeface="ALS Sector Regular" pitchFamily="50" charset="0"/>
                <a:cs typeface="ALS Sector Regular" pitchFamily="50" charset="0"/>
              </a:rPr>
              <a:t> </a:t>
            </a:r>
            <a:r>
              <a:rPr lang="ru-RU" sz="4000" b="1" dirty="0" err="1">
                <a:latin typeface="ALS Sector Regular" pitchFamily="50" charset="0"/>
                <a:cs typeface="ALS Sector Regular" pitchFamily="50" charset="0"/>
              </a:rPr>
              <a:t>можливості</a:t>
            </a:r>
            <a:r>
              <a:rPr lang="ru-RU" sz="4000" b="1" dirty="0">
                <a:latin typeface="ALS Sector Regular" pitchFamily="50" charset="0"/>
                <a:cs typeface="ALS Sector Regular" pitchFamily="50" charset="0"/>
              </a:rPr>
              <a:t>, стиль </a:t>
            </a:r>
            <a:r>
              <a:rPr lang="ru-RU" sz="4000" b="1" dirty="0" err="1" smtClean="0">
                <a:latin typeface="ALS Sector Regular" pitchFamily="50" charset="0"/>
                <a:cs typeface="ALS Sector Regular" pitchFamily="50" charset="0"/>
              </a:rPr>
              <a:t>життя</a:t>
            </a:r>
            <a:r>
              <a:rPr lang="ru-RU" sz="4000" b="1" dirty="0" smtClean="0">
                <a:latin typeface="ALS Sector Regular" pitchFamily="50" charset="0"/>
                <a:cs typeface="ALS Sector Regular" pitchFamily="50" charset="0"/>
              </a:rPr>
              <a:t>!</a:t>
            </a:r>
            <a:endParaRPr lang="ru-RU" sz="4000" b="1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6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252" y="3316967"/>
            <a:ext cx="10802258" cy="563789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Backpackers: </a:t>
            </a:r>
            <a:r>
              <a:rPr lang="en-US" sz="2400" dirty="0" smtClean="0"/>
              <a:t>18-24 years, no children. Attracted to adventurous activity. Consider themselves travelers not tourists. Generally well-educated. Cost conscious.</a:t>
            </a:r>
            <a:br>
              <a:rPr lang="en-US" sz="2400" dirty="0" smtClean="0"/>
            </a:br>
            <a:r>
              <a:rPr lang="en-US" sz="2400" b="1" dirty="0" smtClean="0"/>
              <a:t>DINKS</a:t>
            </a:r>
            <a:r>
              <a:rPr lang="en-US" sz="2400" dirty="0" smtClean="0"/>
              <a:t>: Double Income No Kids.</a:t>
            </a:r>
            <a:br>
              <a:rPr lang="en-US" sz="2400" dirty="0" smtClean="0"/>
            </a:br>
            <a:r>
              <a:rPr lang="en-US" sz="2400" b="1" dirty="0" smtClean="0"/>
              <a:t>SINKS:</a:t>
            </a:r>
            <a:r>
              <a:rPr lang="en-US" sz="2400" dirty="0" smtClean="0"/>
              <a:t>  Single Income No Kids.</a:t>
            </a:r>
            <a:br>
              <a:rPr lang="en-US" sz="2400" dirty="0" smtClean="0"/>
            </a:br>
            <a:r>
              <a:rPr lang="en-US" sz="2400" dirty="0" smtClean="0"/>
              <a:t>Both Dinks and Sinks: younger people, between 25 and 35 years of age, no children, affluent.</a:t>
            </a:r>
            <a:br>
              <a:rPr lang="en-US" sz="2400" dirty="0" smtClean="0"/>
            </a:br>
            <a:r>
              <a:rPr lang="en-US" sz="2400" b="1" dirty="0" smtClean="0"/>
              <a:t>Empty Nesters: </a:t>
            </a:r>
            <a:r>
              <a:rPr lang="en-US" sz="2400" dirty="0" smtClean="0"/>
              <a:t>Parents whose children have flown the family nest. Between 45 and 55 of age, well educated, high disposable income.</a:t>
            </a:r>
            <a:br>
              <a:rPr lang="en-US" sz="2400" dirty="0" smtClean="0"/>
            </a:br>
            <a:r>
              <a:rPr lang="en-US" sz="2400" b="1" dirty="0" smtClean="0"/>
              <a:t>Boomers: </a:t>
            </a:r>
            <a:r>
              <a:rPr lang="en-US" sz="2400" dirty="0" smtClean="0"/>
              <a:t>members of the baby boom generation in the 1950s.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Youths: </a:t>
            </a:r>
            <a:r>
              <a:rPr lang="en-US" sz="2400" dirty="0" smtClean="0"/>
              <a:t>Between 18 and 25 of age, not well-educated, low disposable income, are used to travelling, (have learned it during the upbringing) and know how to indulge 'the good life'.</a:t>
            </a:r>
            <a:endParaRPr lang="en-US" sz="2400" b="1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792137"/>
              </p:ext>
            </p:extLst>
          </p:nvPr>
        </p:nvGraphicFramePr>
        <p:xfrm>
          <a:off x="706252" y="570285"/>
          <a:ext cx="10492507" cy="821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3423"/>
                <a:gridCol w="1501514"/>
                <a:gridCol w="1501514"/>
                <a:gridCol w="1501514"/>
                <a:gridCol w="1501514"/>
                <a:gridCol w="1501514"/>
                <a:gridCol w="1501514"/>
              </a:tblGrid>
              <a:tr h="0">
                <a:tc>
                  <a:txBody>
                    <a:bodyPr/>
                    <a:lstStyle/>
                    <a:p>
                      <a:pPr marL="28575" marR="285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Backpackers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28575" marR="285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Empty Nesters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28575" marR="285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DINKS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28575" marR="285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SINKS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28575" marR="285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Early/Active Retirees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28575" marR="285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Boomers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28575" marR="285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</a:rPr>
                        <a:t>Youth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88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5512</TotalTime>
  <Words>551</Words>
  <Application>Microsoft Office PowerPoint</Application>
  <PresentationFormat>Произвольный</PresentationFormat>
  <Paragraphs>83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3. Туристична мотивація. Типологія туристів.</vt:lpstr>
      <vt:lpstr>3.1. Мотивація подорожувань. Чого хочуть туристи?</vt:lpstr>
      <vt:lpstr>Туристична мотивація – це спонукання людини, спрямоване на задоволення рекреаційних потреб і туристичного інтересу, залежно від його індивідуальних фізіологічних і психологічних особливостей, системи поглядів, цінностей, схильностей, освіти тощо.</vt:lpstr>
      <vt:lpstr>Туристичний інтерес – це бажання людини реалізувати отриману їм інформацію про туристичні ресурси через здійснення подорожі.</vt:lpstr>
      <vt:lpstr>Презентация PowerPoint</vt:lpstr>
      <vt:lpstr>Презентация PowerPoint</vt:lpstr>
      <vt:lpstr>Детермінанти туристичної мотивації</vt:lpstr>
      <vt:lpstr>На мотивацію туриста впливає культура, субкультура, соціальний статус, сім’я та її життєвий цикл, статус, вік, фінансові можливості, стиль життя!</vt:lpstr>
      <vt:lpstr>Backpackers: 18-24 years, no children. Attracted to adventurous activity. Consider themselves travelers not tourists. Generally well-educated. Cost conscious. DINKS: Double Income No Kids. SINKS:  Single Income No Kids. Both Dinks and Sinks: younger people, between 25 and 35 years of age, no children, affluent. Empty Nesters: Parents whose children have flown the family nest. Between 45 and 55 of age, well educated, high disposable income. Boomers: members of the baby boom generation in the 1950s. Youths: Between 18 and 25 of age, not well-educated, low disposable income, are used to travelling, (have learned it during the upbringing) and know how to indulge 'the good life'.</vt:lpstr>
      <vt:lpstr>children traveling with adults (15 years), youth (15-24 years), economically active young travelers (25-44 years), economically active tourists in middle age (45-64 years), the tourists of the third age (65 years).  0-2 years - Infant (baby); 2-(12-13) years - the child; 14-18 years - a schoolboy; 18-25 years - young people (students); 26-45 years - adults; 46-65 years - adults; 65 years and older - retired (the third age).</vt:lpstr>
      <vt:lpstr>Мотиви подорожі формуються в залежності:</vt:lpstr>
      <vt:lpstr>Мотиви подорожі залежно від виду обраного відпочинку</vt:lpstr>
      <vt:lpstr>Мотиви подорожі, що залежать від специфічних інтересів туриста</vt:lpstr>
      <vt:lpstr>Презентация PowerPoint</vt:lpstr>
      <vt:lpstr>Презентация PowerPoint</vt:lpstr>
      <vt:lpstr>Презентация PowerPoint</vt:lpstr>
      <vt:lpstr>3.2. Визначення типу туриста як один з кроків роботи з ним</vt:lpstr>
      <vt:lpstr>Психографічна модель Стенлі Плога</vt:lpstr>
      <vt:lpstr> </vt:lpstr>
      <vt:lpstr>За активністю під час відпочинку виділяють такі категорії туристів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Потужні регіональні  та локальні DMO</dc:title>
  <dc:creator>Ivan Liptuga</dc:creator>
  <cp:lastModifiedBy>Kravtsov Sergiy</cp:lastModifiedBy>
  <cp:revision>331</cp:revision>
  <dcterms:created xsi:type="dcterms:W3CDTF">2020-10-13T05:16:08Z</dcterms:created>
  <dcterms:modified xsi:type="dcterms:W3CDTF">2021-10-13T06:21:42Z</dcterms:modified>
</cp:coreProperties>
</file>