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0" r:id="rId1"/>
  </p:sldMasterIdLst>
  <p:notesMasterIdLst>
    <p:notesMasterId r:id="rId16"/>
  </p:notesMasterIdLst>
  <p:sldIdLst>
    <p:sldId id="256" r:id="rId2"/>
    <p:sldId id="257" r:id="rId3"/>
    <p:sldId id="258" r:id="rId4"/>
    <p:sldId id="259" r:id="rId5"/>
    <p:sldId id="260" r:id="rId6"/>
    <p:sldId id="261" r:id="rId7"/>
    <p:sldId id="266" r:id="rId8"/>
    <p:sldId id="267" r:id="rId9"/>
    <p:sldId id="268" r:id="rId10"/>
    <p:sldId id="269" r:id="rId11"/>
    <p:sldId id="271" r:id="rId12"/>
    <p:sldId id="272" r:id="rId13"/>
    <p:sldId id="274" r:id="rId14"/>
    <p:sldId id="276" r:id="rId15"/>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4" d="100"/>
          <a:sy n="104" d="100"/>
        </p:scale>
        <p:origin x="-174"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
        <p:cNvGrpSpPr/>
        <p:nvPr/>
      </p:nvGrpSpPr>
      <p:grpSpPr>
        <a:xfrm>
          <a:off x="0" y="0"/>
          <a:ext cx="0" cy="0"/>
          <a:chOff x="0" y="0"/>
          <a:chExt cx="0" cy="0"/>
        </a:xfrm>
      </p:grpSpPr>
      <p:sp>
        <p:nvSpPr>
          <p:cNvPr id="25" name="Shape 2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6" name="Shape 26"/>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16" name="Shape 116"/>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29" name="Shape 129"/>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37" name="Shape 137"/>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51" name="Shape 151"/>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75" name="Shape 175"/>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
        <p:cNvGrpSpPr/>
        <p:nvPr/>
      </p:nvGrpSpPr>
      <p:grpSpPr>
        <a:xfrm>
          <a:off x="0" y="0"/>
          <a:ext cx="0" cy="0"/>
          <a:chOff x="0" y="0"/>
          <a:chExt cx="0" cy="0"/>
        </a:xfrm>
      </p:grpSpPr>
      <p:sp>
        <p:nvSpPr>
          <p:cNvPr id="30" name="Shape 3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1" name="Shape 31"/>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Shape 3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6" name="Shape 36"/>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Shape 4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4" name="Shape 44"/>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Shape 4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0" name="Shape 50"/>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62" name="Shape 6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96" name="Shape 96"/>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03" name="Shape 10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09" name="Shape 109"/>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762000" y="1066800"/>
            <a:ext cx="7772400" cy="1470024"/>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defRPr sz="4800" b="0" i="0" u="none" strike="noStrike" cap="none">
                <a:solidFill>
                  <a:schemeClr val="dk2"/>
                </a:solidFill>
                <a:latin typeface="Arial"/>
                <a:ea typeface="Arial"/>
                <a:cs typeface="Arial"/>
                <a:sym typeface="Arial"/>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3" name="Shape 13"/>
          <p:cNvSpPr txBox="1">
            <a:spLocks noGrp="1"/>
          </p:cNvSpPr>
          <p:nvPr>
            <p:ph type="title" idx="2"/>
          </p:nvPr>
        </p:nvSpPr>
        <p:spPr>
          <a:xfrm>
            <a:off x="457200" y="274637"/>
            <a:ext cx="8229600" cy="1143000"/>
          </a:xfrm>
          <a:prstGeom prst="rect">
            <a:avLst/>
          </a:prstGeom>
          <a:noFill/>
          <a:ln>
            <a:noFill/>
          </a:ln>
        </p:spPr>
        <p:txBody>
          <a:bodyPr lIns="91425" tIns="91425" rIns="91425" bIns="91425" anchor="ctr" anchorCtr="0"/>
          <a:lstStyle>
            <a:lvl1pPr lvl="0" algn="ctr" rtl="0">
              <a:lnSpc>
                <a:spcPct val="100000"/>
              </a:lnSpc>
              <a:spcBef>
                <a:spcPts val="0"/>
              </a:spcBef>
              <a:spcAft>
                <a:spcPts val="0"/>
              </a:spcAft>
              <a:defRPr sz="4400">
                <a:solidFill>
                  <a:schemeClr val="dk2"/>
                </a:solidFill>
                <a:latin typeface="Arial"/>
                <a:ea typeface="Arial"/>
                <a:cs typeface="Arial"/>
                <a:sym typeface="Arial"/>
              </a:defRPr>
            </a:lvl1pPr>
            <a:lvl2pPr lvl="1" algn="ctr" rtl="0">
              <a:lnSpc>
                <a:spcPct val="100000"/>
              </a:lnSpc>
              <a:spcBef>
                <a:spcPts val="0"/>
              </a:spcBef>
              <a:spcAft>
                <a:spcPts val="0"/>
              </a:spcAft>
              <a:defRPr sz="4400">
                <a:solidFill>
                  <a:schemeClr val="dk2"/>
                </a:solidFill>
                <a:latin typeface="Arial"/>
                <a:ea typeface="Arial"/>
                <a:cs typeface="Arial"/>
                <a:sym typeface="Arial"/>
              </a:defRPr>
            </a:lvl2pPr>
            <a:lvl3pPr lvl="2" algn="ctr" rtl="0">
              <a:lnSpc>
                <a:spcPct val="100000"/>
              </a:lnSpc>
              <a:spcBef>
                <a:spcPts val="0"/>
              </a:spcBef>
              <a:spcAft>
                <a:spcPts val="0"/>
              </a:spcAft>
              <a:defRPr sz="4400">
                <a:solidFill>
                  <a:schemeClr val="dk2"/>
                </a:solidFill>
                <a:latin typeface="Arial"/>
                <a:ea typeface="Arial"/>
                <a:cs typeface="Arial"/>
                <a:sym typeface="Arial"/>
              </a:defRPr>
            </a:lvl3pPr>
            <a:lvl4pPr lvl="3" algn="ctr" rtl="0">
              <a:lnSpc>
                <a:spcPct val="100000"/>
              </a:lnSpc>
              <a:spcBef>
                <a:spcPts val="0"/>
              </a:spcBef>
              <a:spcAft>
                <a:spcPts val="0"/>
              </a:spcAft>
              <a:defRPr sz="4400">
                <a:solidFill>
                  <a:schemeClr val="dk2"/>
                </a:solidFill>
                <a:latin typeface="Arial"/>
                <a:ea typeface="Arial"/>
                <a:cs typeface="Arial"/>
                <a:sym typeface="Arial"/>
              </a:defRPr>
            </a:lvl4pPr>
            <a:lvl5pPr lvl="4" algn="ctr" rtl="0">
              <a:lnSpc>
                <a:spcPct val="100000"/>
              </a:lnSpc>
              <a:spcBef>
                <a:spcPts val="0"/>
              </a:spcBef>
              <a:spcAft>
                <a:spcPts val="0"/>
              </a:spcAft>
              <a:defRPr sz="4400">
                <a:solidFill>
                  <a:schemeClr val="dk2"/>
                </a:solidFill>
                <a:latin typeface="Arial"/>
                <a:ea typeface="Arial"/>
                <a:cs typeface="Arial"/>
                <a:sym typeface="Arial"/>
              </a:defRPr>
            </a:lvl5pPr>
            <a:lvl6pPr lvl="5" algn="ctr" rtl="0">
              <a:lnSpc>
                <a:spcPct val="100000"/>
              </a:lnSpc>
              <a:spcBef>
                <a:spcPts val="0"/>
              </a:spcBef>
              <a:spcAft>
                <a:spcPts val="0"/>
              </a:spcAft>
              <a:defRPr sz="4400">
                <a:solidFill>
                  <a:schemeClr val="dk2"/>
                </a:solidFill>
                <a:latin typeface="Arial"/>
                <a:ea typeface="Arial"/>
                <a:cs typeface="Arial"/>
                <a:sym typeface="Arial"/>
              </a:defRPr>
            </a:lvl6pPr>
            <a:lvl7pPr lvl="6" algn="ctr" rtl="0">
              <a:lnSpc>
                <a:spcPct val="100000"/>
              </a:lnSpc>
              <a:spcBef>
                <a:spcPts val="0"/>
              </a:spcBef>
              <a:spcAft>
                <a:spcPts val="0"/>
              </a:spcAft>
              <a:defRPr sz="4400">
                <a:solidFill>
                  <a:schemeClr val="dk2"/>
                </a:solidFill>
                <a:latin typeface="Arial"/>
                <a:ea typeface="Arial"/>
                <a:cs typeface="Arial"/>
                <a:sym typeface="Arial"/>
              </a:defRPr>
            </a:lvl7pPr>
            <a:lvl8pPr lvl="7" algn="ctr" rtl="0">
              <a:lnSpc>
                <a:spcPct val="100000"/>
              </a:lnSpc>
              <a:spcBef>
                <a:spcPts val="0"/>
              </a:spcBef>
              <a:spcAft>
                <a:spcPts val="0"/>
              </a:spcAft>
              <a:defRPr sz="4400">
                <a:solidFill>
                  <a:schemeClr val="dk2"/>
                </a:solidFill>
                <a:latin typeface="Arial"/>
                <a:ea typeface="Arial"/>
                <a:cs typeface="Arial"/>
                <a:sym typeface="Arial"/>
              </a:defRPr>
            </a:lvl8pPr>
            <a:lvl9pPr lvl="8" algn="ctr" rtl="0">
              <a:lnSpc>
                <a:spcPct val="100000"/>
              </a:lnSpc>
              <a:spcBef>
                <a:spcPts val="0"/>
              </a:spcBef>
              <a:spcAft>
                <a:spcPts val="0"/>
              </a:spcAft>
              <a:defRPr sz="4400">
                <a:solidFill>
                  <a:schemeClr val="dk2"/>
                </a:solidFill>
                <a:latin typeface="Arial"/>
                <a:ea typeface="Arial"/>
                <a:cs typeface="Arial"/>
                <a:sym typeface="Arial"/>
              </a:defRPr>
            </a:lvl9pPr>
          </a:lstStyle>
          <a:p>
            <a:endParaRPr/>
          </a:p>
        </p:txBody>
      </p:sp>
      <p:sp>
        <p:nvSpPr>
          <p:cNvPr id="14" name="Shape 14"/>
          <p:cNvSpPr txBox="1">
            <a:spLocks noGrp="1"/>
          </p:cNvSpPr>
          <p:nvPr>
            <p:ph type="body" idx="1"/>
          </p:nvPr>
        </p:nvSpPr>
        <p:spPr>
          <a:xfrm>
            <a:off x="457200" y="1600200"/>
            <a:ext cx="8229600" cy="4525961"/>
          </a:xfrm>
          <a:prstGeom prst="rect">
            <a:avLst/>
          </a:prstGeom>
          <a:noFill/>
          <a:ln>
            <a:noFill/>
          </a:ln>
        </p:spPr>
        <p:txBody>
          <a:bodyPr lIns="91425" tIns="91425" rIns="91425" bIns="91425" anchor="t" anchorCtr="0"/>
          <a:lstStyle>
            <a:lvl1pPr lvl="0" algn="l" rtl="0">
              <a:lnSpc>
                <a:spcPct val="100000"/>
              </a:lnSpc>
              <a:spcBef>
                <a:spcPts val="640"/>
              </a:spcBef>
              <a:spcAft>
                <a:spcPts val="0"/>
              </a:spcAft>
              <a:buClr>
                <a:schemeClr val="dk1"/>
              </a:buClr>
              <a:buFont typeface="Arial"/>
              <a:buChar char="●"/>
              <a:defRPr sz="3200">
                <a:solidFill>
                  <a:schemeClr val="dk1"/>
                </a:solidFill>
                <a:latin typeface="Arial"/>
                <a:ea typeface="Arial"/>
                <a:cs typeface="Arial"/>
                <a:sym typeface="Arial"/>
              </a:defRPr>
            </a:lvl1pPr>
            <a:lvl2pPr marL="742950" lvl="1" indent="-177800" rtl="0">
              <a:lnSpc>
                <a:spcPct val="100000"/>
              </a:lnSpc>
              <a:spcBef>
                <a:spcPts val="560"/>
              </a:spcBef>
              <a:spcAft>
                <a:spcPts val="0"/>
              </a:spcAft>
              <a:buFont typeface="Arial"/>
              <a:buChar char="●"/>
              <a:defRPr sz="2800"/>
            </a:lvl2pPr>
            <a:lvl3pPr marL="1143000" lvl="2" indent="-136525" rtl="0">
              <a:lnSpc>
                <a:spcPct val="100000"/>
              </a:lnSpc>
              <a:spcBef>
                <a:spcPts val="480"/>
              </a:spcBef>
              <a:spcAft>
                <a:spcPts val="0"/>
              </a:spcAft>
              <a:buFont typeface="Arial"/>
              <a:buChar char="●"/>
              <a:defRPr sz="2400"/>
            </a:lvl3pPr>
            <a:lvl4pPr marL="1600200" lvl="3" indent="-152400" rtl="0">
              <a:lnSpc>
                <a:spcPct val="100000"/>
              </a:lnSpc>
              <a:spcBef>
                <a:spcPts val="400"/>
              </a:spcBef>
              <a:spcAft>
                <a:spcPts val="0"/>
              </a:spcAft>
              <a:buFont typeface="Arial"/>
              <a:buChar char="●"/>
              <a:defRPr sz="2000"/>
            </a:lvl4pPr>
            <a:lvl5pPr marL="2057400" lvl="4" indent="-152400" rtl="0">
              <a:lnSpc>
                <a:spcPct val="100000"/>
              </a:lnSpc>
              <a:spcBef>
                <a:spcPts val="400"/>
              </a:spcBef>
              <a:spcAft>
                <a:spcPts val="0"/>
              </a:spcAft>
              <a:buFont typeface="Arial"/>
              <a:buChar char="●"/>
              <a:defRPr sz="2000"/>
            </a:lvl5pPr>
            <a:lvl6pPr marL="2514600" lvl="5" indent="-107950" rtl="0">
              <a:lnSpc>
                <a:spcPct val="100000"/>
              </a:lnSpc>
              <a:spcBef>
                <a:spcPts val="640"/>
              </a:spcBef>
              <a:spcAft>
                <a:spcPts val="0"/>
              </a:spcAft>
              <a:buClr>
                <a:schemeClr val="dk1"/>
              </a:buClr>
              <a:buFont typeface="Arial"/>
              <a:buChar char="●"/>
              <a:defRPr sz="3200">
                <a:solidFill>
                  <a:schemeClr val="dk1"/>
                </a:solidFill>
                <a:latin typeface="Arial"/>
                <a:ea typeface="Arial"/>
                <a:cs typeface="Arial"/>
                <a:sym typeface="Arial"/>
              </a:defRPr>
            </a:lvl6pPr>
            <a:lvl7pPr marL="2971800" lvl="6" indent="-107950" rtl="0">
              <a:lnSpc>
                <a:spcPct val="100000"/>
              </a:lnSpc>
              <a:spcBef>
                <a:spcPts val="640"/>
              </a:spcBef>
              <a:spcAft>
                <a:spcPts val="0"/>
              </a:spcAft>
              <a:buClr>
                <a:schemeClr val="dk1"/>
              </a:buClr>
              <a:buFont typeface="Arial"/>
              <a:buChar char="●"/>
              <a:defRPr sz="3200">
                <a:solidFill>
                  <a:schemeClr val="dk1"/>
                </a:solidFill>
                <a:latin typeface="Arial"/>
                <a:ea typeface="Arial"/>
                <a:cs typeface="Arial"/>
                <a:sym typeface="Arial"/>
              </a:defRPr>
            </a:lvl7pPr>
            <a:lvl8pPr marL="3429000" lvl="7" indent="-107950" rtl="0">
              <a:lnSpc>
                <a:spcPct val="100000"/>
              </a:lnSpc>
              <a:spcBef>
                <a:spcPts val="640"/>
              </a:spcBef>
              <a:spcAft>
                <a:spcPts val="0"/>
              </a:spcAft>
              <a:buClr>
                <a:schemeClr val="dk1"/>
              </a:buClr>
              <a:buFont typeface="Arial"/>
              <a:buChar char="●"/>
              <a:defRPr sz="3200">
                <a:solidFill>
                  <a:schemeClr val="dk1"/>
                </a:solidFill>
                <a:latin typeface="Arial"/>
                <a:ea typeface="Arial"/>
                <a:cs typeface="Arial"/>
                <a:sym typeface="Arial"/>
              </a:defRPr>
            </a:lvl8pPr>
            <a:lvl9pPr marL="3886200" lvl="8" indent="-107950" rtl="0">
              <a:lnSpc>
                <a:spcPct val="100000"/>
              </a:lnSpc>
              <a:spcBef>
                <a:spcPts val="640"/>
              </a:spcBef>
              <a:spcAft>
                <a:spcPts val="0"/>
              </a:spcAft>
              <a:buClr>
                <a:schemeClr val="dk1"/>
              </a:buClr>
              <a:buFont typeface="Arial"/>
              <a:buChar char="●"/>
              <a:defRPr sz="3200">
                <a:solidFill>
                  <a:schemeClr val="dk1"/>
                </a:solidFill>
                <a:latin typeface="Arial"/>
                <a:ea typeface="Arial"/>
                <a:cs typeface="Arial"/>
                <a:sym typeface="Arial"/>
              </a:defRPr>
            </a:lvl9pPr>
          </a:lstStyle>
          <a:p>
            <a:endParaRPr/>
          </a:p>
        </p:txBody>
      </p:sp>
      <p:sp>
        <p:nvSpPr>
          <p:cNvPr id="15" name="Shape 15"/>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defRPr sz="1400" b="0" i="0" u="none" strike="noStrike" cap="none"/>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6" name="Shape 16"/>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defRPr sz="1400" b="0" i="0" u="none" strike="noStrike" cap="none"/>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7" name="Shape 17"/>
          <p:cNvSpPr txBox="1">
            <a:spLocks noGrp="1"/>
          </p:cNvSpPr>
          <p:nvPr>
            <p:ph type="sldNum" idx="12"/>
          </p:nvPr>
        </p:nvSpPr>
        <p:spPr>
          <a:xfrm>
            <a:off x="6553200" y="6245225"/>
            <a:ext cx="2133599" cy="476249"/>
          </a:xfrm>
          <a:prstGeom prst="rect">
            <a:avLst/>
          </a:prstGeom>
          <a:noFill/>
          <a:ln>
            <a:noFill/>
          </a:ln>
        </p:spPr>
        <p:txBody>
          <a:bodyPr lIns="91425" tIns="91425" rIns="91425" bIns="91425" anchor="t" anchorCtr="0">
            <a:noAutofit/>
          </a:bodyPr>
          <a:lstStyle/>
          <a:p>
            <a:pPr marL="0" marR="0" lvl="0" indent="0" algn="r" rtl="0">
              <a:spcBef>
                <a:spcPts val="0"/>
              </a:spcBef>
            </a:pPr>
            <a:endParaRPr sz="1400" b="0" i="0" u="none" strike="noStrike" cap="none"/>
          </a:p>
          <a:p>
            <a:pPr lvl="1">
              <a:spcBef>
                <a:spcPts val="0"/>
              </a:spcBef>
            </a:pPr>
            <a:endParaRPr/>
          </a:p>
          <a:p>
            <a:pPr lvl="2">
              <a:spcBef>
                <a:spcPts val="0"/>
              </a:spcBef>
            </a:pPr>
            <a:endParaRPr/>
          </a:p>
          <a:p>
            <a:pPr lvl="3">
              <a:spcBef>
                <a:spcPts val="0"/>
              </a:spcBef>
            </a:pPr>
            <a:endParaRPr/>
          </a:p>
          <a:p>
            <a:pPr lvl="4">
              <a:spcBef>
                <a:spcPts val="0"/>
              </a:spcBef>
            </a:pPr>
            <a:endParaRPr/>
          </a:p>
          <a:p>
            <a:pPr lvl="5">
              <a:spcBef>
                <a:spcPts val="0"/>
              </a:spcBef>
            </a:pPr>
            <a:endParaRPr/>
          </a:p>
          <a:p>
            <a:pPr lvl="6">
              <a:spcBef>
                <a:spcPts val="0"/>
              </a:spcBef>
            </a:pPr>
            <a:endParaRPr/>
          </a:p>
          <a:p>
            <a:pPr lvl="7">
              <a:spcBef>
                <a:spcPts val="0"/>
              </a:spcBef>
            </a:pPr>
            <a:endParaRPr/>
          </a:p>
          <a:p>
            <a:pPr lvl="8">
              <a:spcBef>
                <a:spcPts val="0"/>
              </a:spcBef>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bg>
      <p:bgPr>
        <a:blipFill>
          <a:blip r:embed="rId2">
            <a:alphaModFix/>
          </a:blip>
          <a:stretch>
            <a:fillRect/>
          </a:stretch>
        </a:blipFill>
        <a:effectLst/>
      </p:bgPr>
    </p:bg>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lvl="0" algn="ctr" rtl="0">
              <a:lnSpc>
                <a:spcPct val="100000"/>
              </a:lnSpc>
              <a:spcBef>
                <a:spcPts val="0"/>
              </a:spcBef>
              <a:spcAft>
                <a:spcPts val="0"/>
              </a:spcAft>
              <a:defRPr sz="4400">
                <a:solidFill>
                  <a:schemeClr val="dk2"/>
                </a:solidFill>
                <a:latin typeface="Arial"/>
                <a:ea typeface="Arial"/>
                <a:cs typeface="Arial"/>
                <a:sym typeface="Arial"/>
              </a:defRPr>
            </a:lvl1pPr>
            <a:lvl2pPr lvl="1" algn="ctr" rtl="0">
              <a:lnSpc>
                <a:spcPct val="100000"/>
              </a:lnSpc>
              <a:spcBef>
                <a:spcPts val="0"/>
              </a:spcBef>
              <a:spcAft>
                <a:spcPts val="0"/>
              </a:spcAft>
              <a:defRPr sz="4400">
                <a:solidFill>
                  <a:schemeClr val="dk2"/>
                </a:solidFill>
                <a:latin typeface="Arial"/>
                <a:ea typeface="Arial"/>
                <a:cs typeface="Arial"/>
                <a:sym typeface="Arial"/>
              </a:defRPr>
            </a:lvl2pPr>
            <a:lvl3pPr lvl="2" algn="ctr" rtl="0">
              <a:lnSpc>
                <a:spcPct val="100000"/>
              </a:lnSpc>
              <a:spcBef>
                <a:spcPts val="0"/>
              </a:spcBef>
              <a:spcAft>
                <a:spcPts val="0"/>
              </a:spcAft>
              <a:defRPr sz="4400">
                <a:solidFill>
                  <a:schemeClr val="dk2"/>
                </a:solidFill>
                <a:latin typeface="Arial"/>
                <a:ea typeface="Arial"/>
                <a:cs typeface="Arial"/>
                <a:sym typeface="Arial"/>
              </a:defRPr>
            </a:lvl3pPr>
            <a:lvl4pPr lvl="3" algn="ctr" rtl="0">
              <a:lnSpc>
                <a:spcPct val="100000"/>
              </a:lnSpc>
              <a:spcBef>
                <a:spcPts val="0"/>
              </a:spcBef>
              <a:spcAft>
                <a:spcPts val="0"/>
              </a:spcAft>
              <a:defRPr sz="4400">
                <a:solidFill>
                  <a:schemeClr val="dk2"/>
                </a:solidFill>
                <a:latin typeface="Arial"/>
                <a:ea typeface="Arial"/>
                <a:cs typeface="Arial"/>
                <a:sym typeface="Arial"/>
              </a:defRPr>
            </a:lvl4pPr>
            <a:lvl5pPr lvl="4" algn="ctr" rtl="0">
              <a:lnSpc>
                <a:spcPct val="100000"/>
              </a:lnSpc>
              <a:spcBef>
                <a:spcPts val="0"/>
              </a:spcBef>
              <a:spcAft>
                <a:spcPts val="0"/>
              </a:spcAft>
              <a:defRPr sz="4400">
                <a:solidFill>
                  <a:schemeClr val="dk2"/>
                </a:solidFill>
                <a:latin typeface="Arial"/>
                <a:ea typeface="Arial"/>
                <a:cs typeface="Arial"/>
                <a:sym typeface="Arial"/>
              </a:defRPr>
            </a:lvl5pPr>
            <a:lvl6pPr lvl="5" algn="ctr" rtl="0">
              <a:lnSpc>
                <a:spcPct val="100000"/>
              </a:lnSpc>
              <a:spcBef>
                <a:spcPts val="0"/>
              </a:spcBef>
              <a:spcAft>
                <a:spcPts val="0"/>
              </a:spcAft>
              <a:defRPr sz="4400">
                <a:solidFill>
                  <a:schemeClr val="dk2"/>
                </a:solidFill>
                <a:latin typeface="Arial"/>
                <a:ea typeface="Arial"/>
                <a:cs typeface="Arial"/>
                <a:sym typeface="Arial"/>
              </a:defRPr>
            </a:lvl6pPr>
            <a:lvl7pPr lvl="6" algn="ctr" rtl="0">
              <a:lnSpc>
                <a:spcPct val="100000"/>
              </a:lnSpc>
              <a:spcBef>
                <a:spcPts val="0"/>
              </a:spcBef>
              <a:spcAft>
                <a:spcPts val="0"/>
              </a:spcAft>
              <a:defRPr sz="4400">
                <a:solidFill>
                  <a:schemeClr val="dk2"/>
                </a:solidFill>
                <a:latin typeface="Arial"/>
                <a:ea typeface="Arial"/>
                <a:cs typeface="Arial"/>
                <a:sym typeface="Arial"/>
              </a:defRPr>
            </a:lvl7pPr>
            <a:lvl8pPr lvl="7" algn="ctr" rtl="0">
              <a:lnSpc>
                <a:spcPct val="100000"/>
              </a:lnSpc>
              <a:spcBef>
                <a:spcPts val="0"/>
              </a:spcBef>
              <a:spcAft>
                <a:spcPts val="0"/>
              </a:spcAft>
              <a:defRPr sz="4400">
                <a:solidFill>
                  <a:schemeClr val="dk2"/>
                </a:solidFill>
                <a:latin typeface="Arial"/>
                <a:ea typeface="Arial"/>
                <a:cs typeface="Arial"/>
                <a:sym typeface="Arial"/>
              </a:defRPr>
            </a:lvl8pPr>
            <a:lvl9pPr lvl="8" algn="ctr" rtl="0">
              <a:lnSpc>
                <a:spcPct val="100000"/>
              </a:lnSpc>
              <a:spcBef>
                <a:spcPts val="0"/>
              </a:spcBef>
              <a:spcAft>
                <a:spcPts val="0"/>
              </a:spcAft>
              <a:defRPr sz="4400">
                <a:solidFill>
                  <a:schemeClr val="dk2"/>
                </a:solidFill>
                <a:latin typeface="Arial"/>
                <a:ea typeface="Arial"/>
                <a:cs typeface="Arial"/>
                <a:sym typeface="Arial"/>
              </a:defRPr>
            </a:lvl9pPr>
          </a:lstStyle>
          <a:p>
            <a:endParaRPr/>
          </a:p>
        </p:txBody>
      </p:sp>
      <p:sp>
        <p:nvSpPr>
          <p:cNvPr id="20" name="Shape 20"/>
          <p:cNvSpPr txBox="1">
            <a:spLocks noGrp="1"/>
          </p:cNvSpPr>
          <p:nvPr>
            <p:ph type="body" idx="1"/>
          </p:nvPr>
        </p:nvSpPr>
        <p:spPr>
          <a:xfrm>
            <a:off x="457200" y="1600200"/>
            <a:ext cx="8229600" cy="4525961"/>
          </a:xfrm>
          <a:prstGeom prst="rect">
            <a:avLst/>
          </a:prstGeom>
          <a:noFill/>
          <a:ln>
            <a:noFill/>
          </a:ln>
        </p:spPr>
        <p:txBody>
          <a:bodyPr lIns="91425" tIns="91425" rIns="91425" bIns="91425" anchor="t" anchorCtr="0"/>
          <a:lstStyle>
            <a:lvl1pPr lvl="0" algn="l" rtl="0">
              <a:lnSpc>
                <a:spcPct val="100000"/>
              </a:lnSpc>
              <a:spcBef>
                <a:spcPts val="640"/>
              </a:spcBef>
              <a:spcAft>
                <a:spcPts val="0"/>
              </a:spcAft>
              <a:buClr>
                <a:schemeClr val="dk1"/>
              </a:buClr>
              <a:buFont typeface="Arial"/>
              <a:buChar char="●"/>
              <a:defRPr sz="3200">
                <a:solidFill>
                  <a:schemeClr val="dk1"/>
                </a:solidFill>
                <a:latin typeface="Arial"/>
                <a:ea typeface="Arial"/>
                <a:cs typeface="Arial"/>
                <a:sym typeface="Arial"/>
              </a:defRPr>
            </a:lvl1pPr>
            <a:lvl2pPr marL="742950" lvl="1" indent="-177800" rtl="0">
              <a:lnSpc>
                <a:spcPct val="100000"/>
              </a:lnSpc>
              <a:spcBef>
                <a:spcPts val="560"/>
              </a:spcBef>
              <a:spcAft>
                <a:spcPts val="0"/>
              </a:spcAft>
              <a:buFont typeface="Arial"/>
              <a:buChar char="●"/>
              <a:defRPr sz="2800"/>
            </a:lvl2pPr>
            <a:lvl3pPr marL="1143000" lvl="2" indent="-136525" rtl="0">
              <a:lnSpc>
                <a:spcPct val="100000"/>
              </a:lnSpc>
              <a:spcBef>
                <a:spcPts val="480"/>
              </a:spcBef>
              <a:spcAft>
                <a:spcPts val="0"/>
              </a:spcAft>
              <a:buFont typeface="Arial"/>
              <a:buChar char="●"/>
              <a:defRPr sz="2400"/>
            </a:lvl3pPr>
            <a:lvl4pPr marL="1600200" lvl="3" indent="-152400" rtl="0">
              <a:lnSpc>
                <a:spcPct val="100000"/>
              </a:lnSpc>
              <a:spcBef>
                <a:spcPts val="400"/>
              </a:spcBef>
              <a:spcAft>
                <a:spcPts val="0"/>
              </a:spcAft>
              <a:buFont typeface="Arial"/>
              <a:buChar char="●"/>
              <a:defRPr sz="2000"/>
            </a:lvl4pPr>
            <a:lvl5pPr marL="2057400" lvl="4" indent="-152400" rtl="0">
              <a:lnSpc>
                <a:spcPct val="100000"/>
              </a:lnSpc>
              <a:spcBef>
                <a:spcPts val="400"/>
              </a:spcBef>
              <a:spcAft>
                <a:spcPts val="0"/>
              </a:spcAft>
              <a:buFont typeface="Arial"/>
              <a:buChar char="●"/>
              <a:defRPr sz="2000"/>
            </a:lvl5pPr>
            <a:lvl6pPr marL="2514600" lvl="5" indent="-107950" rtl="0">
              <a:lnSpc>
                <a:spcPct val="100000"/>
              </a:lnSpc>
              <a:spcBef>
                <a:spcPts val="640"/>
              </a:spcBef>
              <a:spcAft>
                <a:spcPts val="0"/>
              </a:spcAft>
              <a:buClr>
                <a:schemeClr val="dk1"/>
              </a:buClr>
              <a:buFont typeface="Arial"/>
              <a:buChar char="●"/>
              <a:defRPr sz="3200">
                <a:solidFill>
                  <a:schemeClr val="dk1"/>
                </a:solidFill>
                <a:latin typeface="Arial"/>
                <a:ea typeface="Arial"/>
                <a:cs typeface="Arial"/>
                <a:sym typeface="Arial"/>
              </a:defRPr>
            </a:lvl6pPr>
            <a:lvl7pPr marL="2971800" lvl="6" indent="-107950" rtl="0">
              <a:lnSpc>
                <a:spcPct val="100000"/>
              </a:lnSpc>
              <a:spcBef>
                <a:spcPts val="640"/>
              </a:spcBef>
              <a:spcAft>
                <a:spcPts val="0"/>
              </a:spcAft>
              <a:buClr>
                <a:schemeClr val="dk1"/>
              </a:buClr>
              <a:buFont typeface="Arial"/>
              <a:buChar char="●"/>
              <a:defRPr sz="3200">
                <a:solidFill>
                  <a:schemeClr val="dk1"/>
                </a:solidFill>
                <a:latin typeface="Arial"/>
                <a:ea typeface="Arial"/>
                <a:cs typeface="Arial"/>
                <a:sym typeface="Arial"/>
              </a:defRPr>
            </a:lvl7pPr>
            <a:lvl8pPr marL="3429000" lvl="7" indent="-107950" rtl="0">
              <a:lnSpc>
                <a:spcPct val="100000"/>
              </a:lnSpc>
              <a:spcBef>
                <a:spcPts val="640"/>
              </a:spcBef>
              <a:spcAft>
                <a:spcPts val="0"/>
              </a:spcAft>
              <a:buClr>
                <a:schemeClr val="dk1"/>
              </a:buClr>
              <a:buFont typeface="Arial"/>
              <a:buChar char="●"/>
              <a:defRPr sz="3200">
                <a:solidFill>
                  <a:schemeClr val="dk1"/>
                </a:solidFill>
                <a:latin typeface="Arial"/>
                <a:ea typeface="Arial"/>
                <a:cs typeface="Arial"/>
                <a:sym typeface="Arial"/>
              </a:defRPr>
            </a:lvl8pPr>
            <a:lvl9pPr marL="3886200" lvl="8" indent="-107950" rtl="0">
              <a:lnSpc>
                <a:spcPct val="100000"/>
              </a:lnSpc>
              <a:spcBef>
                <a:spcPts val="640"/>
              </a:spcBef>
              <a:spcAft>
                <a:spcPts val="0"/>
              </a:spcAft>
              <a:buClr>
                <a:schemeClr val="dk1"/>
              </a:buClr>
              <a:buFont typeface="Arial"/>
              <a:buChar char="●"/>
              <a:defRPr sz="3200">
                <a:solidFill>
                  <a:schemeClr val="dk1"/>
                </a:solidFill>
                <a:latin typeface="Arial"/>
                <a:ea typeface="Arial"/>
                <a:cs typeface="Arial"/>
                <a:sym typeface="Arial"/>
              </a:defRPr>
            </a:lvl9pPr>
          </a:lstStyle>
          <a:p>
            <a:endParaRPr/>
          </a:p>
        </p:txBody>
      </p:sp>
      <p:sp>
        <p:nvSpPr>
          <p:cNvPr id="21" name="Shape 21"/>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defRPr sz="1400" b="0" i="0" u="none" strike="noStrike" cap="none"/>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defRPr sz="1400" b="0" i="0" u="none" strike="noStrike" cap="none"/>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sldNum" idx="12"/>
          </p:nvPr>
        </p:nvSpPr>
        <p:spPr>
          <a:xfrm>
            <a:off x="6553200" y="6245225"/>
            <a:ext cx="2133599" cy="476249"/>
          </a:xfrm>
          <a:prstGeom prst="rect">
            <a:avLst/>
          </a:prstGeom>
          <a:noFill/>
          <a:ln>
            <a:noFill/>
          </a:ln>
        </p:spPr>
        <p:txBody>
          <a:bodyPr lIns="91425" tIns="91425" rIns="91425" bIns="91425" anchor="t" anchorCtr="0">
            <a:noAutofit/>
          </a:bodyPr>
          <a:lstStyle/>
          <a:p>
            <a:pPr marL="0" marR="0" lvl="0" indent="0" algn="r" rtl="0">
              <a:spcBef>
                <a:spcPts val="0"/>
              </a:spcBef>
            </a:pPr>
            <a:endParaRPr sz="1400" b="0" i="0" u="none" strike="noStrike" cap="none"/>
          </a:p>
          <a:p>
            <a:pPr lvl="1">
              <a:spcBef>
                <a:spcPts val="0"/>
              </a:spcBef>
            </a:pPr>
            <a:endParaRPr/>
          </a:p>
          <a:p>
            <a:pPr lvl="2">
              <a:spcBef>
                <a:spcPts val="0"/>
              </a:spcBef>
            </a:pPr>
            <a:endParaRPr/>
          </a:p>
          <a:p>
            <a:pPr lvl="3">
              <a:spcBef>
                <a:spcPts val="0"/>
              </a:spcBef>
            </a:pPr>
            <a:endParaRPr/>
          </a:p>
          <a:p>
            <a:pPr lvl="4">
              <a:spcBef>
                <a:spcPts val="0"/>
              </a:spcBef>
            </a:pPr>
            <a:endParaRPr/>
          </a:p>
          <a:p>
            <a:pPr lvl="5">
              <a:spcBef>
                <a:spcPts val="0"/>
              </a:spcBef>
            </a:pPr>
            <a:endParaRPr/>
          </a:p>
          <a:p>
            <a:pPr lvl="6">
              <a:spcBef>
                <a:spcPts val="0"/>
              </a:spcBef>
            </a:pPr>
            <a:endParaRPr/>
          </a:p>
          <a:p>
            <a:pPr lvl="7">
              <a:spcBef>
                <a:spcPts val="0"/>
              </a:spcBef>
            </a:pPr>
            <a:endParaRPr/>
          </a:p>
          <a:p>
            <a:pPr lvl="8">
              <a:spcBef>
                <a:spcPts val="0"/>
              </a:spcBef>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defRPr sz="4400" b="0" i="0" u="none" strike="noStrike" cap="none">
                <a:solidFill>
                  <a:schemeClr val="dk2"/>
                </a:solidFill>
                <a:latin typeface="Arial"/>
                <a:ea typeface="Arial"/>
                <a:cs typeface="Arial"/>
                <a:sym typeface="Arial"/>
              </a:defRPr>
            </a:lvl1pPr>
            <a:lvl2pPr marL="0" marR="0" lvl="1" indent="0" algn="ctr" rtl="0">
              <a:lnSpc>
                <a:spcPct val="100000"/>
              </a:lnSpc>
              <a:spcBef>
                <a:spcPts val="0"/>
              </a:spcBef>
              <a:spcAft>
                <a:spcPts val="0"/>
              </a:spcAft>
              <a:defRPr sz="4400" b="0" i="0" u="none" strike="noStrike" cap="none">
                <a:solidFill>
                  <a:schemeClr val="dk2"/>
                </a:solidFill>
                <a:latin typeface="Arial"/>
                <a:ea typeface="Arial"/>
                <a:cs typeface="Arial"/>
                <a:sym typeface="Arial"/>
              </a:defRPr>
            </a:lvl2pPr>
            <a:lvl3pPr marL="0" marR="0" lvl="2" indent="0" algn="ctr" rtl="0">
              <a:lnSpc>
                <a:spcPct val="100000"/>
              </a:lnSpc>
              <a:spcBef>
                <a:spcPts val="0"/>
              </a:spcBef>
              <a:spcAft>
                <a:spcPts val="0"/>
              </a:spcAft>
              <a:defRPr sz="4400" b="0" i="0" u="none" strike="noStrike" cap="none">
                <a:solidFill>
                  <a:schemeClr val="dk2"/>
                </a:solidFill>
                <a:latin typeface="Arial"/>
                <a:ea typeface="Arial"/>
                <a:cs typeface="Arial"/>
                <a:sym typeface="Arial"/>
              </a:defRPr>
            </a:lvl3pPr>
            <a:lvl4pPr marL="0" marR="0" lvl="3" indent="0" algn="ctr" rtl="0">
              <a:lnSpc>
                <a:spcPct val="100000"/>
              </a:lnSpc>
              <a:spcBef>
                <a:spcPts val="0"/>
              </a:spcBef>
              <a:spcAft>
                <a:spcPts val="0"/>
              </a:spcAft>
              <a:defRPr sz="4400" b="0" i="0" u="none" strike="noStrike" cap="none">
                <a:solidFill>
                  <a:schemeClr val="dk2"/>
                </a:solidFill>
                <a:latin typeface="Arial"/>
                <a:ea typeface="Arial"/>
                <a:cs typeface="Arial"/>
                <a:sym typeface="Arial"/>
              </a:defRPr>
            </a:lvl4pPr>
            <a:lvl5pPr marL="0" marR="0" lvl="4" indent="0" algn="ctr" rtl="0">
              <a:lnSpc>
                <a:spcPct val="100000"/>
              </a:lnSpc>
              <a:spcBef>
                <a:spcPts val="0"/>
              </a:spcBef>
              <a:spcAft>
                <a:spcPts val="0"/>
              </a:spcAft>
              <a:defRPr sz="4400" b="0" i="0" u="none" strike="noStrike" cap="none">
                <a:solidFill>
                  <a:schemeClr val="dk2"/>
                </a:solidFill>
                <a:latin typeface="Arial"/>
                <a:ea typeface="Arial"/>
                <a:cs typeface="Arial"/>
                <a:sym typeface="Arial"/>
              </a:defRPr>
            </a:lvl5pPr>
            <a:lvl6pPr marL="0" marR="0" lvl="5" indent="0" algn="ctr" rtl="0">
              <a:lnSpc>
                <a:spcPct val="100000"/>
              </a:lnSpc>
              <a:spcBef>
                <a:spcPts val="0"/>
              </a:spcBef>
              <a:spcAft>
                <a:spcPts val="0"/>
              </a:spcAft>
              <a:defRPr sz="4400" b="0" i="0" u="none" strike="noStrike" cap="none">
                <a:solidFill>
                  <a:schemeClr val="dk2"/>
                </a:solidFill>
                <a:latin typeface="Arial"/>
                <a:ea typeface="Arial"/>
                <a:cs typeface="Arial"/>
                <a:sym typeface="Arial"/>
              </a:defRPr>
            </a:lvl6pPr>
            <a:lvl7pPr marL="0" marR="0" lvl="6" indent="0" algn="ctr" rtl="0">
              <a:lnSpc>
                <a:spcPct val="100000"/>
              </a:lnSpc>
              <a:spcBef>
                <a:spcPts val="0"/>
              </a:spcBef>
              <a:spcAft>
                <a:spcPts val="0"/>
              </a:spcAft>
              <a:defRPr sz="4400" b="0" i="0" u="none" strike="noStrike" cap="none">
                <a:solidFill>
                  <a:schemeClr val="dk2"/>
                </a:solidFill>
                <a:latin typeface="Arial"/>
                <a:ea typeface="Arial"/>
                <a:cs typeface="Arial"/>
                <a:sym typeface="Arial"/>
              </a:defRPr>
            </a:lvl7pPr>
            <a:lvl8pPr marL="0" marR="0" lvl="7" indent="0" algn="ctr" rtl="0">
              <a:lnSpc>
                <a:spcPct val="100000"/>
              </a:lnSpc>
              <a:spcBef>
                <a:spcPts val="0"/>
              </a:spcBef>
              <a:spcAft>
                <a:spcPts val="0"/>
              </a:spcAft>
              <a:defRPr sz="4400" b="0" i="0" u="none" strike="noStrike" cap="none">
                <a:solidFill>
                  <a:schemeClr val="dk2"/>
                </a:solidFill>
                <a:latin typeface="Arial"/>
                <a:ea typeface="Arial"/>
                <a:cs typeface="Arial"/>
                <a:sym typeface="Arial"/>
              </a:defRPr>
            </a:lvl8pPr>
            <a:lvl9pPr marL="0" marR="0" lvl="8" indent="0" algn="ctr" rtl="0">
              <a:lnSpc>
                <a:spcPct val="100000"/>
              </a:lnSpc>
              <a:spcBef>
                <a:spcPts val="0"/>
              </a:spcBef>
              <a:spcAft>
                <a:spcPts val="0"/>
              </a:spcAft>
              <a:defRPr sz="4400" b="0" i="0" u="none" strike="noStrike" cap="none">
                <a:solidFill>
                  <a:schemeClr val="dk2"/>
                </a:solidFill>
                <a:latin typeface="Arial"/>
                <a:ea typeface="Arial"/>
                <a:cs typeface="Arial"/>
                <a:sym typeface="Arial"/>
              </a:defRPr>
            </a:lvl9pPr>
          </a:lstStyle>
          <a:p>
            <a:endParaRPr/>
          </a:p>
        </p:txBody>
      </p:sp>
      <p:sp>
        <p:nvSpPr>
          <p:cNvPr id="7" name="Shape 7"/>
          <p:cNvSpPr txBox="1">
            <a:spLocks noGrp="1"/>
          </p:cNvSpPr>
          <p:nvPr>
            <p:ph type="body" idx="1"/>
          </p:nvPr>
        </p:nvSpPr>
        <p:spPr>
          <a:xfrm>
            <a:off x="457200" y="1600200"/>
            <a:ext cx="8229600" cy="4525961"/>
          </a:xfrm>
          <a:prstGeom prst="rect">
            <a:avLst/>
          </a:prstGeom>
          <a:noFill/>
          <a:ln>
            <a:noFill/>
          </a:ln>
        </p:spPr>
        <p:txBody>
          <a:bodyPr lIns="91425" tIns="91425" rIns="91425" bIns="91425" anchor="t" anchorCtr="0"/>
          <a:lstStyle>
            <a:lvl1pPr marL="0" marR="0" lvl="0" indent="120650" algn="l" rtl="0">
              <a:lnSpc>
                <a:spcPct val="100000"/>
              </a:lnSpc>
              <a:spcBef>
                <a:spcPts val="640"/>
              </a:spcBef>
              <a:spcAft>
                <a:spcPts val="0"/>
              </a:spcAft>
              <a:buClr>
                <a:schemeClr val="dk1"/>
              </a:buClr>
              <a:buFont typeface="Arial"/>
              <a:buChar char="●"/>
              <a:defRPr sz="3200" b="0" i="0" u="none" strike="noStrike" cap="none">
                <a:solidFill>
                  <a:schemeClr val="dk1"/>
                </a:solidFill>
                <a:latin typeface="Arial"/>
                <a:ea typeface="Arial"/>
                <a:cs typeface="Arial"/>
                <a:sym typeface="Arial"/>
              </a:defRPr>
            </a:lvl1pPr>
            <a:lvl2pPr marL="742950" marR="0" lvl="1" indent="-177800" algn="l" rtl="0">
              <a:lnSpc>
                <a:spcPct val="100000"/>
              </a:lnSpc>
              <a:spcBef>
                <a:spcPts val="560"/>
              </a:spcBef>
              <a:spcAft>
                <a:spcPts val="0"/>
              </a:spcAft>
              <a:buFont typeface="Arial"/>
              <a:buChar char="●"/>
              <a:defRPr sz="2800" b="0" i="0" u="none" strike="noStrike" cap="none"/>
            </a:lvl2pPr>
            <a:lvl3pPr marL="1143000" marR="0" lvl="2" indent="-136525" algn="l" rtl="0">
              <a:lnSpc>
                <a:spcPct val="100000"/>
              </a:lnSpc>
              <a:spcBef>
                <a:spcPts val="480"/>
              </a:spcBef>
              <a:spcAft>
                <a:spcPts val="0"/>
              </a:spcAft>
              <a:buFont typeface="Arial"/>
              <a:buChar char="●"/>
              <a:defRPr sz="2400" b="0" i="0" u="none" strike="noStrike" cap="none"/>
            </a:lvl3pPr>
            <a:lvl4pPr marL="1600200" marR="0" lvl="3" indent="-152400" algn="l" rtl="0">
              <a:lnSpc>
                <a:spcPct val="100000"/>
              </a:lnSpc>
              <a:spcBef>
                <a:spcPts val="400"/>
              </a:spcBef>
              <a:spcAft>
                <a:spcPts val="0"/>
              </a:spcAft>
              <a:buFont typeface="Arial"/>
              <a:buChar char="●"/>
              <a:defRPr sz="2000" b="0" i="0" u="none" strike="noStrike" cap="none"/>
            </a:lvl4pPr>
            <a:lvl5pPr marL="2057400" marR="0" lvl="4" indent="-152400" algn="l" rtl="0">
              <a:lnSpc>
                <a:spcPct val="100000"/>
              </a:lnSpc>
              <a:spcBef>
                <a:spcPts val="400"/>
              </a:spcBef>
              <a:spcAft>
                <a:spcPts val="0"/>
              </a:spcAft>
              <a:buFont typeface="Arial"/>
              <a:buChar char="●"/>
              <a:defRPr sz="2000" b="0" i="0" u="none" strike="noStrike" cap="none"/>
            </a:lvl5pPr>
            <a:lvl6pPr marL="2514600" marR="0" lvl="5" indent="-107950" algn="l" rtl="0">
              <a:lnSpc>
                <a:spcPct val="100000"/>
              </a:lnSpc>
              <a:spcBef>
                <a:spcPts val="640"/>
              </a:spcBef>
              <a:spcAft>
                <a:spcPts val="0"/>
              </a:spcAft>
              <a:buClr>
                <a:schemeClr val="dk1"/>
              </a:buClr>
              <a:buFont typeface="Arial"/>
              <a:buChar char="●"/>
              <a:defRPr sz="3200" b="0" i="0" u="none" strike="noStrike" cap="none">
                <a:solidFill>
                  <a:schemeClr val="dk1"/>
                </a:solidFill>
                <a:latin typeface="Arial"/>
                <a:ea typeface="Arial"/>
                <a:cs typeface="Arial"/>
                <a:sym typeface="Arial"/>
              </a:defRPr>
            </a:lvl6pPr>
            <a:lvl7pPr marL="2971800" marR="0" lvl="6" indent="-107950" algn="l" rtl="0">
              <a:lnSpc>
                <a:spcPct val="100000"/>
              </a:lnSpc>
              <a:spcBef>
                <a:spcPts val="640"/>
              </a:spcBef>
              <a:spcAft>
                <a:spcPts val="0"/>
              </a:spcAft>
              <a:buClr>
                <a:schemeClr val="dk1"/>
              </a:buClr>
              <a:buFont typeface="Arial"/>
              <a:buChar char="●"/>
              <a:defRPr sz="3200" b="0" i="0" u="none" strike="noStrike" cap="none">
                <a:solidFill>
                  <a:schemeClr val="dk1"/>
                </a:solidFill>
                <a:latin typeface="Arial"/>
                <a:ea typeface="Arial"/>
                <a:cs typeface="Arial"/>
                <a:sym typeface="Arial"/>
              </a:defRPr>
            </a:lvl7pPr>
            <a:lvl8pPr marL="3429000" marR="0" lvl="7" indent="-107950" algn="l" rtl="0">
              <a:lnSpc>
                <a:spcPct val="100000"/>
              </a:lnSpc>
              <a:spcBef>
                <a:spcPts val="640"/>
              </a:spcBef>
              <a:spcAft>
                <a:spcPts val="0"/>
              </a:spcAft>
              <a:buClr>
                <a:schemeClr val="dk1"/>
              </a:buClr>
              <a:buFont typeface="Arial"/>
              <a:buChar char="●"/>
              <a:defRPr sz="3200" b="0" i="0" u="none" strike="noStrike" cap="none">
                <a:solidFill>
                  <a:schemeClr val="dk1"/>
                </a:solidFill>
                <a:latin typeface="Arial"/>
                <a:ea typeface="Arial"/>
                <a:cs typeface="Arial"/>
                <a:sym typeface="Arial"/>
              </a:defRPr>
            </a:lvl8pPr>
            <a:lvl9pPr marL="3886200" marR="0" lvl="8" indent="-107950" algn="l" rtl="0">
              <a:lnSpc>
                <a:spcPct val="100000"/>
              </a:lnSpc>
              <a:spcBef>
                <a:spcPts val="640"/>
              </a:spcBef>
              <a:spcAft>
                <a:spcPts val="0"/>
              </a:spcAft>
              <a:buClr>
                <a:schemeClr val="dk1"/>
              </a:buClr>
              <a:buFont typeface="Arial"/>
              <a:buChar char="●"/>
              <a:defRPr sz="32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defRPr sz="1400" b="0" i="0" u="none" strike="noStrike" cap="none"/>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9" name="Shape 9"/>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defRPr sz="1400" b="0" i="0" u="none" strike="noStrike" cap="none"/>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0" name="Shape 10"/>
          <p:cNvSpPr txBox="1">
            <a:spLocks noGrp="1"/>
          </p:cNvSpPr>
          <p:nvPr>
            <p:ph type="sldNum" idx="12"/>
          </p:nvPr>
        </p:nvSpPr>
        <p:spPr>
          <a:xfrm>
            <a:off x="6553200" y="6245225"/>
            <a:ext cx="2133599" cy="476249"/>
          </a:xfrm>
          <a:prstGeom prst="rect">
            <a:avLst/>
          </a:prstGeom>
          <a:noFill/>
          <a:ln>
            <a:noFill/>
          </a:ln>
        </p:spPr>
        <p:txBody>
          <a:bodyPr lIns="91425" tIns="91425" rIns="91425" bIns="91425" anchor="t" anchorCtr="0">
            <a:noAutofit/>
          </a:bodyPr>
          <a:lstStyle/>
          <a:p>
            <a:pPr marL="0" marR="0" lvl="0" indent="0" algn="r" rtl="0">
              <a:spcBef>
                <a:spcPts val="0"/>
              </a:spcBef>
            </a:pPr>
            <a:endParaRPr sz="1400" b="0" i="0" u="none" strike="noStrike" cap="none"/>
          </a:p>
          <a:p>
            <a:pPr lvl="1">
              <a:spcBef>
                <a:spcPts val="0"/>
              </a:spcBef>
            </a:pPr>
            <a:endParaRPr/>
          </a:p>
          <a:p>
            <a:pPr lvl="2">
              <a:spcBef>
                <a:spcPts val="0"/>
              </a:spcBef>
            </a:pPr>
            <a:endParaRPr/>
          </a:p>
          <a:p>
            <a:pPr lvl="3">
              <a:spcBef>
                <a:spcPts val="0"/>
              </a:spcBef>
            </a:pPr>
            <a:endParaRPr/>
          </a:p>
          <a:p>
            <a:pPr lvl="4">
              <a:spcBef>
                <a:spcPts val="0"/>
              </a:spcBef>
            </a:pPr>
            <a:endParaRPr/>
          </a:p>
          <a:p>
            <a:pPr lvl="5">
              <a:spcBef>
                <a:spcPts val="0"/>
              </a:spcBef>
            </a:pPr>
            <a:endParaRPr/>
          </a:p>
          <a:p>
            <a:pPr lvl="6">
              <a:spcBef>
                <a:spcPts val="0"/>
              </a:spcBef>
            </a:pPr>
            <a:endParaRPr/>
          </a:p>
          <a:p>
            <a:pPr lvl="7">
              <a:spcBef>
                <a:spcPts val="0"/>
              </a:spcBef>
            </a:pPr>
            <a:endParaRPr/>
          </a:p>
          <a:p>
            <a:pPr lvl="8">
              <a:spcBef>
                <a:spcPts val="0"/>
              </a:spcBef>
            </a:pP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7"/>
        <p:cNvGrpSpPr/>
        <p:nvPr/>
      </p:nvGrpSpPr>
      <p:grpSpPr>
        <a:xfrm>
          <a:off x="0" y="0"/>
          <a:ext cx="0" cy="0"/>
          <a:chOff x="0" y="0"/>
          <a:chExt cx="0" cy="0"/>
        </a:xfrm>
      </p:grpSpPr>
      <p:sp>
        <p:nvSpPr>
          <p:cNvPr id="28" name="Shape 28"/>
          <p:cNvSpPr txBox="1">
            <a:spLocks noGrp="1"/>
          </p:cNvSpPr>
          <p:nvPr>
            <p:ph type="ctrTitle"/>
          </p:nvPr>
        </p:nvSpPr>
        <p:spPr>
          <a:xfrm>
            <a:off x="762000" y="1066800"/>
            <a:ext cx="7772400" cy="1470024"/>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4800" b="1" i="0" u="none" strike="noStrike" cap="none">
                <a:solidFill>
                  <a:schemeClr val="dk2"/>
                </a:solidFill>
                <a:latin typeface="Arial"/>
                <a:ea typeface="Arial"/>
                <a:cs typeface="Arial"/>
                <a:sym typeface="Arial"/>
              </a:rPr>
              <a:t>Деградація природи</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7"/>
        <p:cNvGrpSpPr/>
        <p:nvPr/>
      </p:nvGrpSpPr>
      <p:grpSpPr>
        <a:xfrm>
          <a:off x="0" y="0"/>
          <a:ext cx="0" cy="0"/>
          <a:chOff x="0" y="0"/>
          <a:chExt cx="0" cy="0"/>
        </a:xfrm>
      </p:grpSpPr>
      <p:sp>
        <p:nvSpPr>
          <p:cNvPr id="118" name="Shape 118"/>
          <p:cNvSpPr/>
          <p:nvPr/>
        </p:nvSpPr>
        <p:spPr>
          <a:xfrm>
            <a:off x="457200" y="457200"/>
            <a:ext cx="4343400" cy="5410200"/>
          </a:xfrm>
          <a:prstGeom prst="rect">
            <a:avLst/>
          </a:prstGeom>
          <a:solidFill>
            <a:schemeClr val="lt1">
              <a:alpha val="49019"/>
            </a:schemeClr>
          </a:solidFill>
          <a:ln w="9525" cap="rnd" cmpd="sng">
            <a:solidFill>
              <a:schemeClr val="dk1"/>
            </a:solidFill>
            <a:prstDash val="solid"/>
            <a:miter/>
            <a:headEnd type="none" w="med" len="med"/>
            <a:tailEnd type="none" w="med" len="med"/>
          </a:ln>
        </p:spPr>
        <p:txBody>
          <a:bodyPr lIns="91425" tIns="45700" rIns="91425" bIns="45700" anchor="ctr" anchorCtr="0">
            <a:noAutofit/>
          </a:bodyPr>
          <a:lstStyle/>
          <a:p>
            <a:pPr lvl="0">
              <a:spcBef>
                <a:spcPts val="0"/>
              </a:spcBef>
              <a:buNone/>
            </a:pPr>
            <a:endParaRPr/>
          </a:p>
        </p:txBody>
      </p:sp>
      <p:sp>
        <p:nvSpPr>
          <p:cNvPr id="119" name="Shape 119"/>
          <p:cNvSpPr/>
          <p:nvPr/>
        </p:nvSpPr>
        <p:spPr>
          <a:xfrm>
            <a:off x="609600" y="533400"/>
            <a:ext cx="4038599" cy="476091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1" i="0" u="sng" strike="noStrike" cap="none">
                <a:solidFill>
                  <a:schemeClr val="dk1"/>
                </a:solidFill>
                <a:latin typeface="Arial"/>
                <a:ea typeface="Arial"/>
                <a:cs typeface="Arial"/>
                <a:sym typeface="Arial"/>
              </a:rPr>
              <a:t>Під</a:t>
            </a:r>
            <a:r>
              <a:rPr lang="en-US" sz="1800" b="1" i="1" u="sng" strike="noStrike" cap="none">
                <a:solidFill>
                  <a:schemeClr val="dk1"/>
                </a:solidFill>
                <a:latin typeface="Arial"/>
                <a:ea typeface="Arial"/>
                <a:cs typeface="Arial"/>
                <a:sym typeface="Arial"/>
              </a:rPr>
              <a:t> вimровою ерозією</a:t>
            </a:r>
            <a:r>
              <a:rPr lang="en-US" sz="1800" b="1" i="0" u="none" strike="noStrike" cap="none">
                <a:solidFill>
                  <a:schemeClr val="dk1"/>
                </a:solidFill>
                <a:latin typeface="Arial"/>
                <a:ea typeface="Arial"/>
                <a:cs typeface="Arial"/>
                <a:sym typeface="Arial"/>
              </a:rPr>
              <a:t> розуміють видування, перенесения i відкладення найдрібніших грунтових часток вітром. Інтенсивність вітрової ерозії залежить від швидкості вітру, стійкості грунту, наявності рослинного покриву, особливостей рельєфу й від інших чинників. Значно впливають на  розвиток й антропогенні чинники. Активізують ерозійні процеси знищення рослинності, нерегульований випас худоби, неправильне застосування агротехнічних заходів.</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0"/>
        <p:cNvGrpSpPr/>
        <p:nvPr/>
      </p:nvGrpSpPr>
      <p:grpSpPr>
        <a:xfrm>
          <a:off x="0" y="0"/>
          <a:ext cx="0" cy="0"/>
          <a:chOff x="0" y="0"/>
          <a:chExt cx="0" cy="0"/>
        </a:xfrm>
      </p:grpSpPr>
      <p:sp>
        <p:nvSpPr>
          <p:cNvPr id="131" name="Shape 131"/>
          <p:cNvSpPr/>
          <p:nvPr/>
        </p:nvSpPr>
        <p:spPr>
          <a:xfrm>
            <a:off x="152400" y="3962400"/>
            <a:ext cx="8991600" cy="2743199"/>
          </a:xfrm>
          <a:prstGeom prst="rect">
            <a:avLst/>
          </a:prstGeom>
          <a:solidFill>
            <a:schemeClr val="lt1">
              <a:alpha val="60000"/>
            </a:schemeClr>
          </a:solidFill>
          <a:ln w="9525" cap="rnd" cmpd="sng">
            <a:solidFill>
              <a:schemeClr val="dk1"/>
            </a:solidFill>
            <a:prstDash val="solid"/>
            <a:miter/>
            <a:headEnd type="none" w="med" len="med"/>
            <a:tailEnd type="none" w="med" len="med"/>
          </a:ln>
        </p:spPr>
        <p:txBody>
          <a:bodyPr lIns="91425" tIns="45700" rIns="91425" bIns="45700" anchor="ctr" anchorCtr="0">
            <a:noAutofit/>
          </a:bodyPr>
          <a:lstStyle/>
          <a:p>
            <a:pPr lvl="0">
              <a:spcBef>
                <a:spcPts val="0"/>
              </a:spcBef>
              <a:buNone/>
            </a:pPr>
            <a:endParaRPr/>
          </a:p>
        </p:txBody>
      </p:sp>
      <p:sp>
        <p:nvSpPr>
          <p:cNvPr id="132" name="Shape 132"/>
          <p:cNvSpPr/>
          <p:nvPr/>
        </p:nvSpPr>
        <p:spPr>
          <a:xfrm>
            <a:off x="152400" y="4038600"/>
            <a:ext cx="9372600" cy="256381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Зокрема, поява нової важкої грунтооброблювальної  техніки, що руйнує структуру грунту,  однією з причин активізації водної ерозії в останні десятиріччя. Інші негативні антропогенні чинники: знищення рослинності й лісів, надмірний випас худоби тощо.Серед різних форм прояву водної ерозії значної шкоди навколишньому природному середовищу, i насамперед </a:t>
            </a:r>
          </a:p>
          <a:p>
            <a:pPr marL="0" marR="0" lvl="0" indent="0" algn="l" rtl="0">
              <a:lnSpc>
                <a:spcPct val="10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грунтам, завдає яружна ерозія. Екологічні збитки від ярів величезні. Яри знищують цінні сільськогосподарські землі, спричиняють інтенсивний змив грунтового покриву, замулюють малі річки й водосховища, створюють густорозчленований рельеф.</a:t>
            </a:r>
          </a:p>
        </p:txBody>
      </p:sp>
      <p:sp>
        <p:nvSpPr>
          <p:cNvPr id="133" name="Shape 133"/>
          <p:cNvSpPr/>
          <p:nvPr/>
        </p:nvSpPr>
        <p:spPr>
          <a:xfrm>
            <a:off x="152400" y="0"/>
            <a:ext cx="8839199" cy="1524000"/>
          </a:xfrm>
          <a:prstGeom prst="rect">
            <a:avLst/>
          </a:prstGeom>
          <a:solidFill>
            <a:schemeClr val="lt1">
              <a:alpha val="52941"/>
            </a:schemeClr>
          </a:solidFill>
          <a:ln w="9525" cap="rnd" cmpd="sng">
            <a:solidFill>
              <a:schemeClr val="dk1"/>
            </a:solidFill>
            <a:prstDash val="solid"/>
            <a:miter/>
            <a:headEnd type="none" w="med" len="med"/>
            <a:tailEnd type="none" w="med" len="med"/>
          </a:ln>
        </p:spPr>
        <p:txBody>
          <a:bodyPr lIns="91425" tIns="45700" rIns="91425" bIns="45700" anchor="ctr" anchorCtr="0">
            <a:noAutofit/>
          </a:bodyPr>
          <a:lstStyle/>
          <a:p>
            <a:pPr lvl="0">
              <a:spcBef>
                <a:spcPts val="0"/>
              </a:spcBef>
              <a:buNone/>
            </a:pPr>
            <a:endParaRPr/>
          </a:p>
        </p:txBody>
      </p:sp>
      <p:sp>
        <p:nvSpPr>
          <p:cNvPr id="134" name="Shape 134"/>
          <p:cNvSpPr/>
          <p:nvPr/>
        </p:nvSpPr>
        <p:spPr>
          <a:xfrm>
            <a:off x="304800" y="0"/>
            <a:ext cx="8610599" cy="146526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1" i="1" u="sng" strike="noStrike" cap="none">
                <a:solidFill>
                  <a:schemeClr val="dk1"/>
                </a:solidFill>
                <a:latin typeface="Arial"/>
                <a:ea typeface="Arial"/>
                <a:cs typeface="Arial"/>
                <a:sym typeface="Arial"/>
              </a:rPr>
              <a:t>Водна ерозія грунтів (земель).</a:t>
            </a:r>
            <a:r>
              <a:rPr lang="en-US" sz="1800" b="1" i="0" u="none" strike="noStrike" cap="none">
                <a:solidFill>
                  <a:schemeClr val="dk1"/>
                </a:solidFill>
                <a:latin typeface="Arial"/>
                <a:ea typeface="Arial"/>
                <a:cs typeface="Arial"/>
                <a:sym typeface="Arial"/>
              </a:rPr>
              <a:t> Під водною ерозією розуміють руйнування грунтів тимчасовими водними потоками. Розрізняють такі форми водної ерозії: площинну, струменисту, яружну, берегову. Умови для прояву водної ерозії створюють природні чинники, а основною причиною  розвитку є виробнича діяльність людини.</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AEAEA"/>
        </a:solidFill>
        <a:effectLst/>
      </p:bgPr>
    </p:bg>
    <p:spTree>
      <p:nvGrpSpPr>
        <p:cNvPr id="1" name="Shape 138"/>
        <p:cNvGrpSpPr/>
        <p:nvPr/>
      </p:nvGrpSpPr>
      <p:grpSpPr>
        <a:xfrm>
          <a:off x="0" y="0"/>
          <a:ext cx="0" cy="0"/>
          <a:chOff x="0" y="0"/>
          <a:chExt cx="0" cy="0"/>
        </a:xfrm>
      </p:grpSpPr>
      <p:pic>
        <p:nvPicPr>
          <p:cNvPr id="139" name="Shape 139"/>
          <p:cNvPicPr preferRelativeResize="0"/>
          <p:nvPr/>
        </p:nvPicPr>
        <p:blipFill>
          <a:blip r:embed="rId3">
            <a:alphaModFix/>
          </a:blip>
          <a:stretch>
            <a:fillRect/>
          </a:stretch>
        </p:blipFill>
        <p:spPr>
          <a:xfrm>
            <a:off x="381000" y="228600"/>
            <a:ext cx="6324600" cy="4743450"/>
          </a:xfrm>
          <a:prstGeom prst="rect">
            <a:avLst/>
          </a:prstGeom>
          <a:noFill/>
          <a:ln>
            <a:noFill/>
          </a:ln>
        </p:spPr>
      </p:pic>
      <p:pic>
        <p:nvPicPr>
          <p:cNvPr id="140" name="Shape 140"/>
          <p:cNvPicPr preferRelativeResize="0"/>
          <p:nvPr/>
        </p:nvPicPr>
        <p:blipFill>
          <a:blip r:embed="rId4">
            <a:alphaModFix/>
          </a:blip>
          <a:stretch>
            <a:fillRect/>
          </a:stretch>
        </p:blipFill>
        <p:spPr>
          <a:xfrm>
            <a:off x="5791200" y="304800"/>
            <a:ext cx="2978149" cy="4495800"/>
          </a:xfrm>
          <a:prstGeom prst="rect">
            <a:avLst/>
          </a:prstGeom>
          <a:noFill/>
          <a:ln>
            <a:noFill/>
          </a:ln>
        </p:spPr>
      </p:pic>
      <p:sp>
        <p:nvSpPr>
          <p:cNvPr id="141" name="Shape 141"/>
          <p:cNvSpPr/>
          <p:nvPr/>
        </p:nvSpPr>
        <p:spPr>
          <a:xfrm>
            <a:off x="1219200" y="5791200"/>
            <a:ext cx="3429000" cy="396874"/>
          </a:xfrm>
          <a:prstGeom prst="rect">
            <a:avLst/>
          </a:prstGeom>
          <a:noFill/>
          <a:ln>
            <a:noFill/>
          </a:ln>
        </p:spPr>
        <p:txBody>
          <a:bodyPr lIns="91425" tIns="45700" rIns="91425" bIns="45700" anchor="t" anchorCtr="0">
            <a:noAutofit/>
          </a:bodyPr>
          <a:lstStyle/>
          <a:p>
            <a:pPr marL="0" marR="0" lvl="0" indent="0" algn="l" rtl="0">
              <a:lnSpc>
                <a:spcPct val="100000"/>
              </a:lnSpc>
              <a:spcBef>
                <a:spcPts val="1000"/>
              </a:spcBef>
              <a:spcAft>
                <a:spcPts val="0"/>
              </a:spcAft>
              <a:buClr>
                <a:schemeClr val="dk1"/>
              </a:buClr>
              <a:buSzPct val="25000"/>
              <a:buFont typeface="Arial"/>
              <a:buNone/>
            </a:pPr>
            <a:r>
              <a:rPr lang="en-US" sz="2000" b="1" i="0" u="none" strike="noStrike" cap="none">
                <a:solidFill>
                  <a:schemeClr val="dk1"/>
                </a:solidFill>
                <a:latin typeface="Arial"/>
                <a:ea typeface="Arial"/>
                <a:cs typeface="Arial"/>
                <a:sym typeface="Arial"/>
              </a:rPr>
              <a:t>Водна ерозія</a:t>
            </a:r>
          </a:p>
        </p:txBody>
      </p:sp>
      <p:pic>
        <p:nvPicPr>
          <p:cNvPr id="142" name="Shape 142"/>
          <p:cNvPicPr preferRelativeResize="0"/>
          <p:nvPr/>
        </p:nvPicPr>
        <p:blipFill>
          <a:blip r:embed="rId5">
            <a:alphaModFix/>
          </a:blip>
          <a:stretch>
            <a:fillRect/>
          </a:stretch>
        </p:blipFill>
        <p:spPr>
          <a:xfrm>
            <a:off x="685800" y="571500"/>
            <a:ext cx="7924799" cy="5943599"/>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457200" y="274637"/>
            <a:ext cx="8229600" cy="11430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3200" b="1" i="0" u="none" strike="noStrike" cap="none">
                <a:solidFill>
                  <a:schemeClr val="dk2"/>
                </a:solidFill>
                <a:latin typeface="Arial"/>
                <a:ea typeface="Arial"/>
                <a:cs typeface="Arial"/>
                <a:sym typeface="Arial"/>
              </a:rPr>
              <a:t>Шляхи вірішення глобальних екологічних проблем</a:t>
            </a:r>
          </a:p>
        </p:txBody>
      </p:sp>
      <p:sp>
        <p:nvSpPr>
          <p:cNvPr id="154" name="Shape 154"/>
          <p:cNvSpPr/>
          <p:nvPr/>
        </p:nvSpPr>
        <p:spPr>
          <a:xfrm>
            <a:off x="5181600" y="3276600"/>
            <a:ext cx="3809999" cy="1295400"/>
          </a:xfrm>
          <a:prstGeom prst="flowChartAlternateProcess">
            <a:avLst/>
          </a:prstGeom>
          <a:solidFill>
            <a:schemeClr val="accent1"/>
          </a:solidFill>
          <a:ln w="9525" cap="rnd"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обмеження споживчого </a:t>
            </a:r>
          </a:p>
          <a:p>
            <a:pPr marL="0" marR="0" lvl="0" indent="0" algn="ctr" rtl="0">
              <a:lnSpc>
                <a:spcPct val="10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відношення до природи</a:t>
            </a:r>
          </a:p>
        </p:txBody>
      </p:sp>
      <p:sp>
        <p:nvSpPr>
          <p:cNvPr id="155" name="Shape 155"/>
          <p:cNvSpPr/>
          <p:nvPr/>
        </p:nvSpPr>
        <p:spPr>
          <a:xfrm>
            <a:off x="5029200" y="1600200"/>
            <a:ext cx="3962399" cy="1219199"/>
          </a:xfrm>
          <a:prstGeom prst="flowChartAlternateProcess">
            <a:avLst/>
          </a:prstGeom>
          <a:solidFill>
            <a:schemeClr val="accent1"/>
          </a:solidFill>
          <a:ln w="9525" cap="rnd"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використання науково-технічного</a:t>
            </a:r>
          </a:p>
          <a:p>
            <a:pPr marL="0" marR="0" lvl="0" indent="0" algn="ctr" rtl="0">
              <a:lnSpc>
                <a:spcPct val="10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 прогресу для охорони</a:t>
            </a:r>
          </a:p>
          <a:p>
            <a:pPr marL="0" marR="0" lvl="0" indent="0" algn="ctr" rtl="0">
              <a:lnSpc>
                <a:spcPct val="10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 природи і забезпечення </a:t>
            </a:r>
          </a:p>
          <a:p>
            <a:pPr marL="0" marR="0" lvl="0" indent="0" algn="ctr" rtl="0">
              <a:lnSpc>
                <a:spcPct val="10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високого рівня життя</a:t>
            </a:r>
          </a:p>
        </p:txBody>
      </p:sp>
      <p:sp>
        <p:nvSpPr>
          <p:cNvPr id="156" name="Shape 156"/>
          <p:cNvSpPr/>
          <p:nvPr/>
        </p:nvSpPr>
        <p:spPr>
          <a:xfrm>
            <a:off x="381000" y="3048000"/>
            <a:ext cx="2514599" cy="533399"/>
          </a:xfrm>
          <a:prstGeom prst="flowChartAlternateProcess">
            <a:avLst/>
          </a:prstGeom>
          <a:solidFill>
            <a:schemeClr val="accent1"/>
          </a:solidFill>
          <a:ln w="9525" cap="rnd"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Екологічна культура</a:t>
            </a:r>
          </a:p>
        </p:txBody>
      </p:sp>
      <p:sp>
        <p:nvSpPr>
          <p:cNvPr id="157" name="Shape 157"/>
          <p:cNvSpPr/>
          <p:nvPr/>
        </p:nvSpPr>
        <p:spPr>
          <a:xfrm>
            <a:off x="1143000" y="3962400"/>
            <a:ext cx="2743199" cy="685799"/>
          </a:xfrm>
          <a:prstGeom prst="flowChartAlternateProcess">
            <a:avLst/>
          </a:prstGeom>
          <a:solidFill>
            <a:schemeClr val="accent1"/>
          </a:solidFill>
          <a:ln w="9525" cap="rnd"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витрати на рішення </a:t>
            </a:r>
          </a:p>
          <a:p>
            <a:pPr marL="0" marR="0" lvl="0" indent="0" algn="ctr" rtl="0">
              <a:lnSpc>
                <a:spcPct val="10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екологічних проблем</a:t>
            </a:r>
          </a:p>
        </p:txBody>
      </p:sp>
      <p:sp>
        <p:nvSpPr>
          <p:cNvPr id="158" name="Shape 158"/>
          <p:cNvSpPr/>
          <p:nvPr/>
        </p:nvSpPr>
        <p:spPr>
          <a:xfrm>
            <a:off x="228600" y="1676400"/>
            <a:ext cx="3809999" cy="914400"/>
          </a:xfrm>
          <a:prstGeom prst="flowChartAlternateProcess">
            <a:avLst/>
          </a:prstGeom>
          <a:solidFill>
            <a:schemeClr val="accent1"/>
          </a:solidFill>
          <a:ln w="9525" cap="rnd"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енергетичне забезпечення </a:t>
            </a:r>
          </a:p>
          <a:p>
            <a:pPr marL="0" marR="0" lvl="0" indent="0" algn="ctr" rtl="0">
              <a:lnSpc>
                <a:spcPct val="10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високого рівня життя і</a:t>
            </a:r>
          </a:p>
          <a:p>
            <a:pPr marL="0" marR="0" lvl="0" indent="0" algn="ctr" rtl="0">
              <a:lnSpc>
                <a:spcPct val="10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 охорони довкілля</a:t>
            </a:r>
          </a:p>
        </p:txBody>
      </p:sp>
      <p:sp>
        <p:nvSpPr>
          <p:cNvPr id="159" name="Shape 159"/>
          <p:cNvSpPr/>
          <p:nvPr/>
        </p:nvSpPr>
        <p:spPr>
          <a:xfrm>
            <a:off x="1143000" y="5105400"/>
            <a:ext cx="6324600" cy="990599"/>
          </a:xfrm>
          <a:prstGeom prst="flowChartAlternateProcess">
            <a:avLst/>
          </a:prstGeom>
          <a:solidFill>
            <a:schemeClr val="accent1"/>
          </a:solidFill>
          <a:ln w="9525" cap="rnd"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800" b="1" i="0" u="sng" strike="noStrike" cap="none">
                <a:solidFill>
                  <a:schemeClr val="dk1"/>
                </a:solidFill>
                <a:latin typeface="Arial"/>
                <a:ea typeface="Arial"/>
                <a:cs typeface="Arial"/>
                <a:sym typeface="Arial"/>
              </a:rPr>
              <a:t>Результат:</a:t>
            </a:r>
          </a:p>
          <a:p>
            <a:pPr marL="0" marR="0" lvl="0" indent="0" algn="ctr" rtl="0">
              <a:lnSpc>
                <a:spcPct val="100000"/>
              </a:lnSpc>
              <a:spcBef>
                <a:spcPts val="0"/>
              </a:spcBef>
              <a:spcAft>
                <a:spcPts val="0"/>
              </a:spcAft>
              <a:buClr>
                <a:schemeClr val="dk1"/>
              </a:buClr>
              <a:buSzPct val="61111"/>
              <a:buFont typeface="Arial"/>
              <a:buChar char="●"/>
            </a:pPr>
            <a:r>
              <a:rPr lang="en-US" sz="1800" b="1" i="0" u="none" strike="noStrike" cap="none">
                <a:solidFill>
                  <a:schemeClr val="dk1"/>
                </a:solidFill>
                <a:latin typeface="Arial"/>
                <a:ea typeface="Arial"/>
                <a:cs typeface="Arial"/>
                <a:sym typeface="Arial"/>
              </a:rPr>
              <a:t>Високий рівень життя</a:t>
            </a:r>
          </a:p>
          <a:p>
            <a:pPr marL="0" marR="0" lvl="0" indent="0" algn="ctr" rtl="0">
              <a:lnSpc>
                <a:spcPct val="100000"/>
              </a:lnSpc>
              <a:spcBef>
                <a:spcPts val="0"/>
              </a:spcBef>
              <a:spcAft>
                <a:spcPts val="0"/>
              </a:spcAft>
              <a:buClr>
                <a:schemeClr val="dk1"/>
              </a:buClr>
              <a:buSzPct val="61111"/>
              <a:buFont typeface="Arial"/>
              <a:buChar char="●"/>
            </a:pPr>
            <a:r>
              <a:rPr lang="en-US" sz="1800" b="1" i="0" u="none" strike="noStrike" cap="none">
                <a:solidFill>
                  <a:schemeClr val="dk1"/>
                </a:solidFill>
                <a:latin typeface="Arial"/>
                <a:ea typeface="Arial"/>
                <a:cs typeface="Arial"/>
                <a:sym typeface="Arial"/>
              </a:rPr>
              <a:t> Збереження планети,клімату,біосфери.</a:t>
            </a:r>
          </a:p>
        </p:txBody>
      </p:sp>
      <p:cxnSp>
        <p:nvCxnSpPr>
          <p:cNvPr id="160" name="Shape 160"/>
          <p:cNvCxnSpPr/>
          <p:nvPr/>
        </p:nvCxnSpPr>
        <p:spPr>
          <a:xfrm rot="10800000">
            <a:off x="4191000" y="2286000"/>
            <a:ext cx="685799" cy="0"/>
          </a:xfrm>
          <a:prstGeom prst="straightConnector1">
            <a:avLst/>
          </a:prstGeom>
          <a:noFill/>
          <a:ln w="57150" cap="rnd" cmpd="sng">
            <a:solidFill>
              <a:schemeClr val="dk1"/>
            </a:solidFill>
            <a:prstDash val="solid"/>
            <a:miter/>
            <a:headEnd type="none" w="med" len="med"/>
            <a:tailEnd type="triangle" w="lg" len="lg"/>
          </a:ln>
        </p:spPr>
      </p:cxnSp>
      <p:cxnSp>
        <p:nvCxnSpPr>
          <p:cNvPr id="161" name="Shape 161"/>
          <p:cNvCxnSpPr/>
          <p:nvPr/>
        </p:nvCxnSpPr>
        <p:spPr>
          <a:xfrm flipH="1">
            <a:off x="4114800" y="4038600"/>
            <a:ext cx="838199" cy="228600"/>
          </a:xfrm>
          <a:prstGeom prst="straightConnector1">
            <a:avLst/>
          </a:prstGeom>
          <a:noFill/>
          <a:ln w="57150" cap="rnd" cmpd="sng">
            <a:solidFill>
              <a:schemeClr val="dk1"/>
            </a:solidFill>
            <a:prstDash val="solid"/>
            <a:miter/>
            <a:headEnd type="none" w="med" len="med"/>
            <a:tailEnd type="triangle" w="lg" len="lg"/>
          </a:ln>
        </p:spPr>
      </p:cxnSp>
      <p:cxnSp>
        <p:nvCxnSpPr>
          <p:cNvPr id="162" name="Shape 162"/>
          <p:cNvCxnSpPr/>
          <p:nvPr/>
        </p:nvCxnSpPr>
        <p:spPr>
          <a:xfrm flipH="1">
            <a:off x="3200400" y="2590800"/>
            <a:ext cx="1676399" cy="685799"/>
          </a:xfrm>
          <a:prstGeom prst="straightConnector1">
            <a:avLst/>
          </a:prstGeom>
          <a:noFill/>
          <a:ln w="57150" cap="rnd" cmpd="sng">
            <a:solidFill>
              <a:schemeClr val="dk1"/>
            </a:solidFill>
            <a:prstDash val="solid"/>
            <a:miter/>
            <a:headEnd type="none" w="med" len="med"/>
            <a:tailEnd type="triangle" w="lg" len="lg"/>
          </a:ln>
        </p:spPr>
      </p:cxnSp>
      <p:cxnSp>
        <p:nvCxnSpPr>
          <p:cNvPr id="163" name="Shape 163"/>
          <p:cNvCxnSpPr/>
          <p:nvPr/>
        </p:nvCxnSpPr>
        <p:spPr>
          <a:xfrm rot="10800000">
            <a:off x="3200399" y="3505199"/>
            <a:ext cx="1828800" cy="228600"/>
          </a:xfrm>
          <a:prstGeom prst="straightConnector1">
            <a:avLst/>
          </a:prstGeom>
          <a:noFill/>
          <a:ln w="57150" cap="rnd" cmpd="sng">
            <a:solidFill>
              <a:schemeClr val="dk1"/>
            </a:solidFill>
            <a:prstDash val="solid"/>
            <a:miter/>
            <a:headEnd type="none" w="med" len="med"/>
            <a:tailEnd type="triangle" w="lg" len="lg"/>
          </a:ln>
        </p:spPr>
      </p:cxnSp>
      <p:cxnSp>
        <p:nvCxnSpPr>
          <p:cNvPr id="164" name="Shape 164"/>
          <p:cNvCxnSpPr/>
          <p:nvPr/>
        </p:nvCxnSpPr>
        <p:spPr>
          <a:xfrm>
            <a:off x="685800" y="2667000"/>
            <a:ext cx="228600" cy="304799"/>
          </a:xfrm>
          <a:prstGeom prst="straightConnector1">
            <a:avLst/>
          </a:prstGeom>
          <a:noFill/>
          <a:ln w="57150" cap="rnd" cmpd="sng">
            <a:solidFill>
              <a:schemeClr val="dk1"/>
            </a:solidFill>
            <a:prstDash val="solid"/>
            <a:miter/>
            <a:headEnd type="none" w="med" len="med"/>
            <a:tailEnd type="triangle" w="lg" len="lg"/>
          </a:ln>
        </p:spPr>
      </p:cxnSp>
      <p:cxnSp>
        <p:nvCxnSpPr>
          <p:cNvPr id="165" name="Shape 165"/>
          <p:cNvCxnSpPr/>
          <p:nvPr/>
        </p:nvCxnSpPr>
        <p:spPr>
          <a:xfrm>
            <a:off x="1295400" y="3657600"/>
            <a:ext cx="228600" cy="228600"/>
          </a:xfrm>
          <a:prstGeom prst="straightConnector1">
            <a:avLst/>
          </a:prstGeom>
          <a:noFill/>
          <a:ln w="57150" cap="rnd" cmpd="sng">
            <a:solidFill>
              <a:schemeClr val="dk1"/>
            </a:solidFill>
            <a:prstDash val="solid"/>
            <a:miter/>
            <a:headEnd type="none" w="med" len="med"/>
            <a:tailEnd type="triangle" w="lg" len="lg"/>
          </a:ln>
        </p:spPr>
      </p:cxnSp>
      <p:cxnSp>
        <p:nvCxnSpPr>
          <p:cNvPr id="166" name="Shape 166"/>
          <p:cNvCxnSpPr/>
          <p:nvPr/>
        </p:nvCxnSpPr>
        <p:spPr>
          <a:xfrm>
            <a:off x="1981200" y="4800600"/>
            <a:ext cx="228600" cy="228600"/>
          </a:xfrm>
          <a:prstGeom prst="straightConnector1">
            <a:avLst/>
          </a:prstGeom>
          <a:noFill/>
          <a:ln w="57150" cap="rnd" cmpd="sng">
            <a:solidFill>
              <a:schemeClr val="dk1"/>
            </a:solidFill>
            <a:prstDash val="solid"/>
            <a:miter/>
            <a:headEnd type="none" w="med" len="med"/>
            <a:tailEnd type="triangle" w="lg" len="lg"/>
          </a:ln>
        </p:spPr>
      </p:cxn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152400" y="0"/>
            <a:ext cx="3657600" cy="9144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2"/>
              </a:buClr>
              <a:buSzPct val="25000"/>
              <a:buFont typeface="Arial"/>
              <a:buNone/>
            </a:pPr>
            <a:r>
              <a:rPr lang="en-US"/>
              <a:t/>
            </a:r>
            <a:br>
              <a:rPr lang="en-US"/>
            </a:br>
            <a:r>
              <a:rPr lang="en-US" sz="4000" b="1" i="0" u="none" strike="noStrike" cap="none">
                <a:solidFill>
                  <a:schemeClr val="lt1"/>
                </a:solidFill>
                <a:latin typeface="Arial"/>
                <a:ea typeface="Arial"/>
                <a:cs typeface="Arial"/>
                <a:sym typeface="Arial"/>
              </a:rPr>
              <a:t>Запитання:</a:t>
            </a:r>
          </a:p>
        </p:txBody>
      </p:sp>
      <p:sp>
        <p:nvSpPr>
          <p:cNvPr id="178" name="Shape 178"/>
          <p:cNvSpPr/>
          <p:nvPr/>
        </p:nvSpPr>
        <p:spPr>
          <a:xfrm>
            <a:off x="228600" y="1219200"/>
            <a:ext cx="5029199" cy="5865811"/>
          </a:xfrm>
          <a:prstGeom prst="rect">
            <a:avLst/>
          </a:prstGeom>
          <a:noFill/>
          <a:ln>
            <a:noFill/>
          </a:ln>
        </p:spPr>
        <p:txBody>
          <a:bodyPr lIns="91425" tIns="45700" rIns="91425" bIns="45700" anchor="t" anchorCtr="0">
            <a:noAutofit/>
          </a:bodyPr>
          <a:lstStyle/>
          <a:p>
            <a:pPr marL="0" marR="0" lvl="0" indent="342900" algn="l" rtl="0">
              <a:lnSpc>
                <a:spcPct val="100000"/>
              </a:lnSpc>
              <a:spcBef>
                <a:spcPts val="900"/>
              </a:spcBef>
              <a:spcAft>
                <a:spcPts val="0"/>
              </a:spcAft>
              <a:buClr>
                <a:schemeClr val="dk1"/>
              </a:buClr>
              <a:buSzPct val="61111"/>
              <a:buFont typeface="Arial"/>
              <a:buChar char="●"/>
            </a:pPr>
            <a:r>
              <a:rPr lang="en-US" sz="1800" b="0" i="0" u="none" strike="noStrike" cap="none">
                <a:solidFill>
                  <a:schemeClr val="lt1"/>
                </a:solidFill>
                <a:latin typeface="Arial"/>
                <a:ea typeface="Arial"/>
                <a:cs typeface="Arial"/>
                <a:sym typeface="Arial"/>
              </a:rPr>
              <a:t>Що таке деградація природи?</a:t>
            </a:r>
          </a:p>
          <a:p>
            <a:pPr marL="0" marR="0" lvl="0" indent="342900" algn="l" rtl="0">
              <a:lnSpc>
                <a:spcPct val="100000"/>
              </a:lnSpc>
              <a:spcBef>
                <a:spcPts val="900"/>
              </a:spcBef>
              <a:spcAft>
                <a:spcPts val="0"/>
              </a:spcAft>
              <a:buClr>
                <a:schemeClr val="dk1"/>
              </a:buClr>
              <a:buSzPct val="61111"/>
              <a:buFont typeface="Arial"/>
              <a:buChar char="●"/>
            </a:pPr>
            <a:r>
              <a:rPr lang="en-US" sz="1800" b="0" i="0" u="none" strike="noStrike" cap="none">
                <a:solidFill>
                  <a:schemeClr val="lt1"/>
                </a:solidFill>
                <a:latin typeface="Arial"/>
                <a:ea typeface="Arial"/>
                <a:cs typeface="Arial"/>
                <a:sym typeface="Arial"/>
              </a:rPr>
              <a:t>З якого століття особливо почали зростати  застереження про деградацію природи в масштабах планети?</a:t>
            </a:r>
          </a:p>
          <a:p>
            <a:pPr marL="0" marR="0" lvl="0" indent="342900" algn="l" rtl="0">
              <a:lnSpc>
                <a:spcPct val="100000"/>
              </a:lnSpc>
              <a:spcBef>
                <a:spcPts val="900"/>
              </a:spcBef>
              <a:spcAft>
                <a:spcPts val="0"/>
              </a:spcAft>
              <a:buClr>
                <a:schemeClr val="dk1"/>
              </a:buClr>
              <a:buSzPct val="61111"/>
              <a:buFont typeface="Arial"/>
              <a:buChar char="●"/>
            </a:pPr>
            <a:r>
              <a:rPr lang="en-US" sz="1800" b="0" i="0" u="none" strike="noStrike" cap="none">
                <a:solidFill>
                  <a:schemeClr val="lt1"/>
                </a:solidFill>
                <a:latin typeface="Arial"/>
                <a:ea typeface="Arial"/>
                <a:cs typeface="Arial"/>
                <a:sym typeface="Arial"/>
              </a:rPr>
              <a:t>Які два типи прояву глобальної деградації ви знаєте?</a:t>
            </a:r>
          </a:p>
          <a:p>
            <a:pPr marL="0" marR="0" lvl="0" indent="342900" algn="l" rtl="0">
              <a:lnSpc>
                <a:spcPct val="100000"/>
              </a:lnSpc>
              <a:spcBef>
                <a:spcPts val="900"/>
              </a:spcBef>
              <a:spcAft>
                <a:spcPts val="0"/>
              </a:spcAft>
              <a:buClr>
                <a:schemeClr val="dk1"/>
              </a:buClr>
              <a:buSzPct val="61111"/>
              <a:buFont typeface="Arial"/>
              <a:buChar char="●"/>
            </a:pPr>
            <a:r>
              <a:rPr lang="en-US" sz="1800" b="0" i="0" u="none" strike="noStrike" cap="none">
                <a:solidFill>
                  <a:schemeClr val="lt1"/>
                </a:solidFill>
                <a:latin typeface="Arial"/>
                <a:ea typeface="Arial"/>
                <a:cs typeface="Arial"/>
                <a:sym typeface="Arial"/>
              </a:rPr>
              <a:t>Що називають надзвичайними  екологічними ситуаціями?</a:t>
            </a:r>
          </a:p>
          <a:p>
            <a:pPr marL="0" marR="0" lvl="0" indent="342900" algn="l" rtl="0">
              <a:lnSpc>
                <a:spcPct val="100000"/>
              </a:lnSpc>
              <a:spcBef>
                <a:spcPts val="900"/>
              </a:spcBef>
              <a:spcAft>
                <a:spcPts val="0"/>
              </a:spcAft>
              <a:buClr>
                <a:schemeClr val="dk1"/>
              </a:buClr>
              <a:buSzPct val="61111"/>
              <a:buFont typeface="Arial"/>
              <a:buChar char="●"/>
            </a:pPr>
            <a:r>
              <a:rPr lang="en-US" sz="1800" b="0" i="0" u="none" strike="noStrike" cap="none">
                <a:solidFill>
                  <a:schemeClr val="lt1"/>
                </a:solidFill>
                <a:latin typeface="Arial"/>
                <a:ea typeface="Arial"/>
                <a:cs typeface="Arial"/>
                <a:sym typeface="Arial"/>
              </a:rPr>
              <a:t>До яких негативних наслідків призводить деградація навколишнього середовища?</a:t>
            </a:r>
          </a:p>
          <a:p>
            <a:pPr marL="0" marR="0" lvl="0" indent="342900" algn="l" rtl="0">
              <a:lnSpc>
                <a:spcPct val="100000"/>
              </a:lnSpc>
              <a:spcBef>
                <a:spcPts val="900"/>
              </a:spcBef>
              <a:spcAft>
                <a:spcPts val="0"/>
              </a:spcAft>
              <a:buClr>
                <a:schemeClr val="dk1"/>
              </a:buClr>
              <a:buSzPct val="61111"/>
              <a:buFont typeface="Arial"/>
              <a:buChar char="●"/>
            </a:pPr>
            <a:r>
              <a:rPr lang="en-US" sz="1800" b="0" i="0" u="none" strike="noStrike" cap="none">
                <a:solidFill>
                  <a:schemeClr val="lt1"/>
                </a:solidFill>
                <a:latin typeface="Arial"/>
                <a:ea typeface="Arial"/>
                <a:cs typeface="Arial"/>
                <a:sym typeface="Arial"/>
              </a:rPr>
              <a:t>Що таке ерозія ґрунтів(водна,вітрова)?Які види ерозії існують?</a:t>
            </a:r>
          </a:p>
          <a:p>
            <a:pPr marL="0" marR="0" lvl="0" indent="342900" algn="l" rtl="0">
              <a:lnSpc>
                <a:spcPct val="100000"/>
              </a:lnSpc>
              <a:spcBef>
                <a:spcPts val="900"/>
              </a:spcBef>
              <a:spcAft>
                <a:spcPts val="0"/>
              </a:spcAft>
              <a:buClr>
                <a:schemeClr val="dk1"/>
              </a:buClr>
              <a:buSzPct val="61111"/>
              <a:buFont typeface="Arial"/>
              <a:buChar char="●"/>
            </a:pPr>
            <a:r>
              <a:rPr lang="en-US" sz="1800" b="0" i="0" u="none" strike="noStrike" cap="none">
                <a:solidFill>
                  <a:schemeClr val="lt1"/>
                </a:solidFill>
                <a:latin typeface="Arial"/>
                <a:ea typeface="Arial"/>
                <a:cs typeface="Arial"/>
                <a:sym typeface="Arial"/>
              </a:rPr>
              <a:t>За інтенсивністю ерозії бувають..?</a:t>
            </a:r>
          </a:p>
          <a:p>
            <a:pPr marL="0" marR="0" lvl="0" indent="342900" algn="l" rtl="0">
              <a:lnSpc>
                <a:spcPct val="100000"/>
              </a:lnSpc>
              <a:spcBef>
                <a:spcPts val="900"/>
              </a:spcBef>
              <a:spcAft>
                <a:spcPts val="0"/>
              </a:spcAft>
              <a:buClr>
                <a:schemeClr val="dk1"/>
              </a:buClr>
              <a:buSzPct val="61111"/>
              <a:buFont typeface="Arial"/>
              <a:buChar char="●"/>
            </a:pPr>
            <a:r>
              <a:rPr lang="en-US" sz="1800" b="0" i="0" u="none" strike="noStrike" cap="none">
                <a:solidFill>
                  <a:schemeClr val="lt1"/>
                </a:solidFill>
                <a:latin typeface="Arial"/>
                <a:ea typeface="Arial"/>
                <a:cs typeface="Arial"/>
                <a:sym typeface="Arial"/>
              </a:rPr>
              <a:t>Назвіть форми водної ерозії. Яка з них завдає найбільшої шкоди сільському господарству?</a:t>
            </a:r>
          </a:p>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2"/>
        <p:cNvGrpSpPr/>
        <p:nvPr/>
      </p:nvGrpSpPr>
      <p:grpSpPr>
        <a:xfrm>
          <a:off x="0" y="0"/>
          <a:ext cx="0" cy="0"/>
          <a:chOff x="0" y="0"/>
          <a:chExt cx="0" cy="0"/>
        </a:xfrm>
      </p:grpSpPr>
      <p:sp>
        <p:nvSpPr>
          <p:cNvPr id="33" name="Shape 33"/>
          <p:cNvSpPr/>
          <p:nvPr/>
        </p:nvSpPr>
        <p:spPr>
          <a:xfrm>
            <a:off x="304800" y="3505200"/>
            <a:ext cx="7772400" cy="2590800"/>
          </a:xfrm>
          <a:prstGeom prst="rect">
            <a:avLst/>
          </a:prstGeom>
          <a:solidFill>
            <a:schemeClr val="lt1">
              <a:alpha val="31372"/>
            </a:schemeClr>
          </a:solidFill>
          <a:ln w="28575" cap="rnd"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2800" b="1" i="0" u="sng" strike="noStrike" cap="none">
                <a:solidFill>
                  <a:schemeClr val="dk1"/>
                </a:solidFill>
                <a:latin typeface="Arial"/>
                <a:ea typeface="Arial"/>
                <a:cs typeface="Arial"/>
                <a:sym typeface="Arial"/>
              </a:rPr>
              <a:t>Деградація природи</a:t>
            </a:r>
            <a:r>
              <a:rPr lang="en-US" sz="1800" b="0" i="0" u="none" strike="noStrike" cap="none">
                <a:solidFill>
                  <a:schemeClr val="dk1"/>
                </a:solidFill>
                <a:latin typeface="Arial"/>
                <a:ea typeface="Arial"/>
                <a:cs typeface="Arial"/>
                <a:sym typeface="Arial"/>
              </a:rPr>
              <a:t> — </a:t>
            </a:r>
            <a:r>
              <a:rPr lang="en-US" sz="1800" b="1" i="0" u="none" strike="noStrike" cap="none">
                <a:solidFill>
                  <a:schemeClr val="dk1"/>
                </a:solidFill>
                <a:latin typeface="Arial"/>
                <a:ea typeface="Arial"/>
                <a:cs typeface="Arial"/>
                <a:sym typeface="Arial"/>
              </a:rPr>
              <a:t>це процес порушення </a:t>
            </a:r>
          </a:p>
          <a:p>
            <a:pPr marL="0" marR="0" lvl="0" indent="0" algn="ctr" rtl="0">
              <a:lnSpc>
                <a:spcPct val="10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екологчної рівноваги, який спричиняється</a:t>
            </a:r>
          </a:p>
          <a:p>
            <a:pPr marL="0" marR="0" lvl="0" indent="0" algn="ctr" rtl="0">
              <a:lnSpc>
                <a:spcPct val="10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 природними чи антропогенними факторами i призводить </a:t>
            </a:r>
          </a:p>
          <a:p>
            <a:pPr marL="0" marR="0" lvl="0" indent="0" algn="ctr" rtl="0">
              <a:lnSpc>
                <a:spcPct val="10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до руйнації навколишнього середовища.</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7"/>
        <p:cNvGrpSpPr/>
        <p:nvPr/>
      </p:nvGrpSpPr>
      <p:grpSpPr>
        <a:xfrm>
          <a:off x="0" y="0"/>
          <a:ext cx="0" cy="0"/>
          <a:chOff x="0" y="0"/>
          <a:chExt cx="0" cy="0"/>
        </a:xfrm>
      </p:grpSpPr>
      <p:sp>
        <p:nvSpPr>
          <p:cNvPr id="38" name="Shape 38"/>
          <p:cNvSpPr/>
          <p:nvPr/>
        </p:nvSpPr>
        <p:spPr>
          <a:xfrm>
            <a:off x="304800" y="3352800"/>
            <a:ext cx="8458200" cy="3048000"/>
          </a:xfrm>
          <a:prstGeom prst="rect">
            <a:avLst/>
          </a:prstGeom>
          <a:solidFill>
            <a:srgbClr val="FFFF99">
              <a:alpha val="45098"/>
            </a:srgbClr>
          </a:solidFill>
          <a:ln w="9525" cap="rnd" cmpd="sng">
            <a:solidFill>
              <a:schemeClr val="dk1"/>
            </a:solidFill>
            <a:prstDash val="solid"/>
            <a:miter/>
            <a:headEnd type="none" w="med" len="med"/>
            <a:tailEnd type="none" w="med" len="med"/>
          </a:ln>
        </p:spPr>
        <p:txBody>
          <a:bodyPr lIns="91425" tIns="45700" rIns="91425" bIns="45700" anchor="ctr" anchorCtr="0">
            <a:noAutofit/>
          </a:bodyPr>
          <a:lstStyle/>
          <a:p>
            <a:pPr lvl="0">
              <a:spcBef>
                <a:spcPts val="0"/>
              </a:spcBef>
              <a:buNone/>
            </a:pPr>
            <a:endParaRPr/>
          </a:p>
        </p:txBody>
      </p:sp>
      <p:sp>
        <p:nvSpPr>
          <p:cNvPr id="39" name="Shape 39"/>
          <p:cNvSpPr/>
          <p:nvPr/>
        </p:nvSpPr>
        <p:spPr>
          <a:xfrm>
            <a:off x="609600" y="3733800"/>
            <a:ext cx="7848599" cy="2289174"/>
          </a:xfrm>
          <a:prstGeom prst="rect">
            <a:avLst/>
          </a:prstGeom>
          <a:noFill/>
          <a:ln>
            <a:noFill/>
          </a:ln>
        </p:spPr>
        <p:txBody>
          <a:bodyPr lIns="91425" tIns="45700" rIns="91425" bIns="45700" anchor="t" anchorCtr="0">
            <a:noAutofit/>
          </a:bodyPr>
          <a:lstStyle/>
          <a:p>
            <a:pPr marL="0" marR="0" lvl="0" indent="0" algn="l" rtl="0">
              <a:lnSpc>
                <a:spcPct val="100000"/>
              </a:lnSpc>
              <a:spcBef>
                <a:spcPts val="900"/>
              </a:spcBef>
              <a:spcAft>
                <a:spcPts val="0"/>
              </a:spcAft>
              <a:buClr>
                <a:schemeClr val="dk1"/>
              </a:buClr>
              <a:buSzPct val="61111"/>
              <a:buFont typeface="Arial"/>
              <a:buChar char="●"/>
            </a:pPr>
            <a:r>
              <a:rPr lang="en-US" sz="1800" b="0" i="0" u="none" strike="noStrike" cap="none">
                <a:solidFill>
                  <a:schemeClr val="dk1"/>
                </a:solidFill>
                <a:latin typeface="Arial"/>
                <a:ea typeface="Arial"/>
                <a:cs typeface="Arial"/>
                <a:sym typeface="Arial"/>
              </a:rPr>
              <a:t> </a:t>
            </a:r>
            <a:r>
              <a:rPr lang="en-US" sz="1800" b="1" i="0" u="none" strike="noStrike" cap="none">
                <a:solidFill>
                  <a:schemeClr val="dk1"/>
                </a:solidFill>
                <a:latin typeface="Arial"/>
                <a:ea typeface="Arial"/>
                <a:cs typeface="Arial"/>
                <a:sym typeface="Arial"/>
              </a:rPr>
              <a:t>Особливо численними стали застереження про деградацію природи планети у другій половині XX століття, коли окремі локальні eкoлoгiчнi лиха почали переростати в глобальну екологічну кризу. Понад чверть століття тому, 1972 року, Римський клуб опублікував тривожний прогноз розвитку людської цивілізації  «Межі зростання», виконаний групою фахівців під керівництвом Д. Медоуза, який передрікав небезпечну деградацію природного середовища. </a:t>
            </a:r>
          </a:p>
        </p:txBody>
      </p:sp>
      <p:sp>
        <p:nvSpPr>
          <p:cNvPr id="40" name="Shape 40"/>
          <p:cNvSpPr/>
          <p:nvPr/>
        </p:nvSpPr>
        <p:spPr>
          <a:xfrm>
            <a:off x="228600" y="381000"/>
            <a:ext cx="8763000" cy="2743199"/>
          </a:xfrm>
          <a:prstGeom prst="rect">
            <a:avLst/>
          </a:prstGeom>
          <a:solidFill>
            <a:srgbClr val="FFFF99">
              <a:alpha val="43529"/>
            </a:srgbClr>
          </a:solidFill>
          <a:ln w="9525" cap="rnd" cmpd="sng">
            <a:solidFill>
              <a:schemeClr val="dk1"/>
            </a:solidFill>
            <a:prstDash val="solid"/>
            <a:miter/>
            <a:headEnd type="none" w="med" len="med"/>
            <a:tailEnd type="none" w="med" len="med"/>
          </a:ln>
        </p:spPr>
        <p:txBody>
          <a:bodyPr lIns="91425" tIns="45700" rIns="91425" bIns="45700" anchor="ctr" anchorCtr="0">
            <a:noAutofit/>
          </a:bodyPr>
          <a:lstStyle/>
          <a:p>
            <a:pPr lvl="0">
              <a:spcBef>
                <a:spcPts val="0"/>
              </a:spcBef>
              <a:buNone/>
            </a:pPr>
            <a:endParaRPr/>
          </a:p>
        </p:txBody>
      </p:sp>
      <p:sp>
        <p:nvSpPr>
          <p:cNvPr id="41" name="Shape 41"/>
          <p:cNvSpPr/>
          <p:nvPr/>
        </p:nvSpPr>
        <p:spPr>
          <a:xfrm>
            <a:off x="304800" y="685800"/>
            <a:ext cx="8534399" cy="2289174"/>
          </a:xfrm>
          <a:prstGeom prst="rect">
            <a:avLst/>
          </a:prstGeom>
          <a:noFill/>
          <a:ln>
            <a:noFill/>
          </a:ln>
        </p:spPr>
        <p:txBody>
          <a:bodyPr lIns="91425" tIns="45700" rIns="91425" bIns="45700" anchor="t" anchorCtr="0">
            <a:noAutofit/>
          </a:bodyPr>
          <a:lstStyle/>
          <a:p>
            <a:pPr marL="0" marR="0" lvl="0" indent="0" algn="l" rtl="0">
              <a:lnSpc>
                <a:spcPct val="100000"/>
              </a:lnSpc>
              <a:spcBef>
                <a:spcPts val="900"/>
              </a:spcBef>
              <a:spcAft>
                <a:spcPts val="0"/>
              </a:spcAft>
              <a:buClr>
                <a:schemeClr val="dk1"/>
              </a:buClr>
              <a:buSzPct val="61111"/>
              <a:buFont typeface="Arial"/>
              <a:buChar char="●"/>
            </a:pPr>
            <a:r>
              <a:rPr lang="en-US" sz="1800" b="1" i="0" u="none" strike="noStrike" cap="none">
                <a:solidFill>
                  <a:schemeClr val="dk1"/>
                </a:solidFill>
                <a:latin typeface="Arial"/>
                <a:ea typeface="Arial"/>
                <a:cs typeface="Arial"/>
                <a:sym typeface="Arial"/>
              </a:rPr>
              <a:t> Упродовж багатьох років багатства надр, ресурси біосфери споживались i витрачались у максимально можливих обсягах. Людство вступило у XX століття під гаслом: </a:t>
            </a:r>
            <a:r>
              <a:rPr lang="en-US" sz="1800" b="1" i="0" u="sng" strike="noStrike" cap="none">
                <a:solidFill>
                  <a:schemeClr val="dk1"/>
                </a:solidFill>
                <a:latin typeface="Arial"/>
                <a:ea typeface="Arial"/>
                <a:cs typeface="Arial"/>
                <a:sym typeface="Arial"/>
              </a:rPr>
              <a:t>природа не храм, а майстерня.</a:t>
            </a:r>
            <a:r>
              <a:rPr lang="en-US" sz="1800" b="1" i="0" u="none" strike="noStrike" cap="none">
                <a:solidFill>
                  <a:schemeClr val="dk1"/>
                </a:solidFill>
                <a:latin typeface="Arial"/>
                <a:ea typeface="Arial"/>
                <a:cs typeface="Arial"/>
                <a:sym typeface="Arial"/>
              </a:rPr>
              <a:t> Такий хід не міг не завершитися глобальною деградацією природного середовища земної кулі. Найчіткіше вона почала проступати як явище, що охопило всю планету, з початку 1970-х років. Розвиток деградаційних npoцесів на планеті передрікався давно (I століття до н. е. — Цицерон, X ст. — Ібн Сіна). </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5"/>
        <p:cNvGrpSpPr/>
        <p:nvPr/>
      </p:nvGrpSpPr>
      <p:grpSpPr>
        <a:xfrm>
          <a:off x="0" y="0"/>
          <a:ext cx="0" cy="0"/>
          <a:chOff x="0" y="0"/>
          <a:chExt cx="0" cy="0"/>
        </a:xfrm>
      </p:grpSpPr>
      <p:sp>
        <p:nvSpPr>
          <p:cNvPr id="46" name="Shape 46"/>
          <p:cNvSpPr/>
          <p:nvPr/>
        </p:nvSpPr>
        <p:spPr>
          <a:xfrm>
            <a:off x="2362200" y="304800"/>
            <a:ext cx="6476999" cy="2666999"/>
          </a:xfrm>
          <a:prstGeom prst="rect">
            <a:avLst/>
          </a:prstGeom>
          <a:solidFill>
            <a:schemeClr val="lt1">
              <a:alpha val="50980"/>
            </a:schemeClr>
          </a:solidFill>
          <a:ln w="9525" cap="rnd"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61111"/>
              <a:buFont typeface="Arial"/>
              <a:buChar char="●"/>
            </a:pPr>
            <a:r>
              <a:rPr lang="en-US" sz="1800" b="0" i="0" u="none" strike="noStrike" cap="none">
                <a:solidFill>
                  <a:schemeClr val="dk1"/>
                </a:solidFill>
                <a:latin typeface="Arial"/>
                <a:ea typeface="Arial"/>
                <a:cs typeface="Arial"/>
                <a:sym typeface="Arial"/>
              </a:rPr>
              <a:t> </a:t>
            </a:r>
            <a:r>
              <a:rPr lang="en-US" sz="1800" b="1" i="0" u="none" strike="noStrike" cap="none">
                <a:solidFill>
                  <a:schemeClr val="dk1"/>
                </a:solidFill>
                <a:latin typeface="Arial"/>
                <a:ea typeface="Arial"/>
                <a:cs typeface="Arial"/>
                <a:sym typeface="Arial"/>
              </a:rPr>
              <a:t>У другій пoлoвинi XX століття чимало наших</a:t>
            </a:r>
          </a:p>
          <a:p>
            <a:pPr marL="0" marR="0" lvl="0" indent="0" algn="ctr" rtl="0">
              <a:lnSpc>
                <a:spcPct val="10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 відомих учених висловлювали стурбованість </a:t>
            </a:r>
          </a:p>
          <a:p>
            <a:pPr marL="0" marR="0" lvl="0" indent="0" algn="ctr" rtl="0">
              <a:lnSpc>
                <a:spcPct val="10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iз приводу зростаючої загрози людству з </a:t>
            </a:r>
          </a:p>
          <a:p>
            <a:pPr marL="0" marR="0" lvl="0" indent="0" algn="ctr" rtl="0">
              <a:lnSpc>
                <a:spcPct val="10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боку наслідків стихійного науково-технічного</a:t>
            </a:r>
          </a:p>
          <a:p>
            <a:pPr marL="0" marR="0" lvl="0" indent="0" algn="ctr" rtl="0">
              <a:lnSpc>
                <a:spcPct val="10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 прогресу. Однак yci цi застереження отримали</a:t>
            </a:r>
          </a:p>
          <a:p>
            <a:pPr marL="0" marR="0" lvl="0" indent="0" algn="ctr" rtl="0">
              <a:lnSpc>
                <a:spcPct val="10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 мало заходів у відповідь — екологічна криза </a:t>
            </a:r>
          </a:p>
          <a:p>
            <a:pPr marL="0" marR="0" lvl="0" indent="0" algn="ctr" rtl="0">
              <a:lnSpc>
                <a:spcPct val="10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природного середовища посилювалась.</a:t>
            </a:r>
          </a:p>
        </p:txBody>
      </p:sp>
      <p:sp>
        <p:nvSpPr>
          <p:cNvPr id="47" name="Shape 47"/>
          <p:cNvSpPr/>
          <p:nvPr/>
        </p:nvSpPr>
        <p:spPr>
          <a:xfrm>
            <a:off x="228600" y="4495800"/>
            <a:ext cx="6172199" cy="2286000"/>
          </a:xfrm>
          <a:prstGeom prst="rect">
            <a:avLst/>
          </a:prstGeom>
          <a:solidFill>
            <a:schemeClr val="lt1">
              <a:alpha val="50980"/>
            </a:schemeClr>
          </a:solidFill>
          <a:ln w="9525" cap="rnd"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61111"/>
              <a:buFont typeface="Arial"/>
              <a:buChar char="●"/>
            </a:pPr>
            <a:r>
              <a:rPr lang="en-US" sz="1800" b="1" i="0" u="none" strike="noStrike" cap="none">
                <a:solidFill>
                  <a:schemeClr val="dk1"/>
                </a:solidFill>
                <a:latin typeface="Arial"/>
                <a:ea typeface="Arial"/>
                <a:cs typeface="Arial"/>
                <a:sym typeface="Arial"/>
              </a:rPr>
              <a:t> Сучасна екологічна криза має якісно iншу природу </a:t>
            </a:r>
          </a:p>
          <a:p>
            <a:pPr marL="0" marR="0" lvl="0" indent="0" algn="ctr" rtl="0">
              <a:lnSpc>
                <a:spcPct val="10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порівняно з усіма попередніми кризами.</a:t>
            </a:r>
          </a:p>
          <a:p>
            <a:pPr marL="0" marR="0" lvl="0" indent="0" algn="ctr" rtl="0">
              <a:lnSpc>
                <a:spcPct val="10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 Це перша криза, що охопила всю</a:t>
            </a:r>
          </a:p>
          <a:p>
            <a:pPr marL="0" marR="0" lvl="0" indent="0" algn="ctr" rtl="0">
              <a:lnSpc>
                <a:spcPct val="10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 планету i яка повністю спричинена не природними</a:t>
            </a:r>
          </a:p>
          <a:p>
            <a:pPr marL="0" marR="0" lvl="0" indent="0" algn="ctr" rtl="0">
              <a:lnSpc>
                <a:spcPct val="10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 процесами, а діяльністю людства.</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1"/>
        <p:cNvGrpSpPr/>
        <p:nvPr/>
      </p:nvGrpSpPr>
      <p:grpSpPr>
        <a:xfrm>
          <a:off x="0" y="0"/>
          <a:ext cx="0" cy="0"/>
          <a:chOff x="0" y="0"/>
          <a:chExt cx="0" cy="0"/>
        </a:xfrm>
      </p:grpSpPr>
      <p:sp>
        <p:nvSpPr>
          <p:cNvPr id="52" name="Shape 52"/>
          <p:cNvSpPr/>
          <p:nvPr/>
        </p:nvSpPr>
        <p:spPr>
          <a:xfrm>
            <a:off x="609600" y="609600"/>
            <a:ext cx="7619999" cy="2057400"/>
          </a:xfrm>
          <a:prstGeom prst="rect">
            <a:avLst/>
          </a:prstGeom>
          <a:solidFill>
            <a:schemeClr val="lt1">
              <a:alpha val="56078"/>
            </a:schemeClr>
          </a:solidFill>
          <a:ln w="9525" cap="rnd" cmpd="sng">
            <a:solidFill>
              <a:schemeClr val="dk1"/>
            </a:solidFill>
            <a:prstDash val="solid"/>
            <a:miter/>
            <a:headEnd type="none" w="med" len="med"/>
            <a:tailEnd type="none" w="med" len="med"/>
          </a:ln>
        </p:spPr>
        <p:txBody>
          <a:bodyPr lIns="91425" tIns="45700" rIns="91425" bIns="45700" anchor="ctr" anchorCtr="0">
            <a:noAutofit/>
          </a:bodyPr>
          <a:lstStyle/>
          <a:p>
            <a:pPr lvl="0">
              <a:spcBef>
                <a:spcPts val="0"/>
              </a:spcBef>
              <a:buNone/>
            </a:pPr>
            <a:endParaRPr/>
          </a:p>
        </p:txBody>
      </p:sp>
      <p:sp>
        <p:nvSpPr>
          <p:cNvPr id="53" name="Shape 53"/>
          <p:cNvSpPr/>
          <p:nvPr/>
        </p:nvSpPr>
        <p:spPr>
          <a:xfrm>
            <a:off x="838200" y="914400"/>
            <a:ext cx="7162799" cy="2563812"/>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61111"/>
              <a:buFont typeface="Arial"/>
              <a:buChar char="●"/>
            </a:pPr>
            <a:r>
              <a:rPr lang="en-US" sz="1800" b="1" i="0" u="none" strike="noStrike" cap="none">
                <a:solidFill>
                  <a:schemeClr val="dk1"/>
                </a:solidFill>
                <a:latin typeface="Arial"/>
                <a:ea typeface="Arial"/>
                <a:cs typeface="Arial"/>
                <a:sym typeface="Arial"/>
              </a:rPr>
              <a:t> Темпи зміни параметрів біосфери, породжені цією екологічною кризою, виявились у coтнi й тисячі разів вищими за темпи природної еволюції. Розпочалася загальна глобальна деградація природного середовища проживання, яка проявляється у двох типах:</a:t>
            </a:r>
          </a:p>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 </a:t>
            </a:r>
          </a:p>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54" name="Shape 54"/>
          <p:cNvSpPr/>
          <p:nvPr/>
        </p:nvSpPr>
        <p:spPr>
          <a:xfrm rot="-600000">
            <a:off x="304800" y="3581399"/>
            <a:ext cx="5638800" cy="1142999"/>
          </a:xfrm>
          <a:prstGeom prst="rect">
            <a:avLst/>
          </a:prstGeom>
          <a:solidFill>
            <a:schemeClr val="lt1">
              <a:alpha val="55686"/>
            </a:schemeClr>
          </a:solidFill>
          <a:ln w="9525" cap="rnd" cmpd="sng">
            <a:solidFill>
              <a:schemeClr val="dk1"/>
            </a:solidFill>
            <a:prstDash val="solid"/>
            <a:miter/>
            <a:headEnd type="none" w="med" len="med"/>
            <a:tailEnd type="none" w="med" len="med"/>
          </a:ln>
        </p:spPr>
        <p:txBody>
          <a:bodyPr lIns="91425" tIns="45700" rIns="91425" bIns="45700" anchor="ctr" anchorCtr="0">
            <a:noAutofit/>
          </a:bodyPr>
          <a:lstStyle/>
          <a:p>
            <a:pPr lvl="0">
              <a:spcBef>
                <a:spcPts val="0"/>
              </a:spcBef>
              <a:buNone/>
            </a:pPr>
            <a:endParaRPr/>
          </a:p>
        </p:txBody>
      </p:sp>
      <p:sp>
        <p:nvSpPr>
          <p:cNvPr id="55" name="Shape 55"/>
          <p:cNvSpPr/>
          <p:nvPr/>
        </p:nvSpPr>
        <p:spPr>
          <a:xfrm rot="-480000">
            <a:off x="533400" y="3810000"/>
            <a:ext cx="5591175" cy="6413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порівняно невеликих за потужністю, але які діють упродовж тривалого часу;</a:t>
            </a:r>
          </a:p>
        </p:txBody>
      </p:sp>
      <p:sp>
        <p:nvSpPr>
          <p:cNvPr id="56" name="Shape 56"/>
          <p:cNvSpPr/>
          <p:nvPr/>
        </p:nvSpPr>
        <p:spPr>
          <a:xfrm>
            <a:off x="2895600" y="4800600"/>
            <a:ext cx="6096000" cy="1676399"/>
          </a:xfrm>
          <a:prstGeom prst="rect">
            <a:avLst/>
          </a:prstGeom>
          <a:solidFill>
            <a:schemeClr val="lt1">
              <a:alpha val="55686"/>
            </a:schemeClr>
          </a:solidFill>
          <a:ln w="9525" cap="rnd" cmpd="sng">
            <a:solidFill>
              <a:schemeClr val="dk1"/>
            </a:solidFill>
            <a:prstDash val="solid"/>
            <a:miter/>
            <a:headEnd type="none" w="med" len="med"/>
            <a:tailEnd type="none" w="med" len="med"/>
          </a:ln>
        </p:spPr>
        <p:txBody>
          <a:bodyPr lIns="91425" tIns="45700" rIns="91425" bIns="45700" anchor="ctr" anchorCtr="0">
            <a:noAutofit/>
          </a:bodyPr>
          <a:lstStyle/>
          <a:p>
            <a:pPr lvl="0">
              <a:spcBef>
                <a:spcPts val="0"/>
              </a:spcBef>
              <a:buNone/>
            </a:pPr>
            <a:endParaRPr/>
          </a:p>
        </p:txBody>
      </p:sp>
      <p:sp>
        <p:nvSpPr>
          <p:cNvPr id="57" name="Shape 57"/>
          <p:cNvSpPr/>
          <p:nvPr/>
        </p:nvSpPr>
        <p:spPr>
          <a:xfrm rot="360000" flipH="1">
            <a:off x="3124200" y="5181599"/>
            <a:ext cx="5824536" cy="91598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0" i="0" u="none" strike="noStrike" cap="none">
                <a:solidFill>
                  <a:schemeClr val="dk1"/>
                </a:solidFill>
                <a:latin typeface="Arial"/>
                <a:ea typeface="Arial"/>
                <a:cs typeface="Arial"/>
                <a:sym typeface="Arial"/>
              </a:rPr>
              <a:t> </a:t>
            </a:r>
            <a:r>
              <a:rPr lang="en-US" sz="1800" b="1" i="0" u="none" strike="noStrike" cap="none">
                <a:solidFill>
                  <a:schemeClr val="dk1"/>
                </a:solidFill>
                <a:latin typeface="Arial"/>
                <a:ea typeface="Arial"/>
                <a:cs typeface="Arial"/>
                <a:sym typeface="Arial"/>
              </a:rPr>
              <a:t>разових катастрофічних, які виникають у paзi аварій i небезпечні не лише за потужністю, а й за раптовістю й різкістю дії.</a:t>
            </a:r>
            <a:r>
              <a:rPr lang="en-US" sz="1800" b="0" i="0" u="none" strike="noStrike" cap="none">
                <a:solidFill>
                  <a:schemeClr val="dk1"/>
                </a:solidFill>
                <a:latin typeface="Arial"/>
                <a:ea typeface="Arial"/>
                <a:cs typeface="Arial"/>
                <a:sym typeface="Arial"/>
              </a:rPr>
              <a:t> </a:t>
            </a:r>
          </a:p>
        </p:txBody>
      </p:sp>
      <p:cxnSp>
        <p:nvCxnSpPr>
          <p:cNvPr id="58" name="Shape 58"/>
          <p:cNvCxnSpPr/>
          <p:nvPr/>
        </p:nvCxnSpPr>
        <p:spPr>
          <a:xfrm flipH="1">
            <a:off x="3886199" y="2438400"/>
            <a:ext cx="2362200" cy="838199"/>
          </a:xfrm>
          <a:prstGeom prst="straightConnector1">
            <a:avLst/>
          </a:prstGeom>
          <a:noFill/>
          <a:ln w="76200" cap="rnd" cmpd="sng">
            <a:solidFill>
              <a:schemeClr val="dk1"/>
            </a:solidFill>
            <a:prstDash val="solid"/>
            <a:miter/>
            <a:headEnd type="none" w="med" len="med"/>
            <a:tailEnd type="triangle" w="lg" len="lg"/>
          </a:ln>
        </p:spPr>
      </p:cxnSp>
      <p:cxnSp>
        <p:nvCxnSpPr>
          <p:cNvPr id="59" name="Shape 59"/>
          <p:cNvCxnSpPr/>
          <p:nvPr/>
        </p:nvCxnSpPr>
        <p:spPr>
          <a:xfrm>
            <a:off x="6629400" y="2514600"/>
            <a:ext cx="914400" cy="2057400"/>
          </a:xfrm>
          <a:prstGeom prst="straightConnector1">
            <a:avLst/>
          </a:prstGeom>
          <a:noFill/>
          <a:ln w="76200" cap="rnd" cmpd="sng">
            <a:solidFill>
              <a:schemeClr val="dk1"/>
            </a:solidFill>
            <a:prstDash val="solid"/>
            <a:miter/>
            <a:headEnd type="none" w="med" len="med"/>
            <a:tailEnd type="triangle" w="lg" len="lg"/>
          </a:ln>
        </p:spPr>
      </p:cxn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3"/>
        <p:cNvGrpSpPr/>
        <p:nvPr/>
      </p:nvGrpSpPr>
      <p:grpSpPr>
        <a:xfrm>
          <a:off x="0" y="0"/>
          <a:ext cx="0" cy="0"/>
          <a:chOff x="0" y="0"/>
          <a:chExt cx="0" cy="0"/>
        </a:xfrm>
      </p:grpSpPr>
      <p:sp>
        <p:nvSpPr>
          <p:cNvPr id="64" name="Shape 64"/>
          <p:cNvSpPr/>
          <p:nvPr/>
        </p:nvSpPr>
        <p:spPr>
          <a:xfrm>
            <a:off x="304800" y="304800"/>
            <a:ext cx="8458200" cy="6172199"/>
          </a:xfrm>
          <a:prstGeom prst="rect">
            <a:avLst/>
          </a:prstGeom>
          <a:solidFill>
            <a:schemeClr val="lt1">
              <a:alpha val="50980"/>
            </a:schemeClr>
          </a:solidFill>
          <a:ln w="9525" cap="rnd"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На фоні загальної деградації природного середовища </a:t>
            </a:r>
          </a:p>
          <a:p>
            <a:pPr marL="0" marR="0" lvl="0" indent="0" algn="ctr" rtl="0">
              <a:lnSpc>
                <a:spcPct val="10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створюються передумови</a:t>
            </a:r>
          </a:p>
          <a:p>
            <a:pPr marL="0" marR="0" lvl="0" indent="0" algn="ctr" rtl="0">
              <a:lnSpc>
                <a:spcPct val="10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 для розвитку надзвичайних екологічних ситуацій </a:t>
            </a:r>
          </a:p>
          <a:p>
            <a:pPr marL="0" marR="0" lvl="0" indent="0" algn="ctr" rtl="0">
              <a:lnSpc>
                <a:spcPct val="10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та екологічних катастроф. Під надзвичайними екологічними </a:t>
            </a:r>
          </a:p>
          <a:p>
            <a:pPr marL="0" marR="0" lvl="0" indent="0" algn="ctr" rtl="0">
              <a:lnSpc>
                <a:spcPct val="10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ситуаціями розуміють виникнення раптових природних  чи </a:t>
            </a:r>
          </a:p>
          <a:p>
            <a:pPr marL="0" marR="0" lvl="0" indent="0" algn="ctr" rtl="0">
              <a:lnSpc>
                <a:spcPct val="10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техногенних аварій, що супроводжуються великими економічними </a:t>
            </a:r>
          </a:p>
          <a:p>
            <a:pPr marL="0" marR="0" lvl="0" indent="0" algn="ctr" rtl="0">
              <a:lnSpc>
                <a:spcPct val="10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збитками. Тривалий стан надзвичайної еколопчної </a:t>
            </a:r>
          </a:p>
          <a:p>
            <a:pPr marL="0" marR="0" lvl="0" indent="0" algn="ctr" rtl="0">
              <a:lnSpc>
                <a:spcPct val="10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ситуації спричиняє виникнення екологічної катастрофи. </a:t>
            </a:r>
          </a:p>
          <a:p>
            <a:pPr marL="0" marR="0" lvl="0" indent="0" algn="ctr" rtl="0">
              <a:lnSpc>
                <a:spcPct val="10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Моделями особливо великих екологічних катастроф стали</a:t>
            </a:r>
          </a:p>
          <a:p>
            <a:pPr marL="0" marR="0" lvl="0" indent="0" algn="ctr" rtl="0">
              <a:lnSpc>
                <a:spcPct val="10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 Чорнобильська, Аральська </a:t>
            </a:r>
          </a:p>
          <a:p>
            <a:pPr marL="0" marR="0" lvl="0" indent="0" algn="ctr" rtl="0">
              <a:lnSpc>
                <a:spcPct val="10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екологічна кризи, війни в Ірані та інші.</a:t>
            </a:r>
          </a:p>
          <a:p>
            <a:pPr marL="0" marR="0" lvl="0" indent="0" algn="ctr" rtl="0">
              <a:lnSpc>
                <a:spcPct val="10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Головна небезпека для людства полягає не в окремих </a:t>
            </a:r>
          </a:p>
          <a:p>
            <a:pPr marL="0" marR="0" lvl="0" indent="0" algn="ctr" rtl="0">
              <a:lnSpc>
                <a:spcPct val="10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екологічних катастрофах, якими б трагічними не були їхні наслідки,</a:t>
            </a:r>
          </a:p>
          <a:p>
            <a:pPr marL="0" marR="0" lvl="0" indent="0" algn="ctr" rtl="0">
              <a:lnSpc>
                <a:spcPct val="10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 а в поступовій деградації природного середовища та впливом,</a:t>
            </a:r>
          </a:p>
          <a:p>
            <a:pPr marL="0" marR="0" lvl="0" indent="0" algn="ctr" rtl="0">
              <a:lnSpc>
                <a:spcPct val="10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 здавалося б, малопомітних результатів виробничої діяльності. </a:t>
            </a:r>
          </a:p>
          <a:p>
            <a:pPr marL="0" marR="0" lvl="0" indent="0" algn="ctr" rtl="0">
              <a:lnSpc>
                <a:spcPct val="10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Вони спричиняють такі глобальні явища, як глобальне </a:t>
            </a:r>
          </a:p>
          <a:p>
            <a:pPr marL="0" marR="0" lvl="0" indent="0" algn="ctr" rtl="0">
              <a:lnSpc>
                <a:spcPct val="10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потепління, руйнування озонового шару, кислотні дощі, </a:t>
            </a:r>
          </a:p>
          <a:p>
            <a:pPr marL="0" marR="0" lvl="0" indent="0" algn="ctr" rtl="0">
              <a:lnSpc>
                <a:spcPct val="10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забруднення всіх геосфер планети, деградацію ландшавтів, </a:t>
            </a:r>
          </a:p>
          <a:p>
            <a:pPr marL="0" marR="0" lvl="0" indent="0" algn="ctr" rtl="0">
              <a:lnSpc>
                <a:spcPct val="10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накопичення i неконтрольоване переміщення токсичних </a:t>
            </a:r>
          </a:p>
          <a:p>
            <a:pPr marL="0" marR="0" lvl="0" indent="0" algn="ctr" rtl="0">
              <a:lnSpc>
                <a:spcPct val="10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речовин і відходів, спустелювання, ерозію грунтів, зменшення </a:t>
            </a:r>
          </a:p>
          <a:p>
            <a:pPr marL="0" marR="0" lvl="0" indent="0" algn="ctr" rtl="0">
              <a:lnSpc>
                <a:spcPct val="10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біологічної різноманітності.</a:t>
            </a:r>
          </a:p>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4F2F1"/>
        </a:solidFill>
        <a:effectLst/>
      </p:bgPr>
    </p:bg>
    <p:spTree>
      <p:nvGrpSpPr>
        <p:cNvPr id="1" name="Shape 97"/>
        <p:cNvGrpSpPr/>
        <p:nvPr/>
      </p:nvGrpSpPr>
      <p:grpSpPr>
        <a:xfrm>
          <a:off x="0" y="0"/>
          <a:ext cx="0" cy="0"/>
          <a:chOff x="0" y="0"/>
          <a:chExt cx="0" cy="0"/>
        </a:xfrm>
      </p:grpSpPr>
      <p:sp>
        <p:nvSpPr>
          <p:cNvPr id="98" name="Shape 98"/>
          <p:cNvSpPr/>
          <p:nvPr/>
        </p:nvSpPr>
        <p:spPr>
          <a:xfrm>
            <a:off x="381000" y="6019800"/>
            <a:ext cx="4495800" cy="366711"/>
          </a:xfrm>
          <a:prstGeom prst="rect">
            <a:avLst/>
          </a:prstGeom>
          <a:noFill/>
          <a:ln>
            <a:noFill/>
          </a:ln>
        </p:spPr>
        <p:txBody>
          <a:bodyPr lIns="91425" tIns="45700" rIns="91425" bIns="45700" anchor="t" anchorCtr="0">
            <a:noAutofit/>
          </a:bodyPr>
          <a:lstStyle/>
          <a:p>
            <a:pPr marL="0" marR="0" lvl="0" indent="0" algn="l" rtl="0">
              <a:lnSpc>
                <a:spcPct val="100000"/>
              </a:lnSpc>
              <a:spcBef>
                <a:spcPts val="90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Накопичення токсичних речовин</a:t>
            </a:r>
          </a:p>
        </p:txBody>
      </p:sp>
      <p:pic>
        <p:nvPicPr>
          <p:cNvPr id="99" name="Shape 99"/>
          <p:cNvPicPr preferRelativeResize="0"/>
          <p:nvPr/>
        </p:nvPicPr>
        <p:blipFill>
          <a:blip r:embed="rId3">
            <a:alphaModFix/>
          </a:blip>
          <a:stretch>
            <a:fillRect/>
          </a:stretch>
        </p:blipFill>
        <p:spPr>
          <a:xfrm>
            <a:off x="1676400" y="1143000"/>
            <a:ext cx="4038599" cy="3062286"/>
          </a:xfrm>
          <a:prstGeom prst="rect">
            <a:avLst/>
          </a:prstGeom>
          <a:noFill/>
          <a:ln>
            <a:noFill/>
          </a:ln>
        </p:spPr>
      </p:pic>
      <p:pic>
        <p:nvPicPr>
          <p:cNvPr id="100" name="Shape 100"/>
          <p:cNvPicPr preferRelativeResize="0"/>
          <p:nvPr/>
        </p:nvPicPr>
        <p:blipFill>
          <a:blip r:embed="rId4">
            <a:alphaModFix/>
          </a:blip>
          <a:stretch>
            <a:fillRect/>
          </a:stretch>
        </p:blipFill>
        <p:spPr>
          <a:xfrm>
            <a:off x="381000" y="228600"/>
            <a:ext cx="8153399" cy="5757862"/>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4"/>
        <p:cNvGrpSpPr/>
        <p:nvPr/>
      </p:nvGrpSpPr>
      <p:grpSpPr>
        <a:xfrm>
          <a:off x="0" y="0"/>
          <a:ext cx="0" cy="0"/>
          <a:chOff x="0" y="0"/>
          <a:chExt cx="0" cy="0"/>
        </a:xfrm>
      </p:grpSpPr>
      <p:sp>
        <p:nvSpPr>
          <p:cNvPr id="105" name="Shape 105"/>
          <p:cNvSpPr/>
          <p:nvPr/>
        </p:nvSpPr>
        <p:spPr>
          <a:xfrm>
            <a:off x="1905000" y="152400"/>
            <a:ext cx="7010400" cy="6705599"/>
          </a:xfrm>
          <a:prstGeom prst="rect">
            <a:avLst/>
          </a:prstGeom>
          <a:solidFill>
            <a:schemeClr val="lt1">
              <a:alpha val="54901"/>
            </a:schemeClr>
          </a:solidFill>
          <a:ln w="9525" cap="rnd" cmpd="sng">
            <a:solidFill>
              <a:schemeClr val="dk1"/>
            </a:solidFill>
            <a:prstDash val="solid"/>
            <a:miter/>
            <a:headEnd type="none" w="med" len="med"/>
            <a:tailEnd type="none" w="med" len="med"/>
          </a:ln>
        </p:spPr>
        <p:txBody>
          <a:bodyPr lIns="91425" tIns="45700" rIns="91425" bIns="45700" anchor="ctr" anchorCtr="0">
            <a:noAutofit/>
          </a:bodyPr>
          <a:lstStyle/>
          <a:p>
            <a:pPr lvl="0">
              <a:spcBef>
                <a:spcPts val="0"/>
              </a:spcBef>
              <a:buNone/>
            </a:pPr>
            <a:endParaRPr/>
          </a:p>
        </p:txBody>
      </p:sp>
      <p:sp>
        <p:nvSpPr>
          <p:cNvPr id="106" name="Shape 106"/>
          <p:cNvSpPr/>
          <p:nvPr/>
        </p:nvSpPr>
        <p:spPr>
          <a:xfrm>
            <a:off x="2057400" y="457200"/>
            <a:ext cx="6781800" cy="61340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    Наслідки деградації природних компонентів найбільш сильно торкнулися грунтів та сільськогосподарського виробництва. Частка пасовищ i сіножатей за останні період суттєво не зменшилася i залишається на досить низькому piвні хоча в багатьох країнах їхня питома вага нерідко досягае 50 %. Майже не збшільшуються площі полезахисних лісонасаджень, немає помітних зрушень у структурі агроландшафтів. На сьогодні в користуванні перебуває майже 1 млн га ріллі з крутизною схилу понад 5° та ще 2,1 млн га ріллі — зi схилами від 3 до 5°. Загальна площа сіьськогосподарських угідь iз крутизною схилів понад 3° становить 4,5 млн га, у тому числі площі— 3 млн га, або, відповідно, 10,7 i 9,1 % усієї площі зазначених видів угідь. Такі угіддя необхідно поступово перепросіювати, зменшивши напрям використання, або консервувати з метою природної реабілітації, переводити в біосферно-охоронні теритоpii або включати до природозаповідного фонду. Наслідки неефективного землекористування суспільство змушене компенсувати дедалі більшими додатковими затратами матеріально-технічних i трудових ресурсів.</a:t>
            </a:r>
          </a:p>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0"/>
        <p:cNvGrpSpPr/>
        <p:nvPr/>
      </p:nvGrpSpPr>
      <p:grpSpPr>
        <a:xfrm>
          <a:off x="0" y="0"/>
          <a:ext cx="0" cy="0"/>
          <a:chOff x="0" y="0"/>
          <a:chExt cx="0" cy="0"/>
        </a:xfrm>
      </p:grpSpPr>
      <p:sp>
        <p:nvSpPr>
          <p:cNvPr id="111" name="Shape 111"/>
          <p:cNvSpPr/>
          <p:nvPr/>
        </p:nvSpPr>
        <p:spPr>
          <a:xfrm>
            <a:off x="228600" y="304800"/>
            <a:ext cx="8534399" cy="3886200"/>
          </a:xfrm>
          <a:prstGeom prst="rect">
            <a:avLst/>
          </a:prstGeom>
          <a:solidFill>
            <a:schemeClr val="accent1">
              <a:alpha val="61960"/>
            </a:schemeClr>
          </a:solidFill>
          <a:ln w="9525" cap="rnd" cmpd="sng">
            <a:solidFill>
              <a:schemeClr val="dk1"/>
            </a:solidFill>
            <a:prstDash val="solid"/>
            <a:miter/>
            <a:headEnd type="none" w="med" len="med"/>
            <a:tailEnd type="none" w="med" len="med"/>
          </a:ln>
        </p:spPr>
        <p:txBody>
          <a:bodyPr lIns="91425" tIns="45700" rIns="91425" bIns="45700" anchor="ctr" anchorCtr="0">
            <a:noAutofit/>
          </a:bodyPr>
          <a:lstStyle/>
          <a:p>
            <a:pPr lvl="0">
              <a:spcBef>
                <a:spcPts val="0"/>
              </a:spcBef>
              <a:buNone/>
            </a:pPr>
            <a:endParaRPr/>
          </a:p>
        </p:txBody>
      </p:sp>
      <p:sp>
        <p:nvSpPr>
          <p:cNvPr id="112" name="Shape 112"/>
          <p:cNvSpPr/>
          <p:nvPr/>
        </p:nvSpPr>
        <p:spPr>
          <a:xfrm>
            <a:off x="304800" y="381000"/>
            <a:ext cx="8077199" cy="366236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1" i="1" u="sng" strike="noStrike" cap="none">
                <a:solidFill>
                  <a:schemeClr val="dk1"/>
                </a:solidFill>
                <a:latin typeface="Arial"/>
                <a:ea typeface="Arial"/>
                <a:cs typeface="Arial"/>
                <a:sym typeface="Arial"/>
              </a:rPr>
              <a:t>Ерозія грунтів</a:t>
            </a:r>
            <a:r>
              <a:rPr lang="en-US" sz="1800" b="1" i="0" u="none" strike="noStrike" cap="none">
                <a:solidFill>
                  <a:schemeClr val="dk1"/>
                </a:solidFill>
                <a:latin typeface="Arial"/>
                <a:ea typeface="Arial"/>
                <a:cs typeface="Arial"/>
                <a:sym typeface="Arial"/>
              </a:rPr>
              <a:t> (вщ лат.</a:t>
            </a:r>
            <a:r>
              <a:rPr lang="en-US" sz="1800" b="1" i="1" u="none" strike="noStrike" cap="none">
                <a:solidFill>
                  <a:schemeClr val="dk1"/>
                </a:solidFill>
                <a:latin typeface="Arial"/>
                <a:ea typeface="Arial"/>
                <a:cs typeface="Arial"/>
                <a:sym typeface="Arial"/>
              </a:rPr>
              <a:t> eros</a:t>
            </a:r>
            <a:r>
              <a:rPr lang="en-US" sz="1800" b="1" i="0" u="none" strike="noStrike" cap="none">
                <a:solidFill>
                  <a:schemeClr val="dk1"/>
                </a:solidFill>
                <a:latin typeface="Arial"/>
                <a:ea typeface="Arial"/>
                <a:cs typeface="Arial"/>
                <a:sym typeface="Arial"/>
              </a:rPr>
              <a:t> — розпдання) — руйнування i зношеність поверхневих, найбільш родючих, горизонтів i встиляючих їх порід вітром (вітрова ерозія) або потоками води (водна ерозія). Землі, що зазнали руйнування у процесі ерозії, називають еродованими. До ерозійних процесів відносять також промислову ерозію (руйнування сільськогосподарських земель унаслідок будівництва й розробки кар‘єрів), військову ерозію (воронки, траншеї), пасовищну ерозію (внаслідок інтенсивного випасу худоби), технічну (руйнування грунтів  під час будівництва каналів i в paзi порушення норм поливів) тощо. Однак справжнім лихом для землеробства залишаються водна ерозія (до неї схильний 31 % суходолу) i вітрова ерозія (дефляція), що активно діє на 34 % поверхні суходолу.</a:t>
            </a:r>
          </a:p>
        </p:txBody>
      </p:sp>
      <p:sp>
        <p:nvSpPr>
          <p:cNvPr id="113" name="Shape 113"/>
          <p:cNvSpPr/>
          <p:nvPr/>
        </p:nvSpPr>
        <p:spPr>
          <a:xfrm>
            <a:off x="3276600" y="4572000"/>
            <a:ext cx="5333999" cy="2133599"/>
          </a:xfrm>
          <a:prstGeom prst="rect">
            <a:avLst/>
          </a:prstGeom>
          <a:solidFill>
            <a:schemeClr val="accent1">
              <a:alpha val="57647"/>
            </a:schemeClr>
          </a:solidFill>
          <a:ln w="9525" cap="rnd"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800" b="1" i="0" u="sng" strike="noStrike" cap="none">
                <a:solidFill>
                  <a:schemeClr val="dk1"/>
                </a:solidFill>
                <a:latin typeface="Arial"/>
                <a:ea typeface="Arial"/>
                <a:cs typeface="Arial"/>
                <a:sym typeface="Arial"/>
              </a:rPr>
              <a:t>Інтенсивність ерозії</a:t>
            </a:r>
          </a:p>
          <a:p>
            <a:pPr marL="0" marR="0" lvl="0" indent="0" algn="ctr" rtl="0">
              <a:lnSpc>
                <a:spcPct val="10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В залежності від інтенсивності </a:t>
            </a:r>
          </a:p>
          <a:p>
            <a:pPr marL="0" marR="0" lvl="0" indent="0" algn="ctr" rtl="0">
              <a:lnSpc>
                <a:spcPct val="10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руйнування ґрунтів ерозію поділяють на:</a:t>
            </a:r>
          </a:p>
          <a:p>
            <a:pPr marL="0" marR="0" lvl="0" indent="0" algn="ctr" rtl="0">
              <a:lnSpc>
                <a:spcPct val="100000"/>
              </a:lnSpc>
              <a:spcBef>
                <a:spcPts val="0"/>
              </a:spcBef>
              <a:spcAft>
                <a:spcPts val="0"/>
              </a:spcAft>
              <a:buClr>
                <a:schemeClr val="dk1"/>
              </a:buClr>
              <a:buSzPct val="61111"/>
              <a:buFont typeface="Arial"/>
              <a:buChar char="●"/>
            </a:pPr>
            <a:r>
              <a:rPr lang="en-US" sz="1800" b="1" i="0" u="none" strike="noStrike" cap="none">
                <a:solidFill>
                  <a:schemeClr val="dk1"/>
                </a:solidFill>
                <a:latin typeface="Arial"/>
                <a:ea typeface="Arial"/>
                <a:cs typeface="Arial"/>
                <a:sym typeface="Arial"/>
              </a:rPr>
              <a:t>слабку,</a:t>
            </a:r>
          </a:p>
          <a:p>
            <a:pPr marL="0" marR="0" lvl="0" indent="0" algn="ctr" rtl="0">
              <a:lnSpc>
                <a:spcPct val="100000"/>
              </a:lnSpc>
              <a:spcBef>
                <a:spcPts val="0"/>
              </a:spcBef>
              <a:spcAft>
                <a:spcPts val="0"/>
              </a:spcAft>
              <a:buClr>
                <a:schemeClr val="dk1"/>
              </a:buClr>
              <a:buSzPct val="61111"/>
              <a:buFont typeface="Arial"/>
              <a:buChar char="●"/>
            </a:pPr>
            <a:r>
              <a:rPr lang="en-US" sz="1800" b="1" i="0" u="none" strike="noStrike" cap="none">
                <a:solidFill>
                  <a:schemeClr val="dk1"/>
                </a:solidFill>
                <a:latin typeface="Arial"/>
                <a:ea typeface="Arial"/>
                <a:cs typeface="Arial"/>
                <a:sym typeface="Arial"/>
              </a:rPr>
              <a:t>середню,</a:t>
            </a:r>
          </a:p>
          <a:p>
            <a:pPr marL="0" marR="0" lvl="0" indent="0" algn="ctr" rtl="0">
              <a:lnSpc>
                <a:spcPct val="100000"/>
              </a:lnSpc>
              <a:spcBef>
                <a:spcPts val="0"/>
              </a:spcBef>
              <a:spcAft>
                <a:spcPts val="0"/>
              </a:spcAft>
              <a:buClr>
                <a:schemeClr val="dk1"/>
              </a:buClr>
              <a:buSzPct val="61111"/>
              <a:buFont typeface="Arial"/>
              <a:buChar char="●"/>
            </a:pPr>
            <a:r>
              <a:rPr lang="en-US" sz="1800" b="1" i="0" u="none" strike="noStrike" cap="none">
                <a:solidFill>
                  <a:schemeClr val="dk1"/>
                </a:solidFill>
                <a:latin typeface="Arial"/>
                <a:ea typeface="Arial"/>
                <a:cs typeface="Arial"/>
                <a:sym typeface="Arial"/>
              </a:rPr>
              <a:t>сильну,</a:t>
            </a:r>
          </a:p>
          <a:p>
            <a:pPr marL="0" marR="0" lvl="0" indent="0" algn="ctr" rtl="0">
              <a:lnSpc>
                <a:spcPct val="100000"/>
              </a:lnSpc>
              <a:spcBef>
                <a:spcPts val="0"/>
              </a:spcBef>
              <a:spcAft>
                <a:spcPts val="0"/>
              </a:spcAft>
              <a:buClr>
                <a:schemeClr val="dk1"/>
              </a:buClr>
              <a:buSzPct val="61111"/>
              <a:buFont typeface="Arial"/>
              <a:buChar char="●"/>
            </a:pPr>
            <a:r>
              <a:rPr lang="en-US" sz="1800" b="1" i="0" u="none" strike="noStrike" cap="none">
                <a:solidFill>
                  <a:schemeClr val="dk1"/>
                </a:solidFill>
                <a:latin typeface="Arial"/>
                <a:ea typeface="Arial"/>
                <a:cs typeface="Arial"/>
                <a:sym typeface="Arial"/>
              </a:rPr>
              <a:t>надмірну.</a:t>
            </a:r>
          </a:p>
        </p:txBody>
      </p:sp>
    </p:spTree>
  </p:cSld>
  <p:clrMapOvr>
    <a:masterClrMapping/>
  </p:clrMapOvr>
  <p:transition spd="slow">
    <p:cut/>
  </p:transition>
</p:sld>
</file>

<file path=ppt/theme/theme1.xml><?xml version="1.0" encoding="utf-8"?>
<a:theme xmlns:a="http://schemas.openxmlformats.org/drawingml/2006/main" name="Custom Theme">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1103</Words>
  <PresentationFormat>Экран (4:3)</PresentationFormat>
  <Paragraphs>86</Paragraphs>
  <Slides>14</Slides>
  <Notes>14</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Custom Theme</vt:lpstr>
      <vt:lpstr>Деградація природи</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Шляхи вірішення глобальних екологічних проблем</vt:lpstr>
      <vt:lpstr> Запитання:</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Деградація природи</dc:title>
  <cp:lastModifiedBy>User</cp:lastModifiedBy>
  <cp:revision>3</cp:revision>
  <dcterms:modified xsi:type="dcterms:W3CDTF">2016-01-14T14:23:37Z</dcterms:modified>
</cp:coreProperties>
</file>