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A384C87-6D1A-4ED9-B2BA-77143949B86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3CD8994-5E1D-4E74-AFFD-18810616DDD5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Arial" panose="020B0604020202020204" pitchFamily="34" charset="0"/>
                <a:cs typeface="Arial" panose="020B0604020202020204" pitchFamily="34" charset="0"/>
              </a:rPr>
              <a:t>Тема 4.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Економічна оцінка виробничого процесу: вирощування кормових культур</a:t>
            </a:r>
            <a:r>
              <a:rPr lang="uk-UA" dirty="0"/>
              <a:t/>
            </a:r>
            <a:br>
              <a:rPr lang="uk-UA" dirty="0"/>
            </a:b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4221088"/>
            <a:ext cx="5842992" cy="1752600"/>
          </a:xfrm>
        </p:spPr>
        <p:txBody>
          <a:bodyPr/>
          <a:lstStyle/>
          <a:p>
            <a:r>
              <a:rPr lang="uk-UA" dirty="0" smtClean="0"/>
              <a:t>Дисципліна. Економіка виробництва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3317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Класифікація процесів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кормовиробництва</a:t>
            </a: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13688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uk-UA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земельна площа: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endParaRPr lang="uk-UA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Просапне 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кормовиробництво</a:t>
            </a:r>
            <a:endParaRPr lang="uk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Пасовищне і </a:t>
            </a: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лучне </a:t>
            </a:r>
            <a:r>
              <a:rPr lang="uk-UA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кормовиробництво</a:t>
            </a: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(Вирощування проміжних культур, Використання побічної продукції)</a:t>
            </a:r>
          </a:p>
          <a:p>
            <a:pPr marL="109728" indent="0">
              <a:buNone/>
            </a:pPr>
            <a:r>
              <a:rPr lang="uk-UA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термін вирощування: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uk-UA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Однорічні 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культури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Багаторічні культури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Багаторічні луки і пасовища</a:t>
            </a:r>
          </a:p>
          <a:p>
            <a:pPr marL="109728" indent="0">
              <a:buNone/>
            </a:pPr>
            <a:r>
              <a:rPr lang="uk-UA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спосіб використання кормів: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Випасання худоби (від екстенсивного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випасу на пасовищах до інтенсивного випасу на визначених ділянках)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Скошування на зелений корм</a:t>
            </a:r>
          </a:p>
          <a:p>
            <a:pPr marL="109728" indent="0">
              <a:buNone/>
            </a:pPr>
            <a:r>
              <a:rPr lang="uk-UA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види кормів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uk-UA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Зелений 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корм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Сінаж (у різних сховищах</a:t>
            </a:r>
            <a:r>
              <a:rPr lang="uk-UA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силос</a:t>
            </a:r>
            <a:endParaRPr lang="uk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Сіно </a:t>
            </a: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(природне, штучне)</a:t>
            </a:r>
            <a:endParaRPr lang="uk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механізація і послідовність технологічних операцій</a:t>
            </a:r>
            <a:endParaRPr lang="uk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uk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23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Господарсько-економічна мета 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кормовиробництва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повинна бути завжди взаємозалежна з використанням (облагороджуванням) кормів. Витрати на виробництво кормів займають істотну частину загальних витрат тваринництва. Тому в 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кормовиробництві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вирішальне значення мають:</a:t>
            </a:r>
            <a:endParaRPr lang="uk-UA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одержання високих врожаїв поживних речовин в розрахунку на 1 га кормових площ;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виробництво основного корму з найменшими витратами і його консервація з мінімальними втратами сухої речовини і поживної енергії;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досягнення 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бажаної продуктивності худоби за допомогою використання максимально можливої кількості основного корму, або, іншими словами, при мінімальних витратах концентрованих </a:t>
            </a: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кормів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сприяють: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висока концентрації поживних речовин у кормі;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високий вміст сухої речовини в сінажі;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підвищення засвоюваності сухої речовини тваринами</a:t>
            </a:r>
          </a:p>
        </p:txBody>
      </p:sp>
    </p:spTree>
    <p:extLst>
      <p:ext uri="{BB962C8B-B14F-4D97-AF65-F5344CB8AC3E}">
        <p14:creationId xmlns:p14="http://schemas.microsoft.com/office/powerpoint/2010/main" val="641197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Розмежування </a:t>
            </a:r>
            <a:r>
              <a:rPr lang="uk-UA" dirty="0" err="1">
                <a:latin typeface="Arial" panose="020B0604020202020204" pitchFamily="34" charset="0"/>
                <a:cs typeface="Arial" panose="020B0604020202020204" pitchFamily="34" charset="0"/>
              </a:rPr>
              <a:t>кормовиробництва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 і тваринництва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92896"/>
            <a:ext cx="894467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6798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правило, корми не є товарною продукцією, тобто для них не існує постійних ринків збуту. У зв'язку з цим, параметрами оцінки кормів можуть виступати: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вміст поживних речовин (наприклад, 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МДж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кормових одиниць, крохмальних одиниць на 1 га);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якість кормів (концентрація поживних речовин, перетравність корму);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сезонність надходження кормів.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Врожай кормових культур оцінюється за ринковими цінами тільки в окремих випадках, якщо корми виробляються для реалізації (наприклад сіно). Тому подібну продукцію можна розглядати, як </a:t>
            </a:r>
            <a:r>
              <a:rPr lang="uk-UA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товарну</a:t>
            </a:r>
            <a:endParaRPr lang="uk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052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продукція 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кормовиробництва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використовується для внутрішньогосподарських цілей, тобто поживні речовини кормів використовуються для годівлі власної худоби, існують наступні варіанти її оцінки: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вираження отриманої продукції в натуральних одиницях (кількість поживних речовин) для розрахунку кормового балансу на рівні підприємства, при цьому дефіцит (розрахунковий) купується, надлишок (розрахунковий) реалізується;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оцінка за внутрішньогосподарськими розрахунковими цінами</a:t>
            </a:r>
          </a:p>
        </p:txBody>
      </p:sp>
    </p:spTree>
    <p:extLst>
      <p:ext uri="{BB962C8B-B14F-4D97-AF65-F5344CB8AC3E}">
        <p14:creationId xmlns:p14="http://schemas.microsoft.com/office/powerpoint/2010/main" val="2896962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визначенні виходу поживних речовин необхідно враховувати наступне: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річний брутто урожай зелених кормів (це означає, ще незібраний урожай без втрат), в ц сирої маси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вміст сухої речовини в зеленій масі при збиранні (напр. зібрана кукурудза; свіжа трава і 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т.д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вміст сухої речовини в готовому кормі (силос, сінаж, сіно);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розрахунок втрат повинен бути розмежовувати втрати сухої речовини і втрати поживної енергії. Втрати поживної енергії, як правило, вищі втрат сухої речовини; однак обидві значно залежать від процесів збирання і консервації;</a:t>
            </a:r>
          </a:p>
          <a:p>
            <a:pPr marL="109728" indent="0">
              <a:buNone/>
            </a:pP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вміст поживних речовин в готовому кормі (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МДж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ЧЕЛ, </a:t>
            </a:r>
            <a:r>
              <a:rPr lang="uk-UA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МДж</a:t>
            </a:r>
            <a:r>
              <a:rPr lang="uk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ОЕ, сирий протеїн)</a:t>
            </a:r>
          </a:p>
        </p:txBody>
      </p:sp>
    </p:spTree>
    <p:extLst>
      <p:ext uri="{BB962C8B-B14F-4D97-AF65-F5344CB8AC3E}">
        <p14:creationId xmlns:p14="http://schemas.microsoft.com/office/powerpoint/2010/main" val="882504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1" y="332656"/>
            <a:ext cx="4392514" cy="652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74715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86</TotalTime>
  <Words>409</Words>
  <Application>Microsoft Office PowerPoint</Application>
  <PresentationFormat>Экран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Georgia</vt:lpstr>
      <vt:lpstr>Trebuchet MS</vt:lpstr>
      <vt:lpstr>Wingdings 2</vt:lpstr>
      <vt:lpstr>Городская</vt:lpstr>
      <vt:lpstr>Тема 4. Економічна оцінка виробничого процесу: вирощування кормових культур </vt:lpstr>
      <vt:lpstr>Класифікація процесів кормовиробництва</vt:lpstr>
      <vt:lpstr>Презентация PowerPoint</vt:lpstr>
      <vt:lpstr>Розмежування кормовиробництва і тваринництва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Економічна оцінка виробничого процесу: вирощування кормових культур </dc:title>
  <dc:creator>Natali</dc:creator>
  <cp:lastModifiedBy>NOTEBOOK</cp:lastModifiedBy>
  <cp:revision>5</cp:revision>
  <dcterms:created xsi:type="dcterms:W3CDTF">2016-09-19T08:25:15Z</dcterms:created>
  <dcterms:modified xsi:type="dcterms:W3CDTF">2021-11-11T08:57:44Z</dcterms:modified>
</cp:coreProperties>
</file>