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89" r:id="rId4"/>
    <p:sldId id="264" r:id="rId5"/>
    <p:sldId id="266" r:id="rId6"/>
    <p:sldId id="270" r:id="rId7"/>
    <p:sldId id="271" r:id="rId8"/>
    <p:sldId id="272" r:id="rId9"/>
    <p:sldId id="273" r:id="rId10"/>
    <p:sldId id="285" r:id="rId11"/>
    <p:sldId id="286" r:id="rId12"/>
    <p:sldId id="274" r:id="rId13"/>
    <p:sldId id="275" r:id="rId14"/>
    <p:sldId id="276" r:id="rId15"/>
    <p:sldId id="277" r:id="rId16"/>
    <p:sldId id="278" r:id="rId17"/>
    <p:sldId id="287" r:id="rId18"/>
    <p:sldId id="280" r:id="rId19"/>
    <p:sldId id="281" r:id="rId20"/>
    <p:sldId id="282" r:id="rId21"/>
    <p:sldId id="283" r:id="rId22"/>
    <p:sldId id="284" r:id="rId23"/>
    <p:sldId id="268" r:id="rId24"/>
    <p:sldId id="288" r:id="rId25"/>
    <p:sldId id="267"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0000CC"/>
    <a:srgbClr val="00161E"/>
    <a:srgbClr val="001132"/>
    <a:srgbClr val="091625"/>
    <a:srgbClr val="460FE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F64A4-86CF-400E-AB84-1CD27A2D7F63}"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uk-UA"/>
        </a:p>
      </dgm:t>
    </dgm:pt>
    <dgm:pt modelId="{A785D58B-AD40-4DEC-ACC8-3332CB1F08A6}">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1800" b="1" dirty="0" smtClean="0">
              <a:latin typeface="Times New Roman" pitchFamily="18" charset="0"/>
              <a:cs typeface="Times New Roman" pitchFamily="18" charset="0"/>
            </a:rPr>
            <a:t> Основні показники для конкретної ділянки (площі) землекористування: </a:t>
          </a:r>
          <a:endParaRPr lang="uk-UA" sz="1800" b="1" dirty="0">
            <a:latin typeface="Times New Roman" pitchFamily="18" charset="0"/>
            <a:cs typeface="Times New Roman" pitchFamily="18" charset="0"/>
          </a:endParaRPr>
        </a:p>
      </dgm:t>
    </dgm:pt>
    <dgm:pt modelId="{4B7F50A3-8FA4-45B6-8CB4-D747740F3809}" type="parTrans" cxnId="{E83617D5-5B1D-41CB-AC97-CBBB5EEAF7B2}">
      <dgm:prSet/>
      <dgm:spPr/>
      <dgm:t>
        <a:bodyPr/>
        <a:lstStyle/>
        <a:p>
          <a:endParaRPr lang="uk-UA"/>
        </a:p>
      </dgm:t>
    </dgm:pt>
    <dgm:pt modelId="{8C610247-BF99-4A1F-8C1F-0980CCCDABD2}" type="sibTrans" cxnId="{E83617D5-5B1D-41CB-AC97-CBBB5EEAF7B2}">
      <dgm:prSet/>
      <dgm:spPr/>
      <dgm:t>
        <a:bodyPr/>
        <a:lstStyle/>
        <a:p>
          <a:endParaRPr lang="uk-UA"/>
        </a:p>
      </dgm:t>
    </dgm:pt>
    <dgm:pt modelId="{291C0927-A59B-406D-AEE1-CBBD8110986A}">
      <dgm:prSet phldrT="[Текст]" custT="1"/>
      <dgm:spPr/>
      <dgm:t>
        <a:bodyPr/>
        <a:lstStyle/>
        <a:p>
          <a:r>
            <a:rPr lang="uk-UA" sz="2000" dirty="0" smtClean="0">
              <a:latin typeface="Times New Roman" pitchFamily="18" charset="0"/>
              <a:cs typeface="Times New Roman" pitchFamily="18" charset="0"/>
            </a:rPr>
            <a:t>основні </a:t>
          </a:r>
          <a:r>
            <a:rPr lang="uk-UA" sz="2000" dirty="0" err="1" smtClean="0">
              <a:latin typeface="Times New Roman" pitchFamily="18" charset="0"/>
              <a:cs typeface="Times New Roman" pitchFamily="18" charset="0"/>
            </a:rPr>
            <a:t>грунтові</a:t>
          </a:r>
          <a:r>
            <a:rPr lang="uk-UA" sz="2000" dirty="0" smtClean="0">
              <a:latin typeface="Times New Roman" pitchFamily="18" charset="0"/>
              <a:cs typeface="Times New Roman" pitchFamily="18" charset="0"/>
            </a:rPr>
            <a:t> параметри для розрахунків водної і вітрової ерозії</a:t>
          </a:r>
          <a:endParaRPr lang="uk-UA" sz="2000" dirty="0">
            <a:latin typeface="Times New Roman" pitchFamily="18" charset="0"/>
            <a:cs typeface="Times New Roman" pitchFamily="18" charset="0"/>
          </a:endParaRPr>
        </a:p>
      </dgm:t>
    </dgm:pt>
    <dgm:pt modelId="{A9882059-84FC-481E-8A1B-094A3C50051B}" type="parTrans" cxnId="{FBEE9B1E-EE42-4AA4-A805-D6F03FE886AC}">
      <dgm:prSet/>
      <dgm:spPr/>
      <dgm:t>
        <a:bodyPr/>
        <a:lstStyle/>
        <a:p>
          <a:endParaRPr lang="uk-UA"/>
        </a:p>
      </dgm:t>
    </dgm:pt>
    <dgm:pt modelId="{41B75BDC-51D3-4AC4-915A-FE373C20A778}" type="sibTrans" cxnId="{FBEE9B1E-EE42-4AA4-A805-D6F03FE886AC}">
      <dgm:prSet/>
      <dgm:spPr/>
      <dgm:t>
        <a:bodyPr/>
        <a:lstStyle/>
        <a:p>
          <a:endParaRPr lang="uk-UA"/>
        </a:p>
      </dgm:t>
    </dgm:pt>
    <dgm:pt modelId="{E1D3AA8F-7CBE-4E07-88E8-0DED189E5BB6}">
      <dgm:prSet phldrT="[Текст]" custT="1"/>
      <dgm:spPr/>
      <dgm:t>
        <a:bodyPr/>
        <a:lstStyle/>
        <a:p>
          <a:r>
            <a:rPr lang="uk-UA" sz="2000" dirty="0" smtClean="0">
              <a:latin typeface="Times New Roman" pitchFamily="18" charset="0"/>
              <a:cs typeface="Times New Roman" pitchFamily="18" charset="0"/>
            </a:rPr>
            <a:t>ландшафтні особливості </a:t>
          </a:r>
          <a:endParaRPr lang="uk-UA" sz="2000" dirty="0">
            <a:latin typeface="Times New Roman" pitchFamily="18" charset="0"/>
            <a:cs typeface="Times New Roman" pitchFamily="18" charset="0"/>
          </a:endParaRPr>
        </a:p>
      </dgm:t>
    </dgm:pt>
    <dgm:pt modelId="{A4D16D57-F7FF-451D-A787-8208A7036387}" type="parTrans" cxnId="{6B7044FB-35E2-453E-9689-60E6C627B5A2}">
      <dgm:prSet/>
      <dgm:spPr/>
      <dgm:t>
        <a:bodyPr/>
        <a:lstStyle/>
        <a:p>
          <a:endParaRPr lang="uk-UA"/>
        </a:p>
      </dgm:t>
    </dgm:pt>
    <dgm:pt modelId="{8A1B3187-9CEF-42F9-B624-12237FF05D21}" type="sibTrans" cxnId="{6B7044FB-35E2-453E-9689-60E6C627B5A2}">
      <dgm:prSet/>
      <dgm:spPr/>
      <dgm:t>
        <a:bodyPr/>
        <a:lstStyle/>
        <a:p>
          <a:endParaRPr lang="uk-UA"/>
        </a:p>
      </dgm:t>
    </dgm:pt>
    <dgm:pt modelId="{5B4FB6DA-1A5E-40C0-B003-8CB80AE82AB7}">
      <dgm:prSet phldrT="[Текст]" custT="1"/>
      <dgm:spPr/>
      <dgm:t>
        <a:bodyPr/>
        <a:lstStyle/>
        <a:p>
          <a:r>
            <a:rPr lang="uk-UA" sz="2000" dirty="0" smtClean="0">
              <a:latin typeface="Times New Roman" pitchFamily="18" charset="0"/>
              <a:cs typeface="Times New Roman" pitchFamily="18" charset="0"/>
            </a:rPr>
            <a:t>характеристики місцевості </a:t>
          </a:r>
          <a:endParaRPr lang="uk-UA" sz="2000" dirty="0">
            <a:latin typeface="Times New Roman" pitchFamily="18" charset="0"/>
            <a:cs typeface="Times New Roman" pitchFamily="18" charset="0"/>
          </a:endParaRPr>
        </a:p>
      </dgm:t>
    </dgm:pt>
    <dgm:pt modelId="{216D70FC-90B3-4B04-B78E-59BC84E333C7}" type="parTrans" cxnId="{C8FBFB14-4FE1-4024-98AF-3BF19FEE3BE9}">
      <dgm:prSet/>
      <dgm:spPr/>
      <dgm:t>
        <a:bodyPr/>
        <a:lstStyle/>
        <a:p>
          <a:endParaRPr lang="uk-UA"/>
        </a:p>
      </dgm:t>
    </dgm:pt>
    <dgm:pt modelId="{E6CC4D08-0166-4AF7-B262-EACE6CC0F894}" type="sibTrans" cxnId="{C8FBFB14-4FE1-4024-98AF-3BF19FEE3BE9}">
      <dgm:prSet/>
      <dgm:spPr/>
      <dgm:t>
        <a:bodyPr/>
        <a:lstStyle/>
        <a:p>
          <a:endParaRPr lang="uk-UA"/>
        </a:p>
      </dgm:t>
    </dgm:pt>
    <dgm:pt modelId="{94CEE27D-D2D5-4738-B218-63DE0ABEF11B}">
      <dgm:prSet phldrT="[Текст]" custT="1"/>
      <dgm:spPr/>
      <dgm:t>
        <a:bodyPr/>
        <a:lstStyle/>
        <a:p>
          <a:r>
            <a:rPr lang="uk-UA" sz="2000" dirty="0" smtClean="0">
              <a:latin typeface="Times New Roman" pitchFamily="18" charset="0"/>
              <a:cs typeface="Times New Roman" pitchFamily="18" charset="0"/>
            </a:rPr>
            <a:t>геоморфологічні особливості </a:t>
          </a:r>
          <a:endParaRPr lang="uk-UA" sz="2000" dirty="0">
            <a:latin typeface="Times New Roman" pitchFamily="18" charset="0"/>
            <a:cs typeface="Times New Roman" pitchFamily="18" charset="0"/>
          </a:endParaRPr>
        </a:p>
      </dgm:t>
    </dgm:pt>
    <dgm:pt modelId="{43CEDD7F-3030-45CE-8F77-8200B6561BBF}" type="parTrans" cxnId="{B517BEB5-09E1-4C9C-A6ED-9ED1A5C16518}">
      <dgm:prSet/>
      <dgm:spPr/>
      <dgm:t>
        <a:bodyPr/>
        <a:lstStyle/>
        <a:p>
          <a:endParaRPr lang="uk-UA"/>
        </a:p>
      </dgm:t>
    </dgm:pt>
    <dgm:pt modelId="{88E0FD92-7914-44C0-847B-007BD064EB2B}" type="sibTrans" cxnId="{B517BEB5-09E1-4C9C-A6ED-9ED1A5C16518}">
      <dgm:prSet/>
      <dgm:spPr/>
      <dgm:t>
        <a:bodyPr/>
        <a:lstStyle/>
        <a:p>
          <a:endParaRPr lang="uk-UA"/>
        </a:p>
      </dgm:t>
    </dgm:pt>
    <dgm:pt modelId="{FE0A1F9F-35C0-4E45-9A98-31FE02A40EC1}" type="pres">
      <dgm:prSet presAssocID="{CEEF64A4-86CF-400E-AB84-1CD27A2D7F63}" presName="diagram" presStyleCnt="0">
        <dgm:presLayoutVars>
          <dgm:chPref val="1"/>
          <dgm:dir/>
          <dgm:animOne val="branch"/>
          <dgm:animLvl val="lvl"/>
          <dgm:resizeHandles/>
        </dgm:presLayoutVars>
      </dgm:prSet>
      <dgm:spPr/>
      <dgm:t>
        <a:bodyPr/>
        <a:lstStyle/>
        <a:p>
          <a:endParaRPr lang="uk-UA"/>
        </a:p>
      </dgm:t>
    </dgm:pt>
    <dgm:pt modelId="{63C7580D-5479-4196-B3DA-5AE1CBA2284F}" type="pres">
      <dgm:prSet presAssocID="{A785D58B-AD40-4DEC-ACC8-3332CB1F08A6}" presName="root" presStyleCnt="0"/>
      <dgm:spPr/>
    </dgm:pt>
    <dgm:pt modelId="{E640C30B-FC29-46F5-882B-EFF8B60676C9}" type="pres">
      <dgm:prSet presAssocID="{A785D58B-AD40-4DEC-ACC8-3332CB1F08A6}" presName="rootComposite" presStyleCnt="0"/>
      <dgm:spPr/>
    </dgm:pt>
    <dgm:pt modelId="{34D91CE5-0F18-4799-B7AB-F0465B0C7BC4}" type="pres">
      <dgm:prSet presAssocID="{A785D58B-AD40-4DEC-ACC8-3332CB1F08A6}" presName="rootText" presStyleLbl="node1" presStyleIdx="0" presStyleCnt="1" custScaleX="454102" custScaleY="166043" custLinFactNeighborX="-1754" custLinFactNeighborY="-22023"/>
      <dgm:spPr/>
      <dgm:t>
        <a:bodyPr/>
        <a:lstStyle/>
        <a:p>
          <a:endParaRPr lang="uk-UA"/>
        </a:p>
      </dgm:t>
    </dgm:pt>
    <dgm:pt modelId="{7FCC4F05-F280-4B35-A0F8-BCCE96CB001F}" type="pres">
      <dgm:prSet presAssocID="{A785D58B-AD40-4DEC-ACC8-3332CB1F08A6}" presName="rootConnector" presStyleLbl="node1" presStyleIdx="0" presStyleCnt="1"/>
      <dgm:spPr/>
      <dgm:t>
        <a:bodyPr/>
        <a:lstStyle/>
        <a:p>
          <a:endParaRPr lang="uk-UA"/>
        </a:p>
      </dgm:t>
    </dgm:pt>
    <dgm:pt modelId="{5C730BCD-8E02-439C-900A-DA623DDF8808}" type="pres">
      <dgm:prSet presAssocID="{A785D58B-AD40-4DEC-ACC8-3332CB1F08A6}" presName="childShape" presStyleCnt="0"/>
      <dgm:spPr/>
    </dgm:pt>
    <dgm:pt modelId="{D7B0F491-A9E0-464E-BF19-2C0FF9C20127}" type="pres">
      <dgm:prSet presAssocID="{A9882059-84FC-481E-8A1B-094A3C50051B}" presName="Name13" presStyleLbl="parChTrans1D2" presStyleIdx="0" presStyleCnt="4"/>
      <dgm:spPr/>
      <dgm:t>
        <a:bodyPr/>
        <a:lstStyle/>
        <a:p>
          <a:endParaRPr lang="uk-UA"/>
        </a:p>
      </dgm:t>
    </dgm:pt>
    <dgm:pt modelId="{D0220AD3-0257-441E-A9D3-67D233A0D8A4}" type="pres">
      <dgm:prSet presAssocID="{291C0927-A59B-406D-AEE1-CBBD8110986A}" presName="childText" presStyleLbl="bgAcc1" presStyleIdx="0" presStyleCnt="4" custScaleX="610398">
        <dgm:presLayoutVars>
          <dgm:bulletEnabled val="1"/>
        </dgm:presLayoutVars>
      </dgm:prSet>
      <dgm:spPr/>
      <dgm:t>
        <a:bodyPr/>
        <a:lstStyle/>
        <a:p>
          <a:endParaRPr lang="uk-UA"/>
        </a:p>
      </dgm:t>
    </dgm:pt>
    <dgm:pt modelId="{6947B0C3-2E8D-441D-8722-E11BEEB0116A}" type="pres">
      <dgm:prSet presAssocID="{A4D16D57-F7FF-451D-A787-8208A7036387}" presName="Name13" presStyleLbl="parChTrans1D2" presStyleIdx="1" presStyleCnt="4"/>
      <dgm:spPr/>
      <dgm:t>
        <a:bodyPr/>
        <a:lstStyle/>
        <a:p>
          <a:endParaRPr lang="uk-UA"/>
        </a:p>
      </dgm:t>
    </dgm:pt>
    <dgm:pt modelId="{2B587D6E-63F5-4351-A05E-C91232E5E67E}" type="pres">
      <dgm:prSet presAssocID="{E1D3AA8F-7CBE-4E07-88E8-0DED189E5BB6}" presName="childText" presStyleLbl="bgAcc1" presStyleIdx="1" presStyleCnt="4" custScaleX="618280">
        <dgm:presLayoutVars>
          <dgm:bulletEnabled val="1"/>
        </dgm:presLayoutVars>
      </dgm:prSet>
      <dgm:spPr/>
      <dgm:t>
        <a:bodyPr/>
        <a:lstStyle/>
        <a:p>
          <a:endParaRPr lang="uk-UA"/>
        </a:p>
      </dgm:t>
    </dgm:pt>
    <dgm:pt modelId="{9691C342-7EDA-47B9-9386-42865B3D868C}" type="pres">
      <dgm:prSet presAssocID="{43CEDD7F-3030-45CE-8F77-8200B6561BBF}" presName="Name13" presStyleLbl="parChTrans1D2" presStyleIdx="2" presStyleCnt="4"/>
      <dgm:spPr/>
      <dgm:t>
        <a:bodyPr/>
        <a:lstStyle/>
        <a:p>
          <a:endParaRPr lang="uk-UA"/>
        </a:p>
      </dgm:t>
    </dgm:pt>
    <dgm:pt modelId="{3F5402C3-DDBD-49FE-BD56-F1FAF36B360B}" type="pres">
      <dgm:prSet presAssocID="{94CEE27D-D2D5-4738-B218-63DE0ABEF11B}" presName="childText" presStyleLbl="bgAcc1" presStyleIdx="2" presStyleCnt="4" custScaleX="619213">
        <dgm:presLayoutVars>
          <dgm:bulletEnabled val="1"/>
        </dgm:presLayoutVars>
      </dgm:prSet>
      <dgm:spPr/>
      <dgm:t>
        <a:bodyPr/>
        <a:lstStyle/>
        <a:p>
          <a:endParaRPr lang="uk-UA"/>
        </a:p>
      </dgm:t>
    </dgm:pt>
    <dgm:pt modelId="{E14A5082-617D-4609-BE30-7F4ECAAB5A3A}" type="pres">
      <dgm:prSet presAssocID="{216D70FC-90B3-4B04-B78E-59BC84E333C7}" presName="Name13" presStyleLbl="parChTrans1D2" presStyleIdx="3" presStyleCnt="4"/>
      <dgm:spPr/>
      <dgm:t>
        <a:bodyPr/>
        <a:lstStyle/>
        <a:p>
          <a:endParaRPr lang="uk-UA"/>
        </a:p>
      </dgm:t>
    </dgm:pt>
    <dgm:pt modelId="{A55AB7FE-5D71-4ACD-A47D-8FA3DAAB1967}" type="pres">
      <dgm:prSet presAssocID="{5B4FB6DA-1A5E-40C0-B003-8CB80AE82AB7}" presName="childText" presStyleLbl="bgAcc1" presStyleIdx="3" presStyleCnt="4" custScaleX="617889">
        <dgm:presLayoutVars>
          <dgm:bulletEnabled val="1"/>
        </dgm:presLayoutVars>
      </dgm:prSet>
      <dgm:spPr/>
      <dgm:t>
        <a:bodyPr/>
        <a:lstStyle/>
        <a:p>
          <a:endParaRPr lang="uk-UA"/>
        </a:p>
      </dgm:t>
    </dgm:pt>
  </dgm:ptLst>
  <dgm:cxnLst>
    <dgm:cxn modelId="{1F25A1FB-6C29-4F2A-9A6A-26E006A760CA}" type="presOf" srcId="{216D70FC-90B3-4B04-B78E-59BC84E333C7}" destId="{E14A5082-617D-4609-BE30-7F4ECAAB5A3A}" srcOrd="0" destOrd="0" presId="urn:microsoft.com/office/officeart/2005/8/layout/hierarchy3"/>
    <dgm:cxn modelId="{ABE2FA14-92F5-46E0-9779-B5EE97B8B3F6}" type="presOf" srcId="{43CEDD7F-3030-45CE-8F77-8200B6561BBF}" destId="{9691C342-7EDA-47B9-9386-42865B3D868C}" srcOrd="0" destOrd="0" presId="urn:microsoft.com/office/officeart/2005/8/layout/hierarchy3"/>
    <dgm:cxn modelId="{6BF44A4C-08D3-419F-9543-F38471E5D6EF}" type="presOf" srcId="{94CEE27D-D2D5-4738-B218-63DE0ABEF11B}" destId="{3F5402C3-DDBD-49FE-BD56-F1FAF36B360B}" srcOrd="0" destOrd="0" presId="urn:microsoft.com/office/officeart/2005/8/layout/hierarchy3"/>
    <dgm:cxn modelId="{6B7044FB-35E2-453E-9689-60E6C627B5A2}" srcId="{A785D58B-AD40-4DEC-ACC8-3332CB1F08A6}" destId="{E1D3AA8F-7CBE-4E07-88E8-0DED189E5BB6}" srcOrd="1" destOrd="0" parTransId="{A4D16D57-F7FF-451D-A787-8208A7036387}" sibTransId="{8A1B3187-9CEF-42F9-B624-12237FF05D21}"/>
    <dgm:cxn modelId="{15E113DD-FFF9-46AE-8DF7-F93274425547}" type="presOf" srcId="{291C0927-A59B-406D-AEE1-CBBD8110986A}" destId="{D0220AD3-0257-441E-A9D3-67D233A0D8A4}" srcOrd="0" destOrd="0" presId="urn:microsoft.com/office/officeart/2005/8/layout/hierarchy3"/>
    <dgm:cxn modelId="{2E391777-1707-4FE6-99AA-2C6B269DA5A2}" type="presOf" srcId="{E1D3AA8F-7CBE-4E07-88E8-0DED189E5BB6}" destId="{2B587D6E-63F5-4351-A05E-C91232E5E67E}" srcOrd="0" destOrd="0" presId="urn:microsoft.com/office/officeart/2005/8/layout/hierarchy3"/>
    <dgm:cxn modelId="{A4553B54-00AE-40CE-8EAB-C03178C6A56F}" type="presOf" srcId="{A785D58B-AD40-4DEC-ACC8-3332CB1F08A6}" destId="{7FCC4F05-F280-4B35-A0F8-BCCE96CB001F}" srcOrd="1" destOrd="0" presId="urn:microsoft.com/office/officeart/2005/8/layout/hierarchy3"/>
    <dgm:cxn modelId="{A2F0884D-356F-48BD-B5AA-3E1008FE6758}" type="presOf" srcId="{A9882059-84FC-481E-8A1B-094A3C50051B}" destId="{D7B0F491-A9E0-464E-BF19-2C0FF9C20127}" srcOrd="0" destOrd="0" presId="urn:microsoft.com/office/officeart/2005/8/layout/hierarchy3"/>
    <dgm:cxn modelId="{EC936F83-209B-41C1-B776-A72B91F62505}" type="presOf" srcId="{A4D16D57-F7FF-451D-A787-8208A7036387}" destId="{6947B0C3-2E8D-441D-8722-E11BEEB0116A}" srcOrd="0" destOrd="0" presId="urn:microsoft.com/office/officeart/2005/8/layout/hierarchy3"/>
    <dgm:cxn modelId="{6EA3B3E4-55D5-42BB-A2B1-ADB3FE3F3FF3}" type="presOf" srcId="{CEEF64A4-86CF-400E-AB84-1CD27A2D7F63}" destId="{FE0A1F9F-35C0-4E45-9A98-31FE02A40EC1}" srcOrd="0" destOrd="0" presId="urn:microsoft.com/office/officeart/2005/8/layout/hierarchy3"/>
    <dgm:cxn modelId="{E83617D5-5B1D-41CB-AC97-CBBB5EEAF7B2}" srcId="{CEEF64A4-86CF-400E-AB84-1CD27A2D7F63}" destId="{A785D58B-AD40-4DEC-ACC8-3332CB1F08A6}" srcOrd="0" destOrd="0" parTransId="{4B7F50A3-8FA4-45B6-8CB4-D747740F3809}" sibTransId="{8C610247-BF99-4A1F-8C1F-0980CCCDABD2}"/>
    <dgm:cxn modelId="{B517BEB5-09E1-4C9C-A6ED-9ED1A5C16518}" srcId="{A785D58B-AD40-4DEC-ACC8-3332CB1F08A6}" destId="{94CEE27D-D2D5-4738-B218-63DE0ABEF11B}" srcOrd="2" destOrd="0" parTransId="{43CEDD7F-3030-45CE-8F77-8200B6561BBF}" sibTransId="{88E0FD92-7914-44C0-847B-007BD064EB2B}"/>
    <dgm:cxn modelId="{D8FE8167-D423-491E-94E4-4CEAA7E38932}" type="presOf" srcId="{A785D58B-AD40-4DEC-ACC8-3332CB1F08A6}" destId="{34D91CE5-0F18-4799-B7AB-F0465B0C7BC4}" srcOrd="0" destOrd="0" presId="urn:microsoft.com/office/officeart/2005/8/layout/hierarchy3"/>
    <dgm:cxn modelId="{263B8169-7500-42CA-AC01-65B7523821BA}" type="presOf" srcId="{5B4FB6DA-1A5E-40C0-B003-8CB80AE82AB7}" destId="{A55AB7FE-5D71-4ACD-A47D-8FA3DAAB1967}" srcOrd="0" destOrd="0" presId="urn:microsoft.com/office/officeart/2005/8/layout/hierarchy3"/>
    <dgm:cxn modelId="{FBEE9B1E-EE42-4AA4-A805-D6F03FE886AC}" srcId="{A785D58B-AD40-4DEC-ACC8-3332CB1F08A6}" destId="{291C0927-A59B-406D-AEE1-CBBD8110986A}" srcOrd="0" destOrd="0" parTransId="{A9882059-84FC-481E-8A1B-094A3C50051B}" sibTransId="{41B75BDC-51D3-4AC4-915A-FE373C20A778}"/>
    <dgm:cxn modelId="{C8FBFB14-4FE1-4024-98AF-3BF19FEE3BE9}" srcId="{A785D58B-AD40-4DEC-ACC8-3332CB1F08A6}" destId="{5B4FB6DA-1A5E-40C0-B003-8CB80AE82AB7}" srcOrd="3" destOrd="0" parTransId="{216D70FC-90B3-4B04-B78E-59BC84E333C7}" sibTransId="{E6CC4D08-0166-4AF7-B262-EACE6CC0F894}"/>
    <dgm:cxn modelId="{45662444-0A1F-49C8-892F-9EC83C3A9AB6}" type="presParOf" srcId="{FE0A1F9F-35C0-4E45-9A98-31FE02A40EC1}" destId="{63C7580D-5479-4196-B3DA-5AE1CBA2284F}" srcOrd="0" destOrd="0" presId="urn:microsoft.com/office/officeart/2005/8/layout/hierarchy3"/>
    <dgm:cxn modelId="{543DBF5E-69C7-494B-BA6A-F470B78DDFA7}" type="presParOf" srcId="{63C7580D-5479-4196-B3DA-5AE1CBA2284F}" destId="{E640C30B-FC29-46F5-882B-EFF8B60676C9}" srcOrd="0" destOrd="0" presId="urn:microsoft.com/office/officeart/2005/8/layout/hierarchy3"/>
    <dgm:cxn modelId="{8BA97987-E64E-4DA7-A110-ADA4A2954B91}" type="presParOf" srcId="{E640C30B-FC29-46F5-882B-EFF8B60676C9}" destId="{34D91CE5-0F18-4799-B7AB-F0465B0C7BC4}" srcOrd="0" destOrd="0" presId="urn:microsoft.com/office/officeart/2005/8/layout/hierarchy3"/>
    <dgm:cxn modelId="{80746D29-6334-46CC-B582-456368C63FBF}" type="presParOf" srcId="{E640C30B-FC29-46F5-882B-EFF8B60676C9}" destId="{7FCC4F05-F280-4B35-A0F8-BCCE96CB001F}" srcOrd="1" destOrd="0" presId="urn:microsoft.com/office/officeart/2005/8/layout/hierarchy3"/>
    <dgm:cxn modelId="{679F3F93-D3D6-49E1-BDAC-C8A5F59467DB}" type="presParOf" srcId="{63C7580D-5479-4196-B3DA-5AE1CBA2284F}" destId="{5C730BCD-8E02-439C-900A-DA623DDF8808}" srcOrd="1" destOrd="0" presId="urn:microsoft.com/office/officeart/2005/8/layout/hierarchy3"/>
    <dgm:cxn modelId="{F2297F6F-2616-41A0-A60A-96ABB2E80810}" type="presParOf" srcId="{5C730BCD-8E02-439C-900A-DA623DDF8808}" destId="{D7B0F491-A9E0-464E-BF19-2C0FF9C20127}" srcOrd="0" destOrd="0" presId="urn:microsoft.com/office/officeart/2005/8/layout/hierarchy3"/>
    <dgm:cxn modelId="{F92841B7-3134-447A-AAF4-D6603AA8BCCF}" type="presParOf" srcId="{5C730BCD-8E02-439C-900A-DA623DDF8808}" destId="{D0220AD3-0257-441E-A9D3-67D233A0D8A4}" srcOrd="1" destOrd="0" presId="urn:microsoft.com/office/officeart/2005/8/layout/hierarchy3"/>
    <dgm:cxn modelId="{FBF40055-7789-4F93-B0C1-CDBA94E05E37}" type="presParOf" srcId="{5C730BCD-8E02-439C-900A-DA623DDF8808}" destId="{6947B0C3-2E8D-441D-8722-E11BEEB0116A}" srcOrd="2" destOrd="0" presId="urn:microsoft.com/office/officeart/2005/8/layout/hierarchy3"/>
    <dgm:cxn modelId="{6BC4F6A9-1253-454E-843A-620ED4FA6CB3}" type="presParOf" srcId="{5C730BCD-8E02-439C-900A-DA623DDF8808}" destId="{2B587D6E-63F5-4351-A05E-C91232E5E67E}" srcOrd="3" destOrd="0" presId="urn:microsoft.com/office/officeart/2005/8/layout/hierarchy3"/>
    <dgm:cxn modelId="{388E1F5B-ABAB-4123-88AB-F3C349AF8838}" type="presParOf" srcId="{5C730BCD-8E02-439C-900A-DA623DDF8808}" destId="{9691C342-7EDA-47B9-9386-42865B3D868C}" srcOrd="4" destOrd="0" presId="urn:microsoft.com/office/officeart/2005/8/layout/hierarchy3"/>
    <dgm:cxn modelId="{16BCC20A-80FE-42D4-90DF-B35E0567A23F}" type="presParOf" srcId="{5C730BCD-8E02-439C-900A-DA623DDF8808}" destId="{3F5402C3-DDBD-49FE-BD56-F1FAF36B360B}" srcOrd="5" destOrd="0" presId="urn:microsoft.com/office/officeart/2005/8/layout/hierarchy3"/>
    <dgm:cxn modelId="{88782643-62DE-46B4-8766-DD972912E86A}" type="presParOf" srcId="{5C730BCD-8E02-439C-900A-DA623DDF8808}" destId="{E14A5082-617D-4609-BE30-7F4ECAAB5A3A}" srcOrd="6" destOrd="0" presId="urn:microsoft.com/office/officeart/2005/8/layout/hierarchy3"/>
    <dgm:cxn modelId="{1E3E6075-1D31-4454-9EE4-BB5219A19757}" type="presParOf" srcId="{5C730BCD-8E02-439C-900A-DA623DDF8808}" destId="{A55AB7FE-5D71-4ACD-A47D-8FA3DAAB1967}"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EEF64A4-86CF-400E-AB84-1CD27A2D7F63}" type="doc">
      <dgm:prSet loTypeId="urn:microsoft.com/office/officeart/2005/8/layout/hierarchy3" loCatId="list" qsTypeId="urn:microsoft.com/office/officeart/2005/8/quickstyle/3d7" qsCatId="3D" csTypeId="urn:microsoft.com/office/officeart/2005/8/colors/accent5_5" csCatId="accent5" phldr="1"/>
      <dgm:spPr/>
      <dgm:t>
        <a:bodyPr/>
        <a:lstStyle/>
        <a:p>
          <a:endParaRPr lang="uk-UA"/>
        </a:p>
      </dgm:t>
    </dgm:pt>
    <dgm:pt modelId="{A785D58B-AD40-4DEC-ACC8-3332CB1F08A6}">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latin typeface="Times New Roman" pitchFamily="18" charset="0"/>
              <a:cs typeface="Times New Roman" pitchFamily="18" charset="0"/>
            </a:rPr>
            <a:t>До задач рекогносцировки входять</a:t>
          </a:r>
          <a:r>
            <a:rPr lang="uk-UA" sz="2800" b="1" dirty="0" smtClean="0">
              <a:latin typeface="Times New Roman" pitchFamily="18" charset="0"/>
              <a:cs typeface="Times New Roman" pitchFamily="18" charset="0"/>
            </a:rPr>
            <a:t>: </a:t>
          </a:r>
          <a:endParaRPr lang="uk-UA" sz="2800" b="1" dirty="0">
            <a:latin typeface="Times New Roman" pitchFamily="18" charset="0"/>
            <a:cs typeface="Times New Roman" pitchFamily="18" charset="0"/>
          </a:endParaRPr>
        </a:p>
      </dgm:t>
    </dgm:pt>
    <dgm:pt modelId="{4B7F50A3-8FA4-45B6-8CB4-D747740F3809}" type="parTrans" cxnId="{E83617D5-5B1D-41CB-AC97-CBBB5EEAF7B2}">
      <dgm:prSet/>
      <dgm:spPr/>
      <dgm:t>
        <a:bodyPr/>
        <a:lstStyle/>
        <a:p>
          <a:endParaRPr lang="uk-UA"/>
        </a:p>
      </dgm:t>
    </dgm:pt>
    <dgm:pt modelId="{8C610247-BF99-4A1F-8C1F-0980CCCDABD2}" type="sibTrans" cxnId="{E83617D5-5B1D-41CB-AC97-CBBB5EEAF7B2}">
      <dgm:prSet/>
      <dgm:spPr/>
      <dgm:t>
        <a:bodyPr/>
        <a:lstStyle/>
        <a:p>
          <a:endParaRPr lang="uk-UA"/>
        </a:p>
      </dgm:t>
    </dgm:pt>
    <dgm:pt modelId="{15B0E878-4C3E-4B9D-9936-CB904497ABBC}">
      <dgm:prSet custT="1"/>
      <dgm:spPr/>
      <dgm:t>
        <a:bodyPr/>
        <a:lstStyle/>
        <a:p>
          <a:r>
            <a:rPr lang="uk-UA" sz="2400" dirty="0" smtClean="0">
              <a:latin typeface="Times New Roman" pitchFamily="18" charset="0"/>
              <a:cs typeface="Times New Roman" pitchFamily="18" charset="0"/>
            </a:rPr>
            <a:t>визначення характеру місцевості, її основних показників</a:t>
          </a:r>
          <a:endParaRPr lang="uk-UA" sz="2400" dirty="0">
            <a:latin typeface="Times New Roman" pitchFamily="18" charset="0"/>
            <a:cs typeface="Times New Roman" pitchFamily="18" charset="0"/>
          </a:endParaRPr>
        </a:p>
      </dgm:t>
    </dgm:pt>
    <dgm:pt modelId="{4F81AFAE-E8CE-434F-AA75-0EDB576DDA27}" type="parTrans" cxnId="{AF05FFF0-CDB5-43E1-B64C-334447D96224}">
      <dgm:prSet/>
      <dgm:spPr/>
      <dgm:t>
        <a:bodyPr/>
        <a:lstStyle/>
        <a:p>
          <a:endParaRPr lang="uk-UA"/>
        </a:p>
      </dgm:t>
    </dgm:pt>
    <dgm:pt modelId="{89A97D17-FFA6-44C5-B24A-D4172763545A}" type="sibTrans" cxnId="{AF05FFF0-CDB5-43E1-B64C-334447D96224}">
      <dgm:prSet/>
      <dgm:spPr/>
      <dgm:t>
        <a:bodyPr/>
        <a:lstStyle/>
        <a:p>
          <a:endParaRPr lang="uk-UA"/>
        </a:p>
      </dgm:t>
    </dgm:pt>
    <dgm:pt modelId="{345CFFCC-A6DD-4BE0-82F0-14C558F34EBF}">
      <dgm:prSet custT="1"/>
      <dgm:spPr/>
      <dgm:t>
        <a:bodyPr/>
        <a:lstStyle/>
        <a:p>
          <a:r>
            <a:rPr lang="uk-UA" sz="2400" dirty="0" smtClean="0">
              <a:latin typeface="Times New Roman" pitchFamily="18" charset="0"/>
              <a:cs typeface="Times New Roman" pitchFamily="18" charset="0"/>
            </a:rPr>
            <a:t>ландшафтних і </a:t>
          </a:r>
          <a:r>
            <a:rPr lang="uk-UA" sz="2400" dirty="0" err="1" smtClean="0">
              <a:latin typeface="Times New Roman" pitchFamily="18" charset="0"/>
              <a:cs typeface="Times New Roman" pitchFamily="18" charset="0"/>
            </a:rPr>
            <a:t>геморфологічних</a:t>
          </a:r>
          <a:r>
            <a:rPr lang="uk-UA" sz="2400" dirty="0" smtClean="0">
              <a:latin typeface="Times New Roman" pitchFamily="18" charset="0"/>
              <a:cs typeface="Times New Roman" pitchFamily="18" charset="0"/>
            </a:rPr>
            <a:t> особливостей</a:t>
          </a:r>
          <a:endParaRPr lang="uk-UA" sz="2400" dirty="0">
            <a:latin typeface="Times New Roman" pitchFamily="18" charset="0"/>
            <a:cs typeface="Times New Roman" pitchFamily="18" charset="0"/>
          </a:endParaRPr>
        </a:p>
      </dgm:t>
    </dgm:pt>
    <dgm:pt modelId="{5462C700-0BB3-444F-A3F5-EEEBB0466F47}" type="parTrans" cxnId="{B1E7EA81-6EA5-4750-A1C2-0ACD78059DB9}">
      <dgm:prSet/>
      <dgm:spPr/>
      <dgm:t>
        <a:bodyPr/>
        <a:lstStyle/>
        <a:p>
          <a:endParaRPr lang="uk-UA"/>
        </a:p>
      </dgm:t>
    </dgm:pt>
    <dgm:pt modelId="{BDFFEB85-EBF2-4B07-B365-0947D76AC65D}" type="sibTrans" cxnId="{B1E7EA81-6EA5-4750-A1C2-0ACD78059DB9}">
      <dgm:prSet/>
      <dgm:spPr/>
      <dgm:t>
        <a:bodyPr/>
        <a:lstStyle/>
        <a:p>
          <a:endParaRPr lang="uk-UA"/>
        </a:p>
      </dgm:t>
    </dgm:pt>
    <dgm:pt modelId="{2A9BD994-45F4-4375-AFC1-273E04157983}">
      <dgm:prSet custT="1"/>
      <dgm:spPr/>
      <dgm:t>
        <a:bodyPr/>
        <a:lstStyle/>
        <a:p>
          <a:r>
            <a:rPr lang="uk-UA" sz="2400" dirty="0" smtClean="0">
              <a:latin typeface="Times New Roman" pitchFamily="18" charset="0"/>
              <a:cs typeface="Times New Roman" pitchFamily="18" charset="0"/>
            </a:rPr>
            <a:t>загального стану різних угідь та їх розташування</a:t>
          </a:r>
          <a:endParaRPr lang="uk-UA" sz="2400" dirty="0">
            <a:latin typeface="Times New Roman" pitchFamily="18" charset="0"/>
            <a:cs typeface="Times New Roman" pitchFamily="18" charset="0"/>
          </a:endParaRPr>
        </a:p>
      </dgm:t>
    </dgm:pt>
    <dgm:pt modelId="{C9622511-B020-4F76-A2AF-6C92247DDB86}" type="parTrans" cxnId="{AC76B735-534E-43A0-97C8-AD2CEED8E306}">
      <dgm:prSet/>
      <dgm:spPr/>
      <dgm:t>
        <a:bodyPr/>
        <a:lstStyle/>
        <a:p>
          <a:endParaRPr lang="uk-UA"/>
        </a:p>
      </dgm:t>
    </dgm:pt>
    <dgm:pt modelId="{5A3312EE-DEED-4563-AC61-B6E57A2C0FF9}" type="sibTrans" cxnId="{AC76B735-534E-43A0-97C8-AD2CEED8E306}">
      <dgm:prSet/>
      <dgm:spPr/>
      <dgm:t>
        <a:bodyPr/>
        <a:lstStyle/>
        <a:p>
          <a:endParaRPr lang="uk-UA"/>
        </a:p>
      </dgm:t>
    </dgm:pt>
    <dgm:pt modelId="{6C136253-3C32-4341-AFE0-1449232F405C}">
      <dgm:prSet custT="1"/>
      <dgm:spPr/>
      <dgm:t>
        <a:bodyPr/>
        <a:lstStyle/>
        <a:p>
          <a:r>
            <a:rPr lang="uk-UA" sz="2400" dirty="0" smtClean="0">
              <a:latin typeface="Times New Roman" pitchFamily="18" charset="0"/>
              <a:cs typeface="Times New Roman" pitchFamily="18" charset="0"/>
            </a:rPr>
            <a:t>наявність або відсутність </a:t>
          </a:r>
          <a:r>
            <a:rPr lang="uk-UA" sz="2400" dirty="0" err="1" smtClean="0">
              <a:latin typeface="Times New Roman" pitchFamily="18" charset="0"/>
              <a:cs typeface="Times New Roman" pitchFamily="18" charset="0"/>
            </a:rPr>
            <a:t>грунтоутворюючих</a:t>
          </a:r>
          <a:r>
            <a:rPr lang="uk-UA" sz="2400" dirty="0" smtClean="0">
              <a:latin typeface="Times New Roman" pitchFamily="18" charset="0"/>
              <a:cs typeface="Times New Roman" pitchFamily="18" charset="0"/>
            </a:rPr>
            <a:t> порід на поверхні</a:t>
          </a:r>
          <a:endParaRPr lang="uk-UA" sz="2400" dirty="0">
            <a:latin typeface="Times New Roman" pitchFamily="18" charset="0"/>
            <a:cs typeface="Times New Roman" pitchFamily="18" charset="0"/>
          </a:endParaRPr>
        </a:p>
      </dgm:t>
    </dgm:pt>
    <dgm:pt modelId="{9C548B11-E550-4696-8654-934675F08A02}" type="parTrans" cxnId="{7D2742BE-E933-44E2-87DD-3068D263F023}">
      <dgm:prSet/>
      <dgm:spPr/>
      <dgm:t>
        <a:bodyPr/>
        <a:lstStyle/>
        <a:p>
          <a:endParaRPr lang="uk-UA"/>
        </a:p>
      </dgm:t>
    </dgm:pt>
    <dgm:pt modelId="{25C01368-0574-416D-B1EF-89139605DD00}" type="sibTrans" cxnId="{7D2742BE-E933-44E2-87DD-3068D263F023}">
      <dgm:prSet/>
      <dgm:spPr/>
      <dgm:t>
        <a:bodyPr/>
        <a:lstStyle/>
        <a:p>
          <a:endParaRPr lang="uk-UA"/>
        </a:p>
      </dgm:t>
    </dgm:pt>
    <dgm:pt modelId="{D407983D-25D7-4346-B681-05CF8273900D}">
      <dgm:prSet custT="1"/>
      <dgm:spPr/>
      <dgm:t>
        <a:bodyPr/>
        <a:lstStyle/>
        <a:p>
          <a:r>
            <a:rPr lang="uk-UA" sz="2400" dirty="0" smtClean="0">
              <a:latin typeface="Times New Roman" pitchFamily="18" charset="0"/>
              <a:cs typeface="Times New Roman" pitchFamily="18" charset="0"/>
            </a:rPr>
            <a:t>виділення ландшафтних таксонів </a:t>
          </a:r>
          <a:endParaRPr lang="uk-UA" sz="2400" dirty="0">
            <a:latin typeface="Times New Roman" pitchFamily="18" charset="0"/>
            <a:cs typeface="Times New Roman" pitchFamily="18" charset="0"/>
          </a:endParaRPr>
        </a:p>
      </dgm:t>
    </dgm:pt>
    <dgm:pt modelId="{1963F74D-B695-477C-B053-ED36E0C2452B}" type="parTrans" cxnId="{9E021C4C-8D51-48E6-BB2A-09F97AF0F6CB}">
      <dgm:prSet/>
      <dgm:spPr/>
      <dgm:t>
        <a:bodyPr/>
        <a:lstStyle/>
        <a:p>
          <a:endParaRPr lang="uk-UA"/>
        </a:p>
      </dgm:t>
    </dgm:pt>
    <dgm:pt modelId="{76274859-390F-4D7F-B5E6-CCF618A3BCBD}" type="sibTrans" cxnId="{9E021C4C-8D51-48E6-BB2A-09F97AF0F6CB}">
      <dgm:prSet/>
      <dgm:spPr/>
      <dgm:t>
        <a:bodyPr/>
        <a:lstStyle/>
        <a:p>
          <a:endParaRPr lang="uk-UA"/>
        </a:p>
      </dgm:t>
    </dgm:pt>
    <dgm:pt modelId="{FE0A1F9F-35C0-4E45-9A98-31FE02A40EC1}" type="pres">
      <dgm:prSet presAssocID="{CEEF64A4-86CF-400E-AB84-1CD27A2D7F63}" presName="diagram" presStyleCnt="0">
        <dgm:presLayoutVars>
          <dgm:chPref val="1"/>
          <dgm:dir/>
          <dgm:animOne val="branch"/>
          <dgm:animLvl val="lvl"/>
          <dgm:resizeHandles/>
        </dgm:presLayoutVars>
      </dgm:prSet>
      <dgm:spPr/>
      <dgm:t>
        <a:bodyPr/>
        <a:lstStyle/>
        <a:p>
          <a:endParaRPr lang="uk-UA"/>
        </a:p>
      </dgm:t>
    </dgm:pt>
    <dgm:pt modelId="{63C7580D-5479-4196-B3DA-5AE1CBA2284F}" type="pres">
      <dgm:prSet presAssocID="{A785D58B-AD40-4DEC-ACC8-3332CB1F08A6}" presName="root" presStyleCnt="0"/>
      <dgm:spPr/>
    </dgm:pt>
    <dgm:pt modelId="{E640C30B-FC29-46F5-882B-EFF8B60676C9}" type="pres">
      <dgm:prSet presAssocID="{A785D58B-AD40-4DEC-ACC8-3332CB1F08A6}" presName="rootComposite" presStyleCnt="0"/>
      <dgm:spPr/>
    </dgm:pt>
    <dgm:pt modelId="{34D91CE5-0F18-4799-B7AB-F0465B0C7BC4}" type="pres">
      <dgm:prSet presAssocID="{A785D58B-AD40-4DEC-ACC8-3332CB1F08A6}" presName="rootText" presStyleLbl="node1" presStyleIdx="0" presStyleCnt="1" custScaleX="454102" custScaleY="166043" custLinFactNeighborX="-1754" custLinFactNeighborY="-22023"/>
      <dgm:spPr/>
      <dgm:t>
        <a:bodyPr/>
        <a:lstStyle/>
        <a:p>
          <a:endParaRPr lang="uk-UA"/>
        </a:p>
      </dgm:t>
    </dgm:pt>
    <dgm:pt modelId="{7FCC4F05-F280-4B35-A0F8-BCCE96CB001F}" type="pres">
      <dgm:prSet presAssocID="{A785D58B-AD40-4DEC-ACC8-3332CB1F08A6}" presName="rootConnector" presStyleLbl="node1" presStyleIdx="0" presStyleCnt="1"/>
      <dgm:spPr/>
      <dgm:t>
        <a:bodyPr/>
        <a:lstStyle/>
        <a:p>
          <a:endParaRPr lang="uk-UA"/>
        </a:p>
      </dgm:t>
    </dgm:pt>
    <dgm:pt modelId="{5C730BCD-8E02-439C-900A-DA623DDF8808}" type="pres">
      <dgm:prSet presAssocID="{A785D58B-AD40-4DEC-ACC8-3332CB1F08A6}" presName="childShape" presStyleCnt="0"/>
      <dgm:spPr/>
    </dgm:pt>
    <dgm:pt modelId="{952306F4-13B4-4F63-8313-AB36677D415C}" type="pres">
      <dgm:prSet presAssocID="{4F81AFAE-E8CE-434F-AA75-0EDB576DDA27}" presName="Name13" presStyleLbl="parChTrans1D2" presStyleIdx="0" presStyleCnt="5"/>
      <dgm:spPr/>
      <dgm:t>
        <a:bodyPr/>
        <a:lstStyle/>
        <a:p>
          <a:endParaRPr lang="uk-UA"/>
        </a:p>
      </dgm:t>
    </dgm:pt>
    <dgm:pt modelId="{5F5E836A-BDD1-46CB-9F17-E2A3CAE47856}" type="pres">
      <dgm:prSet presAssocID="{15B0E878-4C3E-4B9D-9936-CB904497ABBC}" presName="childText" presStyleLbl="bgAcc1" presStyleIdx="0" presStyleCnt="5" custScaleX="652263" custScaleY="70877" custLinFactNeighborX="2770" custLinFactNeighborY="6407">
        <dgm:presLayoutVars>
          <dgm:bulletEnabled val="1"/>
        </dgm:presLayoutVars>
      </dgm:prSet>
      <dgm:spPr/>
      <dgm:t>
        <a:bodyPr/>
        <a:lstStyle/>
        <a:p>
          <a:endParaRPr lang="uk-UA"/>
        </a:p>
      </dgm:t>
    </dgm:pt>
    <dgm:pt modelId="{14F77360-47CE-4334-97AE-BE10D6AFAB22}" type="pres">
      <dgm:prSet presAssocID="{5462C700-0BB3-444F-A3F5-EEEBB0466F47}" presName="Name13" presStyleLbl="parChTrans1D2" presStyleIdx="1" presStyleCnt="5"/>
      <dgm:spPr/>
      <dgm:t>
        <a:bodyPr/>
        <a:lstStyle/>
        <a:p>
          <a:endParaRPr lang="uk-UA"/>
        </a:p>
      </dgm:t>
    </dgm:pt>
    <dgm:pt modelId="{AF3EEF85-83A3-4BD7-83BE-8EB3AEE177B7}" type="pres">
      <dgm:prSet presAssocID="{345CFFCC-A6DD-4BE0-82F0-14C558F34EBF}" presName="childText" presStyleLbl="bgAcc1" presStyleIdx="1" presStyleCnt="5" custScaleX="647296" custScaleY="83464">
        <dgm:presLayoutVars>
          <dgm:bulletEnabled val="1"/>
        </dgm:presLayoutVars>
      </dgm:prSet>
      <dgm:spPr/>
      <dgm:t>
        <a:bodyPr/>
        <a:lstStyle/>
        <a:p>
          <a:endParaRPr lang="uk-UA"/>
        </a:p>
      </dgm:t>
    </dgm:pt>
    <dgm:pt modelId="{70C6EC1B-D881-44FF-BA3F-82D6BD156396}" type="pres">
      <dgm:prSet presAssocID="{C9622511-B020-4F76-A2AF-6C92247DDB86}" presName="Name13" presStyleLbl="parChTrans1D2" presStyleIdx="2" presStyleCnt="5"/>
      <dgm:spPr/>
      <dgm:t>
        <a:bodyPr/>
        <a:lstStyle/>
        <a:p>
          <a:endParaRPr lang="uk-UA"/>
        </a:p>
      </dgm:t>
    </dgm:pt>
    <dgm:pt modelId="{EF155E26-9DE3-43EC-95CB-7C48BA968064}" type="pres">
      <dgm:prSet presAssocID="{2A9BD994-45F4-4375-AFC1-273E04157983}" presName="childText" presStyleLbl="bgAcc1" presStyleIdx="2" presStyleCnt="5" custScaleX="646460" custScaleY="93505">
        <dgm:presLayoutVars>
          <dgm:bulletEnabled val="1"/>
        </dgm:presLayoutVars>
      </dgm:prSet>
      <dgm:spPr/>
      <dgm:t>
        <a:bodyPr/>
        <a:lstStyle/>
        <a:p>
          <a:endParaRPr lang="uk-UA"/>
        </a:p>
      </dgm:t>
    </dgm:pt>
    <dgm:pt modelId="{FE6F2B9B-CDC9-4001-91CE-83581BDD04BD}" type="pres">
      <dgm:prSet presAssocID="{9C548B11-E550-4696-8654-934675F08A02}" presName="Name13" presStyleLbl="parChTrans1D2" presStyleIdx="3" presStyleCnt="5"/>
      <dgm:spPr/>
      <dgm:t>
        <a:bodyPr/>
        <a:lstStyle/>
        <a:p>
          <a:endParaRPr lang="uk-UA"/>
        </a:p>
      </dgm:t>
    </dgm:pt>
    <dgm:pt modelId="{2FAD171D-9D5B-45C2-B017-32F8327399DD}" type="pres">
      <dgm:prSet presAssocID="{6C136253-3C32-4341-AFE0-1449232F405C}" presName="childText" presStyleLbl="bgAcc1" presStyleIdx="3" presStyleCnt="5" custScaleX="647296" custScaleY="86703">
        <dgm:presLayoutVars>
          <dgm:bulletEnabled val="1"/>
        </dgm:presLayoutVars>
      </dgm:prSet>
      <dgm:spPr/>
      <dgm:t>
        <a:bodyPr/>
        <a:lstStyle/>
        <a:p>
          <a:endParaRPr lang="uk-UA"/>
        </a:p>
      </dgm:t>
    </dgm:pt>
    <dgm:pt modelId="{71EB1072-3CA5-4ACA-A1A3-5565B5506289}" type="pres">
      <dgm:prSet presAssocID="{1963F74D-B695-477C-B053-ED36E0C2452B}" presName="Name13" presStyleLbl="parChTrans1D2" presStyleIdx="4" presStyleCnt="5"/>
      <dgm:spPr/>
      <dgm:t>
        <a:bodyPr/>
        <a:lstStyle/>
        <a:p>
          <a:endParaRPr lang="uk-UA"/>
        </a:p>
      </dgm:t>
    </dgm:pt>
    <dgm:pt modelId="{23834808-0FDA-4D2A-AE61-71B3430BE76A}" type="pres">
      <dgm:prSet presAssocID="{D407983D-25D7-4346-B681-05CF8273900D}" presName="childText" presStyleLbl="bgAcc1" presStyleIdx="4" presStyleCnt="5" custScaleX="646274" custScaleY="87870">
        <dgm:presLayoutVars>
          <dgm:bulletEnabled val="1"/>
        </dgm:presLayoutVars>
      </dgm:prSet>
      <dgm:spPr/>
      <dgm:t>
        <a:bodyPr/>
        <a:lstStyle/>
        <a:p>
          <a:endParaRPr lang="uk-UA"/>
        </a:p>
      </dgm:t>
    </dgm:pt>
  </dgm:ptLst>
  <dgm:cxnLst>
    <dgm:cxn modelId="{FD8E832F-C046-4659-AC2D-DE7425EC7EAD}" type="presOf" srcId="{A785D58B-AD40-4DEC-ACC8-3332CB1F08A6}" destId="{34D91CE5-0F18-4799-B7AB-F0465B0C7BC4}" srcOrd="0" destOrd="0" presId="urn:microsoft.com/office/officeart/2005/8/layout/hierarchy3"/>
    <dgm:cxn modelId="{A1A60FE6-0671-4EBE-AC56-48C4E2248AB9}" type="presOf" srcId="{CEEF64A4-86CF-400E-AB84-1CD27A2D7F63}" destId="{FE0A1F9F-35C0-4E45-9A98-31FE02A40EC1}" srcOrd="0" destOrd="0" presId="urn:microsoft.com/office/officeart/2005/8/layout/hierarchy3"/>
    <dgm:cxn modelId="{6043DA56-0DDA-44DB-BF39-369043A70FFA}" type="presOf" srcId="{2A9BD994-45F4-4375-AFC1-273E04157983}" destId="{EF155E26-9DE3-43EC-95CB-7C48BA968064}" srcOrd="0" destOrd="0" presId="urn:microsoft.com/office/officeart/2005/8/layout/hierarchy3"/>
    <dgm:cxn modelId="{9E021C4C-8D51-48E6-BB2A-09F97AF0F6CB}" srcId="{A785D58B-AD40-4DEC-ACC8-3332CB1F08A6}" destId="{D407983D-25D7-4346-B681-05CF8273900D}" srcOrd="4" destOrd="0" parTransId="{1963F74D-B695-477C-B053-ED36E0C2452B}" sibTransId="{76274859-390F-4D7F-B5E6-CCF618A3BCBD}"/>
    <dgm:cxn modelId="{2BFFDEFD-28F7-4897-B305-25DC2FE44CF8}" type="presOf" srcId="{9C548B11-E550-4696-8654-934675F08A02}" destId="{FE6F2B9B-CDC9-4001-91CE-83581BDD04BD}" srcOrd="0" destOrd="0" presId="urn:microsoft.com/office/officeart/2005/8/layout/hierarchy3"/>
    <dgm:cxn modelId="{34B8A878-3CE0-4AD5-B61E-18D3D9331D86}" type="presOf" srcId="{D407983D-25D7-4346-B681-05CF8273900D}" destId="{23834808-0FDA-4D2A-AE61-71B3430BE76A}" srcOrd="0" destOrd="0" presId="urn:microsoft.com/office/officeart/2005/8/layout/hierarchy3"/>
    <dgm:cxn modelId="{F27830EF-E951-4807-B09E-5647FA0F4984}" type="presOf" srcId="{C9622511-B020-4F76-A2AF-6C92247DDB86}" destId="{70C6EC1B-D881-44FF-BA3F-82D6BD156396}" srcOrd="0" destOrd="0" presId="urn:microsoft.com/office/officeart/2005/8/layout/hierarchy3"/>
    <dgm:cxn modelId="{844A0517-8BDC-422A-9107-278CE43939C1}" type="presOf" srcId="{15B0E878-4C3E-4B9D-9936-CB904497ABBC}" destId="{5F5E836A-BDD1-46CB-9F17-E2A3CAE47856}" srcOrd="0" destOrd="0" presId="urn:microsoft.com/office/officeart/2005/8/layout/hierarchy3"/>
    <dgm:cxn modelId="{AF05FFF0-CDB5-43E1-B64C-334447D96224}" srcId="{A785D58B-AD40-4DEC-ACC8-3332CB1F08A6}" destId="{15B0E878-4C3E-4B9D-9936-CB904497ABBC}" srcOrd="0" destOrd="0" parTransId="{4F81AFAE-E8CE-434F-AA75-0EDB576DDA27}" sibTransId="{89A97D17-FFA6-44C5-B24A-D4172763545A}"/>
    <dgm:cxn modelId="{091193EF-8201-433E-AB8F-85783D5DD31A}" type="presOf" srcId="{5462C700-0BB3-444F-A3F5-EEEBB0466F47}" destId="{14F77360-47CE-4334-97AE-BE10D6AFAB22}" srcOrd="0" destOrd="0" presId="urn:microsoft.com/office/officeart/2005/8/layout/hierarchy3"/>
    <dgm:cxn modelId="{B1E7EA81-6EA5-4750-A1C2-0ACD78059DB9}" srcId="{A785D58B-AD40-4DEC-ACC8-3332CB1F08A6}" destId="{345CFFCC-A6DD-4BE0-82F0-14C558F34EBF}" srcOrd="1" destOrd="0" parTransId="{5462C700-0BB3-444F-A3F5-EEEBB0466F47}" sibTransId="{BDFFEB85-EBF2-4B07-B365-0947D76AC65D}"/>
    <dgm:cxn modelId="{AC76B735-534E-43A0-97C8-AD2CEED8E306}" srcId="{A785D58B-AD40-4DEC-ACC8-3332CB1F08A6}" destId="{2A9BD994-45F4-4375-AFC1-273E04157983}" srcOrd="2" destOrd="0" parTransId="{C9622511-B020-4F76-A2AF-6C92247DDB86}" sibTransId="{5A3312EE-DEED-4563-AC61-B6E57A2C0FF9}"/>
    <dgm:cxn modelId="{99157B28-BA0B-439C-A400-015130CC6696}" type="presOf" srcId="{345CFFCC-A6DD-4BE0-82F0-14C558F34EBF}" destId="{AF3EEF85-83A3-4BD7-83BE-8EB3AEE177B7}" srcOrd="0" destOrd="0" presId="urn:microsoft.com/office/officeart/2005/8/layout/hierarchy3"/>
    <dgm:cxn modelId="{3A3A8C70-E57F-49A0-84B2-9BAD31DE2434}" type="presOf" srcId="{1963F74D-B695-477C-B053-ED36E0C2452B}" destId="{71EB1072-3CA5-4ACA-A1A3-5565B5506289}" srcOrd="0" destOrd="0" presId="urn:microsoft.com/office/officeart/2005/8/layout/hierarchy3"/>
    <dgm:cxn modelId="{7D2742BE-E933-44E2-87DD-3068D263F023}" srcId="{A785D58B-AD40-4DEC-ACC8-3332CB1F08A6}" destId="{6C136253-3C32-4341-AFE0-1449232F405C}" srcOrd="3" destOrd="0" parTransId="{9C548B11-E550-4696-8654-934675F08A02}" sibTransId="{25C01368-0574-416D-B1EF-89139605DD00}"/>
    <dgm:cxn modelId="{E83617D5-5B1D-41CB-AC97-CBBB5EEAF7B2}" srcId="{CEEF64A4-86CF-400E-AB84-1CD27A2D7F63}" destId="{A785D58B-AD40-4DEC-ACC8-3332CB1F08A6}" srcOrd="0" destOrd="0" parTransId="{4B7F50A3-8FA4-45B6-8CB4-D747740F3809}" sibTransId="{8C610247-BF99-4A1F-8C1F-0980CCCDABD2}"/>
    <dgm:cxn modelId="{3B1BB822-FF24-4549-BF81-8952CDD65BE0}" type="presOf" srcId="{6C136253-3C32-4341-AFE0-1449232F405C}" destId="{2FAD171D-9D5B-45C2-B017-32F8327399DD}" srcOrd="0" destOrd="0" presId="urn:microsoft.com/office/officeart/2005/8/layout/hierarchy3"/>
    <dgm:cxn modelId="{94BB2EB6-B8D4-4187-9BF4-F68EE6F18DEA}" type="presOf" srcId="{4F81AFAE-E8CE-434F-AA75-0EDB576DDA27}" destId="{952306F4-13B4-4F63-8313-AB36677D415C}" srcOrd="0" destOrd="0" presId="urn:microsoft.com/office/officeart/2005/8/layout/hierarchy3"/>
    <dgm:cxn modelId="{95CEDFD3-2404-4835-8090-774F82B88431}" type="presOf" srcId="{A785D58B-AD40-4DEC-ACC8-3332CB1F08A6}" destId="{7FCC4F05-F280-4B35-A0F8-BCCE96CB001F}" srcOrd="1" destOrd="0" presId="urn:microsoft.com/office/officeart/2005/8/layout/hierarchy3"/>
    <dgm:cxn modelId="{2CF248FD-237C-4BCC-A9E2-1D23DBB8F858}" type="presParOf" srcId="{FE0A1F9F-35C0-4E45-9A98-31FE02A40EC1}" destId="{63C7580D-5479-4196-B3DA-5AE1CBA2284F}" srcOrd="0" destOrd="0" presId="urn:microsoft.com/office/officeart/2005/8/layout/hierarchy3"/>
    <dgm:cxn modelId="{4F15821B-7BED-46E4-9E4C-E5F63B8D56EB}" type="presParOf" srcId="{63C7580D-5479-4196-B3DA-5AE1CBA2284F}" destId="{E640C30B-FC29-46F5-882B-EFF8B60676C9}" srcOrd="0" destOrd="0" presId="urn:microsoft.com/office/officeart/2005/8/layout/hierarchy3"/>
    <dgm:cxn modelId="{767680B3-4F46-42BC-BD00-BEF645EF2F9B}" type="presParOf" srcId="{E640C30B-FC29-46F5-882B-EFF8B60676C9}" destId="{34D91CE5-0F18-4799-B7AB-F0465B0C7BC4}" srcOrd="0" destOrd="0" presId="urn:microsoft.com/office/officeart/2005/8/layout/hierarchy3"/>
    <dgm:cxn modelId="{F9DE0DFD-C5A0-4B2F-9291-44990F210D00}" type="presParOf" srcId="{E640C30B-FC29-46F5-882B-EFF8B60676C9}" destId="{7FCC4F05-F280-4B35-A0F8-BCCE96CB001F}" srcOrd="1" destOrd="0" presId="urn:microsoft.com/office/officeart/2005/8/layout/hierarchy3"/>
    <dgm:cxn modelId="{52D071FA-9295-4D5C-A7FC-90EBD29F6990}" type="presParOf" srcId="{63C7580D-5479-4196-B3DA-5AE1CBA2284F}" destId="{5C730BCD-8E02-439C-900A-DA623DDF8808}" srcOrd="1" destOrd="0" presId="urn:microsoft.com/office/officeart/2005/8/layout/hierarchy3"/>
    <dgm:cxn modelId="{6BE0A015-6C3D-4AF5-B2DF-0BB2B60A8D2E}" type="presParOf" srcId="{5C730BCD-8E02-439C-900A-DA623DDF8808}" destId="{952306F4-13B4-4F63-8313-AB36677D415C}" srcOrd="0" destOrd="0" presId="urn:microsoft.com/office/officeart/2005/8/layout/hierarchy3"/>
    <dgm:cxn modelId="{8C0169B3-2BB3-4FAD-ACA5-E713C949E4ED}" type="presParOf" srcId="{5C730BCD-8E02-439C-900A-DA623DDF8808}" destId="{5F5E836A-BDD1-46CB-9F17-E2A3CAE47856}" srcOrd="1" destOrd="0" presId="urn:microsoft.com/office/officeart/2005/8/layout/hierarchy3"/>
    <dgm:cxn modelId="{64F8280A-CD79-440A-A9F2-59B70E9ECA5A}" type="presParOf" srcId="{5C730BCD-8E02-439C-900A-DA623DDF8808}" destId="{14F77360-47CE-4334-97AE-BE10D6AFAB22}" srcOrd="2" destOrd="0" presId="urn:microsoft.com/office/officeart/2005/8/layout/hierarchy3"/>
    <dgm:cxn modelId="{68471467-CCED-40A7-9473-9118B9C64127}" type="presParOf" srcId="{5C730BCD-8E02-439C-900A-DA623DDF8808}" destId="{AF3EEF85-83A3-4BD7-83BE-8EB3AEE177B7}" srcOrd="3" destOrd="0" presId="urn:microsoft.com/office/officeart/2005/8/layout/hierarchy3"/>
    <dgm:cxn modelId="{49F9A3ED-778F-4A12-AF0C-2DBC2D8B00A6}" type="presParOf" srcId="{5C730BCD-8E02-439C-900A-DA623DDF8808}" destId="{70C6EC1B-D881-44FF-BA3F-82D6BD156396}" srcOrd="4" destOrd="0" presId="urn:microsoft.com/office/officeart/2005/8/layout/hierarchy3"/>
    <dgm:cxn modelId="{09746605-3128-49B8-87DC-700891A9CFDF}" type="presParOf" srcId="{5C730BCD-8E02-439C-900A-DA623DDF8808}" destId="{EF155E26-9DE3-43EC-95CB-7C48BA968064}" srcOrd="5" destOrd="0" presId="urn:microsoft.com/office/officeart/2005/8/layout/hierarchy3"/>
    <dgm:cxn modelId="{86F3A81D-BC04-4A27-A88F-76A9F0E19998}" type="presParOf" srcId="{5C730BCD-8E02-439C-900A-DA623DDF8808}" destId="{FE6F2B9B-CDC9-4001-91CE-83581BDD04BD}" srcOrd="6" destOrd="0" presId="urn:microsoft.com/office/officeart/2005/8/layout/hierarchy3"/>
    <dgm:cxn modelId="{A3683FB5-574C-4564-938C-EDAFA389B7BB}" type="presParOf" srcId="{5C730BCD-8E02-439C-900A-DA623DDF8808}" destId="{2FAD171D-9D5B-45C2-B017-32F8327399DD}" srcOrd="7" destOrd="0" presId="urn:microsoft.com/office/officeart/2005/8/layout/hierarchy3"/>
    <dgm:cxn modelId="{A4A7EEC6-B56C-4C21-B173-AACF04B7A06F}" type="presParOf" srcId="{5C730BCD-8E02-439C-900A-DA623DDF8808}" destId="{71EB1072-3CA5-4ACA-A1A3-5565B5506289}" srcOrd="8" destOrd="0" presId="urn:microsoft.com/office/officeart/2005/8/layout/hierarchy3"/>
    <dgm:cxn modelId="{D44950EC-7B53-4488-AEED-11BDFD092153}" type="presParOf" srcId="{5C730BCD-8E02-439C-900A-DA623DDF8808}" destId="{23834808-0FDA-4D2A-AE61-71B3430BE76A}"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2DBE361-9D44-4710-B75E-2EC1730BACC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uk-UA"/>
        </a:p>
      </dgm:t>
    </dgm:pt>
    <dgm:pt modelId="{D4AC4D8A-2B4F-47ED-920F-02459E05FC21}">
      <dgm:prSet phldrT="[Текст]"/>
      <dgm:spPr/>
      <dgm:t>
        <a:bodyPr/>
        <a:lstStyle/>
        <a:p>
          <a:r>
            <a:rPr lang="uk-UA" b="1" i="1" dirty="0" smtClean="0">
              <a:solidFill>
                <a:srgbClr val="000066"/>
              </a:solidFill>
              <a:latin typeface="Times New Roman" pitchFamily="18" charset="0"/>
              <a:cs typeface="Times New Roman" pitchFamily="18" charset="0"/>
            </a:rPr>
            <a:t>Визначення зв`язності агрегатів </a:t>
          </a:r>
          <a:endParaRPr lang="uk-UA" dirty="0"/>
        </a:p>
      </dgm:t>
    </dgm:pt>
    <dgm:pt modelId="{1DA7BA27-7B5A-4CBD-A2FE-34AEB3BE1A0A}" type="parTrans" cxnId="{076B3715-342A-4439-AE10-01AAC4ECDCE8}">
      <dgm:prSet/>
      <dgm:spPr/>
      <dgm:t>
        <a:bodyPr/>
        <a:lstStyle/>
        <a:p>
          <a:endParaRPr lang="uk-UA"/>
        </a:p>
      </dgm:t>
    </dgm:pt>
    <dgm:pt modelId="{912221A4-7D4D-4FA2-B6AC-DACB9F2B71D8}" type="sibTrans" cxnId="{076B3715-342A-4439-AE10-01AAC4ECDCE8}">
      <dgm:prSet/>
      <dgm:spPr/>
      <dgm:t>
        <a:bodyPr/>
        <a:lstStyle/>
        <a:p>
          <a:endParaRPr lang="uk-UA"/>
        </a:p>
      </dgm:t>
    </dgm:pt>
    <dgm:pt modelId="{0D4D8C8D-26FB-4DB7-B8D4-3FDEBF84FFF7}">
      <dgm:prSet phldrT="[Текст]" custT="1"/>
      <dgm:spPr/>
      <dgm:t>
        <a:bodyPr/>
        <a:lstStyle/>
        <a:p>
          <a:r>
            <a:rPr lang="uk-UA" sz="1800" dirty="0" smtClean="0">
              <a:solidFill>
                <a:srgbClr val="000066"/>
              </a:solidFill>
              <a:latin typeface="Times New Roman" pitchFamily="18" charset="0"/>
              <a:cs typeface="Times New Roman" pitchFamily="18" charset="0"/>
            </a:rPr>
            <a:t>Сухий </a:t>
          </a:r>
          <a:r>
            <a:rPr lang="uk-UA" sz="1800" dirty="0" err="1" smtClean="0">
              <a:solidFill>
                <a:srgbClr val="000066"/>
              </a:solidFill>
              <a:latin typeface="Times New Roman" pitchFamily="18" charset="0"/>
              <a:cs typeface="Times New Roman" pitchFamily="18" charset="0"/>
            </a:rPr>
            <a:t>грунт</a:t>
          </a:r>
          <a:r>
            <a:rPr lang="uk-UA" sz="1800" dirty="0" smtClean="0">
              <a:solidFill>
                <a:srgbClr val="000066"/>
              </a:solidFill>
              <a:latin typeface="Times New Roman" pitchFamily="18" charset="0"/>
              <a:cs typeface="Times New Roman" pitchFamily="18" charset="0"/>
            </a:rPr>
            <a:t> подрібнюють</a:t>
          </a:r>
          <a:endParaRPr lang="uk-UA" sz="1800" dirty="0"/>
        </a:p>
      </dgm:t>
    </dgm:pt>
    <dgm:pt modelId="{57B39E44-4186-4A89-B388-D86C8BF5BB59}" type="parTrans" cxnId="{B5ED0E7F-6979-4C55-9164-C7EC96DC3CC9}">
      <dgm:prSet/>
      <dgm:spPr/>
      <dgm:t>
        <a:bodyPr/>
        <a:lstStyle/>
        <a:p>
          <a:endParaRPr lang="uk-UA"/>
        </a:p>
      </dgm:t>
    </dgm:pt>
    <dgm:pt modelId="{042AA272-ADF2-4A22-A79C-5E9AD1D150DB}" type="sibTrans" cxnId="{B5ED0E7F-6979-4C55-9164-C7EC96DC3CC9}">
      <dgm:prSet/>
      <dgm:spPr/>
      <dgm:t>
        <a:bodyPr/>
        <a:lstStyle/>
        <a:p>
          <a:endParaRPr lang="uk-UA"/>
        </a:p>
      </dgm:t>
    </dgm:pt>
    <dgm:pt modelId="{01577280-82C8-4BC3-9B0F-621764640E9A}">
      <dgm:prSet phldrT="[Текст]" custT="1"/>
      <dgm:spPr/>
      <dgm:t>
        <a:bodyPr/>
        <a:lstStyle/>
        <a:p>
          <a:r>
            <a:rPr lang="uk-UA" sz="2400" dirty="0" smtClean="0">
              <a:solidFill>
                <a:srgbClr val="000066"/>
              </a:solidFill>
              <a:latin typeface="Times New Roman" pitchFamily="18" charset="0"/>
              <a:cs typeface="Times New Roman" pitchFamily="18" charset="0"/>
            </a:rPr>
            <a:t>Подрібнений </a:t>
          </a:r>
          <a:r>
            <a:rPr lang="uk-UA" sz="2400" dirty="0" err="1" smtClean="0">
              <a:solidFill>
                <a:srgbClr val="000066"/>
              </a:solidFill>
              <a:latin typeface="Times New Roman" pitchFamily="18" charset="0"/>
              <a:cs typeface="Times New Roman" pitchFamily="18" charset="0"/>
            </a:rPr>
            <a:t>грунт</a:t>
          </a:r>
          <a:r>
            <a:rPr lang="uk-UA" sz="2400" dirty="0" smtClean="0">
              <a:solidFill>
                <a:srgbClr val="000066"/>
              </a:solidFill>
              <a:latin typeface="Times New Roman" pitchFamily="18" charset="0"/>
              <a:cs typeface="Times New Roman" pitchFamily="18" charset="0"/>
            </a:rPr>
            <a:t> масою 160-180 г пересипають у  паперовий стаканчик</a:t>
          </a:r>
          <a:endParaRPr lang="uk-UA" sz="2400" dirty="0"/>
        </a:p>
      </dgm:t>
    </dgm:pt>
    <dgm:pt modelId="{FD8C0C27-C36D-4BD2-87CD-8CEACC256D68}" type="parTrans" cxnId="{D41CA449-0B61-47B9-B2D6-C5C78BFBF861}">
      <dgm:prSet/>
      <dgm:spPr/>
      <dgm:t>
        <a:bodyPr/>
        <a:lstStyle/>
        <a:p>
          <a:endParaRPr lang="uk-UA"/>
        </a:p>
      </dgm:t>
    </dgm:pt>
    <dgm:pt modelId="{0D731005-104B-453B-B639-111234485566}" type="sibTrans" cxnId="{D41CA449-0B61-47B9-B2D6-C5C78BFBF861}">
      <dgm:prSet/>
      <dgm:spPr/>
      <dgm:t>
        <a:bodyPr/>
        <a:lstStyle/>
        <a:p>
          <a:endParaRPr lang="uk-UA"/>
        </a:p>
      </dgm:t>
    </dgm:pt>
    <dgm:pt modelId="{D984AAFD-89B6-4CCA-BA3A-B385A5A6FB37}">
      <dgm:prSet phldrT="[Текст]" custT="1"/>
      <dgm:spPr/>
      <dgm:t>
        <a:bodyPr/>
        <a:lstStyle/>
        <a:p>
          <a:r>
            <a:rPr lang="uk-UA" sz="2400" dirty="0" smtClean="0">
              <a:solidFill>
                <a:srgbClr val="000066"/>
              </a:solidFill>
              <a:latin typeface="Times New Roman" pitchFamily="18" charset="0"/>
              <a:cs typeface="Times New Roman" pitchFamily="18" charset="0"/>
            </a:rPr>
            <a:t>Додається дистильована вода до досягнення повної </a:t>
          </a:r>
          <a:r>
            <a:rPr lang="uk-UA" sz="2400" dirty="0" err="1" smtClean="0">
              <a:solidFill>
                <a:srgbClr val="000066"/>
              </a:solidFill>
              <a:latin typeface="Times New Roman" pitchFamily="18" charset="0"/>
              <a:cs typeface="Times New Roman" pitchFamily="18" charset="0"/>
            </a:rPr>
            <a:t>вологоєм-ності</a:t>
          </a:r>
          <a:r>
            <a:rPr lang="uk-UA" sz="2400" dirty="0" smtClean="0">
              <a:solidFill>
                <a:srgbClr val="000066"/>
              </a:solidFill>
              <a:latin typeface="Times New Roman" pitchFamily="18" charset="0"/>
              <a:cs typeface="Times New Roman" pitchFamily="18" charset="0"/>
            </a:rPr>
            <a:t> </a:t>
          </a:r>
          <a:endParaRPr lang="uk-UA" sz="2400" dirty="0"/>
        </a:p>
      </dgm:t>
    </dgm:pt>
    <dgm:pt modelId="{C8EF19DA-FBA3-44FD-967E-7F8639CAD5D6}" type="parTrans" cxnId="{3610C244-1407-484D-8D58-C5E5F37A15DE}">
      <dgm:prSet/>
      <dgm:spPr/>
      <dgm:t>
        <a:bodyPr/>
        <a:lstStyle/>
        <a:p>
          <a:endParaRPr lang="uk-UA"/>
        </a:p>
      </dgm:t>
    </dgm:pt>
    <dgm:pt modelId="{451EFD1E-7DCD-4CEC-BF33-07A4F0AC96F6}" type="sibTrans" cxnId="{3610C244-1407-484D-8D58-C5E5F37A15DE}">
      <dgm:prSet/>
      <dgm:spPr/>
      <dgm:t>
        <a:bodyPr/>
        <a:lstStyle/>
        <a:p>
          <a:endParaRPr lang="uk-UA"/>
        </a:p>
      </dgm:t>
    </dgm:pt>
    <dgm:pt modelId="{4A2BD9CD-44E8-4760-92A5-615B08C3488C}">
      <dgm:prSet phldrT="[Текст]" custT="1"/>
      <dgm:spPr/>
      <dgm:t>
        <a:bodyPr/>
        <a:lstStyle/>
        <a:p>
          <a:r>
            <a:rPr lang="uk-UA" sz="2400" dirty="0" smtClean="0">
              <a:solidFill>
                <a:srgbClr val="000066"/>
              </a:solidFill>
              <a:latin typeface="Times New Roman" pitchFamily="18" charset="0"/>
              <a:cs typeface="Times New Roman" pitchFamily="18" charset="0"/>
            </a:rPr>
            <a:t>Процедуру зволоження повторюють до досягнення найменшої </a:t>
          </a:r>
          <a:r>
            <a:rPr lang="uk-UA" sz="2400" dirty="0" err="1" smtClean="0">
              <a:solidFill>
                <a:srgbClr val="000066"/>
              </a:solidFill>
              <a:latin typeface="Times New Roman" pitchFamily="18" charset="0"/>
              <a:cs typeface="Times New Roman" pitchFamily="18" charset="0"/>
            </a:rPr>
            <a:t>вологоєм-ності</a:t>
          </a:r>
          <a:endParaRPr lang="uk-UA" sz="2400" dirty="0"/>
        </a:p>
      </dgm:t>
    </dgm:pt>
    <dgm:pt modelId="{B78287F8-33E9-4E5A-A312-17F900785A2B}" type="parTrans" cxnId="{0F340346-1BD2-4B4E-8136-C06FF620BB80}">
      <dgm:prSet/>
      <dgm:spPr/>
      <dgm:t>
        <a:bodyPr/>
        <a:lstStyle/>
        <a:p>
          <a:endParaRPr lang="uk-UA"/>
        </a:p>
      </dgm:t>
    </dgm:pt>
    <dgm:pt modelId="{7329CF18-A947-45A0-B01F-2BF7CFEBDC20}" type="sibTrans" cxnId="{0F340346-1BD2-4B4E-8136-C06FF620BB80}">
      <dgm:prSet/>
      <dgm:spPr/>
      <dgm:t>
        <a:bodyPr/>
        <a:lstStyle/>
        <a:p>
          <a:endParaRPr lang="uk-UA"/>
        </a:p>
      </dgm:t>
    </dgm:pt>
    <dgm:pt modelId="{5D0116FC-3910-4AE2-B82E-594050F934BD}">
      <dgm:prSet phldrT="[Текст]" custT="1"/>
      <dgm:spPr/>
      <dgm:t>
        <a:bodyPr/>
        <a:lstStyle/>
        <a:p>
          <a:r>
            <a:rPr lang="uk-UA" sz="1800" dirty="0" err="1" smtClean="0">
              <a:solidFill>
                <a:srgbClr val="000066"/>
              </a:solidFill>
              <a:latin typeface="Times New Roman" pitchFamily="18" charset="0"/>
              <a:cs typeface="Times New Roman" pitchFamily="18" charset="0"/>
            </a:rPr>
            <a:t>Грунт</a:t>
          </a:r>
          <a:r>
            <a:rPr lang="uk-UA" sz="1800" dirty="0" smtClean="0">
              <a:solidFill>
                <a:srgbClr val="000066"/>
              </a:solidFill>
              <a:latin typeface="Times New Roman" pitchFamily="18" charset="0"/>
              <a:cs typeface="Times New Roman" pitchFamily="18" charset="0"/>
            </a:rPr>
            <a:t> переноситься на ротаційне сито </a:t>
          </a:r>
          <a:r>
            <a:rPr lang="uk-UA" sz="1800" dirty="0" err="1" smtClean="0">
              <a:solidFill>
                <a:srgbClr val="000066"/>
              </a:solidFill>
              <a:latin typeface="Times New Roman" pitchFamily="18" charset="0"/>
              <a:cs typeface="Times New Roman" pitchFamily="18" charset="0"/>
            </a:rPr>
            <a:t>Чепла</a:t>
          </a:r>
          <a:endParaRPr lang="uk-UA" sz="1800" dirty="0" smtClean="0">
            <a:solidFill>
              <a:srgbClr val="000066"/>
            </a:solidFill>
            <a:latin typeface="Times New Roman" pitchFamily="18" charset="0"/>
            <a:cs typeface="Times New Roman" pitchFamily="18" charset="0"/>
          </a:endParaRPr>
        </a:p>
        <a:p>
          <a:r>
            <a:rPr lang="uk-UA" sz="1800" dirty="0" smtClean="0">
              <a:solidFill>
                <a:srgbClr val="000066"/>
              </a:solidFill>
              <a:latin typeface="Times New Roman" pitchFamily="18" charset="0"/>
              <a:cs typeface="Times New Roman" pitchFamily="18" charset="0"/>
            </a:rPr>
            <a:t>Відношення </a:t>
          </a:r>
          <a:r>
            <a:rPr lang="uk-UA" sz="1800" dirty="0" smtClean="0">
              <a:solidFill>
                <a:srgbClr val="000066"/>
              </a:solidFill>
              <a:latin typeface="Times New Roman" pitchFamily="18" charset="0"/>
              <a:cs typeface="Times New Roman" pitchFamily="18" charset="0"/>
            </a:rPr>
            <a:t>маси незруйнованих агрегатів до загальної маси зразка є </a:t>
          </a:r>
          <a:r>
            <a:rPr lang="uk-UA" sz="1800" b="1" i="1" dirty="0" smtClean="0">
              <a:solidFill>
                <a:srgbClr val="000066"/>
              </a:solidFill>
              <a:latin typeface="Times New Roman" pitchFamily="18" charset="0"/>
              <a:cs typeface="Times New Roman" pitchFamily="18" charset="0"/>
            </a:rPr>
            <a:t>зв`язністю (S). </a:t>
          </a:r>
          <a:endParaRPr lang="uk-UA" sz="1800" dirty="0"/>
        </a:p>
      </dgm:t>
    </dgm:pt>
    <dgm:pt modelId="{C1517E4F-BBD6-43C2-B11D-2F95021BB45D}" type="parTrans" cxnId="{3188372A-7F25-4F16-9E6A-428FFFDB47D8}">
      <dgm:prSet/>
      <dgm:spPr/>
      <dgm:t>
        <a:bodyPr/>
        <a:lstStyle/>
        <a:p>
          <a:endParaRPr lang="uk-UA"/>
        </a:p>
      </dgm:t>
    </dgm:pt>
    <dgm:pt modelId="{5003811B-770B-4AEF-A7F4-822F732EFAFA}" type="sibTrans" cxnId="{3188372A-7F25-4F16-9E6A-428FFFDB47D8}">
      <dgm:prSet/>
      <dgm:spPr/>
      <dgm:t>
        <a:bodyPr/>
        <a:lstStyle/>
        <a:p>
          <a:endParaRPr lang="uk-UA"/>
        </a:p>
      </dgm:t>
    </dgm:pt>
    <dgm:pt modelId="{7C93239F-4A23-492C-A3F1-35317ED6A2F4}" type="pres">
      <dgm:prSet presAssocID="{C2DBE361-9D44-4710-B75E-2EC1730BACC1}" presName="composite" presStyleCnt="0">
        <dgm:presLayoutVars>
          <dgm:chMax val="1"/>
          <dgm:dir/>
          <dgm:resizeHandles val="exact"/>
        </dgm:presLayoutVars>
      </dgm:prSet>
      <dgm:spPr/>
      <dgm:t>
        <a:bodyPr/>
        <a:lstStyle/>
        <a:p>
          <a:endParaRPr lang="ru-RU"/>
        </a:p>
      </dgm:t>
    </dgm:pt>
    <dgm:pt modelId="{7B66D6AE-14ED-4F9F-8BB1-6E9174864D48}" type="pres">
      <dgm:prSet presAssocID="{D4AC4D8A-2B4F-47ED-920F-02459E05FC21}" presName="roof" presStyleLbl="dkBgShp" presStyleIdx="0" presStyleCnt="2" custLinFactNeighborX="74417" custLinFactNeighborY="1294"/>
      <dgm:spPr/>
      <dgm:t>
        <a:bodyPr/>
        <a:lstStyle/>
        <a:p>
          <a:endParaRPr lang="uk-UA"/>
        </a:p>
      </dgm:t>
    </dgm:pt>
    <dgm:pt modelId="{42B24B63-A8B5-4FF2-952D-A64769A5F664}" type="pres">
      <dgm:prSet presAssocID="{D4AC4D8A-2B4F-47ED-920F-02459E05FC21}" presName="pillars" presStyleCnt="0"/>
      <dgm:spPr/>
    </dgm:pt>
    <dgm:pt modelId="{ABA42B23-0676-434A-88C4-B6A247967BAE}" type="pres">
      <dgm:prSet presAssocID="{D4AC4D8A-2B4F-47ED-920F-02459E05FC21}" presName="pillar1" presStyleLbl="node1" presStyleIdx="0" presStyleCnt="5" custScaleX="82044" custLinFactNeighborX="-61" custLinFactNeighborY="-206">
        <dgm:presLayoutVars>
          <dgm:bulletEnabled val="1"/>
        </dgm:presLayoutVars>
      </dgm:prSet>
      <dgm:spPr/>
      <dgm:t>
        <a:bodyPr/>
        <a:lstStyle/>
        <a:p>
          <a:endParaRPr lang="uk-UA"/>
        </a:p>
      </dgm:t>
    </dgm:pt>
    <dgm:pt modelId="{A18C9540-3557-49D3-8954-AE6C9948F496}" type="pres">
      <dgm:prSet presAssocID="{4A2BD9CD-44E8-4760-92A5-615B08C3488C}" presName="pillarX" presStyleLbl="node1" presStyleIdx="1" presStyleCnt="5" custLinFactX="100000" custLinFactNeighborX="109928" custLinFactNeighborY="-206">
        <dgm:presLayoutVars>
          <dgm:bulletEnabled val="1"/>
        </dgm:presLayoutVars>
      </dgm:prSet>
      <dgm:spPr/>
      <dgm:t>
        <a:bodyPr/>
        <a:lstStyle/>
        <a:p>
          <a:endParaRPr lang="uk-UA"/>
        </a:p>
      </dgm:t>
    </dgm:pt>
    <dgm:pt modelId="{616E1062-66C0-412D-977C-BE5BD4708C34}" type="pres">
      <dgm:prSet presAssocID="{5D0116FC-3910-4AE2-B82E-594050F934BD}" presName="pillarX" presStyleLbl="node1" presStyleIdx="2" presStyleCnt="5" custLinFactX="100000" custLinFactNeighborX="113241" custLinFactNeighborY="-206">
        <dgm:presLayoutVars>
          <dgm:bulletEnabled val="1"/>
        </dgm:presLayoutVars>
      </dgm:prSet>
      <dgm:spPr/>
      <dgm:t>
        <a:bodyPr/>
        <a:lstStyle/>
        <a:p>
          <a:endParaRPr lang="uk-UA"/>
        </a:p>
      </dgm:t>
    </dgm:pt>
    <dgm:pt modelId="{6C22C636-96DF-422F-B62E-6CB61FAD0832}" type="pres">
      <dgm:prSet presAssocID="{01577280-82C8-4BC3-9B0F-621764640E9A}" presName="pillarX" presStyleLbl="node1" presStyleIdx="3" presStyleCnt="5" custScaleX="112521" custLinFactX="-100000" custLinFactNeighborX="-100674" custLinFactNeighborY="-206">
        <dgm:presLayoutVars>
          <dgm:bulletEnabled val="1"/>
        </dgm:presLayoutVars>
      </dgm:prSet>
      <dgm:spPr/>
      <dgm:t>
        <a:bodyPr/>
        <a:lstStyle/>
        <a:p>
          <a:endParaRPr lang="uk-UA"/>
        </a:p>
      </dgm:t>
    </dgm:pt>
    <dgm:pt modelId="{C44ACE9C-4CC4-4A6F-826F-9110665987EF}" type="pres">
      <dgm:prSet presAssocID="{D984AAFD-89B6-4CCA-BA3A-B385A5A6FB37}" presName="pillarX" presStyleLbl="node1" presStyleIdx="4" presStyleCnt="5" custLinFactX="-100000" custLinFactNeighborX="-101934" custLinFactNeighborY="-206">
        <dgm:presLayoutVars>
          <dgm:bulletEnabled val="1"/>
        </dgm:presLayoutVars>
      </dgm:prSet>
      <dgm:spPr/>
      <dgm:t>
        <a:bodyPr/>
        <a:lstStyle/>
        <a:p>
          <a:endParaRPr lang="uk-UA"/>
        </a:p>
      </dgm:t>
    </dgm:pt>
    <dgm:pt modelId="{61BC26A1-7844-4E12-8473-4D9D0A496FC7}" type="pres">
      <dgm:prSet presAssocID="{D4AC4D8A-2B4F-47ED-920F-02459E05FC21}" presName="base" presStyleLbl="dkBgShp" presStyleIdx="1" presStyleCnt="2"/>
      <dgm:spPr/>
    </dgm:pt>
  </dgm:ptLst>
  <dgm:cxnLst>
    <dgm:cxn modelId="{3610C244-1407-484D-8D58-C5E5F37A15DE}" srcId="{D4AC4D8A-2B4F-47ED-920F-02459E05FC21}" destId="{D984AAFD-89B6-4CCA-BA3A-B385A5A6FB37}" srcOrd="4" destOrd="0" parTransId="{C8EF19DA-FBA3-44FD-967E-7F8639CAD5D6}" sibTransId="{451EFD1E-7DCD-4CEC-BF33-07A4F0AC96F6}"/>
    <dgm:cxn modelId="{D41CA449-0B61-47B9-B2D6-C5C78BFBF861}" srcId="{D4AC4D8A-2B4F-47ED-920F-02459E05FC21}" destId="{01577280-82C8-4BC3-9B0F-621764640E9A}" srcOrd="3" destOrd="0" parTransId="{FD8C0C27-C36D-4BD2-87CD-8CEACC256D68}" sibTransId="{0D731005-104B-453B-B639-111234485566}"/>
    <dgm:cxn modelId="{0F340346-1BD2-4B4E-8136-C06FF620BB80}" srcId="{D4AC4D8A-2B4F-47ED-920F-02459E05FC21}" destId="{4A2BD9CD-44E8-4760-92A5-615B08C3488C}" srcOrd="1" destOrd="0" parTransId="{B78287F8-33E9-4E5A-A312-17F900785A2B}" sibTransId="{7329CF18-A947-45A0-B01F-2BF7CFEBDC20}"/>
    <dgm:cxn modelId="{706A08D2-4F6F-4110-B07E-8F1A175420EB}" type="presOf" srcId="{0D4D8C8D-26FB-4DB7-B8D4-3FDEBF84FFF7}" destId="{ABA42B23-0676-434A-88C4-B6A247967BAE}" srcOrd="0" destOrd="0" presId="urn:microsoft.com/office/officeart/2005/8/layout/hList3"/>
    <dgm:cxn modelId="{076B3715-342A-4439-AE10-01AAC4ECDCE8}" srcId="{C2DBE361-9D44-4710-B75E-2EC1730BACC1}" destId="{D4AC4D8A-2B4F-47ED-920F-02459E05FC21}" srcOrd="0" destOrd="0" parTransId="{1DA7BA27-7B5A-4CBD-A2FE-34AEB3BE1A0A}" sibTransId="{912221A4-7D4D-4FA2-B6AC-DACB9F2B71D8}"/>
    <dgm:cxn modelId="{B5ED0E7F-6979-4C55-9164-C7EC96DC3CC9}" srcId="{D4AC4D8A-2B4F-47ED-920F-02459E05FC21}" destId="{0D4D8C8D-26FB-4DB7-B8D4-3FDEBF84FFF7}" srcOrd="0" destOrd="0" parTransId="{57B39E44-4186-4A89-B388-D86C8BF5BB59}" sibTransId="{042AA272-ADF2-4A22-A79C-5E9AD1D150DB}"/>
    <dgm:cxn modelId="{60F2D47C-1071-48DF-8827-B394F9C633AE}" type="presOf" srcId="{D4AC4D8A-2B4F-47ED-920F-02459E05FC21}" destId="{7B66D6AE-14ED-4F9F-8BB1-6E9174864D48}" srcOrd="0" destOrd="0" presId="urn:microsoft.com/office/officeart/2005/8/layout/hList3"/>
    <dgm:cxn modelId="{4BC1FA0E-4249-48D2-BE1D-48C938DB2BA9}" type="presOf" srcId="{C2DBE361-9D44-4710-B75E-2EC1730BACC1}" destId="{7C93239F-4A23-492C-A3F1-35317ED6A2F4}" srcOrd="0" destOrd="0" presId="urn:microsoft.com/office/officeart/2005/8/layout/hList3"/>
    <dgm:cxn modelId="{368E5D7E-347C-46FA-ABE6-EBDEC23D6280}" type="presOf" srcId="{D984AAFD-89B6-4CCA-BA3A-B385A5A6FB37}" destId="{C44ACE9C-4CC4-4A6F-826F-9110665987EF}" srcOrd="0" destOrd="0" presId="urn:microsoft.com/office/officeart/2005/8/layout/hList3"/>
    <dgm:cxn modelId="{89467084-26AC-4129-8E25-07A7B4CC1BA9}" type="presOf" srcId="{5D0116FC-3910-4AE2-B82E-594050F934BD}" destId="{616E1062-66C0-412D-977C-BE5BD4708C34}" srcOrd="0" destOrd="0" presId="urn:microsoft.com/office/officeart/2005/8/layout/hList3"/>
    <dgm:cxn modelId="{E5A922E6-236B-4354-822D-84465EEC7A85}" type="presOf" srcId="{4A2BD9CD-44E8-4760-92A5-615B08C3488C}" destId="{A18C9540-3557-49D3-8954-AE6C9948F496}" srcOrd="0" destOrd="0" presId="urn:microsoft.com/office/officeart/2005/8/layout/hList3"/>
    <dgm:cxn modelId="{3FEA4B8F-C3B9-4240-8D27-5CD744CD117A}" type="presOf" srcId="{01577280-82C8-4BC3-9B0F-621764640E9A}" destId="{6C22C636-96DF-422F-B62E-6CB61FAD0832}" srcOrd="0" destOrd="0" presId="urn:microsoft.com/office/officeart/2005/8/layout/hList3"/>
    <dgm:cxn modelId="{3188372A-7F25-4F16-9E6A-428FFFDB47D8}" srcId="{D4AC4D8A-2B4F-47ED-920F-02459E05FC21}" destId="{5D0116FC-3910-4AE2-B82E-594050F934BD}" srcOrd="2" destOrd="0" parTransId="{C1517E4F-BBD6-43C2-B11D-2F95021BB45D}" sibTransId="{5003811B-770B-4AEF-A7F4-822F732EFAFA}"/>
    <dgm:cxn modelId="{F199180B-F0BE-422B-B468-293063BC30DC}" type="presParOf" srcId="{7C93239F-4A23-492C-A3F1-35317ED6A2F4}" destId="{7B66D6AE-14ED-4F9F-8BB1-6E9174864D48}" srcOrd="0" destOrd="0" presId="urn:microsoft.com/office/officeart/2005/8/layout/hList3"/>
    <dgm:cxn modelId="{71B18D5F-B945-4908-BFF2-AED2C88B0E10}" type="presParOf" srcId="{7C93239F-4A23-492C-A3F1-35317ED6A2F4}" destId="{42B24B63-A8B5-4FF2-952D-A64769A5F664}" srcOrd="1" destOrd="0" presId="urn:microsoft.com/office/officeart/2005/8/layout/hList3"/>
    <dgm:cxn modelId="{CB9D9BF4-1FB6-4469-A19B-767695C5221C}" type="presParOf" srcId="{42B24B63-A8B5-4FF2-952D-A64769A5F664}" destId="{ABA42B23-0676-434A-88C4-B6A247967BAE}" srcOrd="0" destOrd="0" presId="urn:microsoft.com/office/officeart/2005/8/layout/hList3"/>
    <dgm:cxn modelId="{41924487-AD35-4559-90BD-9E05BF445B40}" type="presParOf" srcId="{42B24B63-A8B5-4FF2-952D-A64769A5F664}" destId="{A18C9540-3557-49D3-8954-AE6C9948F496}" srcOrd="1" destOrd="0" presId="urn:microsoft.com/office/officeart/2005/8/layout/hList3"/>
    <dgm:cxn modelId="{1B0E0B65-5867-468D-AD7B-17D332978190}" type="presParOf" srcId="{42B24B63-A8B5-4FF2-952D-A64769A5F664}" destId="{616E1062-66C0-412D-977C-BE5BD4708C34}" srcOrd="2" destOrd="0" presId="urn:microsoft.com/office/officeart/2005/8/layout/hList3"/>
    <dgm:cxn modelId="{46D4ABA3-F2C6-4E12-B6FA-5468B3D086AD}" type="presParOf" srcId="{42B24B63-A8B5-4FF2-952D-A64769A5F664}" destId="{6C22C636-96DF-422F-B62E-6CB61FAD0832}" srcOrd="3" destOrd="0" presId="urn:microsoft.com/office/officeart/2005/8/layout/hList3"/>
    <dgm:cxn modelId="{39405D44-E4E2-443A-9C93-A5C2B477E010}" type="presParOf" srcId="{42B24B63-A8B5-4FF2-952D-A64769A5F664}" destId="{C44ACE9C-4CC4-4A6F-826F-9110665987EF}" srcOrd="4" destOrd="0" presId="urn:microsoft.com/office/officeart/2005/8/layout/hList3"/>
    <dgm:cxn modelId="{1C1F6B6A-EAA1-44FE-92D9-F5E5BCE5EE92}" type="presParOf" srcId="{7C93239F-4A23-492C-A3F1-35317ED6A2F4}" destId="{61BC26A1-7844-4E12-8473-4D9D0A496FC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AD733-E2F3-4D31-8767-567C8AE789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uk-UA"/>
        </a:p>
      </dgm:t>
    </dgm:pt>
    <dgm:pt modelId="{33E63166-F4A6-4BA8-B16A-45B81A88245C}">
      <dgm:prSet phldrT="[Текст]" custT="1"/>
      <dgm:spPr/>
      <dgm:t>
        <a:bodyPr/>
        <a:lstStyle/>
        <a:p>
          <a:r>
            <a:rPr lang="uk-UA" sz="2800" b="0" i="0" baseline="0" dirty="0" smtClean="0">
              <a:solidFill>
                <a:srgbClr val="000066"/>
              </a:solidFill>
              <a:latin typeface="Times New Roman" pitchFamily="18" charset="0"/>
              <a:cs typeface="Times New Roman" pitchFamily="18" charset="0"/>
            </a:rPr>
            <a:t>загальний вміст гумусу за методикою </a:t>
          </a:r>
          <a:r>
            <a:rPr lang="uk-UA" sz="2800" b="0" i="0" baseline="0" dirty="0" err="1" smtClean="0">
              <a:solidFill>
                <a:srgbClr val="000066"/>
              </a:solidFill>
              <a:latin typeface="Times New Roman" pitchFamily="18" charset="0"/>
              <a:cs typeface="Times New Roman" pitchFamily="18" charset="0"/>
            </a:rPr>
            <a:t>Тюріна</a:t>
          </a:r>
          <a:endParaRPr lang="uk-UA" sz="2800" b="0" i="0" baseline="0" dirty="0">
            <a:solidFill>
              <a:srgbClr val="000066"/>
            </a:solidFill>
            <a:latin typeface="Times New Roman" pitchFamily="18" charset="0"/>
            <a:cs typeface="Times New Roman" pitchFamily="18" charset="0"/>
          </a:endParaRPr>
        </a:p>
      </dgm:t>
    </dgm:pt>
    <dgm:pt modelId="{18FA50D8-38B8-4E74-96BE-5146F6708FD1}" type="parTrans" cxnId="{C6603AE3-CF06-4385-8544-62654AC830C9}">
      <dgm:prSet/>
      <dgm:spPr/>
      <dgm:t>
        <a:bodyPr/>
        <a:lstStyle/>
        <a:p>
          <a:endParaRPr lang="uk-UA"/>
        </a:p>
      </dgm:t>
    </dgm:pt>
    <dgm:pt modelId="{4BE3A77A-BCA0-47C6-9462-AA00A961BA61}" type="sibTrans" cxnId="{C6603AE3-CF06-4385-8544-62654AC830C9}">
      <dgm:prSet/>
      <dgm:spPr/>
      <dgm:t>
        <a:bodyPr/>
        <a:lstStyle/>
        <a:p>
          <a:endParaRPr lang="uk-UA"/>
        </a:p>
      </dgm:t>
    </dgm:pt>
    <dgm:pt modelId="{AED76BBF-96D9-4F5F-AEE0-FB21C95769AA}">
      <dgm:prSet phldrT="[Текст]" custT="1"/>
      <dgm:spPr/>
      <dgm:t>
        <a:bodyPr/>
        <a:lstStyle/>
        <a:p>
          <a:r>
            <a:rPr lang="uk-UA" sz="2800" b="0" i="0" baseline="0" dirty="0" smtClean="0">
              <a:solidFill>
                <a:srgbClr val="000066"/>
              </a:solidFill>
              <a:latin typeface="Times New Roman" pitchFamily="18" charset="0"/>
              <a:cs typeface="Times New Roman" pitchFamily="18" charset="0"/>
            </a:rPr>
            <a:t>фракційний склад гумусу за Бєльчиковою</a:t>
          </a:r>
          <a:endParaRPr lang="uk-UA" sz="2800" b="0" i="0" baseline="0" dirty="0">
            <a:solidFill>
              <a:srgbClr val="000066"/>
            </a:solidFill>
            <a:latin typeface="Times New Roman" pitchFamily="18" charset="0"/>
            <a:cs typeface="Times New Roman" pitchFamily="18" charset="0"/>
          </a:endParaRPr>
        </a:p>
      </dgm:t>
    </dgm:pt>
    <dgm:pt modelId="{81A1E31C-1DA3-4309-8BDA-3A4EF20167A6}" type="parTrans" cxnId="{2E80387B-28F5-4827-BD90-E89DF4803F13}">
      <dgm:prSet/>
      <dgm:spPr/>
      <dgm:t>
        <a:bodyPr/>
        <a:lstStyle/>
        <a:p>
          <a:endParaRPr lang="uk-UA"/>
        </a:p>
      </dgm:t>
    </dgm:pt>
    <dgm:pt modelId="{E96A67AA-14E4-4768-AF84-11F4597FFE82}" type="sibTrans" cxnId="{2E80387B-28F5-4827-BD90-E89DF4803F13}">
      <dgm:prSet/>
      <dgm:spPr/>
      <dgm:t>
        <a:bodyPr/>
        <a:lstStyle/>
        <a:p>
          <a:endParaRPr lang="uk-UA"/>
        </a:p>
      </dgm:t>
    </dgm:pt>
    <dgm:pt modelId="{8314ED3A-43EE-42DC-AE15-3F24483ADE26}">
      <dgm:prSet phldrT="[Текст]" custT="1"/>
      <dgm:spPr/>
      <dgm:t>
        <a:bodyPr/>
        <a:lstStyle/>
        <a:p>
          <a:r>
            <a:rPr lang="uk-UA" sz="2800" b="0" i="0" baseline="0" dirty="0" smtClean="0">
              <a:solidFill>
                <a:srgbClr val="000066"/>
              </a:solidFill>
              <a:latin typeface="Times New Roman" pitchFamily="18" charset="0"/>
              <a:cs typeface="Times New Roman" pitchFamily="18" charset="0"/>
            </a:rPr>
            <a:t>склад обмінних катіонів</a:t>
          </a:r>
          <a:endParaRPr lang="uk-UA" sz="2800" b="0" i="0" baseline="0" dirty="0">
            <a:solidFill>
              <a:srgbClr val="000066"/>
            </a:solidFill>
            <a:latin typeface="Times New Roman" pitchFamily="18" charset="0"/>
            <a:cs typeface="Times New Roman" pitchFamily="18" charset="0"/>
          </a:endParaRPr>
        </a:p>
      </dgm:t>
    </dgm:pt>
    <dgm:pt modelId="{2DA23113-CA1B-4420-9AD0-E0EE89E9C746}" type="parTrans" cxnId="{A9A8E81E-B3CC-42DE-9918-66429AF6F26D}">
      <dgm:prSet/>
      <dgm:spPr/>
      <dgm:t>
        <a:bodyPr/>
        <a:lstStyle/>
        <a:p>
          <a:endParaRPr lang="uk-UA"/>
        </a:p>
      </dgm:t>
    </dgm:pt>
    <dgm:pt modelId="{0C725329-2B73-4A46-A62B-2CF856E105D5}" type="sibTrans" cxnId="{A9A8E81E-B3CC-42DE-9918-66429AF6F26D}">
      <dgm:prSet/>
      <dgm:spPr/>
      <dgm:t>
        <a:bodyPr/>
        <a:lstStyle/>
        <a:p>
          <a:endParaRPr lang="uk-UA"/>
        </a:p>
      </dgm:t>
    </dgm:pt>
    <dgm:pt modelId="{95C41988-C589-4DF8-ACEF-9D53353B0E59}">
      <dgm:prSet phldrT="[Текст]" custT="1"/>
      <dgm:spPr/>
      <dgm:t>
        <a:bodyPr/>
        <a:lstStyle/>
        <a:p>
          <a:r>
            <a:rPr lang="uk-UA" sz="2800" b="0" i="0" baseline="0" dirty="0" err="1" smtClean="0">
              <a:solidFill>
                <a:srgbClr val="000066"/>
              </a:solidFill>
              <a:latin typeface="Times New Roman" pitchFamily="18" charset="0"/>
              <a:cs typeface="Times New Roman" pitchFamily="18" charset="0"/>
            </a:rPr>
            <a:t>рН</a:t>
          </a:r>
          <a:r>
            <a:rPr lang="uk-UA" sz="2800" b="0" i="0" baseline="0" dirty="0" smtClean="0">
              <a:solidFill>
                <a:srgbClr val="000066"/>
              </a:solidFill>
              <a:latin typeface="Times New Roman" pitchFamily="18" charset="0"/>
              <a:cs typeface="Times New Roman" pitchFamily="18" charset="0"/>
            </a:rPr>
            <a:t> </a:t>
          </a:r>
          <a:r>
            <a:rPr lang="uk-UA" sz="2800" b="0" i="0" baseline="0" dirty="0" smtClean="0">
              <a:solidFill>
                <a:srgbClr val="000066"/>
              </a:solidFill>
              <a:latin typeface="Times New Roman" pitchFamily="18" charset="0"/>
              <a:cs typeface="Times New Roman" pitchFamily="18" charset="0"/>
            </a:rPr>
            <a:t>водний і сольовий</a:t>
          </a:r>
          <a:endParaRPr lang="uk-UA" sz="2800" b="0" i="0" baseline="0" dirty="0">
            <a:solidFill>
              <a:srgbClr val="000066"/>
            </a:solidFill>
            <a:latin typeface="Times New Roman" pitchFamily="18" charset="0"/>
            <a:cs typeface="Times New Roman" pitchFamily="18" charset="0"/>
          </a:endParaRPr>
        </a:p>
      </dgm:t>
    </dgm:pt>
    <dgm:pt modelId="{73325F46-11ED-4044-B821-8241D460002D}" type="parTrans" cxnId="{FB4934D9-FAD9-4BA1-ABF9-1A3D20C858C2}">
      <dgm:prSet/>
      <dgm:spPr/>
      <dgm:t>
        <a:bodyPr/>
        <a:lstStyle/>
        <a:p>
          <a:endParaRPr lang="uk-UA"/>
        </a:p>
      </dgm:t>
    </dgm:pt>
    <dgm:pt modelId="{6AF7CAF6-4561-410B-8152-6774561A86CD}" type="sibTrans" cxnId="{FB4934D9-FAD9-4BA1-ABF9-1A3D20C858C2}">
      <dgm:prSet/>
      <dgm:spPr/>
      <dgm:t>
        <a:bodyPr/>
        <a:lstStyle/>
        <a:p>
          <a:endParaRPr lang="uk-UA"/>
        </a:p>
      </dgm:t>
    </dgm:pt>
    <dgm:pt modelId="{AB06CEA2-BA51-4BFB-85B3-34464AFF2642}">
      <dgm:prSet phldrT="[Текст]" custT="1"/>
      <dgm:spPr/>
      <dgm:t>
        <a:bodyPr/>
        <a:lstStyle/>
        <a:p>
          <a:r>
            <a:rPr lang="uk-UA" sz="2800" b="0" i="0" baseline="0" dirty="0" smtClean="0">
              <a:solidFill>
                <a:srgbClr val="000066"/>
              </a:solidFill>
              <a:latin typeface="Times New Roman" pitchFamily="18" charset="0"/>
              <a:cs typeface="Times New Roman" pitchFamily="18" charset="0"/>
            </a:rPr>
            <a:t>зольність торфу</a:t>
          </a:r>
          <a:endParaRPr lang="uk-UA" sz="2800" b="0" i="0" baseline="0" dirty="0">
            <a:solidFill>
              <a:srgbClr val="000066"/>
            </a:solidFill>
            <a:latin typeface="Times New Roman" pitchFamily="18" charset="0"/>
            <a:cs typeface="Times New Roman" pitchFamily="18" charset="0"/>
          </a:endParaRPr>
        </a:p>
      </dgm:t>
    </dgm:pt>
    <dgm:pt modelId="{9BD2C796-8994-48A1-90C6-10CD7F3FFD40}" type="parTrans" cxnId="{DBC41C05-2B6D-4412-803F-692F103DA356}">
      <dgm:prSet/>
      <dgm:spPr/>
      <dgm:t>
        <a:bodyPr/>
        <a:lstStyle/>
        <a:p>
          <a:endParaRPr lang="uk-UA"/>
        </a:p>
      </dgm:t>
    </dgm:pt>
    <dgm:pt modelId="{5EA6A7CA-871D-4CE1-B483-D8C815C1696E}" type="sibTrans" cxnId="{DBC41C05-2B6D-4412-803F-692F103DA356}">
      <dgm:prSet/>
      <dgm:spPr/>
      <dgm:t>
        <a:bodyPr/>
        <a:lstStyle/>
        <a:p>
          <a:endParaRPr lang="uk-UA"/>
        </a:p>
      </dgm:t>
    </dgm:pt>
    <dgm:pt modelId="{0AA0C6CC-60BA-4765-88F1-0B3C7C804D36}">
      <dgm:prSet phldrT="[Текст]" custT="1"/>
      <dgm:spPr/>
      <dgm:t>
        <a:bodyPr/>
        <a:lstStyle/>
        <a:p>
          <a:r>
            <a:rPr lang="uk-UA" sz="2800" b="0" i="0" baseline="0" dirty="0" smtClean="0">
              <a:solidFill>
                <a:srgbClr val="000066"/>
              </a:solidFill>
              <a:latin typeface="Times New Roman" pitchFamily="18" charset="0"/>
              <a:cs typeface="Times New Roman" pitchFamily="18" charset="0"/>
            </a:rPr>
            <a:t>грануло-метричний </a:t>
          </a:r>
          <a:r>
            <a:rPr lang="uk-UA" sz="2800" b="0" i="0" baseline="0" dirty="0" smtClean="0">
              <a:solidFill>
                <a:srgbClr val="000066"/>
              </a:solidFill>
              <a:latin typeface="Times New Roman" pitchFamily="18" charset="0"/>
              <a:cs typeface="Times New Roman" pitchFamily="18" charset="0"/>
            </a:rPr>
            <a:t>склад</a:t>
          </a:r>
          <a:endParaRPr lang="uk-UA" sz="2800" b="0" i="0" baseline="0" dirty="0">
            <a:solidFill>
              <a:srgbClr val="000066"/>
            </a:solidFill>
            <a:latin typeface="Times New Roman" pitchFamily="18" charset="0"/>
            <a:cs typeface="Times New Roman" pitchFamily="18" charset="0"/>
          </a:endParaRPr>
        </a:p>
      </dgm:t>
    </dgm:pt>
    <dgm:pt modelId="{8CB40CE0-3E58-47F1-993A-2E8F18448B89}" type="parTrans" cxnId="{16D81D64-02C4-4B42-A046-66E32F3F745A}">
      <dgm:prSet/>
      <dgm:spPr/>
      <dgm:t>
        <a:bodyPr/>
        <a:lstStyle/>
        <a:p>
          <a:endParaRPr lang="uk-UA"/>
        </a:p>
      </dgm:t>
    </dgm:pt>
    <dgm:pt modelId="{81EC7E08-8FB2-4064-A3ED-82B9C320D158}" type="sibTrans" cxnId="{16D81D64-02C4-4B42-A046-66E32F3F745A}">
      <dgm:prSet/>
      <dgm:spPr/>
      <dgm:t>
        <a:bodyPr/>
        <a:lstStyle/>
        <a:p>
          <a:endParaRPr lang="uk-UA"/>
        </a:p>
      </dgm:t>
    </dgm:pt>
    <dgm:pt modelId="{9830DED8-4DDF-4EF2-9635-C4C07BBA1CCA}">
      <dgm:prSet phldrT="[Текст]" custT="1"/>
      <dgm:spPr/>
      <dgm:t>
        <a:bodyPr/>
        <a:lstStyle/>
        <a:p>
          <a:r>
            <a:rPr lang="uk-UA" sz="2800" b="0" i="0" baseline="0" dirty="0" err="1" smtClean="0">
              <a:solidFill>
                <a:srgbClr val="000066"/>
              </a:solidFill>
              <a:latin typeface="Times New Roman" pitchFamily="18" charset="0"/>
              <a:cs typeface="Times New Roman" pitchFamily="18" charset="0"/>
            </a:rPr>
            <a:t>мікроагрегатний</a:t>
          </a:r>
          <a:r>
            <a:rPr lang="uk-UA" sz="2800" b="0" i="0" baseline="0" dirty="0" smtClean="0">
              <a:solidFill>
                <a:srgbClr val="000066"/>
              </a:solidFill>
              <a:latin typeface="Times New Roman" pitchFamily="18" charset="0"/>
              <a:cs typeface="Times New Roman" pitchFamily="18" charset="0"/>
            </a:rPr>
            <a:t> склад</a:t>
          </a:r>
          <a:endParaRPr lang="uk-UA" sz="2800" b="0" i="0" baseline="0" dirty="0">
            <a:solidFill>
              <a:srgbClr val="000066"/>
            </a:solidFill>
            <a:latin typeface="Times New Roman" pitchFamily="18" charset="0"/>
            <a:cs typeface="Times New Roman" pitchFamily="18" charset="0"/>
          </a:endParaRPr>
        </a:p>
      </dgm:t>
    </dgm:pt>
    <dgm:pt modelId="{7554DD23-1B92-4E5C-AA9C-5232510702A5}" type="parTrans" cxnId="{8DD601DC-870E-4B98-9F8D-5A31835C95C0}">
      <dgm:prSet/>
      <dgm:spPr/>
      <dgm:t>
        <a:bodyPr/>
        <a:lstStyle/>
        <a:p>
          <a:endParaRPr lang="uk-UA"/>
        </a:p>
      </dgm:t>
    </dgm:pt>
    <dgm:pt modelId="{7213D8AA-0D11-4E87-BDC7-96315D9117B1}" type="sibTrans" cxnId="{8DD601DC-870E-4B98-9F8D-5A31835C95C0}">
      <dgm:prSet/>
      <dgm:spPr/>
      <dgm:t>
        <a:bodyPr/>
        <a:lstStyle/>
        <a:p>
          <a:endParaRPr lang="uk-UA"/>
        </a:p>
      </dgm:t>
    </dgm:pt>
    <dgm:pt modelId="{8BE37273-A77B-4A60-A52A-1B277693C5FB}">
      <dgm:prSet phldrT="[Текст]" custT="1"/>
      <dgm:spPr/>
      <dgm:t>
        <a:bodyPr/>
        <a:lstStyle/>
        <a:p>
          <a:r>
            <a:rPr lang="uk-UA" sz="2800" b="0" i="0" baseline="0" dirty="0" smtClean="0">
              <a:solidFill>
                <a:srgbClr val="000066"/>
              </a:solidFill>
              <a:latin typeface="Times New Roman" pitchFamily="18" charset="0"/>
              <a:cs typeface="Times New Roman" pitchFamily="18" charset="0"/>
            </a:rPr>
            <a:t>вміст карбонатів кальцію</a:t>
          </a:r>
          <a:endParaRPr lang="uk-UA" sz="2800" b="0" i="0" baseline="0" dirty="0">
            <a:solidFill>
              <a:srgbClr val="000066"/>
            </a:solidFill>
            <a:latin typeface="Times New Roman" pitchFamily="18" charset="0"/>
            <a:cs typeface="Times New Roman" pitchFamily="18" charset="0"/>
          </a:endParaRPr>
        </a:p>
      </dgm:t>
    </dgm:pt>
    <dgm:pt modelId="{33AD2925-F7C0-443D-B06E-07688DD8ED78}" type="parTrans" cxnId="{8625E118-7F16-4B07-B936-11E27E81773E}">
      <dgm:prSet/>
      <dgm:spPr/>
      <dgm:t>
        <a:bodyPr/>
        <a:lstStyle/>
        <a:p>
          <a:endParaRPr lang="uk-UA"/>
        </a:p>
      </dgm:t>
    </dgm:pt>
    <dgm:pt modelId="{9E96C8D3-A868-46EF-A389-3AD3F08C8684}" type="sibTrans" cxnId="{8625E118-7F16-4B07-B936-11E27E81773E}">
      <dgm:prSet/>
      <dgm:spPr/>
      <dgm:t>
        <a:bodyPr/>
        <a:lstStyle/>
        <a:p>
          <a:endParaRPr lang="uk-UA"/>
        </a:p>
      </dgm:t>
    </dgm:pt>
    <dgm:pt modelId="{0C8F799A-B0BC-4EF1-A97C-0D1EAA609375}">
      <dgm:prSet phldrT="[Текст]" custT="1"/>
      <dgm:spPr/>
      <dgm:t>
        <a:bodyPr/>
        <a:lstStyle/>
        <a:p>
          <a:r>
            <a:rPr lang="uk-UA" sz="2800" b="0" i="0" baseline="0" dirty="0" smtClean="0">
              <a:solidFill>
                <a:srgbClr val="000066"/>
              </a:solidFill>
              <a:latin typeface="Times New Roman" pitchFamily="18" charset="0"/>
              <a:cs typeface="Times New Roman" pitchFamily="18" charset="0"/>
            </a:rPr>
            <a:t>склад водної витяжки</a:t>
          </a:r>
          <a:endParaRPr lang="uk-UA" sz="2800" b="0" i="0" baseline="0" dirty="0">
            <a:solidFill>
              <a:srgbClr val="000066"/>
            </a:solidFill>
            <a:latin typeface="Times New Roman" pitchFamily="18" charset="0"/>
            <a:cs typeface="Times New Roman" pitchFamily="18" charset="0"/>
          </a:endParaRPr>
        </a:p>
      </dgm:t>
    </dgm:pt>
    <dgm:pt modelId="{B929D167-AA3A-4AC8-980E-6672EE11BC33}" type="parTrans" cxnId="{D8A63592-253E-454D-8247-1F8F820F6E8B}">
      <dgm:prSet/>
      <dgm:spPr/>
      <dgm:t>
        <a:bodyPr/>
        <a:lstStyle/>
        <a:p>
          <a:endParaRPr lang="uk-UA"/>
        </a:p>
      </dgm:t>
    </dgm:pt>
    <dgm:pt modelId="{A514CC1B-5968-4969-8907-014DD92E0B09}" type="sibTrans" cxnId="{D8A63592-253E-454D-8247-1F8F820F6E8B}">
      <dgm:prSet/>
      <dgm:spPr/>
      <dgm:t>
        <a:bodyPr/>
        <a:lstStyle/>
        <a:p>
          <a:endParaRPr lang="uk-UA"/>
        </a:p>
      </dgm:t>
    </dgm:pt>
    <dgm:pt modelId="{43F2920C-ABC8-449E-B01D-7D26F17D4EC9}" type="pres">
      <dgm:prSet presAssocID="{FCFAD733-E2F3-4D31-8767-567C8AE78922}" presName="diagram" presStyleCnt="0">
        <dgm:presLayoutVars>
          <dgm:dir/>
          <dgm:resizeHandles val="exact"/>
        </dgm:presLayoutVars>
      </dgm:prSet>
      <dgm:spPr/>
      <dgm:t>
        <a:bodyPr/>
        <a:lstStyle/>
        <a:p>
          <a:endParaRPr lang="ru-RU"/>
        </a:p>
      </dgm:t>
    </dgm:pt>
    <dgm:pt modelId="{D07FE200-E712-49DA-964B-08A4E9A43B47}" type="pres">
      <dgm:prSet presAssocID="{33E63166-F4A6-4BA8-B16A-45B81A88245C}" presName="node" presStyleLbl="node1" presStyleIdx="0" presStyleCnt="9" custScaleX="103499" custScaleY="98919" custLinFactNeighborX="-6352" custLinFactNeighborY="1218">
        <dgm:presLayoutVars>
          <dgm:bulletEnabled val="1"/>
        </dgm:presLayoutVars>
      </dgm:prSet>
      <dgm:spPr/>
      <dgm:t>
        <a:bodyPr/>
        <a:lstStyle/>
        <a:p>
          <a:endParaRPr lang="uk-UA"/>
        </a:p>
      </dgm:t>
    </dgm:pt>
    <dgm:pt modelId="{450DA97D-1206-4CC9-A2DF-F4876B222B08}" type="pres">
      <dgm:prSet presAssocID="{4BE3A77A-BCA0-47C6-9462-AA00A961BA61}" presName="sibTrans" presStyleCnt="0"/>
      <dgm:spPr/>
    </dgm:pt>
    <dgm:pt modelId="{E07F882A-8A7E-4CA6-A314-1F3CB2576C6F}" type="pres">
      <dgm:prSet presAssocID="{AED76BBF-96D9-4F5F-AEE0-FB21C95769AA}" presName="node" presStyleLbl="node1" presStyleIdx="1" presStyleCnt="9" custScaleX="100372" custScaleY="101369" custLinFactNeighborX="-462" custLinFactNeighborY="-582">
        <dgm:presLayoutVars>
          <dgm:bulletEnabled val="1"/>
        </dgm:presLayoutVars>
      </dgm:prSet>
      <dgm:spPr/>
      <dgm:t>
        <a:bodyPr/>
        <a:lstStyle/>
        <a:p>
          <a:endParaRPr lang="uk-UA"/>
        </a:p>
      </dgm:t>
    </dgm:pt>
    <dgm:pt modelId="{D02E0144-5B6D-4655-8DA9-580793B298E8}" type="pres">
      <dgm:prSet presAssocID="{E96A67AA-14E4-4768-AF84-11F4597FFE82}" presName="sibTrans" presStyleCnt="0"/>
      <dgm:spPr/>
    </dgm:pt>
    <dgm:pt modelId="{DB118D6D-C8D8-4A5A-A1E0-BACB9C96909B}" type="pres">
      <dgm:prSet presAssocID="{8314ED3A-43EE-42DC-AE15-3F24483ADE26}" presName="node" presStyleLbl="node1" presStyleIdx="2" presStyleCnt="9" custScaleX="94682" custScaleY="99433" custLinFactNeighborX="-1007" custLinFactNeighborY="4141">
        <dgm:presLayoutVars>
          <dgm:bulletEnabled val="1"/>
        </dgm:presLayoutVars>
      </dgm:prSet>
      <dgm:spPr/>
      <dgm:t>
        <a:bodyPr/>
        <a:lstStyle/>
        <a:p>
          <a:endParaRPr lang="uk-UA"/>
        </a:p>
      </dgm:t>
    </dgm:pt>
    <dgm:pt modelId="{55ED9C40-8BFF-48C4-B809-9C2AFA73B1DC}" type="pres">
      <dgm:prSet presAssocID="{0C725329-2B73-4A46-A62B-2CF856E105D5}" presName="sibTrans" presStyleCnt="0"/>
      <dgm:spPr/>
    </dgm:pt>
    <dgm:pt modelId="{4338321F-48C7-4D76-BE6D-4D958B098402}" type="pres">
      <dgm:prSet presAssocID="{95C41988-C589-4DF8-ACEF-9D53353B0E59}" presName="node" presStyleLbl="node1" presStyleIdx="3" presStyleCnt="9" custScaleX="105588" custLinFactNeighborX="-5260" custLinFactNeighborY="-2811">
        <dgm:presLayoutVars>
          <dgm:bulletEnabled val="1"/>
        </dgm:presLayoutVars>
      </dgm:prSet>
      <dgm:spPr/>
      <dgm:t>
        <a:bodyPr/>
        <a:lstStyle/>
        <a:p>
          <a:endParaRPr lang="uk-UA"/>
        </a:p>
      </dgm:t>
    </dgm:pt>
    <dgm:pt modelId="{213ECCBD-CC95-4EC6-8F69-F2BACFFC5DD2}" type="pres">
      <dgm:prSet presAssocID="{6AF7CAF6-4561-410B-8152-6774561A86CD}" presName="sibTrans" presStyleCnt="0"/>
      <dgm:spPr/>
    </dgm:pt>
    <dgm:pt modelId="{F2BFB87B-6E8B-47AA-8265-E4831A9B33FF}" type="pres">
      <dgm:prSet presAssocID="{AB06CEA2-BA51-4BFB-85B3-34464AFF2642}" presName="node" presStyleLbl="node1" presStyleIdx="4" presStyleCnt="9" custLinFactY="15321" custLinFactNeighborX="832" custLinFactNeighborY="100000">
        <dgm:presLayoutVars>
          <dgm:bulletEnabled val="1"/>
        </dgm:presLayoutVars>
      </dgm:prSet>
      <dgm:spPr/>
      <dgm:t>
        <a:bodyPr/>
        <a:lstStyle/>
        <a:p>
          <a:endParaRPr lang="uk-UA"/>
        </a:p>
      </dgm:t>
    </dgm:pt>
    <dgm:pt modelId="{23D9863E-04A8-49CA-9815-671570F3FFF8}" type="pres">
      <dgm:prSet presAssocID="{5EA6A7CA-871D-4CE1-B483-D8C815C1696E}" presName="sibTrans" presStyleCnt="0"/>
      <dgm:spPr/>
    </dgm:pt>
    <dgm:pt modelId="{C8F4F3B3-9847-426B-8E83-E6BB6361676F}" type="pres">
      <dgm:prSet presAssocID="{0AA0C6CC-60BA-4765-88F1-0B3C7C804D36}" presName="node" presStyleLbl="node1" presStyleIdx="5" presStyleCnt="9">
        <dgm:presLayoutVars>
          <dgm:bulletEnabled val="1"/>
        </dgm:presLayoutVars>
      </dgm:prSet>
      <dgm:spPr/>
      <dgm:t>
        <a:bodyPr/>
        <a:lstStyle/>
        <a:p>
          <a:endParaRPr lang="uk-UA"/>
        </a:p>
      </dgm:t>
    </dgm:pt>
    <dgm:pt modelId="{540FFCCE-440A-471F-9B12-C1EA70EB3023}" type="pres">
      <dgm:prSet presAssocID="{81EC7E08-8FB2-4064-A3ED-82B9C320D158}" presName="sibTrans" presStyleCnt="0"/>
      <dgm:spPr/>
    </dgm:pt>
    <dgm:pt modelId="{38B40BA4-12D2-4294-B13F-F52F34C54458}" type="pres">
      <dgm:prSet presAssocID="{9830DED8-4DDF-4EF2-9635-C4C07BBA1CCA}" presName="node" presStyleLbl="node1" presStyleIdx="6" presStyleCnt="9" custScaleX="104820" custLinFactNeighborX="161" custLinFactNeighborY="-967">
        <dgm:presLayoutVars>
          <dgm:bulletEnabled val="1"/>
        </dgm:presLayoutVars>
      </dgm:prSet>
      <dgm:spPr/>
      <dgm:t>
        <a:bodyPr/>
        <a:lstStyle/>
        <a:p>
          <a:endParaRPr lang="uk-UA"/>
        </a:p>
      </dgm:t>
    </dgm:pt>
    <dgm:pt modelId="{223E4A2D-A1E1-4FA8-9C9A-8AD681CC9B70}" type="pres">
      <dgm:prSet presAssocID="{7213D8AA-0D11-4E87-BDC7-96315D9117B1}" presName="sibTrans" presStyleCnt="0"/>
      <dgm:spPr/>
    </dgm:pt>
    <dgm:pt modelId="{D14F0CC5-CFF4-4AFD-BF76-94AAFE9B2076}" type="pres">
      <dgm:prSet presAssocID="{8BE37273-A77B-4A60-A52A-1B277693C5FB}" presName="node" presStyleLbl="node1" presStyleIdx="7" presStyleCnt="9" custScaleX="105213" custLinFactY="-16741" custLinFactNeighborX="832" custLinFactNeighborY="-100000">
        <dgm:presLayoutVars>
          <dgm:bulletEnabled val="1"/>
        </dgm:presLayoutVars>
      </dgm:prSet>
      <dgm:spPr/>
      <dgm:t>
        <a:bodyPr/>
        <a:lstStyle/>
        <a:p>
          <a:endParaRPr lang="uk-UA"/>
        </a:p>
      </dgm:t>
    </dgm:pt>
    <dgm:pt modelId="{16FD6157-D5D3-4AD3-94B7-DE0011D0BF96}" type="pres">
      <dgm:prSet presAssocID="{9E96C8D3-A868-46EF-A389-3AD3F08C8684}" presName="sibTrans" presStyleCnt="0"/>
      <dgm:spPr/>
    </dgm:pt>
    <dgm:pt modelId="{59C835A7-F723-46C2-B5CF-D53A54AF29AD}" type="pres">
      <dgm:prSet presAssocID="{0C8F799A-B0BC-4EF1-A97C-0D1EAA609375}" presName="node" presStyleLbl="node1" presStyleIdx="8" presStyleCnt="9">
        <dgm:presLayoutVars>
          <dgm:bulletEnabled val="1"/>
        </dgm:presLayoutVars>
      </dgm:prSet>
      <dgm:spPr/>
      <dgm:t>
        <a:bodyPr/>
        <a:lstStyle/>
        <a:p>
          <a:endParaRPr lang="uk-UA"/>
        </a:p>
      </dgm:t>
    </dgm:pt>
  </dgm:ptLst>
  <dgm:cxnLst>
    <dgm:cxn modelId="{EE6D2904-41C6-4BF6-BFFD-EE5F01131CA1}" type="presOf" srcId="{AB06CEA2-BA51-4BFB-85B3-34464AFF2642}" destId="{F2BFB87B-6E8B-47AA-8265-E4831A9B33FF}" srcOrd="0" destOrd="0" presId="urn:microsoft.com/office/officeart/2005/8/layout/default"/>
    <dgm:cxn modelId="{4E5C310D-6109-41E9-9ABB-2954F66EA734}" type="presOf" srcId="{33E63166-F4A6-4BA8-B16A-45B81A88245C}" destId="{D07FE200-E712-49DA-964B-08A4E9A43B47}" srcOrd="0" destOrd="0" presId="urn:microsoft.com/office/officeart/2005/8/layout/default"/>
    <dgm:cxn modelId="{A9A8E81E-B3CC-42DE-9918-66429AF6F26D}" srcId="{FCFAD733-E2F3-4D31-8767-567C8AE78922}" destId="{8314ED3A-43EE-42DC-AE15-3F24483ADE26}" srcOrd="2" destOrd="0" parTransId="{2DA23113-CA1B-4420-9AD0-E0EE89E9C746}" sibTransId="{0C725329-2B73-4A46-A62B-2CF856E105D5}"/>
    <dgm:cxn modelId="{D8A63592-253E-454D-8247-1F8F820F6E8B}" srcId="{FCFAD733-E2F3-4D31-8767-567C8AE78922}" destId="{0C8F799A-B0BC-4EF1-A97C-0D1EAA609375}" srcOrd="8" destOrd="0" parTransId="{B929D167-AA3A-4AC8-980E-6672EE11BC33}" sibTransId="{A514CC1B-5968-4969-8907-014DD92E0B09}"/>
    <dgm:cxn modelId="{DBC41C05-2B6D-4412-803F-692F103DA356}" srcId="{FCFAD733-E2F3-4D31-8767-567C8AE78922}" destId="{AB06CEA2-BA51-4BFB-85B3-34464AFF2642}" srcOrd="4" destOrd="0" parTransId="{9BD2C796-8994-48A1-90C6-10CD7F3FFD40}" sibTransId="{5EA6A7CA-871D-4CE1-B483-D8C815C1696E}"/>
    <dgm:cxn modelId="{42055280-E110-483E-ABD5-C2985EE68E8C}" type="presOf" srcId="{8314ED3A-43EE-42DC-AE15-3F24483ADE26}" destId="{DB118D6D-C8D8-4A5A-A1E0-BACB9C96909B}" srcOrd="0" destOrd="0" presId="urn:microsoft.com/office/officeart/2005/8/layout/default"/>
    <dgm:cxn modelId="{14309415-EFD6-42DE-8621-1A476143247D}" type="presOf" srcId="{FCFAD733-E2F3-4D31-8767-567C8AE78922}" destId="{43F2920C-ABC8-449E-B01D-7D26F17D4EC9}" srcOrd="0" destOrd="0" presId="urn:microsoft.com/office/officeart/2005/8/layout/default"/>
    <dgm:cxn modelId="{8625E118-7F16-4B07-B936-11E27E81773E}" srcId="{FCFAD733-E2F3-4D31-8767-567C8AE78922}" destId="{8BE37273-A77B-4A60-A52A-1B277693C5FB}" srcOrd="7" destOrd="0" parTransId="{33AD2925-F7C0-443D-B06E-07688DD8ED78}" sibTransId="{9E96C8D3-A868-46EF-A389-3AD3F08C8684}"/>
    <dgm:cxn modelId="{2E80387B-28F5-4827-BD90-E89DF4803F13}" srcId="{FCFAD733-E2F3-4D31-8767-567C8AE78922}" destId="{AED76BBF-96D9-4F5F-AEE0-FB21C95769AA}" srcOrd="1" destOrd="0" parTransId="{81A1E31C-1DA3-4309-8BDA-3A4EF20167A6}" sibTransId="{E96A67AA-14E4-4768-AF84-11F4597FFE82}"/>
    <dgm:cxn modelId="{EFDBBE18-7933-45AF-B53A-570ED38696CE}" type="presOf" srcId="{95C41988-C589-4DF8-ACEF-9D53353B0E59}" destId="{4338321F-48C7-4D76-BE6D-4D958B098402}" srcOrd="0" destOrd="0" presId="urn:microsoft.com/office/officeart/2005/8/layout/default"/>
    <dgm:cxn modelId="{C6603AE3-CF06-4385-8544-62654AC830C9}" srcId="{FCFAD733-E2F3-4D31-8767-567C8AE78922}" destId="{33E63166-F4A6-4BA8-B16A-45B81A88245C}" srcOrd="0" destOrd="0" parTransId="{18FA50D8-38B8-4E74-96BE-5146F6708FD1}" sibTransId="{4BE3A77A-BCA0-47C6-9462-AA00A961BA61}"/>
    <dgm:cxn modelId="{277C777E-4EBF-4004-AE49-F9DEDE67823B}" type="presOf" srcId="{8BE37273-A77B-4A60-A52A-1B277693C5FB}" destId="{D14F0CC5-CFF4-4AFD-BF76-94AAFE9B2076}" srcOrd="0" destOrd="0" presId="urn:microsoft.com/office/officeart/2005/8/layout/default"/>
    <dgm:cxn modelId="{FB4934D9-FAD9-4BA1-ABF9-1A3D20C858C2}" srcId="{FCFAD733-E2F3-4D31-8767-567C8AE78922}" destId="{95C41988-C589-4DF8-ACEF-9D53353B0E59}" srcOrd="3" destOrd="0" parTransId="{73325F46-11ED-4044-B821-8241D460002D}" sibTransId="{6AF7CAF6-4561-410B-8152-6774561A86CD}"/>
    <dgm:cxn modelId="{8DD601DC-870E-4B98-9F8D-5A31835C95C0}" srcId="{FCFAD733-E2F3-4D31-8767-567C8AE78922}" destId="{9830DED8-4DDF-4EF2-9635-C4C07BBA1CCA}" srcOrd="6" destOrd="0" parTransId="{7554DD23-1B92-4E5C-AA9C-5232510702A5}" sibTransId="{7213D8AA-0D11-4E87-BDC7-96315D9117B1}"/>
    <dgm:cxn modelId="{9EB1DE81-0A73-41AB-90F5-50DB97E5BB00}" type="presOf" srcId="{9830DED8-4DDF-4EF2-9635-C4C07BBA1CCA}" destId="{38B40BA4-12D2-4294-B13F-F52F34C54458}" srcOrd="0" destOrd="0" presId="urn:microsoft.com/office/officeart/2005/8/layout/default"/>
    <dgm:cxn modelId="{C65A0F7F-D75A-4B77-AD2C-C78BFF888565}" type="presOf" srcId="{0C8F799A-B0BC-4EF1-A97C-0D1EAA609375}" destId="{59C835A7-F723-46C2-B5CF-D53A54AF29AD}" srcOrd="0" destOrd="0" presId="urn:microsoft.com/office/officeart/2005/8/layout/default"/>
    <dgm:cxn modelId="{E9BEFF65-8C5E-42F0-88EC-279A29CC8BD8}" type="presOf" srcId="{AED76BBF-96D9-4F5F-AEE0-FB21C95769AA}" destId="{E07F882A-8A7E-4CA6-A314-1F3CB2576C6F}" srcOrd="0" destOrd="0" presId="urn:microsoft.com/office/officeart/2005/8/layout/default"/>
    <dgm:cxn modelId="{3D731440-2303-4DC2-ABF3-623BFE099E9A}" type="presOf" srcId="{0AA0C6CC-60BA-4765-88F1-0B3C7C804D36}" destId="{C8F4F3B3-9847-426B-8E83-E6BB6361676F}" srcOrd="0" destOrd="0" presId="urn:microsoft.com/office/officeart/2005/8/layout/default"/>
    <dgm:cxn modelId="{16D81D64-02C4-4B42-A046-66E32F3F745A}" srcId="{FCFAD733-E2F3-4D31-8767-567C8AE78922}" destId="{0AA0C6CC-60BA-4765-88F1-0B3C7C804D36}" srcOrd="5" destOrd="0" parTransId="{8CB40CE0-3E58-47F1-993A-2E8F18448B89}" sibTransId="{81EC7E08-8FB2-4064-A3ED-82B9C320D158}"/>
    <dgm:cxn modelId="{D2795541-073C-41DA-8E9A-E5EE3E74A4DF}" type="presParOf" srcId="{43F2920C-ABC8-449E-B01D-7D26F17D4EC9}" destId="{D07FE200-E712-49DA-964B-08A4E9A43B47}" srcOrd="0" destOrd="0" presId="urn:microsoft.com/office/officeart/2005/8/layout/default"/>
    <dgm:cxn modelId="{C67F06AE-B9C6-4A03-9472-92B0C1F3BB2D}" type="presParOf" srcId="{43F2920C-ABC8-449E-B01D-7D26F17D4EC9}" destId="{450DA97D-1206-4CC9-A2DF-F4876B222B08}" srcOrd="1" destOrd="0" presId="urn:microsoft.com/office/officeart/2005/8/layout/default"/>
    <dgm:cxn modelId="{CDFC5E51-187E-4D37-ABD6-9799EEFC4D5C}" type="presParOf" srcId="{43F2920C-ABC8-449E-B01D-7D26F17D4EC9}" destId="{E07F882A-8A7E-4CA6-A314-1F3CB2576C6F}" srcOrd="2" destOrd="0" presId="urn:microsoft.com/office/officeart/2005/8/layout/default"/>
    <dgm:cxn modelId="{A897234A-238B-404E-A78F-1E620A5D2DE3}" type="presParOf" srcId="{43F2920C-ABC8-449E-B01D-7D26F17D4EC9}" destId="{D02E0144-5B6D-4655-8DA9-580793B298E8}" srcOrd="3" destOrd="0" presId="urn:microsoft.com/office/officeart/2005/8/layout/default"/>
    <dgm:cxn modelId="{F2C7729B-4FF5-4768-964A-FE2017938AAA}" type="presParOf" srcId="{43F2920C-ABC8-449E-B01D-7D26F17D4EC9}" destId="{DB118D6D-C8D8-4A5A-A1E0-BACB9C96909B}" srcOrd="4" destOrd="0" presId="urn:microsoft.com/office/officeart/2005/8/layout/default"/>
    <dgm:cxn modelId="{799071A7-0305-4696-A4B6-DDC29A1068F9}" type="presParOf" srcId="{43F2920C-ABC8-449E-B01D-7D26F17D4EC9}" destId="{55ED9C40-8BFF-48C4-B809-9C2AFA73B1DC}" srcOrd="5" destOrd="0" presId="urn:microsoft.com/office/officeart/2005/8/layout/default"/>
    <dgm:cxn modelId="{EE64BB77-E67F-4841-AA79-85695E1AB7B2}" type="presParOf" srcId="{43F2920C-ABC8-449E-B01D-7D26F17D4EC9}" destId="{4338321F-48C7-4D76-BE6D-4D958B098402}" srcOrd="6" destOrd="0" presId="urn:microsoft.com/office/officeart/2005/8/layout/default"/>
    <dgm:cxn modelId="{96F1DFF8-A441-4186-B8F0-6F6500CF38A8}" type="presParOf" srcId="{43F2920C-ABC8-449E-B01D-7D26F17D4EC9}" destId="{213ECCBD-CC95-4EC6-8F69-F2BACFFC5DD2}" srcOrd="7" destOrd="0" presId="urn:microsoft.com/office/officeart/2005/8/layout/default"/>
    <dgm:cxn modelId="{4D1E7BFB-9486-4576-AD9C-EC66BE92A55D}" type="presParOf" srcId="{43F2920C-ABC8-449E-B01D-7D26F17D4EC9}" destId="{F2BFB87B-6E8B-47AA-8265-E4831A9B33FF}" srcOrd="8" destOrd="0" presId="urn:microsoft.com/office/officeart/2005/8/layout/default"/>
    <dgm:cxn modelId="{8DF13329-C75E-40A6-A8D4-136C051581A5}" type="presParOf" srcId="{43F2920C-ABC8-449E-B01D-7D26F17D4EC9}" destId="{23D9863E-04A8-49CA-9815-671570F3FFF8}" srcOrd="9" destOrd="0" presId="urn:microsoft.com/office/officeart/2005/8/layout/default"/>
    <dgm:cxn modelId="{55F604F8-15A7-4187-BD20-2D3912072D94}" type="presParOf" srcId="{43F2920C-ABC8-449E-B01D-7D26F17D4EC9}" destId="{C8F4F3B3-9847-426B-8E83-E6BB6361676F}" srcOrd="10" destOrd="0" presId="urn:microsoft.com/office/officeart/2005/8/layout/default"/>
    <dgm:cxn modelId="{DE0A9AAD-4CB9-4637-8866-5604C5B45967}" type="presParOf" srcId="{43F2920C-ABC8-449E-B01D-7D26F17D4EC9}" destId="{540FFCCE-440A-471F-9B12-C1EA70EB3023}" srcOrd="11" destOrd="0" presId="urn:microsoft.com/office/officeart/2005/8/layout/default"/>
    <dgm:cxn modelId="{9A9EB9D7-A97B-4130-8FB5-19263CD50320}" type="presParOf" srcId="{43F2920C-ABC8-449E-B01D-7D26F17D4EC9}" destId="{38B40BA4-12D2-4294-B13F-F52F34C54458}" srcOrd="12" destOrd="0" presId="urn:microsoft.com/office/officeart/2005/8/layout/default"/>
    <dgm:cxn modelId="{B5986E4D-A97E-4243-B8DA-6AF82B2FE319}" type="presParOf" srcId="{43F2920C-ABC8-449E-B01D-7D26F17D4EC9}" destId="{223E4A2D-A1E1-4FA8-9C9A-8AD681CC9B70}" srcOrd="13" destOrd="0" presId="urn:microsoft.com/office/officeart/2005/8/layout/default"/>
    <dgm:cxn modelId="{E7C3A569-4DEF-4287-9948-6AF51FEDA73D}" type="presParOf" srcId="{43F2920C-ABC8-449E-B01D-7D26F17D4EC9}" destId="{D14F0CC5-CFF4-4AFD-BF76-94AAFE9B2076}" srcOrd="14" destOrd="0" presId="urn:microsoft.com/office/officeart/2005/8/layout/default"/>
    <dgm:cxn modelId="{16BB80B1-B55B-4A3F-9741-88235A303AE3}" type="presParOf" srcId="{43F2920C-ABC8-449E-B01D-7D26F17D4EC9}" destId="{16FD6157-D5D3-4AD3-94B7-DE0011D0BF96}" srcOrd="15" destOrd="0" presId="urn:microsoft.com/office/officeart/2005/8/layout/default"/>
    <dgm:cxn modelId="{154A6FA4-1AB1-4984-8864-EE6071A196EA}" type="presParOf" srcId="{43F2920C-ABC8-449E-B01D-7D26F17D4EC9}" destId="{59C835A7-F723-46C2-B5CF-D53A54AF29A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53ED68-1140-4ADF-8090-60256F141BB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uk-UA"/>
        </a:p>
      </dgm:t>
    </dgm:pt>
    <dgm:pt modelId="{BB998CDF-C77E-468E-8F22-F42D547FAABB}">
      <dgm:prSet phldrT="[Текст]" custT="1"/>
      <dgm:spPr/>
      <dgm:t>
        <a:bodyPr/>
        <a:lstStyle/>
        <a:p>
          <a:r>
            <a:rPr lang="uk-UA" sz="3200" dirty="0" smtClean="0">
              <a:latin typeface="Times New Roman" pitchFamily="18" charset="0"/>
              <a:cs typeface="Times New Roman" pitchFamily="18" charset="0"/>
            </a:rPr>
            <a:t>Перша класифікація</a:t>
          </a:r>
          <a:endParaRPr lang="uk-UA" sz="3200" dirty="0">
            <a:latin typeface="Times New Roman" pitchFamily="18" charset="0"/>
            <a:cs typeface="Times New Roman" pitchFamily="18" charset="0"/>
          </a:endParaRPr>
        </a:p>
      </dgm:t>
    </dgm:pt>
    <dgm:pt modelId="{EABE94AA-CCE5-45A2-B733-85E1F8C0A372}" type="parTrans" cxnId="{91D4AD6B-373D-444C-8B38-F827A6F069D9}">
      <dgm:prSet/>
      <dgm:spPr/>
      <dgm:t>
        <a:bodyPr/>
        <a:lstStyle/>
        <a:p>
          <a:endParaRPr lang="uk-UA"/>
        </a:p>
      </dgm:t>
    </dgm:pt>
    <dgm:pt modelId="{94440D69-9511-4A67-9AD7-9FB32528345D}" type="sibTrans" cxnId="{91D4AD6B-373D-444C-8B38-F827A6F069D9}">
      <dgm:prSet/>
      <dgm:spPr/>
      <dgm:t>
        <a:bodyPr/>
        <a:lstStyle/>
        <a:p>
          <a:endParaRPr lang="uk-UA"/>
        </a:p>
      </dgm:t>
    </dgm:pt>
    <dgm:pt modelId="{6AE22C4A-E082-46E2-BBDE-399EEC533D4A}">
      <dgm:prSet phldrT="[Текст]" custT="1"/>
      <dgm:spPr/>
      <dgm:t>
        <a:bodyPr/>
        <a:lstStyle/>
        <a:p>
          <a:r>
            <a:rPr lang="uk-UA" sz="3200" i="1" dirty="0" smtClean="0">
              <a:latin typeface="Times New Roman" pitchFamily="18" charset="0"/>
              <a:cs typeface="Times New Roman" pitchFamily="18" charset="0"/>
            </a:rPr>
            <a:t>Основною ознакою </a:t>
          </a:r>
          <a:r>
            <a:rPr lang="uk-UA" sz="3200" dirty="0" smtClean="0">
              <a:latin typeface="Times New Roman" pitchFamily="18" charset="0"/>
              <a:cs typeface="Times New Roman" pitchFamily="18" charset="0"/>
            </a:rPr>
            <a:t>є частка втраченого генетичного профілю ґрунту під впливом ерозійних процесів</a:t>
          </a:r>
          <a:endParaRPr lang="uk-UA" sz="3200" dirty="0">
            <a:latin typeface="Times New Roman" pitchFamily="18" charset="0"/>
            <a:cs typeface="Times New Roman" pitchFamily="18" charset="0"/>
          </a:endParaRPr>
        </a:p>
      </dgm:t>
    </dgm:pt>
    <dgm:pt modelId="{E57E1807-C4AF-4243-AFD0-C3A7D226DA65}" type="parTrans" cxnId="{741CC4DB-A7B5-4FAC-B754-AEC6C20E7F6B}">
      <dgm:prSet/>
      <dgm:spPr/>
      <dgm:t>
        <a:bodyPr/>
        <a:lstStyle/>
        <a:p>
          <a:endParaRPr lang="uk-UA"/>
        </a:p>
      </dgm:t>
    </dgm:pt>
    <dgm:pt modelId="{9766BB6F-A6C8-476C-ABC7-5C4321C36B5F}" type="sibTrans" cxnId="{741CC4DB-A7B5-4FAC-B754-AEC6C20E7F6B}">
      <dgm:prSet/>
      <dgm:spPr/>
      <dgm:t>
        <a:bodyPr/>
        <a:lstStyle/>
        <a:p>
          <a:endParaRPr lang="uk-UA"/>
        </a:p>
      </dgm:t>
    </dgm:pt>
    <dgm:pt modelId="{7673782C-BA2F-4AE3-9AB3-37A4DBB1DFC7}">
      <dgm:prSet phldrT="[Текст]" custT="1"/>
      <dgm:spPr/>
      <dgm:t>
        <a:bodyPr/>
        <a:lstStyle/>
        <a:p>
          <a:r>
            <a:rPr lang="uk-UA" sz="3200" dirty="0" smtClean="0">
              <a:latin typeface="Times New Roman" pitchFamily="18" charset="0"/>
              <a:cs typeface="Times New Roman" pitchFamily="18" charset="0"/>
            </a:rPr>
            <a:t>Друга класифікація</a:t>
          </a:r>
          <a:endParaRPr lang="uk-UA" sz="3200" dirty="0">
            <a:latin typeface="Times New Roman" pitchFamily="18" charset="0"/>
            <a:cs typeface="Times New Roman" pitchFamily="18" charset="0"/>
          </a:endParaRPr>
        </a:p>
      </dgm:t>
    </dgm:pt>
    <dgm:pt modelId="{0FC0DC4F-432B-4AF8-8B7E-6F0DA1AA4353}" type="parTrans" cxnId="{3CFE084A-C08E-4C74-B2EC-6B78CF055D54}">
      <dgm:prSet/>
      <dgm:spPr/>
      <dgm:t>
        <a:bodyPr/>
        <a:lstStyle/>
        <a:p>
          <a:endParaRPr lang="uk-UA"/>
        </a:p>
      </dgm:t>
    </dgm:pt>
    <dgm:pt modelId="{39E23022-8998-480A-B16F-B1CCFCAFC057}" type="sibTrans" cxnId="{3CFE084A-C08E-4C74-B2EC-6B78CF055D54}">
      <dgm:prSet/>
      <dgm:spPr/>
      <dgm:t>
        <a:bodyPr/>
        <a:lstStyle/>
        <a:p>
          <a:endParaRPr lang="uk-UA"/>
        </a:p>
      </dgm:t>
    </dgm:pt>
    <dgm:pt modelId="{5FBD248E-0CAB-4120-BB9E-27F2E9635EF0}">
      <dgm:prSet phldrT="[Текст]" custT="1"/>
      <dgm:spPr/>
      <dgm:t>
        <a:bodyPr/>
        <a:lstStyle/>
        <a:p>
          <a:r>
            <a:rPr lang="uk-UA" sz="3600" i="1" dirty="0" smtClean="0">
              <a:latin typeface="Times New Roman" pitchFamily="18" charset="0"/>
              <a:cs typeface="Times New Roman" pitchFamily="18" charset="0"/>
            </a:rPr>
            <a:t>Заснована</a:t>
          </a:r>
          <a:r>
            <a:rPr lang="uk-UA" sz="3600" dirty="0" smtClean="0">
              <a:latin typeface="Times New Roman" pitchFamily="18" charset="0"/>
              <a:cs typeface="Times New Roman" pitchFamily="18" charset="0"/>
            </a:rPr>
            <a:t> на зменшенні запасів гумусу у ґрунті</a:t>
          </a:r>
          <a:endParaRPr lang="uk-UA" sz="3600" dirty="0">
            <a:latin typeface="Times New Roman" pitchFamily="18" charset="0"/>
            <a:cs typeface="Times New Roman" pitchFamily="18" charset="0"/>
          </a:endParaRPr>
        </a:p>
      </dgm:t>
    </dgm:pt>
    <dgm:pt modelId="{F7F49320-D6E9-4DDE-854F-7DC1D18165B0}" type="parTrans" cxnId="{1EA26202-D6BF-448C-A4E8-F79CFCE34CFC}">
      <dgm:prSet/>
      <dgm:spPr/>
      <dgm:t>
        <a:bodyPr/>
        <a:lstStyle/>
        <a:p>
          <a:endParaRPr lang="uk-UA"/>
        </a:p>
      </dgm:t>
    </dgm:pt>
    <dgm:pt modelId="{E47FA956-7225-4288-B214-1EAC1D4D3771}" type="sibTrans" cxnId="{1EA26202-D6BF-448C-A4E8-F79CFCE34CFC}">
      <dgm:prSet/>
      <dgm:spPr/>
      <dgm:t>
        <a:bodyPr/>
        <a:lstStyle/>
        <a:p>
          <a:endParaRPr lang="uk-UA"/>
        </a:p>
      </dgm:t>
    </dgm:pt>
    <dgm:pt modelId="{280811D9-6058-471C-82A5-72DA72FB8C76}" type="pres">
      <dgm:prSet presAssocID="{3D53ED68-1140-4ADF-8090-60256F141BBB}" presName="Name0" presStyleCnt="0">
        <dgm:presLayoutVars>
          <dgm:dir/>
          <dgm:animLvl val="lvl"/>
          <dgm:resizeHandles val="exact"/>
        </dgm:presLayoutVars>
      </dgm:prSet>
      <dgm:spPr/>
      <dgm:t>
        <a:bodyPr/>
        <a:lstStyle/>
        <a:p>
          <a:endParaRPr lang="ru-RU"/>
        </a:p>
      </dgm:t>
    </dgm:pt>
    <dgm:pt modelId="{D86240F2-DD08-4A70-90F0-8D5413DC7ED0}" type="pres">
      <dgm:prSet presAssocID="{BB998CDF-C77E-468E-8F22-F42D547FAABB}" presName="composite" presStyleCnt="0"/>
      <dgm:spPr/>
    </dgm:pt>
    <dgm:pt modelId="{42FEEFB3-1933-4CEB-8E38-733AAD8A32A7}" type="pres">
      <dgm:prSet presAssocID="{BB998CDF-C77E-468E-8F22-F42D547FAABB}" presName="parTx" presStyleLbl="alignNode1" presStyleIdx="0" presStyleCnt="2" custScaleY="100000">
        <dgm:presLayoutVars>
          <dgm:chMax val="0"/>
          <dgm:chPref val="0"/>
          <dgm:bulletEnabled val="1"/>
        </dgm:presLayoutVars>
      </dgm:prSet>
      <dgm:spPr/>
      <dgm:t>
        <a:bodyPr/>
        <a:lstStyle/>
        <a:p>
          <a:endParaRPr lang="ru-RU"/>
        </a:p>
      </dgm:t>
    </dgm:pt>
    <dgm:pt modelId="{73329BA2-B253-4734-802B-6052006E8986}" type="pres">
      <dgm:prSet presAssocID="{BB998CDF-C77E-468E-8F22-F42D547FAABB}" presName="desTx" presStyleLbl="alignAccFollowNode1" presStyleIdx="0" presStyleCnt="2">
        <dgm:presLayoutVars>
          <dgm:bulletEnabled val="1"/>
        </dgm:presLayoutVars>
      </dgm:prSet>
      <dgm:spPr/>
      <dgm:t>
        <a:bodyPr/>
        <a:lstStyle/>
        <a:p>
          <a:endParaRPr lang="uk-UA"/>
        </a:p>
      </dgm:t>
    </dgm:pt>
    <dgm:pt modelId="{543D7DCB-A2A1-4D1C-891D-F7781152FB8F}" type="pres">
      <dgm:prSet presAssocID="{94440D69-9511-4A67-9AD7-9FB32528345D}" presName="space" presStyleCnt="0"/>
      <dgm:spPr/>
    </dgm:pt>
    <dgm:pt modelId="{DCB65CD1-4404-4D5F-B282-BF5DA56864C1}" type="pres">
      <dgm:prSet presAssocID="{7673782C-BA2F-4AE3-9AB3-37A4DBB1DFC7}" presName="composite" presStyleCnt="0"/>
      <dgm:spPr/>
    </dgm:pt>
    <dgm:pt modelId="{320ACD73-2B90-4167-89BA-6E9B624269FA}" type="pres">
      <dgm:prSet presAssocID="{7673782C-BA2F-4AE3-9AB3-37A4DBB1DFC7}" presName="parTx" presStyleLbl="alignNode1" presStyleIdx="1" presStyleCnt="2" custScaleY="100000">
        <dgm:presLayoutVars>
          <dgm:chMax val="0"/>
          <dgm:chPref val="0"/>
          <dgm:bulletEnabled val="1"/>
        </dgm:presLayoutVars>
      </dgm:prSet>
      <dgm:spPr/>
      <dgm:t>
        <a:bodyPr/>
        <a:lstStyle/>
        <a:p>
          <a:endParaRPr lang="ru-RU"/>
        </a:p>
      </dgm:t>
    </dgm:pt>
    <dgm:pt modelId="{EC82A540-9148-4CC9-BBB3-C902218F2B6D}" type="pres">
      <dgm:prSet presAssocID="{7673782C-BA2F-4AE3-9AB3-37A4DBB1DFC7}" presName="desTx" presStyleLbl="alignAccFollowNode1" presStyleIdx="1" presStyleCnt="2">
        <dgm:presLayoutVars>
          <dgm:bulletEnabled val="1"/>
        </dgm:presLayoutVars>
      </dgm:prSet>
      <dgm:spPr/>
      <dgm:t>
        <a:bodyPr/>
        <a:lstStyle/>
        <a:p>
          <a:endParaRPr lang="uk-UA"/>
        </a:p>
      </dgm:t>
    </dgm:pt>
  </dgm:ptLst>
  <dgm:cxnLst>
    <dgm:cxn modelId="{741CC4DB-A7B5-4FAC-B754-AEC6C20E7F6B}" srcId="{BB998CDF-C77E-468E-8F22-F42D547FAABB}" destId="{6AE22C4A-E082-46E2-BBDE-399EEC533D4A}" srcOrd="0" destOrd="0" parTransId="{E57E1807-C4AF-4243-AFD0-C3A7D226DA65}" sibTransId="{9766BB6F-A6C8-476C-ABC7-5C4321C36B5F}"/>
    <dgm:cxn modelId="{B2C06887-762B-442F-AA91-3B189A2EF144}" type="presOf" srcId="{5FBD248E-0CAB-4120-BB9E-27F2E9635EF0}" destId="{EC82A540-9148-4CC9-BBB3-C902218F2B6D}" srcOrd="0" destOrd="0" presId="urn:microsoft.com/office/officeart/2005/8/layout/hList1"/>
    <dgm:cxn modelId="{57260A0A-EE38-46E5-BE1E-EC7EDC646DAC}" type="presOf" srcId="{BB998CDF-C77E-468E-8F22-F42D547FAABB}" destId="{42FEEFB3-1933-4CEB-8E38-733AAD8A32A7}" srcOrd="0" destOrd="0" presId="urn:microsoft.com/office/officeart/2005/8/layout/hList1"/>
    <dgm:cxn modelId="{91D4AD6B-373D-444C-8B38-F827A6F069D9}" srcId="{3D53ED68-1140-4ADF-8090-60256F141BBB}" destId="{BB998CDF-C77E-468E-8F22-F42D547FAABB}" srcOrd="0" destOrd="0" parTransId="{EABE94AA-CCE5-45A2-B733-85E1F8C0A372}" sibTransId="{94440D69-9511-4A67-9AD7-9FB32528345D}"/>
    <dgm:cxn modelId="{4301549F-7FAD-44BB-94CC-C2F51A4485B1}" type="presOf" srcId="{7673782C-BA2F-4AE3-9AB3-37A4DBB1DFC7}" destId="{320ACD73-2B90-4167-89BA-6E9B624269FA}" srcOrd="0" destOrd="0" presId="urn:microsoft.com/office/officeart/2005/8/layout/hList1"/>
    <dgm:cxn modelId="{0966164F-98E6-4F86-B62B-EA9640907F5B}" type="presOf" srcId="{6AE22C4A-E082-46E2-BBDE-399EEC533D4A}" destId="{73329BA2-B253-4734-802B-6052006E8986}" srcOrd="0" destOrd="0" presId="urn:microsoft.com/office/officeart/2005/8/layout/hList1"/>
    <dgm:cxn modelId="{1969638A-1DB4-4CC9-9DA3-6D57BB0BC102}" type="presOf" srcId="{3D53ED68-1140-4ADF-8090-60256F141BBB}" destId="{280811D9-6058-471C-82A5-72DA72FB8C76}" srcOrd="0" destOrd="0" presId="urn:microsoft.com/office/officeart/2005/8/layout/hList1"/>
    <dgm:cxn modelId="{3CFE084A-C08E-4C74-B2EC-6B78CF055D54}" srcId="{3D53ED68-1140-4ADF-8090-60256F141BBB}" destId="{7673782C-BA2F-4AE3-9AB3-37A4DBB1DFC7}" srcOrd="1" destOrd="0" parTransId="{0FC0DC4F-432B-4AF8-8B7E-6F0DA1AA4353}" sibTransId="{39E23022-8998-480A-B16F-B1CCFCAFC057}"/>
    <dgm:cxn modelId="{1EA26202-D6BF-448C-A4E8-F79CFCE34CFC}" srcId="{7673782C-BA2F-4AE3-9AB3-37A4DBB1DFC7}" destId="{5FBD248E-0CAB-4120-BB9E-27F2E9635EF0}" srcOrd="0" destOrd="0" parTransId="{F7F49320-D6E9-4DDE-854F-7DC1D18165B0}" sibTransId="{E47FA956-7225-4288-B214-1EAC1D4D3771}"/>
    <dgm:cxn modelId="{A2C03703-CCFC-448D-8774-3490193000DA}" type="presParOf" srcId="{280811D9-6058-471C-82A5-72DA72FB8C76}" destId="{D86240F2-DD08-4A70-90F0-8D5413DC7ED0}" srcOrd="0" destOrd="0" presId="urn:microsoft.com/office/officeart/2005/8/layout/hList1"/>
    <dgm:cxn modelId="{E7DD2988-EF27-4E2E-8BF5-91892F33B0EE}" type="presParOf" srcId="{D86240F2-DD08-4A70-90F0-8D5413DC7ED0}" destId="{42FEEFB3-1933-4CEB-8E38-733AAD8A32A7}" srcOrd="0" destOrd="0" presId="urn:microsoft.com/office/officeart/2005/8/layout/hList1"/>
    <dgm:cxn modelId="{33310AD9-F4BA-426F-A2A6-673CC637F391}" type="presParOf" srcId="{D86240F2-DD08-4A70-90F0-8D5413DC7ED0}" destId="{73329BA2-B253-4734-802B-6052006E8986}" srcOrd="1" destOrd="0" presId="urn:microsoft.com/office/officeart/2005/8/layout/hList1"/>
    <dgm:cxn modelId="{464384D3-F672-4FED-908F-AAA22B4D678C}" type="presParOf" srcId="{280811D9-6058-471C-82A5-72DA72FB8C76}" destId="{543D7DCB-A2A1-4D1C-891D-F7781152FB8F}" srcOrd="1" destOrd="0" presId="urn:microsoft.com/office/officeart/2005/8/layout/hList1"/>
    <dgm:cxn modelId="{5BA73AA0-FDF3-4B51-9F4C-05F19562FA47}" type="presParOf" srcId="{280811D9-6058-471C-82A5-72DA72FB8C76}" destId="{DCB65CD1-4404-4D5F-B282-BF5DA56864C1}" srcOrd="2" destOrd="0" presId="urn:microsoft.com/office/officeart/2005/8/layout/hList1"/>
    <dgm:cxn modelId="{2647ADA4-5B90-4ADE-8F3B-D5A6D22A7156}" type="presParOf" srcId="{DCB65CD1-4404-4D5F-B282-BF5DA56864C1}" destId="{320ACD73-2B90-4167-89BA-6E9B624269FA}" srcOrd="0" destOrd="0" presId="urn:microsoft.com/office/officeart/2005/8/layout/hList1"/>
    <dgm:cxn modelId="{2B75DF73-7BE6-40A2-BBE6-0011970321EC}" type="presParOf" srcId="{DCB65CD1-4404-4D5F-B282-BF5DA56864C1}" destId="{EC82A540-9148-4CC9-BBB3-C902218F2B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53ED68-1140-4ADF-8090-60256F141BB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uk-UA"/>
        </a:p>
      </dgm:t>
    </dgm:pt>
    <dgm:pt modelId="{BB998CDF-C77E-468E-8F22-F42D547FAABB}">
      <dgm:prSet phldrT="[Текст]" custT="1"/>
      <dgm:spPr/>
      <dgm:t>
        <a:bodyPr/>
        <a:lstStyle/>
        <a:p>
          <a:r>
            <a:rPr lang="uk-UA" sz="3200" dirty="0" smtClean="0">
              <a:latin typeface="Times New Roman" pitchFamily="18" charset="0"/>
              <a:cs typeface="Times New Roman" pitchFamily="18" charset="0"/>
            </a:rPr>
            <a:t>Перша класифікація</a:t>
          </a:r>
          <a:endParaRPr lang="uk-UA" sz="3200" dirty="0">
            <a:latin typeface="Times New Roman" pitchFamily="18" charset="0"/>
            <a:cs typeface="Times New Roman" pitchFamily="18" charset="0"/>
          </a:endParaRPr>
        </a:p>
      </dgm:t>
    </dgm:pt>
    <dgm:pt modelId="{EABE94AA-CCE5-45A2-B733-85E1F8C0A372}" type="parTrans" cxnId="{91D4AD6B-373D-444C-8B38-F827A6F069D9}">
      <dgm:prSet/>
      <dgm:spPr/>
      <dgm:t>
        <a:bodyPr/>
        <a:lstStyle/>
        <a:p>
          <a:endParaRPr lang="uk-UA"/>
        </a:p>
      </dgm:t>
    </dgm:pt>
    <dgm:pt modelId="{94440D69-9511-4A67-9AD7-9FB32528345D}" type="sibTrans" cxnId="{91D4AD6B-373D-444C-8B38-F827A6F069D9}">
      <dgm:prSet/>
      <dgm:spPr/>
      <dgm:t>
        <a:bodyPr/>
        <a:lstStyle/>
        <a:p>
          <a:endParaRPr lang="uk-UA"/>
        </a:p>
      </dgm:t>
    </dgm:pt>
    <dgm:pt modelId="{6AE22C4A-E082-46E2-BBDE-399EEC533D4A}">
      <dgm:prSet phldrT="[Текст]" custT="1"/>
      <dgm:spPr/>
      <dgm:t>
        <a:bodyPr/>
        <a:lstStyle/>
        <a:p>
          <a:r>
            <a:rPr lang="uk-UA" sz="2800" i="1" dirty="0" smtClean="0">
              <a:latin typeface="Times New Roman" pitchFamily="18" charset="0"/>
              <a:cs typeface="Times New Roman" pitchFamily="18" charset="0"/>
            </a:rPr>
            <a:t>Додаткові ознаки:</a:t>
          </a:r>
          <a:endParaRPr lang="uk-UA" sz="2800" dirty="0">
            <a:latin typeface="Times New Roman" pitchFamily="18" charset="0"/>
            <a:cs typeface="Times New Roman" pitchFamily="18" charset="0"/>
          </a:endParaRPr>
        </a:p>
      </dgm:t>
    </dgm:pt>
    <dgm:pt modelId="{E57E1807-C4AF-4243-AFD0-C3A7D226DA65}" type="parTrans" cxnId="{741CC4DB-A7B5-4FAC-B754-AEC6C20E7F6B}">
      <dgm:prSet/>
      <dgm:spPr/>
      <dgm:t>
        <a:bodyPr/>
        <a:lstStyle/>
        <a:p>
          <a:endParaRPr lang="uk-UA"/>
        </a:p>
      </dgm:t>
    </dgm:pt>
    <dgm:pt modelId="{9766BB6F-A6C8-476C-ABC7-5C4321C36B5F}" type="sibTrans" cxnId="{741CC4DB-A7B5-4FAC-B754-AEC6C20E7F6B}">
      <dgm:prSet/>
      <dgm:spPr/>
      <dgm:t>
        <a:bodyPr/>
        <a:lstStyle/>
        <a:p>
          <a:endParaRPr lang="uk-UA"/>
        </a:p>
      </dgm:t>
    </dgm:pt>
    <dgm:pt modelId="{7673782C-BA2F-4AE3-9AB3-37A4DBB1DFC7}">
      <dgm:prSet phldrT="[Текст]" custT="1"/>
      <dgm:spPr/>
      <dgm:t>
        <a:bodyPr/>
        <a:lstStyle/>
        <a:p>
          <a:r>
            <a:rPr lang="uk-UA" sz="3200" dirty="0" smtClean="0">
              <a:latin typeface="Times New Roman" pitchFamily="18" charset="0"/>
              <a:cs typeface="Times New Roman" pitchFamily="18" charset="0"/>
            </a:rPr>
            <a:t>Друга класифікація</a:t>
          </a:r>
          <a:endParaRPr lang="uk-UA" sz="3200" dirty="0">
            <a:latin typeface="Times New Roman" pitchFamily="18" charset="0"/>
            <a:cs typeface="Times New Roman" pitchFamily="18" charset="0"/>
          </a:endParaRPr>
        </a:p>
      </dgm:t>
    </dgm:pt>
    <dgm:pt modelId="{0FC0DC4F-432B-4AF8-8B7E-6F0DA1AA4353}" type="parTrans" cxnId="{3CFE084A-C08E-4C74-B2EC-6B78CF055D54}">
      <dgm:prSet/>
      <dgm:spPr/>
      <dgm:t>
        <a:bodyPr/>
        <a:lstStyle/>
        <a:p>
          <a:endParaRPr lang="uk-UA"/>
        </a:p>
      </dgm:t>
    </dgm:pt>
    <dgm:pt modelId="{39E23022-8998-480A-B16F-B1CCFCAFC057}" type="sibTrans" cxnId="{3CFE084A-C08E-4C74-B2EC-6B78CF055D54}">
      <dgm:prSet/>
      <dgm:spPr/>
      <dgm:t>
        <a:bodyPr/>
        <a:lstStyle/>
        <a:p>
          <a:endParaRPr lang="uk-UA"/>
        </a:p>
      </dgm:t>
    </dgm:pt>
    <dgm:pt modelId="{5FBD248E-0CAB-4120-BB9E-27F2E9635EF0}">
      <dgm:prSet phldrT="[Текст]" custT="1"/>
      <dgm:spPr/>
      <dgm:t>
        <a:bodyPr/>
        <a:lstStyle/>
        <a:p>
          <a:r>
            <a:rPr lang="uk-UA" sz="2800" dirty="0" smtClean="0">
              <a:latin typeface="Times New Roman" pitchFamily="18" charset="0"/>
              <a:cs typeface="Times New Roman" pitchFamily="18" charset="0"/>
            </a:rPr>
            <a:t>Найбільший вклад у її формування зробив </a:t>
          </a:r>
          <a:r>
            <a:rPr lang="uk-UA" sz="2800" dirty="0" err="1" smtClean="0">
              <a:latin typeface="Times New Roman" pitchFamily="18" charset="0"/>
              <a:cs typeface="Times New Roman" pitchFamily="18" charset="0"/>
            </a:rPr>
            <a:t>М.М.Заславський</a:t>
          </a:r>
          <a:endParaRPr lang="uk-UA" sz="2800" dirty="0">
            <a:latin typeface="Times New Roman" pitchFamily="18" charset="0"/>
            <a:cs typeface="Times New Roman" pitchFamily="18" charset="0"/>
          </a:endParaRPr>
        </a:p>
      </dgm:t>
    </dgm:pt>
    <dgm:pt modelId="{F7F49320-D6E9-4DDE-854F-7DC1D18165B0}" type="parTrans" cxnId="{1EA26202-D6BF-448C-A4E8-F79CFCE34CFC}">
      <dgm:prSet/>
      <dgm:spPr/>
      <dgm:t>
        <a:bodyPr/>
        <a:lstStyle/>
        <a:p>
          <a:endParaRPr lang="uk-UA"/>
        </a:p>
      </dgm:t>
    </dgm:pt>
    <dgm:pt modelId="{E47FA956-7225-4288-B214-1EAC1D4D3771}" type="sibTrans" cxnId="{1EA26202-D6BF-448C-A4E8-F79CFCE34CFC}">
      <dgm:prSet/>
      <dgm:spPr/>
      <dgm:t>
        <a:bodyPr/>
        <a:lstStyle/>
        <a:p>
          <a:endParaRPr lang="uk-UA"/>
        </a:p>
      </dgm:t>
    </dgm:pt>
    <dgm:pt modelId="{7F8ADD74-A9D6-4388-AEE4-879EB11B66F5}">
      <dgm:prSet custT="1"/>
      <dgm:spPr/>
      <dgm:t>
        <a:bodyPr/>
        <a:lstStyle/>
        <a:p>
          <a:r>
            <a:rPr lang="uk-UA" sz="2800" dirty="0" smtClean="0">
              <a:latin typeface="Times New Roman" pitchFamily="18" charset="0"/>
              <a:cs typeface="Times New Roman" pitchFamily="18" charset="0"/>
            </a:rPr>
            <a:t>забарвлення орного шару; </a:t>
          </a:r>
          <a:endParaRPr lang="uk-UA" sz="2800" dirty="0">
            <a:latin typeface="Times New Roman" pitchFamily="18" charset="0"/>
            <a:cs typeface="Times New Roman" pitchFamily="18" charset="0"/>
          </a:endParaRPr>
        </a:p>
      </dgm:t>
    </dgm:pt>
    <dgm:pt modelId="{F4AC41F0-C4A4-4172-B4E6-6D1849AD1E29}" type="parTrans" cxnId="{A5393FCC-4407-406E-BE75-BCA036FFE5B1}">
      <dgm:prSet/>
      <dgm:spPr/>
      <dgm:t>
        <a:bodyPr/>
        <a:lstStyle/>
        <a:p>
          <a:endParaRPr lang="uk-UA"/>
        </a:p>
      </dgm:t>
    </dgm:pt>
    <dgm:pt modelId="{88F0AD29-9B05-480F-BF52-B391EBDC0045}" type="sibTrans" cxnId="{A5393FCC-4407-406E-BE75-BCA036FFE5B1}">
      <dgm:prSet/>
      <dgm:spPr/>
      <dgm:t>
        <a:bodyPr/>
        <a:lstStyle/>
        <a:p>
          <a:endParaRPr lang="uk-UA"/>
        </a:p>
      </dgm:t>
    </dgm:pt>
    <dgm:pt modelId="{6113701C-554D-46BF-96F1-FE3F438985F8}">
      <dgm:prSet custT="1"/>
      <dgm:spPr/>
      <dgm:t>
        <a:bodyPr/>
        <a:lstStyle/>
        <a:p>
          <a:r>
            <a:rPr lang="uk-UA" sz="2800" smtClean="0">
              <a:latin typeface="Times New Roman" pitchFamily="18" charset="0"/>
              <a:cs typeface="Times New Roman" pitchFamily="18" charset="0"/>
            </a:rPr>
            <a:t>глибина залягання включень і новоутворень;</a:t>
          </a:r>
          <a:endParaRPr lang="uk-UA" sz="2800" dirty="0">
            <a:latin typeface="Times New Roman" pitchFamily="18" charset="0"/>
            <a:cs typeface="Times New Roman" pitchFamily="18" charset="0"/>
          </a:endParaRPr>
        </a:p>
      </dgm:t>
    </dgm:pt>
    <dgm:pt modelId="{ACE05E5A-D815-463E-878A-3B88EF27E8A3}" type="parTrans" cxnId="{59799B44-7CF5-41B2-B19F-2FB0382C4E0D}">
      <dgm:prSet/>
      <dgm:spPr/>
      <dgm:t>
        <a:bodyPr/>
        <a:lstStyle/>
        <a:p>
          <a:endParaRPr lang="uk-UA"/>
        </a:p>
      </dgm:t>
    </dgm:pt>
    <dgm:pt modelId="{583D74E5-A0E2-421F-B771-7B7AE05904A7}" type="sibTrans" cxnId="{59799B44-7CF5-41B2-B19F-2FB0382C4E0D}">
      <dgm:prSet/>
      <dgm:spPr/>
      <dgm:t>
        <a:bodyPr/>
        <a:lstStyle/>
        <a:p>
          <a:endParaRPr lang="uk-UA"/>
        </a:p>
      </dgm:t>
    </dgm:pt>
    <dgm:pt modelId="{55DD18C3-DEE5-4188-8127-284194F77D24}">
      <dgm:prSet custT="1"/>
      <dgm:spPr/>
      <dgm:t>
        <a:bodyPr/>
        <a:lstStyle/>
        <a:p>
          <a:r>
            <a:rPr lang="uk-UA" sz="2800" smtClean="0">
              <a:latin typeface="Times New Roman" pitchFamily="18" charset="0"/>
              <a:cs typeface="Times New Roman" pitchFamily="18" charset="0"/>
            </a:rPr>
            <a:t>наявність на поверхні рівчаків від тимчасових потоків, природних і штучних реперів.</a:t>
          </a:r>
          <a:endParaRPr lang="uk-UA" sz="2800" dirty="0">
            <a:latin typeface="Times New Roman" pitchFamily="18" charset="0"/>
            <a:cs typeface="Times New Roman" pitchFamily="18" charset="0"/>
          </a:endParaRPr>
        </a:p>
      </dgm:t>
    </dgm:pt>
    <dgm:pt modelId="{A8549029-987A-44CC-B5D7-75210C53B4F8}" type="parTrans" cxnId="{E081783D-A2BF-431A-B177-253FEEBA5C8C}">
      <dgm:prSet/>
      <dgm:spPr/>
      <dgm:t>
        <a:bodyPr/>
        <a:lstStyle/>
        <a:p>
          <a:endParaRPr lang="uk-UA"/>
        </a:p>
      </dgm:t>
    </dgm:pt>
    <dgm:pt modelId="{46D5D474-56DB-4F8A-BB46-4A6A49613B16}" type="sibTrans" cxnId="{E081783D-A2BF-431A-B177-253FEEBA5C8C}">
      <dgm:prSet/>
      <dgm:spPr/>
      <dgm:t>
        <a:bodyPr/>
        <a:lstStyle/>
        <a:p>
          <a:endParaRPr lang="uk-UA"/>
        </a:p>
      </dgm:t>
    </dgm:pt>
    <dgm:pt modelId="{B8AF59F6-7601-4D5A-9AC4-B78DF173E82E}">
      <dgm:prSet custT="1"/>
      <dgm:spPr/>
      <dgm:t>
        <a:bodyPr/>
        <a:lstStyle/>
        <a:p>
          <a:r>
            <a:rPr lang="uk-UA" sz="2800" dirty="0" smtClean="0">
              <a:latin typeface="Times New Roman" pitchFamily="18" charset="0"/>
              <a:cs typeface="Times New Roman" pitchFamily="18" charset="0"/>
            </a:rPr>
            <a:t>Засновники </a:t>
          </a:r>
          <a:r>
            <a:rPr lang="uk-UA" sz="2800" dirty="0" err="1" smtClean="0">
              <a:latin typeface="Times New Roman" pitchFamily="18" charset="0"/>
              <a:cs typeface="Times New Roman" pitchFamily="18" charset="0"/>
            </a:rPr>
            <a:t>С.С.Соболєв</a:t>
          </a:r>
          <a:r>
            <a:rPr lang="uk-UA"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і </a:t>
          </a:r>
          <a:r>
            <a:rPr lang="uk-UA" sz="2800" dirty="0" err="1" smtClean="0">
              <a:latin typeface="Times New Roman" pitchFamily="18" charset="0"/>
              <a:cs typeface="Times New Roman" pitchFamily="18" charset="0"/>
            </a:rPr>
            <a:t>Г.П.Сурмач</a:t>
          </a:r>
          <a:r>
            <a:rPr lang="uk-UA" sz="2800" dirty="0" smtClean="0">
              <a:latin typeface="Times New Roman" pitchFamily="18" charset="0"/>
              <a:cs typeface="Times New Roman" pitchFamily="18" charset="0"/>
            </a:rPr>
            <a:t> </a:t>
          </a:r>
          <a:endParaRPr lang="uk-UA" sz="2800" dirty="0">
            <a:latin typeface="Times New Roman" pitchFamily="18" charset="0"/>
            <a:cs typeface="Times New Roman" pitchFamily="18" charset="0"/>
          </a:endParaRPr>
        </a:p>
      </dgm:t>
    </dgm:pt>
    <dgm:pt modelId="{1F2C25EE-7F1D-4E1E-8DD0-D8F09655A6D8}" type="parTrans" cxnId="{2BFD9F8D-CE13-4358-9703-AFD3DF7AE354}">
      <dgm:prSet/>
      <dgm:spPr/>
      <dgm:t>
        <a:bodyPr/>
        <a:lstStyle/>
        <a:p>
          <a:endParaRPr lang="uk-UA"/>
        </a:p>
      </dgm:t>
    </dgm:pt>
    <dgm:pt modelId="{17BA5802-6A1F-4DC0-BDF7-612D8565FD76}" type="sibTrans" cxnId="{2BFD9F8D-CE13-4358-9703-AFD3DF7AE354}">
      <dgm:prSet/>
      <dgm:spPr/>
      <dgm:t>
        <a:bodyPr/>
        <a:lstStyle/>
        <a:p>
          <a:endParaRPr lang="uk-UA"/>
        </a:p>
      </dgm:t>
    </dgm:pt>
    <dgm:pt modelId="{280811D9-6058-471C-82A5-72DA72FB8C76}" type="pres">
      <dgm:prSet presAssocID="{3D53ED68-1140-4ADF-8090-60256F141BBB}" presName="Name0" presStyleCnt="0">
        <dgm:presLayoutVars>
          <dgm:dir/>
          <dgm:animLvl val="lvl"/>
          <dgm:resizeHandles val="exact"/>
        </dgm:presLayoutVars>
      </dgm:prSet>
      <dgm:spPr/>
      <dgm:t>
        <a:bodyPr/>
        <a:lstStyle/>
        <a:p>
          <a:endParaRPr lang="ru-RU"/>
        </a:p>
      </dgm:t>
    </dgm:pt>
    <dgm:pt modelId="{D86240F2-DD08-4A70-90F0-8D5413DC7ED0}" type="pres">
      <dgm:prSet presAssocID="{BB998CDF-C77E-468E-8F22-F42D547FAABB}" presName="composite" presStyleCnt="0"/>
      <dgm:spPr/>
    </dgm:pt>
    <dgm:pt modelId="{42FEEFB3-1933-4CEB-8E38-733AAD8A32A7}" type="pres">
      <dgm:prSet presAssocID="{BB998CDF-C77E-468E-8F22-F42D547FAABB}" presName="parTx" presStyleLbl="alignNode1" presStyleIdx="0" presStyleCnt="2" custScaleY="100000">
        <dgm:presLayoutVars>
          <dgm:chMax val="0"/>
          <dgm:chPref val="0"/>
          <dgm:bulletEnabled val="1"/>
        </dgm:presLayoutVars>
      </dgm:prSet>
      <dgm:spPr/>
      <dgm:t>
        <a:bodyPr/>
        <a:lstStyle/>
        <a:p>
          <a:endParaRPr lang="ru-RU"/>
        </a:p>
      </dgm:t>
    </dgm:pt>
    <dgm:pt modelId="{73329BA2-B253-4734-802B-6052006E8986}" type="pres">
      <dgm:prSet presAssocID="{BB998CDF-C77E-468E-8F22-F42D547FAABB}" presName="desTx" presStyleLbl="alignAccFollowNode1" presStyleIdx="0" presStyleCnt="2">
        <dgm:presLayoutVars>
          <dgm:bulletEnabled val="1"/>
        </dgm:presLayoutVars>
      </dgm:prSet>
      <dgm:spPr/>
      <dgm:t>
        <a:bodyPr/>
        <a:lstStyle/>
        <a:p>
          <a:endParaRPr lang="uk-UA"/>
        </a:p>
      </dgm:t>
    </dgm:pt>
    <dgm:pt modelId="{543D7DCB-A2A1-4D1C-891D-F7781152FB8F}" type="pres">
      <dgm:prSet presAssocID="{94440D69-9511-4A67-9AD7-9FB32528345D}" presName="space" presStyleCnt="0"/>
      <dgm:spPr/>
    </dgm:pt>
    <dgm:pt modelId="{DCB65CD1-4404-4D5F-B282-BF5DA56864C1}" type="pres">
      <dgm:prSet presAssocID="{7673782C-BA2F-4AE3-9AB3-37A4DBB1DFC7}" presName="composite" presStyleCnt="0"/>
      <dgm:spPr/>
    </dgm:pt>
    <dgm:pt modelId="{320ACD73-2B90-4167-89BA-6E9B624269FA}" type="pres">
      <dgm:prSet presAssocID="{7673782C-BA2F-4AE3-9AB3-37A4DBB1DFC7}" presName="parTx" presStyleLbl="alignNode1" presStyleIdx="1" presStyleCnt="2" custScaleY="100000">
        <dgm:presLayoutVars>
          <dgm:chMax val="0"/>
          <dgm:chPref val="0"/>
          <dgm:bulletEnabled val="1"/>
        </dgm:presLayoutVars>
      </dgm:prSet>
      <dgm:spPr/>
      <dgm:t>
        <a:bodyPr/>
        <a:lstStyle/>
        <a:p>
          <a:endParaRPr lang="ru-RU"/>
        </a:p>
      </dgm:t>
    </dgm:pt>
    <dgm:pt modelId="{EC82A540-9148-4CC9-BBB3-C902218F2B6D}" type="pres">
      <dgm:prSet presAssocID="{7673782C-BA2F-4AE3-9AB3-37A4DBB1DFC7}" presName="desTx" presStyleLbl="alignAccFollowNode1" presStyleIdx="1" presStyleCnt="2">
        <dgm:presLayoutVars>
          <dgm:bulletEnabled val="1"/>
        </dgm:presLayoutVars>
      </dgm:prSet>
      <dgm:spPr/>
      <dgm:t>
        <a:bodyPr/>
        <a:lstStyle/>
        <a:p>
          <a:endParaRPr lang="uk-UA"/>
        </a:p>
      </dgm:t>
    </dgm:pt>
  </dgm:ptLst>
  <dgm:cxnLst>
    <dgm:cxn modelId="{741CC4DB-A7B5-4FAC-B754-AEC6C20E7F6B}" srcId="{BB998CDF-C77E-468E-8F22-F42D547FAABB}" destId="{6AE22C4A-E082-46E2-BBDE-399EEC533D4A}" srcOrd="0" destOrd="0" parTransId="{E57E1807-C4AF-4243-AFD0-C3A7D226DA65}" sibTransId="{9766BB6F-A6C8-476C-ABC7-5C4321C36B5F}"/>
    <dgm:cxn modelId="{59799B44-7CF5-41B2-B19F-2FB0382C4E0D}" srcId="{BB998CDF-C77E-468E-8F22-F42D547FAABB}" destId="{6113701C-554D-46BF-96F1-FE3F438985F8}" srcOrd="2" destOrd="0" parTransId="{ACE05E5A-D815-463E-878A-3B88EF27E8A3}" sibTransId="{583D74E5-A0E2-421F-B771-7B7AE05904A7}"/>
    <dgm:cxn modelId="{8B4BA447-2767-4530-85A9-4D097CF1F93F}" type="presOf" srcId="{5FBD248E-0CAB-4120-BB9E-27F2E9635EF0}" destId="{EC82A540-9148-4CC9-BBB3-C902218F2B6D}" srcOrd="0" destOrd="0" presId="urn:microsoft.com/office/officeart/2005/8/layout/hList1"/>
    <dgm:cxn modelId="{E081783D-A2BF-431A-B177-253FEEBA5C8C}" srcId="{BB998CDF-C77E-468E-8F22-F42D547FAABB}" destId="{55DD18C3-DEE5-4188-8127-284194F77D24}" srcOrd="3" destOrd="0" parTransId="{A8549029-987A-44CC-B5D7-75210C53B4F8}" sibTransId="{46D5D474-56DB-4F8A-BB46-4A6A49613B16}"/>
    <dgm:cxn modelId="{91D4AD6B-373D-444C-8B38-F827A6F069D9}" srcId="{3D53ED68-1140-4ADF-8090-60256F141BBB}" destId="{BB998CDF-C77E-468E-8F22-F42D547FAABB}" srcOrd="0" destOrd="0" parTransId="{EABE94AA-CCE5-45A2-B733-85E1F8C0A372}" sibTransId="{94440D69-9511-4A67-9AD7-9FB32528345D}"/>
    <dgm:cxn modelId="{9CACCCCB-09C3-4F40-A4DE-49037CE7FE36}" type="presOf" srcId="{7F8ADD74-A9D6-4388-AEE4-879EB11B66F5}" destId="{73329BA2-B253-4734-802B-6052006E8986}" srcOrd="0" destOrd="1" presId="urn:microsoft.com/office/officeart/2005/8/layout/hList1"/>
    <dgm:cxn modelId="{A5393FCC-4407-406E-BE75-BCA036FFE5B1}" srcId="{BB998CDF-C77E-468E-8F22-F42D547FAABB}" destId="{7F8ADD74-A9D6-4388-AEE4-879EB11B66F5}" srcOrd="1" destOrd="0" parTransId="{F4AC41F0-C4A4-4172-B4E6-6D1849AD1E29}" sibTransId="{88F0AD29-9B05-480F-BF52-B391EBDC0045}"/>
    <dgm:cxn modelId="{28B4CFF7-28EB-4EF7-9725-D600636C07A7}" type="presOf" srcId="{6AE22C4A-E082-46E2-BBDE-399EEC533D4A}" destId="{73329BA2-B253-4734-802B-6052006E8986}" srcOrd="0" destOrd="0" presId="urn:microsoft.com/office/officeart/2005/8/layout/hList1"/>
    <dgm:cxn modelId="{2BFD9F8D-CE13-4358-9703-AFD3DF7AE354}" srcId="{BB998CDF-C77E-468E-8F22-F42D547FAABB}" destId="{B8AF59F6-7601-4D5A-9AC4-B78DF173E82E}" srcOrd="4" destOrd="0" parTransId="{1F2C25EE-7F1D-4E1E-8DD0-D8F09655A6D8}" sibTransId="{17BA5802-6A1F-4DC0-BDF7-612D8565FD76}"/>
    <dgm:cxn modelId="{9AD7840C-0677-40D4-9E23-0BA8E074AFD8}" type="presOf" srcId="{6113701C-554D-46BF-96F1-FE3F438985F8}" destId="{73329BA2-B253-4734-802B-6052006E8986}" srcOrd="0" destOrd="2" presId="urn:microsoft.com/office/officeart/2005/8/layout/hList1"/>
    <dgm:cxn modelId="{73C4116A-A90C-4741-B7D9-BBFC38039312}" type="presOf" srcId="{BB998CDF-C77E-468E-8F22-F42D547FAABB}" destId="{42FEEFB3-1933-4CEB-8E38-733AAD8A32A7}" srcOrd="0" destOrd="0" presId="urn:microsoft.com/office/officeart/2005/8/layout/hList1"/>
    <dgm:cxn modelId="{28CCB5C3-E1FA-420A-B750-6523E605A290}" type="presOf" srcId="{55DD18C3-DEE5-4188-8127-284194F77D24}" destId="{73329BA2-B253-4734-802B-6052006E8986}" srcOrd="0" destOrd="3" presId="urn:microsoft.com/office/officeart/2005/8/layout/hList1"/>
    <dgm:cxn modelId="{55EFD6E3-A33F-400B-9F68-45B606E6653F}" type="presOf" srcId="{B8AF59F6-7601-4D5A-9AC4-B78DF173E82E}" destId="{73329BA2-B253-4734-802B-6052006E8986}" srcOrd="0" destOrd="4" presId="urn:microsoft.com/office/officeart/2005/8/layout/hList1"/>
    <dgm:cxn modelId="{2937B41D-A78F-4DFE-BB92-44A5E5A1C1C9}" type="presOf" srcId="{7673782C-BA2F-4AE3-9AB3-37A4DBB1DFC7}" destId="{320ACD73-2B90-4167-89BA-6E9B624269FA}" srcOrd="0" destOrd="0" presId="urn:microsoft.com/office/officeart/2005/8/layout/hList1"/>
    <dgm:cxn modelId="{3CFE084A-C08E-4C74-B2EC-6B78CF055D54}" srcId="{3D53ED68-1140-4ADF-8090-60256F141BBB}" destId="{7673782C-BA2F-4AE3-9AB3-37A4DBB1DFC7}" srcOrd="1" destOrd="0" parTransId="{0FC0DC4F-432B-4AF8-8B7E-6F0DA1AA4353}" sibTransId="{39E23022-8998-480A-B16F-B1CCFCAFC057}"/>
    <dgm:cxn modelId="{F916EF37-E524-4D6E-A5B0-26AC3C4AD1F4}" type="presOf" srcId="{3D53ED68-1140-4ADF-8090-60256F141BBB}" destId="{280811D9-6058-471C-82A5-72DA72FB8C76}" srcOrd="0" destOrd="0" presId="urn:microsoft.com/office/officeart/2005/8/layout/hList1"/>
    <dgm:cxn modelId="{1EA26202-D6BF-448C-A4E8-F79CFCE34CFC}" srcId="{7673782C-BA2F-4AE3-9AB3-37A4DBB1DFC7}" destId="{5FBD248E-0CAB-4120-BB9E-27F2E9635EF0}" srcOrd="0" destOrd="0" parTransId="{F7F49320-D6E9-4DDE-854F-7DC1D18165B0}" sibTransId="{E47FA956-7225-4288-B214-1EAC1D4D3771}"/>
    <dgm:cxn modelId="{8FC7DCA4-6AAF-4BC3-862A-4BD60060B1AC}" type="presParOf" srcId="{280811D9-6058-471C-82A5-72DA72FB8C76}" destId="{D86240F2-DD08-4A70-90F0-8D5413DC7ED0}" srcOrd="0" destOrd="0" presId="urn:microsoft.com/office/officeart/2005/8/layout/hList1"/>
    <dgm:cxn modelId="{548F7E14-EB0C-4A59-A7EE-E16D9A2154A2}" type="presParOf" srcId="{D86240F2-DD08-4A70-90F0-8D5413DC7ED0}" destId="{42FEEFB3-1933-4CEB-8E38-733AAD8A32A7}" srcOrd="0" destOrd="0" presId="urn:microsoft.com/office/officeart/2005/8/layout/hList1"/>
    <dgm:cxn modelId="{54D6AEC8-E732-484B-8A24-6BA71D0D9AC3}" type="presParOf" srcId="{D86240F2-DD08-4A70-90F0-8D5413DC7ED0}" destId="{73329BA2-B253-4734-802B-6052006E8986}" srcOrd="1" destOrd="0" presId="urn:microsoft.com/office/officeart/2005/8/layout/hList1"/>
    <dgm:cxn modelId="{8CCD0E9F-3105-41F9-9C7F-8EF8684E3327}" type="presParOf" srcId="{280811D9-6058-471C-82A5-72DA72FB8C76}" destId="{543D7DCB-A2A1-4D1C-891D-F7781152FB8F}" srcOrd="1" destOrd="0" presId="urn:microsoft.com/office/officeart/2005/8/layout/hList1"/>
    <dgm:cxn modelId="{5C0C4E49-ADE9-4289-B2F8-6AD128009E03}" type="presParOf" srcId="{280811D9-6058-471C-82A5-72DA72FB8C76}" destId="{DCB65CD1-4404-4D5F-B282-BF5DA56864C1}" srcOrd="2" destOrd="0" presId="urn:microsoft.com/office/officeart/2005/8/layout/hList1"/>
    <dgm:cxn modelId="{1D4FE9FC-A78C-4D72-906A-5941A77EBC88}" type="presParOf" srcId="{DCB65CD1-4404-4D5F-B282-BF5DA56864C1}" destId="{320ACD73-2B90-4167-89BA-6E9B624269FA}" srcOrd="0" destOrd="0" presId="urn:microsoft.com/office/officeart/2005/8/layout/hList1"/>
    <dgm:cxn modelId="{F5BDFB01-9CF6-46DC-A56D-E8CF01EBEF68}" type="presParOf" srcId="{DCB65CD1-4404-4D5F-B282-BF5DA56864C1}" destId="{EC82A540-9148-4CC9-BBB3-C902218F2B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AA85F7-8D43-4873-8EF2-DF0F354873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8E6ECBE7-9CC3-418C-A7BE-8EA043C9E7F8}">
      <dgm:prSet phldrT="[Текст]" custT="1"/>
      <dgm:spPr/>
      <dgm:t>
        <a:bodyPr/>
        <a:lstStyle/>
        <a:p>
          <a:r>
            <a:rPr lang="uk-UA" sz="4400" b="1" i="1" dirty="0" smtClean="0">
              <a:solidFill>
                <a:schemeClr val="accent4">
                  <a:lumMod val="50000"/>
                </a:schemeClr>
              </a:solidFill>
              <a:latin typeface="Times New Roman" pitchFamily="18" charset="0"/>
              <a:cs typeface="Times New Roman" pitchFamily="18" charset="0"/>
            </a:rPr>
            <a:t>Намиті ґрунти класифікують за потужністю наносів:</a:t>
          </a:r>
          <a:endParaRPr lang="uk-UA" sz="4400" b="1" i="1" dirty="0">
            <a:solidFill>
              <a:schemeClr val="accent4">
                <a:lumMod val="50000"/>
              </a:schemeClr>
            </a:solidFill>
            <a:latin typeface="Times New Roman" pitchFamily="18" charset="0"/>
            <a:cs typeface="Times New Roman" pitchFamily="18" charset="0"/>
          </a:endParaRPr>
        </a:p>
      </dgm:t>
    </dgm:pt>
    <dgm:pt modelId="{DD293E0A-F12B-420A-B758-9C24050C8A9A}" type="parTrans" cxnId="{4810EDB3-4C6E-4601-8213-80EF2A5AD554}">
      <dgm:prSet/>
      <dgm:spPr/>
      <dgm:t>
        <a:bodyPr/>
        <a:lstStyle/>
        <a:p>
          <a:endParaRPr lang="uk-UA"/>
        </a:p>
      </dgm:t>
    </dgm:pt>
    <dgm:pt modelId="{86C71E95-452B-43C8-9AFF-C520DE3A191A}" type="sibTrans" cxnId="{4810EDB3-4C6E-4601-8213-80EF2A5AD554}">
      <dgm:prSet/>
      <dgm:spPr/>
      <dgm:t>
        <a:bodyPr/>
        <a:lstStyle/>
        <a:p>
          <a:endParaRPr lang="uk-UA"/>
        </a:p>
      </dgm:t>
    </dgm:pt>
    <dgm:pt modelId="{EC944CA2-2B3F-45AD-989F-18566D4C44A0}">
      <dgm:prSet phldrT="[Текст]"/>
      <dgm:spPr/>
      <dgm:t>
        <a:bodyPr/>
        <a:lstStyle/>
        <a:p>
          <a:r>
            <a:rPr lang="uk-UA" dirty="0" err="1" smtClean="0">
              <a:latin typeface="Times New Roman" pitchFamily="18" charset="0"/>
              <a:cs typeface="Times New Roman" pitchFamily="18" charset="0"/>
            </a:rPr>
            <a:t>Слабонамиті</a:t>
          </a:r>
          <a:r>
            <a:rPr lang="uk-UA" dirty="0" smtClean="0">
              <a:latin typeface="Times New Roman" pitchFamily="18" charset="0"/>
              <a:cs typeface="Times New Roman" pitchFamily="18" charset="0"/>
            </a:rPr>
            <a:t> – до 20 см.</a:t>
          </a:r>
          <a:endParaRPr lang="uk-UA" dirty="0">
            <a:latin typeface="Times New Roman" pitchFamily="18" charset="0"/>
            <a:cs typeface="Times New Roman" pitchFamily="18" charset="0"/>
          </a:endParaRPr>
        </a:p>
      </dgm:t>
    </dgm:pt>
    <dgm:pt modelId="{792ED738-08C2-4680-9D83-365558513B4F}" type="parTrans" cxnId="{AA709C75-856B-4821-BCF5-5F4DDD7D24CB}">
      <dgm:prSet/>
      <dgm:spPr/>
      <dgm:t>
        <a:bodyPr/>
        <a:lstStyle/>
        <a:p>
          <a:endParaRPr lang="uk-UA"/>
        </a:p>
      </dgm:t>
    </dgm:pt>
    <dgm:pt modelId="{BEB2A9EE-7330-4192-8CB2-58D0E3C59478}" type="sibTrans" cxnId="{AA709C75-856B-4821-BCF5-5F4DDD7D24CB}">
      <dgm:prSet/>
      <dgm:spPr/>
      <dgm:t>
        <a:bodyPr/>
        <a:lstStyle/>
        <a:p>
          <a:endParaRPr lang="uk-UA"/>
        </a:p>
      </dgm:t>
    </dgm:pt>
    <dgm:pt modelId="{460FC0EE-BB15-4B21-85ED-058D97D49D4E}">
      <dgm:prSet phldrT="[Текст]"/>
      <dgm:spPr/>
      <dgm:t>
        <a:bodyPr/>
        <a:lstStyle/>
        <a:p>
          <a:r>
            <a:rPr lang="uk-UA" dirty="0" err="1" smtClean="0">
              <a:latin typeface="Times New Roman" pitchFamily="18" charset="0"/>
              <a:cs typeface="Times New Roman" pitchFamily="18" charset="0"/>
            </a:rPr>
            <a:t>Сильнонамиті</a:t>
          </a:r>
          <a:r>
            <a:rPr lang="uk-UA" dirty="0" smtClean="0">
              <a:latin typeface="Times New Roman" pitchFamily="18" charset="0"/>
              <a:cs typeface="Times New Roman" pitchFamily="18" charset="0"/>
            </a:rPr>
            <a:t> – 40 см.</a:t>
          </a:r>
          <a:endParaRPr lang="uk-UA" dirty="0">
            <a:latin typeface="Times New Roman" pitchFamily="18" charset="0"/>
            <a:cs typeface="Times New Roman" pitchFamily="18" charset="0"/>
          </a:endParaRPr>
        </a:p>
      </dgm:t>
    </dgm:pt>
    <dgm:pt modelId="{F6B7E57E-C5AE-4033-A334-7449CAAA91FE}" type="parTrans" cxnId="{FCA8010F-4191-4F82-88E0-BA09F82535A0}">
      <dgm:prSet/>
      <dgm:spPr/>
      <dgm:t>
        <a:bodyPr/>
        <a:lstStyle/>
        <a:p>
          <a:endParaRPr lang="uk-UA"/>
        </a:p>
      </dgm:t>
    </dgm:pt>
    <dgm:pt modelId="{E5E527C6-C9A7-433D-B92B-267EABCE61E4}" type="sibTrans" cxnId="{FCA8010F-4191-4F82-88E0-BA09F82535A0}">
      <dgm:prSet/>
      <dgm:spPr/>
      <dgm:t>
        <a:bodyPr/>
        <a:lstStyle/>
        <a:p>
          <a:endParaRPr lang="uk-UA"/>
        </a:p>
      </dgm:t>
    </dgm:pt>
    <dgm:pt modelId="{B2148BCB-3465-4E14-BBC7-A7790B65E736}">
      <dgm:prSet phldrT="[Текст]"/>
      <dgm:spPr/>
      <dgm:t>
        <a:bodyPr/>
        <a:lstStyle/>
        <a:p>
          <a:r>
            <a:rPr lang="uk-UA" dirty="0" err="1" smtClean="0">
              <a:latin typeface="Times New Roman" pitchFamily="18" charset="0"/>
              <a:cs typeface="Times New Roman" pitchFamily="18" charset="0"/>
            </a:rPr>
            <a:t>Сереньонамиті</a:t>
          </a:r>
          <a:r>
            <a:rPr lang="uk-UA" dirty="0" smtClean="0">
              <a:latin typeface="Times New Roman" pitchFamily="18" charset="0"/>
              <a:cs typeface="Times New Roman" pitchFamily="18" charset="0"/>
            </a:rPr>
            <a:t> – 20 – 40 см.</a:t>
          </a:r>
          <a:endParaRPr lang="uk-UA" dirty="0">
            <a:latin typeface="Times New Roman" pitchFamily="18" charset="0"/>
            <a:cs typeface="Times New Roman" pitchFamily="18" charset="0"/>
          </a:endParaRPr>
        </a:p>
      </dgm:t>
    </dgm:pt>
    <dgm:pt modelId="{5AF09790-B5D6-48DB-A5DF-5D69F09E0E6A}" type="parTrans" cxnId="{E12D0DC4-51EF-42E1-BA41-1BCBFF3A8FD0}">
      <dgm:prSet/>
      <dgm:spPr/>
      <dgm:t>
        <a:bodyPr/>
        <a:lstStyle/>
        <a:p>
          <a:endParaRPr lang="uk-UA"/>
        </a:p>
      </dgm:t>
    </dgm:pt>
    <dgm:pt modelId="{EE0F7056-9864-4B73-B408-69CD1073DFF4}" type="sibTrans" cxnId="{E12D0DC4-51EF-42E1-BA41-1BCBFF3A8FD0}">
      <dgm:prSet/>
      <dgm:spPr/>
      <dgm:t>
        <a:bodyPr/>
        <a:lstStyle/>
        <a:p>
          <a:endParaRPr lang="uk-UA"/>
        </a:p>
      </dgm:t>
    </dgm:pt>
    <dgm:pt modelId="{13C17A7C-B32D-4E23-B41B-B8F27699DA91}" type="pres">
      <dgm:prSet presAssocID="{3DAA85F7-8D43-4873-8EF2-DF0F3548734D}" presName="linear" presStyleCnt="0">
        <dgm:presLayoutVars>
          <dgm:dir/>
          <dgm:animLvl val="lvl"/>
          <dgm:resizeHandles val="exact"/>
        </dgm:presLayoutVars>
      </dgm:prSet>
      <dgm:spPr/>
      <dgm:t>
        <a:bodyPr/>
        <a:lstStyle/>
        <a:p>
          <a:endParaRPr lang="ru-RU"/>
        </a:p>
      </dgm:t>
    </dgm:pt>
    <dgm:pt modelId="{38F8BB3F-168A-434E-ABF1-78CB113BEE25}" type="pres">
      <dgm:prSet presAssocID="{8E6ECBE7-9CC3-418C-A7BE-8EA043C9E7F8}" presName="parentLin" presStyleCnt="0"/>
      <dgm:spPr/>
    </dgm:pt>
    <dgm:pt modelId="{D1ADE550-70A2-474D-AEBA-93D9E3D11474}" type="pres">
      <dgm:prSet presAssocID="{8E6ECBE7-9CC3-418C-A7BE-8EA043C9E7F8}" presName="parentLeftMargin" presStyleLbl="node1" presStyleIdx="0" presStyleCnt="4"/>
      <dgm:spPr/>
      <dgm:t>
        <a:bodyPr/>
        <a:lstStyle/>
        <a:p>
          <a:endParaRPr lang="ru-RU"/>
        </a:p>
      </dgm:t>
    </dgm:pt>
    <dgm:pt modelId="{F67CAFD3-FEFD-4BC4-86C9-088F9E9941C4}" type="pres">
      <dgm:prSet presAssocID="{8E6ECBE7-9CC3-418C-A7BE-8EA043C9E7F8}" presName="parentText" presStyleLbl="node1" presStyleIdx="0" presStyleCnt="4" custScaleX="163265">
        <dgm:presLayoutVars>
          <dgm:chMax val="0"/>
          <dgm:bulletEnabled val="1"/>
        </dgm:presLayoutVars>
      </dgm:prSet>
      <dgm:spPr/>
      <dgm:t>
        <a:bodyPr/>
        <a:lstStyle/>
        <a:p>
          <a:endParaRPr lang="uk-UA"/>
        </a:p>
      </dgm:t>
    </dgm:pt>
    <dgm:pt modelId="{F9345C0F-A488-476D-A693-DD70EF3C379D}" type="pres">
      <dgm:prSet presAssocID="{8E6ECBE7-9CC3-418C-A7BE-8EA043C9E7F8}" presName="negativeSpace" presStyleCnt="0"/>
      <dgm:spPr/>
    </dgm:pt>
    <dgm:pt modelId="{D0449FBA-1769-431C-BC39-02890011242F}" type="pres">
      <dgm:prSet presAssocID="{8E6ECBE7-9CC3-418C-A7BE-8EA043C9E7F8}" presName="childText" presStyleLbl="conFgAcc1" presStyleIdx="0" presStyleCnt="4">
        <dgm:presLayoutVars>
          <dgm:bulletEnabled val="1"/>
        </dgm:presLayoutVars>
      </dgm:prSet>
      <dgm:spPr/>
    </dgm:pt>
    <dgm:pt modelId="{4329691F-9C8F-4C35-9804-63BAEE935D4A}" type="pres">
      <dgm:prSet presAssocID="{86C71E95-452B-43C8-9AFF-C520DE3A191A}" presName="spaceBetweenRectangles" presStyleCnt="0"/>
      <dgm:spPr/>
    </dgm:pt>
    <dgm:pt modelId="{45C0017F-B329-4AED-9C51-B4926FFD2CBE}" type="pres">
      <dgm:prSet presAssocID="{EC944CA2-2B3F-45AD-989F-18566D4C44A0}" presName="parentLin" presStyleCnt="0"/>
      <dgm:spPr/>
    </dgm:pt>
    <dgm:pt modelId="{7886FF93-74E1-4D09-923D-C93DA6793ABA}" type="pres">
      <dgm:prSet presAssocID="{EC944CA2-2B3F-45AD-989F-18566D4C44A0}" presName="parentLeftMargin" presStyleLbl="node1" presStyleIdx="0" presStyleCnt="4"/>
      <dgm:spPr/>
      <dgm:t>
        <a:bodyPr/>
        <a:lstStyle/>
        <a:p>
          <a:endParaRPr lang="ru-RU"/>
        </a:p>
      </dgm:t>
    </dgm:pt>
    <dgm:pt modelId="{94D5FD53-FAD0-4BC3-A73E-AA6FC97EF9EB}" type="pres">
      <dgm:prSet presAssocID="{EC944CA2-2B3F-45AD-989F-18566D4C44A0}" presName="parentText" presStyleLbl="node1" presStyleIdx="1" presStyleCnt="4">
        <dgm:presLayoutVars>
          <dgm:chMax val="0"/>
          <dgm:bulletEnabled val="1"/>
        </dgm:presLayoutVars>
      </dgm:prSet>
      <dgm:spPr/>
      <dgm:t>
        <a:bodyPr/>
        <a:lstStyle/>
        <a:p>
          <a:endParaRPr lang="uk-UA"/>
        </a:p>
      </dgm:t>
    </dgm:pt>
    <dgm:pt modelId="{2009B833-C30E-478C-8C52-482068434F6C}" type="pres">
      <dgm:prSet presAssocID="{EC944CA2-2B3F-45AD-989F-18566D4C44A0}" presName="negativeSpace" presStyleCnt="0"/>
      <dgm:spPr/>
    </dgm:pt>
    <dgm:pt modelId="{444D7434-4B9C-4DAB-855A-9A1A24B0AD00}" type="pres">
      <dgm:prSet presAssocID="{EC944CA2-2B3F-45AD-989F-18566D4C44A0}" presName="childText" presStyleLbl="conFgAcc1" presStyleIdx="1" presStyleCnt="4">
        <dgm:presLayoutVars>
          <dgm:bulletEnabled val="1"/>
        </dgm:presLayoutVars>
      </dgm:prSet>
      <dgm:spPr/>
    </dgm:pt>
    <dgm:pt modelId="{D5CC7D98-069B-41F6-A1C1-22C59BA3164C}" type="pres">
      <dgm:prSet presAssocID="{BEB2A9EE-7330-4192-8CB2-58D0E3C59478}" presName="spaceBetweenRectangles" presStyleCnt="0"/>
      <dgm:spPr/>
    </dgm:pt>
    <dgm:pt modelId="{4093592C-0BD7-40B1-9BAB-4393C904FE33}" type="pres">
      <dgm:prSet presAssocID="{B2148BCB-3465-4E14-BBC7-A7790B65E736}" presName="parentLin" presStyleCnt="0"/>
      <dgm:spPr/>
    </dgm:pt>
    <dgm:pt modelId="{53972754-2023-4FEB-8382-DB937B369386}" type="pres">
      <dgm:prSet presAssocID="{B2148BCB-3465-4E14-BBC7-A7790B65E736}" presName="parentLeftMargin" presStyleLbl="node1" presStyleIdx="1" presStyleCnt="4"/>
      <dgm:spPr/>
      <dgm:t>
        <a:bodyPr/>
        <a:lstStyle/>
        <a:p>
          <a:endParaRPr lang="ru-RU"/>
        </a:p>
      </dgm:t>
    </dgm:pt>
    <dgm:pt modelId="{C3DBFEA0-B938-4D8C-AA3E-170093334CA3}" type="pres">
      <dgm:prSet presAssocID="{B2148BCB-3465-4E14-BBC7-A7790B65E736}" presName="parentText" presStyleLbl="node1" presStyleIdx="2" presStyleCnt="4">
        <dgm:presLayoutVars>
          <dgm:chMax val="0"/>
          <dgm:bulletEnabled val="1"/>
        </dgm:presLayoutVars>
      </dgm:prSet>
      <dgm:spPr/>
      <dgm:t>
        <a:bodyPr/>
        <a:lstStyle/>
        <a:p>
          <a:endParaRPr lang="uk-UA"/>
        </a:p>
      </dgm:t>
    </dgm:pt>
    <dgm:pt modelId="{E172EFA5-96D9-4DB5-A717-44A033512B92}" type="pres">
      <dgm:prSet presAssocID="{B2148BCB-3465-4E14-BBC7-A7790B65E736}" presName="negativeSpace" presStyleCnt="0"/>
      <dgm:spPr/>
    </dgm:pt>
    <dgm:pt modelId="{5FE62C8A-F017-455F-B9CC-5A8BCA44676E}" type="pres">
      <dgm:prSet presAssocID="{B2148BCB-3465-4E14-BBC7-A7790B65E736}" presName="childText" presStyleLbl="conFgAcc1" presStyleIdx="2" presStyleCnt="4">
        <dgm:presLayoutVars>
          <dgm:bulletEnabled val="1"/>
        </dgm:presLayoutVars>
      </dgm:prSet>
      <dgm:spPr/>
    </dgm:pt>
    <dgm:pt modelId="{27E116AF-40F7-438F-B076-00DD4EA81B0E}" type="pres">
      <dgm:prSet presAssocID="{EE0F7056-9864-4B73-B408-69CD1073DFF4}" presName="spaceBetweenRectangles" presStyleCnt="0"/>
      <dgm:spPr/>
    </dgm:pt>
    <dgm:pt modelId="{11A6EB0D-8BB0-4819-95E5-866B84A7657F}" type="pres">
      <dgm:prSet presAssocID="{460FC0EE-BB15-4B21-85ED-058D97D49D4E}" presName="parentLin" presStyleCnt="0"/>
      <dgm:spPr/>
    </dgm:pt>
    <dgm:pt modelId="{1A93881A-9369-4F8B-B389-6C6D8CE1F7FF}" type="pres">
      <dgm:prSet presAssocID="{460FC0EE-BB15-4B21-85ED-058D97D49D4E}" presName="parentLeftMargin" presStyleLbl="node1" presStyleIdx="2" presStyleCnt="4"/>
      <dgm:spPr/>
      <dgm:t>
        <a:bodyPr/>
        <a:lstStyle/>
        <a:p>
          <a:endParaRPr lang="ru-RU"/>
        </a:p>
      </dgm:t>
    </dgm:pt>
    <dgm:pt modelId="{C8355485-7DF2-42DF-8590-DD2CA1F0CECC}" type="pres">
      <dgm:prSet presAssocID="{460FC0EE-BB15-4B21-85ED-058D97D49D4E}" presName="parentText" presStyleLbl="node1" presStyleIdx="3" presStyleCnt="4">
        <dgm:presLayoutVars>
          <dgm:chMax val="0"/>
          <dgm:bulletEnabled val="1"/>
        </dgm:presLayoutVars>
      </dgm:prSet>
      <dgm:spPr/>
      <dgm:t>
        <a:bodyPr/>
        <a:lstStyle/>
        <a:p>
          <a:endParaRPr lang="uk-UA"/>
        </a:p>
      </dgm:t>
    </dgm:pt>
    <dgm:pt modelId="{9C41D79F-72DF-4197-9E41-5BF013206879}" type="pres">
      <dgm:prSet presAssocID="{460FC0EE-BB15-4B21-85ED-058D97D49D4E}" presName="negativeSpace" presStyleCnt="0"/>
      <dgm:spPr/>
    </dgm:pt>
    <dgm:pt modelId="{50BAD554-465A-4152-A362-7862A47353AF}" type="pres">
      <dgm:prSet presAssocID="{460FC0EE-BB15-4B21-85ED-058D97D49D4E}" presName="childText" presStyleLbl="conFgAcc1" presStyleIdx="3" presStyleCnt="4">
        <dgm:presLayoutVars>
          <dgm:bulletEnabled val="1"/>
        </dgm:presLayoutVars>
      </dgm:prSet>
      <dgm:spPr/>
    </dgm:pt>
  </dgm:ptLst>
  <dgm:cxnLst>
    <dgm:cxn modelId="{B8469926-C52F-4999-B80E-AEF315F511F4}" type="presOf" srcId="{460FC0EE-BB15-4B21-85ED-058D97D49D4E}" destId="{C8355485-7DF2-42DF-8590-DD2CA1F0CECC}" srcOrd="1" destOrd="0" presId="urn:microsoft.com/office/officeart/2005/8/layout/list1"/>
    <dgm:cxn modelId="{FCA8010F-4191-4F82-88E0-BA09F82535A0}" srcId="{3DAA85F7-8D43-4873-8EF2-DF0F3548734D}" destId="{460FC0EE-BB15-4B21-85ED-058D97D49D4E}" srcOrd="3" destOrd="0" parTransId="{F6B7E57E-C5AE-4033-A334-7449CAAA91FE}" sibTransId="{E5E527C6-C9A7-433D-B92B-267EABCE61E4}"/>
    <dgm:cxn modelId="{4810EDB3-4C6E-4601-8213-80EF2A5AD554}" srcId="{3DAA85F7-8D43-4873-8EF2-DF0F3548734D}" destId="{8E6ECBE7-9CC3-418C-A7BE-8EA043C9E7F8}" srcOrd="0" destOrd="0" parTransId="{DD293E0A-F12B-420A-B758-9C24050C8A9A}" sibTransId="{86C71E95-452B-43C8-9AFF-C520DE3A191A}"/>
    <dgm:cxn modelId="{AA709C75-856B-4821-BCF5-5F4DDD7D24CB}" srcId="{3DAA85F7-8D43-4873-8EF2-DF0F3548734D}" destId="{EC944CA2-2B3F-45AD-989F-18566D4C44A0}" srcOrd="1" destOrd="0" parTransId="{792ED738-08C2-4680-9D83-365558513B4F}" sibTransId="{BEB2A9EE-7330-4192-8CB2-58D0E3C59478}"/>
    <dgm:cxn modelId="{E12D0DC4-51EF-42E1-BA41-1BCBFF3A8FD0}" srcId="{3DAA85F7-8D43-4873-8EF2-DF0F3548734D}" destId="{B2148BCB-3465-4E14-BBC7-A7790B65E736}" srcOrd="2" destOrd="0" parTransId="{5AF09790-B5D6-48DB-A5DF-5D69F09E0E6A}" sibTransId="{EE0F7056-9864-4B73-B408-69CD1073DFF4}"/>
    <dgm:cxn modelId="{85F3E963-067F-4E3E-A56B-9946C978845E}" type="presOf" srcId="{8E6ECBE7-9CC3-418C-A7BE-8EA043C9E7F8}" destId="{F67CAFD3-FEFD-4BC4-86C9-088F9E9941C4}" srcOrd="1" destOrd="0" presId="urn:microsoft.com/office/officeart/2005/8/layout/list1"/>
    <dgm:cxn modelId="{515E1D5A-DB9B-43A8-AA60-8A76573CC408}" type="presOf" srcId="{B2148BCB-3465-4E14-BBC7-A7790B65E736}" destId="{53972754-2023-4FEB-8382-DB937B369386}" srcOrd="0" destOrd="0" presId="urn:microsoft.com/office/officeart/2005/8/layout/list1"/>
    <dgm:cxn modelId="{C3E9BFAC-4A1E-491F-8DAD-8CFF8B47DF3B}" type="presOf" srcId="{8E6ECBE7-9CC3-418C-A7BE-8EA043C9E7F8}" destId="{D1ADE550-70A2-474D-AEBA-93D9E3D11474}" srcOrd="0" destOrd="0" presId="urn:microsoft.com/office/officeart/2005/8/layout/list1"/>
    <dgm:cxn modelId="{D3A07D74-E17D-4C12-8EA4-D385EA085B4E}" type="presOf" srcId="{EC944CA2-2B3F-45AD-989F-18566D4C44A0}" destId="{94D5FD53-FAD0-4BC3-A73E-AA6FC97EF9EB}" srcOrd="1" destOrd="0" presId="urn:microsoft.com/office/officeart/2005/8/layout/list1"/>
    <dgm:cxn modelId="{A2AA93FA-8E99-4BD9-9743-C98569559137}" type="presOf" srcId="{460FC0EE-BB15-4B21-85ED-058D97D49D4E}" destId="{1A93881A-9369-4F8B-B389-6C6D8CE1F7FF}" srcOrd="0" destOrd="0" presId="urn:microsoft.com/office/officeart/2005/8/layout/list1"/>
    <dgm:cxn modelId="{B18E928B-3892-4369-9D0A-1858F2E444E5}" type="presOf" srcId="{EC944CA2-2B3F-45AD-989F-18566D4C44A0}" destId="{7886FF93-74E1-4D09-923D-C93DA6793ABA}" srcOrd="0" destOrd="0" presId="urn:microsoft.com/office/officeart/2005/8/layout/list1"/>
    <dgm:cxn modelId="{07AB871A-E0E9-4B81-BD2F-7998348BEF9D}" type="presOf" srcId="{B2148BCB-3465-4E14-BBC7-A7790B65E736}" destId="{C3DBFEA0-B938-4D8C-AA3E-170093334CA3}" srcOrd="1" destOrd="0" presId="urn:microsoft.com/office/officeart/2005/8/layout/list1"/>
    <dgm:cxn modelId="{0E965D54-A198-4E38-B538-AFD481D3F7FA}" type="presOf" srcId="{3DAA85F7-8D43-4873-8EF2-DF0F3548734D}" destId="{13C17A7C-B32D-4E23-B41B-B8F27699DA91}" srcOrd="0" destOrd="0" presId="urn:microsoft.com/office/officeart/2005/8/layout/list1"/>
    <dgm:cxn modelId="{311E1C29-029D-4FFC-BD51-7F3AB638AA76}" type="presParOf" srcId="{13C17A7C-B32D-4E23-B41B-B8F27699DA91}" destId="{38F8BB3F-168A-434E-ABF1-78CB113BEE25}" srcOrd="0" destOrd="0" presId="urn:microsoft.com/office/officeart/2005/8/layout/list1"/>
    <dgm:cxn modelId="{A7B6EF4A-F011-4C86-95F3-17548056F0CE}" type="presParOf" srcId="{38F8BB3F-168A-434E-ABF1-78CB113BEE25}" destId="{D1ADE550-70A2-474D-AEBA-93D9E3D11474}" srcOrd="0" destOrd="0" presId="urn:microsoft.com/office/officeart/2005/8/layout/list1"/>
    <dgm:cxn modelId="{D19FA094-25BB-40AB-987A-21AE4E9247E3}" type="presParOf" srcId="{38F8BB3F-168A-434E-ABF1-78CB113BEE25}" destId="{F67CAFD3-FEFD-4BC4-86C9-088F9E9941C4}" srcOrd="1" destOrd="0" presId="urn:microsoft.com/office/officeart/2005/8/layout/list1"/>
    <dgm:cxn modelId="{FE44D83D-7834-4A71-AD04-7999FFC32B69}" type="presParOf" srcId="{13C17A7C-B32D-4E23-B41B-B8F27699DA91}" destId="{F9345C0F-A488-476D-A693-DD70EF3C379D}" srcOrd="1" destOrd="0" presId="urn:microsoft.com/office/officeart/2005/8/layout/list1"/>
    <dgm:cxn modelId="{58F50436-FE19-420D-8064-FC2567144C5A}" type="presParOf" srcId="{13C17A7C-B32D-4E23-B41B-B8F27699DA91}" destId="{D0449FBA-1769-431C-BC39-02890011242F}" srcOrd="2" destOrd="0" presId="urn:microsoft.com/office/officeart/2005/8/layout/list1"/>
    <dgm:cxn modelId="{C41B99FE-0BDB-4162-B3DE-45449C13E76E}" type="presParOf" srcId="{13C17A7C-B32D-4E23-B41B-B8F27699DA91}" destId="{4329691F-9C8F-4C35-9804-63BAEE935D4A}" srcOrd="3" destOrd="0" presId="urn:microsoft.com/office/officeart/2005/8/layout/list1"/>
    <dgm:cxn modelId="{2202C611-EA39-482A-9D9E-BD278F5508F7}" type="presParOf" srcId="{13C17A7C-B32D-4E23-B41B-B8F27699DA91}" destId="{45C0017F-B329-4AED-9C51-B4926FFD2CBE}" srcOrd="4" destOrd="0" presId="urn:microsoft.com/office/officeart/2005/8/layout/list1"/>
    <dgm:cxn modelId="{A9BD78D2-CF49-44DE-B8C7-662D9A699871}" type="presParOf" srcId="{45C0017F-B329-4AED-9C51-B4926FFD2CBE}" destId="{7886FF93-74E1-4D09-923D-C93DA6793ABA}" srcOrd="0" destOrd="0" presId="urn:microsoft.com/office/officeart/2005/8/layout/list1"/>
    <dgm:cxn modelId="{CB67CD54-BEB5-4A07-8D21-BB756B735EBB}" type="presParOf" srcId="{45C0017F-B329-4AED-9C51-B4926FFD2CBE}" destId="{94D5FD53-FAD0-4BC3-A73E-AA6FC97EF9EB}" srcOrd="1" destOrd="0" presId="urn:microsoft.com/office/officeart/2005/8/layout/list1"/>
    <dgm:cxn modelId="{18E201E6-70F0-4A58-9129-7C633C4C4BC6}" type="presParOf" srcId="{13C17A7C-B32D-4E23-B41B-B8F27699DA91}" destId="{2009B833-C30E-478C-8C52-482068434F6C}" srcOrd="5" destOrd="0" presId="urn:microsoft.com/office/officeart/2005/8/layout/list1"/>
    <dgm:cxn modelId="{3EE64E19-EB8A-4BC4-A53E-75AFF5A6A396}" type="presParOf" srcId="{13C17A7C-B32D-4E23-B41B-B8F27699DA91}" destId="{444D7434-4B9C-4DAB-855A-9A1A24B0AD00}" srcOrd="6" destOrd="0" presId="urn:microsoft.com/office/officeart/2005/8/layout/list1"/>
    <dgm:cxn modelId="{662FA1FD-B3EE-4648-8A45-02A1489ACB78}" type="presParOf" srcId="{13C17A7C-B32D-4E23-B41B-B8F27699DA91}" destId="{D5CC7D98-069B-41F6-A1C1-22C59BA3164C}" srcOrd="7" destOrd="0" presId="urn:microsoft.com/office/officeart/2005/8/layout/list1"/>
    <dgm:cxn modelId="{8E239DD3-F927-4D39-8D25-1A03A1C73195}" type="presParOf" srcId="{13C17A7C-B32D-4E23-B41B-B8F27699DA91}" destId="{4093592C-0BD7-40B1-9BAB-4393C904FE33}" srcOrd="8" destOrd="0" presId="urn:microsoft.com/office/officeart/2005/8/layout/list1"/>
    <dgm:cxn modelId="{6A35FDDA-5DE6-4DFE-B7D9-78DBEBAF22E3}" type="presParOf" srcId="{4093592C-0BD7-40B1-9BAB-4393C904FE33}" destId="{53972754-2023-4FEB-8382-DB937B369386}" srcOrd="0" destOrd="0" presId="urn:microsoft.com/office/officeart/2005/8/layout/list1"/>
    <dgm:cxn modelId="{5991D315-CF5B-488C-B771-A9A2F1EFE2B7}" type="presParOf" srcId="{4093592C-0BD7-40B1-9BAB-4393C904FE33}" destId="{C3DBFEA0-B938-4D8C-AA3E-170093334CA3}" srcOrd="1" destOrd="0" presId="urn:microsoft.com/office/officeart/2005/8/layout/list1"/>
    <dgm:cxn modelId="{CBE24CCA-DEDF-41B2-9A68-0BDF732D5386}" type="presParOf" srcId="{13C17A7C-B32D-4E23-B41B-B8F27699DA91}" destId="{E172EFA5-96D9-4DB5-A717-44A033512B92}" srcOrd="9" destOrd="0" presId="urn:microsoft.com/office/officeart/2005/8/layout/list1"/>
    <dgm:cxn modelId="{6D3712C2-7F51-401E-880D-5122F2AA08CF}" type="presParOf" srcId="{13C17A7C-B32D-4E23-B41B-B8F27699DA91}" destId="{5FE62C8A-F017-455F-B9CC-5A8BCA44676E}" srcOrd="10" destOrd="0" presId="urn:microsoft.com/office/officeart/2005/8/layout/list1"/>
    <dgm:cxn modelId="{CAE5D1CE-95F2-4169-BE32-D09B088A840E}" type="presParOf" srcId="{13C17A7C-B32D-4E23-B41B-B8F27699DA91}" destId="{27E116AF-40F7-438F-B076-00DD4EA81B0E}" srcOrd="11" destOrd="0" presId="urn:microsoft.com/office/officeart/2005/8/layout/list1"/>
    <dgm:cxn modelId="{9866431C-E8DF-4E9E-A83A-2BB37ABA53AE}" type="presParOf" srcId="{13C17A7C-B32D-4E23-B41B-B8F27699DA91}" destId="{11A6EB0D-8BB0-4819-95E5-866B84A7657F}" srcOrd="12" destOrd="0" presId="urn:microsoft.com/office/officeart/2005/8/layout/list1"/>
    <dgm:cxn modelId="{EC7B6DEA-3E02-4C6E-A2B2-27BEF2B72F4B}" type="presParOf" srcId="{11A6EB0D-8BB0-4819-95E5-866B84A7657F}" destId="{1A93881A-9369-4F8B-B389-6C6D8CE1F7FF}" srcOrd="0" destOrd="0" presId="urn:microsoft.com/office/officeart/2005/8/layout/list1"/>
    <dgm:cxn modelId="{BFC68F0C-0466-46A4-B49A-377F5F7AB80A}" type="presParOf" srcId="{11A6EB0D-8BB0-4819-95E5-866B84A7657F}" destId="{C8355485-7DF2-42DF-8590-DD2CA1F0CECC}" srcOrd="1" destOrd="0" presId="urn:microsoft.com/office/officeart/2005/8/layout/list1"/>
    <dgm:cxn modelId="{17F5533F-AE11-43E5-8268-D2A6B6207BD7}" type="presParOf" srcId="{13C17A7C-B32D-4E23-B41B-B8F27699DA91}" destId="{9C41D79F-72DF-4197-9E41-5BF013206879}" srcOrd="13" destOrd="0" presId="urn:microsoft.com/office/officeart/2005/8/layout/list1"/>
    <dgm:cxn modelId="{106B552F-82AE-45E3-AC65-FF36E4601476}" type="presParOf" srcId="{13C17A7C-B32D-4E23-B41B-B8F27699DA91}" destId="{50BAD554-465A-4152-A362-7862A47353A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91CE5-0F18-4799-B7AB-F0465B0C7BC4}">
      <dsp:nvSpPr>
        <dsp:cNvPr id="0" name=""/>
        <dsp:cNvSpPr/>
      </dsp:nvSpPr>
      <dsp:spPr>
        <a:xfrm>
          <a:off x="0" y="64547"/>
          <a:ext cx="4838297" cy="88456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b="1" kern="1200" dirty="0" smtClean="0">
              <a:latin typeface="Times New Roman" pitchFamily="18" charset="0"/>
              <a:cs typeface="Times New Roman" pitchFamily="18" charset="0"/>
            </a:rPr>
            <a:t> Основні показники для конкретної ділянки (площі) землекористування: </a:t>
          </a:r>
          <a:endParaRPr lang="uk-UA" sz="1800" b="1" kern="1200" dirty="0">
            <a:latin typeface="Times New Roman" pitchFamily="18" charset="0"/>
            <a:cs typeface="Times New Roman" pitchFamily="18" charset="0"/>
          </a:endParaRPr>
        </a:p>
      </dsp:txBody>
      <dsp:txXfrm>
        <a:off x="25908" y="90455"/>
        <a:ext cx="4786481" cy="832748"/>
      </dsp:txXfrm>
    </dsp:sp>
    <dsp:sp modelId="{D7B0F491-A9E0-464E-BF19-2C0FF9C20127}">
      <dsp:nvSpPr>
        <dsp:cNvPr id="0" name=""/>
        <dsp:cNvSpPr/>
      </dsp:nvSpPr>
      <dsp:spPr>
        <a:xfrm>
          <a:off x="483829" y="949112"/>
          <a:ext cx="487178" cy="516873"/>
        </a:xfrm>
        <a:custGeom>
          <a:avLst/>
          <a:gdLst/>
          <a:ahLst/>
          <a:cxnLst/>
          <a:rect l="0" t="0" r="0" b="0"/>
          <a:pathLst>
            <a:path>
              <a:moveTo>
                <a:pt x="0" y="0"/>
              </a:moveTo>
              <a:lnTo>
                <a:pt x="0" y="516873"/>
              </a:lnTo>
              <a:lnTo>
                <a:pt x="487178" y="5168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220AD3-0257-441E-A9D3-67D233A0D8A4}">
      <dsp:nvSpPr>
        <dsp:cNvPr id="0" name=""/>
        <dsp:cNvSpPr/>
      </dsp:nvSpPr>
      <dsp:spPr>
        <a:xfrm>
          <a:off x="971008" y="1199618"/>
          <a:ext cx="5202861" cy="53273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основні </a:t>
          </a:r>
          <a:r>
            <a:rPr lang="uk-UA" sz="2000" kern="1200" dirty="0" err="1" smtClean="0">
              <a:latin typeface="Times New Roman" pitchFamily="18" charset="0"/>
              <a:cs typeface="Times New Roman" pitchFamily="18" charset="0"/>
            </a:rPr>
            <a:t>грунтові</a:t>
          </a:r>
          <a:r>
            <a:rPr lang="uk-UA" sz="2000" kern="1200" dirty="0" smtClean="0">
              <a:latin typeface="Times New Roman" pitchFamily="18" charset="0"/>
              <a:cs typeface="Times New Roman" pitchFamily="18" charset="0"/>
            </a:rPr>
            <a:t> параметри для розрахунків водної і вітрової ерозії</a:t>
          </a:r>
          <a:endParaRPr lang="uk-UA" sz="2000" kern="1200" dirty="0">
            <a:latin typeface="Times New Roman" pitchFamily="18" charset="0"/>
            <a:cs typeface="Times New Roman" pitchFamily="18" charset="0"/>
          </a:endParaRPr>
        </a:p>
      </dsp:txBody>
      <dsp:txXfrm>
        <a:off x="986611" y="1215221"/>
        <a:ext cx="5171655" cy="501526"/>
      </dsp:txXfrm>
    </dsp:sp>
    <dsp:sp modelId="{6947B0C3-2E8D-441D-8722-E11BEEB0116A}">
      <dsp:nvSpPr>
        <dsp:cNvPr id="0" name=""/>
        <dsp:cNvSpPr/>
      </dsp:nvSpPr>
      <dsp:spPr>
        <a:xfrm>
          <a:off x="483829" y="949112"/>
          <a:ext cx="487178" cy="1182788"/>
        </a:xfrm>
        <a:custGeom>
          <a:avLst/>
          <a:gdLst/>
          <a:ahLst/>
          <a:cxnLst/>
          <a:rect l="0" t="0" r="0" b="0"/>
          <a:pathLst>
            <a:path>
              <a:moveTo>
                <a:pt x="0" y="0"/>
              </a:moveTo>
              <a:lnTo>
                <a:pt x="0" y="1182788"/>
              </a:lnTo>
              <a:lnTo>
                <a:pt x="487178" y="118278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587D6E-63F5-4351-A05E-C91232E5E67E}">
      <dsp:nvSpPr>
        <dsp:cNvPr id="0" name=""/>
        <dsp:cNvSpPr/>
      </dsp:nvSpPr>
      <dsp:spPr>
        <a:xfrm>
          <a:off x="971008" y="1865534"/>
          <a:ext cx="5270045" cy="53273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ландшафтні особливості </a:t>
          </a:r>
          <a:endParaRPr lang="uk-UA" sz="2000" kern="1200" dirty="0">
            <a:latin typeface="Times New Roman" pitchFamily="18" charset="0"/>
            <a:cs typeface="Times New Roman" pitchFamily="18" charset="0"/>
          </a:endParaRPr>
        </a:p>
      </dsp:txBody>
      <dsp:txXfrm>
        <a:off x="986611" y="1881137"/>
        <a:ext cx="5238839" cy="501526"/>
      </dsp:txXfrm>
    </dsp:sp>
    <dsp:sp modelId="{9691C342-7EDA-47B9-9386-42865B3D868C}">
      <dsp:nvSpPr>
        <dsp:cNvPr id="0" name=""/>
        <dsp:cNvSpPr/>
      </dsp:nvSpPr>
      <dsp:spPr>
        <a:xfrm>
          <a:off x="483829" y="949112"/>
          <a:ext cx="487178" cy="1848704"/>
        </a:xfrm>
        <a:custGeom>
          <a:avLst/>
          <a:gdLst/>
          <a:ahLst/>
          <a:cxnLst/>
          <a:rect l="0" t="0" r="0" b="0"/>
          <a:pathLst>
            <a:path>
              <a:moveTo>
                <a:pt x="0" y="0"/>
              </a:moveTo>
              <a:lnTo>
                <a:pt x="0" y="1848704"/>
              </a:lnTo>
              <a:lnTo>
                <a:pt x="487178" y="184870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402C3-DDBD-49FE-BD56-F1FAF36B360B}">
      <dsp:nvSpPr>
        <dsp:cNvPr id="0" name=""/>
        <dsp:cNvSpPr/>
      </dsp:nvSpPr>
      <dsp:spPr>
        <a:xfrm>
          <a:off x="971008" y="2531450"/>
          <a:ext cx="5277998" cy="53273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геоморфологічні особливості </a:t>
          </a:r>
          <a:endParaRPr lang="uk-UA" sz="2000" kern="1200" dirty="0">
            <a:latin typeface="Times New Roman" pitchFamily="18" charset="0"/>
            <a:cs typeface="Times New Roman" pitchFamily="18" charset="0"/>
          </a:endParaRPr>
        </a:p>
      </dsp:txBody>
      <dsp:txXfrm>
        <a:off x="986611" y="2547053"/>
        <a:ext cx="5246792" cy="501526"/>
      </dsp:txXfrm>
    </dsp:sp>
    <dsp:sp modelId="{E14A5082-617D-4609-BE30-7F4ECAAB5A3A}">
      <dsp:nvSpPr>
        <dsp:cNvPr id="0" name=""/>
        <dsp:cNvSpPr/>
      </dsp:nvSpPr>
      <dsp:spPr>
        <a:xfrm>
          <a:off x="483829" y="949112"/>
          <a:ext cx="487178" cy="2514619"/>
        </a:xfrm>
        <a:custGeom>
          <a:avLst/>
          <a:gdLst/>
          <a:ahLst/>
          <a:cxnLst/>
          <a:rect l="0" t="0" r="0" b="0"/>
          <a:pathLst>
            <a:path>
              <a:moveTo>
                <a:pt x="0" y="0"/>
              </a:moveTo>
              <a:lnTo>
                <a:pt x="0" y="2514619"/>
              </a:lnTo>
              <a:lnTo>
                <a:pt x="487178" y="25146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AB7FE-5D71-4ACD-A47D-8FA3DAAB1967}">
      <dsp:nvSpPr>
        <dsp:cNvPr id="0" name=""/>
        <dsp:cNvSpPr/>
      </dsp:nvSpPr>
      <dsp:spPr>
        <a:xfrm>
          <a:off x="971008" y="3197365"/>
          <a:ext cx="5266712" cy="53273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характеристики місцевості </a:t>
          </a:r>
          <a:endParaRPr lang="uk-UA" sz="2000" kern="1200" dirty="0">
            <a:latin typeface="Times New Roman" pitchFamily="18" charset="0"/>
            <a:cs typeface="Times New Roman" pitchFamily="18" charset="0"/>
          </a:endParaRPr>
        </a:p>
      </dsp:txBody>
      <dsp:txXfrm>
        <a:off x="986611" y="3212968"/>
        <a:ext cx="5235506" cy="501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91CE5-0F18-4799-B7AB-F0465B0C7BC4}">
      <dsp:nvSpPr>
        <dsp:cNvPr id="0" name=""/>
        <dsp:cNvSpPr/>
      </dsp:nvSpPr>
      <dsp:spPr>
        <a:xfrm>
          <a:off x="11989" y="0"/>
          <a:ext cx="6563106" cy="1199904"/>
        </a:xfrm>
        <a:prstGeom prst="roundRect">
          <a:avLst>
            <a:gd name="adj" fmla="val 10000"/>
          </a:avLst>
        </a:prstGeom>
        <a:solidFill>
          <a:schemeClr val="accent5">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kern="1200" dirty="0" smtClean="0">
              <a:latin typeface="Times New Roman" pitchFamily="18" charset="0"/>
              <a:cs typeface="Times New Roman" pitchFamily="18" charset="0"/>
            </a:rPr>
            <a:t>До задач рекогносцировки входять</a:t>
          </a:r>
          <a:r>
            <a:rPr lang="uk-UA" sz="2800" b="1" kern="1200" dirty="0" smtClean="0">
              <a:latin typeface="Times New Roman" pitchFamily="18" charset="0"/>
              <a:cs typeface="Times New Roman" pitchFamily="18" charset="0"/>
            </a:rPr>
            <a:t>: </a:t>
          </a:r>
          <a:endParaRPr lang="uk-UA" sz="2800" b="1" kern="1200" dirty="0">
            <a:latin typeface="Times New Roman" pitchFamily="18" charset="0"/>
            <a:cs typeface="Times New Roman" pitchFamily="18" charset="0"/>
          </a:endParaRPr>
        </a:p>
      </dsp:txBody>
      <dsp:txXfrm>
        <a:off x="47133" y="35144"/>
        <a:ext cx="6492818" cy="1129616"/>
      </dsp:txXfrm>
    </dsp:sp>
    <dsp:sp modelId="{952306F4-13B4-4F63-8313-AB36677D415C}">
      <dsp:nvSpPr>
        <dsp:cNvPr id="0" name=""/>
        <dsp:cNvSpPr/>
      </dsp:nvSpPr>
      <dsp:spPr>
        <a:xfrm>
          <a:off x="668299" y="1199904"/>
          <a:ext cx="713688" cy="483747"/>
        </a:xfrm>
        <a:custGeom>
          <a:avLst/>
          <a:gdLst/>
          <a:ahLst/>
          <a:cxnLst/>
          <a:rect l="0" t="0" r="0" b="0"/>
          <a:pathLst>
            <a:path>
              <a:moveTo>
                <a:pt x="0" y="0"/>
              </a:moveTo>
              <a:lnTo>
                <a:pt x="0" y="483747"/>
              </a:lnTo>
              <a:lnTo>
                <a:pt x="713688" y="483747"/>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F5E836A-BDD1-46CB-9F17-E2A3CAE47856}">
      <dsp:nvSpPr>
        <dsp:cNvPr id="0" name=""/>
        <dsp:cNvSpPr/>
      </dsp:nvSpPr>
      <dsp:spPr>
        <a:xfrm>
          <a:off x="1381988" y="1427556"/>
          <a:ext cx="7541691" cy="512190"/>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uk-UA" sz="2400" kern="1200" dirty="0" smtClean="0">
              <a:latin typeface="Times New Roman" pitchFamily="18" charset="0"/>
              <a:cs typeface="Times New Roman" pitchFamily="18" charset="0"/>
            </a:rPr>
            <a:t>визначення характеру місцевості, її основних показників</a:t>
          </a:r>
          <a:endParaRPr lang="uk-UA" sz="2400" kern="1200" dirty="0">
            <a:latin typeface="Times New Roman" pitchFamily="18" charset="0"/>
            <a:cs typeface="Times New Roman" pitchFamily="18" charset="0"/>
          </a:endParaRPr>
        </a:p>
      </dsp:txBody>
      <dsp:txXfrm>
        <a:off x="1396990" y="1442558"/>
        <a:ext cx="7511687" cy="482186"/>
      </dsp:txXfrm>
    </dsp:sp>
    <dsp:sp modelId="{14F77360-47CE-4334-97AE-BE10D6AFAB22}">
      <dsp:nvSpPr>
        <dsp:cNvPr id="0" name=""/>
        <dsp:cNvSpPr/>
      </dsp:nvSpPr>
      <dsp:spPr>
        <a:xfrm>
          <a:off x="668299" y="1199904"/>
          <a:ext cx="681661" cy="1175779"/>
        </a:xfrm>
        <a:custGeom>
          <a:avLst/>
          <a:gdLst/>
          <a:ahLst/>
          <a:cxnLst/>
          <a:rect l="0" t="0" r="0" b="0"/>
          <a:pathLst>
            <a:path>
              <a:moveTo>
                <a:pt x="0" y="0"/>
              </a:moveTo>
              <a:lnTo>
                <a:pt x="0" y="1175779"/>
              </a:lnTo>
              <a:lnTo>
                <a:pt x="681661" y="1175779"/>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F3EEF85-83A3-4BD7-83BE-8EB3AEE177B7}">
      <dsp:nvSpPr>
        <dsp:cNvPr id="0" name=""/>
        <dsp:cNvSpPr/>
      </dsp:nvSpPr>
      <dsp:spPr>
        <a:xfrm>
          <a:off x="1349961" y="2074108"/>
          <a:ext cx="7484261" cy="603149"/>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1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uk-UA" sz="2400" kern="1200" dirty="0" smtClean="0">
              <a:latin typeface="Times New Roman" pitchFamily="18" charset="0"/>
              <a:cs typeface="Times New Roman" pitchFamily="18" charset="0"/>
            </a:rPr>
            <a:t>ландшафтних і </a:t>
          </a:r>
          <a:r>
            <a:rPr lang="uk-UA" sz="2400" kern="1200" dirty="0" err="1" smtClean="0">
              <a:latin typeface="Times New Roman" pitchFamily="18" charset="0"/>
              <a:cs typeface="Times New Roman" pitchFamily="18" charset="0"/>
            </a:rPr>
            <a:t>геморфологічних</a:t>
          </a:r>
          <a:r>
            <a:rPr lang="uk-UA" sz="2400" kern="1200" dirty="0" smtClean="0">
              <a:latin typeface="Times New Roman" pitchFamily="18" charset="0"/>
              <a:cs typeface="Times New Roman" pitchFamily="18" charset="0"/>
            </a:rPr>
            <a:t> особливостей</a:t>
          </a:r>
          <a:endParaRPr lang="uk-UA" sz="2400" kern="1200" dirty="0">
            <a:latin typeface="Times New Roman" pitchFamily="18" charset="0"/>
            <a:cs typeface="Times New Roman" pitchFamily="18" charset="0"/>
          </a:endParaRPr>
        </a:p>
      </dsp:txBody>
      <dsp:txXfrm>
        <a:off x="1367627" y="2091774"/>
        <a:ext cx="7448929" cy="567817"/>
      </dsp:txXfrm>
    </dsp:sp>
    <dsp:sp modelId="{70C6EC1B-D881-44FF-BA3F-82D6BD156396}">
      <dsp:nvSpPr>
        <dsp:cNvPr id="0" name=""/>
        <dsp:cNvSpPr/>
      </dsp:nvSpPr>
      <dsp:spPr>
        <a:xfrm>
          <a:off x="668299" y="1199904"/>
          <a:ext cx="681661" cy="1995871"/>
        </a:xfrm>
        <a:custGeom>
          <a:avLst/>
          <a:gdLst/>
          <a:ahLst/>
          <a:cxnLst/>
          <a:rect l="0" t="0" r="0" b="0"/>
          <a:pathLst>
            <a:path>
              <a:moveTo>
                <a:pt x="0" y="0"/>
              </a:moveTo>
              <a:lnTo>
                <a:pt x="0" y="1995871"/>
              </a:lnTo>
              <a:lnTo>
                <a:pt x="681661" y="1995871"/>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F155E26-9DE3-43EC-95CB-7C48BA968064}">
      <dsp:nvSpPr>
        <dsp:cNvPr id="0" name=""/>
        <dsp:cNvSpPr/>
      </dsp:nvSpPr>
      <dsp:spPr>
        <a:xfrm>
          <a:off x="1349961" y="2857920"/>
          <a:ext cx="7474594" cy="675710"/>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2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uk-UA" sz="2400" kern="1200" dirty="0" smtClean="0">
              <a:latin typeface="Times New Roman" pitchFamily="18" charset="0"/>
              <a:cs typeface="Times New Roman" pitchFamily="18" charset="0"/>
            </a:rPr>
            <a:t>загального стану різних угідь та їх розташування</a:t>
          </a:r>
          <a:endParaRPr lang="uk-UA" sz="2400" kern="1200" dirty="0">
            <a:latin typeface="Times New Roman" pitchFamily="18" charset="0"/>
            <a:cs typeface="Times New Roman" pitchFamily="18" charset="0"/>
          </a:endParaRPr>
        </a:p>
      </dsp:txBody>
      <dsp:txXfrm>
        <a:off x="1369752" y="2877711"/>
        <a:ext cx="7435012" cy="636128"/>
      </dsp:txXfrm>
    </dsp:sp>
    <dsp:sp modelId="{FE6F2B9B-CDC9-4001-91CE-83581BDD04BD}">
      <dsp:nvSpPr>
        <dsp:cNvPr id="0" name=""/>
        <dsp:cNvSpPr/>
      </dsp:nvSpPr>
      <dsp:spPr>
        <a:xfrm>
          <a:off x="668299" y="1199904"/>
          <a:ext cx="681661" cy="2827666"/>
        </a:xfrm>
        <a:custGeom>
          <a:avLst/>
          <a:gdLst/>
          <a:ahLst/>
          <a:cxnLst/>
          <a:rect l="0" t="0" r="0" b="0"/>
          <a:pathLst>
            <a:path>
              <a:moveTo>
                <a:pt x="0" y="0"/>
              </a:moveTo>
              <a:lnTo>
                <a:pt x="0" y="2827666"/>
              </a:lnTo>
              <a:lnTo>
                <a:pt x="681661" y="2827666"/>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FAD171D-9D5B-45C2-B017-32F8327399DD}">
      <dsp:nvSpPr>
        <dsp:cNvPr id="0" name=""/>
        <dsp:cNvSpPr/>
      </dsp:nvSpPr>
      <dsp:spPr>
        <a:xfrm>
          <a:off x="1349961" y="3714292"/>
          <a:ext cx="7484261" cy="626556"/>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3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uk-UA" sz="2400" kern="1200" dirty="0" smtClean="0">
              <a:latin typeface="Times New Roman" pitchFamily="18" charset="0"/>
              <a:cs typeface="Times New Roman" pitchFamily="18" charset="0"/>
            </a:rPr>
            <a:t>наявність або відсутність </a:t>
          </a:r>
          <a:r>
            <a:rPr lang="uk-UA" sz="2400" kern="1200" dirty="0" err="1" smtClean="0">
              <a:latin typeface="Times New Roman" pitchFamily="18" charset="0"/>
              <a:cs typeface="Times New Roman" pitchFamily="18" charset="0"/>
            </a:rPr>
            <a:t>грунтоутворюючих</a:t>
          </a:r>
          <a:r>
            <a:rPr lang="uk-UA" sz="2400" kern="1200" dirty="0" smtClean="0">
              <a:latin typeface="Times New Roman" pitchFamily="18" charset="0"/>
              <a:cs typeface="Times New Roman" pitchFamily="18" charset="0"/>
            </a:rPr>
            <a:t> порід на поверхні</a:t>
          </a:r>
          <a:endParaRPr lang="uk-UA" sz="2400" kern="1200" dirty="0">
            <a:latin typeface="Times New Roman" pitchFamily="18" charset="0"/>
            <a:cs typeface="Times New Roman" pitchFamily="18" charset="0"/>
          </a:endParaRPr>
        </a:p>
      </dsp:txBody>
      <dsp:txXfrm>
        <a:off x="1368312" y="3732643"/>
        <a:ext cx="7447559" cy="589854"/>
      </dsp:txXfrm>
    </dsp:sp>
    <dsp:sp modelId="{71EB1072-3CA5-4ACA-A1A3-5565B5506289}">
      <dsp:nvSpPr>
        <dsp:cNvPr id="0" name=""/>
        <dsp:cNvSpPr/>
      </dsp:nvSpPr>
      <dsp:spPr>
        <a:xfrm>
          <a:off x="668299" y="1199904"/>
          <a:ext cx="681661" cy="3639101"/>
        </a:xfrm>
        <a:custGeom>
          <a:avLst/>
          <a:gdLst/>
          <a:ahLst/>
          <a:cxnLst/>
          <a:rect l="0" t="0" r="0" b="0"/>
          <a:pathLst>
            <a:path>
              <a:moveTo>
                <a:pt x="0" y="0"/>
              </a:moveTo>
              <a:lnTo>
                <a:pt x="0" y="3639101"/>
              </a:lnTo>
              <a:lnTo>
                <a:pt x="681661" y="3639101"/>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3834808-0FDA-4D2A-AE61-71B3430BE76A}">
      <dsp:nvSpPr>
        <dsp:cNvPr id="0" name=""/>
        <dsp:cNvSpPr/>
      </dsp:nvSpPr>
      <dsp:spPr>
        <a:xfrm>
          <a:off x="1349961" y="4521510"/>
          <a:ext cx="7472444" cy="634989"/>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4000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uk-UA" sz="2400" kern="1200" dirty="0" smtClean="0">
              <a:latin typeface="Times New Roman" pitchFamily="18" charset="0"/>
              <a:cs typeface="Times New Roman" pitchFamily="18" charset="0"/>
            </a:rPr>
            <a:t>виділення ландшафтних таксонів </a:t>
          </a:r>
          <a:endParaRPr lang="uk-UA" sz="2400" kern="1200" dirty="0">
            <a:latin typeface="Times New Roman" pitchFamily="18" charset="0"/>
            <a:cs typeface="Times New Roman" pitchFamily="18" charset="0"/>
          </a:endParaRPr>
        </a:p>
      </dsp:txBody>
      <dsp:txXfrm>
        <a:off x="1368559" y="4540108"/>
        <a:ext cx="7435248" cy="597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6D6AE-14ED-4F9F-8BB1-6E9174864D48}">
      <dsp:nvSpPr>
        <dsp:cNvPr id="0" name=""/>
        <dsp:cNvSpPr/>
      </dsp:nvSpPr>
      <dsp:spPr>
        <a:xfrm>
          <a:off x="0" y="21524"/>
          <a:ext cx="8964488" cy="166338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uk-UA" sz="4700" b="1" i="1" kern="1200" dirty="0" smtClean="0">
              <a:solidFill>
                <a:srgbClr val="000066"/>
              </a:solidFill>
              <a:latin typeface="Times New Roman" pitchFamily="18" charset="0"/>
              <a:cs typeface="Times New Roman" pitchFamily="18" charset="0"/>
            </a:rPr>
            <a:t>Визначення зв`язності агрегатів </a:t>
          </a:r>
          <a:endParaRPr lang="uk-UA" sz="4700" kern="1200" dirty="0"/>
        </a:p>
      </dsp:txBody>
      <dsp:txXfrm>
        <a:off x="0" y="21524"/>
        <a:ext cx="8964488" cy="1663384"/>
      </dsp:txXfrm>
    </dsp:sp>
    <dsp:sp modelId="{ABA42B23-0676-434A-88C4-B6A247967BAE}">
      <dsp:nvSpPr>
        <dsp:cNvPr id="0" name=""/>
        <dsp:cNvSpPr/>
      </dsp:nvSpPr>
      <dsp:spPr>
        <a:xfrm>
          <a:off x="0" y="1656188"/>
          <a:ext cx="1486766"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solidFill>
                <a:srgbClr val="000066"/>
              </a:solidFill>
              <a:latin typeface="Times New Roman" pitchFamily="18" charset="0"/>
              <a:cs typeface="Times New Roman" pitchFamily="18" charset="0"/>
            </a:rPr>
            <a:t>Сухий </a:t>
          </a:r>
          <a:r>
            <a:rPr lang="uk-UA" sz="1800" kern="1200" dirty="0" err="1" smtClean="0">
              <a:solidFill>
                <a:srgbClr val="000066"/>
              </a:solidFill>
              <a:latin typeface="Times New Roman" pitchFamily="18" charset="0"/>
              <a:cs typeface="Times New Roman" pitchFamily="18" charset="0"/>
            </a:rPr>
            <a:t>грунт</a:t>
          </a:r>
          <a:r>
            <a:rPr lang="uk-UA" sz="1800" kern="1200" dirty="0" smtClean="0">
              <a:solidFill>
                <a:srgbClr val="000066"/>
              </a:solidFill>
              <a:latin typeface="Times New Roman" pitchFamily="18" charset="0"/>
              <a:cs typeface="Times New Roman" pitchFamily="18" charset="0"/>
            </a:rPr>
            <a:t> подрібнюють</a:t>
          </a:r>
          <a:endParaRPr lang="uk-UA" sz="1800" kern="1200" dirty="0"/>
        </a:p>
      </dsp:txBody>
      <dsp:txXfrm>
        <a:off x="0" y="1656188"/>
        <a:ext cx="1486766" cy="3493108"/>
      </dsp:txXfrm>
    </dsp:sp>
    <dsp:sp modelId="{A18C9540-3557-49D3-8954-AE6C9948F496}">
      <dsp:nvSpPr>
        <dsp:cNvPr id="0" name=""/>
        <dsp:cNvSpPr/>
      </dsp:nvSpPr>
      <dsp:spPr>
        <a:xfrm>
          <a:off x="5292088" y="1656188"/>
          <a:ext cx="1812157"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rgbClr val="000066"/>
              </a:solidFill>
              <a:latin typeface="Times New Roman" pitchFamily="18" charset="0"/>
              <a:cs typeface="Times New Roman" pitchFamily="18" charset="0"/>
            </a:rPr>
            <a:t>Процедуру зволоження повторюють до досягнення найменшої </a:t>
          </a:r>
          <a:r>
            <a:rPr lang="uk-UA" sz="2400" kern="1200" dirty="0" err="1" smtClean="0">
              <a:solidFill>
                <a:srgbClr val="000066"/>
              </a:solidFill>
              <a:latin typeface="Times New Roman" pitchFamily="18" charset="0"/>
              <a:cs typeface="Times New Roman" pitchFamily="18" charset="0"/>
            </a:rPr>
            <a:t>вологоєм-ності</a:t>
          </a:r>
          <a:endParaRPr lang="uk-UA" sz="2400" kern="1200" dirty="0"/>
        </a:p>
      </dsp:txBody>
      <dsp:txXfrm>
        <a:off x="5292088" y="1656188"/>
        <a:ext cx="1812157" cy="3493108"/>
      </dsp:txXfrm>
    </dsp:sp>
    <dsp:sp modelId="{616E1062-66C0-412D-977C-BE5BD4708C34}">
      <dsp:nvSpPr>
        <dsp:cNvPr id="0" name=""/>
        <dsp:cNvSpPr/>
      </dsp:nvSpPr>
      <dsp:spPr>
        <a:xfrm>
          <a:off x="7152330" y="1656188"/>
          <a:ext cx="1812157"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err="1" smtClean="0">
              <a:solidFill>
                <a:srgbClr val="000066"/>
              </a:solidFill>
              <a:latin typeface="Times New Roman" pitchFamily="18" charset="0"/>
              <a:cs typeface="Times New Roman" pitchFamily="18" charset="0"/>
            </a:rPr>
            <a:t>Грунт</a:t>
          </a:r>
          <a:r>
            <a:rPr lang="uk-UA" sz="1800" kern="1200" dirty="0" smtClean="0">
              <a:solidFill>
                <a:srgbClr val="000066"/>
              </a:solidFill>
              <a:latin typeface="Times New Roman" pitchFamily="18" charset="0"/>
              <a:cs typeface="Times New Roman" pitchFamily="18" charset="0"/>
            </a:rPr>
            <a:t> переноситься на ротаційне сито </a:t>
          </a:r>
          <a:r>
            <a:rPr lang="uk-UA" sz="1800" kern="1200" dirty="0" err="1" smtClean="0">
              <a:solidFill>
                <a:srgbClr val="000066"/>
              </a:solidFill>
              <a:latin typeface="Times New Roman" pitchFamily="18" charset="0"/>
              <a:cs typeface="Times New Roman" pitchFamily="18" charset="0"/>
            </a:rPr>
            <a:t>Чепла</a:t>
          </a:r>
          <a:endParaRPr lang="uk-UA" sz="1800" kern="1200" dirty="0" smtClean="0">
            <a:solidFill>
              <a:srgbClr val="000066"/>
            </a:solidFill>
            <a:latin typeface="Times New Roman" pitchFamily="18" charset="0"/>
            <a:cs typeface="Times New Roman" pitchFamily="18" charset="0"/>
          </a:endParaRPr>
        </a:p>
        <a:p>
          <a:pPr lvl="0" algn="ctr" defTabSz="800100">
            <a:lnSpc>
              <a:spcPct val="90000"/>
            </a:lnSpc>
            <a:spcBef>
              <a:spcPct val="0"/>
            </a:spcBef>
            <a:spcAft>
              <a:spcPct val="35000"/>
            </a:spcAft>
          </a:pPr>
          <a:r>
            <a:rPr lang="uk-UA" sz="1800" kern="1200" dirty="0" smtClean="0">
              <a:solidFill>
                <a:srgbClr val="000066"/>
              </a:solidFill>
              <a:latin typeface="Times New Roman" pitchFamily="18" charset="0"/>
              <a:cs typeface="Times New Roman" pitchFamily="18" charset="0"/>
            </a:rPr>
            <a:t>Відношення </a:t>
          </a:r>
          <a:r>
            <a:rPr lang="uk-UA" sz="1800" kern="1200" dirty="0" smtClean="0">
              <a:solidFill>
                <a:srgbClr val="000066"/>
              </a:solidFill>
              <a:latin typeface="Times New Roman" pitchFamily="18" charset="0"/>
              <a:cs typeface="Times New Roman" pitchFamily="18" charset="0"/>
            </a:rPr>
            <a:t>маси незруйнованих агрегатів до загальної маси зразка є </a:t>
          </a:r>
          <a:r>
            <a:rPr lang="uk-UA" sz="1800" b="1" i="1" kern="1200" dirty="0" smtClean="0">
              <a:solidFill>
                <a:srgbClr val="000066"/>
              </a:solidFill>
              <a:latin typeface="Times New Roman" pitchFamily="18" charset="0"/>
              <a:cs typeface="Times New Roman" pitchFamily="18" charset="0"/>
            </a:rPr>
            <a:t>зв`язністю (S). </a:t>
          </a:r>
          <a:endParaRPr lang="uk-UA" sz="1800" kern="1200" dirty="0"/>
        </a:p>
      </dsp:txBody>
      <dsp:txXfrm>
        <a:off x="7152330" y="1656188"/>
        <a:ext cx="1812157" cy="3493108"/>
      </dsp:txXfrm>
    </dsp:sp>
    <dsp:sp modelId="{6C22C636-96DF-422F-B62E-6CB61FAD0832}">
      <dsp:nvSpPr>
        <dsp:cNvPr id="0" name=""/>
        <dsp:cNvSpPr/>
      </dsp:nvSpPr>
      <dsp:spPr>
        <a:xfrm>
          <a:off x="1475648" y="1656188"/>
          <a:ext cx="2039057"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rgbClr val="000066"/>
              </a:solidFill>
              <a:latin typeface="Times New Roman" pitchFamily="18" charset="0"/>
              <a:cs typeface="Times New Roman" pitchFamily="18" charset="0"/>
            </a:rPr>
            <a:t>Подрібнений </a:t>
          </a:r>
          <a:r>
            <a:rPr lang="uk-UA" sz="2400" kern="1200" dirty="0" err="1" smtClean="0">
              <a:solidFill>
                <a:srgbClr val="000066"/>
              </a:solidFill>
              <a:latin typeface="Times New Roman" pitchFamily="18" charset="0"/>
              <a:cs typeface="Times New Roman" pitchFamily="18" charset="0"/>
            </a:rPr>
            <a:t>грунт</a:t>
          </a:r>
          <a:r>
            <a:rPr lang="uk-UA" sz="2400" kern="1200" dirty="0" smtClean="0">
              <a:solidFill>
                <a:srgbClr val="000066"/>
              </a:solidFill>
              <a:latin typeface="Times New Roman" pitchFamily="18" charset="0"/>
              <a:cs typeface="Times New Roman" pitchFamily="18" charset="0"/>
            </a:rPr>
            <a:t> масою 160-180 г пересипають у  паперовий стаканчик</a:t>
          </a:r>
          <a:endParaRPr lang="uk-UA" sz="2400" kern="1200" dirty="0"/>
        </a:p>
      </dsp:txBody>
      <dsp:txXfrm>
        <a:off x="1475648" y="1656188"/>
        <a:ext cx="2039057" cy="3493108"/>
      </dsp:txXfrm>
    </dsp:sp>
    <dsp:sp modelId="{C44ACE9C-4CC4-4A6F-826F-9110665987EF}">
      <dsp:nvSpPr>
        <dsp:cNvPr id="0" name=""/>
        <dsp:cNvSpPr/>
      </dsp:nvSpPr>
      <dsp:spPr>
        <a:xfrm>
          <a:off x="3491872" y="1656188"/>
          <a:ext cx="1812157"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rgbClr val="000066"/>
              </a:solidFill>
              <a:latin typeface="Times New Roman" pitchFamily="18" charset="0"/>
              <a:cs typeface="Times New Roman" pitchFamily="18" charset="0"/>
            </a:rPr>
            <a:t>Додається дистильована вода до досягнення повної </a:t>
          </a:r>
          <a:r>
            <a:rPr lang="uk-UA" sz="2400" kern="1200" dirty="0" err="1" smtClean="0">
              <a:solidFill>
                <a:srgbClr val="000066"/>
              </a:solidFill>
              <a:latin typeface="Times New Roman" pitchFamily="18" charset="0"/>
              <a:cs typeface="Times New Roman" pitchFamily="18" charset="0"/>
            </a:rPr>
            <a:t>вологоєм-ності</a:t>
          </a:r>
          <a:r>
            <a:rPr lang="uk-UA" sz="2400" kern="1200" dirty="0" smtClean="0">
              <a:solidFill>
                <a:srgbClr val="000066"/>
              </a:solidFill>
              <a:latin typeface="Times New Roman" pitchFamily="18" charset="0"/>
              <a:cs typeface="Times New Roman" pitchFamily="18" charset="0"/>
            </a:rPr>
            <a:t> </a:t>
          </a:r>
          <a:endParaRPr lang="uk-UA" sz="2400" kern="1200" dirty="0"/>
        </a:p>
      </dsp:txBody>
      <dsp:txXfrm>
        <a:off x="3491872" y="1656188"/>
        <a:ext cx="1812157" cy="3493108"/>
      </dsp:txXfrm>
    </dsp:sp>
    <dsp:sp modelId="{61BC26A1-7844-4E12-8473-4D9D0A496FC7}">
      <dsp:nvSpPr>
        <dsp:cNvPr id="0" name=""/>
        <dsp:cNvSpPr/>
      </dsp:nvSpPr>
      <dsp:spPr>
        <a:xfrm>
          <a:off x="0" y="5156492"/>
          <a:ext cx="8964488" cy="38812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FE200-E712-49DA-964B-08A4E9A43B47}">
      <dsp:nvSpPr>
        <dsp:cNvPr id="0" name=""/>
        <dsp:cNvSpPr/>
      </dsp:nvSpPr>
      <dsp:spPr>
        <a:xfrm>
          <a:off x="201523" y="39722"/>
          <a:ext cx="2731051" cy="15661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smtClean="0">
              <a:solidFill>
                <a:srgbClr val="000066"/>
              </a:solidFill>
              <a:latin typeface="Times New Roman" pitchFamily="18" charset="0"/>
              <a:cs typeface="Times New Roman" pitchFamily="18" charset="0"/>
            </a:rPr>
            <a:t>загальний вміст гумусу за методикою </a:t>
          </a:r>
          <a:r>
            <a:rPr lang="uk-UA" sz="2800" b="0" i="0" kern="1200" baseline="0" dirty="0" err="1" smtClean="0">
              <a:solidFill>
                <a:srgbClr val="000066"/>
              </a:solidFill>
              <a:latin typeface="Times New Roman" pitchFamily="18" charset="0"/>
              <a:cs typeface="Times New Roman" pitchFamily="18" charset="0"/>
            </a:rPr>
            <a:t>Тюріна</a:t>
          </a:r>
          <a:endParaRPr lang="uk-UA" sz="2800" b="0" i="0" kern="1200" baseline="0" dirty="0">
            <a:solidFill>
              <a:srgbClr val="000066"/>
            </a:solidFill>
            <a:latin typeface="Times New Roman" pitchFamily="18" charset="0"/>
            <a:cs typeface="Times New Roman" pitchFamily="18" charset="0"/>
          </a:endParaRPr>
        </a:p>
      </dsp:txBody>
      <dsp:txXfrm>
        <a:off x="201523" y="39722"/>
        <a:ext cx="2731051" cy="1566118"/>
      </dsp:txXfrm>
    </dsp:sp>
    <dsp:sp modelId="{E07F882A-8A7E-4CA6-A314-1F3CB2576C6F}">
      <dsp:nvSpPr>
        <dsp:cNvPr id="0" name=""/>
        <dsp:cNvSpPr/>
      </dsp:nvSpPr>
      <dsp:spPr>
        <a:xfrm>
          <a:off x="3351867" y="0"/>
          <a:ext cx="2648538" cy="16049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smtClean="0">
              <a:solidFill>
                <a:srgbClr val="000066"/>
              </a:solidFill>
              <a:latin typeface="Times New Roman" pitchFamily="18" charset="0"/>
              <a:cs typeface="Times New Roman" pitchFamily="18" charset="0"/>
            </a:rPr>
            <a:t>фракційний склад гумусу за Бєльчиковою</a:t>
          </a:r>
          <a:endParaRPr lang="uk-UA" sz="2800" b="0" i="0" kern="1200" baseline="0" dirty="0">
            <a:solidFill>
              <a:srgbClr val="000066"/>
            </a:solidFill>
            <a:latin typeface="Times New Roman" pitchFamily="18" charset="0"/>
            <a:cs typeface="Times New Roman" pitchFamily="18" charset="0"/>
          </a:endParaRPr>
        </a:p>
      </dsp:txBody>
      <dsp:txXfrm>
        <a:off x="3351867" y="0"/>
        <a:ext cx="2648538" cy="1604908"/>
      </dsp:txXfrm>
    </dsp:sp>
    <dsp:sp modelId="{DB118D6D-C8D8-4A5A-A1E0-BACB9C96909B}">
      <dsp:nvSpPr>
        <dsp:cNvPr id="0" name=""/>
        <dsp:cNvSpPr/>
      </dsp:nvSpPr>
      <dsp:spPr>
        <a:xfrm>
          <a:off x="6249897" y="81931"/>
          <a:ext cx="2498395" cy="15742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smtClean="0">
              <a:solidFill>
                <a:srgbClr val="000066"/>
              </a:solidFill>
              <a:latin typeface="Times New Roman" pitchFamily="18" charset="0"/>
              <a:cs typeface="Times New Roman" pitchFamily="18" charset="0"/>
            </a:rPr>
            <a:t>склад обмінних катіонів</a:t>
          </a:r>
          <a:endParaRPr lang="uk-UA" sz="2800" b="0" i="0" kern="1200" baseline="0" dirty="0">
            <a:solidFill>
              <a:srgbClr val="000066"/>
            </a:solidFill>
            <a:latin typeface="Times New Roman" pitchFamily="18" charset="0"/>
            <a:cs typeface="Times New Roman" pitchFamily="18" charset="0"/>
          </a:endParaRPr>
        </a:p>
      </dsp:txBody>
      <dsp:txXfrm>
        <a:off x="6249897" y="81931"/>
        <a:ext cx="2498395" cy="1574256"/>
      </dsp:txXfrm>
    </dsp:sp>
    <dsp:sp modelId="{4338321F-48C7-4D76-BE6D-4D958B098402}">
      <dsp:nvSpPr>
        <dsp:cNvPr id="0" name=""/>
        <dsp:cNvSpPr/>
      </dsp:nvSpPr>
      <dsp:spPr>
        <a:xfrm>
          <a:off x="137521" y="1825319"/>
          <a:ext cx="2786174" cy="1583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err="1" smtClean="0">
              <a:solidFill>
                <a:srgbClr val="000066"/>
              </a:solidFill>
              <a:latin typeface="Times New Roman" pitchFamily="18" charset="0"/>
              <a:cs typeface="Times New Roman" pitchFamily="18" charset="0"/>
            </a:rPr>
            <a:t>рН</a:t>
          </a:r>
          <a:r>
            <a:rPr lang="uk-UA" sz="2800" b="0" i="0" kern="1200" baseline="0" dirty="0" smtClean="0">
              <a:solidFill>
                <a:srgbClr val="000066"/>
              </a:solidFill>
              <a:latin typeface="Times New Roman" pitchFamily="18" charset="0"/>
              <a:cs typeface="Times New Roman" pitchFamily="18" charset="0"/>
            </a:rPr>
            <a:t> </a:t>
          </a:r>
          <a:r>
            <a:rPr lang="uk-UA" sz="2800" b="0" i="0" kern="1200" baseline="0" dirty="0" smtClean="0">
              <a:solidFill>
                <a:srgbClr val="000066"/>
              </a:solidFill>
              <a:latin typeface="Times New Roman" pitchFamily="18" charset="0"/>
              <a:cs typeface="Times New Roman" pitchFamily="18" charset="0"/>
            </a:rPr>
            <a:t>водний і сольовий</a:t>
          </a:r>
          <a:endParaRPr lang="uk-UA" sz="2800" b="0" i="0" kern="1200" baseline="0" dirty="0">
            <a:solidFill>
              <a:srgbClr val="000066"/>
            </a:solidFill>
            <a:latin typeface="Times New Roman" pitchFamily="18" charset="0"/>
            <a:cs typeface="Times New Roman" pitchFamily="18" charset="0"/>
          </a:endParaRPr>
        </a:p>
      </dsp:txBody>
      <dsp:txXfrm>
        <a:off x="137521" y="1825319"/>
        <a:ext cx="2786174" cy="1583233"/>
      </dsp:txXfrm>
    </dsp:sp>
    <dsp:sp modelId="{F2BFB87B-6E8B-47AA-8265-E4831A9B33FF}">
      <dsp:nvSpPr>
        <dsp:cNvPr id="0" name=""/>
        <dsp:cNvSpPr/>
      </dsp:nvSpPr>
      <dsp:spPr>
        <a:xfrm>
          <a:off x="3348318" y="3695625"/>
          <a:ext cx="2638722" cy="1583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smtClean="0">
              <a:solidFill>
                <a:srgbClr val="000066"/>
              </a:solidFill>
              <a:latin typeface="Times New Roman" pitchFamily="18" charset="0"/>
              <a:cs typeface="Times New Roman" pitchFamily="18" charset="0"/>
            </a:rPr>
            <a:t>зольність торфу</a:t>
          </a:r>
          <a:endParaRPr lang="uk-UA" sz="2800" b="0" i="0" kern="1200" baseline="0" dirty="0">
            <a:solidFill>
              <a:srgbClr val="000066"/>
            </a:solidFill>
            <a:latin typeface="Times New Roman" pitchFamily="18" charset="0"/>
            <a:cs typeface="Times New Roman" pitchFamily="18" charset="0"/>
          </a:endParaRPr>
        </a:p>
      </dsp:txBody>
      <dsp:txXfrm>
        <a:off x="3348318" y="3695625"/>
        <a:ext cx="2638722" cy="1583233"/>
      </dsp:txXfrm>
    </dsp:sp>
    <dsp:sp modelId="{C8F4F3B3-9847-426B-8E83-E6BB6361676F}">
      <dsp:nvSpPr>
        <dsp:cNvPr id="0" name=""/>
        <dsp:cNvSpPr/>
      </dsp:nvSpPr>
      <dsp:spPr>
        <a:xfrm>
          <a:off x="6228959" y="1869824"/>
          <a:ext cx="2638722" cy="1583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smtClean="0">
              <a:solidFill>
                <a:srgbClr val="000066"/>
              </a:solidFill>
              <a:latin typeface="Times New Roman" pitchFamily="18" charset="0"/>
              <a:cs typeface="Times New Roman" pitchFamily="18" charset="0"/>
            </a:rPr>
            <a:t>грануло-метричний </a:t>
          </a:r>
          <a:r>
            <a:rPr lang="uk-UA" sz="2800" b="0" i="0" kern="1200" baseline="0" dirty="0" smtClean="0">
              <a:solidFill>
                <a:srgbClr val="000066"/>
              </a:solidFill>
              <a:latin typeface="Times New Roman" pitchFamily="18" charset="0"/>
              <a:cs typeface="Times New Roman" pitchFamily="18" charset="0"/>
            </a:rPr>
            <a:t>склад</a:t>
          </a:r>
          <a:endParaRPr lang="uk-UA" sz="2800" b="0" i="0" kern="1200" baseline="0" dirty="0">
            <a:solidFill>
              <a:srgbClr val="000066"/>
            </a:solidFill>
            <a:latin typeface="Times New Roman" pitchFamily="18" charset="0"/>
            <a:cs typeface="Times New Roman" pitchFamily="18" charset="0"/>
          </a:endParaRPr>
        </a:p>
      </dsp:txBody>
      <dsp:txXfrm>
        <a:off x="6228959" y="1869824"/>
        <a:ext cx="2638722" cy="1583233"/>
      </dsp:txXfrm>
    </dsp:sp>
    <dsp:sp modelId="{38B40BA4-12D2-4294-B13F-F52F34C54458}">
      <dsp:nvSpPr>
        <dsp:cNvPr id="0" name=""/>
        <dsp:cNvSpPr/>
      </dsp:nvSpPr>
      <dsp:spPr>
        <a:xfrm>
          <a:off x="221920" y="3701620"/>
          <a:ext cx="2765909" cy="1583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err="1" smtClean="0">
              <a:solidFill>
                <a:srgbClr val="000066"/>
              </a:solidFill>
              <a:latin typeface="Times New Roman" pitchFamily="18" charset="0"/>
              <a:cs typeface="Times New Roman" pitchFamily="18" charset="0"/>
            </a:rPr>
            <a:t>мікроагрегатний</a:t>
          </a:r>
          <a:r>
            <a:rPr lang="uk-UA" sz="2800" b="0" i="0" kern="1200" baseline="0" dirty="0" smtClean="0">
              <a:solidFill>
                <a:srgbClr val="000066"/>
              </a:solidFill>
              <a:latin typeface="Times New Roman" pitchFamily="18" charset="0"/>
              <a:cs typeface="Times New Roman" pitchFamily="18" charset="0"/>
            </a:rPr>
            <a:t> склад</a:t>
          </a:r>
          <a:endParaRPr lang="uk-UA" sz="2800" b="0" i="0" kern="1200" baseline="0" dirty="0">
            <a:solidFill>
              <a:srgbClr val="000066"/>
            </a:solidFill>
            <a:latin typeface="Times New Roman" pitchFamily="18" charset="0"/>
            <a:cs typeface="Times New Roman" pitchFamily="18" charset="0"/>
          </a:endParaRPr>
        </a:p>
      </dsp:txBody>
      <dsp:txXfrm>
        <a:off x="221920" y="3701620"/>
        <a:ext cx="2765909" cy="1583233"/>
      </dsp:txXfrm>
    </dsp:sp>
    <dsp:sp modelId="{D14F0CC5-CFF4-4AFD-BF76-94AAFE9B2076}">
      <dsp:nvSpPr>
        <dsp:cNvPr id="0" name=""/>
        <dsp:cNvSpPr/>
      </dsp:nvSpPr>
      <dsp:spPr>
        <a:xfrm>
          <a:off x="3269407" y="1868647"/>
          <a:ext cx="2776279" cy="1583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smtClean="0">
              <a:solidFill>
                <a:srgbClr val="000066"/>
              </a:solidFill>
              <a:latin typeface="Times New Roman" pitchFamily="18" charset="0"/>
              <a:cs typeface="Times New Roman" pitchFamily="18" charset="0"/>
            </a:rPr>
            <a:t>вміст карбонатів кальцію</a:t>
          </a:r>
          <a:endParaRPr lang="uk-UA" sz="2800" b="0" i="0" kern="1200" baseline="0" dirty="0">
            <a:solidFill>
              <a:srgbClr val="000066"/>
            </a:solidFill>
            <a:latin typeface="Times New Roman" pitchFamily="18" charset="0"/>
            <a:cs typeface="Times New Roman" pitchFamily="18" charset="0"/>
          </a:endParaRPr>
        </a:p>
      </dsp:txBody>
      <dsp:txXfrm>
        <a:off x="3269407" y="1868647"/>
        <a:ext cx="2776279" cy="1583233"/>
      </dsp:txXfrm>
    </dsp:sp>
    <dsp:sp modelId="{59C835A7-F723-46C2-B5CF-D53A54AF29AD}">
      <dsp:nvSpPr>
        <dsp:cNvPr id="0" name=""/>
        <dsp:cNvSpPr/>
      </dsp:nvSpPr>
      <dsp:spPr>
        <a:xfrm>
          <a:off x="6287605" y="3716930"/>
          <a:ext cx="2638722" cy="1583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0" i="0" kern="1200" baseline="0" dirty="0" smtClean="0">
              <a:solidFill>
                <a:srgbClr val="000066"/>
              </a:solidFill>
              <a:latin typeface="Times New Roman" pitchFamily="18" charset="0"/>
              <a:cs typeface="Times New Roman" pitchFamily="18" charset="0"/>
            </a:rPr>
            <a:t>склад водної витяжки</a:t>
          </a:r>
          <a:endParaRPr lang="uk-UA" sz="2800" b="0" i="0" kern="1200" baseline="0" dirty="0">
            <a:solidFill>
              <a:srgbClr val="000066"/>
            </a:solidFill>
            <a:latin typeface="Times New Roman" pitchFamily="18" charset="0"/>
            <a:cs typeface="Times New Roman" pitchFamily="18" charset="0"/>
          </a:endParaRPr>
        </a:p>
      </dsp:txBody>
      <dsp:txXfrm>
        <a:off x="6287605" y="3716930"/>
        <a:ext cx="2638722" cy="1583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EEFB3-1933-4CEB-8E38-733AAD8A32A7}">
      <dsp:nvSpPr>
        <dsp:cNvPr id="0" name=""/>
        <dsp:cNvSpPr/>
      </dsp:nvSpPr>
      <dsp:spPr>
        <a:xfrm>
          <a:off x="43" y="327824"/>
          <a:ext cx="4138737" cy="1655494"/>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uk-UA" sz="3200" kern="1200" dirty="0" smtClean="0">
              <a:latin typeface="Times New Roman" pitchFamily="18" charset="0"/>
              <a:cs typeface="Times New Roman" pitchFamily="18" charset="0"/>
            </a:rPr>
            <a:t>Перша класифікація</a:t>
          </a:r>
          <a:endParaRPr lang="uk-UA" sz="3200" kern="1200" dirty="0">
            <a:latin typeface="Times New Roman" pitchFamily="18" charset="0"/>
            <a:cs typeface="Times New Roman" pitchFamily="18" charset="0"/>
          </a:endParaRPr>
        </a:p>
      </dsp:txBody>
      <dsp:txXfrm>
        <a:off x="43" y="327824"/>
        <a:ext cx="4138737" cy="1655494"/>
      </dsp:txXfrm>
    </dsp:sp>
    <dsp:sp modelId="{73329BA2-B253-4734-802B-6052006E8986}">
      <dsp:nvSpPr>
        <dsp:cNvPr id="0" name=""/>
        <dsp:cNvSpPr/>
      </dsp:nvSpPr>
      <dsp:spPr>
        <a:xfrm>
          <a:off x="43" y="1983318"/>
          <a:ext cx="4138737" cy="30332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uk-UA" sz="3200" i="1" kern="1200" dirty="0" smtClean="0">
              <a:latin typeface="Times New Roman" pitchFamily="18" charset="0"/>
              <a:cs typeface="Times New Roman" pitchFamily="18" charset="0"/>
            </a:rPr>
            <a:t>Основною ознакою </a:t>
          </a:r>
          <a:r>
            <a:rPr lang="uk-UA" sz="3200" kern="1200" dirty="0" smtClean="0">
              <a:latin typeface="Times New Roman" pitchFamily="18" charset="0"/>
              <a:cs typeface="Times New Roman" pitchFamily="18" charset="0"/>
            </a:rPr>
            <a:t>є частка втраченого генетичного профілю ґрунту під впливом ерозійних процесів</a:t>
          </a:r>
          <a:endParaRPr lang="uk-UA" sz="3200" kern="1200" dirty="0">
            <a:latin typeface="Times New Roman" pitchFamily="18" charset="0"/>
            <a:cs typeface="Times New Roman" pitchFamily="18" charset="0"/>
          </a:endParaRPr>
        </a:p>
      </dsp:txBody>
      <dsp:txXfrm>
        <a:off x="43" y="1983318"/>
        <a:ext cx="4138737" cy="3033224"/>
      </dsp:txXfrm>
    </dsp:sp>
    <dsp:sp modelId="{320ACD73-2B90-4167-89BA-6E9B624269FA}">
      <dsp:nvSpPr>
        <dsp:cNvPr id="0" name=""/>
        <dsp:cNvSpPr/>
      </dsp:nvSpPr>
      <dsp:spPr>
        <a:xfrm>
          <a:off x="4718203" y="327824"/>
          <a:ext cx="4138737" cy="1655494"/>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uk-UA" sz="3200" kern="1200" dirty="0" smtClean="0">
              <a:latin typeface="Times New Roman" pitchFamily="18" charset="0"/>
              <a:cs typeface="Times New Roman" pitchFamily="18" charset="0"/>
            </a:rPr>
            <a:t>Друга класифікація</a:t>
          </a:r>
          <a:endParaRPr lang="uk-UA" sz="3200" kern="1200" dirty="0">
            <a:latin typeface="Times New Roman" pitchFamily="18" charset="0"/>
            <a:cs typeface="Times New Roman" pitchFamily="18" charset="0"/>
          </a:endParaRPr>
        </a:p>
      </dsp:txBody>
      <dsp:txXfrm>
        <a:off x="4718203" y="327824"/>
        <a:ext cx="4138737" cy="1655494"/>
      </dsp:txXfrm>
    </dsp:sp>
    <dsp:sp modelId="{EC82A540-9148-4CC9-BBB3-C902218F2B6D}">
      <dsp:nvSpPr>
        <dsp:cNvPr id="0" name=""/>
        <dsp:cNvSpPr/>
      </dsp:nvSpPr>
      <dsp:spPr>
        <a:xfrm>
          <a:off x="4718203" y="1983318"/>
          <a:ext cx="4138737" cy="3033224"/>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uk-UA" sz="3600" i="1" kern="1200" dirty="0" smtClean="0">
              <a:latin typeface="Times New Roman" pitchFamily="18" charset="0"/>
              <a:cs typeface="Times New Roman" pitchFamily="18" charset="0"/>
            </a:rPr>
            <a:t>Заснована</a:t>
          </a:r>
          <a:r>
            <a:rPr lang="uk-UA" sz="3600" kern="1200" dirty="0" smtClean="0">
              <a:latin typeface="Times New Roman" pitchFamily="18" charset="0"/>
              <a:cs typeface="Times New Roman" pitchFamily="18" charset="0"/>
            </a:rPr>
            <a:t> на зменшенні запасів гумусу у ґрунті</a:t>
          </a:r>
          <a:endParaRPr lang="uk-UA" sz="3600" kern="1200" dirty="0">
            <a:latin typeface="Times New Roman" pitchFamily="18" charset="0"/>
            <a:cs typeface="Times New Roman" pitchFamily="18" charset="0"/>
          </a:endParaRPr>
        </a:p>
      </dsp:txBody>
      <dsp:txXfrm>
        <a:off x="4718203" y="1983318"/>
        <a:ext cx="4138737" cy="3033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EEFB3-1933-4CEB-8E38-733AAD8A32A7}">
      <dsp:nvSpPr>
        <dsp:cNvPr id="0" name=""/>
        <dsp:cNvSpPr/>
      </dsp:nvSpPr>
      <dsp:spPr>
        <a:xfrm>
          <a:off x="44" y="32043"/>
          <a:ext cx="4222620" cy="691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uk-UA" sz="3200" kern="1200" dirty="0" smtClean="0">
              <a:latin typeface="Times New Roman" pitchFamily="18" charset="0"/>
              <a:cs typeface="Times New Roman" pitchFamily="18" charset="0"/>
            </a:rPr>
            <a:t>Перша класифікація</a:t>
          </a:r>
          <a:endParaRPr lang="uk-UA" sz="3200" kern="1200" dirty="0">
            <a:latin typeface="Times New Roman" pitchFamily="18" charset="0"/>
            <a:cs typeface="Times New Roman" pitchFamily="18" charset="0"/>
          </a:endParaRPr>
        </a:p>
      </dsp:txBody>
      <dsp:txXfrm>
        <a:off x="44" y="32043"/>
        <a:ext cx="4222620" cy="691200"/>
      </dsp:txXfrm>
    </dsp:sp>
    <dsp:sp modelId="{73329BA2-B253-4734-802B-6052006E8986}">
      <dsp:nvSpPr>
        <dsp:cNvPr id="0" name=""/>
        <dsp:cNvSpPr/>
      </dsp:nvSpPr>
      <dsp:spPr>
        <a:xfrm>
          <a:off x="44" y="723244"/>
          <a:ext cx="4222620" cy="579744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uk-UA" sz="2800" i="1" kern="1200" dirty="0" smtClean="0">
              <a:latin typeface="Times New Roman" pitchFamily="18" charset="0"/>
              <a:cs typeface="Times New Roman" pitchFamily="18" charset="0"/>
            </a:rPr>
            <a:t>Додаткові ознаки:</a:t>
          </a:r>
          <a:endParaRPr lang="uk-UA"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uk-UA" sz="2800" kern="1200" dirty="0" smtClean="0">
              <a:latin typeface="Times New Roman" pitchFamily="18" charset="0"/>
              <a:cs typeface="Times New Roman" pitchFamily="18" charset="0"/>
            </a:rPr>
            <a:t>забарвлення орного шару; </a:t>
          </a:r>
          <a:endParaRPr lang="uk-UA"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uk-UA" sz="2800" kern="1200" smtClean="0">
              <a:latin typeface="Times New Roman" pitchFamily="18" charset="0"/>
              <a:cs typeface="Times New Roman" pitchFamily="18" charset="0"/>
            </a:rPr>
            <a:t>глибина залягання включень і новоутворень;</a:t>
          </a:r>
          <a:endParaRPr lang="uk-UA"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uk-UA" sz="2800" kern="1200" smtClean="0">
              <a:latin typeface="Times New Roman" pitchFamily="18" charset="0"/>
              <a:cs typeface="Times New Roman" pitchFamily="18" charset="0"/>
            </a:rPr>
            <a:t>наявність на поверхні рівчаків від тимчасових потоків, природних і штучних реперів.</a:t>
          </a:r>
          <a:endParaRPr lang="uk-UA"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uk-UA" sz="2800" kern="1200" dirty="0" smtClean="0">
              <a:latin typeface="Times New Roman" pitchFamily="18" charset="0"/>
              <a:cs typeface="Times New Roman" pitchFamily="18" charset="0"/>
            </a:rPr>
            <a:t>Засновники </a:t>
          </a:r>
          <a:r>
            <a:rPr lang="uk-UA" sz="2800" kern="1200" dirty="0" err="1" smtClean="0">
              <a:latin typeface="Times New Roman" pitchFamily="18" charset="0"/>
              <a:cs typeface="Times New Roman" pitchFamily="18" charset="0"/>
            </a:rPr>
            <a:t>С.С.Соболєв</a:t>
          </a:r>
          <a:r>
            <a:rPr lang="uk-UA" sz="2800" kern="1200" dirty="0" smtClean="0">
              <a:latin typeface="Times New Roman" pitchFamily="18" charset="0"/>
              <a:cs typeface="Times New Roman" pitchFamily="18" charset="0"/>
            </a:rPr>
            <a:t> </a:t>
          </a:r>
          <a:r>
            <a:rPr lang="uk-UA" sz="2800" kern="1200" dirty="0" smtClean="0">
              <a:latin typeface="Times New Roman" pitchFamily="18" charset="0"/>
              <a:cs typeface="Times New Roman" pitchFamily="18" charset="0"/>
            </a:rPr>
            <a:t>і </a:t>
          </a:r>
          <a:r>
            <a:rPr lang="uk-UA" sz="2800" kern="1200" dirty="0" err="1" smtClean="0">
              <a:latin typeface="Times New Roman" pitchFamily="18" charset="0"/>
              <a:cs typeface="Times New Roman" pitchFamily="18" charset="0"/>
            </a:rPr>
            <a:t>Г.П.Сурмач</a:t>
          </a:r>
          <a:r>
            <a:rPr lang="uk-UA" sz="2800" kern="1200" dirty="0" smtClean="0">
              <a:latin typeface="Times New Roman" pitchFamily="18" charset="0"/>
              <a:cs typeface="Times New Roman" pitchFamily="18" charset="0"/>
            </a:rPr>
            <a:t> </a:t>
          </a:r>
          <a:endParaRPr lang="uk-UA" sz="2800" kern="1200" dirty="0">
            <a:latin typeface="Times New Roman" pitchFamily="18" charset="0"/>
            <a:cs typeface="Times New Roman" pitchFamily="18" charset="0"/>
          </a:endParaRPr>
        </a:p>
      </dsp:txBody>
      <dsp:txXfrm>
        <a:off x="44" y="723244"/>
        <a:ext cx="4222620" cy="5797440"/>
      </dsp:txXfrm>
    </dsp:sp>
    <dsp:sp modelId="{320ACD73-2B90-4167-89BA-6E9B624269FA}">
      <dsp:nvSpPr>
        <dsp:cNvPr id="0" name=""/>
        <dsp:cNvSpPr/>
      </dsp:nvSpPr>
      <dsp:spPr>
        <a:xfrm>
          <a:off x="4813831" y="32043"/>
          <a:ext cx="4222620" cy="6912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uk-UA" sz="3200" kern="1200" dirty="0" smtClean="0">
              <a:latin typeface="Times New Roman" pitchFamily="18" charset="0"/>
              <a:cs typeface="Times New Roman" pitchFamily="18" charset="0"/>
            </a:rPr>
            <a:t>Друга класифікація</a:t>
          </a:r>
          <a:endParaRPr lang="uk-UA" sz="3200" kern="1200" dirty="0">
            <a:latin typeface="Times New Roman" pitchFamily="18" charset="0"/>
            <a:cs typeface="Times New Roman" pitchFamily="18" charset="0"/>
          </a:endParaRPr>
        </a:p>
      </dsp:txBody>
      <dsp:txXfrm>
        <a:off x="4813831" y="32043"/>
        <a:ext cx="4222620" cy="691200"/>
      </dsp:txXfrm>
    </dsp:sp>
    <dsp:sp modelId="{EC82A540-9148-4CC9-BBB3-C902218F2B6D}">
      <dsp:nvSpPr>
        <dsp:cNvPr id="0" name=""/>
        <dsp:cNvSpPr/>
      </dsp:nvSpPr>
      <dsp:spPr>
        <a:xfrm>
          <a:off x="4813831" y="723244"/>
          <a:ext cx="4222620" cy="579744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uk-UA" sz="2800" kern="1200" dirty="0" smtClean="0">
              <a:latin typeface="Times New Roman" pitchFamily="18" charset="0"/>
              <a:cs typeface="Times New Roman" pitchFamily="18" charset="0"/>
            </a:rPr>
            <a:t>Найбільший вклад у її формування зробив </a:t>
          </a:r>
          <a:r>
            <a:rPr lang="uk-UA" sz="2800" kern="1200" dirty="0" err="1" smtClean="0">
              <a:latin typeface="Times New Roman" pitchFamily="18" charset="0"/>
              <a:cs typeface="Times New Roman" pitchFamily="18" charset="0"/>
            </a:rPr>
            <a:t>М.М.Заславський</a:t>
          </a:r>
          <a:endParaRPr lang="uk-UA" sz="2800" kern="1200" dirty="0">
            <a:latin typeface="Times New Roman" pitchFamily="18" charset="0"/>
            <a:cs typeface="Times New Roman" pitchFamily="18" charset="0"/>
          </a:endParaRPr>
        </a:p>
      </dsp:txBody>
      <dsp:txXfrm>
        <a:off x="4813831" y="723244"/>
        <a:ext cx="4222620" cy="5797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49FBA-1769-431C-BC39-02890011242F}">
      <dsp:nvSpPr>
        <dsp:cNvPr id="0" name=""/>
        <dsp:cNvSpPr/>
      </dsp:nvSpPr>
      <dsp:spPr>
        <a:xfrm>
          <a:off x="0" y="645119"/>
          <a:ext cx="91440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CAFD3-FEFD-4BC4-86C9-088F9E9941C4}">
      <dsp:nvSpPr>
        <dsp:cNvPr id="0" name=""/>
        <dsp:cNvSpPr/>
      </dsp:nvSpPr>
      <dsp:spPr>
        <a:xfrm>
          <a:off x="383083" y="84239"/>
          <a:ext cx="8756180"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955800">
            <a:lnSpc>
              <a:spcPct val="90000"/>
            </a:lnSpc>
            <a:spcBef>
              <a:spcPct val="0"/>
            </a:spcBef>
            <a:spcAft>
              <a:spcPct val="35000"/>
            </a:spcAft>
          </a:pPr>
          <a:r>
            <a:rPr lang="uk-UA" sz="4400" b="1" i="1" kern="1200" dirty="0" smtClean="0">
              <a:solidFill>
                <a:schemeClr val="accent4">
                  <a:lumMod val="50000"/>
                </a:schemeClr>
              </a:solidFill>
              <a:latin typeface="Times New Roman" pitchFamily="18" charset="0"/>
              <a:cs typeface="Times New Roman" pitchFamily="18" charset="0"/>
            </a:rPr>
            <a:t>Намиті ґрунти класифікують за потужністю наносів:</a:t>
          </a:r>
          <a:endParaRPr lang="uk-UA" sz="4400" b="1" i="1" kern="1200" dirty="0">
            <a:solidFill>
              <a:schemeClr val="accent4">
                <a:lumMod val="50000"/>
              </a:schemeClr>
            </a:solidFill>
            <a:latin typeface="Times New Roman" pitchFamily="18" charset="0"/>
            <a:cs typeface="Times New Roman" pitchFamily="18" charset="0"/>
          </a:endParaRPr>
        </a:p>
      </dsp:txBody>
      <dsp:txXfrm>
        <a:off x="437843" y="138999"/>
        <a:ext cx="8646660" cy="1012240"/>
      </dsp:txXfrm>
    </dsp:sp>
    <dsp:sp modelId="{444D7434-4B9C-4DAB-855A-9A1A24B0AD00}">
      <dsp:nvSpPr>
        <dsp:cNvPr id="0" name=""/>
        <dsp:cNvSpPr/>
      </dsp:nvSpPr>
      <dsp:spPr>
        <a:xfrm>
          <a:off x="0" y="2368800"/>
          <a:ext cx="91440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5FD53-FAD0-4BC3-A73E-AA6FC97EF9EB}">
      <dsp:nvSpPr>
        <dsp:cNvPr id="0" name=""/>
        <dsp:cNvSpPr/>
      </dsp:nvSpPr>
      <dsp:spPr>
        <a:xfrm>
          <a:off x="457200" y="1807920"/>
          <a:ext cx="6400800"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689100">
            <a:lnSpc>
              <a:spcPct val="90000"/>
            </a:lnSpc>
            <a:spcBef>
              <a:spcPct val="0"/>
            </a:spcBef>
            <a:spcAft>
              <a:spcPct val="35000"/>
            </a:spcAft>
          </a:pPr>
          <a:r>
            <a:rPr lang="uk-UA" sz="3800" kern="1200" dirty="0" err="1" smtClean="0">
              <a:latin typeface="Times New Roman" pitchFamily="18" charset="0"/>
              <a:cs typeface="Times New Roman" pitchFamily="18" charset="0"/>
            </a:rPr>
            <a:t>Слабонамиті</a:t>
          </a:r>
          <a:r>
            <a:rPr lang="uk-UA" sz="3800" kern="1200" dirty="0" smtClean="0">
              <a:latin typeface="Times New Roman" pitchFamily="18" charset="0"/>
              <a:cs typeface="Times New Roman" pitchFamily="18" charset="0"/>
            </a:rPr>
            <a:t> – до 20 см.</a:t>
          </a:r>
          <a:endParaRPr lang="uk-UA" sz="3800" kern="1200" dirty="0">
            <a:latin typeface="Times New Roman" pitchFamily="18" charset="0"/>
            <a:cs typeface="Times New Roman" pitchFamily="18" charset="0"/>
          </a:endParaRPr>
        </a:p>
      </dsp:txBody>
      <dsp:txXfrm>
        <a:off x="511960" y="1862680"/>
        <a:ext cx="6291280" cy="1012240"/>
      </dsp:txXfrm>
    </dsp:sp>
    <dsp:sp modelId="{5FE62C8A-F017-455F-B9CC-5A8BCA44676E}">
      <dsp:nvSpPr>
        <dsp:cNvPr id="0" name=""/>
        <dsp:cNvSpPr/>
      </dsp:nvSpPr>
      <dsp:spPr>
        <a:xfrm>
          <a:off x="0" y="4092480"/>
          <a:ext cx="91440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BFEA0-B938-4D8C-AA3E-170093334CA3}">
      <dsp:nvSpPr>
        <dsp:cNvPr id="0" name=""/>
        <dsp:cNvSpPr/>
      </dsp:nvSpPr>
      <dsp:spPr>
        <a:xfrm>
          <a:off x="457200" y="3531600"/>
          <a:ext cx="6400800"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689100">
            <a:lnSpc>
              <a:spcPct val="90000"/>
            </a:lnSpc>
            <a:spcBef>
              <a:spcPct val="0"/>
            </a:spcBef>
            <a:spcAft>
              <a:spcPct val="35000"/>
            </a:spcAft>
          </a:pPr>
          <a:r>
            <a:rPr lang="uk-UA" sz="3800" kern="1200" dirty="0" err="1" smtClean="0">
              <a:latin typeface="Times New Roman" pitchFamily="18" charset="0"/>
              <a:cs typeface="Times New Roman" pitchFamily="18" charset="0"/>
            </a:rPr>
            <a:t>Сереньонамиті</a:t>
          </a:r>
          <a:r>
            <a:rPr lang="uk-UA" sz="3800" kern="1200" dirty="0" smtClean="0">
              <a:latin typeface="Times New Roman" pitchFamily="18" charset="0"/>
              <a:cs typeface="Times New Roman" pitchFamily="18" charset="0"/>
            </a:rPr>
            <a:t> – 20 – 40 см.</a:t>
          </a:r>
          <a:endParaRPr lang="uk-UA" sz="3800" kern="1200" dirty="0">
            <a:latin typeface="Times New Roman" pitchFamily="18" charset="0"/>
            <a:cs typeface="Times New Roman" pitchFamily="18" charset="0"/>
          </a:endParaRPr>
        </a:p>
      </dsp:txBody>
      <dsp:txXfrm>
        <a:off x="511960" y="3586360"/>
        <a:ext cx="6291280" cy="1012240"/>
      </dsp:txXfrm>
    </dsp:sp>
    <dsp:sp modelId="{50BAD554-465A-4152-A362-7862A47353AF}">
      <dsp:nvSpPr>
        <dsp:cNvPr id="0" name=""/>
        <dsp:cNvSpPr/>
      </dsp:nvSpPr>
      <dsp:spPr>
        <a:xfrm>
          <a:off x="0" y="5816160"/>
          <a:ext cx="91440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55485-7DF2-42DF-8590-DD2CA1F0CECC}">
      <dsp:nvSpPr>
        <dsp:cNvPr id="0" name=""/>
        <dsp:cNvSpPr/>
      </dsp:nvSpPr>
      <dsp:spPr>
        <a:xfrm>
          <a:off x="457200" y="5255280"/>
          <a:ext cx="6400800"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689100">
            <a:lnSpc>
              <a:spcPct val="90000"/>
            </a:lnSpc>
            <a:spcBef>
              <a:spcPct val="0"/>
            </a:spcBef>
            <a:spcAft>
              <a:spcPct val="35000"/>
            </a:spcAft>
          </a:pPr>
          <a:r>
            <a:rPr lang="uk-UA" sz="3800" kern="1200" dirty="0" err="1" smtClean="0">
              <a:latin typeface="Times New Roman" pitchFamily="18" charset="0"/>
              <a:cs typeface="Times New Roman" pitchFamily="18" charset="0"/>
            </a:rPr>
            <a:t>Сильнонамиті</a:t>
          </a:r>
          <a:r>
            <a:rPr lang="uk-UA" sz="3800" kern="1200" dirty="0" smtClean="0">
              <a:latin typeface="Times New Roman" pitchFamily="18" charset="0"/>
              <a:cs typeface="Times New Roman" pitchFamily="18" charset="0"/>
            </a:rPr>
            <a:t> – 40 см.</a:t>
          </a:r>
          <a:endParaRPr lang="uk-UA" sz="3800" kern="1200" dirty="0">
            <a:latin typeface="Times New Roman" pitchFamily="18" charset="0"/>
            <a:cs typeface="Times New Roman" pitchFamily="18" charset="0"/>
          </a:endParaRPr>
        </a:p>
      </dsp:txBody>
      <dsp:txXfrm>
        <a:off x="511960" y="5310040"/>
        <a:ext cx="6291280"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EBAE3D72-F2CA-48D2-A928-B332DFF136B7}" type="datetimeFigureOut">
              <a:rPr lang="uk-UA" smtClean="0"/>
              <a:t>03.03.2018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71235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BAE3D72-F2CA-48D2-A928-B332DFF136B7}" type="datetimeFigureOut">
              <a:rPr lang="uk-UA" smtClean="0"/>
              <a:t>03.03.2018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157172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BAE3D72-F2CA-48D2-A928-B332DFF136B7}" type="datetimeFigureOut">
              <a:rPr lang="uk-UA" smtClean="0"/>
              <a:t>03.03.2018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42984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BAE3D72-F2CA-48D2-A928-B332DFF136B7}" type="datetimeFigureOut">
              <a:rPr lang="uk-UA" smtClean="0"/>
              <a:t>03.03.2018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172718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AE3D72-F2CA-48D2-A928-B332DFF136B7}" type="datetimeFigureOut">
              <a:rPr lang="uk-UA" smtClean="0"/>
              <a:t>03.03.2018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342506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EBAE3D72-F2CA-48D2-A928-B332DFF136B7}" type="datetimeFigureOut">
              <a:rPr lang="uk-UA" smtClean="0"/>
              <a:t>03.03.2018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281142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EBAE3D72-F2CA-48D2-A928-B332DFF136B7}" type="datetimeFigureOut">
              <a:rPr lang="uk-UA" smtClean="0"/>
              <a:t>03.03.2018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217843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EBAE3D72-F2CA-48D2-A928-B332DFF136B7}" type="datetimeFigureOut">
              <a:rPr lang="uk-UA" smtClean="0"/>
              <a:t>03.03.2018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200026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AE3D72-F2CA-48D2-A928-B332DFF136B7}" type="datetimeFigureOut">
              <a:rPr lang="uk-UA" smtClean="0"/>
              <a:t>03.03.2018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233403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AE3D72-F2CA-48D2-A928-B332DFF136B7}" type="datetimeFigureOut">
              <a:rPr lang="uk-UA" smtClean="0"/>
              <a:t>03.03.2018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181016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AE3D72-F2CA-48D2-A928-B332DFF136B7}" type="datetimeFigureOut">
              <a:rPr lang="uk-UA" smtClean="0"/>
              <a:t>03.03.2018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9C7889A-A06C-4D5E-9EC1-67EA02DD7AC1}" type="slidenum">
              <a:rPr lang="uk-UA" smtClean="0"/>
              <a:t>‹#›</a:t>
            </a:fld>
            <a:endParaRPr lang="uk-UA"/>
          </a:p>
        </p:txBody>
      </p:sp>
    </p:spTree>
    <p:extLst>
      <p:ext uri="{BB962C8B-B14F-4D97-AF65-F5344CB8AC3E}">
        <p14:creationId xmlns:p14="http://schemas.microsoft.com/office/powerpoint/2010/main" val="2208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E3D72-F2CA-48D2-A928-B332DFF136B7}" type="datetimeFigureOut">
              <a:rPr lang="uk-UA" smtClean="0"/>
              <a:t>03.03.2018</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7889A-A06C-4D5E-9EC1-67EA02DD7AC1}" type="slidenum">
              <a:rPr lang="uk-UA" smtClean="0"/>
              <a:t>‹#›</a:t>
            </a:fld>
            <a:endParaRPr lang="uk-UA"/>
          </a:p>
        </p:txBody>
      </p:sp>
    </p:spTree>
    <p:extLst>
      <p:ext uri="{BB962C8B-B14F-4D97-AF65-F5344CB8AC3E}">
        <p14:creationId xmlns:p14="http://schemas.microsoft.com/office/powerpoint/2010/main" val="2255782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76672"/>
            <a:ext cx="7992888" cy="5184576"/>
          </a:xfrm>
          <a:gradFill>
            <a:gsLst>
              <a:gs pos="0">
                <a:srgbClr val="FFFFFF">
                  <a:alpha val="51000"/>
                </a:srgbClr>
              </a:gs>
              <a:gs pos="12000">
                <a:srgbClr val="E6E6E6">
                  <a:alpha val="51000"/>
                </a:srgbClr>
              </a:gs>
              <a:gs pos="27000">
                <a:srgbClr val="7D8496">
                  <a:alpha val="51000"/>
                </a:srgbClr>
              </a:gs>
              <a:gs pos="47000">
                <a:srgbClr val="E6E6E6">
                  <a:alpha val="51000"/>
                </a:srgbClr>
              </a:gs>
              <a:gs pos="85001">
                <a:srgbClr val="7D8496">
                  <a:alpha val="51000"/>
                </a:srgbClr>
              </a:gs>
              <a:gs pos="100000">
                <a:srgbClr val="E6E6E6">
                  <a:alpha val="50000"/>
                </a:srgbClr>
              </a:gs>
            </a:gsLst>
            <a:lin ang="5400000" scaled="0"/>
          </a:gradFill>
        </p:spPr>
        <p:txBody>
          <a:bodyPr>
            <a:normAutofit/>
          </a:bodyPr>
          <a:lstStyle/>
          <a:p>
            <a:r>
              <a:rPr lang="ru-RU" b="1" i="1" dirty="0" err="1" smtClean="0">
                <a:solidFill>
                  <a:srgbClr val="001132"/>
                </a:solidFill>
                <a:latin typeface="Times New Roman" pitchFamily="18" charset="0"/>
                <a:cs typeface="Times New Roman" pitchFamily="18" charset="0"/>
              </a:rPr>
              <a:t>Головні</a:t>
            </a:r>
            <a:r>
              <a:rPr lang="ru-RU" b="1" i="1" dirty="0" smtClean="0">
                <a:solidFill>
                  <a:srgbClr val="001132"/>
                </a:solidFill>
                <a:latin typeface="Times New Roman" pitchFamily="18" charset="0"/>
                <a:cs typeface="Times New Roman" pitchFamily="18" charset="0"/>
              </a:rPr>
              <a:t> </a:t>
            </a:r>
            <a:r>
              <a:rPr lang="ru-RU" b="1" i="1" dirty="0" err="1" smtClean="0">
                <a:solidFill>
                  <a:srgbClr val="001132"/>
                </a:solidFill>
                <a:latin typeface="Times New Roman" pitchFamily="18" charset="0"/>
                <a:cs typeface="Times New Roman" pitchFamily="18" charset="0"/>
              </a:rPr>
              <a:t>аспекти</a:t>
            </a:r>
            <a:r>
              <a:rPr lang="ru-RU" b="1" i="1" dirty="0" smtClean="0">
                <a:solidFill>
                  <a:srgbClr val="001132"/>
                </a:solidFill>
                <a:latin typeface="Times New Roman" pitchFamily="18" charset="0"/>
                <a:cs typeface="Times New Roman" pitchFamily="18" charset="0"/>
              </a:rPr>
              <a:t> </a:t>
            </a:r>
            <a:r>
              <a:rPr lang="ru-RU" b="1" i="1" dirty="0" err="1" smtClean="0">
                <a:solidFill>
                  <a:srgbClr val="001132"/>
                </a:solidFill>
                <a:latin typeface="Times New Roman" pitchFamily="18" charset="0"/>
                <a:cs typeface="Times New Roman" pitchFamily="18" charset="0"/>
              </a:rPr>
              <a:t>передпроектного</a:t>
            </a:r>
            <a:r>
              <a:rPr lang="ru-RU" b="1" i="1" dirty="0" smtClean="0">
                <a:solidFill>
                  <a:srgbClr val="001132"/>
                </a:solidFill>
                <a:latin typeface="Times New Roman" pitchFamily="18" charset="0"/>
                <a:cs typeface="Times New Roman" pitchFamily="18" charset="0"/>
              </a:rPr>
              <a:t> </a:t>
            </a:r>
            <a:r>
              <a:rPr lang="ru-RU" b="1" i="1" dirty="0" err="1" smtClean="0">
                <a:solidFill>
                  <a:srgbClr val="001132"/>
                </a:solidFill>
                <a:latin typeface="Times New Roman" pitchFamily="18" charset="0"/>
                <a:cs typeface="Times New Roman" pitchFamily="18" charset="0"/>
              </a:rPr>
              <a:t>обстеження</a:t>
            </a:r>
            <a:r>
              <a:rPr lang="ru-RU" b="1" i="1" dirty="0" smtClean="0">
                <a:solidFill>
                  <a:srgbClr val="001132"/>
                </a:solidFill>
                <a:latin typeface="Times New Roman" pitchFamily="18" charset="0"/>
                <a:cs typeface="Times New Roman" pitchFamily="18" charset="0"/>
              </a:rPr>
              <a:t> </a:t>
            </a:r>
            <a:r>
              <a:rPr lang="ru-RU" b="1" i="1" dirty="0" err="1" smtClean="0">
                <a:solidFill>
                  <a:srgbClr val="001132"/>
                </a:solidFill>
                <a:latin typeface="Times New Roman" pitchFamily="18" charset="0"/>
                <a:cs typeface="Times New Roman" pitchFamily="18" charset="0"/>
              </a:rPr>
              <a:t>території</a:t>
            </a:r>
            <a:r>
              <a:rPr lang="ru-RU" b="1" i="1" dirty="0" smtClean="0">
                <a:solidFill>
                  <a:srgbClr val="001132"/>
                </a:solidFill>
                <a:latin typeface="Times New Roman" pitchFamily="18" charset="0"/>
                <a:cs typeface="Times New Roman" pitchFamily="18" charset="0"/>
              </a:rPr>
              <a:t>, </a:t>
            </a:r>
            <a:r>
              <a:rPr lang="ru-RU" b="1" i="1" dirty="0" err="1" smtClean="0">
                <a:solidFill>
                  <a:srgbClr val="001132"/>
                </a:solidFill>
                <a:latin typeface="Times New Roman" pitchFamily="18" charset="0"/>
                <a:cs typeface="Times New Roman" pitchFamily="18" charset="0"/>
              </a:rPr>
              <a:t>що</a:t>
            </a:r>
            <a:r>
              <a:rPr lang="ru-RU" b="1" i="1" dirty="0" smtClean="0">
                <a:solidFill>
                  <a:srgbClr val="001132"/>
                </a:solidFill>
                <a:latin typeface="Times New Roman" pitchFamily="18" charset="0"/>
                <a:cs typeface="Times New Roman" pitchFamily="18" charset="0"/>
              </a:rPr>
              <a:t> </a:t>
            </a:r>
            <a:r>
              <a:rPr lang="ru-RU" b="1" i="1" dirty="0" err="1" smtClean="0">
                <a:solidFill>
                  <a:srgbClr val="001132"/>
                </a:solidFill>
                <a:latin typeface="Times New Roman" pitchFamily="18" charset="0"/>
                <a:cs typeface="Times New Roman" pitchFamily="18" charset="0"/>
              </a:rPr>
              <a:t>агроландшафтно</a:t>
            </a:r>
            <a:r>
              <a:rPr lang="ru-RU" b="1" i="1" dirty="0" smtClean="0">
                <a:solidFill>
                  <a:srgbClr val="001132"/>
                </a:solidFill>
                <a:latin typeface="Times New Roman" pitchFamily="18" charset="0"/>
                <a:cs typeface="Times New Roman" pitchFamily="18" charset="0"/>
              </a:rPr>
              <a:t> </a:t>
            </a:r>
            <a:r>
              <a:rPr lang="ru-RU" b="1" i="1" dirty="0" err="1" smtClean="0">
                <a:solidFill>
                  <a:srgbClr val="001132"/>
                </a:solidFill>
                <a:latin typeface="Times New Roman" pitchFamily="18" charset="0"/>
                <a:cs typeface="Times New Roman" pitchFamily="18" charset="0"/>
              </a:rPr>
              <a:t>упорядковується</a:t>
            </a:r>
            <a:endParaRPr lang="uk-UA" b="1" i="1" dirty="0">
              <a:solidFill>
                <a:srgbClr val="001132"/>
              </a:solidFill>
              <a:latin typeface="Times New Roman" pitchFamily="18" charset="0"/>
              <a:cs typeface="Times New Roman" pitchFamily="18" charset="0"/>
            </a:endParaRPr>
          </a:p>
        </p:txBody>
      </p:sp>
    </p:spTree>
    <p:extLst>
      <p:ext uri="{BB962C8B-B14F-4D97-AF65-F5344CB8AC3E}">
        <p14:creationId xmlns:p14="http://schemas.microsoft.com/office/powerpoint/2010/main" val="114499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3600" b="1" i="1" dirty="0">
                <a:solidFill>
                  <a:schemeClr val="accent5">
                    <a:lumMod val="50000"/>
                  </a:schemeClr>
                </a:solidFill>
                <a:latin typeface="Times New Roman" pitchFamily="18" charset="0"/>
                <a:cs typeface="Times New Roman" pitchFamily="18" charset="0"/>
              </a:rPr>
              <a:t>Види і методи аналізів у зразках </a:t>
            </a:r>
            <a:r>
              <a:rPr lang="uk-UA" sz="3600" b="1" i="1" dirty="0" err="1">
                <a:solidFill>
                  <a:schemeClr val="accent5">
                    <a:lumMod val="50000"/>
                  </a:schemeClr>
                </a:solidFill>
                <a:latin typeface="Times New Roman" pitchFamily="18" charset="0"/>
                <a:cs typeface="Times New Roman" pitchFamily="18" charset="0"/>
              </a:rPr>
              <a:t>грунту</a:t>
            </a:r>
            <a:r>
              <a:rPr lang="uk-UA" sz="3600" b="1" i="1" dirty="0">
                <a:solidFill>
                  <a:schemeClr val="accent5">
                    <a:lumMod val="50000"/>
                  </a:schemeClr>
                </a:solidFill>
                <a:latin typeface="Times New Roman" pitchFamily="18" charset="0"/>
                <a:cs typeface="Times New Roman" pitchFamily="18" charset="0"/>
              </a:rPr>
              <a:t>, що </a:t>
            </a:r>
            <a:r>
              <a:rPr lang="uk-UA" sz="3600" b="1" i="1" dirty="0" smtClean="0">
                <a:solidFill>
                  <a:schemeClr val="accent5">
                    <a:lumMod val="50000"/>
                  </a:schemeClr>
                </a:solidFill>
                <a:latin typeface="Times New Roman" pitchFamily="18" charset="0"/>
                <a:cs typeface="Times New Roman" pitchFamily="18" charset="0"/>
              </a:rPr>
              <a:t>відбираються:</a:t>
            </a:r>
            <a:r>
              <a:rPr lang="uk-UA" sz="3600" b="1" i="1" dirty="0" smtClean="0">
                <a:solidFill>
                  <a:schemeClr val="tx2">
                    <a:lumMod val="75000"/>
                  </a:schemeClr>
                </a:solidFill>
                <a:latin typeface="Times New Roman" pitchFamily="18" charset="0"/>
                <a:cs typeface="Times New Roman" pitchFamily="18" charset="0"/>
              </a:rPr>
              <a:t/>
            </a:r>
            <a:br>
              <a:rPr lang="uk-UA" sz="3600" b="1" i="1" dirty="0" smtClean="0">
                <a:solidFill>
                  <a:schemeClr val="tx2">
                    <a:lumMod val="75000"/>
                  </a:schemeClr>
                </a:solidFill>
                <a:latin typeface="Times New Roman" pitchFamily="18" charset="0"/>
                <a:cs typeface="Times New Roman" pitchFamily="18" charset="0"/>
              </a:rPr>
            </a:br>
            <a:r>
              <a:rPr lang="uk-UA" sz="3600" dirty="0">
                <a:latin typeface="Times New Roman" pitchFamily="18" charset="0"/>
                <a:cs typeface="Times New Roman" pitchFamily="18" charset="0"/>
              </a:rPr>
              <a:t/>
            </a:r>
            <a:br>
              <a:rPr lang="uk-UA" sz="3600" dirty="0">
                <a:latin typeface="Times New Roman" pitchFamily="18" charset="0"/>
                <a:cs typeface="Times New Roman" pitchFamily="18" charset="0"/>
              </a:rPr>
            </a:br>
            <a:r>
              <a:rPr lang="uk-UA" sz="3600" b="1" i="1" dirty="0" smtClean="0">
                <a:latin typeface="Times New Roman" pitchFamily="18" charset="0"/>
                <a:cs typeface="Times New Roman" pitchFamily="18" charset="0"/>
              </a:rPr>
              <a:t>1. Визначення  величини </a:t>
            </a:r>
            <a:r>
              <a:rPr lang="uk-UA" sz="3600" b="1" i="1" dirty="0">
                <a:latin typeface="Times New Roman" pitchFamily="18" charset="0"/>
                <a:cs typeface="Times New Roman" pitchFamily="18" charset="0"/>
              </a:rPr>
              <a:t>грудкуватості поверхневого </a:t>
            </a:r>
            <a:r>
              <a:rPr lang="uk-UA" sz="3600" b="1" i="1" dirty="0" smtClean="0">
                <a:latin typeface="Times New Roman" pitchFamily="18" charset="0"/>
                <a:cs typeface="Times New Roman" pitchFamily="18" charset="0"/>
              </a:rPr>
              <a:t>шару</a:t>
            </a:r>
            <a:br>
              <a:rPr lang="uk-UA" sz="3600" b="1" i="1" dirty="0" smtClean="0">
                <a:latin typeface="Times New Roman" pitchFamily="18" charset="0"/>
                <a:cs typeface="Times New Roman" pitchFamily="18" charset="0"/>
              </a:rPr>
            </a:br>
            <a:r>
              <a:rPr lang="uk-UA" sz="3600" b="1" i="1" dirty="0" smtClean="0">
                <a:latin typeface="Times New Roman" pitchFamily="18" charset="0"/>
                <a:cs typeface="Times New Roman" pitchFamily="18" charset="0"/>
              </a:rPr>
              <a:t/>
            </a:r>
            <a:br>
              <a:rPr lang="uk-UA" sz="3600" b="1" i="1" dirty="0" smtClean="0">
                <a:latin typeface="Times New Roman" pitchFamily="18" charset="0"/>
                <a:cs typeface="Times New Roman" pitchFamily="18" charset="0"/>
              </a:rPr>
            </a:br>
            <a:r>
              <a:rPr lang="uk-UA" sz="3200" dirty="0" smtClean="0">
                <a:latin typeface="Times New Roman" pitchFamily="18" charset="0"/>
                <a:cs typeface="Times New Roman" pitchFamily="18" charset="0"/>
              </a:rPr>
              <a:t>Сухий </a:t>
            </a:r>
            <a:r>
              <a:rPr lang="uk-UA" sz="3200" dirty="0">
                <a:latin typeface="Times New Roman" pitchFamily="18" charset="0"/>
                <a:cs typeface="Times New Roman" pitchFamily="18" charset="0"/>
              </a:rPr>
              <a:t>зразок </a:t>
            </a:r>
            <a:r>
              <a:rPr lang="uk-UA" sz="3200" dirty="0" smtClean="0">
                <a:latin typeface="Times New Roman" pitchFamily="18" charset="0"/>
                <a:cs typeface="Times New Roman" pitchFamily="18" charset="0"/>
              </a:rPr>
              <a:t>розминається </a:t>
            </a:r>
            <a:r>
              <a:rPr lang="uk-UA" sz="3200" dirty="0">
                <a:latin typeface="Times New Roman" pitchFamily="18" charset="0"/>
                <a:cs typeface="Times New Roman" pitchFamily="18" charset="0"/>
              </a:rPr>
              <a:t>руками для подрібнення </a:t>
            </a:r>
            <a:r>
              <a:rPr lang="uk-UA" sz="3200" dirty="0" smtClean="0">
                <a:latin typeface="Times New Roman" pitchFamily="18" charset="0"/>
                <a:cs typeface="Times New Roman" pitchFamily="18" charset="0"/>
              </a:rPr>
              <a:t>грудочок </a:t>
            </a:r>
            <a:r>
              <a:rPr lang="uk-UA" sz="3200" dirty="0">
                <a:latin typeface="Times New Roman" pitchFamily="18" charset="0"/>
                <a:cs typeface="Times New Roman" pitchFamily="18" charset="0"/>
              </a:rPr>
              <a:t>і засипається на сито з діаметром отворів 1 </a:t>
            </a:r>
            <a:r>
              <a:rPr lang="uk-UA" sz="3200" dirty="0" smtClean="0">
                <a:latin typeface="Times New Roman" pitchFamily="18" charset="0"/>
                <a:cs typeface="Times New Roman" pitchFamily="18" charset="0"/>
              </a:rPr>
              <a:t>мм. Весь </a:t>
            </a:r>
            <a:r>
              <a:rPr lang="uk-UA" sz="3200" dirty="0" err="1">
                <a:latin typeface="Times New Roman" pitchFamily="18" charset="0"/>
                <a:cs typeface="Times New Roman" pitchFamily="18" charset="0"/>
              </a:rPr>
              <a:t>дрібнозем</a:t>
            </a:r>
            <a:r>
              <a:rPr lang="uk-UA" sz="3200" dirty="0">
                <a:latin typeface="Times New Roman" pitchFamily="18" charset="0"/>
                <a:cs typeface="Times New Roman" pitchFamily="18" charset="0"/>
              </a:rPr>
              <a:t>, що опинився у піддоні і залишився на ситі зважується на технічних вагах і визначається </a:t>
            </a:r>
            <a:r>
              <a:rPr lang="uk-UA" sz="3200" dirty="0" smtClean="0">
                <a:latin typeface="Times New Roman" pitchFamily="18" charset="0"/>
                <a:cs typeface="Times New Roman" pitchFamily="18" charset="0"/>
              </a:rPr>
              <a:t>грудкуватість</a:t>
            </a:r>
            <a:r>
              <a:rPr lang="uk-UA" sz="3200" dirty="0">
                <a:latin typeface="Times New Roman" pitchFamily="18" charset="0"/>
                <a:cs typeface="Times New Roman" pitchFamily="18" charset="0"/>
              </a:rPr>
              <a:t>.</a:t>
            </a:r>
            <a:br>
              <a:rPr lang="uk-UA" sz="3200" dirty="0">
                <a:latin typeface="Times New Roman" pitchFamily="18" charset="0"/>
                <a:cs typeface="Times New Roman" pitchFamily="18" charset="0"/>
              </a:rPr>
            </a:b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2344016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192869604"/>
              </p:ext>
            </p:extLst>
          </p:nvPr>
        </p:nvGraphicFramePr>
        <p:xfrm>
          <a:off x="0" y="620688"/>
          <a:ext cx="896448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68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6858000"/>
          </a:xfrm>
        </p:spPr>
        <p:txBody>
          <a:bodyPr>
            <a:noAutofit/>
          </a:bodyPr>
          <a:lstStyle/>
          <a:p>
            <a:r>
              <a:rPr lang="uk-UA" sz="2800" b="1" i="1" dirty="0">
                <a:latin typeface="Times New Roman" pitchFamily="18" charset="0"/>
                <a:cs typeface="Times New Roman" pitchFamily="18" charset="0"/>
              </a:rPr>
              <a:t>К</a:t>
            </a:r>
            <a:r>
              <a:rPr lang="uk-UA" sz="2800" b="1" i="1" dirty="0" smtClean="0">
                <a:latin typeface="Times New Roman" pitchFamily="18" charset="0"/>
                <a:cs typeface="Times New Roman" pitchFamily="18" charset="0"/>
              </a:rPr>
              <a:t>оефіцієнт </a:t>
            </a:r>
            <a:r>
              <a:rPr lang="uk-UA" sz="2800" b="1" i="1" dirty="0">
                <a:latin typeface="Times New Roman" pitchFamily="18" charset="0"/>
                <a:cs typeface="Times New Roman" pitchFamily="18" charset="0"/>
              </a:rPr>
              <a:t>руйнування агрегатів (</a:t>
            </a:r>
            <a:r>
              <a:rPr lang="uk-UA" sz="2800" b="1" i="1" dirty="0" err="1">
                <a:latin typeface="Times New Roman" pitchFamily="18" charset="0"/>
                <a:cs typeface="Times New Roman" pitchFamily="18" charset="0"/>
              </a:rPr>
              <a:t>K</a:t>
            </a:r>
            <a:r>
              <a:rPr lang="uk-UA" sz="2800" b="1" i="1" baseline="-25000" dirty="0" err="1">
                <a:latin typeface="Times New Roman" pitchFamily="18" charset="0"/>
                <a:cs typeface="Times New Roman" pitchFamily="18" charset="0"/>
              </a:rPr>
              <a:t>s</a:t>
            </a:r>
            <a:r>
              <a:rPr lang="uk-UA" sz="2800" b="1" i="1" dirty="0">
                <a:latin typeface="Times New Roman" pitchFamily="18" charset="0"/>
                <a:cs typeface="Times New Roman" pitchFamily="18" charset="0"/>
              </a:rPr>
              <a:t>) </a:t>
            </a:r>
            <a:br>
              <a:rPr lang="uk-UA" sz="2800" b="1" i="1" dirty="0">
                <a:latin typeface="Times New Roman" pitchFamily="18" charset="0"/>
                <a:cs typeface="Times New Roman" pitchFamily="18" charset="0"/>
              </a:rPr>
            </a:br>
            <a:r>
              <a:rPr lang="uk-UA" sz="2800" dirty="0">
                <a:latin typeface="Times New Roman" pitchFamily="18" charset="0"/>
                <a:cs typeface="Times New Roman" pitchFamily="18" charset="0"/>
              </a:rPr>
              <a:t>								</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b="1" i="1" dirty="0" smtClean="0">
                <a:latin typeface="Times New Roman" pitchFamily="18" charset="0"/>
                <a:cs typeface="Times New Roman" pitchFamily="18" charset="0"/>
              </a:rPr>
              <a:t>Середньозважений </a:t>
            </a:r>
            <a:r>
              <a:rPr lang="uk-UA" sz="2800" b="1" i="1" dirty="0">
                <a:latin typeface="Times New Roman" pitchFamily="18" charset="0"/>
                <a:cs typeface="Times New Roman" pitchFamily="18" charset="0"/>
              </a:rPr>
              <a:t>діаметр </a:t>
            </a:r>
            <a:r>
              <a:rPr lang="uk-UA" sz="2800" b="1" i="1" dirty="0" smtClean="0">
                <a:latin typeface="Times New Roman" pitchFamily="18" charset="0"/>
                <a:cs typeface="Times New Roman" pitchFamily="18" charset="0"/>
              </a:rPr>
              <a:t>за </a:t>
            </a:r>
            <a:r>
              <a:rPr lang="uk-UA" sz="2800" dirty="0" smtClean="0">
                <a:latin typeface="Times New Roman" pitchFamily="18" charset="0"/>
                <a:cs typeface="Times New Roman" pitchFamily="18" charset="0"/>
              </a:rPr>
              <a:t>методикою </a:t>
            </a:r>
            <a:r>
              <a:rPr lang="uk-UA" sz="2800" dirty="0">
                <a:latin typeface="Times New Roman" pitchFamily="18" charset="0"/>
                <a:cs typeface="Times New Roman" pitchFamily="18" charset="0"/>
              </a:rPr>
              <a:t>(</a:t>
            </a:r>
            <a:r>
              <a:rPr lang="uk-UA" sz="2800" dirty="0" err="1" smtClean="0">
                <a:latin typeface="Times New Roman" pitchFamily="18" charset="0"/>
                <a:cs typeface="Times New Roman" pitchFamily="18" charset="0"/>
              </a:rPr>
              <a:t>Вадюніна</a:t>
            </a:r>
            <a:r>
              <a:rPr lang="uk-UA" sz="2800" dirty="0">
                <a:latin typeface="Times New Roman" pitchFamily="18" charset="0"/>
                <a:cs typeface="Times New Roman" pitchFamily="18" charset="0"/>
              </a:rPr>
              <a:t>, Корчагіна, 1973) </a:t>
            </a:r>
            <a:r>
              <a:rPr lang="uk-UA" sz="2800" dirty="0" smtClean="0">
                <a:latin typeface="Times New Roman" pitchFamily="18" charset="0"/>
                <a:cs typeface="Times New Roman" pitchFamily="18" charset="0"/>
              </a:rPr>
              <a:t>:</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br>
              <a:rPr lang="uk-UA" sz="2800" dirty="0" smtClean="0">
                <a:latin typeface="Times New Roman" pitchFamily="18" charset="0"/>
                <a:cs typeface="Times New Roman" pitchFamily="18" charset="0"/>
              </a:rPr>
            </a:br>
            <a:r>
              <a:rPr lang="uk-UA" sz="2800" dirty="0">
                <a:latin typeface="Times New Roman" pitchFamily="18" charset="0"/>
                <a:cs typeface="Times New Roman" pitchFamily="18" charset="0"/>
              </a:rPr>
              <a:t> </a:t>
            </a:r>
            <a:r>
              <a:rPr lang="uk-UA" sz="2800" dirty="0" smtClean="0">
                <a:latin typeface="Times New Roman" pitchFamily="18" charset="0"/>
                <a:cs typeface="Times New Roman" pitchFamily="18" charset="0"/>
              </a:rPr>
              <a:t>                                                                              </a:t>
            </a:r>
            <a:br>
              <a:rPr lang="uk-UA" sz="2800" dirty="0" smtClean="0">
                <a:latin typeface="Times New Roman" pitchFamily="18" charset="0"/>
                <a:cs typeface="Times New Roman" pitchFamily="18" charset="0"/>
              </a:rPr>
            </a:b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endParaRPr lang="uk-UA" sz="2800" dirty="0">
              <a:latin typeface="Times New Roman" pitchFamily="18" charset="0"/>
              <a:cs typeface="Times New Roman"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053700534"/>
              </p:ext>
            </p:extLst>
          </p:nvPr>
        </p:nvGraphicFramePr>
        <p:xfrm>
          <a:off x="-31895" y="4221088"/>
          <a:ext cx="8989381" cy="1296144"/>
        </p:xfrm>
        <a:graphic>
          <a:graphicData uri="http://schemas.openxmlformats.org/presentationml/2006/ole">
            <mc:AlternateContent xmlns:mc="http://schemas.openxmlformats.org/markup-compatibility/2006">
              <mc:Choice xmlns:v="urn:schemas-microsoft-com:vml" Requires="v">
                <p:oleObj spid="_x0000_s1070" name="Формула" r:id="rId4" imgW="2730240" imgH="393480" progId="Equation.3">
                  <p:embed/>
                </p:oleObj>
              </mc:Choice>
              <mc:Fallback>
                <p:oleObj name="Формула" r:id="rId4" imgW="2730240" imgH="393480" progId="Equation.3">
                  <p:embed/>
                  <p:pic>
                    <p:nvPicPr>
                      <p:cNvPr id="0" name=""/>
                      <p:cNvPicPr/>
                      <p:nvPr/>
                    </p:nvPicPr>
                    <p:blipFill>
                      <a:blip r:embed="rId5"/>
                      <a:stretch>
                        <a:fillRect/>
                      </a:stretch>
                    </p:blipFill>
                    <p:spPr>
                      <a:xfrm>
                        <a:off x="-31895" y="4221088"/>
                        <a:ext cx="8989381" cy="1296144"/>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1060537191"/>
              </p:ext>
            </p:extLst>
          </p:nvPr>
        </p:nvGraphicFramePr>
        <p:xfrm>
          <a:off x="3131840" y="1196752"/>
          <a:ext cx="2792053" cy="1311418"/>
        </p:xfrm>
        <a:graphic>
          <a:graphicData uri="http://schemas.openxmlformats.org/presentationml/2006/ole">
            <mc:AlternateContent xmlns:mc="http://schemas.openxmlformats.org/markup-compatibility/2006">
              <mc:Choice xmlns:v="urn:schemas-microsoft-com:vml" Requires="v">
                <p:oleObj spid="_x0000_s1071" name="Формула" r:id="rId6" imgW="838080" imgH="393480" progId="Equation.3">
                  <p:embed/>
                </p:oleObj>
              </mc:Choice>
              <mc:Fallback>
                <p:oleObj name="Формула" r:id="rId6" imgW="838080" imgH="393480" progId="Equation.3">
                  <p:embed/>
                  <p:pic>
                    <p:nvPicPr>
                      <p:cNvPr id="0" name=""/>
                      <p:cNvPicPr/>
                      <p:nvPr/>
                    </p:nvPicPr>
                    <p:blipFill>
                      <a:blip r:embed="rId7"/>
                      <a:stretch>
                        <a:fillRect/>
                      </a:stretch>
                    </p:blipFill>
                    <p:spPr>
                      <a:xfrm>
                        <a:off x="3131840" y="1196752"/>
                        <a:ext cx="2792053" cy="1311418"/>
                      </a:xfrm>
                      <a:prstGeom prst="rect">
                        <a:avLst/>
                      </a:prstGeom>
                    </p:spPr>
                  </p:pic>
                </p:oleObj>
              </mc:Fallback>
            </mc:AlternateContent>
          </a:graphicData>
        </a:graphic>
      </p:graphicFrame>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41368"/>
          </a:xfrm>
        </p:spPr>
        <p:txBody>
          <a:bodyPr>
            <a:normAutofit/>
          </a:bodyPr>
          <a:lstStyle/>
          <a:p>
            <a:r>
              <a:rPr lang="uk-UA" sz="3200" b="1" i="1" dirty="0" smtClean="0">
                <a:latin typeface="Times New Roman" pitchFamily="18" charset="0"/>
                <a:cs typeface="Times New Roman" pitchFamily="18" charset="0"/>
              </a:rPr>
              <a:t>Коефіцієнт </a:t>
            </a:r>
            <a:r>
              <a:rPr lang="uk-UA" sz="3200" b="1" i="1" dirty="0" err="1" smtClean="0">
                <a:latin typeface="Times New Roman" pitchFamily="18" charset="0"/>
                <a:cs typeface="Times New Roman" pitchFamily="18" charset="0"/>
              </a:rPr>
              <a:t>агрегованості</a:t>
            </a:r>
            <a:r>
              <a:rPr lang="uk-UA" sz="3200" b="1" i="1" dirty="0" smtClean="0">
                <a:latin typeface="Times New Roman" pitchFamily="18" charset="0"/>
                <a:cs typeface="Times New Roman" pitchFamily="18" charset="0"/>
              </a:rPr>
              <a:t> </a:t>
            </a:r>
            <a:r>
              <a:rPr lang="uk-UA" sz="3200" b="1" i="1" dirty="0" err="1" smtClean="0">
                <a:latin typeface="Times New Roman" pitchFamily="18" charset="0"/>
                <a:cs typeface="Times New Roman" pitchFamily="18" charset="0"/>
              </a:rPr>
              <a:t>K</a:t>
            </a:r>
            <a:r>
              <a:rPr lang="uk-UA" sz="3200" b="1" i="1" baseline="-25000" dirty="0" err="1" smtClean="0">
                <a:latin typeface="Times New Roman" pitchFamily="18" charset="0"/>
                <a:cs typeface="Times New Roman" pitchFamily="18" charset="0"/>
              </a:rPr>
              <a:t>a</a:t>
            </a:r>
            <a:r>
              <a:rPr lang="uk-UA" sz="3200" dirty="0" smtClean="0">
                <a:latin typeface="Times New Roman" pitchFamily="18" charset="0"/>
                <a:cs typeface="Times New Roman" pitchFamily="18" charset="0"/>
              </a:rPr>
              <a:t> за </a:t>
            </a:r>
            <a:r>
              <a:rPr lang="uk-UA" sz="3200" dirty="0" err="1" smtClean="0">
                <a:latin typeface="Times New Roman" pitchFamily="18" charset="0"/>
                <a:cs typeface="Times New Roman" pitchFamily="18" charset="0"/>
              </a:rPr>
              <a:t>Бейвером</a:t>
            </a:r>
            <a:r>
              <a:rPr lang="uk-UA" sz="3200" dirty="0" smtClean="0">
                <a:latin typeface="Times New Roman" pitchFamily="18" charset="0"/>
                <a:cs typeface="Times New Roman" pitchFamily="18" charset="0"/>
              </a:rPr>
              <a:t> і </a:t>
            </a:r>
            <a:r>
              <a:rPr lang="uk-UA" sz="3200" dirty="0" err="1" smtClean="0">
                <a:latin typeface="Times New Roman" pitchFamily="18" charset="0"/>
                <a:cs typeface="Times New Roman" pitchFamily="18" charset="0"/>
              </a:rPr>
              <a:t>Роадесом</a:t>
            </a:r>
            <a:r>
              <a:rPr lang="uk-UA" sz="3200" dirty="0" smtClean="0">
                <a:latin typeface="Times New Roman" pitchFamily="18" charset="0"/>
                <a:cs typeface="Times New Roman" pitchFamily="18" charset="0"/>
              </a:rPr>
              <a:t> :</a:t>
            </a:r>
            <a:br>
              <a:rPr lang="uk-UA" sz="3200" dirty="0" smtClean="0">
                <a:latin typeface="Times New Roman" pitchFamily="18" charset="0"/>
                <a:cs typeface="Times New Roman" pitchFamily="18" charset="0"/>
              </a:rPr>
            </a:br>
            <a:r>
              <a:rPr lang="uk-UA" sz="3200" dirty="0" smtClean="0">
                <a:latin typeface="Times New Roman" pitchFamily="18" charset="0"/>
                <a:cs typeface="Times New Roman" pitchFamily="18" charset="0"/>
              </a:rPr>
              <a:t>									</a:t>
            </a:r>
            <a:br>
              <a:rPr lang="uk-UA" sz="3200" dirty="0" smtClean="0">
                <a:latin typeface="Times New Roman" pitchFamily="18" charset="0"/>
                <a:cs typeface="Times New Roman" pitchFamily="18" charset="0"/>
              </a:rPr>
            </a:b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r>
              <a:rPr lang="uk-UA" sz="3200" dirty="0">
                <a:latin typeface="Times New Roman" pitchFamily="18" charset="0"/>
                <a:cs typeface="Times New Roman" pitchFamily="18" charset="0"/>
              </a:rPr>
              <a:t/>
            </a:r>
            <a:br>
              <a:rPr lang="uk-UA" sz="3200" dirty="0">
                <a:latin typeface="Times New Roman" pitchFamily="18" charset="0"/>
                <a:cs typeface="Times New Roman" pitchFamily="18" charset="0"/>
              </a:rPr>
            </a:b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endParaRPr lang="uk-UA" sz="3200" dirty="0">
              <a:latin typeface="Times New Roman" pitchFamily="18" charset="0"/>
              <a:cs typeface="Times New Roman"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4113441941"/>
              </p:ext>
            </p:extLst>
          </p:nvPr>
        </p:nvGraphicFramePr>
        <p:xfrm>
          <a:off x="3059832" y="3429000"/>
          <a:ext cx="2808312" cy="1582867"/>
        </p:xfrm>
        <a:graphic>
          <a:graphicData uri="http://schemas.openxmlformats.org/presentationml/2006/ole">
            <mc:AlternateContent xmlns:mc="http://schemas.openxmlformats.org/markup-compatibility/2006">
              <mc:Choice xmlns:v="urn:schemas-microsoft-com:vml" Requires="v">
                <p:oleObj spid="_x0000_s2070" name="Формула" r:id="rId4" imgW="698400" imgH="393480" progId="Equation.3">
                  <p:embed/>
                </p:oleObj>
              </mc:Choice>
              <mc:Fallback>
                <p:oleObj name="Формула" r:id="rId4" imgW="698400" imgH="393480" progId="Equation.3">
                  <p:embed/>
                  <p:pic>
                    <p:nvPicPr>
                      <p:cNvPr id="0" name=""/>
                      <p:cNvPicPr/>
                      <p:nvPr/>
                    </p:nvPicPr>
                    <p:blipFill>
                      <a:blip r:embed="rId5"/>
                      <a:stretch>
                        <a:fillRect/>
                      </a:stretch>
                    </p:blipFill>
                    <p:spPr>
                      <a:xfrm>
                        <a:off x="3059832" y="3429000"/>
                        <a:ext cx="2808312" cy="1582867"/>
                      </a:xfrm>
                      <a:prstGeom prst="rect">
                        <a:avLst/>
                      </a:prstGeom>
                    </p:spPr>
                  </p:pic>
                </p:oleObj>
              </mc:Fallback>
            </mc:AlternateContent>
          </a:graphicData>
        </a:graphic>
      </p:graphicFrame>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6408712"/>
          </a:xfrm>
        </p:spPr>
        <p:txBody>
          <a:bodyPr>
            <a:normAutofit fontScale="90000"/>
          </a:bodyPr>
          <a:lstStyle/>
          <a:p>
            <a:r>
              <a:rPr lang="uk-UA" sz="4000" b="1" i="1" dirty="0" smtClean="0">
                <a:solidFill>
                  <a:srgbClr val="000066"/>
                </a:solidFill>
                <a:latin typeface="Times New Roman" pitchFamily="18" charset="0"/>
                <a:cs typeface="Times New Roman" pitchFamily="18" charset="0"/>
              </a:rPr>
              <a:t>Метод визначення вмісту </a:t>
            </a:r>
            <a:r>
              <a:rPr lang="uk-UA" sz="4000" b="1" i="1" dirty="0">
                <a:solidFill>
                  <a:srgbClr val="000066"/>
                </a:solidFill>
                <a:latin typeface="Times New Roman" pitchFamily="18" charset="0"/>
                <a:cs typeface="Times New Roman" pitchFamily="18" charset="0"/>
              </a:rPr>
              <a:t>ЕГЧ і </a:t>
            </a:r>
            <a:r>
              <a:rPr lang="uk-UA" sz="4000" b="1" i="1" dirty="0" err="1">
                <a:solidFill>
                  <a:srgbClr val="000066"/>
                </a:solidFill>
                <a:latin typeface="Times New Roman" pitchFamily="18" charset="0"/>
                <a:cs typeface="Times New Roman" pitchFamily="18" charset="0"/>
              </a:rPr>
              <a:t>мікроагрегатів</a:t>
            </a:r>
            <a:r>
              <a:rPr lang="uk-UA" sz="4000" b="1" i="1" dirty="0">
                <a:solidFill>
                  <a:srgbClr val="000066"/>
                </a:solidFill>
                <a:latin typeface="Times New Roman" pitchFamily="18" charset="0"/>
                <a:cs typeface="Times New Roman" pitchFamily="18" charset="0"/>
              </a:rPr>
              <a:t> </a:t>
            </a:r>
            <a:r>
              <a:rPr lang="uk-UA" sz="4000" b="1" i="1" dirty="0" smtClean="0">
                <a:solidFill>
                  <a:srgbClr val="000066"/>
                </a:solidFill>
                <a:latin typeface="Times New Roman" pitchFamily="18" charset="0"/>
                <a:cs typeface="Times New Roman" pitchFamily="18" charset="0"/>
              </a:rPr>
              <a:t> (</a:t>
            </a:r>
            <a:r>
              <a:rPr lang="uk-UA" sz="4000" dirty="0" smtClean="0">
                <a:solidFill>
                  <a:srgbClr val="000066"/>
                </a:solidFill>
                <a:latin typeface="Times New Roman" pitchFamily="18" charset="0"/>
                <a:cs typeface="Times New Roman" pitchFamily="18" charset="0"/>
              </a:rPr>
              <a:t>шляхом прямого </a:t>
            </a:r>
            <a:r>
              <a:rPr lang="uk-UA" sz="4000" dirty="0">
                <a:solidFill>
                  <a:srgbClr val="000066"/>
                </a:solidFill>
                <a:latin typeface="Times New Roman" pitchFamily="18" charset="0"/>
                <a:cs typeface="Times New Roman" pitchFamily="18" charset="0"/>
              </a:rPr>
              <a:t>підрахунку при 98-кратному збільшенні у відбитому </a:t>
            </a:r>
            <a:r>
              <a:rPr lang="uk-UA" sz="4000" dirty="0" smtClean="0">
                <a:solidFill>
                  <a:srgbClr val="000066"/>
                </a:solidFill>
                <a:latin typeface="Times New Roman" pitchFamily="18" charset="0"/>
                <a:cs typeface="Times New Roman" pitchFamily="18" charset="0"/>
              </a:rPr>
              <a:t>світлі</a:t>
            </a:r>
            <a:r>
              <a:rPr lang="uk-UA" sz="4000" dirty="0" smtClean="0">
                <a:solidFill>
                  <a:srgbClr val="000066"/>
                </a:solidFill>
                <a:latin typeface="Times New Roman" pitchFamily="18" charset="0"/>
                <a:cs typeface="Times New Roman" pitchFamily="18" charset="0"/>
              </a:rPr>
              <a:t>) </a:t>
            </a:r>
            <a:r>
              <a:rPr lang="uk-UA" sz="4000" dirty="0" smtClean="0">
                <a:solidFill>
                  <a:srgbClr val="000066"/>
                </a:solidFill>
                <a:latin typeface="Times New Roman" pitchFamily="18" charset="0"/>
                <a:cs typeface="Times New Roman" pitchFamily="18" charset="0"/>
              </a:rPr>
              <a:t/>
            </a:r>
            <a:br>
              <a:rPr lang="uk-UA" sz="4000" dirty="0" smtClean="0">
                <a:solidFill>
                  <a:srgbClr val="000066"/>
                </a:solidFill>
                <a:latin typeface="Times New Roman" pitchFamily="18" charset="0"/>
                <a:cs typeface="Times New Roman" pitchFamily="18" charset="0"/>
              </a:rPr>
            </a:br>
            <a:r>
              <a:rPr lang="uk-UA" sz="4000" dirty="0">
                <a:solidFill>
                  <a:srgbClr val="000066"/>
                </a:solidFill>
                <a:latin typeface="Times New Roman" pitchFamily="18" charset="0"/>
                <a:cs typeface="Times New Roman" pitchFamily="18" charset="0"/>
              </a:rPr>
              <a:t/>
            </a:r>
            <a:br>
              <a:rPr lang="uk-UA" sz="4000" dirty="0">
                <a:solidFill>
                  <a:srgbClr val="000066"/>
                </a:solidFill>
                <a:latin typeface="Times New Roman" pitchFamily="18" charset="0"/>
                <a:cs typeface="Times New Roman" pitchFamily="18" charset="0"/>
              </a:rPr>
            </a:br>
            <a:r>
              <a:rPr lang="uk-UA" sz="3600" dirty="0" err="1" smtClean="0">
                <a:solidFill>
                  <a:srgbClr val="000066"/>
                </a:solidFill>
                <a:latin typeface="Times New Roman" pitchFamily="18" charset="0"/>
                <a:cs typeface="Times New Roman" pitchFamily="18" charset="0"/>
              </a:rPr>
              <a:t>Грунтовий</a:t>
            </a:r>
            <a:r>
              <a:rPr lang="uk-UA" sz="3600" dirty="0" smtClean="0">
                <a:solidFill>
                  <a:srgbClr val="000066"/>
                </a:solidFill>
                <a:latin typeface="Times New Roman" pitchFamily="18" charset="0"/>
                <a:cs typeface="Times New Roman" pitchFamily="18" charset="0"/>
              </a:rPr>
              <a:t> </a:t>
            </a:r>
            <a:r>
              <a:rPr lang="uk-UA" sz="3600" dirty="0">
                <a:solidFill>
                  <a:srgbClr val="000066"/>
                </a:solidFill>
                <a:latin typeface="Times New Roman" pitchFamily="18" charset="0"/>
                <a:cs typeface="Times New Roman" pitchFamily="18" charset="0"/>
              </a:rPr>
              <a:t>зразок спочатку розсівається на ситах з отворами 0,20; 0,16; 0,065 і 0,05 </a:t>
            </a:r>
            <a:r>
              <a:rPr lang="uk-UA" sz="3600" dirty="0" smtClean="0">
                <a:solidFill>
                  <a:srgbClr val="000066"/>
                </a:solidFill>
                <a:latin typeface="Times New Roman" pitchFamily="18" charset="0"/>
                <a:cs typeface="Times New Roman" pitchFamily="18" charset="0"/>
              </a:rPr>
              <a:t>мм</a:t>
            </a:r>
            <a:br>
              <a:rPr lang="uk-UA" sz="3600" dirty="0" smtClean="0">
                <a:solidFill>
                  <a:srgbClr val="000066"/>
                </a:solidFill>
                <a:latin typeface="Times New Roman" pitchFamily="18" charset="0"/>
                <a:cs typeface="Times New Roman" pitchFamily="18" charset="0"/>
              </a:rPr>
            </a:br>
            <a:r>
              <a:rPr lang="uk-UA" sz="3600" dirty="0" smtClean="0">
                <a:solidFill>
                  <a:srgbClr val="000066"/>
                </a:solidFill>
                <a:latin typeface="Times New Roman" pitchFamily="18" charset="0"/>
                <a:cs typeface="Times New Roman" pitchFamily="18" charset="0"/>
              </a:rPr>
              <a:t>Розсів </a:t>
            </a:r>
            <a:r>
              <a:rPr lang="uk-UA" sz="3600" dirty="0">
                <a:solidFill>
                  <a:srgbClr val="000066"/>
                </a:solidFill>
                <a:latin typeface="Times New Roman" pitchFamily="18" charset="0"/>
                <a:cs typeface="Times New Roman" pitchFamily="18" charset="0"/>
              </a:rPr>
              <a:t>виконується на спеціальному приладі або руками на протязі 30 </a:t>
            </a:r>
            <a:r>
              <a:rPr lang="uk-UA" sz="3600" dirty="0" err="1" smtClean="0">
                <a:solidFill>
                  <a:srgbClr val="000066"/>
                </a:solidFill>
                <a:latin typeface="Times New Roman" pitchFamily="18" charset="0"/>
                <a:cs typeface="Times New Roman" pitchFamily="18" charset="0"/>
              </a:rPr>
              <a:t>сек</a:t>
            </a:r>
            <a:r>
              <a:rPr lang="uk-UA" sz="3600" dirty="0" smtClean="0">
                <a:solidFill>
                  <a:srgbClr val="000066"/>
                </a:solidFill>
                <a:latin typeface="Times New Roman" pitchFamily="18" charset="0"/>
                <a:cs typeface="Times New Roman" pitchFamily="18" charset="0"/>
              </a:rPr>
              <a:t> </a:t>
            </a:r>
            <a:r>
              <a:rPr lang="uk-UA" sz="3600" dirty="0" smtClean="0">
                <a:solidFill>
                  <a:srgbClr val="000066"/>
                </a:solidFill>
                <a:latin typeface="Times New Roman" pitchFamily="18" charset="0"/>
                <a:cs typeface="Times New Roman" pitchFamily="18" charset="0"/>
              </a:rPr>
              <a:t/>
            </a:r>
            <a:br>
              <a:rPr lang="uk-UA" sz="3600" dirty="0" smtClean="0">
                <a:solidFill>
                  <a:srgbClr val="000066"/>
                </a:solidFill>
                <a:latin typeface="Times New Roman" pitchFamily="18" charset="0"/>
                <a:cs typeface="Times New Roman" pitchFamily="18" charset="0"/>
              </a:rPr>
            </a:br>
            <a:r>
              <a:rPr lang="uk-UA" sz="3600" dirty="0" smtClean="0">
                <a:solidFill>
                  <a:srgbClr val="000066"/>
                </a:solidFill>
                <a:latin typeface="Times New Roman" pitchFamily="18" charset="0"/>
                <a:cs typeface="Times New Roman" pitchFamily="18" charset="0"/>
              </a:rPr>
              <a:t>Кількість </a:t>
            </a:r>
            <a:r>
              <a:rPr lang="uk-UA" sz="3600" dirty="0">
                <a:solidFill>
                  <a:srgbClr val="000066"/>
                </a:solidFill>
                <a:latin typeface="Times New Roman" pitchFamily="18" charset="0"/>
                <a:cs typeface="Times New Roman" pitchFamily="18" charset="0"/>
              </a:rPr>
              <a:t>мікроскопних полів - не менше за </a:t>
            </a:r>
            <a:r>
              <a:rPr lang="uk-UA" sz="3600" dirty="0" smtClean="0">
                <a:solidFill>
                  <a:srgbClr val="000066"/>
                </a:solidFill>
                <a:latin typeface="Times New Roman" pitchFamily="18" charset="0"/>
                <a:cs typeface="Times New Roman" pitchFamily="18" charset="0"/>
              </a:rPr>
              <a:t>20</a:t>
            </a:r>
            <a:r>
              <a:rPr lang="uk-UA" sz="3600" dirty="0">
                <a:solidFill>
                  <a:srgbClr val="000066"/>
                </a:solidFill>
                <a:latin typeface="Times New Roman" pitchFamily="18" charset="0"/>
                <a:cs typeface="Times New Roman" pitchFamily="18" charset="0"/>
              </a:rPr>
              <a:t/>
            </a:r>
            <a:br>
              <a:rPr lang="uk-UA" sz="3600" dirty="0">
                <a:solidFill>
                  <a:srgbClr val="000066"/>
                </a:solidFill>
                <a:latin typeface="Times New Roman" pitchFamily="18" charset="0"/>
                <a:cs typeface="Times New Roman" pitchFamily="18" charset="0"/>
              </a:rPr>
            </a:br>
            <a:endParaRPr lang="uk-UA" sz="3600"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252520" cy="1354162"/>
          </a:xfrm>
        </p:spPr>
        <p:txBody>
          <a:bodyPr>
            <a:noAutofit/>
          </a:bodyPr>
          <a:lstStyle/>
          <a:p>
            <a:r>
              <a:rPr lang="uk-UA" sz="28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Крім того, виконуються аналізи основних фізико-хімічних і хімічних властивостей </a:t>
            </a:r>
            <a:r>
              <a:rPr lang="uk-UA" sz="2800" b="1" dirty="0" err="1">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грунтів</a:t>
            </a:r>
            <a:r>
              <a:rPr lang="uk-UA" sz="28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за загальноприйнятими методами:</a:t>
            </a:r>
            <a:br>
              <a:rPr lang="uk-UA" sz="28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br>
            <a:endParaRPr lang="uk-UA" sz="28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4170761613"/>
              </p:ext>
            </p:extLst>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9036496" cy="1008112"/>
          </a:xfrm>
        </p:spPr>
        <p:txBody>
          <a:bodyPr>
            <a:noAutofit/>
          </a:bodyPr>
          <a:lstStyle/>
          <a:p>
            <a:r>
              <a:rPr lang="uk-UA" sz="3600" b="1" dirty="0">
                <a:solidFill>
                  <a:srgbClr val="7030A0"/>
                </a:solidFill>
                <a:latin typeface="Times New Roman" pitchFamily="18" charset="0"/>
                <a:cs typeface="Times New Roman" pitchFamily="18" charset="0"/>
              </a:rPr>
              <a:t>3. Класифікація і особливості картографування еродованих </a:t>
            </a:r>
            <a:r>
              <a:rPr lang="uk-UA" sz="3600" b="1" dirty="0" err="1">
                <a:solidFill>
                  <a:srgbClr val="7030A0"/>
                </a:solidFill>
                <a:latin typeface="Times New Roman" pitchFamily="18" charset="0"/>
                <a:cs typeface="Times New Roman" pitchFamily="18" charset="0"/>
              </a:rPr>
              <a:t>грунтів</a:t>
            </a:r>
            <a:r>
              <a:rPr lang="uk-UA" sz="3600" dirty="0">
                <a:solidFill>
                  <a:srgbClr val="7030A0"/>
                </a:solidFill>
                <a:latin typeface="Times New Roman" pitchFamily="18" charset="0"/>
                <a:cs typeface="Times New Roman" pitchFamily="18" charset="0"/>
              </a:rPr>
              <a:t/>
            </a:r>
            <a:br>
              <a:rPr lang="uk-UA" sz="3600" dirty="0">
                <a:solidFill>
                  <a:srgbClr val="7030A0"/>
                </a:solidFill>
                <a:latin typeface="Times New Roman" pitchFamily="18" charset="0"/>
                <a:cs typeface="Times New Roman" pitchFamily="18" charset="0"/>
              </a:rPr>
            </a:br>
            <a:endParaRPr lang="uk-UA" sz="3600" dirty="0">
              <a:solidFill>
                <a:srgbClr val="7030A0"/>
              </a:solidFill>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240950030"/>
              </p:ext>
            </p:extLst>
          </p:nvPr>
        </p:nvGraphicFramePr>
        <p:xfrm>
          <a:off x="179512" y="1397000"/>
          <a:ext cx="8856984"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711039154"/>
              </p:ext>
            </p:extLst>
          </p:nvPr>
        </p:nvGraphicFramePr>
        <p:xfrm>
          <a:off x="0" y="188640"/>
          <a:ext cx="9036496"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14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5228" y="-43849"/>
            <a:ext cx="9189228" cy="6370975"/>
          </a:xfrm>
          <a:prstGeom prst="rect">
            <a:avLst/>
          </a:prstGeom>
        </p:spPr>
        <p:txBody>
          <a:bodyPr wrap="square">
            <a:spAutoFit/>
          </a:bodyPr>
          <a:lstStyle/>
          <a:p>
            <a:r>
              <a:rPr lang="uk-UA" sz="4000" b="1" i="1" dirty="0" smtClean="0">
                <a:solidFill>
                  <a:schemeClr val="accent5">
                    <a:lumMod val="20000"/>
                    <a:lumOff val="80000"/>
                  </a:schemeClr>
                </a:solidFill>
                <a:latin typeface="Times New Roman" pitchFamily="18" charset="0"/>
                <a:cs typeface="Times New Roman" pitchFamily="18" charset="0"/>
              </a:rPr>
              <a:t>За класифікацією </a:t>
            </a:r>
            <a:r>
              <a:rPr lang="uk-UA" sz="4000" b="1" i="1" dirty="0">
                <a:solidFill>
                  <a:schemeClr val="accent5">
                    <a:lumMod val="20000"/>
                    <a:lumOff val="80000"/>
                  </a:schemeClr>
                </a:solidFill>
                <a:latin typeface="Times New Roman" pitchFamily="18" charset="0"/>
                <a:cs typeface="Times New Roman" pitchFamily="18" charset="0"/>
              </a:rPr>
              <a:t>С.С.Соболєва еродовані ґрунти розділяються </a:t>
            </a:r>
            <a:r>
              <a:rPr lang="uk-UA" sz="4000" b="1" i="1" dirty="0" smtClean="0">
                <a:solidFill>
                  <a:schemeClr val="accent5">
                    <a:lumMod val="20000"/>
                    <a:lumOff val="80000"/>
                  </a:schemeClr>
                </a:solidFill>
                <a:latin typeface="Times New Roman" pitchFamily="18" charset="0"/>
                <a:cs typeface="Times New Roman" pitchFamily="18" charset="0"/>
              </a:rPr>
              <a:t>на:</a:t>
            </a:r>
          </a:p>
          <a:p>
            <a:endParaRPr lang="uk-UA" sz="4000" b="1" i="1" dirty="0">
              <a:solidFill>
                <a:schemeClr val="accent5">
                  <a:lumMod val="20000"/>
                  <a:lumOff val="80000"/>
                </a:schemeClr>
              </a:solidFill>
              <a:latin typeface="Times New Roman" pitchFamily="18" charset="0"/>
              <a:cs typeface="Times New Roman" pitchFamily="18" charset="0"/>
            </a:endParaRPr>
          </a:p>
          <a:p>
            <a:r>
              <a:rPr lang="uk-UA" sz="3200" b="1" i="1" u="sng" dirty="0" err="1">
                <a:solidFill>
                  <a:schemeClr val="tx2">
                    <a:lumMod val="50000"/>
                  </a:schemeClr>
                </a:solidFill>
                <a:latin typeface="Times New Roman" pitchFamily="18" charset="0"/>
                <a:cs typeface="Times New Roman" pitchFamily="18" charset="0"/>
              </a:rPr>
              <a:t>Слабоеродовані</a:t>
            </a:r>
            <a:r>
              <a:rPr lang="uk-UA" sz="3200" b="1" i="1" u="sng" dirty="0">
                <a:solidFill>
                  <a:schemeClr val="tx2">
                    <a:lumMod val="50000"/>
                  </a:schemeClr>
                </a:solidFill>
                <a:latin typeface="Times New Roman" pitchFamily="18" charset="0"/>
                <a:cs typeface="Times New Roman" pitchFamily="18" charset="0"/>
              </a:rPr>
              <a:t> </a:t>
            </a:r>
            <a:r>
              <a:rPr lang="uk-UA" sz="3200" b="1" i="1" u="sng" dirty="0" err="1" smtClean="0">
                <a:solidFill>
                  <a:schemeClr val="tx2">
                    <a:lumMod val="50000"/>
                  </a:schemeClr>
                </a:solidFill>
                <a:latin typeface="Times New Roman" pitchFamily="18" charset="0"/>
                <a:cs typeface="Times New Roman" pitchFamily="18" charset="0"/>
              </a:rPr>
              <a:t>ґрунти</a:t>
            </a:r>
            <a:r>
              <a:rPr lang="uk-UA" sz="3200" b="1" i="1" dirty="0" err="1" smtClean="0">
                <a:solidFill>
                  <a:schemeClr val="tx2">
                    <a:lumMod val="50000"/>
                  </a:schemeClr>
                </a:solidFill>
                <a:latin typeface="Times New Roman" pitchFamily="18" charset="0"/>
                <a:cs typeface="Times New Roman" pitchFamily="18" charset="0"/>
              </a:rPr>
              <a:t>-</a:t>
            </a:r>
            <a:r>
              <a:rPr lang="uk-UA" sz="3200" b="1" i="1" dirty="0" smtClean="0">
                <a:solidFill>
                  <a:schemeClr val="tx2">
                    <a:lumMod val="50000"/>
                  </a:schemeClr>
                </a:solidFill>
                <a:latin typeface="Times New Roman" pitchFamily="18" charset="0"/>
                <a:cs typeface="Times New Roman" pitchFamily="18" charset="0"/>
              </a:rPr>
              <a:t> </a:t>
            </a:r>
            <a:r>
              <a:rPr lang="uk-UA" sz="3200" dirty="0" smtClean="0">
                <a:latin typeface="Times New Roman" pitchFamily="18" charset="0"/>
                <a:cs typeface="Times New Roman" pitchFamily="18" charset="0"/>
              </a:rPr>
              <a:t>це ґрунти</a:t>
            </a:r>
            <a:r>
              <a:rPr lang="uk-UA" sz="3200" dirty="0">
                <a:latin typeface="Times New Roman" pitchFamily="18" charset="0"/>
                <a:cs typeface="Times New Roman" pitchFamily="18" charset="0"/>
              </a:rPr>
              <a:t>, у яких втрачено не більше ½  генетичного горизонту </a:t>
            </a:r>
            <a:r>
              <a:rPr lang="uk-UA" sz="3200" dirty="0" smtClean="0">
                <a:latin typeface="Times New Roman" pitchFamily="18" charset="0"/>
                <a:cs typeface="Times New Roman" pitchFamily="18" charset="0"/>
              </a:rPr>
              <a:t>Н.</a:t>
            </a:r>
            <a:r>
              <a:rPr lang="ru-RU" sz="3200" dirty="0">
                <a:latin typeface="Times New Roman" pitchFamily="18" charset="0"/>
                <a:cs typeface="Times New Roman" pitchFamily="18" charset="0"/>
              </a:rPr>
              <a:t> При </a:t>
            </a:r>
            <a:r>
              <a:rPr lang="ru-RU" sz="3200" dirty="0" err="1">
                <a:latin typeface="Times New Roman" pitchFamily="18" charset="0"/>
                <a:cs typeface="Times New Roman" pitchFamily="18" charset="0"/>
              </a:rPr>
              <a:t>цьому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розорюється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нижня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частина</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горизонту.</a:t>
            </a:r>
            <a:endParaRPr lang="uk-UA" sz="3200" dirty="0" smtClean="0">
              <a:latin typeface="Times New Roman" pitchFamily="18" charset="0"/>
              <a:cs typeface="Times New Roman" pitchFamily="18" charset="0"/>
            </a:endParaRPr>
          </a:p>
          <a:p>
            <a:endParaRPr lang="uk-UA" sz="3200" dirty="0">
              <a:latin typeface="Times New Roman" pitchFamily="18" charset="0"/>
              <a:cs typeface="Times New Roman" pitchFamily="18" charset="0"/>
            </a:endParaRPr>
          </a:p>
          <a:p>
            <a:r>
              <a:rPr lang="uk-UA" sz="3200" b="1" i="1" u="sng" dirty="0" err="1">
                <a:solidFill>
                  <a:schemeClr val="tx2">
                    <a:lumMod val="50000"/>
                  </a:schemeClr>
                </a:solidFill>
                <a:latin typeface="Times New Roman" pitchFamily="18" charset="0"/>
                <a:cs typeface="Times New Roman" pitchFamily="18" charset="0"/>
              </a:rPr>
              <a:t>Середньоеродовані</a:t>
            </a:r>
            <a:r>
              <a:rPr lang="uk-UA" sz="3200" b="1" i="1" u="sng" dirty="0">
                <a:solidFill>
                  <a:schemeClr val="tx2">
                    <a:lumMod val="50000"/>
                  </a:schemeClr>
                </a:solidFill>
                <a:latin typeface="Times New Roman" pitchFamily="18" charset="0"/>
                <a:cs typeface="Times New Roman" pitchFamily="18" charset="0"/>
              </a:rPr>
              <a:t> </a:t>
            </a:r>
            <a:r>
              <a:rPr lang="uk-UA" sz="3200" b="1" i="1" u="sng" dirty="0" err="1" smtClean="0">
                <a:solidFill>
                  <a:schemeClr val="tx2">
                    <a:lumMod val="50000"/>
                  </a:schemeClr>
                </a:solidFill>
                <a:latin typeface="Times New Roman" pitchFamily="18" charset="0"/>
                <a:cs typeface="Times New Roman" pitchFamily="18" charset="0"/>
              </a:rPr>
              <a:t>грунти</a:t>
            </a:r>
            <a:r>
              <a:rPr lang="uk-UA" sz="3200" b="1" i="1" dirty="0" smtClean="0">
                <a:solidFill>
                  <a:schemeClr val="tx2">
                    <a:lumMod val="50000"/>
                  </a:schemeClr>
                </a:solidFill>
                <a:latin typeface="Times New Roman" pitchFamily="18" charset="0"/>
                <a:cs typeface="Times New Roman" pitchFamily="18" charset="0"/>
              </a:rPr>
              <a:t>- </a:t>
            </a:r>
            <a:r>
              <a:rPr lang="uk-UA" sz="3200" dirty="0" smtClean="0">
                <a:latin typeface="Times New Roman" pitchFamily="18" charset="0"/>
                <a:cs typeface="Times New Roman" pitchFamily="18" charset="0"/>
              </a:rPr>
              <a:t>це ґрунти</a:t>
            </a:r>
            <a:r>
              <a:rPr lang="uk-UA" sz="3200" dirty="0">
                <a:latin typeface="Times New Roman" pitchFamily="18" charset="0"/>
                <a:cs typeface="Times New Roman" pitchFamily="18" charset="0"/>
              </a:rPr>
              <a:t>, у яких втрачено більше половини або повністю генетичний горизонт </a:t>
            </a:r>
            <a:r>
              <a:rPr lang="uk-UA" sz="3200" dirty="0" smtClean="0">
                <a:latin typeface="Times New Roman" pitchFamily="18" charset="0"/>
                <a:cs typeface="Times New Roman" pitchFamily="18" charset="0"/>
              </a:rPr>
              <a:t>Н. </a:t>
            </a:r>
            <a:r>
              <a:rPr lang="uk-UA" sz="3200" dirty="0">
                <a:latin typeface="Times New Roman" pitchFamily="18" charset="0"/>
                <a:cs typeface="Times New Roman" pitchFamily="18" charset="0"/>
              </a:rPr>
              <a:t>Поверхня ґрунту набуває забарвлення цих горизонтів – для чорноземів це, як правило, буруватий колір</a:t>
            </a:r>
            <a:r>
              <a:rPr lang="uk-UA" sz="3200" dirty="0" smtClean="0">
                <a:latin typeface="Times New Roman" pitchFamily="18" charset="0"/>
                <a:cs typeface="Times New Roman" pitchFamily="18" charset="0"/>
              </a:rPr>
              <a:t>.</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488832" cy="6178698"/>
          </a:xfrm>
        </p:spPr>
        <p:txBody>
          <a:bodyPr>
            <a:noAutofit/>
          </a:bodyPr>
          <a:lstStyle/>
          <a:p>
            <a:pPr algn="l"/>
            <a:r>
              <a:rPr lang="uk-UA" sz="3600" b="1" i="1" u="sng" dirty="0" err="1">
                <a:solidFill>
                  <a:schemeClr val="tx2">
                    <a:lumMod val="50000"/>
                  </a:schemeClr>
                </a:solidFill>
                <a:latin typeface="Times New Roman" pitchFamily="18" charset="0"/>
                <a:cs typeface="Times New Roman" pitchFamily="18" charset="0"/>
              </a:rPr>
              <a:t>Сильноеродовані</a:t>
            </a:r>
            <a:r>
              <a:rPr lang="uk-UA" sz="3600" b="1" i="1" u="sng" dirty="0">
                <a:solidFill>
                  <a:schemeClr val="tx2">
                    <a:lumMod val="50000"/>
                  </a:schemeClr>
                </a:solidFill>
                <a:latin typeface="Times New Roman" pitchFamily="18" charset="0"/>
                <a:cs typeface="Times New Roman" pitchFamily="18" charset="0"/>
              </a:rPr>
              <a:t> </a:t>
            </a:r>
            <a:r>
              <a:rPr lang="uk-UA" sz="3600" b="1" i="1" u="sng" dirty="0" err="1">
                <a:solidFill>
                  <a:schemeClr val="tx2">
                    <a:lumMod val="50000"/>
                  </a:schemeClr>
                </a:solidFill>
                <a:latin typeface="Times New Roman" pitchFamily="18" charset="0"/>
                <a:cs typeface="Times New Roman" pitchFamily="18" charset="0"/>
              </a:rPr>
              <a:t>грунти-</a:t>
            </a:r>
            <a:r>
              <a:rPr lang="uk-UA" sz="3600" u="sng" dirty="0">
                <a:latin typeface="Times New Roman" pitchFamily="18" charset="0"/>
                <a:cs typeface="Times New Roman" pitchFamily="18" charset="0"/>
              </a:rPr>
              <a:t> </a:t>
            </a:r>
            <a:r>
              <a:rPr lang="uk-UA" sz="3600" dirty="0">
                <a:latin typeface="Times New Roman" pitchFamily="18" charset="0"/>
                <a:cs typeface="Times New Roman" pitchFamily="18" charset="0"/>
              </a:rPr>
              <a:t>це ґрунти, у яких втрачений горизонт НР і розорюється РН. Поверхня ґрунту набуває бурого кольору</a:t>
            </a:r>
            <a:r>
              <a:rPr lang="uk-UA" sz="3600" dirty="0" smtClean="0">
                <a:latin typeface="Times New Roman" pitchFamily="18" charset="0"/>
                <a:cs typeface="Times New Roman" pitchFamily="18" charset="0"/>
              </a:rPr>
              <a:t>.</a:t>
            </a:r>
            <a:br>
              <a:rPr lang="uk-UA" sz="3600" dirty="0" smtClean="0">
                <a:latin typeface="Times New Roman" pitchFamily="18" charset="0"/>
                <a:cs typeface="Times New Roman" pitchFamily="18" charset="0"/>
              </a:rPr>
            </a:br>
            <a:r>
              <a:rPr lang="uk-UA" sz="3600" dirty="0">
                <a:latin typeface="Times New Roman" pitchFamily="18" charset="0"/>
                <a:cs typeface="Times New Roman" pitchFamily="18" charset="0"/>
              </a:rPr>
              <a:t/>
            </a:r>
            <a:br>
              <a:rPr lang="uk-UA" sz="3600" dirty="0">
                <a:latin typeface="Times New Roman" pitchFamily="18" charset="0"/>
                <a:cs typeface="Times New Roman" pitchFamily="18" charset="0"/>
              </a:rPr>
            </a:br>
            <a:r>
              <a:rPr lang="uk-UA" sz="3600" b="1" i="1" u="sng" dirty="0">
                <a:solidFill>
                  <a:schemeClr val="tx2">
                    <a:lumMod val="50000"/>
                  </a:schemeClr>
                </a:solidFill>
                <a:latin typeface="Times New Roman" pitchFamily="18" charset="0"/>
                <a:cs typeface="Times New Roman" pitchFamily="18" charset="0"/>
              </a:rPr>
              <a:t>Дуже сильно еродовані </a:t>
            </a:r>
            <a:r>
              <a:rPr lang="uk-UA" sz="3600" b="1" i="1" u="sng" dirty="0" err="1" smtClean="0">
                <a:solidFill>
                  <a:schemeClr val="tx2">
                    <a:lumMod val="50000"/>
                  </a:schemeClr>
                </a:solidFill>
                <a:latin typeface="Times New Roman" pitchFamily="18" charset="0"/>
                <a:cs typeface="Times New Roman" pitchFamily="18" charset="0"/>
              </a:rPr>
              <a:t>грунти-</a:t>
            </a:r>
            <a:r>
              <a:rPr lang="uk-UA" sz="3600" u="sng" dirty="0" smtClean="0">
                <a:latin typeface="Times New Roman" pitchFamily="18" charset="0"/>
                <a:cs typeface="Times New Roman" pitchFamily="18" charset="0"/>
              </a:rPr>
              <a:t> </a:t>
            </a:r>
            <a:r>
              <a:rPr lang="uk-UA" sz="3600" dirty="0" smtClean="0">
                <a:latin typeface="Times New Roman" pitchFamily="18" charset="0"/>
                <a:cs typeface="Times New Roman" pitchFamily="18" charset="0"/>
              </a:rPr>
              <a:t>це ґрунти</a:t>
            </a:r>
            <a:r>
              <a:rPr lang="uk-UA" sz="3600" dirty="0">
                <a:latin typeface="Times New Roman" pitchFamily="18" charset="0"/>
                <a:cs typeface="Times New Roman" pitchFamily="18" charset="0"/>
              </a:rPr>
              <a:t>, які повністю втратили генетичний профіль і розорюється материнська порода. Колір орного шару – це колір Р.</a:t>
            </a:r>
            <a:br>
              <a:rPr lang="uk-UA" sz="3600" dirty="0">
                <a:latin typeface="Times New Roman" pitchFamily="18" charset="0"/>
                <a:cs typeface="Times New Roman" pitchFamily="18" charset="0"/>
              </a:rPr>
            </a:br>
            <a:endParaRPr lang="uk-UA" sz="3600" dirty="0">
              <a:latin typeface="Times New Roman" pitchFamily="18" charset="0"/>
              <a:cs typeface="Times New Roman" pitchFamily="18" charset="0"/>
            </a:endParaRPr>
          </a:p>
        </p:txBody>
      </p:sp>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08520" y="332656"/>
            <a:ext cx="9254721" cy="5632311"/>
          </a:xfrm>
          <a:prstGeom prst="rect">
            <a:avLst/>
          </a:prstGeom>
        </p:spPr>
        <p:txBody>
          <a:bodyPr wrap="square">
            <a:spAutoFit/>
          </a:bodyPr>
          <a:lstStyle/>
          <a:p>
            <a:pPr algn="ctr"/>
            <a:r>
              <a:rPr lang="uk-UA" sz="3600" b="1" dirty="0" smtClean="0">
                <a:latin typeface="Times New Roman" pitchFamily="18" charset="0"/>
                <a:cs typeface="Times New Roman" pitchFamily="18" charset="0"/>
              </a:rPr>
              <a:t>План лекції:</a:t>
            </a:r>
          </a:p>
          <a:p>
            <a:pPr algn="ctr"/>
            <a:endParaRPr lang="uk-UA" sz="3600" b="1" dirty="0" smtClean="0">
              <a:latin typeface="Times New Roman" pitchFamily="18" charset="0"/>
              <a:cs typeface="Times New Roman" pitchFamily="18" charset="0"/>
            </a:endParaRPr>
          </a:p>
          <a:p>
            <a:pPr algn="ctr"/>
            <a:r>
              <a:rPr lang="uk-UA" sz="3600" b="1" dirty="0" smtClean="0">
                <a:latin typeface="Times New Roman" pitchFamily="18" charset="0"/>
                <a:cs typeface="Times New Roman" pitchFamily="18" charset="0"/>
              </a:rPr>
              <a:t>1. Вихідна інформація, яка необхідна для проведення</a:t>
            </a:r>
          </a:p>
          <a:p>
            <a:pPr algn="ctr"/>
            <a:r>
              <a:rPr lang="uk-UA" sz="3600" b="1" dirty="0" err="1" smtClean="0">
                <a:latin typeface="Times New Roman" pitchFamily="18" charset="0"/>
                <a:cs typeface="Times New Roman" pitchFamily="18" charset="0"/>
              </a:rPr>
              <a:t>передпроектного</a:t>
            </a:r>
            <a:r>
              <a:rPr lang="uk-UA" sz="3600" b="1" dirty="0" smtClean="0">
                <a:latin typeface="Times New Roman" pitchFamily="18" charset="0"/>
                <a:cs typeface="Times New Roman" pitchFamily="18" charset="0"/>
              </a:rPr>
              <a:t> обстеження</a:t>
            </a:r>
          </a:p>
          <a:p>
            <a:pPr algn="ctr"/>
            <a:endParaRPr lang="uk-UA" sz="3600" b="1" dirty="0" smtClean="0">
              <a:latin typeface="Times New Roman" pitchFamily="18" charset="0"/>
              <a:cs typeface="Times New Roman" pitchFamily="18" charset="0"/>
            </a:endParaRPr>
          </a:p>
          <a:p>
            <a:pPr algn="ctr"/>
            <a:r>
              <a:rPr lang="uk-UA" sz="3600" b="1" dirty="0" smtClean="0">
                <a:latin typeface="Times New Roman" pitchFamily="18" charset="0"/>
                <a:cs typeface="Times New Roman" pitchFamily="18" charset="0"/>
              </a:rPr>
              <a:t>2. </a:t>
            </a:r>
            <a:r>
              <a:rPr lang="uk-UA" sz="3600" b="1" dirty="0" err="1" smtClean="0">
                <a:latin typeface="Times New Roman" pitchFamily="18" charset="0"/>
                <a:cs typeface="Times New Roman" pitchFamily="18" charset="0"/>
              </a:rPr>
              <a:t>Грунтово-ерозійне</a:t>
            </a:r>
            <a:r>
              <a:rPr lang="uk-UA" sz="3600" b="1" dirty="0" smtClean="0">
                <a:latin typeface="Times New Roman" pitchFamily="18" charset="0"/>
                <a:cs typeface="Times New Roman" pitchFamily="18" charset="0"/>
              </a:rPr>
              <a:t> обстеження території</a:t>
            </a:r>
          </a:p>
          <a:p>
            <a:pPr algn="ctr"/>
            <a:endParaRPr lang="uk-UA" sz="3600" b="1" dirty="0" smtClean="0">
              <a:latin typeface="Times New Roman" pitchFamily="18" charset="0"/>
              <a:cs typeface="Times New Roman" pitchFamily="18" charset="0"/>
            </a:endParaRPr>
          </a:p>
          <a:p>
            <a:pPr algn="ctr"/>
            <a:r>
              <a:rPr lang="uk-UA" sz="3600" b="1" dirty="0" smtClean="0">
                <a:latin typeface="Times New Roman" pitchFamily="18" charset="0"/>
                <a:cs typeface="Times New Roman" pitchFamily="18" charset="0"/>
              </a:rPr>
              <a:t>3. Класифікація і особливості картографування еродованих </a:t>
            </a:r>
            <a:r>
              <a:rPr lang="uk-UA" sz="3600" b="1" dirty="0" err="1" smtClean="0">
                <a:latin typeface="Times New Roman" pitchFamily="18" charset="0"/>
                <a:cs typeface="Times New Roman" pitchFamily="18" charset="0"/>
              </a:rPr>
              <a:t>грунтів</a:t>
            </a:r>
            <a:endParaRPr lang="uk-UA"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144990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9083910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6466730"/>
          </a:xfrm>
        </p:spPr>
        <p:txBody>
          <a:bodyPr>
            <a:noAutofit/>
          </a:bodyPr>
          <a:lstStyle/>
          <a:p>
            <a:r>
              <a:rPr lang="uk-UA" b="1" i="1" dirty="0">
                <a:latin typeface="Times New Roman" pitchFamily="18" charset="0"/>
                <a:cs typeface="Times New Roman" pitchFamily="18" charset="0"/>
              </a:rPr>
              <a:t>Методи визначення ступеня еродованості </a:t>
            </a:r>
            <a:r>
              <a:rPr lang="uk-UA" b="1" i="1" dirty="0" err="1" smtClean="0">
                <a:latin typeface="Times New Roman" pitchFamily="18" charset="0"/>
                <a:cs typeface="Times New Roman" pitchFamily="18" charset="0"/>
              </a:rPr>
              <a:t>грунтів</a:t>
            </a:r>
            <a:r>
              <a:rPr lang="uk-UA" b="1" i="1" dirty="0" smtClean="0">
                <a:latin typeface="Times New Roman" pitchFamily="18" charset="0"/>
                <a:cs typeface="Times New Roman" pitchFamily="18" charset="0"/>
              </a:rPr>
              <a:t/>
            </a:r>
            <a:br>
              <a:rPr lang="uk-UA" b="1" i="1" dirty="0" smtClean="0">
                <a:latin typeface="Times New Roman" pitchFamily="18" charset="0"/>
                <a:cs typeface="Times New Roman" pitchFamily="18" charset="0"/>
              </a:rPr>
            </a:br>
            <a:r>
              <a:rPr lang="uk-UA" b="1" i="1" dirty="0">
                <a:latin typeface="Times New Roman" pitchFamily="18" charset="0"/>
                <a:cs typeface="Times New Roman" pitchFamily="18" charset="0"/>
              </a:rPr>
              <a:t/>
            </a:r>
            <a:br>
              <a:rPr lang="uk-UA" b="1" i="1" dirty="0">
                <a:latin typeface="Times New Roman" pitchFamily="18" charset="0"/>
                <a:cs typeface="Times New Roman" pitchFamily="18" charset="0"/>
              </a:rPr>
            </a:br>
            <a:r>
              <a:rPr lang="uk-UA" dirty="0" smtClean="0">
                <a:latin typeface="Times New Roman" pitchFamily="18" charset="0"/>
                <a:cs typeface="Times New Roman" pitchFamily="18" charset="0"/>
              </a:rPr>
              <a:t>Визначення </a:t>
            </a:r>
            <a:r>
              <a:rPr lang="uk-UA" dirty="0">
                <a:latin typeface="Times New Roman" pitchFamily="18" charset="0"/>
                <a:cs typeface="Times New Roman" pitchFamily="18" charset="0"/>
              </a:rPr>
              <a:t>ступеня </a:t>
            </a:r>
            <a:r>
              <a:rPr lang="uk-UA" dirty="0" smtClean="0">
                <a:latin typeface="Times New Roman" pitchFamily="18" charset="0"/>
                <a:cs typeface="Times New Roman" pitchFamily="18" charset="0"/>
              </a:rPr>
              <a:t>еродованості за контрольним </a:t>
            </a:r>
            <a:r>
              <a:rPr lang="uk-UA" dirty="0" err="1" smtClean="0">
                <a:latin typeface="Times New Roman" pitchFamily="18" charset="0"/>
                <a:cs typeface="Times New Roman" pitchFamily="18" charset="0"/>
              </a:rPr>
              <a:t>плакорним</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грунтом</a:t>
            </a: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Автор </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С.С.Соболєв</a:t>
            </a:r>
            <a:r>
              <a:rPr lang="uk-UA" dirty="0">
                <a:latin typeface="Times New Roman" pitchFamily="18" charset="0"/>
                <a:cs typeface="Times New Roman" pitchFamily="18" charset="0"/>
              </a:rPr>
              <a:t>. </a:t>
            </a:r>
          </a:p>
        </p:txBody>
      </p:sp>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6552728"/>
          </a:xfrm>
        </p:spPr>
        <p:txBody>
          <a:bodyPr>
            <a:noAutofit/>
          </a:bodyPr>
          <a:lstStyle/>
          <a:p>
            <a:r>
              <a:rPr lang="uk-UA" sz="4000" dirty="0" smtClean="0">
                <a:latin typeface="Times New Roman" pitchFamily="18" charset="0"/>
                <a:cs typeface="Times New Roman" pitchFamily="18" charset="0"/>
              </a:rPr>
              <a:t>Визначення ступеня еродованості з врахуванням факторів </a:t>
            </a:r>
            <a:r>
              <a:rPr lang="uk-UA" sz="4000" dirty="0" err="1" smtClean="0">
                <a:latin typeface="Times New Roman" pitchFamily="18" charset="0"/>
                <a:cs typeface="Times New Roman" pitchFamily="18" charset="0"/>
              </a:rPr>
              <a:t>грунтоутворення</a:t>
            </a:r>
            <a:r>
              <a:rPr lang="uk-UA" sz="4000" dirty="0">
                <a:latin typeface="Times New Roman" pitchFamily="18" charset="0"/>
                <a:cs typeface="Times New Roman" pitchFamily="18" charset="0"/>
              </a:rPr>
              <a:t> як </a:t>
            </a:r>
            <a:r>
              <a:rPr lang="uk-UA" sz="4000" dirty="0" smtClean="0">
                <a:latin typeface="Times New Roman" pitchFamily="18" charset="0"/>
                <a:cs typeface="Times New Roman" pitchFamily="18" charset="0"/>
              </a:rPr>
              <a:t>незалежних змінних, а властивостей </a:t>
            </a:r>
            <a:r>
              <a:rPr lang="uk-UA" sz="4000" dirty="0">
                <a:latin typeface="Times New Roman" pitchFamily="18" charset="0"/>
                <a:cs typeface="Times New Roman" pitchFamily="18" charset="0"/>
              </a:rPr>
              <a:t>- як </a:t>
            </a:r>
            <a:r>
              <a:rPr lang="uk-UA" sz="4000" dirty="0" smtClean="0">
                <a:latin typeface="Times New Roman" pitchFamily="18" charset="0"/>
                <a:cs typeface="Times New Roman" pitchFamily="18" charset="0"/>
              </a:rPr>
              <a:t>залежних </a:t>
            </a:r>
            <a:r>
              <a:rPr lang="uk-UA" sz="4000" dirty="0" smtClean="0">
                <a:latin typeface="Times New Roman" pitchFamily="18" charset="0"/>
                <a:cs typeface="Times New Roman" pitchFamily="18" charset="0"/>
              </a:rPr>
              <a:t>змінних</a:t>
            </a:r>
            <a:br>
              <a:rPr lang="uk-UA" sz="4000" dirty="0" smtClean="0">
                <a:latin typeface="Times New Roman" pitchFamily="18" charset="0"/>
                <a:cs typeface="Times New Roman" pitchFamily="18" charset="0"/>
              </a:rPr>
            </a:br>
            <a:r>
              <a:rPr lang="uk-UA" sz="4000" dirty="0" smtClean="0">
                <a:latin typeface="Times New Roman" pitchFamily="18" charset="0"/>
                <a:cs typeface="Times New Roman" pitchFamily="18" charset="0"/>
              </a:rPr>
              <a:t>Автор- </a:t>
            </a:r>
            <a:r>
              <a:rPr lang="uk-UA" sz="4000" dirty="0" err="1" smtClean="0">
                <a:latin typeface="Times New Roman" pitchFamily="18" charset="0"/>
                <a:cs typeface="Times New Roman" pitchFamily="18" charset="0"/>
              </a:rPr>
              <a:t>В.В.Разумков</a:t>
            </a:r>
            <a:endParaRPr lang="uk-UA" sz="4000" dirty="0">
              <a:latin typeface="Times New Roman" pitchFamily="18" charset="0"/>
              <a:cs typeface="Times New Roman" pitchFamily="18" charset="0"/>
            </a:endParaRPr>
          </a:p>
        </p:txBody>
      </p:sp>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17000" b="-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18" y="116632"/>
            <a:ext cx="8973874" cy="2123658"/>
          </a:xfrm>
          <a:prstGeom prst="rect">
            <a:avLst/>
          </a:prstGeom>
        </p:spPr>
        <p:txBody>
          <a:bodyPr wrap="square">
            <a:spAutoFit/>
          </a:bodyPr>
          <a:lstStyle/>
          <a:p>
            <a:pPr algn="ctr"/>
            <a:r>
              <a:rPr lang="uk-UA" sz="4400" b="1" i="1" dirty="0">
                <a:latin typeface="Times New Roman" pitchFamily="18" charset="0"/>
                <a:cs typeface="Times New Roman" pitchFamily="18" charset="0"/>
              </a:rPr>
              <a:t>М</a:t>
            </a:r>
            <a:r>
              <a:rPr lang="uk-UA" sz="4400" b="1" i="1" dirty="0" smtClean="0">
                <a:latin typeface="Times New Roman" pitchFamily="18" charset="0"/>
                <a:cs typeface="Times New Roman" pitchFamily="18" charset="0"/>
              </a:rPr>
              <a:t>етодики</a:t>
            </a:r>
            <a:r>
              <a:rPr lang="uk-UA" sz="4400" b="1" i="1" dirty="0">
                <a:latin typeface="Times New Roman" pitchFamily="18" charset="0"/>
                <a:cs typeface="Times New Roman" pitchFamily="18" charset="0"/>
              </a:rPr>
              <a:t>, які також </a:t>
            </a:r>
            <a:r>
              <a:rPr lang="uk-UA" sz="4400" b="1" i="1" dirty="0" err="1">
                <a:latin typeface="Times New Roman" pitchFamily="18" charset="0"/>
                <a:cs typeface="Times New Roman" pitchFamily="18" charset="0"/>
              </a:rPr>
              <a:t>грунтуються</a:t>
            </a:r>
            <a:r>
              <a:rPr lang="uk-UA" sz="4400" b="1" i="1" dirty="0">
                <a:latin typeface="Times New Roman" pitchFamily="18" charset="0"/>
                <a:cs typeface="Times New Roman" pitchFamily="18" charset="0"/>
              </a:rPr>
              <a:t> на виборі контролю на </a:t>
            </a:r>
            <a:r>
              <a:rPr lang="uk-UA" sz="4400" b="1" i="1" dirty="0" err="1" smtClean="0">
                <a:latin typeface="Times New Roman" pitchFamily="18" charset="0"/>
                <a:cs typeface="Times New Roman" pitchFamily="18" charset="0"/>
              </a:rPr>
              <a:t>плакорі</a:t>
            </a:r>
            <a:r>
              <a:rPr lang="uk-UA" sz="4400" b="1" i="1" dirty="0" smtClean="0">
                <a:latin typeface="Times New Roman" pitchFamily="18" charset="0"/>
                <a:cs typeface="Times New Roman" pitchFamily="18" charset="0"/>
              </a:rPr>
              <a:t>: </a:t>
            </a:r>
            <a:endParaRPr lang="uk-UA" sz="4400" dirty="0" smtClean="0">
              <a:latin typeface="Times New Roman" pitchFamily="18" charset="0"/>
              <a:cs typeface="Times New Roman" pitchFamily="18" charset="0"/>
            </a:endParaRPr>
          </a:p>
        </p:txBody>
      </p:sp>
      <p:sp>
        <p:nvSpPr>
          <p:cNvPr id="2" name="Стрелка вниз 1"/>
          <p:cNvSpPr/>
          <p:nvPr/>
        </p:nvSpPr>
        <p:spPr>
          <a:xfrm>
            <a:off x="-20020" y="2780928"/>
            <a:ext cx="4486939" cy="411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a:off x="4466919" y="2923184"/>
            <a:ext cx="4677081" cy="3888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963309" y="4148032"/>
            <a:ext cx="2520280" cy="1384995"/>
          </a:xfrm>
          <a:prstGeom prst="rect">
            <a:avLst/>
          </a:prstGeom>
        </p:spPr>
        <p:txBody>
          <a:bodyPr wrap="square">
            <a:spAutoFit/>
          </a:bodyPr>
          <a:lstStyle/>
          <a:p>
            <a:pPr algn="ctr"/>
            <a:r>
              <a:rPr lang="uk-UA" sz="2800" b="1" dirty="0" smtClean="0">
                <a:latin typeface="Times New Roman" pitchFamily="18" charset="0"/>
                <a:cs typeface="Times New Roman" pitchFamily="18" charset="0"/>
              </a:rPr>
              <a:t>Роботи </a:t>
            </a:r>
            <a:r>
              <a:rPr lang="uk-UA" sz="2800" b="1" dirty="0">
                <a:latin typeface="Times New Roman" pitchFamily="18" charset="0"/>
                <a:cs typeface="Times New Roman" pitchFamily="18" charset="0"/>
              </a:rPr>
              <a:t>Г.П.Сурмача, </a:t>
            </a:r>
            <a:r>
              <a:rPr lang="uk-UA" sz="2800" b="1" dirty="0" err="1" smtClean="0">
                <a:latin typeface="Times New Roman" pitchFamily="18" charset="0"/>
                <a:cs typeface="Times New Roman" pitchFamily="18" charset="0"/>
              </a:rPr>
              <a:t>Г.І.Швебса</a:t>
            </a:r>
            <a:endParaRPr lang="uk-UA" sz="2800" b="1" dirty="0"/>
          </a:p>
        </p:txBody>
      </p:sp>
      <p:sp>
        <p:nvSpPr>
          <p:cNvPr id="6" name="Прямоугольник 5"/>
          <p:cNvSpPr/>
          <p:nvPr/>
        </p:nvSpPr>
        <p:spPr>
          <a:xfrm>
            <a:off x="5525767" y="2929814"/>
            <a:ext cx="2559383" cy="3108543"/>
          </a:xfrm>
          <a:prstGeom prst="rect">
            <a:avLst/>
          </a:prstGeom>
        </p:spPr>
        <p:txBody>
          <a:bodyPr wrap="square">
            <a:spAutoFit/>
          </a:bodyPr>
          <a:lstStyle/>
          <a:p>
            <a:pPr algn="ctr"/>
            <a:r>
              <a:rPr lang="uk-UA" sz="2800" b="1" dirty="0">
                <a:latin typeface="Times New Roman" pitchFamily="18" charset="0"/>
                <a:cs typeface="Times New Roman" pitchFamily="18" charset="0"/>
              </a:rPr>
              <a:t>Встановлення початкової потужності </a:t>
            </a:r>
            <a:r>
              <a:rPr lang="uk-UA" sz="2800" b="1" dirty="0" err="1">
                <a:latin typeface="Times New Roman" pitchFamily="18" charset="0"/>
                <a:cs typeface="Times New Roman" pitchFamily="18" charset="0"/>
              </a:rPr>
              <a:t>грунту</a:t>
            </a:r>
            <a:r>
              <a:rPr lang="uk-UA" sz="2800" b="1" dirty="0">
                <a:latin typeface="Times New Roman" pitchFamily="18" charset="0"/>
                <a:cs typeface="Times New Roman" pitchFamily="18" charset="0"/>
              </a:rPr>
              <a:t> за </a:t>
            </a:r>
            <a:r>
              <a:rPr lang="uk-UA" sz="2800" b="1" dirty="0" smtClean="0">
                <a:latin typeface="Times New Roman" pitchFamily="18" charset="0"/>
                <a:cs typeface="Times New Roman" pitchFamily="18" charset="0"/>
              </a:rPr>
              <a:t>репером: </a:t>
            </a:r>
            <a:r>
              <a:rPr lang="uk-UA" sz="2800" b="1" dirty="0">
                <a:latin typeface="Times New Roman" pitchFamily="18" charset="0"/>
                <a:cs typeface="Times New Roman" pitchFamily="18" charset="0"/>
              </a:rPr>
              <a:t>праця </a:t>
            </a:r>
            <a:r>
              <a:rPr lang="uk-UA" sz="2800" b="1" dirty="0" err="1" smtClean="0">
                <a:latin typeface="Times New Roman" pitchFamily="18" charset="0"/>
                <a:cs typeface="Times New Roman" pitchFamily="18" charset="0"/>
              </a:rPr>
              <a:t>Ф.Е.Фотона</a:t>
            </a:r>
            <a:endParaRPr lang="uk-UA"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44990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93000">
              <a:srgbClr val="00B050"/>
            </a:gs>
            <a:gs pos="33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0" y="548680"/>
            <a:ext cx="9144000" cy="538609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3200" b="1" dirty="0" err="1">
                <a:latin typeface="Times New Roman" pitchFamily="18" charset="0"/>
                <a:cs typeface="Times New Roman" pitchFamily="18" charset="0"/>
              </a:rPr>
              <a:t>Контрольні</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питання</a:t>
            </a:r>
            <a:r>
              <a:rPr lang="ru-RU" sz="3200" b="1" dirty="0">
                <a:latin typeface="Times New Roman" pitchFamily="18" charset="0"/>
                <a:cs typeface="Times New Roman" pitchFamily="18" charset="0"/>
              </a:rPr>
              <a:t> для </a:t>
            </a:r>
            <a:r>
              <a:rPr lang="ru-RU" sz="3200" b="1" dirty="0" err="1" smtClean="0">
                <a:latin typeface="Times New Roman" pitchFamily="18" charset="0"/>
                <a:cs typeface="Times New Roman" pitchFamily="18" charset="0"/>
              </a:rPr>
              <a:t>самоперевірки</a:t>
            </a:r>
            <a:r>
              <a:rPr lang="ru-RU" sz="3200" b="1" dirty="0" smtClean="0">
                <a:latin typeface="Times New Roman" pitchFamily="18" charset="0"/>
                <a:cs typeface="Times New Roman" pitchFamily="18" charset="0"/>
              </a:rPr>
              <a:t>:</a:t>
            </a:r>
          </a:p>
          <a:p>
            <a:endParaRPr lang="ru-RU" sz="32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1. </a:t>
            </a:r>
            <a:r>
              <a:rPr lang="ru-RU" sz="2800" dirty="0" err="1">
                <a:latin typeface="Times New Roman" pitchFamily="18" charset="0"/>
                <a:cs typeface="Times New Roman" pitchFamily="18" charset="0"/>
              </a:rPr>
              <a:t>Що</a:t>
            </a:r>
            <a:r>
              <a:rPr lang="ru-RU" sz="2800" dirty="0">
                <a:latin typeface="Times New Roman" pitchFamily="18" charset="0"/>
                <a:cs typeface="Times New Roman" pitchFamily="18" charset="0"/>
              </a:rPr>
              <a:t> є </a:t>
            </a:r>
            <a:r>
              <a:rPr lang="ru-RU" sz="2800" dirty="0" err="1">
                <a:latin typeface="Times New Roman" pitchFamily="18" charset="0"/>
                <a:cs typeface="Times New Roman" pitchFamily="18" charset="0"/>
              </a:rPr>
              <a:t>основним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завданням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передпроектного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обстеження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території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що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агроландшафтно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упорядковується</a:t>
            </a:r>
            <a:r>
              <a:rPr lang="ru-RU" sz="2800" dirty="0">
                <a:latin typeface="Times New Roman" pitchFamily="18" charset="0"/>
                <a:cs typeface="Times New Roman" pitchFamily="18" charset="0"/>
              </a:rPr>
              <a:t>?</a:t>
            </a:r>
          </a:p>
          <a:p>
            <a:r>
              <a:rPr lang="ru-RU" sz="2800" b="1" dirty="0">
                <a:latin typeface="Times New Roman" pitchFamily="18" charset="0"/>
                <a:cs typeface="Times New Roman" pitchFamily="18" charset="0"/>
              </a:rPr>
              <a:t>2. </a:t>
            </a:r>
            <a:r>
              <a:rPr lang="ru-RU" sz="2800" dirty="0" err="1">
                <a:latin typeface="Times New Roman" pitchFamily="18" charset="0"/>
                <a:cs typeface="Times New Roman" pitchFamily="18" charset="0"/>
              </a:rPr>
              <a:t>Які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матеріали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необхідно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зібрати</a:t>
            </a:r>
            <a:r>
              <a:rPr lang="ru-RU" sz="2800" dirty="0">
                <a:latin typeface="Times New Roman" pitchFamily="18" charset="0"/>
                <a:cs typeface="Times New Roman" pitchFamily="18" charset="0"/>
              </a:rPr>
              <a:t> для </a:t>
            </a:r>
            <a:r>
              <a:rPr lang="ru-RU" sz="2800" dirty="0" err="1">
                <a:latin typeface="Times New Roman" pitchFamily="18" charset="0"/>
                <a:cs typeface="Times New Roman" pitchFamily="18" charset="0"/>
              </a:rPr>
              <a:t>проведення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передпроектного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обстеження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території</a:t>
            </a:r>
            <a:r>
              <a:rPr lang="ru-RU" sz="2800" dirty="0">
                <a:latin typeface="Times New Roman" pitchFamily="18" charset="0"/>
                <a:cs typeface="Times New Roman" pitchFamily="18" charset="0"/>
              </a:rPr>
              <a:t>?</a:t>
            </a:r>
          </a:p>
          <a:p>
            <a:r>
              <a:rPr lang="ru-RU" sz="2800" b="1" dirty="0">
                <a:latin typeface="Times New Roman" pitchFamily="18" charset="0"/>
                <a:cs typeface="Times New Roman" pitchFamily="18" charset="0"/>
              </a:rPr>
              <a:t>3. </a:t>
            </a:r>
            <a:r>
              <a:rPr lang="ru-RU" sz="2800" dirty="0" err="1">
                <a:latin typeface="Times New Roman" pitchFamily="18" charset="0"/>
                <a:cs typeface="Times New Roman" pitchFamily="18" charset="0"/>
              </a:rPr>
              <a:t>Назвіть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основні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відмінності</a:t>
            </a:r>
            <a:r>
              <a:rPr lang="ru-RU" sz="2800" dirty="0">
                <a:latin typeface="Times New Roman" pitchFamily="18" charset="0"/>
                <a:cs typeface="Times New Roman" pitchFamily="18" charset="0"/>
              </a:rPr>
              <a:t> рекогносцировки і грунтово-</a:t>
            </a:r>
            <a:r>
              <a:rPr lang="ru-RU" sz="2800" dirty="0" err="1">
                <a:latin typeface="Times New Roman" pitchFamily="18" charset="0"/>
                <a:cs typeface="Times New Roman" pitchFamily="18" charset="0"/>
              </a:rPr>
              <a:t>ерозійного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обстеження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території</a:t>
            </a:r>
            <a:r>
              <a:rPr lang="ru-RU" sz="2800" dirty="0">
                <a:latin typeface="Times New Roman" pitchFamily="18" charset="0"/>
                <a:cs typeface="Times New Roman" pitchFamily="18" charset="0"/>
              </a:rPr>
              <a:t>.</a:t>
            </a:r>
          </a:p>
          <a:p>
            <a:r>
              <a:rPr lang="ru-RU" sz="2800" b="1" dirty="0">
                <a:latin typeface="Times New Roman" pitchFamily="18" charset="0"/>
                <a:cs typeface="Times New Roman" pitchFamily="18" charset="0"/>
              </a:rPr>
              <a:t>4. </a:t>
            </a:r>
            <a:r>
              <a:rPr lang="ru-RU" sz="2800" dirty="0" err="1">
                <a:latin typeface="Times New Roman" pitchFamily="18" charset="0"/>
                <a:cs typeface="Times New Roman" pitchFamily="18" charset="0"/>
              </a:rPr>
              <a:t>Які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операції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виконують</a:t>
            </a:r>
            <a:r>
              <a:rPr lang="ru-RU" sz="2800" dirty="0">
                <a:latin typeface="Times New Roman" pitchFamily="18" charset="0"/>
                <a:cs typeface="Times New Roman" pitchFamily="18" charset="0"/>
              </a:rPr>
              <a:t> за результатами </a:t>
            </a:r>
            <a:r>
              <a:rPr lang="ru-RU" sz="2800" dirty="0" err="1">
                <a:latin typeface="Times New Roman" pitchFamily="18" charset="0"/>
                <a:cs typeface="Times New Roman" pitchFamily="18" charset="0"/>
              </a:rPr>
              <a:t>передпроектного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обстеження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території</a:t>
            </a:r>
            <a:r>
              <a:rPr lang="ru-RU" sz="2800" dirty="0">
                <a:latin typeface="Times New Roman" pitchFamily="18" charset="0"/>
                <a:cs typeface="Times New Roman" pitchFamily="18" charset="0"/>
              </a:rPr>
              <a:t>?</a:t>
            </a:r>
          </a:p>
          <a:p>
            <a:r>
              <a:rPr lang="ru-RU" sz="2800" b="1" dirty="0">
                <a:latin typeface="Times New Roman" pitchFamily="18" charset="0"/>
                <a:cs typeface="Times New Roman" pitchFamily="18" charset="0"/>
              </a:rPr>
              <a:t>5. </a:t>
            </a:r>
            <a:r>
              <a:rPr lang="ru-RU" sz="2800" dirty="0" err="1">
                <a:latin typeface="Times New Roman" pitchFamily="18" charset="0"/>
                <a:cs typeface="Times New Roman" pitchFamily="18" charset="0"/>
              </a:rPr>
              <a:t>Назвіть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основні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методичні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підходи</a:t>
            </a:r>
            <a:r>
              <a:rPr lang="ru-RU" sz="2800" dirty="0">
                <a:latin typeface="Times New Roman" pitchFamily="18" charset="0"/>
                <a:cs typeface="Times New Roman" pitchFamily="18" charset="0"/>
              </a:rPr>
              <a:t> до </a:t>
            </a:r>
            <a:r>
              <a:rPr lang="ru-RU" sz="2800" dirty="0" err="1">
                <a:latin typeface="Times New Roman" pitchFamily="18" charset="0"/>
                <a:cs typeface="Times New Roman" pitchFamily="18" charset="0"/>
              </a:rPr>
              <a:t>класифікації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грунтів</a:t>
            </a:r>
            <a:r>
              <a:rPr lang="ru-RU" sz="2800" dirty="0">
                <a:latin typeface="Times New Roman" pitchFamily="18" charset="0"/>
                <a:cs typeface="Times New Roman" pitchFamily="18" charset="0"/>
              </a:rPr>
              <a:t> за </a:t>
            </a:r>
            <a:r>
              <a:rPr lang="ru-RU" sz="2800" dirty="0" err="1">
                <a:latin typeface="Times New Roman" pitchFamily="18" charset="0"/>
                <a:cs typeface="Times New Roman" pitchFamily="18" charset="0"/>
              </a:rPr>
              <a:t>ступенем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еродованості</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320090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7000" b="-17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98501" y="2967335"/>
            <a:ext cx="8947001" cy="1200329"/>
          </a:xfrm>
          <a:prstGeom prst="rect">
            <a:avLst/>
          </a:prstGeom>
          <a:noFill/>
        </p:spPr>
        <p:txBody>
          <a:bodyPr wrap="none" lIns="91440" tIns="45720" rIns="91440" bIns="45720">
            <a:spAutoFit/>
          </a:bodyPr>
          <a:lstStyle/>
          <a:p>
            <a:pPr algn="ctr"/>
            <a:r>
              <a:rPr lang="ru-RU"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ДЯКУЮ ЗА УВАГУ!</a:t>
            </a:r>
            <a:endParaRPr lang="uk-UA"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14499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4" name="Прямоугольник 3"/>
          <p:cNvSpPr/>
          <p:nvPr/>
        </p:nvSpPr>
        <p:spPr>
          <a:xfrm>
            <a:off x="539552" y="476672"/>
            <a:ext cx="8136904" cy="563231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uk-UA" sz="3200" b="1" dirty="0" smtClean="0"/>
              <a:t>Інформаційні джерела</a:t>
            </a:r>
          </a:p>
          <a:p>
            <a:endParaRPr lang="uk-UA" sz="2000" b="1" dirty="0"/>
          </a:p>
          <a:p>
            <a:r>
              <a:rPr lang="uk-UA" sz="2400" b="1" dirty="0" smtClean="0"/>
              <a:t>Друковані джерела:</a:t>
            </a:r>
          </a:p>
          <a:p>
            <a:r>
              <a:rPr lang="uk-UA" sz="2400" dirty="0" smtClean="0"/>
              <a:t>1. Булигін </a:t>
            </a:r>
            <a:r>
              <a:rPr lang="uk-UA" sz="2400" dirty="0"/>
              <a:t>С.Ю. Формування екологічно сталих </a:t>
            </a:r>
            <a:r>
              <a:rPr lang="uk-UA" sz="2400" dirty="0" err="1"/>
              <a:t>агроландшафтів</a:t>
            </a:r>
            <a:r>
              <a:rPr lang="uk-UA" sz="2400" dirty="0"/>
              <a:t>: Підручник. -Київ: Урожай, 2005.-300 с</a:t>
            </a:r>
            <a:r>
              <a:rPr lang="uk-UA" sz="2400" dirty="0" smtClean="0"/>
              <a:t>.</a:t>
            </a:r>
          </a:p>
          <a:p>
            <a:r>
              <a:rPr lang="uk-UA" sz="2400" dirty="0" smtClean="0"/>
              <a:t>2. </a:t>
            </a:r>
            <a:r>
              <a:rPr lang="uk-UA" sz="2400" dirty="0" smtClean="0"/>
              <a:t>Булигін </a:t>
            </a:r>
            <a:r>
              <a:rPr lang="uk-UA" sz="2400" dirty="0"/>
              <a:t>С.Ю., </a:t>
            </a:r>
            <a:r>
              <a:rPr lang="uk-UA" sz="2400" dirty="0" err="1"/>
              <a:t>Бураков</a:t>
            </a:r>
            <a:r>
              <a:rPr lang="uk-UA" sz="2400" dirty="0"/>
              <a:t> В.І., Котова М.М., Б.І.Новак, </a:t>
            </a:r>
            <a:r>
              <a:rPr lang="uk-UA" sz="2400" dirty="0" err="1"/>
              <a:t>А.Б.Ачасов</a:t>
            </a:r>
            <a:r>
              <a:rPr lang="uk-UA" sz="2400" dirty="0"/>
              <a:t>, А.В.Барвінський. Проектування ґрунтозахисних та меліоративних заходів в </a:t>
            </a:r>
            <a:r>
              <a:rPr lang="uk-UA" sz="2400" dirty="0" err="1"/>
              <a:t>агроландшафтах</a:t>
            </a:r>
            <a:r>
              <a:rPr lang="uk-UA" sz="2400" dirty="0"/>
              <a:t>: Навчальний посібник. -</a:t>
            </a:r>
            <a:r>
              <a:rPr lang="uk-UA" sz="2400" dirty="0" err="1"/>
              <a:t>Київ:НАУ</a:t>
            </a:r>
            <a:r>
              <a:rPr lang="uk-UA" sz="2400" dirty="0"/>
              <a:t>, 2004.-114 с. </a:t>
            </a:r>
            <a:endParaRPr lang="uk-UA" sz="2400" dirty="0" smtClean="0"/>
          </a:p>
          <a:p>
            <a:endParaRPr lang="uk-UA" sz="2400" dirty="0"/>
          </a:p>
          <a:p>
            <a:r>
              <a:rPr lang="uk-UA" sz="2400" b="1" dirty="0" smtClean="0"/>
              <a:t>Інтернет-джерела:</a:t>
            </a:r>
          </a:p>
          <a:p>
            <a:r>
              <a:rPr lang="uk-UA" sz="2400" dirty="0" smtClean="0"/>
              <a:t>Закономірності </a:t>
            </a:r>
            <a:r>
              <a:rPr lang="uk-UA" sz="2400" dirty="0"/>
              <a:t>поширення еродованих </a:t>
            </a:r>
            <a:r>
              <a:rPr lang="uk-UA" sz="2400" dirty="0" err="1"/>
              <a:t>грунтів</a:t>
            </a:r>
            <a:r>
              <a:rPr lang="uk-UA" sz="2400" dirty="0"/>
              <a:t> на території України [Електронний ресурс</a:t>
            </a:r>
            <a:r>
              <a:rPr lang="uk-UA" sz="2400" dirty="0" smtClean="0"/>
              <a:t>]. - </a:t>
            </a:r>
            <a:r>
              <a:rPr lang="uk-UA" sz="2400" dirty="0"/>
              <a:t>Режим доступу до </a:t>
            </a:r>
            <a:r>
              <a:rPr lang="uk-UA" sz="2400" dirty="0" smtClean="0"/>
              <a:t>ресурсу: </a:t>
            </a:r>
            <a:r>
              <a:rPr lang="en-US" sz="2400" dirty="0"/>
              <a:t>https://studfiles.net/preview/5342226/page:37</a:t>
            </a:r>
          </a:p>
          <a:p>
            <a:pPr marL="514350" indent="-514350">
              <a:buAutoNum type="arabicPeriod" startAt="3"/>
            </a:pPr>
            <a:endParaRPr lang="uk-UA" sz="2000" dirty="0"/>
          </a:p>
        </p:txBody>
      </p:sp>
    </p:spTree>
    <p:extLst>
      <p:ext uri="{BB962C8B-B14F-4D97-AF65-F5344CB8AC3E}">
        <p14:creationId xmlns:p14="http://schemas.microsoft.com/office/powerpoint/2010/main" val="154255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855" y="116632"/>
            <a:ext cx="9116291" cy="1064243"/>
          </a:xfrm>
        </p:spPr>
        <p:txBody>
          <a:bodyPr>
            <a:noAutofit/>
          </a:bodyPr>
          <a:lstStyle/>
          <a:p>
            <a:r>
              <a:rPr lang="ru-RU" sz="2800" b="1" dirty="0"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1. </a:t>
            </a:r>
            <a:r>
              <a:rPr lang="ru-RU" sz="2800" b="1" dirty="0" err="1"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Вихідна</a:t>
            </a:r>
            <a:r>
              <a:rPr lang="ru-RU" sz="2800" b="1" dirty="0"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інформація</a:t>
            </a:r>
            <a:r>
              <a:rPr lang="ru-RU" sz="2800" b="1" dirty="0"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 яка </a:t>
            </a:r>
            <a:r>
              <a:rPr lang="ru-RU" sz="2800" b="1" dirty="0" err="1"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необхідна</a:t>
            </a:r>
            <a:r>
              <a:rPr lang="ru-RU" sz="2800" b="1" dirty="0"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 для </a:t>
            </a:r>
            <a:r>
              <a:rPr lang="ru-RU" sz="2800" b="1" dirty="0" err="1"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проведення</a:t>
            </a:r>
            <a:r>
              <a:rPr lang="ru-RU" sz="2800" b="1" dirty="0"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передпроектного</a:t>
            </a:r>
            <a:r>
              <a:rPr lang="ru-RU" sz="2800" b="1" dirty="0"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rgbClr val="460FE1"/>
                </a:solidFill>
                <a:effectLst>
                  <a:outerShdw blurRad="38100" dist="38100" dir="2700000" algn="tl">
                    <a:srgbClr val="000000">
                      <a:alpha val="43137"/>
                    </a:srgbClr>
                  </a:outerShdw>
                </a:effectLst>
                <a:latin typeface="Times New Roman" pitchFamily="18" charset="0"/>
                <a:cs typeface="Times New Roman" pitchFamily="18" charset="0"/>
              </a:rPr>
              <a:t>обстеження</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br>
            <a:endParaRPr lang="uk-UA" sz="2800" b="1" dirty="0">
              <a:solidFill>
                <a:srgbClr val="460FE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257895317"/>
              </p:ext>
            </p:extLst>
          </p:nvPr>
        </p:nvGraphicFramePr>
        <p:xfrm>
          <a:off x="1259632" y="2852935"/>
          <a:ext cx="6252356" cy="3911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0" y="1052736"/>
            <a:ext cx="9116291" cy="1815882"/>
          </a:xfrm>
          <a:prstGeom prst="rect">
            <a:avLst/>
          </a:prstGeom>
        </p:spPr>
        <p:txBody>
          <a:bodyPr wrap="square">
            <a:spAutoFit/>
          </a:bodyPr>
          <a:lstStyle/>
          <a:p>
            <a:pPr algn="ctr"/>
            <a:r>
              <a:rPr lang="uk-UA" sz="2800" b="1" i="1" dirty="0">
                <a:solidFill>
                  <a:schemeClr val="tx2">
                    <a:lumMod val="50000"/>
                  </a:schemeClr>
                </a:solidFill>
                <a:latin typeface="Times New Roman" pitchFamily="18" charset="0"/>
                <a:cs typeface="Times New Roman" pitchFamily="18" charset="0"/>
              </a:rPr>
              <a:t>Завданням </a:t>
            </a:r>
            <a:r>
              <a:rPr lang="uk-UA" sz="2800" b="1" i="1" dirty="0" err="1">
                <a:solidFill>
                  <a:schemeClr val="tx2">
                    <a:lumMod val="50000"/>
                  </a:schemeClr>
                </a:solidFill>
                <a:latin typeface="Times New Roman" pitchFamily="18" charset="0"/>
                <a:cs typeface="Times New Roman" pitchFamily="18" charset="0"/>
              </a:rPr>
              <a:t>передпроектного</a:t>
            </a:r>
            <a:r>
              <a:rPr lang="uk-UA" sz="2800" b="1" i="1" dirty="0">
                <a:solidFill>
                  <a:schemeClr val="tx2">
                    <a:lumMod val="50000"/>
                  </a:schemeClr>
                </a:solidFill>
                <a:latin typeface="Times New Roman" pitchFamily="18" charset="0"/>
                <a:cs typeface="Times New Roman" pitchFamily="18" charset="0"/>
              </a:rPr>
              <a:t> обстеження є чітке визначення основних показників для конкретної ділянки (площі) </a:t>
            </a:r>
            <a:r>
              <a:rPr lang="uk-UA" sz="2800" b="1" i="1" dirty="0" smtClean="0">
                <a:solidFill>
                  <a:schemeClr val="tx2">
                    <a:lumMod val="50000"/>
                  </a:schemeClr>
                </a:solidFill>
                <a:latin typeface="Times New Roman" pitchFamily="18" charset="0"/>
                <a:cs typeface="Times New Roman" pitchFamily="18" charset="0"/>
              </a:rPr>
              <a:t>землекористування з </a:t>
            </a:r>
            <a:r>
              <a:rPr lang="uk-UA" sz="2800" b="1" i="1" dirty="0">
                <a:solidFill>
                  <a:schemeClr val="tx2">
                    <a:lumMod val="50000"/>
                  </a:schemeClr>
                </a:solidFill>
                <a:latin typeface="Times New Roman" pitchFamily="18" charset="0"/>
                <a:cs typeface="Times New Roman" pitchFamily="18" charset="0"/>
              </a:rPr>
              <a:t>метою визначення параметрів кожної виділеної гомогенної ділянки. </a:t>
            </a:r>
          </a:p>
        </p:txBody>
      </p:sp>
    </p:spTree>
    <p:extLst>
      <p:ext uri="{BB962C8B-B14F-4D97-AF65-F5344CB8AC3E}">
        <p14:creationId xmlns:p14="http://schemas.microsoft.com/office/powerpoint/2010/main" val="1144990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p:spPr>
        <p:txBody>
          <a:bodyPr>
            <a:noAutofit/>
          </a:bodyPr>
          <a:lstStyle/>
          <a:p>
            <a:pPr algn="l">
              <a:lnSpc>
                <a:spcPct val="150000"/>
              </a:lnSpc>
            </a:pPr>
            <a:r>
              <a:rPr lang="uk-UA" sz="2800" b="1" i="1" dirty="0" smtClean="0">
                <a:solidFill>
                  <a:srgbClr val="0070C0"/>
                </a:solidFill>
                <a:latin typeface="Times New Roman" pitchFamily="18" charset="0"/>
                <a:cs typeface="Times New Roman" pitchFamily="18" charset="0"/>
              </a:rPr>
              <a:t>Матеріали  для </a:t>
            </a:r>
            <a:r>
              <a:rPr lang="uk-UA" sz="2800" b="1" i="1" dirty="0" err="1" smtClean="0">
                <a:solidFill>
                  <a:srgbClr val="0070C0"/>
                </a:solidFill>
                <a:latin typeface="Times New Roman" pitchFamily="18" charset="0"/>
                <a:cs typeface="Times New Roman" pitchFamily="18" charset="0"/>
              </a:rPr>
              <a:t>передпроектного</a:t>
            </a:r>
            <a:r>
              <a:rPr lang="uk-UA" sz="2800" b="1" i="1" dirty="0" smtClean="0">
                <a:solidFill>
                  <a:srgbClr val="0070C0"/>
                </a:solidFill>
                <a:latin typeface="Times New Roman" pitchFamily="18" charset="0"/>
                <a:cs typeface="Times New Roman" pitchFamily="18" charset="0"/>
              </a:rPr>
              <a:t> обстеження території</a:t>
            </a:r>
            <a:r>
              <a:rPr lang="uk-UA" sz="2800" b="1" i="1" dirty="0" smtClean="0">
                <a:solidFill>
                  <a:srgbClr val="0070C0"/>
                </a:solidFill>
                <a:latin typeface="Times New Roman" pitchFamily="18" charset="0"/>
                <a:cs typeface="Times New Roman" pitchFamily="18" charset="0"/>
              </a:rPr>
              <a:t>:</a:t>
            </a:r>
            <a:r>
              <a:rPr lang="uk-UA" sz="2800" b="1" dirty="0" smtClean="0">
                <a:latin typeface="Times New Roman" pitchFamily="18" charset="0"/>
                <a:cs typeface="Times New Roman" pitchFamily="18" charset="0"/>
              </a:rPr>
              <a:t/>
            </a:r>
            <a:br>
              <a:rPr lang="uk-UA" sz="2800" b="1"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грунтова</a:t>
            </a:r>
            <a:r>
              <a:rPr lang="uk-UA" sz="2800" dirty="0" smtClean="0">
                <a:latin typeface="Times New Roman" pitchFamily="18" charset="0"/>
                <a:cs typeface="Times New Roman" pitchFamily="18" charset="0"/>
              </a:rPr>
              <a:t> карта території, у масштабі 1:10000, або 1:25000</a:t>
            </a:r>
            <a:r>
              <a:rPr lang="en-US" sz="2800" dirty="0" smtClean="0">
                <a:latin typeface="Times New Roman" pitchFamily="18" charset="0"/>
                <a:cs typeface="Times New Roman" pitchFamily="18" charset="0"/>
              </a:rPr>
              <a:t>;</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a:latin typeface="Times New Roman" pitchFamily="18" charset="0"/>
                <a:cs typeface="Times New Roman" pitchFamily="18" charset="0"/>
              </a:rPr>
              <a:t>- грунтовий нарис до </a:t>
            </a:r>
            <a:r>
              <a:rPr lang="uk-UA" sz="2800" dirty="0" err="1">
                <a:latin typeface="Times New Roman" pitchFamily="18" charset="0"/>
                <a:cs typeface="Times New Roman" pitchFamily="18" charset="0"/>
              </a:rPr>
              <a:t>грунтової</a:t>
            </a:r>
            <a:r>
              <a:rPr lang="uk-UA" sz="2800" dirty="0">
                <a:latin typeface="Times New Roman" pitchFamily="18" charset="0"/>
                <a:cs typeface="Times New Roman" pitchFamily="18" charset="0"/>
              </a:rPr>
              <a:t> </a:t>
            </a:r>
            <a:r>
              <a:rPr lang="uk-UA" sz="2800" dirty="0" smtClean="0">
                <a:latin typeface="Times New Roman" pitchFamily="18" charset="0"/>
                <a:cs typeface="Times New Roman" pitchFamily="18" charset="0"/>
              </a:rPr>
              <a:t>карти;</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карта </a:t>
            </a:r>
            <a:r>
              <a:rPr lang="uk-UA" sz="2800" dirty="0" smtClean="0">
                <a:latin typeface="Times New Roman" pitchFamily="18" charset="0"/>
                <a:cs typeface="Times New Roman" pitchFamily="18" charset="0"/>
              </a:rPr>
              <a:t>рельєфу</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uk-UA" sz="2800" dirty="0">
                <a:latin typeface="Times New Roman" pitchFamily="18" charset="0"/>
                <a:cs typeface="Times New Roman" pitchFamily="18" charset="0"/>
              </a:rPr>
              <a:t>- </a:t>
            </a:r>
            <a:r>
              <a:rPr lang="uk-UA" sz="2800" dirty="0" smtClean="0">
                <a:latin typeface="Times New Roman" pitchFamily="18" charset="0"/>
                <a:cs typeface="Times New Roman" pitchFamily="18" charset="0"/>
              </a:rPr>
              <a:t>ландшафтна карта;</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 план землеустрою, території, що упорядковується</a:t>
            </a:r>
            <a:r>
              <a:rPr lang="uk-UA" sz="2800" dirty="0" smtClean="0">
                <a:latin typeface="Times New Roman" pitchFamily="18" charset="0"/>
                <a:cs typeface="Times New Roman" pitchFamily="18" charset="0"/>
              </a:rPr>
              <a:t>;</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 землевпорядний звіт з характеристикою господарської </a:t>
            </a:r>
            <a:r>
              <a:rPr lang="uk-UA" sz="2800" dirty="0" smtClean="0">
                <a:latin typeface="Times New Roman" pitchFamily="18" charset="0"/>
                <a:cs typeface="Times New Roman" pitchFamily="18" charset="0"/>
              </a:rPr>
              <a:t>діяльності</a:t>
            </a:r>
            <a:r>
              <a:rPr lang="en-US" sz="2800" dirty="0" smtClean="0">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spTree>
    <p:extLst>
      <p:ext uri="{BB962C8B-B14F-4D97-AF65-F5344CB8AC3E}">
        <p14:creationId xmlns:p14="http://schemas.microsoft.com/office/powerpoint/2010/main" val="1144990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22"/>
            <a:ext cx="9144000" cy="6831378"/>
          </a:xfrm>
          <a:prstGeom prst="rect">
            <a:avLst/>
          </a:prstGeom>
        </p:spPr>
      </p:pic>
      <p:sp>
        <p:nvSpPr>
          <p:cNvPr id="2" name="Заголовок 1"/>
          <p:cNvSpPr>
            <a:spLocks noGrp="1"/>
          </p:cNvSpPr>
          <p:nvPr>
            <p:ph type="title"/>
          </p:nvPr>
        </p:nvSpPr>
        <p:spPr>
          <a:xfrm>
            <a:off x="0" y="0"/>
            <a:ext cx="9144000" cy="6858000"/>
          </a:xfrm>
        </p:spPr>
        <p:txBody>
          <a:bodyPr>
            <a:noAutofit/>
          </a:bodyPr>
          <a:lstStyle/>
          <a:p>
            <a:r>
              <a:rPr lang="uk-UA" sz="2800" dirty="0" smtClean="0">
                <a:solidFill>
                  <a:schemeClr val="accent2">
                    <a:lumMod val="50000"/>
                  </a:schemeClr>
                </a:solidFill>
                <a:latin typeface="Times New Roman" pitchFamily="18" charset="0"/>
                <a:cs typeface="Times New Roman" pitchFamily="18" charset="0"/>
              </a:rPr>
              <a:t>Перед виходом в поле необхідно сумістити всі означені карти на одному листі, що значно підвищить інформативність зібраних матеріалів.</a:t>
            </a:r>
            <a:br>
              <a:rPr lang="uk-UA" sz="2800" dirty="0" smtClean="0">
                <a:solidFill>
                  <a:schemeClr val="accent2">
                    <a:lumMod val="50000"/>
                  </a:schemeClr>
                </a:solidFill>
                <a:latin typeface="Times New Roman" pitchFamily="18" charset="0"/>
                <a:cs typeface="Times New Roman" pitchFamily="18" charset="0"/>
              </a:rPr>
            </a:br>
            <a:r>
              <a:rPr lang="uk-UA" sz="2800" dirty="0" smtClean="0">
                <a:solidFill>
                  <a:schemeClr val="accent2">
                    <a:lumMod val="50000"/>
                  </a:schemeClr>
                </a:solidFill>
                <a:latin typeface="Times New Roman" pitchFamily="18" charset="0"/>
                <a:cs typeface="Times New Roman" pitchFamily="18" charset="0"/>
              </a:rPr>
              <a:t/>
            </a:r>
            <a:br>
              <a:rPr lang="uk-UA" sz="2800" dirty="0" smtClean="0">
                <a:solidFill>
                  <a:schemeClr val="accent2">
                    <a:lumMod val="50000"/>
                  </a:schemeClr>
                </a:solidFill>
                <a:latin typeface="Times New Roman" pitchFamily="18" charset="0"/>
                <a:cs typeface="Times New Roman" pitchFamily="18" charset="0"/>
              </a:rPr>
            </a:br>
            <a:r>
              <a:rPr lang="uk-UA" sz="2800" dirty="0" err="1" smtClean="0">
                <a:solidFill>
                  <a:schemeClr val="bg1"/>
                </a:solidFill>
                <a:latin typeface="Times New Roman" pitchFamily="18" charset="0"/>
                <a:cs typeface="Times New Roman" pitchFamily="18" charset="0"/>
              </a:rPr>
              <a:t>Передпроектне</a:t>
            </a:r>
            <a:r>
              <a:rPr lang="uk-UA" sz="2800" dirty="0" smtClean="0">
                <a:solidFill>
                  <a:schemeClr val="bg1"/>
                </a:solidFill>
                <a:latin typeface="Times New Roman" pitchFamily="18" charset="0"/>
                <a:cs typeface="Times New Roman" pitchFamily="18" charset="0"/>
              </a:rPr>
              <a:t> обстеження необхідно проводити в ту пору року, коли імовірність прояву ерозійних процесів найбільша: для районів інтенсивного розвитку процесів дефляції воно повинно проводитись, як правило, навесні до початку польових робіт, коли поверхневий шар орних </a:t>
            </a:r>
            <a:r>
              <a:rPr lang="uk-UA" sz="2800" dirty="0" err="1" smtClean="0">
                <a:solidFill>
                  <a:schemeClr val="bg1"/>
                </a:solidFill>
                <a:latin typeface="Times New Roman" pitchFamily="18" charset="0"/>
                <a:cs typeface="Times New Roman" pitchFamily="18" charset="0"/>
              </a:rPr>
              <a:t>грунтів</a:t>
            </a:r>
            <a:r>
              <a:rPr lang="uk-UA" sz="2800" dirty="0" smtClean="0">
                <a:solidFill>
                  <a:schemeClr val="bg1"/>
                </a:solidFill>
                <a:latin typeface="Times New Roman" pitchFamily="18" charset="0"/>
                <a:cs typeface="Times New Roman" pitchFamily="18" charset="0"/>
              </a:rPr>
              <a:t> найбільш </a:t>
            </a:r>
            <a:r>
              <a:rPr lang="uk-UA" sz="2800" dirty="0" smtClean="0">
                <a:solidFill>
                  <a:schemeClr val="bg1"/>
                </a:solidFill>
                <a:latin typeface="Times New Roman" pitchFamily="18" charset="0"/>
                <a:cs typeface="Times New Roman" pitchFamily="18" charset="0"/>
              </a:rPr>
              <a:t>розпушений </a:t>
            </a:r>
            <a:r>
              <a:rPr lang="uk-UA" sz="2800" dirty="0" smtClean="0">
                <a:solidFill>
                  <a:schemeClr val="accent6">
                    <a:lumMod val="50000"/>
                  </a:schemeClr>
                </a:solidFill>
                <a:latin typeface="Times New Roman" pitchFamily="18" charset="0"/>
                <a:cs typeface="Times New Roman" pitchFamily="18" charset="0"/>
              </a:rPr>
              <a:t/>
            </a:r>
            <a:br>
              <a:rPr lang="uk-UA" sz="2800" dirty="0" smtClean="0">
                <a:solidFill>
                  <a:schemeClr val="accent6">
                    <a:lumMod val="50000"/>
                  </a:schemeClr>
                </a:solidFill>
                <a:latin typeface="Times New Roman" pitchFamily="18" charset="0"/>
                <a:cs typeface="Times New Roman" pitchFamily="18" charset="0"/>
              </a:rPr>
            </a:br>
            <a:r>
              <a:rPr lang="uk-UA" sz="2800" dirty="0" smtClean="0">
                <a:solidFill>
                  <a:schemeClr val="accent6">
                    <a:lumMod val="50000"/>
                  </a:schemeClr>
                </a:solidFill>
                <a:latin typeface="Times New Roman" pitchFamily="18" charset="0"/>
                <a:cs typeface="Times New Roman" pitchFamily="18" charset="0"/>
              </a:rPr>
              <a:t/>
            </a:r>
            <a:br>
              <a:rPr lang="uk-UA" sz="2800" dirty="0" smtClean="0">
                <a:solidFill>
                  <a:schemeClr val="accent6">
                    <a:lumMod val="50000"/>
                  </a:schemeClr>
                </a:solidFill>
                <a:latin typeface="Times New Roman" pitchFamily="18" charset="0"/>
                <a:cs typeface="Times New Roman" pitchFamily="18" charset="0"/>
              </a:rPr>
            </a:br>
            <a:r>
              <a:rPr lang="uk-UA" sz="2800" dirty="0" smtClean="0">
                <a:solidFill>
                  <a:schemeClr val="bg2">
                    <a:lumMod val="10000"/>
                  </a:schemeClr>
                </a:solidFill>
                <a:latin typeface="Times New Roman" pitchFamily="18" charset="0"/>
                <a:cs typeface="Times New Roman" pitchFamily="18" charset="0"/>
              </a:rPr>
              <a:t>Параметри стійкості </a:t>
            </a:r>
            <a:r>
              <a:rPr lang="uk-UA" sz="2800" dirty="0" err="1" smtClean="0">
                <a:solidFill>
                  <a:schemeClr val="bg2">
                    <a:lumMod val="10000"/>
                  </a:schemeClr>
                </a:solidFill>
                <a:latin typeface="Times New Roman" pitchFamily="18" charset="0"/>
                <a:cs typeface="Times New Roman" pitchFamily="18" charset="0"/>
              </a:rPr>
              <a:t>грунтів</a:t>
            </a:r>
            <a:r>
              <a:rPr lang="uk-UA" sz="2800" dirty="0" smtClean="0">
                <a:solidFill>
                  <a:schemeClr val="bg2">
                    <a:lumMod val="10000"/>
                  </a:schemeClr>
                </a:solidFill>
                <a:latin typeface="Times New Roman" pitchFamily="18" charset="0"/>
                <a:cs typeface="Times New Roman" pitchFamily="18" charset="0"/>
              </a:rPr>
              <a:t> до водної ерозії та дефляції на Поліссі, де дефляція може проявлятися на протязі усього теплого періоду, необхідно визначати в динаміці (весна, літо, осінь</a:t>
            </a:r>
            <a:r>
              <a:rPr lang="uk-UA" sz="2800" dirty="0" smtClean="0">
                <a:solidFill>
                  <a:schemeClr val="bg2">
                    <a:lumMod val="10000"/>
                  </a:schemeClr>
                </a:solidFill>
                <a:latin typeface="Times New Roman" pitchFamily="18" charset="0"/>
                <a:cs typeface="Times New Roman" pitchFamily="18" charset="0"/>
              </a:rPr>
              <a:t>) </a:t>
            </a:r>
            <a:endParaRPr lang="uk-UA" sz="28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63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uk-UA" b="1" dirty="0" smtClean="0">
                <a:solidFill>
                  <a:srgbClr val="7030A0"/>
                </a:solidFill>
                <a:latin typeface="Times New Roman" pitchFamily="18" charset="0"/>
                <a:cs typeface="Times New Roman" pitchFamily="18" charset="0"/>
              </a:rPr>
              <a:t>2. </a:t>
            </a:r>
            <a:r>
              <a:rPr lang="uk-UA" b="1" dirty="0" err="1" smtClean="0">
                <a:solidFill>
                  <a:srgbClr val="7030A0"/>
                </a:solidFill>
                <a:latin typeface="Times New Roman" pitchFamily="18" charset="0"/>
                <a:cs typeface="Times New Roman" pitchFamily="18" charset="0"/>
              </a:rPr>
              <a:t>Грунтово-ерозійне</a:t>
            </a:r>
            <a:r>
              <a:rPr lang="uk-UA" b="1" dirty="0" smtClean="0">
                <a:solidFill>
                  <a:srgbClr val="7030A0"/>
                </a:solidFill>
                <a:latin typeface="Times New Roman" pitchFamily="18" charset="0"/>
                <a:cs typeface="Times New Roman" pitchFamily="18" charset="0"/>
              </a:rPr>
              <a:t> обстеження </a:t>
            </a:r>
            <a:br>
              <a:rPr lang="uk-UA" b="1" dirty="0" smtClean="0">
                <a:solidFill>
                  <a:srgbClr val="7030A0"/>
                </a:solidFill>
                <a:latin typeface="Times New Roman" pitchFamily="18" charset="0"/>
                <a:cs typeface="Times New Roman" pitchFamily="18" charset="0"/>
              </a:rPr>
            </a:br>
            <a:r>
              <a:rPr lang="uk-UA" b="1" dirty="0" smtClean="0">
                <a:solidFill>
                  <a:srgbClr val="7030A0"/>
                </a:solidFill>
                <a:latin typeface="Times New Roman" pitchFamily="18" charset="0"/>
                <a:cs typeface="Times New Roman" pitchFamily="18" charset="0"/>
              </a:rPr>
              <a:t>території</a:t>
            </a:r>
            <a:br>
              <a:rPr lang="uk-UA" b="1" dirty="0" smtClean="0">
                <a:solidFill>
                  <a:srgbClr val="7030A0"/>
                </a:solidFill>
                <a:latin typeface="Times New Roman" pitchFamily="18" charset="0"/>
                <a:cs typeface="Times New Roman" pitchFamily="18" charset="0"/>
              </a:rPr>
            </a:br>
            <a:r>
              <a:rPr lang="uk-UA" b="1" dirty="0" smtClean="0">
                <a:solidFill>
                  <a:srgbClr val="7030A0"/>
                </a:solidFill>
                <a:latin typeface="Times New Roman" pitchFamily="18" charset="0"/>
                <a:cs typeface="Times New Roman" pitchFamily="18" charset="0"/>
              </a:rPr>
              <a:t/>
            </a:r>
            <a:br>
              <a:rPr lang="uk-UA" b="1" dirty="0" smtClean="0">
                <a:solidFill>
                  <a:srgbClr val="7030A0"/>
                </a:solidFill>
                <a:latin typeface="Times New Roman" pitchFamily="18" charset="0"/>
                <a:cs typeface="Times New Roman" pitchFamily="18" charset="0"/>
              </a:rPr>
            </a:br>
            <a:r>
              <a:rPr lang="uk-UA" b="1" dirty="0">
                <a:solidFill>
                  <a:srgbClr val="7030A0"/>
                </a:solidFill>
                <a:latin typeface="Times New Roman" pitchFamily="18" charset="0"/>
                <a:cs typeface="Times New Roman" pitchFamily="18" charset="0"/>
              </a:rPr>
              <a:t/>
            </a:r>
            <a:br>
              <a:rPr lang="uk-UA" b="1" dirty="0">
                <a:solidFill>
                  <a:srgbClr val="7030A0"/>
                </a:solidFill>
                <a:latin typeface="Times New Roman" pitchFamily="18" charset="0"/>
                <a:cs typeface="Times New Roman" pitchFamily="18" charset="0"/>
              </a:rPr>
            </a:br>
            <a:r>
              <a:rPr lang="uk-UA" b="1" dirty="0" smtClean="0">
                <a:solidFill>
                  <a:srgbClr val="7030A0"/>
                </a:solidFill>
                <a:latin typeface="Times New Roman" pitchFamily="18" charset="0"/>
                <a:cs typeface="Times New Roman" pitchFamily="18" charset="0"/>
              </a:rPr>
              <a:t/>
            </a:r>
            <a:br>
              <a:rPr lang="uk-UA" b="1" dirty="0" smtClean="0">
                <a:solidFill>
                  <a:srgbClr val="7030A0"/>
                </a:solidFill>
                <a:latin typeface="Times New Roman" pitchFamily="18" charset="0"/>
                <a:cs typeface="Times New Roman" pitchFamily="18" charset="0"/>
              </a:rPr>
            </a:br>
            <a:r>
              <a:rPr lang="uk-UA" b="1" dirty="0">
                <a:solidFill>
                  <a:srgbClr val="7030A0"/>
                </a:solidFill>
                <a:latin typeface="Times New Roman" pitchFamily="18" charset="0"/>
                <a:cs typeface="Times New Roman" pitchFamily="18" charset="0"/>
              </a:rPr>
              <a:t/>
            </a:r>
            <a:br>
              <a:rPr lang="uk-UA" b="1" dirty="0">
                <a:solidFill>
                  <a:srgbClr val="7030A0"/>
                </a:solidFill>
                <a:latin typeface="Times New Roman" pitchFamily="18" charset="0"/>
                <a:cs typeface="Times New Roman" pitchFamily="18" charset="0"/>
              </a:rPr>
            </a:br>
            <a:r>
              <a:rPr lang="uk-UA" b="1" dirty="0" smtClean="0">
                <a:solidFill>
                  <a:srgbClr val="7030A0"/>
                </a:solidFill>
                <a:latin typeface="Times New Roman" pitchFamily="18" charset="0"/>
                <a:cs typeface="Times New Roman" pitchFamily="18" charset="0"/>
              </a:rPr>
              <a:t/>
            </a:r>
            <a:br>
              <a:rPr lang="uk-UA" b="1" dirty="0" smtClean="0">
                <a:solidFill>
                  <a:srgbClr val="7030A0"/>
                </a:solidFill>
                <a:latin typeface="Times New Roman" pitchFamily="18" charset="0"/>
                <a:cs typeface="Times New Roman" pitchFamily="18" charset="0"/>
              </a:rPr>
            </a:br>
            <a:r>
              <a:rPr lang="uk-UA" b="1" dirty="0" smtClean="0">
                <a:solidFill>
                  <a:srgbClr val="7030A0"/>
                </a:solidFill>
                <a:latin typeface="Times New Roman" pitchFamily="18" charset="0"/>
                <a:cs typeface="Times New Roman" pitchFamily="18" charset="0"/>
              </a:rPr>
              <a:t/>
            </a:r>
            <a:br>
              <a:rPr lang="uk-UA" b="1" dirty="0" smtClean="0">
                <a:solidFill>
                  <a:srgbClr val="7030A0"/>
                </a:solidFill>
                <a:latin typeface="Times New Roman" pitchFamily="18" charset="0"/>
                <a:cs typeface="Times New Roman" pitchFamily="18" charset="0"/>
              </a:rPr>
            </a:br>
            <a:r>
              <a:rPr lang="uk-UA" dirty="0" smtClean="0">
                <a:solidFill>
                  <a:srgbClr val="7030A0"/>
                </a:solidFill>
                <a:latin typeface="Times New Roman" pitchFamily="18" charset="0"/>
                <a:cs typeface="Times New Roman" pitchFamily="18" charset="0"/>
              </a:rPr>
              <a:t/>
            </a:r>
            <a:br>
              <a:rPr lang="uk-UA" dirty="0" smtClean="0">
                <a:solidFill>
                  <a:srgbClr val="7030A0"/>
                </a:solidFill>
                <a:latin typeface="Times New Roman" pitchFamily="18" charset="0"/>
                <a:cs typeface="Times New Roman" pitchFamily="18" charset="0"/>
              </a:rPr>
            </a:br>
            <a:endParaRPr lang="uk-UA" dirty="0">
              <a:solidFill>
                <a:srgbClr val="7030A0"/>
              </a:solidFill>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641402047"/>
              </p:ext>
            </p:extLst>
          </p:nvPr>
        </p:nvGraphicFramePr>
        <p:xfrm>
          <a:off x="-468560" y="1556792"/>
          <a:ext cx="8928992" cy="5157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3200" b="1" dirty="0" smtClean="0">
                <a:solidFill>
                  <a:srgbClr val="0000CC"/>
                </a:solidFill>
                <a:latin typeface="Times New Roman" pitchFamily="18" charset="0"/>
                <a:cs typeface="Times New Roman" pitchFamily="18" charset="0"/>
              </a:rPr>
              <a:t>Алгоритм створення </a:t>
            </a:r>
            <a:r>
              <a:rPr lang="uk-UA" sz="3200" b="1" dirty="0">
                <a:solidFill>
                  <a:srgbClr val="0000CC"/>
                </a:solidFill>
                <a:latin typeface="Times New Roman" pitchFamily="18" charset="0"/>
                <a:cs typeface="Times New Roman" pitchFamily="18" charset="0"/>
              </a:rPr>
              <a:t>схеми розміщення типів і видів </a:t>
            </a:r>
            <a:r>
              <a:rPr lang="uk-UA" sz="3200" b="1" dirty="0" smtClean="0">
                <a:solidFill>
                  <a:srgbClr val="0000CC"/>
                </a:solidFill>
                <a:latin typeface="Times New Roman" pitchFamily="18" charset="0"/>
                <a:cs typeface="Times New Roman" pitchFamily="18" charset="0"/>
              </a:rPr>
              <a:t>ландшафтів:</a:t>
            </a:r>
            <a:br>
              <a:rPr lang="uk-UA" sz="3200" b="1" dirty="0" smtClean="0">
                <a:solidFill>
                  <a:srgbClr val="0000CC"/>
                </a:solidFill>
                <a:latin typeface="Times New Roman" pitchFamily="18" charset="0"/>
                <a:cs typeface="Times New Roman" pitchFamily="18" charset="0"/>
              </a:rPr>
            </a:br>
            <a:r>
              <a:rPr lang="uk-UA" sz="3200" dirty="0" smtClean="0">
                <a:solidFill>
                  <a:srgbClr val="0000CC"/>
                </a:solidFill>
                <a:latin typeface="Times New Roman" pitchFamily="18" charset="0"/>
                <a:cs typeface="Times New Roman" pitchFamily="18" charset="0"/>
              </a:rPr>
              <a:t/>
            </a:r>
            <a:br>
              <a:rPr lang="uk-UA" sz="3200" dirty="0" smtClean="0">
                <a:solidFill>
                  <a:srgbClr val="0000CC"/>
                </a:solidFill>
                <a:latin typeface="Times New Roman" pitchFamily="18" charset="0"/>
                <a:cs typeface="Times New Roman" pitchFamily="18" charset="0"/>
              </a:rPr>
            </a:br>
            <a:r>
              <a:rPr lang="uk-UA" sz="3200" dirty="0" smtClean="0">
                <a:solidFill>
                  <a:srgbClr val="0000CC"/>
                </a:solidFill>
                <a:latin typeface="Times New Roman" pitchFamily="18" charset="0"/>
                <a:cs typeface="Times New Roman" pitchFamily="18" charset="0"/>
              </a:rPr>
              <a:t>1. Урахування основних </a:t>
            </a:r>
            <a:r>
              <a:rPr lang="uk-UA" sz="3200" dirty="0">
                <a:solidFill>
                  <a:srgbClr val="0000CC"/>
                </a:solidFill>
                <a:latin typeface="Times New Roman" pitchFamily="18" charset="0"/>
                <a:cs typeface="Times New Roman" pitchFamily="18" charset="0"/>
              </a:rPr>
              <a:t>геоморфологічних особливостей </a:t>
            </a:r>
            <a:r>
              <a:rPr lang="uk-UA" sz="3200" dirty="0" smtClean="0">
                <a:solidFill>
                  <a:srgbClr val="0000CC"/>
                </a:solidFill>
                <a:latin typeface="Times New Roman" pitchFamily="18" charset="0"/>
                <a:cs typeface="Times New Roman" pitchFamily="18" charset="0"/>
              </a:rPr>
              <a:t>місцевості -</a:t>
            </a:r>
            <a:br>
              <a:rPr lang="uk-UA" sz="3200" dirty="0" smtClean="0">
                <a:solidFill>
                  <a:srgbClr val="0000CC"/>
                </a:solidFill>
                <a:latin typeface="Times New Roman" pitchFamily="18" charset="0"/>
                <a:cs typeface="Times New Roman" pitchFamily="18" charset="0"/>
              </a:rPr>
            </a:br>
            <a:r>
              <a:rPr lang="uk-UA" sz="3200" dirty="0" smtClean="0">
                <a:solidFill>
                  <a:srgbClr val="0000CC"/>
                </a:solidFill>
                <a:latin typeface="Times New Roman" pitchFamily="18" charset="0"/>
                <a:cs typeface="Times New Roman" pitchFamily="18" charset="0"/>
              </a:rPr>
              <a:t>виділення схилів </a:t>
            </a:r>
            <a:r>
              <a:rPr lang="uk-UA" sz="3200" dirty="0">
                <a:solidFill>
                  <a:srgbClr val="0000CC"/>
                </a:solidFill>
                <a:latin typeface="Times New Roman" pitchFamily="18" charset="0"/>
                <a:cs typeface="Times New Roman" pitchFamily="18" charset="0"/>
              </a:rPr>
              <a:t>балок і ярів, </a:t>
            </a:r>
            <a:r>
              <a:rPr lang="uk-UA" sz="3200" dirty="0" smtClean="0">
                <a:solidFill>
                  <a:srgbClr val="0000CC"/>
                </a:solidFill>
                <a:latin typeface="Times New Roman" pitchFamily="18" charset="0"/>
                <a:cs typeface="Times New Roman" pitchFamily="18" charset="0"/>
              </a:rPr>
              <a:t>заплав </a:t>
            </a:r>
            <a:r>
              <a:rPr lang="uk-UA" sz="3200" dirty="0">
                <a:solidFill>
                  <a:srgbClr val="0000CC"/>
                </a:solidFill>
                <a:latin typeface="Times New Roman" pitchFamily="18" charset="0"/>
                <a:cs typeface="Times New Roman" pitchFamily="18" charset="0"/>
              </a:rPr>
              <a:t>малих річок, </a:t>
            </a:r>
            <a:r>
              <a:rPr lang="uk-UA" sz="3200" dirty="0" smtClean="0">
                <a:solidFill>
                  <a:srgbClr val="0000CC"/>
                </a:solidFill>
                <a:latin typeface="Times New Roman" pitchFamily="18" charset="0"/>
                <a:cs typeface="Times New Roman" pitchFamily="18" charset="0"/>
              </a:rPr>
              <a:t>тощо</a:t>
            </a:r>
            <a:r>
              <a:rPr lang="uk-UA" sz="3200" dirty="0">
                <a:solidFill>
                  <a:srgbClr val="0000CC"/>
                </a:solidFill>
                <a:latin typeface="Times New Roman" pitchFamily="18" charset="0"/>
                <a:cs typeface="Times New Roman" pitchFamily="18" charset="0"/>
              </a:rPr>
              <a:t>. </a:t>
            </a:r>
            <a:r>
              <a:rPr lang="uk-UA" sz="3200" dirty="0" smtClean="0">
                <a:solidFill>
                  <a:srgbClr val="0000CC"/>
                </a:solidFill>
                <a:latin typeface="Times New Roman" pitchFamily="18" charset="0"/>
                <a:cs typeface="Times New Roman" pitchFamily="18" charset="0"/>
              </a:rPr>
              <a:t/>
            </a:r>
            <a:br>
              <a:rPr lang="uk-UA" sz="3200" dirty="0" smtClean="0">
                <a:solidFill>
                  <a:srgbClr val="0000CC"/>
                </a:solidFill>
                <a:latin typeface="Times New Roman" pitchFamily="18" charset="0"/>
                <a:cs typeface="Times New Roman" pitchFamily="18" charset="0"/>
              </a:rPr>
            </a:br>
            <a:r>
              <a:rPr lang="uk-UA" sz="3200" dirty="0" smtClean="0">
                <a:solidFill>
                  <a:srgbClr val="0000CC"/>
                </a:solidFill>
                <a:latin typeface="Times New Roman" pitchFamily="18" charset="0"/>
                <a:cs typeface="Times New Roman" pitchFamily="18" charset="0"/>
              </a:rPr>
              <a:t/>
            </a:r>
            <a:br>
              <a:rPr lang="uk-UA" sz="3200" dirty="0" smtClean="0">
                <a:solidFill>
                  <a:srgbClr val="0000CC"/>
                </a:solidFill>
                <a:latin typeface="Times New Roman" pitchFamily="18" charset="0"/>
                <a:cs typeface="Times New Roman" pitchFamily="18" charset="0"/>
              </a:rPr>
            </a:br>
            <a:r>
              <a:rPr lang="uk-UA" sz="3200" dirty="0" smtClean="0">
                <a:solidFill>
                  <a:srgbClr val="0000CC"/>
                </a:solidFill>
                <a:latin typeface="Times New Roman" pitchFamily="18" charset="0"/>
                <a:cs typeface="Times New Roman" pitchFamily="18" charset="0"/>
              </a:rPr>
              <a:t>2. </a:t>
            </a:r>
            <a:r>
              <a:rPr lang="uk-UA" sz="3200" dirty="0" smtClean="0">
                <a:solidFill>
                  <a:srgbClr val="000066"/>
                </a:solidFill>
                <a:latin typeface="Times New Roman" pitchFamily="18" charset="0"/>
                <a:cs typeface="Times New Roman" pitchFamily="18" charset="0"/>
              </a:rPr>
              <a:t>Нанесення  матеріалів на </a:t>
            </a:r>
            <a:r>
              <a:rPr lang="uk-UA" sz="3200" dirty="0">
                <a:solidFill>
                  <a:srgbClr val="000066"/>
                </a:solidFill>
                <a:latin typeface="Times New Roman" pitchFamily="18" charset="0"/>
                <a:cs typeface="Times New Roman" pitchFamily="18" charset="0"/>
              </a:rPr>
              <a:t>сумісну карту олівцем у вигляді масштабних і безмасштабних </a:t>
            </a:r>
            <a:r>
              <a:rPr lang="uk-UA" sz="3200" dirty="0" smtClean="0">
                <a:solidFill>
                  <a:srgbClr val="000066"/>
                </a:solidFill>
                <a:latin typeface="Times New Roman" pitchFamily="18" charset="0"/>
                <a:cs typeface="Times New Roman" pitchFamily="18" charset="0"/>
              </a:rPr>
              <a:t>записів.</a:t>
            </a:r>
            <a:endParaRPr lang="uk-UA" sz="3200"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892480" cy="6408712"/>
          </a:xfrm>
        </p:spPr>
        <p:txBody>
          <a:bodyPr>
            <a:normAutofit/>
          </a:bodyPr>
          <a:lstStyle/>
          <a:p>
            <a:r>
              <a:rPr lang="uk-UA" sz="3200" b="1" dirty="0">
                <a:solidFill>
                  <a:schemeClr val="accent2">
                    <a:lumMod val="50000"/>
                  </a:schemeClr>
                </a:solidFill>
                <a:latin typeface="Times New Roman" pitchFamily="18" charset="0"/>
                <a:cs typeface="Times New Roman" pitchFamily="18" charset="0"/>
              </a:rPr>
              <a:t>На всіх цілинних і залежних ділянках елементів </a:t>
            </a:r>
            <a:r>
              <a:rPr lang="uk-UA" sz="3200" b="1" dirty="0" err="1">
                <a:solidFill>
                  <a:schemeClr val="accent2">
                    <a:lumMod val="50000"/>
                  </a:schemeClr>
                </a:solidFill>
                <a:latin typeface="Times New Roman" pitchFamily="18" charset="0"/>
                <a:cs typeface="Times New Roman" pitchFamily="18" charset="0"/>
              </a:rPr>
              <a:t>гідромережі</a:t>
            </a:r>
            <a:r>
              <a:rPr lang="uk-UA" sz="3200" b="1" dirty="0">
                <a:solidFill>
                  <a:schemeClr val="accent2">
                    <a:lumMod val="50000"/>
                  </a:schemeClr>
                </a:solidFill>
                <a:latin typeface="Times New Roman" pitchFamily="18" charset="0"/>
                <a:cs typeface="Times New Roman" pitchFamily="18" charset="0"/>
              </a:rPr>
              <a:t> </a:t>
            </a:r>
            <a:r>
              <a:rPr lang="uk-UA" sz="3200" b="1" dirty="0" smtClean="0">
                <a:solidFill>
                  <a:schemeClr val="accent2">
                    <a:lumMod val="50000"/>
                  </a:schemeClr>
                </a:solidFill>
                <a:latin typeface="Times New Roman" pitchFamily="18" charset="0"/>
                <a:cs typeface="Times New Roman" pitchFamily="18" charset="0"/>
              </a:rPr>
              <a:t>проводиться:</a:t>
            </a:r>
            <a:br>
              <a:rPr lang="uk-UA" sz="3200" b="1" dirty="0" smtClean="0">
                <a:solidFill>
                  <a:schemeClr val="accent2">
                    <a:lumMod val="50000"/>
                  </a:schemeClr>
                </a:solidFill>
                <a:latin typeface="Times New Roman" pitchFamily="18" charset="0"/>
                <a:cs typeface="Times New Roman" pitchFamily="18" charset="0"/>
              </a:rPr>
            </a:br>
            <a:r>
              <a:rPr lang="uk-UA" sz="3200" b="1" dirty="0" smtClean="0">
                <a:solidFill>
                  <a:schemeClr val="accent2">
                    <a:lumMod val="50000"/>
                  </a:schemeClr>
                </a:solidFill>
                <a:latin typeface="Times New Roman" pitchFamily="18" charset="0"/>
                <a:cs typeface="Times New Roman" pitchFamily="18" charset="0"/>
              </a:rPr>
              <a:t/>
            </a:r>
            <a:br>
              <a:rPr lang="uk-UA" sz="3200" b="1" dirty="0" smtClean="0">
                <a:solidFill>
                  <a:schemeClr val="accent2">
                    <a:lumMod val="50000"/>
                  </a:schemeClr>
                </a:solidFill>
                <a:latin typeface="Times New Roman" pitchFamily="18" charset="0"/>
                <a:cs typeface="Times New Roman" pitchFamily="18" charset="0"/>
              </a:rPr>
            </a:br>
            <a:r>
              <a:rPr lang="uk-UA" sz="3200" b="1" dirty="0" smtClean="0">
                <a:solidFill>
                  <a:schemeClr val="accent2">
                    <a:lumMod val="50000"/>
                  </a:schemeClr>
                </a:solidFill>
                <a:latin typeface="Times New Roman" pitchFamily="18" charset="0"/>
                <a:cs typeface="Times New Roman" pitchFamily="18" charset="0"/>
              </a:rPr>
              <a:t>1. Опис </a:t>
            </a:r>
            <a:r>
              <a:rPr lang="uk-UA" sz="3200" b="1" dirty="0">
                <a:solidFill>
                  <a:schemeClr val="accent2">
                    <a:lumMod val="50000"/>
                  </a:schemeClr>
                </a:solidFill>
                <a:latin typeface="Times New Roman" pitchFamily="18" charset="0"/>
                <a:cs typeface="Times New Roman" pitchFamily="18" charset="0"/>
              </a:rPr>
              <a:t>рослинності з урахуванням розподілу її видового складу за ботанічними таксонами, умовами </a:t>
            </a:r>
            <a:r>
              <a:rPr lang="uk-UA" sz="3200" b="1" dirty="0" smtClean="0">
                <a:solidFill>
                  <a:schemeClr val="accent2">
                    <a:lumMod val="50000"/>
                  </a:schemeClr>
                </a:solidFill>
                <a:latin typeface="Times New Roman" pitchFamily="18" charset="0"/>
                <a:cs typeface="Times New Roman" pitchFamily="18" charset="0"/>
              </a:rPr>
              <a:t>зростання </a:t>
            </a:r>
            <a:r>
              <a:rPr lang="uk-UA" sz="3200" b="1" dirty="0" smtClean="0">
                <a:solidFill>
                  <a:schemeClr val="accent2">
                    <a:lumMod val="50000"/>
                  </a:schemeClr>
                </a:solidFill>
                <a:latin typeface="Times New Roman" pitchFamily="18" charset="0"/>
                <a:cs typeface="Times New Roman" pitchFamily="18" charset="0"/>
              </a:rPr>
              <a:t/>
            </a:r>
            <a:br>
              <a:rPr lang="uk-UA" sz="3200" b="1" dirty="0" smtClean="0">
                <a:solidFill>
                  <a:schemeClr val="accent2">
                    <a:lumMod val="50000"/>
                  </a:schemeClr>
                </a:solidFill>
                <a:latin typeface="Times New Roman" pitchFamily="18" charset="0"/>
                <a:cs typeface="Times New Roman" pitchFamily="18" charset="0"/>
              </a:rPr>
            </a:br>
            <a:r>
              <a:rPr lang="uk-UA" sz="3200" b="1" dirty="0" smtClean="0">
                <a:solidFill>
                  <a:schemeClr val="accent2">
                    <a:lumMod val="50000"/>
                  </a:schemeClr>
                </a:solidFill>
                <a:latin typeface="Times New Roman" pitchFamily="18" charset="0"/>
                <a:cs typeface="Times New Roman" pitchFamily="18" charset="0"/>
              </a:rPr>
              <a:t/>
            </a:r>
            <a:br>
              <a:rPr lang="uk-UA" sz="3200" b="1" dirty="0" smtClean="0">
                <a:solidFill>
                  <a:schemeClr val="accent2">
                    <a:lumMod val="50000"/>
                  </a:schemeClr>
                </a:solidFill>
                <a:latin typeface="Times New Roman" pitchFamily="18" charset="0"/>
                <a:cs typeface="Times New Roman" pitchFamily="18" charset="0"/>
              </a:rPr>
            </a:br>
            <a:r>
              <a:rPr lang="uk-UA" sz="3200" b="1" dirty="0" smtClean="0">
                <a:solidFill>
                  <a:schemeClr val="accent2">
                    <a:lumMod val="50000"/>
                  </a:schemeClr>
                </a:solidFill>
                <a:latin typeface="Times New Roman" pitchFamily="18" charset="0"/>
                <a:cs typeface="Times New Roman" pitchFamily="18" charset="0"/>
              </a:rPr>
              <a:t>2. Визначення умов </a:t>
            </a:r>
            <a:r>
              <a:rPr lang="uk-UA" sz="3200" b="1" dirty="0">
                <a:solidFill>
                  <a:schemeClr val="accent2">
                    <a:lumMod val="50000"/>
                  </a:schemeClr>
                </a:solidFill>
                <a:latin typeface="Times New Roman" pitchFamily="18" charset="0"/>
                <a:cs typeface="Times New Roman" pitchFamily="18" charset="0"/>
              </a:rPr>
              <a:t>життєдіяльності за типологічною сіткою Погребняка-Воробйова або </a:t>
            </a:r>
            <a:r>
              <a:rPr lang="uk-UA" sz="3200" b="1" dirty="0" err="1">
                <a:solidFill>
                  <a:schemeClr val="accent2">
                    <a:lumMod val="50000"/>
                  </a:schemeClr>
                </a:solidFill>
                <a:latin typeface="Times New Roman" pitchFamily="18" charset="0"/>
                <a:cs typeface="Times New Roman" pitchFamily="18" charset="0"/>
              </a:rPr>
              <a:t>Бельгарда</a:t>
            </a:r>
            <a:r>
              <a:rPr lang="uk-UA" sz="3200" b="1" dirty="0">
                <a:solidFill>
                  <a:schemeClr val="accent2">
                    <a:lumMod val="50000"/>
                  </a:schemeClr>
                </a:solidFill>
                <a:latin typeface="Times New Roman" pitchFamily="18" charset="0"/>
                <a:cs typeface="Times New Roman" pitchFamily="18" charset="0"/>
              </a:rPr>
              <a:t> - для степових </a:t>
            </a:r>
            <a:r>
              <a:rPr lang="uk-UA" sz="3200" b="1" dirty="0" smtClean="0">
                <a:solidFill>
                  <a:schemeClr val="accent2">
                    <a:lumMod val="50000"/>
                  </a:schemeClr>
                </a:solidFill>
                <a:latin typeface="Times New Roman" pitchFamily="18" charset="0"/>
                <a:cs typeface="Times New Roman" pitchFamily="18" charset="0"/>
              </a:rPr>
              <a:t>умов</a:t>
            </a:r>
            <a:r>
              <a:rPr lang="uk-UA" sz="3200" b="1" dirty="0">
                <a:solidFill>
                  <a:schemeClr val="accent2">
                    <a:lumMod val="50000"/>
                  </a:schemeClr>
                </a:solidFill>
                <a:latin typeface="Times New Roman" pitchFamily="18" charset="0"/>
                <a:cs typeface="Times New Roman" pitchFamily="18" charset="0"/>
              </a:rPr>
              <a:t/>
            </a:r>
            <a:br>
              <a:rPr lang="uk-UA" sz="3200" b="1" dirty="0">
                <a:solidFill>
                  <a:schemeClr val="accent2">
                    <a:lumMod val="50000"/>
                  </a:schemeClr>
                </a:solidFill>
                <a:latin typeface="Times New Roman" pitchFamily="18" charset="0"/>
                <a:cs typeface="Times New Roman" pitchFamily="18" charset="0"/>
              </a:rPr>
            </a:br>
            <a:endParaRPr lang="uk-UA" sz="32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8717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17745</TotalTime>
  <Words>690</Words>
  <Application>Microsoft Office PowerPoint</Application>
  <PresentationFormat>Экран (4:3)</PresentationFormat>
  <Paragraphs>92</Paragraphs>
  <Slides>25</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30" baseType="lpstr">
      <vt:lpstr>Arial</vt:lpstr>
      <vt:lpstr>Calibri</vt:lpstr>
      <vt:lpstr>Times New Roman</vt:lpstr>
      <vt:lpstr>Тема Office</vt:lpstr>
      <vt:lpstr>Формула</vt:lpstr>
      <vt:lpstr>Головні аспекти передпроектного обстеження території, що агроландшафтно упорядковується</vt:lpstr>
      <vt:lpstr>Презентация PowerPoint</vt:lpstr>
      <vt:lpstr>Презентация PowerPoint</vt:lpstr>
      <vt:lpstr>1. Вихідна інформація, яка необхідна для проведення передпроектного обстеження </vt:lpstr>
      <vt:lpstr>Матеріали  для передпроектного обстеження території: - грунтова карта території, у масштабі 1:10000, або 1:25000; - грунтовий нарис до грунтової карти; - карта рельєфу; - ландшафтна карта; - план землеустрою, території, що упорядковується; - землевпорядний звіт з характеристикою господарської діяльності.</vt:lpstr>
      <vt:lpstr>Перед виходом в поле необхідно сумістити всі означені карти на одному листі, що значно підвищить інформативність зібраних матеріалів.  Передпроектне обстеження необхідно проводити в ту пору року, коли імовірність прояву ерозійних процесів найбільша: для районів інтенсивного розвитку процесів дефляції воно повинно проводитись, як правило, навесні до початку польових робіт, коли поверхневий шар орних грунтів найбільш розпушений   Параметри стійкості грунтів до водної ерозії та дефляції на Поліссі, де дефляція може проявлятися на протязі усього теплого періоду, необхідно визначати в динаміці (весна, літо, осінь) </vt:lpstr>
      <vt:lpstr>2. Грунтово-ерозійне обстеження  території        </vt:lpstr>
      <vt:lpstr>Алгоритм створення схеми розміщення типів і видів ландшафтів:  1. Урахування основних геоморфологічних особливостей місцевості - виділення схилів балок і ярів, заплав малих річок, тощо.   2. Нанесення  матеріалів на сумісну карту олівцем у вигляді масштабних і безмасштабних записів.</vt:lpstr>
      <vt:lpstr>На всіх цілинних і залежних ділянках елементів гідромережі проводиться:  1. Опис рослинності з урахуванням розподілу її видового складу за ботанічними таксонами, умовами зростання   2. Визначення умов життєдіяльності за типологічною сіткою Погребняка-Воробйова або Бельгарда - для степових умов </vt:lpstr>
      <vt:lpstr>Види і методи аналізів у зразках грунту, що відбираються:  1. Визначення  величини грудкуватості поверхневого шару  Сухий зразок розминається руками для подрібнення грудочок і засипається на сито з діаметром отворів 1 мм. Весь дрібнозем, що опинився у піддоні і залишився на ситі зважується на технічних вагах і визначається грудкуватість. </vt:lpstr>
      <vt:lpstr>Презентация PowerPoint</vt:lpstr>
      <vt:lpstr>Коефіцієнт руйнування агрегатів (Ks)              Середньозважений діаметр за методикою (Вадюніна, Корчагіна, 1973) :                                                                                                                                                                </vt:lpstr>
      <vt:lpstr>Коефіцієнт агрегованості Ka за Бейвером і Роадесом :               </vt:lpstr>
      <vt:lpstr>Метод визначення вмісту ЕГЧ і мікроагрегатів  (шляхом прямого підрахунку при 98-кратному збільшенні у відбитому світлі)   Грунтовий зразок спочатку розсівається на ситах з отворами 0,20; 0,16; 0,065 і 0,05 мм Розсів виконується на спеціальному приладі або руками на протязі 30 сек  Кількість мікроскопних полів - не менше за 20 </vt:lpstr>
      <vt:lpstr>Крім того, виконуються аналізи основних фізико-хімічних і хімічних властивостей грунтів за загальноприйнятими методами: </vt:lpstr>
      <vt:lpstr>3. Класифікація і особливості картографування еродованих грунтів </vt:lpstr>
      <vt:lpstr>Презентация PowerPoint</vt:lpstr>
      <vt:lpstr>Презентация PowerPoint</vt:lpstr>
      <vt:lpstr>Сильноеродовані грунти- це ґрунти, у яких втрачений горизонт НР і розорюється РН. Поверхня ґрунту набуває бурого кольору.  Дуже сильно еродовані грунти- це ґрунти, які повністю втратили генетичний профіль і розорюється материнська порода. Колір орного шару – це колір Р. </vt:lpstr>
      <vt:lpstr>Презентация PowerPoint</vt:lpstr>
      <vt:lpstr>Методи визначення ступеня еродованості грунтів  Визначення ступеня еродованості за контрольним плакорним грунтом Автор - С.С.Соболєв. </vt:lpstr>
      <vt:lpstr>Визначення ступеня еродованості з врахуванням факторів грунтоутворення як незалежних змінних, а властивостей - як залежних змінних Автор- В.В.Разумков</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Andriy</cp:lastModifiedBy>
  <cp:revision>43</cp:revision>
  <dcterms:created xsi:type="dcterms:W3CDTF">2017-11-09T17:48:30Z</dcterms:created>
  <dcterms:modified xsi:type="dcterms:W3CDTF">2018-03-03T15:27:59Z</dcterms:modified>
</cp:coreProperties>
</file>