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" pitchFamily="2" charset="-52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c0b7302c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2c0b7302c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2c0b7302c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2c0b7302c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2c1221b85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2c1221b85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2c1221b85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2c1221b85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2c1221b85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2c1221b85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2c2c38a02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2c2c38a02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2c2fb1434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2c2fb1434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2c2fb1434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2c2fb1434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2bfc20938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2bfc20938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bdeb208e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bdeb208e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bdeb208e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2bdeb208e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bfc2093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bfc2093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bfc20938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2bfc20938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2bfc20938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2bfc20938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bfc20938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2bfc20938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c0c04a2d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2c0c04a2d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2c0b7302c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2c0b7302c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97030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Дисципліна: “Програмування”</a:t>
            </a:r>
            <a:endParaRPr dirty="0"/>
          </a:p>
        </p:txBody>
      </p:sp>
      <p:sp>
        <p:nvSpPr>
          <p:cNvPr id="6" name="Google Shape;129;p13">
            <a:extLst>
              <a:ext uri="{FF2B5EF4-FFF2-40B4-BE49-F238E27FC236}">
                <a16:creationId xmlns:a16="http://schemas.microsoft.com/office/drawing/2014/main" id="{BEDCF4E4-4FD8-4CEC-AEF2-281D8D71AD19}"/>
              </a:ext>
            </a:extLst>
          </p:cNvPr>
          <p:cNvSpPr txBox="1">
            <a:spLocks noGrp="1"/>
          </p:cNvSpPr>
          <p:nvPr/>
        </p:nvSpPr>
        <p:spPr>
          <a:xfrm>
            <a:off x="1891350" y="2867341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uk-UA" sz="2140" dirty="0" err="1">
                <a:solidFill>
                  <a:srgbClr val="AF7B51"/>
                </a:solidFill>
              </a:rPr>
              <a:t>Загальноуніверситетська</a:t>
            </a:r>
            <a:endParaRPr sz="2140" dirty="0">
              <a:solidFill>
                <a:srgbClr val="AF7B5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788" y="208763"/>
            <a:ext cx="6944425" cy="472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8375" y="204288"/>
            <a:ext cx="4607250" cy="473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413" y="229338"/>
            <a:ext cx="7677166" cy="468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212175" y="210150"/>
            <a:ext cx="8655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</a:rPr>
              <a:t>Особливості побудови програм з використанням функцій</a:t>
            </a:r>
            <a:endParaRPr sz="2500">
              <a:solidFill>
                <a:srgbClr val="AF7B51"/>
              </a:solidFill>
            </a:endParaRPr>
          </a:p>
        </p:txBody>
      </p:sp>
      <p:pic>
        <p:nvPicPr>
          <p:cNvPr id="204" name="Google Shape;2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325" y="779550"/>
            <a:ext cx="7475601" cy="40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3410100" y="240175"/>
            <a:ext cx="2323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AF7B51"/>
                </a:solidFill>
              </a:rPr>
              <a:t>Типи функцій</a:t>
            </a:r>
            <a:endParaRPr sz="2600">
              <a:solidFill>
                <a:srgbClr val="AF7B51"/>
              </a:solidFill>
            </a:endParaRPr>
          </a:p>
        </p:txBody>
      </p:sp>
      <p:pic>
        <p:nvPicPr>
          <p:cNvPr id="211" name="Google Shape;2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000" y="755113"/>
            <a:ext cx="5877999" cy="401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375" y="229338"/>
            <a:ext cx="6095250" cy="46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3749400" y="160125"/>
            <a:ext cx="164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AF7B51"/>
                </a:solidFill>
              </a:rPr>
              <a:t>Приклад:</a:t>
            </a:r>
            <a:endParaRPr sz="2600">
              <a:solidFill>
                <a:srgbClr val="AF7B51"/>
              </a:solidFill>
            </a:endParaRPr>
          </a:p>
        </p:txBody>
      </p:sp>
      <p:pic>
        <p:nvPicPr>
          <p:cNvPr id="224" name="Google Shape;2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125" y="745125"/>
            <a:ext cx="6293740" cy="409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200" y="254325"/>
            <a:ext cx="6297600" cy="46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0"/>
          <p:cNvSpPr/>
          <p:nvPr/>
        </p:nvSpPr>
        <p:spPr>
          <a:xfrm>
            <a:off x="8497800" y="354250"/>
            <a:ext cx="250200" cy="2502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rgbClr val="233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7" name="Google Shape;23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950" y="274338"/>
            <a:ext cx="6874100" cy="459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212150" y="249800"/>
            <a:ext cx="8665800" cy="5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4. Функції. Структури. 4.1 Функції і їх використання</a:t>
            </a: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600">
              <a:solidFill>
                <a:srgbClr val="AF7B51"/>
              </a:solidFill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288" y="754400"/>
            <a:ext cx="6701536" cy="408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 txBox="1">
            <a:spLocks noGrp="1"/>
          </p:cNvSpPr>
          <p:nvPr>
            <p:ph type="ctrTitle"/>
          </p:nvPr>
        </p:nvSpPr>
        <p:spPr>
          <a:xfrm>
            <a:off x="142100" y="189775"/>
            <a:ext cx="88962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500"/>
              <a:t>Приклад: </a:t>
            </a:r>
            <a:r>
              <a:rPr lang="uk" sz="2500">
                <a:solidFill>
                  <a:srgbClr val="000000"/>
                </a:solidFill>
              </a:rPr>
              <a:t>надрукувати рядок "Тест !" у прямому порядку</a:t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650" y="634375"/>
            <a:ext cx="6010705" cy="420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050" y="229338"/>
            <a:ext cx="6195890" cy="46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600" y="229338"/>
            <a:ext cx="7196794" cy="468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538" y="229338"/>
            <a:ext cx="6238929" cy="468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925" y="202725"/>
            <a:ext cx="6524150" cy="473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338" y="229338"/>
            <a:ext cx="5945323" cy="468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500" y="208075"/>
            <a:ext cx="7784999" cy="472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Екран (16:9)</PresentationFormat>
  <Paragraphs>30</Paragraphs>
  <Slides>18</Slides>
  <Notes>18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Calibri</vt:lpstr>
      <vt:lpstr>Nunito</vt:lpstr>
      <vt:lpstr>Shift</vt:lpstr>
      <vt:lpstr>Дисципліна: “Програмування”</vt:lpstr>
      <vt:lpstr>   Розділ 4. Функції. Структури. 4.1 Функції і їх використання    </vt:lpstr>
      <vt:lpstr>Приклад: надрукувати рядок "Тест !" у прямому порядку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Дисципліна: “Програмування”</dc:title>
  <dc:creator>Natan</dc:creator>
  <cp:lastModifiedBy>Natan</cp:lastModifiedBy>
  <cp:revision>1</cp:revision>
  <dcterms:modified xsi:type="dcterms:W3CDTF">2023-08-21T03:26:39Z</dcterms:modified>
</cp:coreProperties>
</file>