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3184F3-15F9-4329-81D0-00C0C8E74119}" type="doc">
      <dgm:prSet loTypeId="urn:microsoft.com/office/officeart/2005/8/layout/radial6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05C2ADD3-C4C6-4554-89C9-B9441D548E3D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Знання </a:t>
          </a:r>
          <a:endParaRPr lang="ru-RU" dirty="0"/>
        </a:p>
      </dgm:t>
    </dgm:pt>
    <dgm:pt modelId="{587BC801-D330-4D6D-A9F6-1DD7D451B960}" type="parTrans" cxnId="{8424AB41-3A90-4520-B0E0-2C2F21375456}">
      <dgm:prSet/>
      <dgm:spPr/>
      <dgm:t>
        <a:bodyPr/>
        <a:lstStyle/>
        <a:p>
          <a:endParaRPr lang="ru-RU"/>
        </a:p>
      </dgm:t>
    </dgm:pt>
    <dgm:pt modelId="{E474165B-2A42-43E8-AD73-5BB112C7DBB1}" type="sibTrans" cxnId="{8424AB41-3A90-4520-B0E0-2C2F21375456}">
      <dgm:prSet/>
      <dgm:spPr/>
      <dgm:t>
        <a:bodyPr/>
        <a:lstStyle/>
        <a:p>
          <a:endParaRPr lang="ru-RU"/>
        </a:p>
      </dgm:t>
    </dgm:pt>
    <dgm:pt modelId="{9E350AF4-7DCA-44CE-833B-985F643B4F15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Незнання</a:t>
          </a:r>
          <a:endParaRPr lang="ru-RU" sz="2400" dirty="0">
            <a:solidFill>
              <a:schemeClr val="tx1"/>
            </a:solidFill>
          </a:endParaRPr>
        </a:p>
      </dgm:t>
    </dgm:pt>
    <dgm:pt modelId="{5F95EE73-BD8A-4633-BC3A-B925249B60A5}" type="parTrans" cxnId="{4838FA98-15DB-4B59-838D-E24F6A072432}">
      <dgm:prSet/>
      <dgm:spPr/>
      <dgm:t>
        <a:bodyPr/>
        <a:lstStyle/>
        <a:p>
          <a:endParaRPr lang="ru-RU"/>
        </a:p>
      </dgm:t>
    </dgm:pt>
    <dgm:pt modelId="{52BD5A91-C32D-4860-863D-AEBB04E70D27}" type="sibTrans" cxnId="{4838FA98-15DB-4B59-838D-E24F6A072432}">
      <dgm:prSet/>
      <dgm:spPr/>
      <dgm:t>
        <a:bodyPr/>
        <a:lstStyle/>
        <a:p>
          <a:endParaRPr lang="ru-RU" dirty="0"/>
        </a:p>
      </dgm:t>
    </dgm:pt>
    <dgm:pt modelId="{FA1744DD-0C60-4B91-98CF-A5010D49CB13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Гадка</a:t>
          </a:r>
          <a:endParaRPr lang="ru-RU" sz="2400" dirty="0">
            <a:solidFill>
              <a:schemeClr val="tx1"/>
            </a:solidFill>
          </a:endParaRPr>
        </a:p>
      </dgm:t>
    </dgm:pt>
    <dgm:pt modelId="{3BDB5F19-70A7-4E56-8B91-EA8211940E2E}" type="parTrans" cxnId="{4CDF2215-A228-4699-AF25-030A1B4A2AC5}">
      <dgm:prSet/>
      <dgm:spPr/>
      <dgm:t>
        <a:bodyPr/>
        <a:lstStyle/>
        <a:p>
          <a:endParaRPr lang="ru-RU"/>
        </a:p>
      </dgm:t>
    </dgm:pt>
    <dgm:pt modelId="{DAA80BFC-0A92-46E3-944A-9B78A22E7917}" type="sibTrans" cxnId="{4CDF2215-A228-4699-AF25-030A1B4A2AC5}">
      <dgm:prSet/>
      <dgm:spPr/>
      <dgm:t>
        <a:bodyPr/>
        <a:lstStyle/>
        <a:p>
          <a:endParaRPr lang="ru-RU" dirty="0"/>
        </a:p>
      </dgm:t>
    </dgm:pt>
    <dgm:pt modelId="{1A1B49BB-4BED-4DAD-980F-9F39CA7F781C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Омана</a:t>
          </a:r>
          <a:endParaRPr lang="ru-RU" sz="2400" dirty="0">
            <a:solidFill>
              <a:schemeClr val="tx1"/>
            </a:solidFill>
          </a:endParaRPr>
        </a:p>
      </dgm:t>
    </dgm:pt>
    <dgm:pt modelId="{1E2C32C5-5ED1-4523-A29E-36B423507E97}" type="parTrans" cxnId="{62E90147-3EC6-460A-9451-88801180E5B7}">
      <dgm:prSet/>
      <dgm:spPr/>
      <dgm:t>
        <a:bodyPr/>
        <a:lstStyle/>
        <a:p>
          <a:endParaRPr lang="ru-RU"/>
        </a:p>
      </dgm:t>
    </dgm:pt>
    <dgm:pt modelId="{8DEDC3E5-5081-4D3E-A745-5D9EA79C950E}" type="sibTrans" cxnId="{62E90147-3EC6-460A-9451-88801180E5B7}">
      <dgm:prSet/>
      <dgm:spPr/>
      <dgm:t>
        <a:bodyPr/>
        <a:lstStyle/>
        <a:p>
          <a:endParaRPr lang="ru-RU" dirty="0"/>
        </a:p>
      </dgm:t>
    </dgm:pt>
    <dgm:pt modelId="{01CA4A6A-EBA8-49F4-B4C6-F31479257483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Помилка</a:t>
          </a:r>
          <a:endParaRPr lang="ru-RU" sz="2400" dirty="0">
            <a:solidFill>
              <a:schemeClr val="tx1"/>
            </a:solidFill>
          </a:endParaRPr>
        </a:p>
      </dgm:t>
    </dgm:pt>
    <dgm:pt modelId="{615EE198-F43F-475B-A4CB-9F7E13661D5E}" type="parTrans" cxnId="{8BAD00C1-4936-4BFC-88B6-5A0DBB70C82E}">
      <dgm:prSet/>
      <dgm:spPr/>
      <dgm:t>
        <a:bodyPr/>
        <a:lstStyle/>
        <a:p>
          <a:endParaRPr lang="ru-RU"/>
        </a:p>
      </dgm:t>
    </dgm:pt>
    <dgm:pt modelId="{B273317E-BE1F-4899-BF2E-AF1525784BCB}" type="sibTrans" cxnId="{8BAD00C1-4936-4BFC-88B6-5A0DBB70C82E}">
      <dgm:prSet/>
      <dgm:spPr/>
      <dgm:t>
        <a:bodyPr/>
        <a:lstStyle/>
        <a:p>
          <a:endParaRPr lang="ru-RU" dirty="0"/>
        </a:p>
      </dgm:t>
    </dgm:pt>
    <dgm:pt modelId="{97AEB9E8-C090-49A6-A909-4D00CDF1F7FD}" type="pres">
      <dgm:prSet presAssocID="{0B3184F3-15F9-4329-81D0-00C0C8E7411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82E80E-E6C2-4956-B71D-BC32F31A2BD6}" type="pres">
      <dgm:prSet presAssocID="{05C2ADD3-C4C6-4554-89C9-B9441D548E3D}" presName="centerShape" presStyleLbl="node0" presStyleIdx="0" presStyleCnt="1"/>
      <dgm:spPr/>
      <dgm:t>
        <a:bodyPr/>
        <a:lstStyle/>
        <a:p>
          <a:endParaRPr lang="ru-RU"/>
        </a:p>
      </dgm:t>
    </dgm:pt>
    <dgm:pt modelId="{42DEA971-49F3-4892-953C-4A50F8C08E5A}" type="pres">
      <dgm:prSet presAssocID="{9E350AF4-7DCA-44CE-833B-985F643B4F15}" presName="node" presStyleLbl="node1" presStyleIdx="0" presStyleCnt="4" custScaleX="1565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3BC77-F060-4811-B716-F1C0D5EF1637}" type="pres">
      <dgm:prSet presAssocID="{9E350AF4-7DCA-44CE-833B-985F643B4F15}" presName="dummy" presStyleCnt="0"/>
      <dgm:spPr/>
    </dgm:pt>
    <dgm:pt modelId="{68B11100-B26D-4FB3-B53A-3EAA770FBF0C}" type="pres">
      <dgm:prSet presAssocID="{52BD5A91-C32D-4860-863D-AEBB04E70D2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14F5D09-22E0-45FC-B2C0-B533EBD2E4CF}" type="pres">
      <dgm:prSet presAssocID="{FA1744DD-0C60-4B91-98CF-A5010D49CB13}" presName="node" presStyleLbl="node1" presStyleIdx="1" presStyleCnt="4" custScaleX="126089" custScaleY="117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31AE6-BBD2-4574-AC62-5487B5DCF920}" type="pres">
      <dgm:prSet presAssocID="{FA1744DD-0C60-4B91-98CF-A5010D49CB13}" presName="dummy" presStyleCnt="0"/>
      <dgm:spPr/>
    </dgm:pt>
    <dgm:pt modelId="{4F476582-E3DB-4CA8-BC17-0161C76EEB68}" type="pres">
      <dgm:prSet presAssocID="{DAA80BFC-0A92-46E3-944A-9B78A22E7917}" presName="sibTrans" presStyleLbl="sibTrans2D1" presStyleIdx="1" presStyleCnt="4"/>
      <dgm:spPr/>
      <dgm:t>
        <a:bodyPr/>
        <a:lstStyle/>
        <a:p>
          <a:endParaRPr lang="ru-RU"/>
        </a:p>
      </dgm:t>
    </dgm:pt>
    <dgm:pt modelId="{FB2C9AF4-9CBE-4493-97B5-1FC5115D5E6D}" type="pres">
      <dgm:prSet presAssocID="{1A1B49BB-4BED-4DAD-980F-9F39CA7F781C}" presName="node" presStyleLbl="node1" presStyleIdx="2" presStyleCnt="4" custScaleX="162794" custScaleY="1098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080908-11DD-4E79-A5FB-EF62FE1049E3}" type="pres">
      <dgm:prSet presAssocID="{1A1B49BB-4BED-4DAD-980F-9F39CA7F781C}" presName="dummy" presStyleCnt="0"/>
      <dgm:spPr/>
    </dgm:pt>
    <dgm:pt modelId="{E73EEA6A-55F8-4A8B-9761-E34347E88661}" type="pres">
      <dgm:prSet presAssocID="{8DEDC3E5-5081-4D3E-A745-5D9EA79C950E}" presName="sibTrans" presStyleLbl="sibTrans2D1" presStyleIdx="2" presStyleCnt="4"/>
      <dgm:spPr/>
      <dgm:t>
        <a:bodyPr/>
        <a:lstStyle/>
        <a:p>
          <a:endParaRPr lang="ru-RU"/>
        </a:p>
      </dgm:t>
    </dgm:pt>
    <dgm:pt modelId="{C487B599-5315-4B2F-8E49-227F1D53BA8A}" type="pres">
      <dgm:prSet presAssocID="{01CA4A6A-EBA8-49F4-B4C6-F31479257483}" presName="node" presStyleLbl="node1" presStyleIdx="3" presStyleCnt="4" custScaleX="128526" custScaleY="117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8CE1F-98F2-4721-8359-2BA9135C539D}" type="pres">
      <dgm:prSet presAssocID="{01CA4A6A-EBA8-49F4-B4C6-F31479257483}" presName="dummy" presStyleCnt="0"/>
      <dgm:spPr/>
    </dgm:pt>
    <dgm:pt modelId="{3B192E79-69D4-43B7-B603-90B500CAA9B9}" type="pres">
      <dgm:prSet presAssocID="{B273317E-BE1F-4899-BF2E-AF1525784BCB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62E90147-3EC6-460A-9451-88801180E5B7}" srcId="{05C2ADD3-C4C6-4554-89C9-B9441D548E3D}" destId="{1A1B49BB-4BED-4DAD-980F-9F39CA7F781C}" srcOrd="2" destOrd="0" parTransId="{1E2C32C5-5ED1-4523-A29E-36B423507E97}" sibTransId="{8DEDC3E5-5081-4D3E-A745-5D9EA79C950E}"/>
    <dgm:cxn modelId="{9B4BF998-263B-41F9-9E59-B1D6F7858BFE}" type="presOf" srcId="{DAA80BFC-0A92-46E3-944A-9B78A22E7917}" destId="{4F476582-E3DB-4CA8-BC17-0161C76EEB68}" srcOrd="0" destOrd="0" presId="urn:microsoft.com/office/officeart/2005/8/layout/radial6"/>
    <dgm:cxn modelId="{9284BA1C-B29A-4468-A863-D75BB2CFB873}" type="presOf" srcId="{0B3184F3-15F9-4329-81D0-00C0C8E74119}" destId="{97AEB9E8-C090-49A6-A909-4D00CDF1F7FD}" srcOrd="0" destOrd="0" presId="urn:microsoft.com/office/officeart/2005/8/layout/radial6"/>
    <dgm:cxn modelId="{9C98D759-B144-433D-AF49-2A6397CDAE28}" type="presOf" srcId="{01CA4A6A-EBA8-49F4-B4C6-F31479257483}" destId="{C487B599-5315-4B2F-8E49-227F1D53BA8A}" srcOrd="0" destOrd="0" presId="urn:microsoft.com/office/officeart/2005/8/layout/radial6"/>
    <dgm:cxn modelId="{65590F43-3AB3-4EC7-A6DB-88C25216CE2D}" type="presOf" srcId="{9E350AF4-7DCA-44CE-833B-985F643B4F15}" destId="{42DEA971-49F3-4892-953C-4A50F8C08E5A}" srcOrd="0" destOrd="0" presId="urn:microsoft.com/office/officeart/2005/8/layout/radial6"/>
    <dgm:cxn modelId="{8424AB41-3A90-4520-B0E0-2C2F21375456}" srcId="{0B3184F3-15F9-4329-81D0-00C0C8E74119}" destId="{05C2ADD3-C4C6-4554-89C9-B9441D548E3D}" srcOrd="0" destOrd="0" parTransId="{587BC801-D330-4D6D-A9F6-1DD7D451B960}" sibTransId="{E474165B-2A42-43E8-AD73-5BB112C7DBB1}"/>
    <dgm:cxn modelId="{F8DDE445-2CB8-4ED2-B027-572C55E99182}" type="presOf" srcId="{8DEDC3E5-5081-4D3E-A745-5D9EA79C950E}" destId="{E73EEA6A-55F8-4A8B-9761-E34347E88661}" srcOrd="0" destOrd="0" presId="urn:microsoft.com/office/officeart/2005/8/layout/radial6"/>
    <dgm:cxn modelId="{A80DEA3C-5610-4624-AA15-A9CAAE8BD63B}" type="presOf" srcId="{B273317E-BE1F-4899-BF2E-AF1525784BCB}" destId="{3B192E79-69D4-43B7-B603-90B500CAA9B9}" srcOrd="0" destOrd="0" presId="urn:microsoft.com/office/officeart/2005/8/layout/radial6"/>
    <dgm:cxn modelId="{4CDF2215-A228-4699-AF25-030A1B4A2AC5}" srcId="{05C2ADD3-C4C6-4554-89C9-B9441D548E3D}" destId="{FA1744DD-0C60-4B91-98CF-A5010D49CB13}" srcOrd="1" destOrd="0" parTransId="{3BDB5F19-70A7-4E56-8B91-EA8211940E2E}" sibTransId="{DAA80BFC-0A92-46E3-944A-9B78A22E7917}"/>
    <dgm:cxn modelId="{4838FA98-15DB-4B59-838D-E24F6A072432}" srcId="{05C2ADD3-C4C6-4554-89C9-B9441D548E3D}" destId="{9E350AF4-7DCA-44CE-833B-985F643B4F15}" srcOrd="0" destOrd="0" parTransId="{5F95EE73-BD8A-4633-BC3A-B925249B60A5}" sibTransId="{52BD5A91-C32D-4860-863D-AEBB04E70D27}"/>
    <dgm:cxn modelId="{8BAD00C1-4936-4BFC-88B6-5A0DBB70C82E}" srcId="{05C2ADD3-C4C6-4554-89C9-B9441D548E3D}" destId="{01CA4A6A-EBA8-49F4-B4C6-F31479257483}" srcOrd="3" destOrd="0" parTransId="{615EE198-F43F-475B-A4CB-9F7E13661D5E}" sibTransId="{B273317E-BE1F-4899-BF2E-AF1525784BCB}"/>
    <dgm:cxn modelId="{9C70E703-01BE-4E0C-841E-E75348D1E0B7}" type="presOf" srcId="{05C2ADD3-C4C6-4554-89C9-B9441D548E3D}" destId="{AE82E80E-E6C2-4956-B71D-BC32F31A2BD6}" srcOrd="0" destOrd="0" presId="urn:microsoft.com/office/officeart/2005/8/layout/radial6"/>
    <dgm:cxn modelId="{52BDFEE3-E021-42F0-A1C4-729A24E43DAD}" type="presOf" srcId="{1A1B49BB-4BED-4DAD-980F-9F39CA7F781C}" destId="{FB2C9AF4-9CBE-4493-97B5-1FC5115D5E6D}" srcOrd="0" destOrd="0" presId="urn:microsoft.com/office/officeart/2005/8/layout/radial6"/>
    <dgm:cxn modelId="{8C266B10-D049-49F7-80AB-A338F49DCC7B}" type="presOf" srcId="{FA1744DD-0C60-4B91-98CF-A5010D49CB13}" destId="{314F5D09-22E0-45FC-B2C0-B533EBD2E4CF}" srcOrd="0" destOrd="0" presId="urn:microsoft.com/office/officeart/2005/8/layout/radial6"/>
    <dgm:cxn modelId="{3DCB2129-D143-481B-A914-D3DCAF9293FE}" type="presOf" srcId="{52BD5A91-C32D-4860-863D-AEBB04E70D27}" destId="{68B11100-B26D-4FB3-B53A-3EAA770FBF0C}" srcOrd="0" destOrd="0" presId="urn:microsoft.com/office/officeart/2005/8/layout/radial6"/>
    <dgm:cxn modelId="{9C1EFA2F-D33E-439A-A99F-72388A04190A}" type="presParOf" srcId="{97AEB9E8-C090-49A6-A909-4D00CDF1F7FD}" destId="{AE82E80E-E6C2-4956-B71D-BC32F31A2BD6}" srcOrd="0" destOrd="0" presId="urn:microsoft.com/office/officeart/2005/8/layout/radial6"/>
    <dgm:cxn modelId="{506DE5A3-AF51-457A-B5E4-CB2114A2881D}" type="presParOf" srcId="{97AEB9E8-C090-49A6-A909-4D00CDF1F7FD}" destId="{42DEA971-49F3-4892-953C-4A50F8C08E5A}" srcOrd="1" destOrd="0" presId="urn:microsoft.com/office/officeart/2005/8/layout/radial6"/>
    <dgm:cxn modelId="{18C023E8-9030-4040-B9F6-D6B2AF679E74}" type="presParOf" srcId="{97AEB9E8-C090-49A6-A909-4D00CDF1F7FD}" destId="{CE83BC77-F060-4811-B716-F1C0D5EF1637}" srcOrd="2" destOrd="0" presId="urn:microsoft.com/office/officeart/2005/8/layout/radial6"/>
    <dgm:cxn modelId="{AFA820F7-CA90-40B2-9F20-839AC21822A3}" type="presParOf" srcId="{97AEB9E8-C090-49A6-A909-4D00CDF1F7FD}" destId="{68B11100-B26D-4FB3-B53A-3EAA770FBF0C}" srcOrd="3" destOrd="0" presId="urn:microsoft.com/office/officeart/2005/8/layout/radial6"/>
    <dgm:cxn modelId="{55D78E13-3A39-49C8-82E6-8C74E4542BB5}" type="presParOf" srcId="{97AEB9E8-C090-49A6-A909-4D00CDF1F7FD}" destId="{314F5D09-22E0-45FC-B2C0-B533EBD2E4CF}" srcOrd="4" destOrd="0" presId="urn:microsoft.com/office/officeart/2005/8/layout/radial6"/>
    <dgm:cxn modelId="{9E9C11B5-8607-49B9-9F4A-7E0F2FAD1120}" type="presParOf" srcId="{97AEB9E8-C090-49A6-A909-4D00CDF1F7FD}" destId="{7B431AE6-BBD2-4574-AC62-5487B5DCF920}" srcOrd="5" destOrd="0" presId="urn:microsoft.com/office/officeart/2005/8/layout/radial6"/>
    <dgm:cxn modelId="{59B96AA7-1BA6-4E3C-B40F-A3EB39D7A394}" type="presParOf" srcId="{97AEB9E8-C090-49A6-A909-4D00CDF1F7FD}" destId="{4F476582-E3DB-4CA8-BC17-0161C76EEB68}" srcOrd="6" destOrd="0" presId="urn:microsoft.com/office/officeart/2005/8/layout/radial6"/>
    <dgm:cxn modelId="{59118623-D53E-4E28-BB5E-A05687BEFD91}" type="presParOf" srcId="{97AEB9E8-C090-49A6-A909-4D00CDF1F7FD}" destId="{FB2C9AF4-9CBE-4493-97B5-1FC5115D5E6D}" srcOrd="7" destOrd="0" presId="urn:microsoft.com/office/officeart/2005/8/layout/radial6"/>
    <dgm:cxn modelId="{68DCC030-247D-47FE-8744-AB4217955822}" type="presParOf" srcId="{97AEB9E8-C090-49A6-A909-4D00CDF1F7FD}" destId="{EC080908-11DD-4E79-A5FB-EF62FE1049E3}" srcOrd="8" destOrd="0" presId="urn:microsoft.com/office/officeart/2005/8/layout/radial6"/>
    <dgm:cxn modelId="{1BACCCEA-C0ED-4B97-8F0C-BF34E2E3CC5C}" type="presParOf" srcId="{97AEB9E8-C090-49A6-A909-4D00CDF1F7FD}" destId="{E73EEA6A-55F8-4A8B-9761-E34347E88661}" srcOrd="9" destOrd="0" presId="urn:microsoft.com/office/officeart/2005/8/layout/radial6"/>
    <dgm:cxn modelId="{5252C8D2-2DED-47EB-9281-6117DF57607C}" type="presParOf" srcId="{97AEB9E8-C090-49A6-A909-4D00CDF1F7FD}" destId="{C487B599-5315-4B2F-8E49-227F1D53BA8A}" srcOrd="10" destOrd="0" presId="urn:microsoft.com/office/officeart/2005/8/layout/radial6"/>
    <dgm:cxn modelId="{D6CB3A04-52FA-4477-B9DA-6985D5F35250}" type="presParOf" srcId="{97AEB9E8-C090-49A6-A909-4D00CDF1F7FD}" destId="{5AC8CE1F-98F2-4721-8359-2BA9135C539D}" srcOrd="11" destOrd="0" presId="urn:microsoft.com/office/officeart/2005/8/layout/radial6"/>
    <dgm:cxn modelId="{A385FD66-D323-4981-94D1-0E55E97EB305}" type="presParOf" srcId="{97AEB9E8-C090-49A6-A909-4D00CDF1F7FD}" destId="{3B192E79-69D4-43B7-B603-90B500CAA9B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8883C9-64C5-48F5-9616-46C23BD62B11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F37CC1AB-BDF6-457D-B242-31D3C0CC7446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24BA2EA1-39B5-46BF-A4AF-FE053D00B6FB}" type="parTrans" cxnId="{CDE325BC-4382-46C6-B033-C63F9DF5B2C8}">
      <dgm:prSet/>
      <dgm:spPr/>
      <dgm:t>
        <a:bodyPr/>
        <a:lstStyle/>
        <a:p>
          <a:endParaRPr lang="ru-RU"/>
        </a:p>
      </dgm:t>
    </dgm:pt>
    <dgm:pt modelId="{DDC5342E-1768-45FD-B260-F368D8072FDF}" type="sibTrans" cxnId="{CDE325BC-4382-46C6-B033-C63F9DF5B2C8}">
      <dgm:prSet/>
      <dgm:spPr/>
      <dgm:t>
        <a:bodyPr/>
        <a:lstStyle/>
        <a:p>
          <a:endParaRPr lang="ru-RU"/>
        </a:p>
      </dgm:t>
    </dgm:pt>
    <dgm:pt modelId="{F2E9CC66-3D2C-49AC-91A9-56DB61C6AEBF}">
      <dgm:prSet phldrT="[Текст]"/>
      <dgm:spPr/>
      <dgm:t>
        <a:bodyPr/>
        <a:lstStyle/>
        <a:p>
          <a:r>
            <a:rPr lang="uk-UA" dirty="0" smtClean="0"/>
            <a:t>постійна пов’язаність з потребами повсякденної практики</a:t>
          </a:r>
          <a:endParaRPr lang="ru-RU" dirty="0"/>
        </a:p>
      </dgm:t>
    </dgm:pt>
    <dgm:pt modelId="{97AF6963-2E0A-44A5-B81A-CA1A048C85F2}" type="parTrans" cxnId="{E50CE6AF-3265-4F62-B59B-1A2A3DBC92BD}">
      <dgm:prSet/>
      <dgm:spPr/>
      <dgm:t>
        <a:bodyPr/>
        <a:lstStyle/>
        <a:p>
          <a:endParaRPr lang="ru-RU"/>
        </a:p>
      </dgm:t>
    </dgm:pt>
    <dgm:pt modelId="{8FE8DE8C-AEDB-4ADF-9D06-6934BE3D7499}" type="sibTrans" cxnId="{E50CE6AF-3265-4F62-B59B-1A2A3DBC92BD}">
      <dgm:prSet/>
      <dgm:spPr/>
      <dgm:t>
        <a:bodyPr/>
        <a:lstStyle/>
        <a:p>
          <a:endParaRPr lang="ru-RU"/>
        </a:p>
      </dgm:t>
    </dgm:pt>
    <dgm:pt modelId="{BFABEEC0-AC22-449E-BE00-AD6D7E47EE9D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8A31BFC4-D1A2-4AB8-8FB0-71C733E409FE}" type="parTrans" cxnId="{827E11EC-BC0E-42D7-AD40-70E6BD5593B2}">
      <dgm:prSet/>
      <dgm:spPr/>
      <dgm:t>
        <a:bodyPr/>
        <a:lstStyle/>
        <a:p>
          <a:endParaRPr lang="ru-RU"/>
        </a:p>
      </dgm:t>
    </dgm:pt>
    <dgm:pt modelId="{5D8BC749-225F-427D-AE23-10AA8D9B2A8E}" type="sibTrans" cxnId="{827E11EC-BC0E-42D7-AD40-70E6BD5593B2}">
      <dgm:prSet/>
      <dgm:spPr/>
      <dgm:t>
        <a:bodyPr/>
        <a:lstStyle/>
        <a:p>
          <a:endParaRPr lang="ru-RU"/>
        </a:p>
      </dgm:t>
    </dgm:pt>
    <dgm:pt modelId="{EB67AE06-0D29-494C-8DE2-493315CE215C}">
      <dgm:prSet phldrT="[Текст]"/>
      <dgm:spPr/>
      <dgm:t>
        <a:bodyPr/>
        <a:lstStyle/>
        <a:p>
          <a:r>
            <a:rPr lang="uk-UA" dirty="0" smtClean="0"/>
            <a:t>обумовленість</a:t>
          </a:r>
          <a:r>
            <a:rPr lang="ru-RU" dirty="0" smtClean="0"/>
            <a:t> </a:t>
          </a:r>
          <a:r>
            <a:rPr lang="uk-UA" dirty="0" smtClean="0"/>
            <a:t>різними виробничими і політичними практиками</a:t>
          </a:r>
          <a:endParaRPr lang="ru-RU" dirty="0"/>
        </a:p>
      </dgm:t>
    </dgm:pt>
    <dgm:pt modelId="{CBC8D02F-BF3B-4E87-95D0-F2BC188538A7}" type="parTrans" cxnId="{3C0AE407-620D-4895-902F-438C963621D4}">
      <dgm:prSet/>
      <dgm:spPr/>
      <dgm:t>
        <a:bodyPr/>
        <a:lstStyle/>
        <a:p>
          <a:endParaRPr lang="ru-RU"/>
        </a:p>
      </dgm:t>
    </dgm:pt>
    <dgm:pt modelId="{A9563280-ADB9-4F7F-91F6-1A39538ADEEC}" type="sibTrans" cxnId="{3C0AE407-620D-4895-902F-438C963621D4}">
      <dgm:prSet/>
      <dgm:spPr/>
      <dgm:t>
        <a:bodyPr/>
        <a:lstStyle/>
        <a:p>
          <a:endParaRPr lang="ru-RU"/>
        </a:p>
      </dgm:t>
    </dgm:pt>
    <dgm:pt modelId="{B722A5AC-5192-482E-A10B-29E5C68E6486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D266D9FA-0FD0-4245-A9FB-EF1831C8FA9A}" type="parTrans" cxnId="{6407082A-73C1-402C-9058-D7863DD3B547}">
      <dgm:prSet/>
      <dgm:spPr/>
      <dgm:t>
        <a:bodyPr/>
        <a:lstStyle/>
        <a:p>
          <a:endParaRPr lang="ru-RU"/>
        </a:p>
      </dgm:t>
    </dgm:pt>
    <dgm:pt modelId="{44E2D20E-99CB-4E2C-AE58-478AA1477B77}" type="sibTrans" cxnId="{6407082A-73C1-402C-9058-D7863DD3B547}">
      <dgm:prSet/>
      <dgm:spPr/>
      <dgm:t>
        <a:bodyPr/>
        <a:lstStyle/>
        <a:p>
          <a:endParaRPr lang="ru-RU"/>
        </a:p>
      </dgm:t>
    </dgm:pt>
    <dgm:pt modelId="{E2242A69-A550-4836-BDFD-B6CF7ECC9506}">
      <dgm:prSet phldrT="[Текст]"/>
      <dgm:spPr/>
      <dgm:t>
        <a:bodyPr/>
        <a:lstStyle/>
        <a:p>
          <a:r>
            <a:rPr lang="uk-UA" dirty="0" smtClean="0"/>
            <a:t>обумовлене соціальною, професійною, національною, віковою особливостями носія</a:t>
          </a:r>
          <a:endParaRPr lang="ru-RU" dirty="0"/>
        </a:p>
      </dgm:t>
    </dgm:pt>
    <dgm:pt modelId="{2D5A6E57-1DE9-4599-861F-77889F38E7A1}" type="parTrans" cxnId="{CF27C004-96F9-41C9-A6C7-45D2DB810CD3}">
      <dgm:prSet/>
      <dgm:spPr/>
      <dgm:t>
        <a:bodyPr/>
        <a:lstStyle/>
        <a:p>
          <a:endParaRPr lang="ru-RU"/>
        </a:p>
      </dgm:t>
    </dgm:pt>
    <dgm:pt modelId="{03812EC7-3203-43DA-AFCD-EB857661BF0B}" type="sibTrans" cxnId="{CF27C004-96F9-41C9-A6C7-45D2DB810CD3}">
      <dgm:prSet/>
      <dgm:spPr/>
      <dgm:t>
        <a:bodyPr/>
        <a:lstStyle/>
        <a:p>
          <a:endParaRPr lang="ru-RU"/>
        </a:p>
      </dgm:t>
    </dgm:pt>
    <dgm:pt modelId="{B7135A06-E041-4231-A5D5-41E6F8F3CE86}" type="pres">
      <dgm:prSet presAssocID="{AD8883C9-64C5-48F5-9616-46C23BD62B1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DF26D2-6442-45B2-A61B-8F635D630768}" type="pres">
      <dgm:prSet presAssocID="{F37CC1AB-BDF6-457D-B242-31D3C0CC7446}" presName="composite" presStyleCnt="0"/>
      <dgm:spPr/>
    </dgm:pt>
    <dgm:pt modelId="{3302DCCE-088A-418C-AC15-0D26E52B3ECB}" type="pres">
      <dgm:prSet presAssocID="{F37CC1AB-BDF6-457D-B242-31D3C0CC744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E36B25-A1D9-44FA-B107-38EEDD828AA6}" type="pres">
      <dgm:prSet presAssocID="{F37CC1AB-BDF6-457D-B242-31D3C0CC7446}" presName="descendantText" presStyleLbl="alignAcc1" presStyleIdx="0" presStyleCnt="3" custLinFactNeighborX="172" custLinFactNeighborY="-4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DC6D8-857D-4F0E-B0DE-DF0B6F342DF6}" type="pres">
      <dgm:prSet presAssocID="{DDC5342E-1768-45FD-B260-F368D8072FDF}" presName="sp" presStyleCnt="0"/>
      <dgm:spPr/>
    </dgm:pt>
    <dgm:pt modelId="{D4DB1682-1B40-4088-8E00-E49FCF11D5DA}" type="pres">
      <dgm:prSet presAssocID="{BFABEEC0-AC22-449E-BE00-AD6D7E47EE9D}" presName="composite" presStyleCnt="0"/>
      <dgm:spPr/>
    </dgm:pt>
    <dgm:pt modelId="{BD3B6213-3A12-440F-A9A5-CB1C08CEADA9}" type="pres">
      <dgm:prSet presAssocID="{BFABEEC0-AC22-449E-BE00-AD6D7E47EE9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C8EEBB-6C80-4A6E-AC69-F424458889E8}" type="pres">
      <dgm:prSet presAssocID="{BFABEEC0-AC22-449E-BE00-AD6D7E47EE9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3FF6A1-F31D-442A-A9BC-60470F4699C6}" type="pres">
      <dgm:prSet presAssocID="{5D8BC749-225F-427D-AE23-10AA8D9B2A8E}" presName="sp" presStyleCnt="0"/>
      <dgm:spPr/>
    </dgm:pt>
    <dgm:pt modelId="{D52D5C27-B31F-4513-83DD-45B678B28181}" type="pres">
      <dgm:prSet presAssocID="{B722A5AC-5192-482E-A10B-29E5C68E6486}" presName="composite" presStyleCnt="0"/>
      <dgm:spPr/>
    </dgm:pt>
    <dgm:pt modelId="{FE19678A-70EF-491B-97E5-3C56547F6389}" type="pres">
      <dgm:prSet presAssocID="{B722A5AC-5192-482E-A10B-29E5C68E648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BD03B5-DA95-4A66-AC6B-CDA5823E5A49}" type="pres">
      <dgm:prSet presAssocID="{B722A5AC-5192-482E-A10B-29E5C68E648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4A9720-C3C1-4C0A-AD73-D4DCF93503A5}" type="presOf" srcId="{B722A5AC-5192-482E-A10B-29E5C68E6486}" destId="{FE19678A-70EF-491B-97E5-3C56547F6389}" srcOrd="0" destOrd="0" presId="urn:microsoft.com/office/officeart/2005/8/layout/chevron2"/>
    <dgm:cxn modelId="{6407082A-73C1-402C-9058-D7863DD3B547}" srcId="{AD8883C9-64C5-48F5-9616-46C23BD62B11}" destId="{B722A5AC-5192-482E-A10B-29E5C68E6486}" srcOrd="2" destOrd="0" parTransId="{D266D9FA-0FD0-4245-A9FB-EF1831C8FA9A}" sibTransId="{44E2D20E-99CB-4E2C-AE58-478AA1477B77}"/>
    <dgm:cxn modelId="{657A1EBC-CAA6-47B1-8ADD-A2795B799FA3}" type="presOf" srcId="{AD8883C9-64C5-48F5-9616-46C23BD62B11}" destId="{B7135A06-E041-4231-A5D5-41E6F8F3CE86}" srcOrd="0" destOrd="0" presId="urn:microsoft.com/office/officeart/2005/8/layout/chevron2"/>
    <dgm:cxn modelId="{CDE325BC-4382-46C6-B033-C63F9DF5B2C8}" srcId="{AD8883C9-64C5-48F5-9616-46C23BD62B11}" destId="{F37CC1AB-BDF6-457D-B242-31D3C0CC7446}" srcOrd="0" destOrd="0" parTransId="{24BA2EA1-39B5-46BF-A4AF-FE053D00B6FB}" sibTransId="{DDC5342E-1768-45FD-B260-F368D8072FDF}"/>
    <dgm:cxn modelId="{EE79D23E-5AC6-49A6-B7D8-6227C8AFBC07}" type="presOf" srcId="{E2242A69-A550-4836-BDFD-B6CF7ECC9506}" destId="{22BD03B5-DA95-4A66-AC6B-CDA5823E5A49}" srcOrd="0" destOrd="0" presId="urn:microsoft.com/office/officeart/2005/8/layout/chevron2"/>
    <dgm:cxn modelId="{CF27C004-96F9-41C9-A6C7-45D2DB810CD3}" srcId="{B722A5AC-5192-482E-A10B-29E5C68E6486}" destId="{E2242A69-A550-4836-BDFD-B6CF7ECC9506}" srcOrd="0" destOrd="0" parTransId="{2D5A6E57-1DE9-4599-861F-77889F38E7A1}" sibTransId="{03812EC7-3203-43DA-AFCD-EB857661BF0B}"/>
    <dgm:cxn modelId="{827E11EC-BC0E-42D7-AD40-70E6BD5593B2}" srcId="{AD8883C9-64C5-48F5-9616-46C23BD62B11}" destId="{BFABEEC0-AC22-449E-BE00-AD6D7E47EE9D}" srcOrd="1" destOrd="0" parTransId="{8A31BFC4-D1A2-4AB8-8FB0-71C733E409FE}" sibTransId="{5D8BC749-225F-427D-AE23-10AA8D9B2A8E}"/>
    <dgm:cxn modelId="{82A3184B-E443-4CB7-A9F5-DA22EA3A673C}" type="presOf" srcId="{EB67AE06-0D29-494C-8DE2-493315CE215C}" destId="{62C8EEBB-6C80-4A6E-AC69-F424458889E8}" srcOrd="0" destOrd="0" presId="urn:microsoft.com/office/officeart/2005/8/layout/chevron2"/>
    <dgm:cxn modelId="{E50CE6AF-3265-4F62-B59B-1A2A3DBC92BD}" srcId="{F37CC1AB-BDF6-457D-B242-31D3C0CC7446}" destId="{F2E9CC66-3D2C-49AC-91A9-56DB61C6AEBF}" srcOrd="0" destOrd="0" parTransId="{97AF6963-2E0A-44A5-B81A-CA1A048C85F2}" sibTransId="{8FE8DE8C-AEDB-4ADF-9D06-6934BE3D7499}"/>
    <dgm:cxn modelId="{DF44C10F-102F-40C3-AEA2-918A0E13FFDE}" type="presOf" srcId="{F2E9CC66-3D2C-49AC-91A9-56DB61C6AEBF}" destId="{C5E36B25-A1D9-44FA-B107-38EEDD828AA6}" srcOrd="0" destOrd="0" presId="urn:microsoft.com/office/officeart/2005/8/layout/chevron2"/>
    <dgm:cxn modelId="{8E776655-2C40-40AC-9990-D89EFCA60B98}" type="presOf" srcId="{BFABEEC0-AC22-449E-BE00-AD6D7E47EE9D}" destId="{BD3B6213-3A12-440F-A9A5-CB1C08CEADA9}" srcOrd="0" destOrd="0" presId="urn:microsoft.com/office/officeart/2005/8/layout/chevron2"/>
    <dgm:cxn modelId="{2DBFA30A-3E3E-4C87-A945-B3C47B32885C}" type="presOf" srcId="{F37CC1AB-BDF6-457D-B242-31D3C0CC7446}" destId="{3302DCCE-088A-418C-AC15-0D26E52B3ECB}" srcOrd="0" destOrd="0" presId="urn:microsoft.com/office/officeart/2005/8/layout/chevron2"/>
    <dgm:cxn modelId="{3C0AE407-620D-4895-902F-438C963621D4}" srcId="{BFABEEC0-AC22-449E-BE00-AD6D7E47EE9D}" destId="{EB67AE06-0D29-494C-8DE2-493315CE215C}" srcOrd="0" destOrd="0" parTransId="{CBC8D02F-BF3B-4E87-95D0-F2BC188538A7}" sibTransId="{A9563280-ADB9-4F7F-91F6-1A39538ADEEC}"/>
    <dgm:cxn modelId="{ABFD74B7-AAE0-4636-9E37-2263B51B1189}" type="presParOf" srcId="{B7135A06-E041-4231-A5D5-41E6F8F3CE86}" destId="{67DF26D2-6442-45B2-A61B-8F635D630768}" srcOrd="0" destOrd="0" presId="urn:microsoft.com/office/officeart/2005/8/layout/chevron2"/>
    <dgm:cxn modelId="{005E39A9-4FBE-4144-912E-0FC6945A6F3B}" type="presParOf" srcId="{67DF26D2-6442-45B2-A61B-8F635D630768}" destId="{3302DCCE-088A-418C-AC15-0D26E52B3ECB}" srcOrd="0" destOrd="0" presId="urn:microsoft.com/office/officeart/2005/8/layout/chevron2"/>
    <dgm:cxn modelId="{F2FB5FF3-6D5A-4C28-8667-8D462E02F631}" type="presParOf" srcId="{67DF26D2-6442-45B2-A61B-8F635D630768}" destId="{C5E36B25-A1D9-44FA-B107-38EEDD828AA6}" srcOrd="1" destOrd="0" presId="urn:microsoft.com/office/officeart/2005/8/layout/chevron2"/>
    <dgm:cxn modelId="{9E049478-EE94-4533-A820-B07BD4CD373B}" type="presParOf" srcId="{B7135A06-E041-4231-A5D5-41E6F8F3CE86}" destId="{3EDDC6D8-857D-4F0E-B0DE-DF0B6F342DF6}" srcOrd="1" destOrd="0" presId="urn:microsoft.com/office/officeart/2005/8/layout/chevron2"/>
    <dgm:cxn modelId="{EA5001E0-2960-43EC-A86B-C2F1BE1C1052}" type="presParOf" srcId="{B7135A06-E041-4231-A5D5-41E6F8F3CE86}" destId="{D4DB1682-1B40-4088-8E00-E49FCF11D5DA}" srcOrd="2" destOrd="0" presId="urn:microsoft.com/office/officeart/2005/8/layout/chevron2"/>
    <dgm:cxn modelId="{7F1C8E6C-FFE5-4256-993A-7627EDB7BDF8}" type="presParOf" srcId="{D4DB1682-1B40-4088-8E00-E49FCF11D5DA}" destId="{BD3B6213-3A12-440F-A9A5-CB1C08CEADA9}" srcOrd="0" destOrd="0" presId="urn:microsoft.com/office/officeart/2005/8/layout/chevron2"/>
    <dgm:cxn modelId="{3275A07D-2A63-4E27-868C-459A2C6694A6}" type="presParOf" srcId="{D4DB1682-1B40-4088-8E00-E49FCF11D5DA}" destId="{62C8EEBB-6C80-4A6E-AC69-F424458889E8}" srcOrd="1" destOrd="0" presId="urn:microsoft.com/office/officeart/2005/8/layout/chevron2"/>
    <dgm:cxn modelId="{AD3BAFEC-66A5-4B6D-B98D-D1321F462FC5}" type="presParOf" srcId="{B7135A06-E041-4231-A5D5-41E6F8F3CE86}" destId="{E53FF6A1-F31D-442A-A9BC-60470F4699C6}" srcOrd="3" destOrd="0" presId="urn:microsoft.com/office/officeart/2005/8/layout/chevron2"/>
    <dgm:cxn modelId="{14C4A12C-7FB7-4654-83FC-C2683CA4E16D}" type="presParOf" srcId="{B7135A06-E041-4231-A5D5-41E6F8F3CE86}" destId="{D52D5C27-B31F-4513-83DD-45B678B28181}" srcOrd="4" destOrd="0" presId="urn:microsoft.com/office/officeart/2005/8/layout/chevron2"/>
    <dgm:cxn modelId="{AA032527-5CCB-451B-8EC3-4808CFFC9063}" type="presParOf" srcId="{D52D5C27-B31F-4513-83DD-45B678B28181}" destId="{FE19678A-70EF-491B-97E5-3C56547F6389}" srcOrd="0" destOrd="0" presId="urn:microsoft.com/office/officeart/2005/8/layout/chevron2"/>
    <dgm:cxn modelId="{F690912A-2D0C-495A-B490-761B2D16B2E2}" type="presParOf" srcId="{D52D5C27-B31F-4513-83DD-45B678B28181}" destId="{22BD03B5-DA95-4A66-AC6B-CDA5823E5A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92E79-69D4-43B7-B603-90B500CAA9B9}">
      <dsp:nvSpPr>
        <dsp:cNvPr id="0" name=""/>
        <dsp:cNvSpPr/>
      </dsp:nvSpPr>
      <dsp:spPr>
        <a:xfrm>
          <a:off x="2175422" y="684825"/>
          <a:ext cx="4812063" cy="4812063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EEA6A-55F8-4A8B-9761-E34347E88661}">
      <dsp:nvSpPr>
        <dsp:cNvPr id="0" name=""/>
        <dsp:cNvSpPr/>
      </dsp:nvSpPr>
      <dsp:spPr>
        <a:xfrm>
          <a:off x="2175422" y="684825"/>
          <a:ext cx="4812063" cy="4812063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76582-E3DB-4CA8-BC17-0161C76EEB68}">
      <dsp:nvSpPr>
        <dsp:cNvPr id="0" name=""/>
        <dsp:cNvSpPr/>
      </dsp:nvSpPr>
      <dsp:spPr>
        <a:xfrm>
          <a:off x="2175422" y="684825"/>
          <a:ext cx="4812063" cy="4812063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B11100-B26D-4FB3-B53A-3EAA770FBF0C}">
      <dsp:nvSpPr>
        <dsp:cNvPr id="0" name=""/>
        <dsp:cNvSpPr/>
      </dsp:nvSpPr>
      <dsp:spPr>
        <a:xfrm>
          <a:off x="2175422" y="684825"/>
          <a:ext cx="4812063" cy="4812063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2E80E-E6C2-4956-B71D-BC32F31A2BD6}">
      <dsp:nvSpPr>
        <dsp:cNvPr id="0" name=""/>
        <dsp:cNvSpPr/>
      </dsp:nvSpPr>
      <dsp:spPr>
        <a:xfrm>
          <a:off x="3473056" y="1982459"/>
          <a:ext cx="2216794" cy="2216794"/>
        </a:xfrm>
        <a:prstGeom prst="ellipse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Знання </a:t>
          </a:r>
          <a:endParaRPr lang="ru-RU" sz="3500" kern="1200" dirty="0"/>
        </a:p>
      </dsp:txBody>
      <dsp:txXfrm>
        <a:off x="3797698" y="2307101"/>
        <a:ext cx="1567510" cy="1567510"/>
      </dsp:txXfrm>
    </dsp:sp>
    <dsp:sp modelId="{42DEA971-49F3-4892-953C-4A50F8C08E5A}">
      <dsp:nvSpPr>
        <dsp:cNvPr id="0" name=""/>
        <dsp:cNvSpPr/>
      </dsp:nvSpPr>
      <dsp:spPr>
        <a:xfrm>
          <a:off x="3366925" y="-35189"/>
          <a:ext cx="2429057" cy="1551756"/>
        </a:xfrm>
        <a:prstGeom prst="ellipse">
          <a:avLst/>
        </a:prstGeom>
        <a:solidFill>
          <a:schemeClr val="accent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Незнання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722652" y="192060"/>
        <a:ext cx="1717603" cy="1097258"/>
      </dsp:txXfrm>
    </dsp:sp>
    <dsp:sp modelId="{314F5D09-22E0-45FC-B2C0-B533EBD2E4CF}">
      <dsp:nvSpPr>
        <dsp:cNvPr id="0" name=""/>
        <dsp:cNvSpPr/>
      </dsp:nvSpPr>
      <dsp:spPr>
        <a:xfrm>
          <a:off x="5953325" y="2178052"/>
          <a:ext cx="1956594" cy="1825610"/>
        </a:xfrm>
        <a:prstGeom prst="ellipse">
          <a:avLst/>
        </a:prstGeom>
        <a:solidFill>
          <a:schemeClr val="accent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Гадка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6239862" y="2445406"/>
        <a:ext cx="1383520" cy="1290902"/>
      </dsp:txXfrm>
    </dsp:sp>
    <dsp:sp modelId="{FB2C9AF4-9CBE-4493-97B5-1FC5115D5E6D}">
      <dsp:nvSpPr>
        <dsp:cNvPr id="0" name=""/>
        <dsp:cNvSpPr/>
      </dsp:nvSpPr>
      <dsp:spPr>
        <a:xfrm>
          <a:off x="3318370" y="4588343"/>
          <a:ext cx="2526166" cy="1705364"/>
        </a:xfrm>
        <a:prstGeom prst="ellipse">
          <a:avLst/>
        </a:prstGeom>
        <a:solidFill>
          <a:schemeClr val="accent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Омана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688318" y="4838088"/>
        <a:ext cx="1786270" cy="1205874"/>
      </dsp:txXfrm>
    </dsp:sp>
    <dsp:sp modelId="{C487B599-5315-4B2F-8E49-227F1D53BA8A}">
      <dsp:nvSpPr>
        <dsp:cNvPr id="0" name=""/>
        <dsp:cNvSpPr/>
      </dsp:nvSpPr>
      <dsp:spPr>
        <a:xfrm>
          <a:off x="1234080" y="2178052"/>
          <a:ext cx="1994410" cy="1825610"/>
        </a:xfrm>
        <a:prstGeom prst="ellipse">
          <a:avLst/>
        </a:prstGeom>
        <a:solidFill>
          <a:schemeClr val="accent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Помилка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1526155" y="2445406"/>
        <a:ext cx="1410260" cy="1290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2DCCE-088A-418C-AC15-0D26E52B3ECB}">
      <dsp:nvSpPr>
        <dsp:cNvPr id="0" name=""/>
        <dsp:cNvSpPr/>
      </dsp:nvSpPr>
      <dsp:spPr>
        <a:xfrm rot="5400000">
          <a:off x="-311486" y="315461"/>
          <a:ext cx="2076576" cy="14536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1</a:t>
          </a:r>
          <a:endParaRPr lang="ru-RU" sz="4200" kern="1200" dirty="0"/>
        </a:p>
      </dsp:txBody>
      <dsp:txXfrm rot="-5400000">
        <a:off x="1" y="730777"/>
        <a:ext cx="1453603" cy="622973"/>
      </dsp:txXfrm>
    </dsp:sp>
    <dsp:sp modelId="{C5E36B25-A1D9-44FA-B107-38EEDD828AA6}">
      <dsp:nvSpPr>
        <dsp:cNvPr id="0" name=""/>
        <dsp:cNvSpPr/>
      </dsp:nvSpPr>
      <dsp:spPr>
        <a:xfrm rot="5400000">
          <a:off x="4481054" y="-3027450"/>
          <a:ext cx="1349775" cy="74046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kern="1200" dirty="0" smtClean="0"/>
            <a:t>постійна пов’язаність з потребами повсякденної практики</a:t>
          </a:r>
          <a:endParaRPr lang="ru-RU" sz="2900" kern="1200" dirty="0"/>
        </a:p>
      </dsp:txBody>
      <dsp:txXfrm rot="-5400000">
        <a:off x="1453604" y="65891"/>
        <a:ext cx="7338785" cy="1217993"/>
      </dsp:txXfrm>
    </dsp:sp>
    <dsp:sp modelId="{BD3B6213-3A12-440F-A9A5-CB1C08CEADA9}">
      <dsp:nvSpPr>
        <dsp:cNvPr id="0" name=""/>
        <dsp:cNvSpPr/>
      </dsp:nvSpPr>
      <dsp:spPr>
        <a:xfrm rot="5400000">
          <a:off x="-311486" y="2202144"/>
          <a:ext cx="2076576" cy="14536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2</a:t>
          </a:r>
          <a:endParaRPr lang="ru-RU" sz="4200" kern="1200" dirty="0"/>
        </a:p>
      </dsp:txBody>
      <dsp:txXfrm rot="-5400000">
        <a:off x="1" y="2617460"/>
        <a:ext cx="1453603" cy="622973"/>
      </dsp:txXfrm>
    </dsp:sp>
    <dsp:sp modelId="{62C8EEBB-6C80-4A6E-AC69-F424458889E8}">
      <dsp:nvSpPr>
        <dsp:cNvPr id="0" name=""/>
        <dsp:cNvSpPr/>
      </dsp:nvSpPr>
      <dsp:spPr>
        <a:xfrm rot="5400000">
          <a:off x="4481054" y="-1136793"/>
          <a:ext cx="1349775" cy="74046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kern="1200" dirty="0" smtClean="0"/>
            <a:t>обумовленість</a:t>
          </a:r>
          <a:r>
            <a:rPr lang="ru-RU" sz="2900" kern="1200" dirty="0" smtClean="0"/>
            <a:t> </a:t>
          </a:r>
          <a:r>
            <a:rPr lang="uk-UA" sz="2900" kern="1200" dirty="0" smtClean="0"/>
            <a:t>різними виробничими і політичними практиками</a:t>
          </a:r>
          <a:endParaRPr lang="ru-RU" sz="2900" kern="1200" dirty="0"/>
        </a:p>
      </dsp:txBody>
      <dsp:txXfrm rot="-5400000">
        <a:off x="1453604" y="1956548"/>
        <a:ext cx="7338785" cy="1217993"/>
      </dsp:txXfrm>
    </dsp:sp>
    <dsp:sp modelId="{FE19678A-70EF-491B-97E5-3C56547F6389}">
      <dsp:nvSpPr>
        <dsp:cNvPr id="0" name=""/>
        <dsp:cNvSpPr/>
      </dsp:nvSpPr>
      <dsp:spPr>
        <a:xfrm rot="5400000">
          <a:off x="-311486" y="4088826"/>
          <a:ext cx="2076576" cy="14536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3</a:t>
          </a:r>
          <a:endParaRPr lang="ru-RU" sz="4200" kern="1200" dirty="0"/>
        </a:p>
      </dsp:txBody>
      <dsp:txXfrm rot="-5400000">
        <a:off x="1" y="4504142"/>
        <a:ext cx="1453603" cy="622973"/>
      </dsp:txXfrm>
    </dsp:sp>
    <dsp:sp modelId="{22BD03B5-DA95-4A66-AC6B-CDA5823E5A49}">
      <dsp:nvSpPr>
        <dsp:cNvPr id="0" name=""/>
        <dsp:cNvSpPr/>
      </dsp:nvSpPr>
      <dsp:spPr>
        <a:xfrm rot="5400000">
          <a:off x="4481054" y="749889"/>
          <a:ext cx="1349775" cy="74046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kern="1200" dirty="0" smtClean="0"/>
            <a:t>обумовлене соціальною, професійною, національною, віковою особливостями носія</a:t>
          </a:r>
          <a:endParaRPr lang="ru-RU" sz="2900" kern="1200" dirty="0"/>
        </a:p>
      </dsp:txBody>
      <dsp:txXfrm rot="-5400000">
        <a:off x="1453604" y="3843231"/>
        <a:ext cx="7338785" cy="1217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138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158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5003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2667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5777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8686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731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65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606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676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57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912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926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062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267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367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1AA2D-EA00-4959-88E3-1CF532699822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AF9B275-1E29-4E8C-8C01-E6CCDE1AD58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637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246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277287"/>
          <a:ext cx="9144000" cy="6258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22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576665" y="650277"/>
            <a:ext cx="8858280" cy="2000264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200" dirty="0"/>
              <a:t>В основі будь-якого пізнавального акту лежить відображення зовнішнього світу органами чуття – </a:t>
            </a:r>
            <a:r>
              <a:rPr lang="uk-UA" sz="3200" b="1" i="1" dirty="0">
                <a:solidFill>
                  <a:schemeClr val="tx1"/>
                </a:solidFill>
              </a:rPr>
              <a:t>перцептивне знання</a:t>
            </a:r>
            <a:r>
              <a:rPr lang="uk-UA" sz="3200" b="1" i="1" dirty="0"/>
              <a:t>.</a:t>
            </a:r>
            <a:endParaRPr lang="ru-RU" sz="3200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576665" y="3375747"/>
            <a:ext cx="8858280" cy="2357454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i="1" dirty="0">
                <a:solidFill>
                  <a:schemeClr val="tx1"/>
                </a:solidFill>
              </a:rPr>
              <a:t>Буденне знання </a:t>
            </a:r>
            <a:r>
              <a:rPr lang="uk-UA" sz="2800" b="1" i="1" dirty="0"/>
              <a:t>–</a:t>
            </a:r>
            <a:r>
              <a:rPr lang="ru-RU" sz="2800" dirty="0"/>
              <a:t> </a:t>
            </a:r>
            <a:r>
              <a:rPr lang="uk-UA" sz="2800" dirty="0"/>
              <a:t>це</a:t>
            </a:r>
            <a:r>
              <a:rPr lang="ru-RU" sz="2800" dirty="0"/>
              <a:t> </a:t>
            </a:r>
            <a:r>
              <a:rPr lang="uk-UA" sz="2800" dirty="0"/>
              <a:t>стихійні погляди людей на навколишню дійсність і на самих себе, що складаються під впливом повсякденного досвіду, вони є підґрунтям для їх практичної діяльності і поведінки.</a:t>
            </a:r>
            <a:endParaRPr lang="ru-RU" sz="2800" dirty="0"/>
          </a:p>
        </p:txBody>
      </p:sp>
      <p:sp>
        <p:nvSpPr>
          <p:cNvPr id="12296" name="TextBox 5"/>
          <p:cNvSpPr txBox="1">
            <a:spLocks noChangeArrowheads="1"/>
          </p:cNvSpPr>
          <p:nvPr/>
        </p:nvSpPr>
        <p:spPr bwMode="auto">
          <a:xfrm>
            <a:off x="2243572" y="28554"/>
            <a:ext cx="6429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b="1" u="sng" dirty="0">
                <a:latin typeface="Century Gothic" panose="020B0502020202020204" pitchFamily="34" charset="0"/>
              </a:rPr>
              <a:t>2.Специфіка поняття знання. Види знання</a:t>
            </a:r>
            <a:endParaRPr lang="ru-RU" altLang="uk-UA" sz="2000" u="sng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6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1738313" y="285751"/>
            <a:ext cx="8572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3600">
                <a:latin typeface="Century Gothic" panose="020B0502020202020204" pitchFamily="34" charset="0"/>
              </a:rPr>
              <a:t>Характеристики буденного знання</a:t>
            </a:r>
            <a:endParaRPr lang="ru-RU" altLang="uk-UA" sz="3600">
              <a:latin typeface="Century Gothic" panose="020B0502020202020204" pitchFamily="34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524000" y="1000108"/>
          <a:ext cx="885828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055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804554" y="1412731"/>
            <a:ext cx="7200900" cy="3384550"/>
          </a:xfrm>
        </p:spPr>
        <p:txBody>
          <a:bodyPr anchor="b">
            <a:normAutofit/>
          </a:bodyPr>
          <a:lstStyle/>
          <a:p>
            <a:pPr algn="ctr"/>
            <a:r>
              <a:rPr lang="ru-RU" altLang="uk-UA" b="1" dirty="0">
                <a:solidFill>
                  <a:srgbClr val="3F6D19"/>
                </a:solidFill>
                <a:cs typeface="Aharoni" panose="02010803020104030203" pitchFamily="2" charset="-79"/>
              </a:rPr>
              <a:t>ПІЗНАВАЛЬНА АКТИВН</a:t>
            </a:r>
            <a:r>
              <a:rPr lang="uk-UA" altLang="uk-UA" b="1" dirty="0">
                <a:solidFill>
                  <a:srgbClr val="3F6D19"/>
                </a:solidFill>
                <a:cs typeface="Aharoni" panose="02010803020104030203" pitchFamily="2" charset="-79"/>
              </a:rPr>
              <a:t>І</a:t>
            </a:r>
            <a:r>
              <a:rPr lang="ru-RU" altLang="uk-UA" b="1" dirty="0">
                <a:solidFill>
                  <a:srgbClr val="3F6D19"/>
                </a:solidFill>
                <a:cs typeface="Aharoni" panose="02010803020104030203" pitchFamily="2" charset="-79"/>
              </a:rPr>
              <a:t>СТЬ ЛЮДИНИ</a:t>
            </a:r>
            <a:br>
              <a:rPr lang="ru-RU" altLang="uk-UA" b="1" dirty="0">
                <a:solidFill>
                  <a:srgbClr val="3F6D19"/>
                </a:solidFill>
                <a:cs typeface="Aharoni" panose="02010803020104030203" pitchFamily="2" charset="-79"/>
              </a:rPr>
            </a:br>
            <a:r>
              <a:rPr lang="ru-RU" altLang="uk-UA" sz="7500" b="1" dirty="0">
                <a:solidFill>
                  <a:srgbClr val="3F6D19"/>
                </a:solidFill>
                <a:cs typeface="Aharoni" panose="02010803020104030203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237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08363" y="947016"/>
            <a:ext cx="10515600" cy="1325563"/>
          </a:xfrm>
        </p:spPr>
        <p:txBody>
          <a:bodyPr anchor="b">
            <a:normAutofit/>
          </a:bodyPr>
          <a:lstStyle/>
          <a:p>
            <a:r>
              <a:rPr lang="uk-UA" altLang="uk-UA" b="1" dirty="0">
                <a:solidFill>
                  <a:srgbClr val="3F6D19"/>
                </a:solidFill>
              </a:rPr>
              <a:t>ЗМІСТ</a:t>
            </a:r>
            <a:endParaRPr lang="ru-RU" altLang="uk-UA" b="1" dirty="0">
              <a:solidFill>
                <a:srgbClr val="3F6D19"/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858982" y="2506662"/>
            <a:ext cx="10515600" cy="1871374"/>
          </a:xfrm>
        </p:spPr>
        <p:txBody>
          <a:bodyPr/>
          <a:lstStyle/>
          <a:p>
            <a:pPr marL="273050" indent="-273050"/>
            <a:r>
              <a:rPr lang="uk-UA" altLang="uk-UA" dirty="0"/>
              <a:t>1.Поняття пізнання та його види</a:t>
            </a:r>
            <a:endParaRPr lang="ru-RU" altLang="uk-UA" dirty="0"/>
          </a:p>
          <a:p>
            <a:pPr marL="273050" indent="-273050"/>
            <a:r>
              <a:rPr lang="uk-UA" altLang="uk-UA" dirty="0"/>
              <a:t>2.Специфіка поняття знання . Види </a:t>
            </a:r>
            <a:r>
              <a:rPr lang="uk-UA" altLang="uk-UA" dirty="0" smtClean="0"/>
              <a:t>знання</a:t>
            </a:r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6332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66939" y="629444"/>
            <a:ext cx="7627937" cy="884237"/>
          </a:xfrm>
        </p:spPr>
        <p:txBody>
          <a:bodyPr anchor="b">
            <a:normAutofit fontScale="90000"/>
          </a:bodyPr>
          <a:lstStyle/>
          <a:p>
            <a:r>
              <a:rPr lang="uk-UA" altLang="uk-UA" sz="2800" b="1" dirty="0">
                <a:solidFill>
                  <a:srgbClr val="3F6D19"/>
                </a:solidFill>
              </a:rPr>
              <a:t/>
            </a:r>
            <a:br>
              <a:rPr lang="uk-UA" altLang="uk-UA" sz="2800" b="1" dirty="0">
                <a:solidFill>
                  <a:srgbClr val="3F6D19"/>
                </a:solidFill>
              </a:rPr>
            </a:br>
            <a:r>
              <a:rPr lang="uk-UA" altLang="uk-UA" sz="2800" b="1" dirty="0">
                <a:solidFill>
                  <a:srgbClr val="3F6D19"/>
                </a:solidFill>
              </a:rPr>
              <a:t>1.ПОНЯТТЯ ПІЗНАННЯ ТА ЙОГО ВИДИ</a:t>
            </a:r>
            <a:r>
              <a:rPr lang="ru-RU" altLang="uk-UA" sz="4500" dirty="0"/>
              <a:t/>
            </a:r>
            <a:br>
              <a:rPr lang="ru-RU" altLang="uk-UA" sz="4500" dirty="0"/>
            </a:br>
            <a:endParaRPr lang="ru-RU" altLang="uk-UA" sz="4500" dirty="0"/>
          </a:p>
        </p:txBody>
      </p:sp>
      <p:sp>
        <p:nvSpPr>
          <p:cNvPr id="4" name="Волна 3"/>
          <p:cNvSpPr/>
          <p:nvPr/>
        </p:nvSpPr>
        <p:spPr>
          <a:xfrm>
            <a:off x="2166939" y="1285875"/>
            <a:ext cx="7858125" cy="2857500"/>
          </a:xfrm>
          <a:prstGeom prst="wave">
            <a:avLst>
              <a:gd name="adj1" fmla="val 12500"/>
              <a:gd name="adj2" fmla="val -13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2524125" y="1643063"/>
            <a:ext cx="74295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800" b="1">
                <a:solidFill>
                  <a:schemeClr val="bg1"/>
                </a:solidFill>
                <a:latin typeface="Century Gothic" panose="020B0502020202020204" pitchFamily="34" charset="0"/>
              </a:rPr>
              <a:t>Пізнання́</a:t>
            </a:r>
            <a:r>
              <a:rPr lang="uk-UA" altLang="uk-UA" sz="2800">
                <a:solidFill>
                  <a:schemeClr val="bg1"/>
                </a:solidFill>
                <a:latin typeface="Century Gothic" panose="020B0502020202020204" pitchFamily="34" charset="0"/>
              </a:rPr>
              <a:t> — сукупність процесів, процедур і методів набуття знань про явища і закономірності об'єктивного світу</a:t>
            </a:r>
            <a:endParaRPr lang="ru-RU" altLang="uk-UA" sz="28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1809750" y="3786188"/>
            <a:ext cx="8858250" cy="30718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solidFill>
                  <a:schemeClr val="bg1"/>
                </a:solidFill>
              </a:rPr>
              <a:t>Пізнання</a:t>
            </a:r>
            <a:r>
              <a:rPr lang="uk-UA" sz="2800" dirty="0">
                <a:solidFill>
                  <a:schemeClr val="bg1"/>
                </a:solidFill>
              </a:rPr>
              <a:t> — вища форма відображення об'єктивної дійсності, процес вироблення дійсних знань.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500063"/>
            <a:ext cx="7467600" cy="1143000"/>
          </a:xfrm>
          <a:gradFill>
            <a:gsLst>
              <a:gs pos="0">
                <a:schemeClr val="accent1">
                  <a:shade val="63000"/>
                  <a:satMod val="165000"/>
                </a:schemeClr>
              </a:gs>
              <a:gs pos="30000">
                <a:schemeClr val="accent1">
                  <a:shade val="58000"/>
                  <a:satMod val="165000"/>
                </a:schemeClr>
              </a:gs>
              <a:gs pos="75000">
                <a:schemeClr val="accent1">
                  <a:shade val="30000"/>
                  <a:satMod val="175000"/>
                </a:schemeClr>
              </a:gs>
              <a:gs pos="100000">
                <a:schemeClr val="accent1">
                  <a:shade val="15000"/>
                  <a:satMod val="175000"/>
                </a:schemeClr>
              </a:gs>
            </a:gsLst>
            <a:path path="circle">
              <a:fillToRect l="5000" t="100000" r="120000" b="10000"/>
            </a:path>
          </a:gradFill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b">
            <a:normAutofit/>
          </a:bodyPr>
          <a:lstStyle/>
          <a:p>
            <a:pPr>
              <a:defRPr/>
            </a:pPr>
            <a:r>
              <a:rPr lang="ru-RU" sz="3000" cap="small" dirty="0"/>
              <a:t>Види (методи) пізнання</a:t>
            </a:r>
            <a:endParaRPr lang="ru-RU" sz="3000" cap="small" dirty="0"/>
          </a:p>
        </p:txBody>
      </p:sp>
      <p:sp>
        <p:nvSpPr>
          <p:cNvPr id="4" name="Овал 3"/>
          <p:cNvSpPr/>
          <p:nvPr/>
        </p:nvSpPr>
        <p:spPr>
          <a:xfrm>
            <a:off x="1881158" y="2143116"/>
            <a:ext cx="3500462" cy="20002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738942" y="2143116"/>
            <a:ext cx="3500462" cy="20002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dirty="0"/>
              <a:t>Розум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6155" name="TextBox 5"/>
          <p:cNvSpPr txBox="1">
            <a:spLocks noChangeArrowheads="1"/>
          </p:cNvSpPr>
          <p:nvPr/>
        </p:nvSpPr>
        <p:spPr bwMode="auto">
          <a:xfrm>
            <a:off x="2095500" y="2357439"/>
            <a:ext cx="3143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uk-UA" sz="4000">
                <a:latin typeface="Century Gothic" panose="020B0502020202020204" pitchFamily="34" charset="0"/>
              </a:rPr>
              <a:t>Відчуття</a:t>
            </a:r>
            <a:endParaRPr lang="ru-RU" altLang="uk-UA" sz="4000">
              <a:latin typeface="Century Gothic" panose="020B0502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 rot="19872694" flipH="1">
            <a:off x="4391025" y="1673225"/>
            <a:ext cx="1028700" cy="857250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>
          <a:xfrm rot="13696648" flipH="1">
            <a:off x="6234113" y="1692276"/>
            <a:ext cx="1089025" cy="857250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738314" y="3857626"/>
            <a:ext cx="8715375" cy="300037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59" name="TextBox 9"/>
          <p:cNvSpPr txBox="1">
            <a:spLocks noChangeArrowheads="1"/>
          </p:cNvSpPr>
          <p:nvPr/>
        </p:nvSpPr>
        <p:spPr bwMode="auto">
          <a:xfrm>
            <a:off x="2524125" y="4286250"/>
            <a:ext cx="721518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uk-UA" sz="2400" i="1">
                <a:latin typeface="Century Gothic" panose="020B0502020202020204" pitchFamily="34" charset="0"/>
              </a:rPr>
              <a:t>Існують два основні стовбури людського пізнання, що зростають, мабуть, з одного загального, але невідомого нам кореня, а саме чуттєвість і розум: за допомогою чуттєвості предмети нам даються, розумом же вони мисляться.</a:t>
            </a:r>
            <a:r>
              <a:rPr lang="ru-RU" altLang="uk-UA" sz="2400">
                <a:latin typeface="Century Gothic" panose="020B0502020202020204" pitchFamily="34" charset="0"/>
              </a:rPr>
              <a:t> І.Кант</a:t>
            </a:r>
          </a:p>
          <a:p>
            <a:endParaRPr lang="ru-RU" altLang="uk-UA">
              <a:latin typeface="Century Gothic" panose="020B0502020202020204" pitchFamily="34" charset="0"/>
            </a:endParaRPr>
          </a:p>
        </p:txBody>
      </p:sp>
      <p:sp>
        <p:nvSpPr>
          <p:cNvPr id="6160" name="TextBox 13"/>
          <p:cNvSpPr txBox="1">
            <a:spLocks noChangeArrowheads="1"/>
          </p:cNvSpPr>
          <p:nvPr/>
        </p:nvSpPr>
        <p:spPr bwMode="auto">
          <a:xfrm>
            <a:off x="5881688" y="1"/>
            <a:ext cx="47926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b="1" u="sng">
                <a:latin typeface="Century Gothic" panose="020B0502020202020204" pitchFamily="34" charset="0"/>
              </a:rPr>
              <a:t>1.Поняття пізнання та його види</a:t>
            </a:r>
            <a:endParaRPr lang="ru-RU" altLang="uk-UA" sz="2000" b="1" u="sng">
              <a:latin typeface="Century Gothic" panose="020B0502020202020204" pitchFamily="34" charset="0"/>
            </a:endParaRPr>
          </a:p>
          <a:p>
            <a:endParaRPr lang="ru-RU" altLang="uk-UA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8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венадцатиугольник 3"/>
          <p:cNvSpPr/>
          <p:nvPr/>
        </p:nvSpPr>
        <p:spPr>
          <a:xfrm>
            <a:off x="4595802" y="2285992"/>
            <a:ext cx="2857520" cy="1857388"/>
          </a:xfrm>
          <a:prstGeom prst="dodec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Типи пізнання</a:t>
            </a:r>
            <a:endParaRPr lang="ru-RU" sz="3200" dirty="0"/>
          </a:p>
        </p:txBody>
      </p:sp>
      <p:sp>
        <p:nvSpPr>
          <p:cNvPr id="6" name="Облако 5"/>
          <p:cNvSpPr/>
          <p:nvPr/>
        </p:nvSpPr>
        <p:spPr>
          <a:xfrm>
            <a:off x="2381224" y="428604"/>
            <a:ext cx="3214710" cy="234313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1" dirty="0"/>
              <a:t>міфологічне</a:t>
            </a:r>
            <a:endParaRPr lang="ru-RU" sz="24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7" name="Облако 6"/>
          <p:cNvSpPr/>
          <p:nvPr/>
        </p:nvSpPr>
        <p:spPr>
          <a:xfrm rot="1315889">
            <a:off x="6274379" y="515558"/>
            <a:ext cx="3214710" cy="234313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1" dirty="0"/>
              <a:t>релігійне</a:t>
            </a:r>
            <a:endParaRPr lang="ru-RU" sz="24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8" name="Облако 7"/>
          <p:cNvSpPr/>
          <p:nvPr/>
        </p:nvSpPr>
        <p:spPr>
          <a:xfrm>
            <a:off x="1524000" y="3071810"/>
            <a:ext cx="3214710" cy="234313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1" dirty="0"/>
              <a:t>наукове</a:t>
            </a:r>
            <a:endParaRPr lang="ru-RU" sz="24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9" name="Облако 8"/>
          <p:cNvSpPr/>
          <p:nvPr/>
        </p:nvSpPr>
        <p:spPr>
          <a:xfrm>
            <a:off x="4524364" y="4514864"/>
            <a:ext cx="3214710" cy="234313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чуттєве</a:t>
            </a:r>
            <a:endParaRPr lang="ru-RU" sz="28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10" name="Облако 9"/>
          <p:cNvSpPr/>
          <p:nvPr/>
        </p:nvSpPr>
        <p:spPr>
          <a:xfrm>
            <a:off x="7453290" y="2786058"/>
            <a:ext cx="3214710" cy="234313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1" dirty="0"/>
              <a:t>філософське</a:t>
            </a:r>
            <a:endParaRPr lang="ru-RU" sz="24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7188" name="Прямоугольник 10"/>
          <p:cNvSpPr>
            <a:spLocks noChangeArrowheads="1"/>
          </p:cNvSpPr>
          <p:nvPr/>
        </p:nvSpPr>
        <p:spPr bwMode="auto">
          <a:xfrm>
            <a:off x="6167438" y="0"/>
            <a:ext cx="43227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b="1" u="sng">
                <a:latin typeface="Century Gothic" panose="020B0502020202020204" pitchFamily="34" charset="0"/>
              </a:rPr>
              <a:t>1.Поняття пізнання та його види</a:t>
            </a:r>
            <a:endParaRPr lang="ru-RU" altLang="uk-UA" sz="2000" b="1" u="sng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76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572500" cy="1212850"/>
          </a:xfrm>
        </p:spPr>
        <p:txBody>
          <a:bodyPr anchor="b">
            <a:normAutofit/>
          </a:bodyPr>
          <a:lstStyle/>
          <a:p>
            <a:r>
              <a:rPr lang="uk-UA" altLang="uk-UA" sz="2400" b="1">
                <a:solidFill>
                  <a:srgbClr val="3F6D19"/>
                </a:solidFill>
              </a:rPr>
              <a:t>2.СПЕЦИФІКА ПОНЯТТЯ ЗНАННЯ. ВИДИ ЗНАННЯ</a:t>
            </a:r>
            <a:r>
              <a:rPr lang="ru-RU" altLang="uk-UA" sz="2400"/>
              <a:t/>
            </a:r>
            <a:br>
              <a:rPr lang="ru-RU" altLang="uk-UA" sz="2400"/>
            </a:br>
            <a:endParaRPr lang="ru-RU" altLang="uk-UA" sz="2400"/>
          </a:p>
        </p:txBody>
      </p:sp>
      <p:sp>
        <p:nvSpPr>
          <p:cNvPr id="4" name="Круглая лента лицом вверх 3"/>
          <p:cNvSpPr/>
          <p:nvPr/>
        </p:nvSpPr>
        <p:spPr>
          <a:xfrm>
            <a:off x="969964" y="1048914"/>
            <a:ext cx="6715125" cy="758825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Знання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1112" y="2560468"/>
            <a:ext cx="5643570" cy="39395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500" dirty="0"/>
              <a:t>результат адекватного відображення навколишнього світу в свідомості людини у вигляді уявлень, понять, суджень, теорій, що виражені у вигляді уявлень, знаків природних і штучних мов. З появою і розвитком писемності і книгодрукування такий вид об'єктивності знання стає найпоширенішим засобом відображення і трансляції знання. </a:t>
            </a:r>
            <a:endParaRPr lang="ru-RU" sz="25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0115" y="3156240"/>
            <a:ext cx="3000396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dirty="0"/>
              <a:t>конструкція, що оцінюється як істинна, тобто судження. </a:t>
            </a:r>
            <a:endParaRPr lang="ru-RU" sz="2400" dirty="0"/>
          </a:p>
        </p:txBody>
      </p:sp>
      <p:sp>
        <p:nvSpPr>
          <p:cNvPr id="8" name="Стрелка вниз 7"/>
          <p:cNvSpPr/>
          <p:nvPr/>
        </p:nvSpPr>
        <p:spPr>
          <a:xfrm rot="3137502">
            <a:off x="2033372" y="1672292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7760571">
            <a:off x="5425178" y="1672291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 descr="220px-RobertFuddBewusstsein17J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95" y="1045153"/>
            <a:ext cx="3079750" cy="5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419600" y="142875"/>
            <a:ext cx="7772400" cy="1284288"/>
          </a:xfrm>
        </p:spPr>
        <p:txBody>
          <a:bodyPr anchor="b">
            <a:normAutofit/>
          </a:bodyPr>
          <a:lstStyle/>
          <a:p>
            <a:r>
              <a:rPr lang="uk-UA" altLang="uk-UA" sz="2800"/>
              <a:t>СУТНІСТЬ ЗНАННЯ РОЗКРИВАЄТЬСЯ ЧЕРЕЗ ВЗАЄМОЗВ’ЯЗОК З НЕЗНАННЯМ.</a:t>
            </a:r>
            <a:endParaRPr lang="ru-RU" altLang="uk-UA" sz="2800"/>
          </a:p>
        </p:txBody>
      </p:sp>
      <p:sp>
        <p:nvSpPr>
          <p:cNvPr id="4" name="Прямоугольник 3"/>
          <p:cNvSpPr/>
          <p:nvPr/>
        </p:nvSpPr>
        <p:spPr>
          <a:xfrm>
            <a:off x="4524364" y="1428737"/>
            <a:ext cx="6143636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2400" dirty="0"/>
              <a:t>В пізнавальному досвіді так чи інакше існують і взаємодіють між собою сфера невідомого, «незнання», що фіксується існуючим знанням як «питання», «завдання», «парадокс», «проблема», і сфера відносно усталеної інформації про дійсність у формі «образів», «понять», «суджень», «теорій», що осідають в культурі та слугують основою діяльності людей. </a:t>
            </a:r>
            <a:endParaRPr lang="ru-RU" sz="2400" dirty="0"/>
          </a:p>
        </p:txBody>
      </p:sp>
      <p:sp>
        <p:nvSpPr>
          <p:cNvPr id="9223" name="TextBox 5"/>
          <p:cNvSpPr txBox="1">
            <a:spLocks noChangeArrowheads="1"/>
          </p:cNvSpPr>
          <p:nvPr/>
        </p:nvSpPr>
        <p:spPr bwMode="auto">
          <a:xfrm>
            <a:off x="4881563" y="0"/>
            <a:ext cx="6057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b="1" u="sng">
                <a:latin typeface="Century Gothic" panose="020B0502020202020204" pitchFamily="34" charset="0"/>
              </a:rPr>
              <a:t>2.Специфіка поняття знання. Види знання</a:t>
            </a:r>
            <a:endParaRPr lang="ru-RU" altLang="uk-UA" sz="2000" u="sng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1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4487863" cy="863600"/>
          </a:xfrm>
        </p:spPr>
        <p:txBody>
          <a:bodyPr anchor="b">
            <a:normAutofit/>
          </a:bodyPr>
          <a:lstStyle/>
          <a:p>
            <a:pPr algn="ctr"/>
            <a:r>
              <a:rPr lang="uk-UA" altLang="uk-UA" sz="2400"/>
              <a:t>ЗНАННЯ:</a:t>
            </a:r>
            <a:endParaRPr lang="ru-RU" altLang="uk-UA" sz="240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703389" y="908050"/>
            <a:ext cx="8497887" cy="36718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774825" y="3789364"/>
            <a:ext cx="8534400" cy="28797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i="1">
                <a:solidFill>
                  <a:srgbClr val="FFFFFF"/>
                </a:solidFill>
                <a:latin typeface="Century Gothic" panose="020B0502020202020204" pitchFamily="34" charset="0"/>
              </a:rPr>
              <a:t>Теоретичне </a:t>
            </a:r>
            <a:r>
              <a:rPr lang="uk-UA" altLang="uk-UA" sz="2000">
                <a:solidFill>
                  <a:srgbClr val="FFFFFF"/>
                </a:solidFill>
                <a:latin typeface="Century Gothic" panose="020B0502020202020204" pitchFamily="34" charset="0"/>
              </a:rPr>
              <a:t>- орієнтоване на виробництво нових сенсів і внесення їх в реальність (філософія, теологія, ідеологія, наука). Воно тією або іншою мірою дистанційоване від об’єкту і містить, схеми специфічної діяльності (дискурсу, дослідження) і спілкування (диспуту, діалогу), що знаходять форму понять, законів, теорій в ході їх розробки, рефлексії.</a:t>
            </a:r>
            <a:endParaRPr lang="ru-RU" altLang="uk-UA" sz="20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2208213" y="1773238"/>
            <a:ext cx="80311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i="1">
                <a:latin typeface="Century Gothic" panose="020B0502020202020204" pitchFamily="34" charset="0"/>
              </a:rPr>
              <a:t>Практичне  -</a:t>
            </a:r>
            <a:r>
              <a:rPr lang="uk-UA" altLang="uk-UA" sz="2000">
                <a:latin typeface="Century Gothic" panose="020B0502020202020204" pitchFamily="34" charset="0"/>
              </a:rPr>
              <a:t> вплетене в діяльність і спілкування, будучи направленим на їх ситуаційне обслуговування, зливається з ними і володіє слабкою рефлективністю. Воно не виробляє сенси, якими володіють предмети і способи діяльності, але транслює їх в дану практику з інших контекстів досвіду (Ст. Швирьов</a:t>
            </a:r>
            <a:r>
              <a:rPr lang="uk-UA" altLang="uk-UA" sz="2400">
                <a:latin typeface="Century Gothic" panose="020B0502020202020204" pitchFamily="34" charset="0"/>
              </a:rPr>
              <a:t>)</a:t>
            </a:r>
            <a:endParaRPr lang="ru-RU" altLang="uk-UA" sz="2400">
              <a:latin typeface="Century Gothic" panose="020B0502020202020204" pitchFamily="34" charset="0"/>
            </a:endParaRPr>
          </a:p>
        </p:txBody>
      </p:sp>
      <p:sp>
        <p:nvSpPr>
          <p:cNvPr id="10246" name="TextBox 8"/>
          <p:cNvSpPr txBox="1">
            <a:spLocks noChangeArrowheads="1"/>
          </p:cNvSpPr>
          <p:nvPr/>
        </p:nvSpPr>
        <p:spPr bwMode="auto">
          <a:xfrm>
            <a:off x="5453064" y="357189"/>
            <a:ext cx="5214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b="1" u="sng">
                <a:latin typeface="Century Gothic" panose="020B0502020202020204" pitchFamily="34" charset="0"/>
              </a:rPr>
              <a:t>2.Специфіка поняття знання. Види знання</a:t>
            </a:r>
            <a:endParaRPr lang="ru-RU" altLang="uk-UA" u="sng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332</Words>
  <Application>Microsoft Office PowerPoint</Application>
  <PresentationFormat>Широкий екран</PresentationFormat>
  <Paragraphs>45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Aharoni</vt:lpstr>
      <vt:lpstr>Arial</vt:lpstr>
      <vt:lpstr>Century Gothic</vt:lpstr>
      <vt:lpstr>Trebuchet MS</vt:lpstr>
      <vt:lpstr>Wingdings 3</vt:lpstr>
      <vt:lpstr>Грань</vt:lpstr>
      <vt:lpstr>Презентація PowerPoint</vt:lpstr>
      <vt:lpstr>ПІЗНАВАЛЬНА АКТИВНІСТЬ ЛЮДИНИ  </vt:lpstr>
      <vt:lpstr>ЗМІСТ</vt:lpstr>
      <vt:lpstr> 1.ПОНЯТТЯ ПІЗНАННЯ ТА ЙОГО ВИДИ </vt:lpstr>
      <vt:lpstr>Види (методи) пізнання</vt:lpstr>
      <vt:lpstr>Презентація PowerPoint</vt:lpstr>
      <vt:lpstr>2.СПЕЦИФІКА ПОНЯТТЯ ЗНАННЯ. ВИДИ ЗНАННЯ </vt:lpstr>
      <vt:lpstr>СУТНІСТЬ ЗНАННЯ РОЗКРИВАЄТЬСЯ ЧЕРЕЗ ВЗАЄМОЗВ’ЯЗОК З НЕЗНАННЯМ.</vt:lpstr>
      <vt:lpstr>ЗНАННЯ: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User</cp:lastModifiedBy>
  <cp:revision>1</cp:revision>
  <dcterms:created xsi:type="dcterms:W3CDTF">2026-02-27T14:17:12Z</dcterms:created>
  <dcterms:modified xsi:type="dcterms:W3CDTF">2026-02-27T14:21:38Z</dcterms:modified>
</cp:coreProperties>
</file>