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itchFamily="2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c1221b85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c1221b85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c1221b85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c1221b85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c1221b85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c1221b85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4" name="Google Shape;129;p13">
            <a:extLst>
              <a:ext uri="{FF2B5EF4-FFF2-40B4-BE49-F238E27FC236}">
                <a16:creationId xmlns:a16="http://schemas.microsoft.com/office/drawing/2014/main" id="{98118BB7-4993-431D-9444-7630801DB32C}"/>
              </a:ext>
            </a:extLst>
          </p:cNvPr>
          <p:cNvSpPr txBox="1">
            <a:spLocks noGrp="1"/>
          </p:cNvSpPr>
          <p:nvPr/>
        </p:nvSpPr>
        <p:spPr>
          <a:xfrm>
            <a:off x="1891350" y="3025469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63" y="277113"/>
            <a:ext cx="6113874" cy="45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000" y="284338"/>
            <a:ext cx="5748000" cy="457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00" y="232475"/>
            <a:ext cx="7214624" cy="453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463" y="259325"/>
            <a:ext cx="6249074" cy="462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988" y="229338"/>
            <a:ext cx="6542023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0" y="284338"/>
            <a:ext cx="7251001" cy="45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300" y="229338"/>
            <a:ext cx="6919406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963" y="229338"/>
            <a:ext cx="7412071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613" y="229338"/>
            <a:ext cx="6392777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632425" y="249800"/>
            <a:ext cx="75252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3. Масиви та покажчики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 Масиви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350" y="964700"/>
            <a:ext cx="6359310" cy="38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Умовні оператори. </a:t>
            </a:r>
            <a:r>
              <a:rPr lang="uk" sz="2600">
                <a:solidFill>
                  <a:srgbClr val="000000"/>
                </a:solidFill>
              </a:rPr>
              <a:t>Умовний оператор </a:t>
            </a:r>
            <a:r>
              <a:rPr lang="uk" sz="2600">
                <a:solidFill>
                  <a:srgbClr val="CC0000"/>
                </a:solidFill>
              </a:rPr>
              <a:t>if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775" y="634375"/>
            <a:ext cx="5512445" cy="42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Багатовимірні масиви</a:t>
            </a:r>
            <a:endParaRPr sz="26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38" y="634375"/>
            <a:ext cx="6072322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виведення для розробника</a:t>
            </a:r>
            <a:endParaRPr sz="2600">
              <a:solidFill>
                <a:srgbClr val="CC0000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325" y="634375"/>
            <a:ext cx="5479353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виведення для користувача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600" y="634375"/>
            <a:ext cx="5500811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ctrTitle"/>
          </p:nvPr>
        </p:nvSpPr>
        <p:spPr>
          <a:xfrm>
            <a:off x="182125" y="189775"/>
            <a:ext cx="86859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Оператори керування ходом циклу</a:t>
            </a:r>
            <a:endParaRPr sz="2600"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863" y="634375"/>
            <a:ext cx="6024264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xfrm>
            <a:off x="202125" y="189775"/>
            <a:ext cx="86658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Строкові масиви</a:t>
            </a:r>
            <a:endParaRPr sz="260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13" y="634375"/>
            <a:ext cx="8106835" cy="42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ctrTitle"/>
          </p:nvPr>
        </p:nvSpPr>
        <p:spPr>
          <a:xfrm>
            <a:off x="342225" y="309875"/>
            <a:ext cx="76938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Ніяких стандартних дій над такими масивами </a:t>
            </a:r>
            <a:r>
              <a:rPr lang="uk" sz="2600">
                <a:solidFill>
                  <a:srgbClr val="CC0000"/>
                </a:solidFill>
              </a:rPr>
              <a:t>НЕ</a:t>
            </a:r>
            <a:r>
              <a:rPr lang="uk" sz="2600"/>
              <a:t> передбачено</a:t>
            </a:r>
            <a:endParaRPr sz="2600"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700" y="972550"/>
            <a:ext cx="7204599" cy="39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Екран (16:9)</PresentationFormat>
  <Paragraphs>34</Paragraphs>
  <Slides>18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Nunito</vt:lpstr>
      <vt:lpstr>Calibri</vt:lpstr>
      <vt:lpstr>Arial</vt:lpstr>
      <vt:lpstr>Times New Roman</vt:lpstr>
      <vt:lpstr>Shift</vt:lpstr>
      <vt:lpstr>Дисципліна: “Програмування”</vt:lpstr>
      <vt:lpstr>   Розділ 3. Масиви та покажчики 3.1 Масиви    </vt:lpstr>
      <vt:lpstr>Умовні оператори. Умовний оператор if</vt:lpstr>
      <vt:lpstr>Багатовимірні масиви</vt:lpstr>
      <vt:lpstr>Приклад виведення для розробника</vt:lpstr>
      <vt:lpstr>Приклад виведення для користувача</vt:lpstr>
      <vt:lpstr>Оператори керування ходом циклу</vt:lpstr>
      <vt:lpstr>Строкові масиви</vt:lpstr>
      <vt:lpstr>Ніяких стандартних дій над такими масивами НЕ передбачено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2023-08-21T03:17:07Z</dcterms:modified>
</cp:coreProperties>
</file>