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 id="2147483666" r:id="rId3"/>
    <p:sldMasterId id="2147483667" r:id="rId4"/>
    <p:sldMasterId id="2147483668" r:id="rId5"/>
    <p:sldMasterId id="2147483669" r:id="rId6"/>
    <p:sldMasterId id="2147483670" r:id="rId7"/>
    <p:sldMasterId id="2147483671" r:id="rId8"/>
    <p:sldMasterId id="2147483672" r:id="rId9"/>
    <p:sldMasterId id="2147483673" r:id="rId10"/>
    <p:sldMasterId id="2147483675" r:id="rId11"/>
  </p:sldMasterIdLst>
  <p:notesMasterIdLst>
    <p:notesMasterId r:id="rId24"/>
  </p:notesMasterIdLst>
  <p:sldIdLst>
    <p:sldId id="256" r:id="rId12"/>
    <p:sldId id="258" r:id="rId13"/>
    <p:sldId id="259" r:id="rId14"/>
    <p:sldId id="260" r:id="rId15"/>
    <p:sldId id="261" r:id="rId16"/>
    <p:sldId id="262" r:id="rId17"/>
    <p:sldId id="263" r:id="rId18"/>
    <p:sldId id="264" r:id="rId19"/>
    <p:sldId id="265" r:id="rId20"/>
    <p:sldId id="266" r:id="rId21"/>
    <p:sldId id="267" r:id="rId22"/>
    <p:sldId id="268"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024839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subTitle" idx="1"/>
          </p:nvPr>
        </p:nvSpPr>
        <p:spPr>
          <a:xfrm>
            <a:off x="1371600" y="2819400"/>
            <a:ext cx="6400799" cy="1752600"/>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Georgia"/>
              <a:buNone/>
              <a:defRPr sz="1600" b="1" i="0" u="none" strike="noStrike" cap="small">
                <a:solidFill>
                  <a:schemeClr val="dk2"/>
                </a:solidFill>
                <a:latin typeface="Georgia"/>
                <a:ea typeface="Georgia"/>
                <a:cs typeface="Georgia"/>
                <a:sym typeface="Georgia"/>
              </a:defRPr>
            </a:lvl1pPr>
            <a:lvl2pPr marL="457200" marR="0" lvl="1" indent="0" algn="ctr" rtl="0">
              <a:spcBef>
                <a:spcPts val="440"/>
              </a:spcBef>
              <a:buClr>
                <a:schemeClr val="accent2"/>
              </a:buClr>
              <a:buFont typeface="Georgia"/>
              <a:buNone/>
              <a:defRPr sz="2200" b="0" i="0" u="none" strike="noStrike" cap="none">
                <a:solidFill>
                  <a:schemeClr val="dk2"/>
                </a:solidFill>
                <a:latin typeface="Georgia"/>
                <a:ea typeface="Georgia"/>
                <a:cs typeface="Georgia"/>
                <a:sym typeface="Georgia"/>
              </a:defRPr>
            </a:lvl2pPr>
            <a:lvl3pPr marL="914400" marR="0" lvl="2" indent="0" algn="ctr" rtl="0">
              <a:spcBef>
                <a:spcPts val="400"/>
              </a:spcBef>
              <a:buClr>
                <a:schemeClr val="accent3"/>
              </a:buClr>
              <a:buFont typeface="Georgia"/>
              <a:buNone/>
              <a:defRPr sz="2000" b="0" i="0" u="none" strike="noStrike" cap="none">
                <a:solidFill>
                  <a:schemeClr val="dk1"/>
                </a:solidFill>
                <a:latin typeface="Georgia"/>
                <a:ea typeface="Georgia"/>
                <a:cs typeface="Georgia"/>
                <a:sym typeface="Georgia"/>
              </a:defRPr>
            </a:lvl3pPr>
            <a:lvl4pPr marL="1371600" marR="0" lvl="3" indent="0" algn="ctr" rtl="0">
              <a:spcBef>
                <a:spcPts val="400"/>
              </a:spcBef>
              <a:buClr>
                <a:schemeClr val="accent4"/>
              </a:buClr>
              <a:buFont typeface="Georgia"/>
              <a:buNone/>
              <a:defRPr sz="2000" b="0" i="0" u="none" strike="noStrike" cap="none">
                <a:solidFill>
                  <a:schemeClr val="dk2"/>
                </a:solidFill>
                <a:latin typeface="Georgia"/>
                <a:ea typeface="Georgia"/>
                <a:cs typeface="Georgia"/>
                <a:sym typeface="Georgia"/>
              </a:defRPr>
            </a:lvl4pPr>
            <a:lvl5pPr marL="1828800" marR="0" lvl="4" indent="0" algn="ctr" rtl="0">
              <a:spcBef>
                <a:spcPts val="360"/>
              </a:spcBef>
              <a:buClr>
                <a:schemeClr val="accent5"/>
              </a:buClr>
              <a:buFont typeface="Georgia"/>
              <a:buNone/>
              <a:defRPr sz="1800" b="0" i="0" u="none" strike="noStrike" cap="none">
                <a:solidFill>
                  <a:schemeClr val="dk1"/>
                </a:solidFill>
                <a:latin typeface="Georgia"/>
                <a:ea typeface="Georgia"/>
                <a:cs typeface="Georgia"/>
                <a:sym typeface="Georgia"/>
              </a:defRPr>
            </a:lvl5pPr>
            <a:lvl6pPr marL="2286000" marR="0" lvl="5" indent="0" algn="ctr" rtl="0">
              <a:spcBef>
                <a:spcPts val="360"/>
              </a:spcBef>
              <a:buClr>
                <a:schemeClr val="accent6"/>
              </a:buClr>
              <a:buFont typeface="Georgia"/>
              <a:buNone/>
              <a:defRPr sz="1800" b="0" i="0" u="none" strike="noStrike" cap="none">
                <a:solidFill>
                  <a:schemeClr val="dk1"/>
                </a:solidFill>
                <a:latin typeface="Georgia"/>
                <a:ea typeface="Georgia"/>
                <a:cs typeface="Georgia"/>
                <a:sym typeface="Georgia"/>
              </a:defRPr>
            </a:lvl6pPr>
            <a:lvl7pPr marL="2743200" marR="0" lvl="6" indent="0" algn="ctr" rtl="0">
              <a:spcBef>
                <a:spcPts val="320"/>
              </a:spcBef>
              <a:buClr>
                <a:srgbClr val="9C4A36"/>
              </a:buClr>
              <a:buFont typeface="Georgia"/>
              <a:buNone/>
              <a:defRPr sz="1600" b="0" i="0" u="none" strike="noStrike" cap="none">
                <a:solidFill>
                  <a:schemeClr val="dk1"/>
                </a:solidFill>
                <a:latin typeface="Georgia"/>
                <a:ea typeface="Georgia"/>
                <a:cs typeface="Georgia"/>
                <a:sym typeface="Georgia"/>
              </a:defRPr>
            </a:lvl7pPr>
            <a:lvl8pPr marL="3200400" marR="0" lvl="7" indent="0" algn="ctr" rtl="0">
              <a:spcBef>
                <a:spcPts val="320"/>
              </a:spcBef>
              <a:buClr>
                <a:srgbClr val="9C4A36"/>
              </a:buClr>
              <a:buFont typeface="Georgia"/>
              <a:buNone/>
              <a:defRPr sz="1600" b="0" i="0" u="none" strike="noStrike" cap="none">
                <a:solidFill>
                  <a:schemeClr val="dk1"/>
                </a:solidFill>
                <a:latin typeface="Georgia"/>
                <a:ea typeface="Georgia"/>
                <a:cs typeface="Georgia"/>
                <a:sym typeface="Georgia"/>
              </a:defRPr>
            </a:lvl8pPr>
            <a:lvl9pPr marL="3657600" marR="0" lvl="8" indent="0" algn="ctr" rtl="0">
              <a:spcBef>
                <a:spcPts val="280"/>
              </a:spcBef>
              <a:buClr>
                <a:srgbClr val="998700"/>
              </a:buClr>
              <a:buFont typeface="Georgia"/>
              <a:buNone/>
              <a:defRPr sz="1400" b="0" i="0" u="none" strike="noStrike" cap="small">
                <a:solidFill>
                  <a:schemeClr val="dk1"/>
                </a:solidFill>
                <a:latin typeface="Georgia"/>
                <a:ea typeface="Georgia"/>
                <a:cs typeface="Georgia"/>
                <a:sym typeface="Georgia"/>
              </a:defRPr>
            </a:lvl9pPr>
          </a:lstStyle>
          <a:p>
            <a:endParaRPr/>
          </a:p>
        </p:txBody>
      </p:sp>
      <p:sp>
        <p:nvSpPr>
          <p:cNvPr id="37" name="Shape 37"/>
          <p:cNvSpPr txBox="1">
            <a:spLocks noGrp="1"/>
          </p:cNvSpPr>
          <p:nvPr>
            <p:ph type="ctrTitle"/>
          </p:nvPr>
        </p:nvSpPr>
        <p:spPr>
          <a:xfrm>
            <a:off x="685800" y="381000"/>
            <a:ext cx="7772400" cy="1752600"/>
          </a:xfrm>
          <a:prstGeom prst="rect">
            <a:avLst/>
          </a:prstGeom>
          <a:noFill/>
          <a:ln>
            <a:noFill/>
          </a:ln>
        </p:spPr>
        <p:txBody>
          <a:bodyPr lIns="91425" tIns="91425" rIns="91425" bIns="91425" anchor="b" anchorCtr="0"/>
          <a:lstStyle>
            <a:lvl1pPr marL="0" marR="0" lvl="0" indent="0" algn="ctr" rtl="0">
              <a:spcBef>
                <a:spcPts val="0"/>
              </a:spcBef>
              <a:buClr>
                <a:schemeClr val="accent1"/>
              </a:buClr>
              <a:buFont typeface="Georgia"/>
              <a:buNone/>
              <a:defRPr sz="4200" b="0" i="0" u="none" strike="noStrike" cap="none">
                <a:solidFill>
                  <a:schemeClr val="accent1"/>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lvl="0" algn="l" rtl="0">
              <a:spcBef>
                <a:spcPts val="0"/>
              </a:spcBef>
              <a:buFont typeface="Georgia"/>
              <a:buNone/>
              <a:defRPr sz="2200" b="1">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8" name="Shape 188"/>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lvl="0" indent="0" rtl="0">
              <a:spcBef>
                <a:spcPts val="0"/>
              </a:spcBef>
              <a:spcAft>
                <a:spcPts val="1000"/>
              </a:spcAft>
              <a:buFont typeface="Georgia"/>
              <a:buNone/>
              <a:defRPr sz="1600">
                <a:solidFill>
                  <a:srgbClr val="FFFFFF"/>
                </a:solidFill>
              </a:defRPr>
            </a:lvl1pPr>
            <a:lvl2pPr lvl="1" rtl="0">
              <a:spcBef>
                <a:spcPts val="0"/>
              </a:spcBef>
              <a:buFont typeface="Georgia"/>
              <a:buNone/>
              <a:defRPr sz="1200"/>
            </a:lvl2pPr>
            <a:lvl3pPr lvl="2" rtl="0">
              <a:spcBef>
                <a:spcPts val="0"/>
              </a:spcBef>
              <a:buFont typeface="Georgia"/>
              <a:buNone/>
              <a:defRPr sz="1000"/>
            </a:lvl3pPr>
            <a:lvl4pPr lvl="3" rtl="0">
              <a:spcBef>
                <a:spcPts val="0"/>
              </a:spcBef>
              <a:buFont typeface="Georgia"/>
              <a:buNone/>
              <a:defRPr sz="900"/>
            </a:lvl4pPr>
            <a:lvl5pPr lvl="4" rtl="0">
              <a:spcBef>
                <a:spcPts val="0"/>
              </a:spcBef>
              <a:buFont typeface="Georgia"/>
              <a:buNone/>
              <a:defRPr sz="900"/>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9" name="Shape 189"/>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01625" y="228600"/>
            <a:ext cx="8534399" cy="758825"/>
          </a:xfrm>
          <a:prstGeom prst="rect">
            <a:avLst/>
          </a:prstGeom>
          <a:noFill/>
          <a:ln>
            <a:noFill/>
          </a:ln>
        </p:spPr>
        <p:txBody>
          <a:bodyPr lIns="91425" tIns="91425" rIns="91425" bIns="91425" anchor="t"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2" name="Shape 192"/>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193" name="Shape 193"/>
          <p:cNvSpPr txBox="1">
            <a:spLocks noGrp="1"/>
          </p:cNvSpPr>
          <p:nvPr>
            <p:ph type="sldNum" idx="12"/>
          </p:nvPr>
        </p:nvSpPr>
        <p:spPr>
          <a:xfrm>
            <a:off x="1371600" y="31273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
        <p:nvSpPr>
          <p:cNvPr id="194" name="Shape 194"/>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5" name="Shape 195"/>
          <p:cNvSpPr txBox="1">
            <a:spLocks noGrp="1"/>
          </p:cNvSpPr>
          <p:nvPr>
            <p:ph type="ftr" idx="11"/>
          </p:nvPr>
        </p:nvSpPr>
        <p:spPr>
          <a:xfrm>
            <a:off x="301625" y="6410325"/>
            <a:ext cx="3382961"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lvl="0" algn="l" rtl="0">
              <a:spcBef>
                <a:spcPts val="0"/>
              </a:spcBef>
              <a:buFont typeface="Georgia"/>
              <a:buNone/>
              <a:defRPr sz="2400" b="1">
                <a:solidFill>
                  <a:schemeClr val="dk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5" name="Shape 215"/>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ctr" rtl="0">
              <a:spcBef>
                <a:spcPts val="0"/>
              </a:spcBef>
              <a:buClr>
                <a:srgbClr val="7B9899"/>
              </a:buClr>
              <a:buFont typeface="Georgia"/>
              <a:buNone/>
              <a:defRPr sz="3200" b="0" i="0" u="none" strike="noStrike" cap="none">
                <a:solidFill>
                  <a:srgbClr val="7B9899"/>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6" name="Shape 216"/>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lvl="0" indent="0" rtl="0">
              <a:spcBef>
                <a:spcPts val="0"/>
              </a:spcBef>
              <a:spcAft>
                <a:spcPts val="1000"/>
              </a:spcAft>
              <a:buFont typeface="Georgia"/>
              <a:buNone/>
              <a:defRPr sz="1600">
                <a:solidFill>
                  <a:srgbClr val="FFFFFF"/>
                </a:solidFill>
              </a:defRPr>
            </a:lvl1pPr>
            <a:lvl2pPr lvl="1" rtl="0">
              <a:spcBef>
                <a:spcPts val="0"/>
              </a:spcBef>
              <a:defRPr sz="1200"/>
            </a:lvl2pPr>
            <a:lvl3pPr lvl="2" rtl="0">
              <a:spcBef>
                <a:spcPts val="0"/>
              </a:spcBef>
              <a:defRPr sz="1000"/>
            </a:lvl3pPr>
            <a:lvl4pPr lvl="3" rtl="0">
              <a:spcBef>
                <a:spcPts val="0"/>
              </a:spcBef>
              <a:defRPr sz="900"/>
            </a:lvl4pPr>
            <a:lvl5pPr lvl="4" rtl="0">
              <a:spcBef>
                <a:spcPts val="0"/>
              </a:spcBef>
              <a:defRPr sz="900"/>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304800" y="304800"/>
            <a:ext cx="6553200" cy="5821365"/>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258" name="Shape 258"/>
          <p:cNvSpPr txBox="1">
            <a:spLocks noGrp="1"/>
          </p:cNvSpPr>
          <p:nvPr>
            <p:ph type="title"/>
          </p:nvPr>
        </p:nvSpPr>
        <p:spPr>
          <a:xfrm>
            <a:off x="7391400" y="304801"/>
            <a:ext cx="1447800" cy="5851525"/>
          </a:xfrm>
          <a:prstGeom prst="rect">
            <a:avLst/>
          </a:prstGeom>
          <a:noFill/>
          <a:ln>
            <a:noFill/>
          </a:ln>
        </p:spPr>
        <p:txBody>
          <a:bodyPr lIns="91425" tIns="91425" rIns="91425" bIns="91425" anchor="t"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381000"/>
            <a:ext cx="7772400" cy="1752600"/>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title" idx="2"/>
          </p:nvPr>
        </p:nvSpPr>
        <p:spPr>
          <a:xfrm>
            <a:off x="301625" y="228600"/>
            <a:ext cx="8534399" cy="758825"/>
          </a:xfrm>
          <a:prstGeom prst="rect">
            <a:avLst/>
          </a:prstGeom>
          <a:noFill/>
          <a:ln>
            <a:noFill/>
          </a:ln>
        </p:spPr>
        <p:txBody>
          <a:bodyPr lIns="91425" tIns="91425" rIns="91425" bIns="91425" anchor="b"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42" name="Shape 42"/>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44" name="Shape 44"/>
          <p:cNvSpPr txBox="1">
            <a:spLocks noGrp="1"/>
          </p:cNvSpPr>
          <p:nvPr>
            <p:ph type="sldNum" idx="12"/>
          </p:nvPr>
        </p:nvSpPr>
        <p:spPr>
          <a:xfrm>
            <a:off x="4343400" y="2198686"/>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1625" y="228600"/>
            <a:ext cx="8534399" cy="758825"/>
          </a:xfrm>
          <a:prstGeom prst="rect">
            <a:avLst/>
          </a:prstGeom>
          <a:noFill/>
          <a:ln>
            <a:noFill/>
          </a:ln>
        </p:spPr>
        <p:txBody>
          <a:bodyPr lIns="91425" tIns="91425" rIns="91425" bIns="91425" anchor="t" anchorCtr="0"/>
          <a:lstStyle>
            <a:lvl1pPr lvl="0" rtl="0">
              <a:spcBef>
                <a:spcPts val="0"/>
              </a:spcBef>
              <a:defRPr>
                <a:solidFill>
                  <a:srgbClr val="BFBFB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lvl="0" indent="0" algn="ctr" rtl="0">
              <a:spcBef>
                <a:spcPts val="0"/>
              </a:spcBef>
              <a:buFont typeface="Georgia"/>
              <a:buNone/>
              <a:defRPr sz="1600" b="1" cap="small">
                <a:solidFill>
                  <a:schemeClr val="dk2"/>
                </a:solidFill>
              </a:defRPr>
            </a:lvl1pPr>
            <a:lvl2pPr lvl="1" rtl="0">
              <a:spcBef>
                <a:spcPts val="0"/>
              </a:spcBef>
              <a:buFont typeface="Georgia"/>
              <a:buNone/>
              <a:defRPr sz="1800">
                <a:solidFill>
                  <a:srgbClr val="3F3F3F"/>
                </a:solidFill>
              </a:defRPr>
            </a:lvl2pPr>
            <a:lvl3pPr lvl="2" rtl="0">
              <a:spcBef>
                <a:spcPts val="0"/>
              </a:spcBef>
              <a:buFont typeface="Georgia"/>
              <a:buNone/>
              <a:defRPr sz="1600">
                <a:solidFill>
                  <a:srgbClr val="3F3F3F"/>
                </a:solidFill>
              </a:defRPr>
            </a:lvl3pPr>
            <a:lvl4pPr lvl="3" rtl="0">
              <a:spcBef>
                <a:spcPts val="0"/>
              </a:spcBef>
              <a:buFont typeface="Georgia"/>
              <a:buNone/>
              <a:defRPr sz="1400">
                <a:solidFill>
                  <a:srgbClr val="3F3F3F"/>
                </a:solidFill>
              </a:defRPr>
            </a:lvl4pPr>
            <a:lvl5pPr lvl="4" rtl="0">
              <a:spcBef>
                <a:spcPts val="0"/>
              </a:spcBef>
              <a:buFont typeface="Georgia"/>
              <a:buNone/>
              <a:defRPr sz="1400">
                <a:solidFill>
                  <a:srgbClr val="3F3F3F"/>
                </a:solidFill>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2" name="Shape 82"/>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lvl="0" algn="ctr" rtl="0">
              <a:spcBef>
                <a:spcPts val="0"/>
              </a:spcBef>
              <a:buFont typeface="Georgia"/>
              <a:buNone/>
              <a:defRPr sz="4200" b="0"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01752" y="228600"/>
            <a:ext cx="8534399" cy="758951"/>
          </a:xfrm>
          <a:prstGeom prst="rect">
            <a:avLst/>
          </a:prstGeom>
          <a:noFill/>
          <a:ln>
            <a:noFill/>
          </a:ln>
        </p:spPr>
        <p:txBody>
          <a:bodyPr lIns="91425" tIns="91425" rIns="91425" bIns="91425" anchor="t"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1" name="Shape 101"/>
          <p:cNvSpPr txBox="1">
            <a:spLocks noGrp="1"/>
          </p:cNvSpPr>
          <p:nvPr>
            <p:ph type="body" idx="1"/>
          </p:nvPr>
        </p:nvSpPr>
        <p:spPr>
          <a:xfrm>
            <a:off x="301752" y="1371600"/>
            <a:ext cx="4038599" cy="4681727"/>
          </a:xfrm>
          <a:prstGeom prst="rect">
            <a:avLst/>
          </a:prstGeom>
          <a:noFill/>
          <a:ln>
            <a:noFill/>
          </a:ln>
        </p:spPr>
        <p:txBody>
          <a:bodyPr lIns="91425" tIns="91425" rIns="91425" bIns="91425" anchor="t" anchorCtr="0"/>
          <a:lstStyle>
            <a:lvl1pPr lvl="0" rtl="0">
              <a:spcBef>
                <a:spcPts val="0"/>
              </a:spcBef>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body" idx="2"/>
          </p:nvPr>
        </p:nvSpPr>
        <p:spPr>
          <a:xfrm>
            <a:off x="4800600" y="1371600"/>
            <a:ext cx="4038599" cy="4681727"/>
          </a:xfrm>
          <a:prstGeom prst="rect">
            <a:avLst/>
          </a:prstGeom>
          <a:noFill/>
          <a:ln>
            <a:noFill/>
          </a:ln>
        </p:spPr>
        <p:txBody>
          <a:bodyPr lIns="91425" tIns="91425" rIns="91425" bIns="91425" anchor="t" anchorCtr="0"/>
          <a:lstStyle>
            <a:lvl1pPr lvl="0" rtl="0">
              <a:spcBef>
                <a:spcPts val="0"/>
              </a:spcBef>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301752" y="1524000"/>
            <a:ext cx="4040187" cy="732974"/>
          </a:xfrm>
          <a:prstGeom prst="rect">
            <a:avLst/>
          </a:prstGeom>
          <a:noFill/>
          <a:ln>
            <a:noFill/>
          </a:ln>
        </p:spPr>
        <p:txBody>
          <a:bodyPr lIns="91425" tIns="91425" rIns="91425" bIns="91425" anchor="ctr" anchorCtr="0"/>
          <a:lstStyle>
            <a:lvl1pPr marL="0" lvl="0" indent="0" rtl="0">
              <a:spcBef>
                <a:spcPts val="0"/>
              </a:spcBef>
              <a:buFont typeface="Georgia"/>
              <a:buNone/>
              <a:defRPr sz="2200" b="1">
                <a:solidFill>
                  <a:srgbClr val="FFFFFF"/>
                </a:solidFill>
              </a:defRPr>
            </a:lvl1pPr>
            <a:lvl2pPr lvl="1" rtl="0">
              <a:spcBef>
                <a:spcPts val="0"/>
              </a:spcBef>
              <a:buFont typeface="Georgia"/>
              <a:buNone/>
              <a:defRPr sz="2000" b="1"/>
            </a:lvl2pPr>
            <a:lvl3pPr lvl="2" rtl="0">
              <a:spcBef>
                <a:spcPts val="0"/>
              </a:spcBef>
              <a:buFont typeface="Georgia"/>
              <a:buNone/>
              <a:defRPr sz="1800" b="1"/>
            </a:lvl3pPr>
            <a:lvl4pPr lvl="3" rtl="0">
              <a:spcBef>
                <a:spcPts val="0"/>
              </a:spcBef>
              <a:buFont typeface="Georgia"/>
              <a:buNone/>
              <a:defRPr sz="1600" b="1"/>
            </a:lvl4pPr>
            <a:lvl5pPr lvl="4" rtl="0">
              <a:spcBef>
                <a:spcPts val="0"/>
              </a:spcBef>
              <a:buFont typeface="Georgia"/>
              <a:buNone/>
              <a:defRPr sz="1600" b="1"/>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2" name="Shape 122"/>
          <p:cNvSpPr txBox="1">
            <a:spLocks noGrp="1"/>
          </p:cNvSpPr>
          <p:nvPr>
            <p:ph type="body" idx="2"/>
          </p:nvPr>
        </p:nvSpPr>
        <p:spPr>
          <a:xfrm>
            <a:off x="4791330" y="1524000"/>
            <a:ext cx="4041774" cy="731519"/>
          </a:xfrm>
          <a:prstGeom prst="rect">
            <a:avLst/>
          </a:prstGeom>
          <a:noFill/>
          <a:ln>
            <a:noFill/>
          </a:ln>
        </p:spPr>
        <p:txBody>
          <a:bodyPr lIns="91425" tIns="91425" rIns="91425" bIns="91425" anchor="ctr" anchorCtr="0"/>
          <a:lstStyle>
            <a:lvl1pPr marL="0" lvl="0" indent="0" rtl="0">
              <a:spcBef>
                <a:spcPts val="0"/>
              </a:spcBef>
              <a:buFont typeface="Georgia"/>
              <a:buNone/>
              <a:defRPr sz="2200" b="1"/>
            </a:lvl1pPr>
            <a:lvl2pPr lvl="1" rtl="0">
              <a:spcBef>
                <a:spcPts val="0"/>
              </a:spcBef>
              <a:buFont typeface="Georgia"/>
              <a:buNone/>
              <a:defRPr sz="2000" b="1"/>
            </a:lvl2pPr>
            <a:lvl3pPr lvl="2" rtl="0">
              <a:spcBef>
                <a:spcPts val="0"/>
              </a:spcBef>
              <a:buFont typeface="Georgia"/>
              <a:buNone/>
              <a:defRPr sz="1800" b="1"/>
            </a:lvl3pPr>
            <a:lvl4pPr lvl="3" rtl="0">
              <a:spcBef>
                <a:spcPts val="0"/>
              </a:spcBef>
              <a:buFont typeface="Georgia"/>
              <a:buNone/>
              <a:defRPr sz="1600" b="1"/>
            </a:lvl4pPr>
            <a:lvl5pPr lvl="4" rtl="0">
              <a:spcBef>
                <a:spcPts val="0"/>
              </a:spcBef>
              <a:buFont typeface="Georgia"/>
              <a:buNone/>
              <a:defRPr sz="1600" b="1"/>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3" name="Shape 123"/>
          <p:cNvSpPr txBox="1">
            <a:spLocks noGrp="1"/>
          </p:cNvSpPr>
          <p:nvPr>
            <p:ph type="body" idx="3"/>
          </p:nvPr>
        </p:nvSpPr>
        <p:spPr>
          <a:xfrm>
            <a:off x="301752" y="2471383"/>
            <a:ext cx="4041648" cy="3818403"/>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124" name="Shape 124"/>
          <p:cNvSpPr txBox="1">
            <a:spLocks noGrp="1"/>
          </p:cNvSpPr>
          <p:nvPr>
            <p:ph type="body" idx="4"/>
          </p:nvPr>
        </p:nvSpPr>
        <p:spPr>
          <a:xfrm>
            <a:off x="4800600" y="2471383"/>
            <a:ext cx="4038599" cy="3822191"/>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125" name="Shape 125"/>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solidFill>
          <a:schemeClr val="lt2"/>
        </a:solidFill>
        <a:effectLst/>
      </p:bgPr>
    </p:bg>
    <p:spTree>
      <p:nvGrpSpPr>
        <p:cNvPr id="1" name="Shape 126"/>
        <p:cNvGrpSpPr/>
        <p:nvPr/>
      </p:nvGrpSpPr>
      <p:grpSpPr>
        <a:xfrm>
          <a:off x="0" y="0"/>
          <a:ext cx="0" cy="0"/>
          <a:chOff x="0" y="0"/>
          <a:chExt cx="0" cy="0"/>
        </a:xfrm>
      </p:grpSpPr>
      <p:sp>
        <p:nvSpPr>
          <p:cNvPr id="127" name="Shape 127"/>
          <p:cNvSpPr>
            <a:spLocks noGrp="1"/>
          </p:cNvSpPr>
          <p:nvPr>
            <p:ph idx="1"/>
          </p:nvPr>
        </p:nvSpPr>
        <p:spPr>
          <a:xfrm>
            <a:off x="0" y="1341437"/>
            <a:ext cx="4572000" cy="2730500"/>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28" name="Shape 128"/>
          <p:cNvSpPr txBox="1">
            <a:spLocks noGrp="1"/>
          </p:cNvSpPr>
          <p:nvPr>
            <p:ph type="title"/>
          </p:nvPr>
        </p:nvSpPr>
        <p:spPr>
          <a:xfrm>
            <a:off x="301625" y="228600"/>
            <a:ext cx="8534399" cy="914400"/>
          </a:xfrm>
          <a:prstGeom prst="rect">
            <a:avLst/>
          </a:prstGeom>
          <a:noFill/>
          <a:ln>
            <a:noFill/>
          </a:ln>
        </p:spPr>
        <p:txBody>
          <a:bodyPr lIns="91425" tIns="91425" rIns="91425" bIns="91425" anchor="b"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9" name="Shape 129"/>
          <p:cNvSpPr txBox="1">
            <a:spLocks noGrp="1"/>
          </p:cNvSpPr>
          <p:nvPr>
            <p:ph type="body" idx="2"/>
          </p:nvPr>
        </p:nvSpPr>
        <p:spPr>
          <a:xfrm>
            <a:off x="301625" y="1524000"/>
            <a:ext cx="8534399" cy="4598987"/>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130" name="Shape 130"/>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1" name="Shape 131"/>
          <p:cNvSpPr txBox="1">
            <a:spLocks noGrp="1"/>
          </p:cNvSpPr>
          <p:nvPr>
            <p:ph type="ftr" idx="11"/>
          </p:nvPr>
        </p:nvSpPr>
        <p:spPr>
          <a:xfrm>
            <a:off x="304800" y="6410325"/>
            <a:ext cx="35813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32" name="Shape 132"/>
          <p:cNvSpPr txBox="1">
            <a:spLocks noGrp="1"/>
          </p:cNvSpPr>
          <p:nvPr>
            <p:ph type="sldNum" idx="12"/>
          </p:nvPr>
        </p:nvSpPr>
        <p:spPr>
          <a:xfrm>
            <a:off x="4343400" y="104298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2"/>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763711" y="620712"/>
            <a:ext cx="6840537" cy="758825"/>
          </a:xfrm>
          <a:prstGeom prst="rect">
            <a:avLst/>
          </a:prstGeom>
          <a:noFill/>
          <a:ln>
            <a:noFill/>
          </a:ln>
        </p:spPr>
        <p:txBody>
          <a:bodyPr lIns="91425" tIns="91425" rIns="91425" bIns="91425" anchor="t"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5" name="Shape 135"/>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lvl="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lvl="1"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lvl="2"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lvl="3"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lvl="4"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lvl="5"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lvl="6" indent="-139064" algn="l" rtl="0">
              <a:spcBef>
                <a:spcPts val="320"/>
              </a:spcBef>
              <a:buClr>
                <a:srgbClr val="9C4A36"/>
              </a:buClr>
              <a:buFont typeface="Arial"/>
              <a:buChar char="●"/>
              <a:defRPr sz="1600">
                <a:solidFill>
                  <a:schemeClr val="dk1"/>
                </a:solidFill>
                <a:latin typeface="Georgia"/>
                <a:ea typeface="Georgia"/>
                <a:cs typeface="Georgia"/>
                <a:sym typeface="Georgia"/>
              </a:defRPr>
            </a:lvl7pPr>
            <a:lvl8pPr marL="2103120" lvl="7" indent="-125095" algn="l" rtl="0">
              <a:spcBef>
                <a:spcPts val="320"/>
              </a:spcBef>
              <a:buClr>
                <a:srgbClr val="9C4A36"/>
              </a:buClr>
              <a:buFont typeface="Arial"/>
              <a:buChar char="●"/>
              <a:defRPr sz="1600">
                <a:solidFill>
                  <a:schemeClr val="dk1"/>
                </a:solidFill>
                <a:latin typeface="Georgia"/>
                <a:ea typeface="Georgia"/>
                <a:cs typeface="Georgia"/>
                <a:sym typeface="Georgia"/>
              </a:defRPr>
            </a:lvl8pPr>
            <a:lvl9pPr marL="2377440" lvl="8" indent="-145414" algn="l" rtl="0">
              <a:spcBef>
                <a:spcPts val="280"/>
              </a:spcBef>
              <a:buClr>
                <a:srgbClr val="998700"/>
              </a:buClr>
              <a:buFont typeface="Arial"/>
              <a:buChar char="●"/>
              <a:defRPr sz="1400" cap="small">
                <a:solidFill>
                  <a:schemeClr val="dk1"/>
                </a:solidFill>
                <a:latin typeface="Georgia"/>
                <a:ea typeface="Georgia"/>
                <a:cs typeface="Georgia"/>
                <a:sym typeface="Georgia"/>
              </a:defRPr>
            </a:lvl9pPr>
          </a:lstStyle>
          <a:p>
            <a:endParaRPr/>
          </a:p>
        </p:txBody>
      </p:sp>
      <p:sp>
        <p:nvSpPr>
          <p:cNvPr id="136" name="Shape 136"/>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7" name="Shape 137"/>
          <p:cNvSpPr txBox="1">
            <a:spLocks noGrp="1"/>
          </p:cNvSpPr>
          <p:nvPr>
            <p:ph type="ftr" idx="11"/>
          </p:nvPr>
        </p:nvSpPr>
        <p:spPr>
          <a:xfrm>
            <a:off x="304800" y="6410325"/>
            <a:ext cx="35813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38" name="Shape 138"/>
          <p:cNvSpPr txBox="1">
            <a:spLocks noGrp="1"/>
          </p:cNvSpPr>
          <p:nvPr>
            <p:ph type="sldNum" idx="12"/>
          </p:nvPr>
        </p:nvSpPr>
        <p:spPr>
          <a:xfrm>
            <a:off x="4343400" y="104298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1625" y="228600"/>
            <a:ext cx="8534399" cy="758825"/>
          </a:xfrm>
          <a:prstGeom prst="rect">
            <a:avLst/>
          </a:prstGeom>
          <a:noFill/>
          <a:ln>
            <a:noFill/>
          </a:ln>
        </p:spPr>
        <p:txBody>
          <a:bodyPr lIns="91425" tIns="91425" rIns="91425" bIns="91425" anchor="t" anchorCtr="0"/>
          <a:lstStyle>
            <a:lvl1pPr lvl="0" algn="ctr" rtl="0">
              <a:spcBef>
                <a:spcPts val="0"/>
              </a:spcBef>
              <a:buFont typeface="Georgia"/>
              <a:buNone/>
              <a:defRPr sz="3300">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7" name="Shape 7"/>
          <p:cNvSpPr/>
          <p:nvPr/>
        </p:nvSpPr>
        <p:spPr>
          <a:xfrm>
            <a:off x="0" y="0"/>
            <a:ext cx="9144000" cy="1393825"/>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8" name="Shape 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9" name="Shape 9"/>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0" name="Shape 10"/>
          <p:cNvSpPr/>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11" name="Shape 11"/>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 name="Shape 12"/>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3" name="Shape 13"/>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4" name="Shape 14"/>
          <p:cNvCxnSpPr/>
          <p:nvPr/>
        </p:nvCxnSpPr>
        <p:spPr>
          <a:xfrm>
            <a:off x="152400" y="1276350"/>
            <a:ext cx="8832849" cy="0"/>
          </a:xfrm>
          <a:prstGeom prst="straightConnector1">
            <a:avLst/>
          </a:prstGeom>
          <a:noFill/>
          <a:ln w="9525" cap="rnd" cmpd="sng">
            <a:solidFill>
              <a:srgbClr val="7B9899"/>
            </a:solidFill>
            <a:prstDash val="solid"/>
            <a:miter/>
            <a:headEnd type="none" w="med" len="med"/>
            <a:tailEnd type="none" w="med" len="med"/>
          </a:ln>
        </p:spPr>
      </p:cxnSp>
      <p:sp>
        <p:nvSpPr>
          <p:cNvPr id="15" name="Shape 15"/>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6" name="Shape 16"/>
          <p:cNvSpPr/>
          <p:nvPr/>
        </p:nvSpPr>
        <p:spPr>
          <a:xfrm>
            <a:off x="4362450" y="1050925"/>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7" name="Shape 17"/>
          <p:cNvSpPr txBox="1">
            <a:spLocks noGrp="1"/>
          </p:cNvSpPr>
          <p:nvPr>
            <p:ph type="sldNum" idx="12"/>
          </p:nvPr>
        </p:nvSpPr>
        <p:spPr>
          <a:xfrm>
            <a:off x="4343400" y="1039812"/>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
        <p:nvSpPr>
          <p:cNvPr id="18" name="Shape 18"/>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cxnSp>
        <p:nvCxnSpPr>
          <p:cNvPr id="197" name="Shape 197"/>
          <p:cNvCxnSpPr/>
          <p:nvPr/>
        </p:nvCxnSpPr>
        <p:spPr>
          <a:xfrm>
            <a:off x="152400" y="533400"/>
            <a:ext cx="8832849" cy="0"/>
          </a:xfrm>
          <a:prstGeom prst="straightConnector1">
            <a:avLst/>
          </a:prstGeom>
          <a:noFill/>
          <a:ln w="11425" cap="rnd" cmpd="sng">
            <a:solidFill>
              <a:srgbClr val="7B9899"/>
            </a:solidFill>
            <a:prstDash val="solid"/>
            <a:miter/>
            <a:headEnd type="none" w="med" len="med"/>
            <a:tailEnd type="none" w="med" len="med"/>
          </a:ln>
        </p:spPr>
      </p:cxnSp>
      <p:sp>
        <p:nvSpPr>
          <p:cNvPr id="198" name="Shape 19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99" name="Shape 199"/>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0" name="Shape 200"/>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1" name="Shape 20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2" name="Shape 202"/>
          <p:cNvSpPr/>
          <p:nvPr/>
        </p:nvSpPr>
        <p:spPr>
          <a:xfrm>
            <a:off x="152400" y="152400"/>
            <a:ext cx="8832849" cy="301624"/>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203" name="Shape 203"/>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204" name="Shape 204"/>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05" name="Shape 205"/>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6" name="Shape 206"/>
          <p:cNvSpPr/>
          <p:nvPr/>
        </p:nvSpPr>
        <p:spPr>
          <a:xfrm>
            <a:off x="1390650" y="323850"/>
            <a:ext cx="419099" cy="419099"/>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07" name="Shape 207"/>
          <p:cNvSpPr/>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208" name="Shape 208"/>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9" name="Shape 209"/>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210" name="Shape 210"/>
          <p:cNvSpPr txBox="1">
            <a:spLocks noGrp="1"/>
          </p:cNvSpPr>
          <p:nvPr>
            <p:ph type="sldNum" idx="12"/>
          </p:nvPr>
        </p:nvSpPr>
        <p:spPr>
          <a:xfrm>
            <a:off x="1371600" y="31273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
        <p:nvSpPr>
          <p:cNvPr id="211" name="Shape 211"/>
          <p:cNvSpPr txBox="1">
            <a:spLocks noGrp="1"/>
          </p:cNvSpPr>
          <p:nvPr>
            <p:ph type="dt" idx="10"/>
          </p:nvPr>
        </p:nvSpPr>
        <p:spPr>
          <a:xfrm>
            <a:off x="5788025"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2" name="Shape 212"/>
          <p:cNvSpPr txBox="1">
            <a:spLocks noGrp="1"/>
          </p:cNvSpPr>
          <p:nvPr>
            <p:ph type="ftr" idx="11"/>
          </p:nvPr>
        </p:nvSpPr>
        <p:spPr>
          <a:xfrm>
            <a:off x="301625" y="6410325"/>
            <a:ext cx="3584574"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1"/>
        <p:cNvGrpSpPr/>
        <p:nvPr/>
      </p:nvGrpSpPr>
      <p:grpSpPr>
        <a:xfrm>
          <a:off x="0" y="0"/>
          <a:ext cx="0" cy="0"/>
          <a:chOff x="0" y="0"/>
          <a:chExt cx="0" cy="0"/>
        </a:xfrm>
      </p:grpSpPr>
      <p:sp>
        <p:nvSpPr>
          <p:cNvPr id="242" name="Shape 242"/>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43" name="Shape 243"/>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44" name="Shape 244"/>
          <p:cNvSpPr/>
          <p:nvPr/>
        </p:nvSpPr>
        <p:spPr>
          <a:xfrm>
            <a:off x="0" y="0"/>
            <a:ext cx="9144000" cy="155574"/>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45" name="Shape 245"/>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46" name="Shape 246"/>
          <p:cNvSpPr/>
          <p:nvPr/>
        </p:nvSpPr>
        <p:spPr>
          <a:xfrm>
            <a:off x="146050" y="6391275"/>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247" name="Shape 247"/>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48" name="Shape 248"/>
          <p:cNvCxnSpPr/>
          <p:nvPr/>
        </p:nvCxnSpPr>
        <p:spPr>
          <a:xfrm rot="5400000">
            <a:off x="4021136" y="3278186"/>
            <a:ext cx="6245224" cy="0"/>
          </a:xfrm>
          <a:prstGeom prst="straightConnector1">
            <a:avLst/>
          </a:prstGeom>
          <a:noFill/>
          <a:ln w="9525" cap="rnd" cmpd="sng">
            <a:solidFill>
              <a:srgbClr val="7B9899"/>
            </a:solidFill>
            <a:prstDash val="solid"/>
            <a:miter/>
            <a:headEnd type="none" w="med" len="med"/>
            <a:tailEnd type="none" w="med" len="med"/>
          </a:ln>
        </p:spPr>
      </p:cxnSp>
      <p:sp>
        <p:nvSpPr>
          <p:cNvPr id="249" name="Shape 249"/>
          <p:cNvSpPr/>
          <p:nvPr/>
        </p:nvSpPr>
        <p:spPr>
          <a:xfrm>
            <a:off x="6838950" y="2925761"/>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50" name="Shape 250"/>
          <p:cNvSpPr/>
          <p:nvPr/>
        </p:nvSpPr>
        <p:spPr>
          <a:xfrm>
            <a:off x="6934200" y="3021011"/>
            <a:ext cx="420687" cy="419099"/>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51" name="Shape 251"/>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2" name="Shape 252"/>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253" name="Shape 253"/>
          <p:cNvSpPr txBox="1">
            <a:spLocks noGrp="1"/>
          </p:cNvSpPr>
          <p:nvPr>
            <p:ph type="sldNum" idx="12"/>
          </p:nvPr>
        </p:nvSpPr>
        <p:spPr>
          <a:xfrm>
            <a:off x="6915150" y="3009900"/>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
        <p:nvSpPr>
          <p:cNvPr id="254" name="Shape 254"/>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5" name="Shape 255"/>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sp>
        <p:nvSpPr>
          <p:cNvPr id="21" name="Shape 21"/>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2" name="Shape 22"/>
          <p:cNvSpPr/>
          <p:nvPr/>
        </p:nvSpPr>
        <p:spPr>
          <a:xfrm>
            <a:off x="8991600" y="3175"/>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3" name="Shape 23"/>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4" name="Shape 24"/>
          <p:cNvSpPr/>
          <p:nvPr/>
        </p:nvSpPr>
        <p:spPr>
          <a:xfrm>
            <a:off x="0" y="0"/>
            <a:ext cx="9144000" cy="25145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5" name="Shape 25"/>
          <p:cNvSpPr/>
          <p:nvPr/>
        </p:nvSpPr>
        <p:spPr>
          <a:xfrm>
            <a:off x="146050" y="6391275"/>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cxnSp>
        <p:nvCxnSpPr>
          <p:cNvPr id="26" name="Shape 26"/>
          <p:cNvCxnSpPr/>
          <p:nvPr/>
        </p:nvCxnSpPr>
        <p:spPr>
          <a:xfrm>
            <a:off x="155575" y="2419350"/>
            <a:ext cx="8832849" cy="0"/>
          </a:xfrm>
          <a:prstGeom prst="straightConnector1">
            <a:avLst/>
          </a:prstGeom>
          <a:noFill/>
          <a:ln w="11425" cap="rnd" cmpd="sng">
            <a:solidFill>
              <a:srgbClr val="7B9899"/>
            </a:solidFill>
            <a:prstDash val="solid"/>
            <a:miter/>
            <a:headEnd type="none" w="med" len="med"/>
            <a:tailEnd type="none" w="med" len="med"/>
          </a:ln>
        </p:spPr>
      </p:cxnSp>
      <p:sp>
        <p:nvSpPr>
          <p:cNvPr id="27" name="Shape 27"/>
          <p:cNvSpPr/>
          <p:nvPr/>
        </p:nvSpPr>
        <p:spPr>
          <a:xfrm>
            <a:off x="152400" y="152400"/>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8" name="Shape 28"/>
          <p:cNvSpPr/>
          <p:nvPr/>
        </p:nvSpPr>
        <p:spPr>
          <a:xfrm>
            <a:off x="4267200" y="2114550"/>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9" name="Shape 29"/>
          <p:cNvSpPr/>
          <p:nvPr/>
        </p:nvSpPr>
        <p:spPr>
          <a:xfrm>
            <a:off x="4362450" y="2209800"/>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0" name="Shape 30"/>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32" name="Shape 32"/>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34" name="Shape 34"/>
          <p:cNvSpPr txBox="1">
            <a:spLocks noGrp="1"/>
          </p:cNvSpPr>
          <p:nvPr>
            <p:ph type="sldNum" idx="12"/>
          </p:nvPr>
        </p:nvSpPr>
        <p:spPr>
          <a:xfrm>
            <a:off x="4343400" y="2198686"/>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
        <p:cNvGrpSpPr/>
        <p:nvPr/>
      </p:nvGrpSpPr>
      <p:grpSpPr>
        <a:xfrm>
          <a:off x="0" y="0"/>
          <a:ext cx="0" cy="0"/>
          <a:chOff x="0" y="0"/>
          <a:chExt cx="0" cy="0"/>
        </a:xfrm>
      </p:grpSpPr>
      <p:sp>
        <p:nvSpPr>
          <p:cNvPr id="46" name="Shape 46"/>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47" name="Shape 47"/>
          <p:cNvSpPr/>
          <p:nvPr/>
        </p:nvSpPr>
        <p:spPr>
          <a:xfrm>
            <a:off x="0" y="0"/>
            <a:ext cx="9144000" cy="1393825"/>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48" name="Shape 4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49" name="Shape 49"/>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50" name="Shape 50"/>
          <p:cNvSpPr/>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51" name="Shape 51"/>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2" name="Shape 52"/>
          <p:cNvCxnSpPr/>
          <p:nvPr/>
        </p:nvCxnSpPr>
        <p:spPr>
          <a:xfrm>
            <a:off x="152400" y="1276350"/>
            <a:ext cx="8832849" cy="0"/>
          </a:xfrm>
          <a:prstGeom prst="straightConnector1">
            <a:avLst/>
          </a:prstGeom>
          <a:noFill/>
          <a:ln w="9525" cap="rnd" cmpd="sng">
            <a:solidFill>
              <a:srgbClr val="7B9899"/>
            </a:solidFill>
            <a:prstDash val="solid"/>
            <a:miter/>
            <a:headEnd type="none" w="med" len="med"/>
            <a:tailEnd type="none" w="med" len="med"/>
          </a:ln>
        </p:spPr>
      </p:cxnSp>
      <p:sp>
        <p:nvSpPr>
          <p:cNvPr id="53" name="Shape 53"/>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54" name="Shape 54"/>
          <p:cNvSpPr/>
          <p:nvPr/>
        </p:nvSpPr>
        <p:spPr>
          <a:xfrm>
            <a:off x="4362450" y="1050925"/>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55" name="Shape 55"/>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6" name="Shape 56"/>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57" name="Shape 57"/>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8" name="Shape 58"/>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59" name="Shape 59"/>
          <p:cNvSpPr txBox="1">
            <a:spLocks noGrp="1"/>
          </p:cNvSpPr>
          <p:nvPr>
            <p:ph type="sldNum" idx="12"/>
          </p:nvPr>
        </p:nvSpPr>
        <p:spPr>
          <a:xfrm>
            <a:off x="4362450" y="1027112"/>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65" name="Shape 6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66" name="Shape 66"/>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67" name="Shape 67"/>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68" name="Shape 68"/>
          <p:cNvSpPr/>
          <p:nvPr/>
        </p:nvSpPr>
        <p:spPr>
          <a:xfrm>
            <a:off x="152400" y="2286000"/>
            <a:ext cx="8832849" cy="3047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69" name="Shape 69"/>
          <p:cNvSpPr/>
          <p:nvPr/>
        </p:nvSpPr>
        <p:spPr>
          <a:xfrm>
            <a:off x="155575" y="142875"/>
            <a:ext cx="8832849" cy="2139950"/>
          </a:xfrm>
          <a:prstGeom prst="rect">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70" name="Shape 70"/>
          <p:cNvSpPr/>
          <p:nvPr/>
        </p:nvSpPr>
        <p:spPr>
          <a:xfrm>
            <a:off x="146050" y="6391275"/>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71" name="Shape 71"/>
          <p:cNvSpPr/>
          <p:nvPr/>
        </p:nvSpPr>
        <p:spPr>
          <a:xfrm>
            <a:off x="152400" y="152400"/>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72" name="Shape 72"/>
          <p:cNvCxnSpPr/>
          <p:nvPr/>
        </p:nvCxnSpPr>
        <p:spPr>
          <a:xfrm>
            <a:off x="152400" y="2438400"/>
            <a:ext cx="8832849" cy="0"/>
          </a:xfrm>
          <a:prstGeom prst="straightConnector1">
            <a:avLst/>
          </a:prstGeom>
          <a:noFill/>
          <a:ln w="11425" cap="rnd" cmpd="sng">
            <a:solidFill>
              <a:srgbClr val="7B9899"/>
            </a:solidFill>
            <a:prstDash val="solid"/>
            <a:miter/>
            <a:headEnd type="none" w="med" len="med"/>
            <a:tailEnd type="none" w="med" len="med"/>
          </a:ln>
        </p:spPr>
      </p:cxnSp>
      <p:sp>
        <p:nvSpPr>
          <p:cNvPr id="73" name="Shape 73"/>
          <p:cNvSpPr/>
          <p:nvPr/>
        </p:nvSpPr>
        <p:spPr>
          <a:xfrm>
            <a:off x="4267200" y="2114550"/>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74" name="Shape 74"/>
          <p:cNvSpPr/>
          <p:nvPr/>
        </p:nvSpPr>
        <p:spPr>
          <a:xfrm>
            <a:off x="4362450" y="2209800"/>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75" name="Shape 75"/>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77" name="Shape 77"/>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78" name="Shape 78"/>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sldNum" idx="12"/>
          </p:nvPr>
        </p:nvSpPr>
        <p:spPr>
          <a:xfrm>
            <a:off x="4343400" y="2198686"/>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3"/>
        <p:cNvGrpSpPr/>
        <p:nvPr/>
      </p:nvGrpSpPr>
      <p:grpSpPr>
        <a:xfrm>
          <a:off x="0" y="0"/>
          <a:ext cx="0" cy="0"/>
          <a:chOff x="0" y="0"/>
          <a:chExt cx="0" cy="0"/>
        </a:xfrm>
      </p:grpSpPr>
      <p:sp>
        <p:nvSpPr>
          <p:cNvPr id="84" name="Shape 84"/>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85" name="Shape 85"/>
          <p:cNvSpPr/>
          <p:nvPr/>
        </p:nvSpPr>
        <p:spPr>
          <a:xfrm>
            <a:off x="0" y="0"/>
            <a:ext cx="9144000" cy="1393825"/>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86" name="Shape 86"/>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87" name="Shape 87"/>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88" name="Shape 88"/>
          <p:cNvSpPr/>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89" name="Shape 89"/>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90" name="Shape 90"/>
          <p:cNvCxnSpPr/>
          <p:nvPr/>
        </p:nvCxnSpPr>
        <p:spPr>
          <a:xfrm>
            <a:off x="152400" y="1276350"/>
            <a:ext cx="8832849" cy="0"/>
          </a:xfrm>
          <a:prstGeom prst="straightConnector1">
            <a:avLst/>
          </a:prstGeom>
          <a:noFill/>
          <a:ln w="9525" cap="rnd" cmpd="sng">
            <a:solidFill>
              <a:srgbClr val="7B9899"/>
            </a:solidFill>
            <a:prstDash val="solid"/>
            <a:miter/>
            <a:headEnd type="none" w="med" len="med"/>
            <a:tailEnd type="none" w="med" len="med"/>
          </a:ln>
        </p:spPr>
      </p:cxnSp>
      <p:sp>
        <p:nvSpPr>
          <p:cNvPr id="91" name="Shape 91"/>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92" name="Shape 92"/>
          <p:cNvSpPr/>
          <p:nvPr/>
        </p:nvSpPr>
        <p:spPr>
          <a:xfrm>
            <a:off x="4362450" y="1050925"/>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93" name="Shape 93"/>
          <p:cNvCxnSpPr/>
          <p:nvPr/>
        </p:nvCxnSpPr>
        <p:spPr>
          <a:xfrm rot="10800000" flipH="1">
            <a:off x="4562475" y="1576386"/>
            <a:ext cx="9524" cy="4818062"/>
          </a:xfrm>
          <a:prstGeom prst="straightConnector1">
            <a:avLst/>
          </a:prstGeom>
          <a:noFill/>
          <a:ln w="9525" cap="rnd" cmpd="sng">
            <a:solidFill>
              <a:schemeClr val="dk2"/>
            </a:solidFill>
            <a:prstDash val="solid"/>
            <a:miter/>
            <a:headEnd type="none" w="med" len="med"/>
            <a:tailEnd type="none" w="med" len="med"/>
          </a:ln>
        </p:spPr>
      </p:cxnSp>
      <p:sp>
        <p:nvSpPr>
          <p:cNvPr id="94" name="Shape 94"/>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5" name="Shape 95"/>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96" name="Shape 96"/>
          <p:cNvSpPr txBox="1">
            <a:spLocks noGrp="1"/>
          </p:cNvSpPr>
          <p:nvPr>
            <p:ph type="dt" idx="10"/>
          </p:nvPr>
        </p:nvSpPr>
        <p:spPr>
          <a:xfrm>
            <a:off x="5791200" y="6410325"/>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98" name="Shape 98"/>
          <p:cNvSpPr txBox="1">
            <a:spLocks noGrp="1"/>
          </p:cNvSpPr>
          <p:nvPr>
            <p:ph type="sldNum" idx="12"/>
          </p:nvPr>
        </p:nvSpPr>
        <p:spPr>
          <a:xfrm>
            <a:off x="4343400" y="1039812"/>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cxnSp>
        <p:nvCxnSpPr>
          <p:cNvPr id="104" name="Shape 104"/>
          <p:cNvCxnSpPr/>
          <p:nvPr/>
        </p:nvCxnSpPr>
        <p:spPr>
          <a:xfrm rot="10800000">
            <a:off x="4572000" y="2200275"/>
            <a:ext cx="0" cy="4187824"/>
          </a:xfrm>
          <a:prstGeom prst="straightConnector1">
            <a:avLst/>
          </a:prstGeom>
          <a:noFill/>
          <a:ln w="9525" cap="rnd" cmpd="sng">
            <a:solidFill>
              <a:schemeClr val="dk2"/>
            </a:solidFill>
            <a:prstDash val="solid"/>
            <a:miter/>
            <a:headEnd type="none" w="med" len="med"/>
            <a:tailEnd type="none" w="med" len="med"/>
          </a:ln>
        </p:spPr>
      </p:cxnSp>
      <p:sp>
        <p:nvSpPr>
          <p:cNvPr id="105" name="Shape 105"/>
          <p:cNvSpPr/>
          <p:nvPr/>
        </p:nvSpPr>
        <p:spPr>
          <a:xfrm>
            <a:off x="0" y="0"/>
            <a:ext cx="9144000" cy="14478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06" name="Shape 106"/>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07" name="Shape 10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08" name="Shape 108"/>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09" name="Shape 109"/>
          <p:cNvSpPr/>
          <p:nvPr/>
        </p:nvSpPr>
        <p:spPr>
          <a:xfrm>
            <a:off x="152400" y="1371600"/>
            <a:ext cx="8832849" cy="914400"/>
          </a:xfrm>
          <a:prstGeom prst="rect">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110" name="Shape 110"/>
          <p:cNvSpPr/>
          <p:nvPr/>
        </p:nvSpPr>
        <p:spPr>
          <a:xfrm>
            <a:off x="146050" y="6391275"/>
            <a:ext cx="8832849" cy="311149"/>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cxnSp>
        <p:nvCxnSpPr>
          <p:cNvPr id="111" name="Shape 111"/>
          <p:cNvCxnSpPr/>
          <p:nvPr/>
        </p:nvCxnSpPr>
        <p:spPr>
          <a:xfrm>
            <a:off x="152400" y="1279525"/>
            <a:ext cx="8832849" cy="0"/>
          </a:xfrm>
          <a:prstGeom prst="straightConnector1">
            <a:avLst/>
          </a:prstGeom>
          <a:noFill/>
          <a:ln w="11425" cap="rnd" cmpd="sng">
            <a:solidFill>
              <a:srgbClr val="7B9899"/>
            </a:solidFill>
            <a:prstDash val="solid"/>
            <a:miter/>
            <a:headEnd type="none" w="med" len="med"/>
            <a:tailEnd type="none" w="med" len="med"/>
          </a:ln>
        </p:spPr>
      </p:cxnSp>
      <p:sp>
        <p:nvSpPr>
          <p:cNvPr id="112" name="Shape 112"/>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13" name="Shape 113"/>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14" name="Shape 114"/>
          <p:cNvSpPr/>
          <p:nvPr/>
        </p:nvSpPr>
        <p:spPr>
          <a:xfrm>
            <a:off x="4362450" y="1050925"/>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15" name="Shape 115"/>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6" name="Shape 116"/>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117" name="Shape 117"/>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8" name="Shape 118"/>
          <p:cNvSpPr txBox="1">
            <a:spLocks noGrp="1"/>
          </p:cNvSpPr>
          <p:nvPr>
            <p:ph type="ftr" idx="11"/>
          </p:nvPr>
        </p:nvSpPr>
        <p:spPr>
          <a:xfrm>
            <a:off x="304800" y="6410325"/>
            <a:ext cx="3581399" cy="365125"/>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19" name="Shape 119"/>
          <p:cNvSpPr txBox="1">
            <a:spLocks noGrp="1"/>
          </p:cNvSpPr>
          <p:nvPr>
            <p:ph type="sldNum" idx="12"/>
          </p:nvPr>
        </p:nvSpPr>
        <p:spPr>
          <a:xfrm>
            <a:off x="4343400" y="104298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Shape 14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41" name="Shape 141"/>
          <p:cNvSpPr/>
          <p:nvPr/>
        </p:nvSpPr>
        <p:spPr>
          <a:xfrm>
            <a:off x="0" y="0"/>
            <a:ext cx="9144000" cy="1393825"/>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42" name="Shape 142"/>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43" name="Shape 14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44" name="Shape 144"/>
          <p:cNvSpPr/>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145" name="Shape 145"/>
          <p:cNvSpPr/>
          <p:nvPr/>
        </p:nvSpPr>
        <p:spPr>
          <a:xfrm>
            <a:off x="152400" y="155575"/>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46" name="Shape 146"/>
          <p:cNvCxnSpPr/>
          <p:nvPr/>
        </p:nvCxnSpPr>
        <p:spPr>
          <a:xfrm>
            <a:off x="152400" y="1276350"/>
            <a:ext cx="8832849" cy="0"/>
          </a:xfrm>
          <a:prstGeom prst="straightConnector1">
            <a:avLst/>
          </a:prstGeom>
          <a:noFill/>
          <a:ln w="9525" cap="rnd" cmpd="sng">
            <a:solidFill>
              <a:srgbClr val="7B9899"/>
            </a:solidFill>
            <a:prstDash val="solid"/>
            <a:miter/>
            <a:headEnd type="none" w="med" len="med"/>
            <a:tailEnd type="none" w="med" len="med"/>
          </a:ln>
        </p:spPr>
      </p:cxnSp>
      <p:sp>
        <p:nvSpPr>
          <p:cNvPr id="147" name="Shape 147"/>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48" name="Shape 148"/>
          <p:cNvSpPr/>
          <p:nvPr/>
        </p:nvSpPr>
        <p:spPr>
          <a:xfrm>
            <a:off x="4362450" y="1050925"/>
            <a:ext cx="419099" cy="420687"/>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49" name="Shape 149"/>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0" name="Shape 150"/>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151" name="Shape 151"/>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2" name="Shape 152"/>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53" name="Shape 153"/>
          <p:cNvSpPr txBox="1">
            <a:spLocks noGrp="1"/>
          </p:cNvSpPr>
          <p:nvPr>
            <p:ph type="sldNum" idx="12"/>
          </p:nvPr>
        </p:nvSpPr>
        <p:spPr>
          <a:xfrm>
            <a:off x="4343400" y="103663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Shape 15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58" name="Shape 158"/>
          <p:cNvSpPr/>
          <p:nvPr/>
        </p:nvSpPr>
        <p:spPr>
          <a:xfrm>
            <a:off x="0" y="0"/>
            <a:ext cx="9144000" cy="155574"/>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59" name="Shape 159"/>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60" name="Shape 160"/>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61" name="Shape 161"/>
          <p:cNvSpPr/>
          <p:nvPr/>
        </p:nvSpPr>
        <p:spPr>
          <a:xfrm>
            <a:off x="146050" y="6391275"/>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162" name="Shape 162"/>
          <p:cNvSpPr/>
          <p:nvPr/>
        </p:nvSpPr>
        <p:spPr>
          <a:xfrm>
            <a:off x="152400" y="158750"/>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63" name="Shape 163"/>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4" name="Shape 164"/>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165" name="Shape 165"/>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6" name="Shape 166"/>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
        <p:nvSpPr>
          <p:cNvPr id="167" name="Shape 167"/>
          <p:cNvSpPr txBox="1">
            <a:spLocks noGrp="1"/>
          </p:cNvSpPr>
          <p:nvPr>
            <p:ph type="sldNum" idx="12"/>
          </p:nvPr>
        </p:nvSpPr>
        <p:spPr>
          <a:xfrm>
            <a:off x="4267200" y="6324600"/>
            <a:ext cx="609599"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FFFFFF"/>
              </a:solidFill>
              <a:latin typeface="Georgia"/>
              <a:ea typeface="Georgia"/>
              <a:cs typeface="Georgia"/>
              <a:sym typeface="Georgia"/>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Shape 170"/>
          <p:cNvSpPr/>
          <p:nvPr/>
        </p:nvSpPr>
        <p:spPr>
          <a:xfrm>
            <a:off x="152400" y="152400"/>
            <a:ext cx="8832849" cy="304799"/>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171" name="Shape 171"/>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72" name="Shape 172"/>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73" name="Shape 173"/>
          <p:cNvSpPr/>
          <p:nvPr/>
        </p:nvSpPr>
        <p:spPr>
          <a:xfrm>
            <a:off x="0" y="0"/>
            <a:ext cx="9144000" cy="119061"/>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74" name="Shape 17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75" name="Shape 175"/>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176" name="Shape 176"/>
          <p:cNvSpPr/>
          <p:nvPr/>
        </p:nvSpPr>
        <p:spPr>
          <a:xfrm>
            <a:off x="152400" y="152400"/>
            <a:ext cx="8832849" cy="6546850"/>
          </a:xfrm>
          <a:prstGeom prst="rect">
            <a:avLst/>
          </a:prstGeom>
          <a:noFill/>
          <a:ln w="9525"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177" name="Shape 177"/>
          <p:cNvCxnSpPr/>
          <p:nvPr/>
        </p:nvCxnSpPr>
        <p:spPr>
          <a:xfrm>
            <a:off x="152400" y="533400"/>
            <a:ext cx="8832849" cy="0"/>
          </a:xfrm>
          <a:prstGeom prst="straightConnector1">
            <a:avLst/>
          </a:prstGeom>
          <a:noFill/>
          <a:ln w="11425" cap="rnd" cmpd="sng">
            <a:solidFill>
              <a:srgbClr val="7B9899"/>
            </a:solidFill>
            <a:prstDash val="solid"/>
            <a:miter/>
            <a:headEnd type="none" w="med" len="med"/>
            <a:tailEnd type="none" w="med" len="med"/>
          </a:ln>
        </p:spPr>
      </p:cxnSp>
      <p:sp>
        <p:nvSpPr>
          <p:cNvPr id="178" name="Shape 178"/>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79" name="Shape 179"/>
          <p:cNvSpPr/>
          <p:nvPr/>
        </p:nvSpPr>
        <p:spPr>
          <a:xfrm>
            <a:off x="1390650" y="323850"/>
            <a:ext cx="419099" cy="419099"/>
          </a:xfrm>
          <a:prstGeom prst="ellipse">
            <a:avLst/>
          </a:prstGeom>
          <a:solidFill>
            <a:srgbClr val="FFFFFF"/>
          </a:solidFill>
          <a:ln w="50800" cap="rnd" cmpd="sng">
            <a:solidFill>
              <a:srgbClr val="7B9899"/>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80" name="Shape 180"/>
          <p:cNvSpPr/>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lvl="0">
              <a:spcBef>
                <a:spcPts val="0"/>
              </a:spcBef>
              <a:buNone/>
            </a:pPr>
            <a:endParaRPr/>
          </a:p>
        </p:txBody>
      </p:sp>
      <p:sp>
        <p:nvSpPr>
          <p:cNvPr id="181" name="Shape 181"/>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lvl="0" indent="0" algn="ctr" rtl="0">
              <a:spcBef>
                <a:spcPts val="0"/>
              </a:spcBef>
              <a:buClr>
                <a:srgbClr val="BFBFBF"/>
              </a:buClr>
              <a:buFont typeface="Georgia"/>
              <a:buNone/>
              <a:defRPr sz="3300" b="0" i="0" u="none" strike="noStrike" cap="none">
                <a:solidFill>
                  <a:srgbClr val="BFBFBF"/>
                </a:solidFill>
                <a:latin typeface="Georgia"/>
                <a:ea typeface="Georgia"/>
                <a:cs typeface="Georgia"/>
                <a:sym typeface="Georg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2" name="Shape 182"/>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4320" marR="0" lvl="0" indent="-185420" algn="l" rtl="0">
              <a:spcBef>
                <a:spcPts val="540"/>
              </a:spcBef>
              <a:buClr>
                <a:schemeClr val="accent1"/>
              </a:buClr>
              <a:buFont typeface="Arial"/>
              <a:buChar char="●"/>
              <a:defRPr sz="2700" b="0" i="0" u="none" strike="noStrike" cap="none">
                <a:solidFill>
                  <a:schemeClr val="dk1"/>
                </a:solidFill>
                <a:latin typeface="Georgia"/>
                <a:ea typeface="Georgia"/>
                <a:cs typeface="Georgia"/>
                <a:sym typeface="Georgia"/>
              </a:defRPr>
            </a:lvl1pPr>
            <a:lvl2pPr marL="548640" marR="0" lvl="1" indent="-224790" algn="l" rtl="0">
              <a:spcBef>
                <a:spcPts val="440"/>
              </a:spcBef>
              <a:buClr>
                <a:schemeClr val="accent2"/>
              </a:buClr>
              <a:buFont typeface="Arial"/>
              <a:buChar char="●"/>
              <a:defRPr sz="2200" b="0" i="0" u="none" strike="noStrike" cap="none">
                <a:solidFill>
                  <a:schemeClr val="dk2"/>
                </a:solidFill>
                <a:latin typeface="Georgia"/>
                <a:ea typeface="Georgia"/>
                <a:cs typeface="Georgia"/>
                <a:sym typeface="Georgia"/>
              </a:defRPr>
            </a:lvl2pPr>
            <a:lvl3pPr marL="822960" marR="0" lvl="2" indent="-181610" algn="l" rtl="0">
              <a:spcBef>
                <a:spcPts val="400"/>
              </a:spcBef>
              <a:buClr>
                <a:schemeClr val="accent3"/>
              </a:buClr>
              <a:buFont typeface="Arial"/>
              <a:buChar char="●"/>
              <a:defRPr sz="2000" b="0" i="0" u="none" strike="noStrike" cap="none">
                <a:solidFill>
                  <a:schemeClr val="dk1"/>
                </a:solidFill>
                <a:latin typeface="Georgia"/>
                <a:ea typeface="Georgia"/>
                <a:cs typeface="Georgia"/>
                <a:sym typeface="Georgia"/>
              </a:defRPr>
            </a:lvl3pPr>
            <a:lvl4pPr marL="1097280" marR="0" lvl="3" indent="-179705" algn="l" rtl="0">
              <a:spcBef>
                <a:spcPts val="400"/>
              </a:spcBef>
              <a:buClr>
                <a:schemeClr val="accent4"/>
              </a:buClr>
              <a:buFont typeface="Arial"/>
              <a:buChar char="●"/>
              <a:defRPr sz="2000" b="0" i="0" u="none" strike="noStrike" cap="none">
                <a:solidFill>
                  <a:schemeClr val="dk2"/>
                </a:solidFill>
                <a:latin typeface="Georgia"/>
                <a:ea typeface="Georgia"/>
                <a:cs typeface="Georgia"/>
                <a:sym typeface="Georgia"/>
              </a:defRPr>
            </a:lvl4pPr>
            <a:lvl5pPr marL="1371600" marR="0" lvl="4" indent="-158750" algn="l" rtl="0">
              <a:spcBef>
                <a:spcPts val="360"/>
              </a:spcBef>
              <a:buClr>
                <a:schemeClr val="accent5"/>
              </a:buClr>
              <a:buFont typeface="Arial"/>
              <a:buChar char="●"/>
              <a:defRPr sz="1800" b="0" i="0" u="none" strike="noStrike" cap="none">
                <a:solidFill>
                  <a:schemeClr val="dk1"/>
                </a:solidFill>
                <a:latin typeface="Georgia"/>
                <a:ea typeface="Georgia"/>
                <a:cs typeface="Georgia"/>
                <a:sym typeface="Georgia"/>
              </a:defRPr>
            </a:lvl5pPr>
            <a:lvl6pPr marL="1645920" marR="0" lvl="5" indent="-131445" algn="l" rtl="0">
              <a:spcBef>
                <a:spcPts val="360"/>
              </a:spcBef>
              <a:buClr>
                <a:schemeClr val="accent6"/>
              </a:buClr>
              <a:buFont typeface="Arial"/>
              <a:buChar char="●"/>
              <a:defRPr sz="1800" b="0" i="0" u="none" strike="noStrike" cap="none">
                <a:solidFill>
                  <a:schemeClr val="dk1"/>
                </a:solidFill>
                <a:latin typeface="Georgia"/>
                <a:ea typeface="Georgia"/>
                <a:cs typeface="Georgia"/>
                <a:sym typeface="Georgia"/>
              </a:defRPr>
            </a:lvl6pPr>
            <a:lvl7pPr marL="1920240" marR="0" lvl="6" indent="-139064"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7pPr>
            <a:lvl8pPr marL="2103120" marR="0" lvl="7" indent="-125095" algn="l" rtl="0">
              <a:spcBef>
                <a:spcPts val="320"/>
              </a:spcBef>
              <a:buClr>
                <a:srgbClr val="9C4A36"/>
              </a:buClr>
              <a:buFont typeface="Arial"/>
              <a:buChar char="●"/>
              <a:defRPr sz="1600" b="0" i="0" u="none" strike="noStrike" cap="none">
                <a:solidFill>
                  <a:schemeClr val="dk1"/>
                </a:solidFill>
                <a:latin typeface="Georgia"/>
                <a:ea typeface="Georgia"/>
                <a:cs typeface="Georgia"/>
                <a:sym typeface="Georgia"/>
              </a:defRPr>
            </a:lvl8pPr>
            <a:lvl9pPr marL="2377440" marR="0" lvl="8" indent="-145414" algn="l" rtl="0">
              <a:spcBef>
                <a:spcPts val="280"/>
              </a:spcBef>
              <a:buClr>
                <a:srgbClr val="998700"/>
              </a:buClr>
              <a:buFont typeface="Arial"/>
              <a:buChar char="●"/>
              <a:defRPr sz="1400" b="0" i="0" u="none" strike="noStrike" cap="small">
                <a:solidFill>
                  <a:schemeClr val="dk1"/>
                </a:solidFill>
                <a:latin typeface="Georgia"/>
                <a:ea typeface="Georgia"/>
                <a:cs typeface="Georgia"/>
                <a:sym typeface="Georgia"/>
              </a:defRPr>
            </a:lvl9pPr>
          </a:lstStyle>
          <a:p>
            <a:endParaRPr/>
          </a:p>
        </p:txBody>
      </p:sp>
      <p:sp>
        <p:nvSpPr>
          <p:cNvPr id="183" name="Shape 183"/>
          <p:cNvSpPr txBox="1">
            <a:spLocks noGrp="1"/>
          </p:cNvSpPr>
          <p:nvPr>
            <p:ph type="sldNum" idx="12"/>
          </p:nvPr>
        </p:nvSpPr>
        <p:spPr>
          <a:xfrm>
            <a:off x="1371600" y="312737"/>
            <a:ext cx="457200" cy="441324"/>
          </a:xfrm>
          <a:prstGeom prst="rect">
            <a:avLst/>
          </a:prstGeom>
          <a:noFill/>
          <a:ln>
            <a:noFill/>
          </a:ln>
        </p:spPr>
        <p:txBody>
          <a:bodyPr lIns="91425" tIns="91425" rIns="91425" bIns="91425" anchor="ctr" anchorCtr="0">
            <a:noAutofit/>
          </a:bodyPr>
          <a:lstStyle/>
          <a:p>
            <a:pPr marL="0" marR="0" lvl="0" indent="0" algn="ctr" rtl="0">
              <a:spcBef>
                <a:spcPts val="0"/>
              </a:spcBef>
            </a:pPr>
            <a:endParaRPr sz="1600" b="0" i="0" u="none" strike="noStrike" cap="none">
              <a:solidFill>
                <a:srgbClr val="7B9899"/>
              </a:solidFil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
        <p:nvSpPr>
          <p:cNvPr id="184" name="Shape 184"/>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lvl="0" indent="0" algn="r" rtl="0">
              <a:spcBef>
                <a:spcPts val="0"/>
              </a:spcBef>
              <a:defRPr sz="1400" b="0" i="0" u="none" strike="noStrike" cap="none">
                <a:solidFill>
                  <a:srgbClr val="FFFFFF"/>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5" name="Shape 185"/>
          <p:cNvSpPr txBox="1">
            <a:spLocks noGrp="1"/>
          </p:cNvSpPr>
          <p:nvPr>
            <p:ph type="ftr" idx="11"/>
          </p:nvPr>
        </p:nvSpPr>
        <p:spPr>
          <a:xfrm>
            <a:off x="301625" y="6410325"/>
            <a:ext cx="3382961" cy="366711"/>
          </a:xfrm>
          <a:prstGeom prst="rect">
            <a:avLst/>
          </a:prstGeom>
          <a:noFill/>
          <a:ln>
            <a:noFill/>
          </a:ln>
        </p:spPr>
        <p:txBody>
          <a:bodyPr lIns="91425" tIns="91425" rIns="91425" bIns="91425" anchor="t" anchorCtr="0"/>
          <a:lstStyle>
            <a:lvl1pPr marL="0" marR="0" lvl="0" indent="0" algn="l" rtl="0">
              <a:spcBef>
                <a:spcPts val="0"/>
              </a:spcBef>
              <a:defRPr sz="1800" b="0" i="0" u="none" strike="noStrike" cap="none">
                <a:solidFill>
                  <a:schemeClr val="dk1"/>
                </a:solidFill>
                <a:latin typeface="Georgia"/>
                <a:ea typeface="Georgia"/>
                <a:cs typeface="Georgia"/>
                <a:sym typeface="Georgia"/>
              </a:defRPr>
            </a:lvl1pPr>
            <a:lvl2pPr marL="457200" marR="0" lvl="1" indent="0" algn="l" rtl="0">
              <a:spcBef>
                <a:spcPts val="0"/>
              </a:spcBef>
              <a:defRPr sz="1800" b="0" i="0" u="none" strike="noStrike" cap="none">
                <a:solidFill>
                  <a:schemeClr val="dk1"/>
                </a:solidFill>
                <a:latin typeface="Georgia"/>
                <a:ea typeface="Georgia"/>
                <a:cs typeface="Georgia"/>
                <a:sym typeface="Georgia"/>
              </a:defRPr>
            </a:lvl2pPr>
            <a:lvl3pPr marL="914400" marR="0" lvl="2" indent="0" algn="l" rtl="0">
              <a:spcBef>
                <a:spcPts val="0"/>
              </a:spcBef>
              <a:defRPr sz="1800" b="0" i="0" u="none" strike="noStrike" cap="none">
                <a:solidFill>
                  <a:schemeClr val="dk1"/>
                </a:solidFill>
                <a:latin typeface="Georgia"/>
                <a:ea typeface="Georgia"/>
                <a:cs typeface="Georgia"/>
                <a:sym typeface="Georgia"/>
              </a:defRPr>
            </a:lvl3pPr>
            <a:lvl4pPr marL="1371600" marR="0" lvl="3" indent="0" algn="l" rtl="0">
              <a:spcBef>
                <a:spcPts val="0"/>
              </a:spcBef>
              <a:defRPr sz="1800" b="0" i="0" u="none" strike="noStrike" cap="none">
                <a:solidFill>
                  <a:schemeClr val="dk1"/>
                </a:solidFill>
                <a:latin typeface="Georgia"/>
                <a:ea typeface="Georgia"/>
                <a:cs typeface="Georgia"/>
                <a:sym typeface="Georgia"/>
              </a:defRPr>
            </a:lvl4pPr>
            <a:lvl5pPr marL="1828800" marR="0" lvl="4" indent="0" algn="l" rtl="0">
              <a:spcBef>
                <a:spcPts val="0"/>
              </a:spcBef>
              <a:defRPr sz="1800" b="0" i="0" u="none" strike="noStrike" cap="none">
                <a:solidFill>
                  <a:schemeClr val="dk1"/>
                </a:solidFill>
                <a:latin typeface="Georgia"/>
                <a:ea typeface="Georgia"/>
                <a:cs typeface="Georgia"/>
                <a:sym typeface="Georgia"/>
              </a:defRPr>
            </a:lvl5pPr>
            <a:lvl6pPr marL="2286000" marR="0" lvl="5" indent="0" algn="l" rtl="0">
              <a:spcBef>
                <a:spcPts val="0"/>
              </a:spcBef>
              <a:defRPr sz="1800" b="0" i="0" u="none" strike="noStrike" cap="none">
                <a:solidFill>
                  <a:schemeClr val="dk1"/>
                </a:solidFill>
                <a:latin typeface="Georgia"/>
                <a:ea typeface="Georgia"/>
                <a:cs typeface="Georgia"/>
                <a:sym typeface="Georgia"/>
              </a:defRPr>
            </a:lvl6pPr>
            <a:lvl7pPr marL="2743200" marR="0" lvl="6" indent="0" algn="l" rtl="0">
              <a:spcBef>
                <a:spcPts val="0"/>
              </a:spcBef>
              <a:defRPr sz="1800" b="0" i="0" u="none" strike="noStrike" cap="none">
                <a:solidFill>
                  <a:schemeClr val="dk1"/>
                </a:solidFill>
                <a:latin typeface="Georgia"/>
                <a:ea typeface="Georgia"/>
                <a:cs typeface="Georgia"/>
                <a:sym typeface="Georgia"/>
              </a:defRPr>
            </a:lvl7pPr>
            <a:lvl8pPr marL="3200400" marR="0" lvl="7" indent="0" algn="l" rtl="0">
              <a:spcBef>
                <a:spcPts val="0"/>
              </a:spcBef>
              <a:defRPr sz="1800" b="0" i="0" u="none" strike="noStrike" cap="none">
                <a:solidFill>
                  <a:schemeClr val="dk1"/>
                </a:solidFill>
                <a:latin typeface="Georgia"/>
                <a:ea typeface="Georgia"/>
                <a:cs typeface="Georgia"/>
                <a:sym typeface="Georgia"/>
              </a:defRPr>
            </a:lvl8pPr>
            <a:lvl9pPr marL="3657600" marR="0" lvl="8" indent="0" algn="l" rtl="0">
              <a:spcBef>
                <a:spcPts val="0"/>
              </a:spcBef>
              <a:defRPr sz="18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685800" y="381000"/>
            <a:ext cx="7772400" cy="1752600"/>
          </a:xfrm>
          <a:prstGeom prst="rect">
            <a:avLst/>
          </a:prstGeom>
          <a:noFill/>
          <a:ln>
            <a:noFill/>
          </a:ln>
        </p:spPr>
        <p:txBody>
          <a:bodyPr lIns="91425" tIns="45700" rIns="91425" bIns="45700" anchor="b" anchorCtr="0">
            <a:noAutofit/>
          </a:bodyPr>
          <a:lstStyle/>
          <a:p>
            <a:pPr marL="0" marR="0" lvl="0" indent="0" algn="ctr" rtl="0">
              <a:spcBef>
                <a:spcPts val="0"/>
              </a:spcBef>
              <a:buClr>
                <a:srgbClr val="BFBFBF"/>
              </a:buClr>
              <a:buSzPct val="25000"/>
              <a:buFont typeface="Georgia"/>
              <a:buNone/>
            </a:pPr>
            <a:r>
              <a:rPr lang="en-US" sz="3300" b="0" i="0" u="none" strike="noStrike" cap="none">
                <a:solidFill>
                  <a:srgbClr val="7B9899"/>
                </a:solidFill>
                <a:latin typeface="Georgia"/>
                <a:ea typeface="Georgia"/>
                <a:cs typeface="Georgia"/>
                <a:sym typeface="Georgia"/>
              </a:rPr>
              <a:t>«Хто володіє інформацією, той володіє світом» </a:t>
            </a:r>
          </a:p>
        </p:txBody>
      </p:sp>
      <p:pic>
        <p:nvPicPr>
          <p:cNvPr id="264" name="Shape 264"/>
          <p:cNvPicPr preferRelativeResize="0"/>
          <p:nvPr/>
        </p:nvPicPr>
        <p:blipFill>
          <a:blip r:embed="rId3">
            <a:alphaModFix/>
          </a:blip>
          <a:stretch>
            <a:fillRect/>
          </a:stretch>
        </p:blipFill>
        <p:spPr>
          <a:xfrm>
            <a:off x="179386" y="260350"/>
            <a:ext cx="1214436" cy="1214436"/>
          </a:xfrm>
          <a:prstGeom prst="rect">
            <a:avLst/>
          </a:prstGeom>
          <a:noFill/>
          <a:ln>
            <a:noFill/>
          </a:ln>
        </p:spPr>
      </p:pic>
      <p:sp>
        <p:nvSpPr>
          <p:cNvPr id="265" name="Shape 265"/>
          <p:cNvSpPr/>
          <p:nvPr/>
        </p:nvSpPr>
        <p:spPr>
          <a:xfrm>
            <a:off x="1908175" y="3141661"/>
            <a:ext cx="6048374" cy="1790699"/>
          </a:xfrm>
          <a:prstGeom prst="rect">
            <a:avLst/>
          </a:prstGeom>
          <a:gradFill>
            <a:gsLst>
              <a:gs pos="0">
                <a:srgbClr val="6600CC"/>
              </a:gs>
              <a:gs pos="100000">
                <a:srgbClr val="CC00CC"/>
              </a:gs>
            </a:gsLst>
            <a:lin ang="5400000" scaled="0"/>
          </a:gradFill>
          <a:ln w="9525" cap="rnd" cmpd="sng">
            <a:solidFill>
              <a:srgbClr val="CC99FF"/>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pic>
        <p:nvPicPr>
          <p:cNvPr id="266" name="Shape 266"/>
          <p:cNvPicPr preferRelativeResize="0"/>
          <p:nvPr/>
        </p:nvPicPr>
        <p:blipFill>
          <a:blip r:embed="rId4">
            <a:alphaModFix/>
          </a:blip>
          <a:stretch>
            <a:fillRect/>
          </a:stretch>
        </p:blipFill>
        <p:spPr>
          <a:xfrm>
            <a:off x="5940425" y="4508500"/>
            <a:ext cx="2695575" cy="2047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763711" y="620712"/>
            <a:ext cx="6840537" cy="758825"/>
          </a:xfrm>
          <a:prstGeom prst="rect">
            <a:avLst/>
          </a:prstGeom>
          <a:noFill/>
          <a:ln>
            <a:noFill/>
          </a:ln>
        </p:spPr>
        <p:txBody>
          <a:bodyPr lIns="91425" tIns="45700" rIns="91425" bIns="45700" anchor="t" anchorCtr="0">
            <a:noAutofit/>
          </a:bodyPr>
          <a:lstStyle/>
          <a:p>
            <a:pPr marL="0" marR="0" lvl="0" indent="0" algn="ctr" rtl="0">
              <a:spcBef>
                <a:spcPts val="0"/>
              </a:spcBef>
              <a:buClr>
                <a:srgbClr val="BFBFBF"/>
              </a:buClr>
              <a:buSzPct val="25000"/>
              <a:buFont typeface="Georgia"/>
              <a:buNone/>
            </a:pPr>
            <a:r>
              <a:rPr lang="en-US" sz="2900" b="0" i="0" u="none" strike="noStrike" cap="none">
                <a:solidFill>
                  <a:srgbClr val="7B9899"/>
                </a:solidFill>
                <a:latin typeface="Georgia"/>
                <a:ea typeface="Georgia"/>
                <a:cs typeface="Georgia"/>
                <a:sym typeface="Georgia"/>
              </a:rPr>
              <a:t>Для чого у браузерах використовується </a:t>
            </a:r>
            <a:br>
              <a:rPr lang="en-US" sz="2900" b="0" i="0" u="none" strike="noStrike" cap="none">
                <a:solidFill>
                  <a:srgbClr val="7B9899"/>
                </a:solidFill>
                <a:latin typeface="Georgia"/>
                <a:ea typeface="Georgia"/>
                <a:cs typeface="Georgia"/>
                <a:sym typeface="Georgia"/>
              </a:rPr>
            </a:br>
            <a:r>
              <a:rPr lang="en-US" sz="2900" b="0" i="0" u="none" strike="noStrike" cap="none">
                <a:solidFill>
                  <a:srgbClr val="7B9899"/>
                </a:solidFill>
                <a:latin typeface="Georgia"/>
                <a:ea typeface="Georgia"/>
                <a:cs typeface="Georgia"/>
                <a:sym typeface="Georgia"/>
              </a:rPr>
              <a:t>папка Обране?</a:t>
            </a:r>
          </a:p>
        </p:txBody>
      </p:sp>
      <p:sp>
        <p:nvSpPr>
          <p:cNvPr id="358" name="Shape 358"/>
          <p:cNvSpPr txBox="1">
            <a:spLocks noGrp="1"/>
          </p:cNvSpPr>
          <p:nvPr>
            <p:ph type="body" idx="1"/>
          </p:nvPr>
        </p:nvSpPr>
        <p:spPr>
          <a:xfrm>
            <a:off x="301625" y="1524000"/>
            <a:ext cx="8534399" cy="4598987"/>
          </a:xfrm>
          <a:prstGeom prst="rect">
            <a:avLst/>
          </a:prstGeom>
          <a:noFill/>
          <a:ln>
            <a:noFill/>
          </a:ln>
        </p:spPr>
        <p:txBody>
          <a:bodyPr lIns="91425" tIns="45700" rIns="91425" bIns="45700" anchor="t" anchorCtr="0">
            <a:noAutofit/>
          </a:bodyPr>
          <a:lstStyle/>
          <a:p>
            <a:pPr marL="274320" marR="0" lvl="0" indent="-274320" algn="l" rtl="0">
              <a:spcBef>
                <a:spcPts val="360"/>
              </a:spcBef>
              <a:buClr>
                <a:schemeClr val="accent1"/>
              </a:buClr>
              <a:buSzPct val="33333"/>
              <a:buFont typeface="Georgia"/>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360"/>
              </a:spcBef>
              <a:buClr>
                <a:schemeClr val="accent1"/>
              </a:buClr>
              <a:buSzPct val="33333"/>
              <a:buFont typeface="Georgia"/>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540"/>
              </a:spcBef>
              <a:buClr>
                <a:schemeClr val="accent1"/>
              </a:buClr>
              <a:buSzPct val="51851"/>
              <a:buFont typeface="Arial"/>
              <a:buChar char="●"/>
            </a:pPr>
            <a:r>
              <a:rPr lang="en-US" sz="2700" b="0" i="0" u="none" strike="noStrike" cap="none">
                <a:solidFill>
                  <a:schemeClr val="dk1"/>
                </a:solidFill>
                <a:latin typeface="Georgia"/>
                <a:ea typeface="Georgia"/>
                <a:cs typeface="Georgia"/>
                <a:sym typeface="Georgia"/>
              </a:rPr>
              <a:t>Браузер надає можливість зберегти адреси потрібних веб-сторінок, щоб полегшити доступ до них у майбутньому. Зокрема, якщо це одна веб-сторінка, яка часто відкривається, її можна зробити “домашньою”. Щоб зберегти багато адрес веб-ресурсів, використовують папку </a:t>
            </a:r>
            <a:r>
              <a:rPr lang="en-US" sz="2700" b="0" i="1" u="none" strike="noStrike" cap="none">
                <a:solidFill>
                  <a:schemeClr val="dk1"/>
                </a:solidFill>
                <a:latin typeface="Georgia"/>
                <a:ea typeface="Georgia"/>
                <a:cs typeface="Georgia"/>
                <a:sym typeface="Georgia"/>
              </a:rPr>
              <a:t>Обране</a:t>
            </a:r>
            <a:r>
              <a:rPr lang="en-US" sz="2700" b="0" i="0" u="none" strike="noStrike" cap="none">
                <a:solidFill>
                  <a:schemeClr val="dk1"/>
                </a:solidFill>
                <a:latin typeface="Georgia"/>
                <a:ea typeface="Georgia"/>
                <a:cs typeface="Georgia"/>
                <a:sym typeface="Georgia"/>
              </a:rPr>
              <a:t>.</a:t>
            </a:r>
          </a:p>
        </p:txBody>
      </p:sp>
      <p:pic>
        <p:nvPicPr>
          <p:cNvPr id="359" name="Shape 359"/>
          <p:cNvPicPr preferRelativeResize="0"/>
          <p:nvPr/>
        </p:nvPicPr>
        <p:blipFill>
          <a:blip r:embed="rId3">
            <a:alphaModFix/>
          </a:blip>
          <a:stretch>
            <a:fillRect/>
          </a:stretch>
        </p:blipFill>
        <p:spPr>
          <a:xfrm>
            <a:off x="250825" y="0"/>
            <a:ext cx="1935161" cy="2495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01625" y="228600"/>
            <a:ext cx="8534399" cy="758825"/>
          </a:xfrm>
          <a:prstGeom prst="rect">
            <a:avLst/>
          </a:prstGeom>
          <a:noFill/>
          <a:ln>
            <a:noFill/>
          </a:ln>
        </p:spPr>
        <p:txBody>
          <a:bodyPr lIns="91425" tIns="45700" rIns="91425" bIns="45700" anchor="t" anchorCtr="0">
            <a:noAutofit/>
          </a:bodyPr>
          <a:lstStyle/>
          <a:p>
            <a:pPr marL="0" marR="0" lvl="0" indent="0" algn="ctr" rtl="0">
              <a:spcBef>
                <a:spcPts val="0"/>
              </a:spcBef>
              <a:buClr>
                <a:srgbClr val="BFBFBF"/>
              </a:buClr>
              <a:buSzPct val="25000"/>
              <a:buFont typeface="Georgia"/>
              <a:buNone/>
            </a:pPr>
            <a:r>
              <a:rPr lang="en-US" sz="2900" b="0" i="0" u="none" strike="noStrike" cap="none">
                <a:solidFill>
                  <a:srgbClr val="7B9899"/>
                </a:solidFill>
                <a:latin typeface="Georgia"/>
                <a:ea typeface="Georgia"/>
                <a:cs typeface="Georgia"/>
                <a:sym typeface="Georgia"/>
              </a:rPr>
              <a:t>Як знайти графічне зображення </a:t>
            </a:r>
            <a:br>
              <a:rPr lang="en-US" sz="2900" b="0" i="0" u="none" strike="noStrike" cap="none">
                <a:solidFill>
                  <a:srgbClr val="7B9899"/>
                </a:solidFill>
                <a:latin typeface="Georgia"/>
                <a:ea typeface="Georgia"/>
                <a:cs typeface="Georgia"/>
                <a:sym typeface="Georgia"/>
              </a:rPr>
            </a:br>
            <a:r>
              <a:rPr lang="en-US" sz="2900" b="0" i="0" u="none" strike="noStrike" cap="none">
                <a:solidFill>
                  <a:srgbClr val="7B9899"/>
                </a:solidFill>
                <a:latin typeface="Georgia"/>
                <a:ea typeface="Georgia"/>
                <a:cs typeface="Georgia"/>
                <a:sym typeface="Georgia"/>
              </a:rPr>
              <a:t>в Інтернеті?</a:t>
            </a:r>
          </a:p>
        </p:txBody>
      </p:sp>
      <p:sp>
        <p:nvSpPr>
          <p:cNvPr id="365" name="Shape 365"/>
          <p:cNvSpPr txBox="1">
            <a:spLocks noGrp="1"/>
          </p:cNvSpPr>
          <p:nvPr>
            <p:ph type="body" idx="1"/>
          </p:nvPr>
        </p:nvSpPr>
        <p:spPr>
          <a:xfrm>
            <a:off x="301625" y="1524000"/>
            <a:ext cx="4125911" cy="4598987"/>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480"/>
              </a:spcBef>
              <a:buClr>
                <a:schemeClr val="accent1"/>
              </a:buClr>
              <a:buSzPct val="25000"/>
              <a:buFont typeface="Georgia"/>
              <a:buNone/>
            </a:pPr>
            <a:r>
              <a:rPr lang="en-US" sz="2400" b="0" i="0" u="none" strike="noStrike" cap="none">
                <a:solidFill>
                  <a:schemeClr val="dk1"/>
                </a:solidFill>
                <a:latin typeface="Georgia"/>
                <a:ea typeface="Georgia"/>
                <a:cs typeface="Georgia"/>
                <a:sym typeface="Georgia"/>
              </a:rPr>
              <a:t>Пошукова служба Google та інші пошукові служби надають можливість шукати за ключовими словами зображення. Щоб організувати такий пошук, потрібно вибрати посилання Зображення, розташоване над рядком введення, та ввести ключові слова, що характеризують зображення.</a:t>
            </a:r>
          </a:p>
        </p:txBody>
      </p:sp>
      <p:pic>
        <p:nvPicPr>
          <p:cNvPr id="366" name="Shape 366"/>
          <p:cNvPicPr preferRelativeResize="0"/>
          <p:nvPr/>
        </p:nvPicPr>
        <p:blipFill>
          <a:blip r:embed="rId3">
            <a:alphaModFix/>
          </a:blip>
          <a:stretch>
            <a:fillRect/>
          </a:stretch>
        </p:blipFill>
        <p:spPr>
          <a:xfrm>
            <a:off x="4643437" y="2420936"/>
            <a:ext cx="4140199" cy="3279775"/>
          </a:xfrm>
          <a:prstGeom prst="rect">
            <a:avLst/>
          </a:prstGeom>
          <a:noFill/>
          <a:ln>
            <a:noFill/>
          </a:ln>
        </p:spPr>
      </p:pic>
      <p:cxnSp>
        <p:nvCxnSpPr>
          <p:cNvPr id="367" name="Shape 367"/>
          <p:cNvCxnSpPr/>
          <p:nvPr/>
        </p:nvCxnSpPr>
        <p:spPr>
          <a:xfrm flipH="1">
            <a:off x="5003800" y="1341437"/>
            <a:ext cx="215899" cy="1150936"/>
          </a:xfrm>
          <a:prstGeom prst="straightConnector1">
            <a:avLst/>
          </a:prstGeom>
          <a:noFill/>
          <a:ln w="38100" cap="rnd" cmpd="sng">
            <a:solidFill>
              <a:srgbClr val="2309E1"/>
            </a:solidFill>
            <a:prstDash val="solid"/>
            <a:miter/>
            <a:headEnd type="none" w="med" len="med"/>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01625" y="228600"/>
            <a:ext cx="8534399" cy="758825"/>
          </a:xfrm>
          <a:prstGeom prst="rect">
            <a:avLst/>
          </a:prstGeom>
          <a:noFill/>
          <a:ln>
            <a:noFill/>
          </a:ln>
        </p:spPr>
        <p:txBody>
          <a:bodyPr lIns="91425" tIns="45700" rIns="91425" bIns="45700" anchor="t" anchorCtr="0">
            <a:noAutofit/>
          </a:bodyPr>
          <a:lstStyle/>
          <a:p>
            <a:pPr marL="0" marR="0" lvl="0" indent="0" algn="ctr" rtl="0">
              <a:spcBef>
                <a:spcPts val="0"/>
              </a:spcBef>
              <a:buClr>
                <a:srgbClr val="BFBFBF"/>
              </a:buClr>
              <a:buSzPct val="25000"/>
              <a:buFont typeface="Georgia"/>
              <a:buNone/>
            </a:pPr>
            <a:r>
              <a:rPr lang="en-US" sz="3300" b="0" i="0" u="none" strike="noStrike" cap="none">
                <a:solidFill>
                  <a:srgbClr val="7B9899"/>
                </a:solidFill>
                <a:latin typeface="Georgia"/>
                <a:ea typeface="Georgia"/>
                <a:cs typeface="Georgia"/>
                <a:sym typeface="Georgia"/>
              </a:rPr>
              <a:t>Пам’ятка користувачам служби Веб</a:t>
            </a:r>
          </a:p>
        </p:txBody>
      </p:sp>
      <p:sp>
        <p:nvSpPr>
          <p:cNvPr id="373" name="Shape 373"/>
          <p:cNvSpPr txBox="1">
            <a:spLocks noGrp="1"/>
          </p:cNvSpPr>
          <p:nvPr>
            <p:ph type="body" idx="1"/>
          </p:nvPr>
        </p:nvSpPr>
        <p:spPr>
          <a:xfrm>
            <a:off x="301625" y="1524000"/>
            <a:ext cx="8534399" cy="4598987"/>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360"/>
              </a:spcBef>
              <a:buClr>
                <a:schemeClr val="accent1"/>
              </a:buClr>
              <a:buSzPct val="56250"/>
              <a:buFont typeface="Arial"/>
              <a:buChar char="●"/>
            </a:pPr>
            <a:r>
              <a:rPr lang="en-US" sz="1600" b="1" i="0" u="none" strike="noStrike" cap="none">
                <a:solidFill>
                  <a:schemeClr val="dk1"/>
                </a:solidFill>
                <a:latin typeface="Georgia"/>
                <a:ea typeface="Georgia"/>
                <a:cs typeface="Georgia"/>
                <a:sym typeface="Georgia"/>
              </a:rPr>
              <a:t>Правила пошуку інформації за ключовим словом:</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Чим точніше сформульоване ключове слово, тим точніші будуть результати;</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Якщо пошук за ключовим словом не дає потрібного результату, скористайтесь іншою пошуковою системою або сформулюйте запит по-іншому (на іншій мові, наприклад, або більшою кількістю слів);</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Якщо вас цікавить інформація на українській мові, вводіть українське слово;</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Якщо ви хочете знайти сторінки, на яких присутні одночасно два ключових слова, то між словами вводіть +;</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Звузити коло пошуку можна, використовуючи знак -. Наприклад, якщо вас цікавить інформація про М.Волошина, але не як про поета, потрібно ввести ключові слова Волошин-поет;</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Можна використовувати символ підстановки *, якщо ви хочете знайти слова, наприклад в непрямих відмінках, (на запит геометр* - будуть знайдені сторінки на яких зустрічаються слова і геометрія, і геометричний і.т.д.);</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Якщо використати лапки « », то пошукова система знайде документи, в яких є абсолютно точно той текст, що в лапках;</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 Якщо ключове слово починається з великої букви, то пошук дасть сторінки, на яких це слово тільки з великої букви;</a:t>
            </a:r>
          </a:p>
          <a:p>
            <a:pPr marL="274320" marR="0" lvl="0" indent="-274320" algn="l" rtl="0">
              <a:lnSpc>
                <a:spcPct val="80000"/>
              </a:lnSpc>
              <a:spcBef>
                <a:spcPts val="360"/>
              </a:spcBef>
              <a:buClr>
                <a:schemeClr val="accent1"/>
              </a:buClr>
              <a:buSzPct val="56250"/>
              <a:buFont typeface="Arial"/>
              <a:buChar char="●"/>
            </a:pPr>
            <a:r>
              <a:rPr lang="en-US" sz="1600" b="0" i="0" u="none" strike="noStrike" cap="none">
                <a:solidFill>
                  <a:schemeClr val="dk1"/>
                </a:solidFill>
                <a:latin typeface="Georgia"/>
                <a:ea typeface="Georgia"/>
                <a:cs typeface="Georgia"/>
                <a:sym typeface="Georgia"/>
              </a:rPr>
              <a:t>•Якщо перед ключовим словом ввести команду title:, то пошук буде</a:t>
            </a:r>
            <a:br>
              <a:rPr lang="en-US" sz="1600" b="0" i="0" u="none" strike="noStrike" cap="none">
                <a:solidFill>
                  <a:schemeClr val="dk1"/>
                </a:solidFill>
                <a:latin typeface="Georgia"/>
                <a:ea typeface="Georgia"/>
                <a:cs typeface="Georgia"/>
                <a:sym typeface="Georgia"/>
              </a:rPr>
            </a:br>
            <a:r>
              <a:rPr lang="en-US" sz="1600" b="0" i="0" u="none" strike="noStrike" cap="none">
                <a:solidFill>
                  <a:schemeClr val="dk1"/>
                </a:solidFill>
                <a:latin typeface="Georgia"/>
                <a:ea typeface="Georgia"/>
                <a:cs typeface="Georgia"/>
                <a:sym typeface="Georgia"/>
              </a:rPr>
              <a:t>здійснюватись лише в заголовках.	</a:t>
            </a:r>
          </a:p>
        </p:txBody>
      </p:sp>
      <p:pic>
        <p:nvPicPr>
          <p:cNvPr id="374" name="Shape 374"/>
          <p:cNvPicPr preferRelativeResize="0"/>
          <p:nvPr/>
        </p:nvPicPr>
        <p:blipFill>
          <a:blip r:embed="rId3">
            <a:alphaModFix/>
          </a:blip>
          <a:stretch>
            <a:fillRect/>
          </a:stretch>
        </p:blipFill>
        <p:spPr>
          <a:xfrm>
            <a:off x="7451725" y="5445125"/>
            <a:ext cx="1214436" cy="12144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1187450" y="549275"/>
            <a:ext cx="8894762" cy="936624"/>
          </a:xfrm>
          <a:prstGeom prst="rect">
            <a:avLst/>
          </a:prstGeom>
          <a:noFill/>
          <a:ln>
            <a:noFill/>
          </a:ln>
        </p:spPr>
        <p:txBody>
          <a:bodyPr lIns="91425" tIns="45700" rIns="91425" bIns="45700" anchor="t" anchorCtr="0">
            <a:noAutofit/>
          </a:bodyPr>
          <a:lstStyle/>
          <a:p>
            <a:pPr marL="0" marR="0" lvl="0" indent="0" algn="ctr" rtl="0">
              <a:spcBef>
                <a:spcPts val="0"/>
              </a:spcBef>
              <a:buClr>
                <a:srgbClr val="BFBFBF"/>
              </a:buClr>
              <a:buSzPct val="25000"/>
              <a:buFont typeface="Georgia"/>
              <a:buNone/>
            </a:pPr>
            <a:r>
              <a:rPr lang="en-US" sz="2900" b="0" i="0" u="none" strike="noStrike" cap="none">
                <a:solidFill>
                  <a:srgbClr val="7B9899"/>
                </a:solidFill>
                <a:latin typeface="Georgia"/>
                <a:ea typeface="Georgia"/>
                <a:cs typeface="Georgia"/>
                <a:sym typeface="Georgia"/>
              </a:rPr>
              <a:t>         Як знайти в Інтернеті документ, </a:t>
            </a:r>
            <a:br>
              <a:rPr lang="en-US" sz="2900" b="0" i="0" u="none" strike="noStrike" cap="none">
                <a:solidFill>
                  <a:srgbClr val="7B9899"/>
                </a:solidFill>
                <a:latin typeface="Georgia"/>
                <a:ea typeface="Georgia"/>
                <a:cs typeface="Georgia"/>
                <a:sym typeface="Georgia"/>
              </a:rPr>
            </a:br>
            <a:r>
              <a:rPr lang="en-US" sz="2900" b="0" i="0" u="none" strike="noStrike" cap="none">
                <a:solidFill>
                  <a:srgbClr val="7B9899"/>
                </a:solidFill>
                <a:latin typeface="Georgia"/>
                <a:ea typeface="Georgia"/>
                <a:cs typeface="Georgia"/>
                <a:sym typeface="Georgia"/>
              </a:rPr>
              <a:t>що містить потрібні відомості?</a:t>
            </a:r>
          </a:p>
        </p:txBody>
      </p:sp>
      <p:sp>
        <p:nvSpPr>
          <p:cNvPr id="283" name="Shape 283"/>
          <p:cNvSpPr txBox="1">
            <a:spLocks noGrp="1"/>
          </p:cNvSpPr>
          <p:nvPr>
            <p:ph type="body" idx="1"/>
          </p:nvPr>
        </p:nvSpPr>
        <p:spPr>
          <a:xfrm>
            <a:off x="301625" y="1524000"/>
            <a:ext cx="8534399" cy="4598987"/>
          </a:xfrm>
          <a:prstGeom prst="rect">
            <a:avLst/>
          </a:prstGeom>
          <a:noFill/>
          <a:ln>
            <a:noFill/>
          </a:ln>
        </p:spPr>
        <p:txBody>
          <a:bodyPr lIns="91425" tIns="45700" rIns="91425" bIns="45700" anchor="t" anchorCtr="0">
            <a:noAutofit/>
          </a:bodyPr>
          <a:lstStyle/>
          <a:p>
            <a:pPr marL="274320" marR="0" lvl="0" indent="-27432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Засоби пошуку</a:t>
            </a:r>
          </a:p>
          <a:p>
            <a:pPr marL="274320" marR="0" lvl="0" indent="-27432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 інформації</a:t>
            </a:r>
          </a:p>
          <a:p>
            <a:pPr marL="274320" marR="0" lvl="0" indent="-27432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 в Інтернет</a:t>
            </a:r>
          </a:p>
          <a:p>
            <a:pPr marL="274320" marR="0" lvl="0" indent="-274320" algn="l" rtl="0">
              <a:spcBef>
                <a:spcPts val="360"/>
              </a:spcBef>
              <a:buClr>
                <a:schemeClr val="accent1"/>
              </a:buClr>
              <a:buSzPct val="33333"/>
              <a:buFont typeface="Georgia"/>
              <a:buNone/>
            </a:pPr>
            <a:endParaRPr sz="2700" b="0" i="0" u="none" strike="noStrike" cap="none">
              <a:solidFill>
                <a:schemeClr val="dk1"/>
              </a:solidFill>
              <a:latin typeface="Georgia"/>
              <a:ea typeface="Georgia"/>
              <a:cs typeface="Georgia"/>
              <a:sym typeface="Georgia"/>
            </a:endParaRPr>
          </a:p>
          <a:p>
            <a:pPr marL="274320" marR="0" lvl="0" indent="-274320" algn="l" rtl="0">
              <a:spcBef>
                <a:spcPts val="360"/>
              </a:spcBef>
              <a:buClr>
                <a:schemeClr val="accent1"/>
              </a:buClr>
              <a:buSzPct val="25000"/>
              <a:buFont typeface="Georgia"/>
              <a:buNone/>
            </a:pPr>
            <a:r>
              <a:rPr lang="en-US" sz="1600" b="1" i="0" u="none" strike="noStrike" cap="none">
                <a:solidFill>
                  <a:srgbClr val="FFFFFF"/>
                </a:solidFill>
                <a:latin typeface="Georgia"/>
                <a:ea typeface="Georgia"/>
                <a:cs typeface="Georgia"/>
                <a:sym typeface="Georgia"/>
              </a:rPr>
              <a:t>Браузер Internet</a:t>
            </a:r>
          </a:p>
          <a:p>
            <a:pPr marL="274320" marR="0" lvl="0" indent="-274320" algn="l" rtl="0">
              <a:spcBef>
                <a:spcPts val="360"/>
              </a:spcBef>
              <a:buClr>
                <a:schemeClr val="accent1"/>
              </a:buClr>
              <a:buSzPct val="25000"/>
              <a:buFont typeface="Georgia"/>
              <a:buNone/>
            </a:pPr>
            <a:r>
              <a:rPr lang="en-US" sz="1600" b="1" i="0" u="none" strike="noStrike" cap="none">
                <a:solidFill>
                  <a:srgbClr val="FFFFFF"/>
                </a:solidFill>
                <a:latin typeface="Georgia"/>
                <a:ea typeface="Georgia"/>
                <a:cs typeface="Georgia"/>
                <a:sym typeface="Georgia"/>
              </a:rPr>
              <a:t>Explorer містить</a:t>
            </a:r>
          </a:p>
          <a:p>
            <a:pPr marL="274320" marR="0" lvl="0" indent="-274320" algn="l" rtl="0">
              <a:spcBef>
                <a:spcPts val="360"/>
              </a:spcBef>
              <a:buClr>
                <a:schemeClr val="accent1"/>
              </a:buClr>
              <a:buSzPct val="25000"/>
              <a:buFont typeface="Georgia"/>
              <a:buNone/>
            </a:pPr>
            <a:r>
              <a:rPr lang="en-US" sz="1600" b="1" i="0" u="none" strike="noStrike" cap="none">
                <a:solidFill>
                  <a:srgbClr val="FFFFFF"/>
                </a:solidFill>
                <a:latin typeface="Georgia"/>
                <a:ea typeface="Georgia"/>
                <a:cs typeface="Georgia"/>
                <a:sym typeface="Georgia"/>
              </a:rPr>
              <a:t>Вбудований Помічник</a:t>
            </a:r>
          </a:p>
          <a:p>
            <a:pPr marL="274320" marR="0" lvl="0" indent="-274320" algn="l" rtl="0">
              <a:spcBef>
                <a:spcPts val="360"/>
              </a:spcBef>
              <a:buClr>
                <a:schemeClr val="accent1"/>
              </a:buClr>
              <a:buSzPct val="25000"/>
              <a:buFont typeface="Georgia"/>
              <a:buNone/>
            </a:pPr>
            <a:r>
              <a:rPr lang="en-US" sz="1600" b="1" i="0" u="none" strike="noStrike" cap="none">
                <a:solidFill>
                  <a:srgbClr val="FFFFFF"/>
                </a:solidFill>
                <a:latin typeface="Georgia"/>
                <a:ea typeface="Georgia"/>
                <a:cs typeface="Georgia"/>
                <a:sym typeface="Georgia"/>
              </a:rPr>
              <a:t>Із пошуку</a:t>
            </a:r>
          </a:p>
          <a:p>
            <a:pPr marL="274320" marR="0" lvl="0" indent="-274320" algn="l" rtl="0">
              <a:spcBef>
                <a:spcPts val="360"/>
              </a:spcBef>
              <a:buClr>
                <a:schemeClr val="accent1"/>
              </a:buClr>
              <a:buSzPct val="33333"/>
              <a:buFont typeface="Georgia"/>
              <a:buNone/>
            </a:pPr>
            <a:endParaRPr sz="2700" b="0" i="0" u="none" strike="noStrike" cap="none">
              <a:solidFill>
                <a:schemeClr val="dk1"/>
              </a:solidFill>
              <a:latin typeface="Georgia"/>
              <a:ea typeface="Georgia"/>
              <a:cs typeface="Georgia"/>
              <a:sym typeface="Georgia"/>
            </a:endParaRPr>
          </a:p>
        </p:txBody>
      </p:sp>
      <p:sp>
        <p:nvSpPr>
          <p:cNvPr id="284" name="Shape 284"/>
          <p:cNvSpPr/>
          <p:nvPr/>
        </p:nvSpPr>
        <p:spPr>
          <a:xfrm>
            <a:off x="2957511" y="1989136"/>
            <a:ext cx="6186487" cy="28352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000" b="0" i="0" u="none" strike="noStrike" cap="none">
                <a:solidFill>
                  <a:schemeClr val="dk1"/>
                </a:solidFill>
                <a:latin typeface="Arial"/>
                <a:ea typeface="Arial"/>
                <a:cs typeface="Arial"/>
                <a:sym typeface="Arial"/>
              </a:rPr>
              <a:t>Браузер Internet Explorer містить вбудований Помічник із пошуку. Щоб його викликати, необхідно натиснути кнопку Пошук                        на панелі інструментів.</a:t>
            </a:r>
          </a:p>
          <a:p>
            <a:pPr marL="0" marR="0" lvl="0" indent="0" algn="l" rtl="0">
              <a:spcBef>
                <a:spcPts val="0"/>
              </a:spcBef>
              <a:buClr>
                <a:schemeClr val="dk1"/>
              </a:buClr>
              <a:buSzPct val="25000"/>
              <a:buFont typeface="Arial"/>
              <a:buNone/>
            </a:pPr>
            <a:r>
              <a:rPr lang="en-US" sz="2000" b="0" i="0" u="none" strike="noStrike" cap="none">
                <a:solidFill>
                  <a:schemeClr val="dk1"/>
                </a:solidFill>
                <a:latin typeface="Arial"/>
                <a:ea typeface="Arial"/>
                <a:cs typeface="Arial"/>
                <a:sym typeface="Arial"/>
              </a:rPr>
              <a:t>Для пошуку потрібних даних в Інтернеті достатньо </a:t>
            </a:r>
          </a:p>
          <a:p>
            <a:pPr marL="0" marR="0" lvl="0" indent="0" algn="l" rtl="0">
              <a:spcBef>
                <a:spcPts val="0"/>
              </a:spcBef>
              <a:buClr>
                <a:schemeClr val="dk1"/>
              </a:buClr>
              <a:buSzPct val="25000"/>
              <a:buFont typeface="Arial"/>
              <a:buNone/>
            </a:pPr>
            <a:r>
              <a:rPr lang="en-US" sz="2000" b="0" i="0" u="none" strike="noStrike" cap="none">
                <a:solidFill>
                  <a:schemeClr val="dk1"/>
                </a:solidFill>
                <a:latin typeface="Arial"/>
                <a:ea typeface="Arial"/>
                <a:cs typeface="Arial"/>
                <a:sym typeface="Arial"/>
              </a:rPr>
              <a:t>На панелі </a:t>
            </a:r>
            <a:r>
              <a:rPr lang="en-US" sz="2000" b="0" i="1" u="none" strike="noStrike" cap="none">
                <a:solidFill>
                  <a:schemeClr val="dk1"/>
                </a:solidFill>
                <a:latin typeface="Arial"/>
                <a:ea typeface="Arial"/>
                <a:cs typeface="Arial"/>
                <a:sym typeface="Arial"/>
              </a:rPr>
              <a:t>Пошук</a:t>
            </a:r>
            <a:r>
              <a:rPr lang="en-US" sz="2000" b="0" i="0" u="none" strike="noStrike" cap="none">
                <a:solidFill>
                  <a:schemeClr val="dk1"/>
                </a:solidFill>
                <a:latin typeface="Arial"/>
                <a:ea typeface="Arial"/>
                <a:cs typeface="Arial"/>
                <a:sym typeface="Arial"/>
              </a:rPr>
              <a:t> ввести в рядку введення </a:t>
            </a:r>
            <a:r>
              <a:rPr lang="en-US" sz="2000" b="1" i="0" u="none" strike="noStrike" cap="none">
                <a:solidFill>
                  <a:schemeClr val="dk1"/>
                </a:solidFill>
                <a:latin typeface="Arial"/>
                <a:ea typeface="Arial"/>
                <a:cs typeface="Arial"/>
                <a:sym typeface="Arial"/>
              </a:rPr>
              <a:t>ключові слова</a:t>
            </a:r>
            <a:r>
              <a:rPr lang="en-US" sz="2000" b="0" i="0" u="none" strike="noStrike" cap="none">
                <a:solidFill>
                  <a:schemeClr val="dk1"/>
                </a:solidFill>
                <a:latin typeface="Arial"/>
                <a:ea typeface="Arial"/>
                <a:cs typeface="Arial"/>
                <a:sym typeface="Arial"/>
              </a:rPr>
              <a:t>, які повинні міститися в шуканих веб-документах, та натиснути кнопку </a:t>
            </a:r>
            <a:r>
              <a:rPr lang="en-US" sz="2000" b="0" i="1" u="none" strike="noStrike" cap="none">
                <a:solidFill>
                  <a:schemeClr val="dk1"/>
                </a:solidFill>
                <a:latin typeface="Arial"/>
                <a:ea typeface="Arial"/>
                <a:cs typeface="Arial"/>
                <a:sym typeface="Arial"/>
              </a:rPr>
              <a:t>Шукати</a:t>
            </a:r>
          </a:p>
          <a:p>
            <a:pPr marL="0" marR="0" lvl="0" indent="0" algn="l" rtl="0">
              <a:spcBef>
                <a:spcPts val="0"/>
              </a:spcBef>
              <a:buNone/>
            </a:pPr>
            <a:endParaRPr sz="1800" b="0" i="0" u="none" strike="noStrike" cap="none">
              <a:solidFill>
                <a:schemeClr val="dk1"/>
              </a:solidFill>
              <a:latin typeface="Georgia"/>
              <a:ea typeface="Georgia"/>
              <a:cs typeface="Georgia"/>
              <a:sym typeface="Georgia"/>
            </a:endParaRPr>
          </a:p>
        </p:txBody>
      </p:sp>
      <p:pic>
        <p:nvPicPr>
          <p:cNvPr id="285" name="Shape 285"/>
          <p:cNvPicPr preferRelativeResize="0"/>
          <p:nvPr/>
        </p:nvPicPr>
        <p:blipFill>
          <a:blip r:embed="rId3">
            <a:alphaModFix/>
          </a:blip>
          <a:stretch>
            <a:fillRect/>
          </a:stretch>
        </p:blipFill>
        <p:spPr>
          <a:xfrm>
            <a:off x="1258887" y="4797425"/>
            <a:ext cx="936625" cy="936625"/>
          </a:xfrm>
          <a:prstGeom prst="rect">
            <a:avLst/>
          </a:prstGeom>
          <a:noFill/>
          <a:ln>
            <a:noFill/>
          </a:ln>
        </p:spPr>
      </p:pic>
      <p:pic>
        <p:nvPicPr>
          <p:cNvPr id="286" name="Shape 286"/>
          <p:cNvPicPr preferRelativeResize="0"/>
          <p:nvPr/>
        </p:nvPicPr>
        <p:blipFill>
          <a:blip r:embed="rId4">
            <a:alphaModFix/>
          </a:blip>
          <a:stretch>
            <a:fillRect/>
          </a:stretch>
        </p:blipFill>
        <p:spPr>
          <a:xfrm>
            <a:off x="7361236" y="2636836"/>
            <a:ext cx="498474" cy="576262"/>
          </a:xfrm>
          <a:prstGeom prst="rect">
            <a:avLst/>
          </a:prstGeom>
          <a:noFill/>
          <a:ln>
            <a:noFill/>
          </a:ln>
        </p:spPr>
      </p:pic>
      <p:pic>
        <p:nvPicPr>
          <p:cNvPr id="287" name="Shape 287"/>
          <p:cNvPicPr preferRelativeResize="0"/>
          <p:nvPr/>
        </p:nvPicPr>
        <p:blipFill>
          <a:blip r:embed="rId5">
            <a:alphaModFix/>
          </a:blip>
          <a:stretch>
            <a:fillRect/>
          </a:stretch>
        </p:blipFill>
        <p:spPr>
          <a:xfrm>
            <a:off x="2928936" y="5786437"/>
            <a:ext cx="6096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81000" y="914400"/>
            <a:ext cx="2362200" cy="1300162"/>
          </a:xfrm>
          <a:prstGeom prst="rect">
            <a:avLst/>
          </a:prstGeom>
          <a:noFill/>
          <a:ln>
            <a:noFill/>
          </a:ln>
        </p:spPr>
        <p:txBody>
          <a:bodyPr lIns="91425" tIns="45700" rIns="91425" bIns="45700" anchor="b" anchorCtr="0">
            <a:noAutofit/>
          </a:bodyPr>
          <a:lstStyle/>
          <a:p>
            <a:pPr marL="0" marR="0" lvl="0" indent="0" algn="l" rtl="0">
              <a:spcBef>
                <a:spcPts val="0"/>
              </a:spcBef>
              <a:buClr>
                <a:srgbClr val="FFFFFF"/>
              </a:buClr>
              <a:buSzPct val="25000"/>
              <a:buFont typeface="Georgia"/>
              <a:buNone/>
            </a:pPr>
            <a:r>
              <a:rPr lang="en-US" sz="2200" b="1" i="0" u="none" strike="noStrike" cap="none">
                <a:solidFill>
                  <a:srgbClr val="FFFFFF"/>
                </a:solidFill>
                <a:latin typeface="Georgia"/>
                <a:ea typeface="Georgia"/>
                <a:cs typeface="Georgia"/>
                <a:sym typeface="Georgia"/>
              </a:rPr>
              <a:t>Засоби пошуку інформації в Інтернет</a:t>
            </a:r>
          </a:p>
        </p:txBody>
      </p:sp>
      <p:sp>
        <p:nvSpPr>
          <p:cNvPr id="293" name="Shape 293"/>
          <p:cNvSpPr txBox="1">
            <a:spLocks noGrp="1"/>
          </p:cNvSpPr>
          <p:nvPr>
            <p:ph type="body" idx="1"/>
          </p:nvPr>
        </p:nvSpPr>
        <p:spPr>
          <a:xfrm>
            <a:off x="142875" y="2286000"/>
            <a:ext cx="2786062" cy="3840161"/>
          </a:xfrm>
          <a:prstGeom prst="rect">
            <a:avLst/>
          </a:prstGeom>
          <a:noFill/>
          <a:ln>
            <a:noFill/>
          </a:ln>
        </p:spPr>
        <p:txBody>
          <a:bodyPr lIns="91425" tIns="45700" rIns="91425" bIns="45700" anchor="t" anchorCtr="0">
            <a:noAutofit/>
          </a:bodyPr>
          <a:lstStyle/>
          <a:p>
            <a:pPr marL="0" marR="0" lvl="0" indent="0" algn="l" rtl="0">
              <a:lnSpc>
                <a:spcPct val="90000"/>
              </a:lnSpc>
              <a:spcBef>
                <a:spcPts val="360"/>
              </a:spcBef>
              <a:spcAft>
                <a:spcPts val="1000"/>
              </a:spcAft>
              <a:buClr>
                <a:schemeClr val="accent1"/>
              </a:buClr>
              <a:buSzPct val="25000"/>
              <a:buFont typeface="Georgia"/>
              <a:buNone/>
            </a:pPr>
            <a:r>
              <a:rPr lang="en-US" sz="1800" b="0" i="0" u="none" strike="noStrike" cap="none">
                <a:solidFill>
                  <a:srgbClr val="FFFFFF"/>
                </a:solidFill>
                <a:latin typeface="Georgia"/>
                <a:ea typeface="Georgia"/>
                <a:cs typeface="Georgia"/>
                <a:sym typeface="Georgia"/>
              </a:rPr>
              <a:t>Пошукова служба – це програмний засіб, призначений для пошуку відомостей в Інтернеті за ключовими словами або за темами впорядкованими за групами</a:t>
            </a:r>
          </a:p>
          <a:p>
            <a:pPr marL="0" marR="0" lvl="0" indent="0" algn="l" rtl="0">
              <a:lnSpc>
                <a:spcPct val="90000"/>
              </a:lnSpc>
              <a:spcBef>
                <a:spcPts val="360"/>
              </a:spcBef>
              <a:spcAft>
                <a:spcPts val="1000"/>
              </a:spcAft>
              <a:buClr>
                <a:schemeClr val="accent1"/>
              </a:buClr>
              <a:buSzPct val="25000"/>
              <a:buFont typeface="Georgia"/>
              <a:buNone/>
            </a:pPr>
            <a:r>
              <a:rPr lang="en-US" sz="1800" b="0" i="0" u="none" strike="noStrike" cap="none">
                <a:solidFill>
                  <a:srgbClr val="FFFFFF"/>
                </a:solidFill>
                <a:latin typeface="Georgia"/>
                <a:ea typeface="Georgia"/>
                <a:cs typeface="Georgia"/>
                <a:sym typeface="Georgia"/>
              </a:rPr>
              <a:t>Деякі пошукові служби мають також каталоги, або реєстри, що містять упоряковані за темами посилання на інші сайти</a:t>
            </a:r>
          </a:p>
        </p:txBody>
      </p:sp>
      <p:pic>
        <p:nvPicPr>
          <p:cNvPr id="294" name="Shape 294"/>
          <p:cNvPicPr preferRelativeResize="0"/>
          <p:nvPr/>
        </p:nvPicPr>
        <p:blipFill>
          <a:blip r:embed="rId3">
            <a:alphaModFix/>
          </a:blip>
          <a:stretch>
            <a:fillRect/>
          </a:stretch>
        </p:blipFill>
        <p:spPr>
          <a:xfrm>
            <a:off x="3114675" y="682625"/>
            <a:ext cx="5657850" cy="5419725"/>
          </a:xfrm>
          <a:prstGeom prst="rect">
            <a:avLst/>
          </a:prstGeom>
          <a:noFill/>
          <a:ln>
            <a:noFill/>
          </a:ln>
        </p:spPr>
      </p:pic>
      <p:sp>
        <p:nvSpPr>
          <p:cNvPr id="295" name="Shape 295"/>
          <p:cNvSpPr/>
          <p:nvPr/>
        </p:nvSpPr>
        <p:spPr>
          <a:xfrm>
            <a:off x="3184525" y="566737"/>
            <a:ext cx="4919661"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2400" b="1" i="0" u="none" strike="noStrike" cap="none">
                <a:solidFill>
                  <a:schemeClr val="dk1"/>
                </a:solidFill>
                <a:latin typeface="Arial"/>
                <a:ea typeface="Arial"/>
                <a:cs typeface="Arial"/>
                <a:sym typeface="Arial"/>
              </a:rPr>
              <a:t>Які бувають пошукові служби?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1000" y="914400"/>
            <a:ext cx="2362200" cy="657224"/>
          </a:xfrm>
          <a:prstGeom prst="rect">
            <a:avLst/>
          </a:prstGeom>
          <a:noFill/>
          <a:ln>
            <a:noFill/>
          </a:ln>
        </p:spPr>
        <p:txBody>
          <a:bodyPr lIns="91425" tIns="45700" rIns="91425" bIns="45700" anchor="b" anchorCtr="0">
            <a:noAutofit/>
          </a:bodyPr>
          <a:lstStyle/>
          <a:p>
            <a:pPr marL="0" marR="0" lvl="0" indent="0" algn="l" rtl="0">
              <a:spcBef>
                <a:spcPts val="0"/>
              </a:spcBef>
              <a:buClr>
                <a:srgbClr val="FFFFFF"/>
              </a:buClr>
              <a:buSzPct val="25000"/>
              <a:buFont typeface="Georgia"/>
              <a:buNone/>
            </a:pPr>
            <a:r>
              <a:rPr lang="en-US" sz="2200" b="1" i="0" u="none" strike="noStrike" cap="none">
                <a:solidFill>
                  <a:srgbClr val="FFFFFF"/>
                </a:solidFill>
                <a:latin typeface="Georgia"/>
                <a:ea typeface="Georgia"/>
                <a:cs typeface="Georgia"/>
                <a:sym typeface="Georgia"/>
              </a:rPr>
              <a:t>Веб-каталоги</a:t>
            </a:r>
          </a:p>
        </p:txBody>
      </p:sp>
      <p:sp>
        <p:nvSpPr>
          <p:cNvPr id="301" name="Shape 301"/>
          <p:cNvSpPr txBox="1">
            <a:spLocks noGrp="1"/>
          </p:cNvSpPr>
          <p:nvPr>
            <p:ph type="body" idx="1"/>
          </p:nvPr>
        </p:nvSpPr>
        <p:spPr>
          <a:xfrm>
            <a:off x="142875" y="1714500"/>
            <a:ext cx="2786062" cy="441166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1000"/>
              </a:spcAft>
              <a:buClr>
                <a:schemeClr val="accent1"/>
              </a:buClr>
              <a:buSzPct val="25000"/>
              <a:buFont typeface="Georgia"/>
              <a:buNone/>
            </a:pPr>
            <a:r>
              <a:rPr lang="en-US" sz="1500" b="0" i="0" u="none" strike="noStrike" cap="none">
                <a:solidFill>
                  <a:srgbClr val="FFFFFF"/>
                </a:solidFill>
                <a:latin typeface="Georgia"/>
                <a:ea typeface="Georgia"/>
                <a:cs typeface="Georgia"/>
                <a:sym typeface="Georgia"/>
              </a:rPr>
              <a:t>Веб-каталоги можна використовувати для пошуку відомостей про будь-яку загальну тему. </a:t>
            </a:r>
          </a:p>
          <a:p>
            <a:pPr marL="0" marR="0" lvl="0" indent="0" algn="l" rtl="0">
              <a:lnSpc>
                <a:spcPct val="80000"/>
              </a:lnSpc>
              <a:spcBef>
                <a:spcPts val="360"/>
              </a:spcBef>
              <a:spcAft>
                <a:spcPts val="1000"/>
              </a:spcAft>
              <a:buClr>
                <a:schemeClr val="accent1"/>
              </a:buClr>
              <a:buSzPct val="25000"/>
              <a:buFont typeface="Georgia"/>
              <a:buNone/>
            </a:pPr>
            <a:r>
              <a:rPr lang="en-US" sz="1500" b="0" i="0" u="none" strike="noStrike" cap="none">
                <a:solidFill>
                  <a:srgbClr val="FFFFFF"/>
                </a:solidFill>
                <a:latin typeface="Georgia"/>
                <a:ea typeface="Georgia"/>
                <a:cs typeface="Georgia"/>
                <a:sym typeface="Georgia"/>
              </a:rPr>
              <a:t>Наприклад, освіта, наука,  техніка.</a:t>
            </a:r>
          </a:p>
          <a:p>
            <a:pPr marL="0" marR="0" lvl="0" indent="0" algn="l" rtl="0">
              <a:lnSpc>
                <a:spcPct val="80000"/>
              </a:lnSpc>
              <a:spcBef>
                <a:spcPts val="360"/>
              </a:spcBef>
              <a:spcAft>
                <a:spcPts val="1000"/>
              </a:spcAft>
              <a:buClr>
                <a:schemeClr val="accent1"/>
              </a:buClr>
              <a:buSzPct val="25000"/>
              <a:buFont typeface="Georgia"/>
              <a:buNone/>
            </a:pPr>
            <a:r>
              <a:rPr lang="en-US" sz="1500" b="0" i="0" u="none" strike="noStrike" cap="none">
                <a:solidFill>
                  <a:srgbClr val="FFFFFF"/>
                </a:solidFill>
                <a:latin typeface="Georgia"/>
                <a:ea typeface="Georgia"/>
                <a:cs typeface="Georgia"/>
                <a:sym typeface="Georgia"/>
              </a:rPr>
              <a:t>Слід зайти у певний веб-каталог (наприклад, МЕТА), відкрити в ньому потрібний підкаталог (освіта,наука, техніка) та самому вибрати яка інформація найбільше цікавить.</a:t>
            </a:r>
          </a:p>
          <a:p>
            <a:pPr marL="0" marR="0" lvl="0" indent="0" algn="l" rtl="0">
              <a:lnSpc>
                <a:spcPct val="80000"/>
              </a:lnSpc>
              <a:spcBef>
                <a:spcPts val="360"/>
              </a:spcBef>
              <a:spcAft>
                <a:spcPts val="1000"/>
              </a:spcAft>
              <a:buClr>
                <a:schemeClr val="accent1"/>
              </a:buClr>
              <a:buSzPct val="25000"/>
              <a:buFont typeface="Georgia"/>
              <a:buNone/>
            </a:pPr>
            <a:r>
              <a:rPr lang="en-US" sz="1500" b="0" i="0" u="none" strike="noStrike" cap="none">
                <a:solidFill>
                  <a:srgbClr val="FFFFFF"/>
                </a:solidFill>
                <a:latin typeface="Georgia"/>
                <a:ea typeface="Georgia"/>
                <a:cs typeface="Georgia"/>
                <a:sym typeface="Georgia"/>
              </a:rPr>
              <a:t>Найбільшим веб-каталогом у Всесвітній павутині вважають Open Directory Project, який містить посилання на більш ніж 4,5 мільйони сайтів</a:t>
            </a:r>
          </a:p>
          <a:p>
            <a:pPr marL="0" marR="0" lvl="0" indent="0" algn="l" rtl="0">
              <a:spcBef>
                <a:spcPts val="360"/>
              </a:spcBef>
              <a:spcAft>
                <a:spcPts val="1000"/>
              </a:spcAft>
              <a:buClr>
                <a:schemeClr val="accent1"/>
              </a:buClr>
              <a:buSzPct val="25000"/>
              <a:buFont typeface="Georgia"/>
              <a:buNone/>
            </a:pPr>
            <a:endParaRPr sz="1600" b="0" i="0" u="none" strike="noStrike" cap="none">
              <a:solidFill>
                <a:srgbClr val="FFFFFF"/>
              </a:solidFill>
              <a:latin typeface="Georgia"/>
              <a:ea typeface="Georgia"/>
              <a:cs typeface="Georgia"/>
              <a:sym typeface="Georgia"/>
            </a:endParaRPr>
          </a:p>
          <a:p>
            <a:pPr marL="0" marR="0" lvl="0" indent="0" algn="l" rtl="0">
              <a:spcBef>
                <a:spcPts val="360"/>
              </a:spcBef>
              <a:spcAft>
                <a:spcPts val="1000"/>
              </a:spcAft>
              <a:buClr>
                <a:schemeClr val="accent1"/>
              </a:buClr>
              <a:buSzPct val="25000"/>
              <a:buFont typeface="Georgia"/>
              <a:buNone/>
            </a:pPr>
            <a:endParaRPr sz="1600" b="0" i="0" u="none" strike="noStrike" cap="none">
              <a:solidFill>
                <a:srgbClr val="FFFFFF"/>
              </a:solidFill>
              <a:latin typeface="Georgia"/>
              <a:ea typeface="Georgia"/>
              <a:cs typeface="Georgia"/>
              <a:sym typeface="Georgia"/>
            </a:endParaRPr>
          </a:p>
        </p:txBody>
      </p:sp>
      <p:pic>
        <p:nvPicPr>
          <p:cNvPr id="302" name="Shape 302"/>
          <p:cNvPicPr preferRelativeResize="0"/>
          <p:nvPr/>
        </p:nvPicPr>
        <p:blipFill>
          <a:blip r:embed="rId3">
            <a:alphaModFix/>
          </a:blip>
          <a:stretch>
            <a:fillRect/>
          </a:stretch>
        </p:blipFill>
        <p:spPr>
          <a:xfrm>
            <a:off x="2928936" y="500062"/>
            <a:ext cx="6054724" cy="4357687"/>
          </a:xfrm>
          <a:prstGeom prst="rect">
            <a:avLst/>
          </a:prstGeom>
          <a:noFill/>
          <a:ln>
            <a:noFill/>
          </a:ln>
        </p:spPr>
      </p:pic>
      <p:pic>
        <p:nvPicPr>
          <p:cNvPr id="303" name="Shape 303"/>
          <p:cNvPicPr preferRelativeResize="0"/>
          <p:nvPr/>
        </p:nvPicPr>
        <p:blipFill>
          <a:blip r:embed="rId4">
            <a:alphaModFix/>
          </a:blip>
          <a:stretch>
            <a:fillRect/>
          </a:stretch>
        </p:blipFill>
        <p:spPr>
          <a:xfrm>
            <a:off x="4572000" y="3429000"/>
            <a:ext cx="4071936" cy="3284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7"/>
        <p:cNvGrpSpPr/>
        <p:nvPr/>
      </p:nvGrpSpPr>
      <p:grpSpPr>
        <a:xfrm>
          <a:off x="0" y="0"/>
          <a:ext cx="0" cy="0"/>
          <a:chOff x="0" y="0"/>
          <a:chExt cx="0" cy="0"/>
        </a:xfrm>
      </p:grpSpPr>
      <p:sp>
        <p:nvSpPr>
          <p:cNvPr id="308" name="Shape 308"/>
          <p:cNvSpPr>
            <a:spLocks noGrp="1"/>
          </p:cNvSpPr>
          <p:nvPr>
            <p:ph idx="1"/>
          </p:nvPr>
        </p:nvSpPr>
        <p:spPr>
          <a:xfrm>
            <a:off x="0" y="1341437"/>
            <a:ext cx="4572000" cy="2730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Georgia"/>
              <a:buNone/>
            </a:pPr>
            <a:r>
              <a:rPr lang="en-US" sz="1100" b="0" i="0" u="none" strike="noStrike" cap="none">
                <a:solidFill>
                  <a:schemeClr val="dk1"/>
                </a:solidFill>
                <a:latin typeface="Georgia"/>
                <a:ea typeface="Georgia"/>
                <a:cs typeface="Georgia"/>
                <a:sym typeface="Georgia"/>
              </a:rPr>
              <a:t>		</a:t>
            </a:r>
          </a:p>
          <a:p>
            <a:pPr marL="0" marR="0" lvl="0" indent="0" algn="l" rtl="0">
              <a:spcBef>
                <a:spcPts val="0"/>
              </a:spcBef>
              <a:buNone/>
            </a:pPr>
            <a:endParaRPr sz="1800" b="0" i="0" u="none" strike="noStrike" cap="none">
              <a:solidFill>
                <a:schemeClr val="dk1"/>
              </a:solidFill>
              <a:latin typeface="Georgia"/>
              <a:ea typeface="Georgia"/>
              <a:cs typeface="Georgia"/>
              <a:sym typeface="Georgia"/>
            </a:endParaRPr>
          </a:p>
          <a:p>
            <a:pPr marL="0" marR="0" lvl="0" indent="0" algn="l" rtl="0">
              <a:spcBef>
                <a:spcPts val="0"/>
              </a:spcBef>
              <a:buNone/>
            </a:pPr>
            <a:endParaRPr sz="1800" b="0" i="0" u="none" strike="noStrike" cap="none">
              <a:solidFill>
                <a:schemeClr val="dk1"/>
              </a:solidFill>
              <a:latin typeface="Georgia"/>
              <a:ea typeface="Georgia"/>
              <a:cs typeface="Georgia"/>
              <a:sym typeface="Georgia"/>
            </a:endParaRPr>
          </a:p>
          <a:p>
            <a:pPr marL="0" marR="0" lvl="0" indent="0" algn="l" rtl="0">
              <a:spcBef>
                <a:spcPts val="0"/>
              </a:spcBef>
              <a:buNone/>
            </a:pPr>
            <a:endParaRPr sz="1800" b="0" i="0" u="none" strike="noStrike" cap="none">
              <a:solidFill>
                <a:schemeClr val="dk1"/>
              </a:solidFill>
              <a:latin typeface="Georgia"/>
              <a:ea typeface="Georgia"/>
              <a:cs typeface="Georgia"/>
              <a:sym typeface="Georgia"/>
            </a:endParaRPr>
          </a:p>
          <a:p>
            <a:pPr marL="0" marR="0" lvl="0" indent="0" algn="l" rtl="0">
              <a:spcBef>
                <a:spcPts val="0"/>
              </a:spcBef>
              <a:buNone/>
            </a:pPr>
            <a:endParaRPr sz="1800" b="0" i="0" u="none" strike="noStrike" cap="none">
              <a:solidFill>
                <a:schemeClr val="dk1"/>
              </a:solidFill>
              <a:latin typeface="Georgia"/>
              <a:ea typeface="Georgia"/>
              <a:cs typeface="Georgia"/>
              <a:sym typeface="Georgia"/>
            </a:endParaRPr>
          </a:p>
          <a:p>
            <a:pPr marL="0" marR="0" lvl="0" indent="0" algn="l" rtl="0">
              <a:lnSpc>
                <a:spcPct val="80000"/>
              </a:lnSpc>
              <a:spcBef>
                <a:spcPts val="0"/>
              </a:spcBef>
              <a:buClr>
                <a:schemeClr val="dk1"/>
              </a:buClr>
              <a:buSzPct val="25000"/>
              <a:buFont typeface="Georgia"/>
              <a:buNone/>
            </a:pPr>
            <a:r>
              <a:rPr lang="en-US" sz="1600" b="0" i="0" u="none" strike="noStrike" cap="none">
                <a:solidFill>
                  <a:schemeClr val="dk1"/>
                </a:solidFill>
                <a:latin typeface="Georgia"/>
                <a:ea typeface="Georgia"/>
                <a:cs typeface="Georgia"/>
                <a:sym typeface="Georgia"/>
              </a:rPr>
              <a:t>Запит до пошукової системи має складатися зі слів, які найточніше характеризують мету пошуку. Якщо запит складний, доцільно скористатися сторінкою розширеного пошуку, де можна сформулювати складний критерій для пошуку (з використанням логічних операцій І, АБО, НЕ).</a:t>
            </a:r>
          </a:p>
          <a:p>
            <a:pPr marL="0" marR="0" lvl="0" indent="0" algn="l" rtl="0">
              <a:spcBef>
                <a:spcPts val="0"/>
              </a:spcBef>
              <a:buNone/>
            </a:pPr>
            <a:endParaRPr sz="1800" b="0" i="0" u="none" strike="noStrike" cap="none">
              <a:solidFill>
                <a:schemeClr val="dk1"/>
              </a:solidFill>
              <a:latin typeface="Georgia"/>
              <a:ea typeface="Georgia"/>
              <a:cs typeface="Georgia"/>
              <a:sym typeface="Georgia"/>
            </a:endParaRPr>
          </a:p>
          <a:p>
            <a:pPr marL="0" marR="0" lvl="0" indent="0" algn="l" rtl="0">
              <a:lnSpc>
                <a:spcPct val="80000"/>
              </a:lnSpc>
              <a:spcBef>
                <a:spcPts val="0"/>
              </a:spcBef>
              <a:buClr>
                <a:schemeClr val="dk1"/>
              </a:buClr>
              <a:buSzPct val="25000"/>
              <a:buFont typeface="Georgia"/>
              <a:buNone/>
            </a:pPr>
            <a:r>
              <a:rPr lang="en-US" sz="1600" b="0" i="0" u="none" strike="noStrike" cap="none">
                <a:solidFill>
                  <a:schemeClr val="dk1"/>
                </a:solidFill>
                <a:latin typeface="Georgia"/>
                <a:ea typeface="Georgia"/>
                <a:cs typeface="Georgia"/>
                <a:sym typeface="Georgia"/>
              </a:rPr>
              <a:t>		Пошукова система виводить одержані результати на спеціальній сторінці результатів, де кожен запис містить заголовок у вигляді гіперпосилання на сторінку, що відповідає введеному критерію.</a:t>
            </a:r>
          </a:p>
        </p:txBody>
      </p:sp>
      <p:sp>
        <p:nvSpPr>
          <p:cNvPr id="309" name="Shape 309"/>
          <p:cNvSpPr txBox="1">
            <a:spLocks noGrp="1"/>
          </p:cNvSpPr>
          <p:nvPr>
            <p:ph type="title"/>
          </p:nvPr>
        </p:nvSpPr>
        <p:spPr>
          <a:xfrm>
            <a:off x="301625" y="228600"/>
            <a:ext cx="8534399" cy="914400"/>
          </a:xfrm>
          <a:prstGeom prst="rect">
            <a:avLst/>
          </a:prstGeom>
          <a:noFill/>
          <a:ln>
            <a:noFill/>
          </a:ln>
        </p:spPr>
        <p:txBody>
          <a:bodyPr lIns="91425" tIns="45700" rIns="91425" bIns="45700" anchor="b" anchorCtr="0">
            <a:noAutofit/>
          </a:bodyPr>
          <a:lstStyle/>
          <a:p>
            <a:pPr marL="0" marR="0" lvl="0" indent="0" algn="ctr" rtl="0">
              <a:spcBef>
                <a:spcPts val="0"/>
              </a:spcBef>
              <a:buClr>
                <a:srgbClr val="BFBFBF"/>
              </a:buClr>
              <a:buSzPct val="25000"/>
              <a:buFont typeface="Georgia"/>
              <a:buNone/>
            </a:pPr>
            <a:r>
              <a:rPr lang="en-US" sz="3000" b="0" i="0" u="none" strike="noStrike" cap="none">
                <a:solidFill>
                  <a:srgbClr val="7B9899"/>
                </a:solidFill>
                <a:latin typeface="Georgia"/>
                <a:ea typeface="Georgia"/>
                <a:cs typeface="Georgia"/>
                <a:sym typeface="Georgia"/>
              </a:rPr>
              <a:t>Формулювання запиту та одержання результатів</a:t>
            </a:r>
          </a:p>
        </p:txBody>
      </p:sp>
      <p:pic>
        <p:nvPicPr>
          <p:cNvPr id="310" name="Shape 310"/>
          <p:cNvPicPr preferRelativeResize="0"/>
          <p:nvPr/>
        </p:nvPicPr>
        <p:blipFill>
          <a:blip r:embed="rId3">
            <a:alphaModFix/>
          </a:blip>
          <a:stretch>
            <a:fillRect/>
          </a:stretch>
        </p:blipFill>
        <p:spPr>
          <a:xfrm>
            <a:off x="179386" y="5734050"/>
            <a:ext cx="4357687" cy="642936"/>
          </a:xfrm>
          <a:prstGeom prst="rect">
            <a:avLst/>
          </a:prstGeom>
          <a:noFill/>
          <a:ln>
            <a:noFill/>
          </a:ln>
        </p:spPr>
      </p:pic>
      <p:pic>
        <p:nvPicPr>
          <p:cNvPr id="311" name="Shape 311"/>
          <p:cNvPicPr preferRelativeResize="0"/>
          <p:nvPr/>
        </p:nvPicPr>
        <p:blipFill>
          <a:blip r:embed="rId4">
            <a:alphaModFix/>
          </a:blip>
          <a:stretch>
            <a:fillRect/>
          </a:stretch>
        </p:blipFill>
        <p:spPr>
          <a:xfrm>
            <a:off x="4572000" y="1143000"/>
            <a:ext cx="4406899" cy="3306762"/>
          </a:xfrm>
          <a:prstGeom prst="rect">
            <a:avLst/>
          </a:prstGeom>
          <a:noFill/>
          <a:ln>
            <a:noFill/>
          </a:ln>
        </p:spPr>
      </p:pic>
      <p:pic>
        <p:nvPicPr>
          <p:cNvPr id="312" name="Shape 312"/>
          <p:cNvPicPr preferRelativeResize="0"/>
          <p:nvPr/>
        </p:nvPicPr>
        <p:blipFill>
          <a:blip r:embed="rId5">
            <a:alphaModFix/>
          </a:blip>
          <a:stretch>
            <a:fillRect/>
          </a:stretch>
        </p:blipFill>
        <p:spPr>
          <a:xfrm>
            <a:off x="4572000" y="4567237"/>
            <a:ext cx="4398962" cy="2290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95287" y="908050"/>
            <a:ext cx="2362200" cy="642936"/>
          </a:xfrm>
          <a:prstGeom prst="rect">
            <a:avLst/>
          </a:prstGeom>
          <a:noFill/>
          <a:ln>
            <a:noFill/>
          </a:ln>
        </p:spPr>
        <p:txBody>
          <a:bodyPr lIns="91425" tIns="45700" rIns="91425" bIns="45700" anchor="b" anchorCtr="0">
            <a:noAutofit/>
          </a:bodyPr>
          <a:lstStyle/>
          <a:p>
            <a:pPr marL="0" marR="0" lvl="0" indent="0" algn="l" rtl="0">
              <a:spcBef>
                <a:spcPts val="0"/>
              </a:spcBef>
              <a:buClr>
                <a:srgbClr val="FFFFFF"/>
              </a:buClr>
              <a:buSzPct val="25000"/>
              <a:buFont typeface="Georgia"/>
              <a:buNone/>
            </a:pPr>
            <a:r>
              <a:rPr lang="en-US"/>
              <a:t/>
            </a:r>
            <a:br>
              <a:rPr lang="en-US"/>
            </a:br>
            <a:r>
              <a:rPr lang="en-US" sz="2200" b="1" i="0" u="none" strike="noStrike" cap="none">
                <a:solidFill>
                  <a:srgbClr val="2309E1"/>
                </a:solidFill>
                <a:latin typeface="Georgia"/>
                <a:ea typeface="Georgia"/>
                <a:cs typeface="Georgia"/>
                <a:sym typeface="Georgia"/>
              </a:rPr>
              <a:t>Стартова сторінка Google</a:t>
            </a:r>
          </a:p>
        </p:txBody>
      </p:sp>
      <p:sp>
        <p:nvSpPr>
          <p:cNvPr id="318" name="Shape 318"/>
          <p:cNvSpPr txBox="1">
            <a:spLocks noGrp="1"/>
          </p:cNvSpPr>
          <p:nvPr>
            <p:ph type="body" idx="1"/>
          </p:nvPr>
        </p:nvSpPr>
        <p:spPr>
          <a:xfrm>
            <a:off x="142875" y="1557337"/>
            <a:ext cx="2916236" cy="6119811"/>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1000"/>
              </a:spcAft>
              <a:buClr>
                <a:schemeClr val="accent1"/>
              </a:buClr>
              <a:buSzPct val="25000"/>
              <a:buFont typeface="Georgia"/>
              <a:buNone/>
            </a:pPr>
            <a:r>
              <a:rPr lang="en-US" sz="1400" b="0" i="0" u="none" strike="noStrike" cap="none">
                <a:solidFill>
                  <a:srgbClr val="2309E1"/>
                </a:solidFill>
                <a:latin typeface="Georgia"/>
                <a:ea typeface="Georgia"/>
                <a:cs typeface="Georgia"/>
                <a:sym typeface="Georgia"/>
              </a:rPr>
              <a:t>Загальна методика  пошуку інформації:</a:t>
            </a:r>
          </a:p>
          <a:p>
            <a:pPr marL="0" marR="0" lvl="0" indent="0" algn="l" rtl="0">
              <a:spcBef>
                <a:spcPts val="0"/>
              </a:spcBef>
              <a:spcAft>
                <a:spcPts val="1000"/>
              </a:spcAft>
              <a:buClr>
                <a:schemeClr val="accent1"/>
              </a:buClr>
              <a:buSzPct val="25000"/>
              <a:buFont typeface="Georgia"/>
              <a:buNone/>
            </a:pPr>
            <a:r>
              <a:rPr lang="en-US" sz="1400" b="0" i="0" u="none" strike="noStrike" cap="none">
                <a:solidFill>
                  <a:srgbClr val="2309E1"/>
                </a:solidFill>
                <a:latin typeface="Georgia"/>
                <a:ea typeface="Georgia"/>
                <a:cs typeface="Georgia"/>
                <a:sym typeface="Georgia"/>
              </a:rPr>
              <a:t>1.Сформулювати запит і виконати      пошук. Знайдені сторінки будуть   показані в порядку зменшення          релевантності.</a:t>
            </a:r>
          </a:p>
          <a:p>
            <a:pPr marL="0" marR="0" lvl="0" indent="0" algn="l" rtl="0">
              <a:lnSpc>
                <a:spcPct val="80000"/>
              </a:lnSpc>
              <a:spcBef>
                <a:spcPts val="360"/>
              </a:spcBef>
              <a:spcAft>
                <a:spcPts val="1000"/>
              </a:spcAft>
              <a:buClr>
                <a:schemeClr val="accent1"/>
              </a:buClr>
              <a:buSzPct val="25000"/>
              <a:buFont typeface="Georgia"/>
              <a:buNone/>
            </a:pPr>
            <a:r>
              <a:rPr lang="en-US" sz="1400" b="0" i="0" u="none" strike="noStrike" cap="none">
                <a:solidFill>
                  <a:srgbClr val="2309E1"/>
                </a:solidFill>
                <a:latin typeface="Georgia"/>
                <a:ea typeface="Georgia"/>
                <a:cs typeface="Georgia"/>
                <a:sym typeface="Georgia"/>
              </a:rPr>
              <a:t>2.  Якщо результат не задовольняє, звузити область пошуку -  використати більше уточнюючих слів, або підберіть інше ключове слово, для пошуку.</a:t>
            </a:r>
          </a:p>
          <a:p>
            <a:pPr marL="0" marR="0" lvl="0" indent="0" algn="l" rtl="0">
              <a:lnSpc>
                <a:spcPct val="80000"/>
              </a:lnSpc>
              <a:spcBef>
                <a:spcPts val="360"/>
              </a:spcBef>
              <a:spcAft>
                <a:spcPts val="1000"/>
              </a:spcAft>
              <a:buClr>
                <a:schemeClr val="accent1"/>
              </a:buClr>
              <a:buSzPct val="25000"/>
              <a:buFont typeface="Georgia"/>
              <a:buNone/>
            </a:pPr>
            <a:r>
              <a:rPr lang="en-US" sz="1400" b="0" i="0" u="none" strike="noStrike" cap="none">
                <a:solidFill>
                  <a:srgbClr val="2309E1"/>
                </a:solidFill>
                <a:latin typeface="Georgia"/>
                <a:ea typeface="Georgia"/>
                <a:cs typeface="Georgia"/>
                <a:sym typeface="Georgia"/>
              </a:rPr>
              <a:t>3 . Якщо результат і далі незадовільний, скористатися сторінкою розширеного пошуку та сформулюйте складніший критерій</a:t>
            </a:r>
          </a:p>
          <a:p>
            <a:pPr marL="0" marR="0" lvl="0" indent="0" algn="l" rtl="0">
              <a:lnSpc>
                <a:spcPct val="80000"/>
              </a:lnSpc>
              <a:spcBef>
                <a:spcPts val="360"/>
              </a:spcBef>
              <a:spcAft>
                <a:spcPts val="1000"/>
              </a:spcAft>
              <a:buClr>
                <a:schemeClr val="accent1"/>
              </a:buClr>
              <a:buSzPct val="25000"/>
              <a:buFont typeface="Georgia"/>
              <a:buNone/>
            </a:pPr>
            <a:r>
              <a:rPr lang="en-US" sz="1400" b="0" i="0" u="none" strike="noStrike" cap="none">
                <a:solidFill>
                  <a:srgbClr val="2309E1"/>
                </a:solidFill>
                <a:latin typeface="Georgia"/>
                <a:ea typeface="Georgia"/>
                <a:cs typeface="Georgia"/>
                <a:sym typeface="Georgia"/>
              </a:rPr>
              <a:t>4.  Якщо успіху не досягли, сформулюйте запит по іншому або іншою мовою і знову застосуйте описану методику.</a:t>
            </a:r>
          </a:p>
          <a:p>
            <a:pPr marL="0" marR="0" lvl="0" indent="0" algn="l" rtl="0">
              <a:spcBef>
                <a:spcPts val="360"/>
              </a:spcBef>
              <a:spcAft>
                <a:spcPts val="1000"/>
              </a:spcAft>
              <a:buClr>
                <a:schemeClr val="accent1"/>
              </a:buClr>
              <a:buSzPct val="25000"/>
              <a:buFont typeface="Georgia"/>
              <a:buNone/>
            </a:pPr>
            <a:endParaRPr sz="1600" b="0" i="0" u="none" strike="noStrike" cap="none">
              <a:solidFill>
                <a:srgbClr val="FFFFFF"/>
              </a:solidFill>
              <a:latin typeface="Georgia"/>
              <a:ea typeface="Georgia"/>
              <a:cs typeface="Georgia"/>
              <a:sym typeface="Georgia"/>
            </a:endParaRPr>
          </a:p>
        </p:txBody>
      </p:sp>
      <p:pic>
        <p:nvPicPr>
          <p:cNvPr id="319" name="Shape 319"/>
          <p:cNvPicPr preferRelativeResize="0"/>
          <p:nvPr/>
        </p:nvPicPr>
        <p:blipFill>
          <a:blip r:embed="rId3">
            <a:alphaModFix/>
          </a:blip>
          <a:stretch>
            <a:fillRect/>
          </a:stretch>
        </p:blipFill>
        <p:spPr>
          <a:xfrm>
            <a:off x="3348037" y="981075"/>
            <a:ext cx="5435599" cy="37607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3"/>
        <p:cNvGrpSpPr/>
        <p:nvPr/>
      </p:nvGrpSpPr>
      <p:grpSpPr>
        <a:xfrm>
          <a:off x="0" y="0"/>
          <a:ext cx="0" cy="0"/>
          <a:chOff x="0" y="0"/>
          <a:chExt cx="0" cy="0"/>
        </a:xfrm>
      </p:grpSpPr>
      <p:sp>
        <p:nvSpPr>
          <p:cNvPr id="324" name="Shape 324"/>
          <p:cNvSpPr txBox="1">
            <a:spLocks noGrp="1"/>
          </p:cNvSpPr>
          <p:nvPr>
            <p:ph type="body" idx="2"/>
          </p:nvPr>
        </p:nvSpPr>
        <p:spPr>
          <a:xfrm>
            <a:off x="301625" y="1524000"/>
            <a:ext cx="4040187" cy="733425"/>
          </a:xfrm>
          <a:prstGeom prst="rect">
            <a:avLst/>
          </a:prstGeom>
          <a:noFill/>
          <a:ln>
            <a:noFill/>
          </a:ln>
        </p:spPr>
        <p:txBody>
          <a:bodyPr lIns="91425" tIns="45700" rIns="91425" bIns="45700" anchor="ctr" anchorCtr="0">
            <a:noAutofit/>
          </a:bodyPr>
          <a:lstStyle/>
          <a:p>
            <a:pPr marL="0" marR="0" lvl="0" indent="0" algn="ctr"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Яндекс</a:t>
            </a:r>
          </a:p>
        </p:txBody>
      </p:sp>
      <p:sp>
        <p:nvSpPr>
          <p:cNvPr id="325" name="Shape 325"/>
          <p:cNvSpPr txBox="1">
            <a:spLocks noGrp="1"/>
          </p:cNvSpPr>
          <p:nvPr>
            <p:ph type="body" idx="4294967295"/>
          </p:nvPr>
        </p:nvSpPr>
        <p:spPr>
          <a:xfrm>
            <a:off x="4791075" y="1524000"/>
            <a:ext cx="4041774" cy="731837"/>
          </a:xfrm>
          <a:prstGeom prst="rect">
            <a:avLst/>
          </a:prstGeom>
          <a:noFill/>
          <a:ln>
            <a:noFill/>
          </a:ln>
        </p:spPr>
        <p:txBody>
          <a:bodyPr lIns="91425" tIns="45700" rIns="91425" bIns="45700" anchor="ctr" anchorCtr="0">
            <a:noAutofit/>
          </a:bodyPr>
          <a:lstStyle/>
          <a:p>
            <a:pPr marL="0" marR="0" lvl="0" indent="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  Рамблер</a:t>
            </a:r>
          </a:p>
        </p:txBody>
      </p:sp>
      <p:sp>
        <p:nvSpPr>
          <p:cNvPr id="326" name="Shape 326"/>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spcBef>
                <a:spcPts val="0"/>
              </a:spcBef>
              <a:buClr>
                <a:srgbClr val="BFBFBF"/>
              </a:buClr>
              <a:buSzPct val="25000"/>
              <a:buFont typeface="Georgia"/>
              <a:buNone/>
            </a:pPr>
            <a:r>
              <a:rPr lang="en-US" sz="3300" b="0" i="0" u="none" strike="noStrike" cap="none">
                <a:solidFill>
                  <a:srgbClr val="7B9899"/>
                </a:solidFill>
                <a:latin typeface="Georgia"/>
                <a:ea typeface="Georgia"/>
                <a:cs typeface="Georgia"/>
                <a:sym typeface="Georgia"/>
              </a:rPr>
              <a:t>Найпопулярніші пошукові системи</a:t>
            </a:r>
          </a:p>
        </p:txBody>
      </p:sp>
      <p:pic>
        <p:nvPicPr>
          <p:cNvPr id="327" name="Shape 327"/>
          <p:cNvPicPr preferRelativeResize="0"/>
          <p:nvPr/>
        </p:nvPicPr>
        <p:blipFill>
          <a:blip r:embed="rId3">
            <a:alphaModFix/>
          </a:blip>
          <a:stretch>
            <a:fillRect/>
          </a:stretch>
        </p:blipFill>
        <p:spPr>
          <a:xfrm>
            <a:off x="142875" y="1357312"/>
            <a:ext cx="1238250" cy="933450"/>
          </a:xfrm>
          <a:prstGeom prst="rect">
            <a:avLst/>
          </a:prstGeom>
          <a:noFill/>
          <a:ln>
            <a:noFill/>
          </a:ln>
        </p:spPr>
      </p:pic>
      <p:pic>
        <p:nvPicPr>
          <p:cNvPr id="328" name="Shape 328"/>
          <p:cNvPicPr preferRelativeResize="0"/>
          <p:nvPr/>
        </p:nvPicPr>
        <p:blipFill>
          <a:blip r:embed="rId4">
            <a:alphaModFix/>
          </a:blip>
          <a:stretch>
            <a:fillRect/>
          </a:stretch>
        </p:blipFill>
        <p:spPr>
          <a:xfrm>
            <a:off x="87311" y="2714625"/>
            <a:ext cx="4514849" cy="2784475"/>
          </a:xfrm>
          <a:prstGeom prst="rect">
            <a:avLst/>
          </a:prstGeom>
          <a:noFill/>
          <a:ln>
            <a:noFill/>
          </a:ln>
        </p:spPr>
      </p:pic>
      <p:pic>
        <p:nvPicPr>
          <p:cNvPr id="329" name="Shape 329"/>
          <p:cNvPicPr preferRelativeResize="0"/>
          <p:nvPr/>
        </p:nvPicPr>
        <p:blipFill>
          <a:blip r:embed="rId5">
            <a:alphaModFix/>
          </a:blip>
          <a:stretch>
            <a:fillRect/>
          </a:stretch>
        </p:blipFill>
        <p:spPr>
          <a:xfrm>
            <a:off x="4643437" y="2714625"/>
            <a:ext cx="4357687" cy="2732086"/>
          </a:xfrm>
          <a:prstGeom prst="rect">
            <a:avLst/>
          </a:prstGeom>
          <a:noFill/>
          <a:ln>
            <a:noFill/>
          </a:ln>
        </p:spPr>
      </p:pic>
      <p:pic>
        <p:nvPicPr>
          <p:cNvPr id="330" name="Shape 330"/>
          <p:cNvPicPr preferRelativeResize="0"/>
          <p:nvPr/>
        </p:nvPicPr>
        <p:blipFill>
          <a:blip r:embed="rId6">
            <a:alphaModFix/>
          </a:blip>
          <a:stretch>
            <a:fillRect/>
          </a:stretch>
        </p:blipFill>
        <p:spPr>
          <a:xfrm>
            <a:off x="6572250" y="1357312"/>
            <a:ext cx="2400300" cy="928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4"/>
        <p:cNvGrpSpPr/>
        <p:nvPr/>
      </p:nvGrpSpPr>
      <p:grpSpPr>
        <a:xfrm>
          <a:off x="0" y="0"/>
          <a:ext cx="0" cy="0"/>
          <a:chOff x="0" y="0"/>
          <a:chExt cx="0" cy="0"/>
        </a:xfrm>
      </p:grpSpPr>
      <p:sp>
        <p:nvSpPr>
          <p:cNvPr id="335" name="Shape 335"/>
          <p:cNvSpPr txBox="1">
            <a:spLocks noGrp="1"/>
          </p:cNvSpPr>
          <p:nvPr>
            <p:ph type="body" idx="2"/>
          </p:nvPr>
        </p:nvSpPr>
        <p:spPr>
          <a:xfrm>
            <a:off x="301625" y="1524000"/>
            <a:ext cx="4040187" cy="733425"/>
          </a:xfrm>
          <a:prstGeom prst="rect">
            <a:avLst/>
          </a:prstGeom>
          <a:noFill/>
          <a:ln>
            <a:noFill/>
          </a:ln>
        </p:spPr>
        <p:txBody>
          <a:bodyPr lIns="91425" tIns="45700" rIns="91425" bIns="45700" anchor="ctr" anchorCtr="0">
            <a:noAutofit/>
          </a:bodyPr>
          <a:lstStyle/>
          <a:p>
            <a:pPr marL="0" marR="0" lvl="0" indent="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                                      Мета</a:t>
            </a:r>
          </a:p>
        </p:txBody>
      </p:sp>
      <p:sp>
        <p:nvSpPr>
          <p:cNvPr id="336" name="Shape 336"/>
          <p:cNvSpPr txBox="1">
            <a:spLocks noGrp="1"/>
          </p:cNvSpPr>
          <p:nvPr>
            <p:ph type="body" idx="4294967295"/>
          </p:nvPr>
        </p:nvSpPr>
        <p:spPr>
          <a:xfrm>
            <a:off x="4791075" y="1524000"/>
            <a:ext cx="4041774" cy="731837"/>
          </a:xfrm>
          <a:prstGeom prst="rect">
            <a:avLst/>
          </a:prstGeom>
          <a:noFill/>
          <a:ln>
            <a:noFill/>
          </a:ln>
        </p:spPr>
        <p:txBody>
          <a:bodyPr lIns="91425" tIns="45700" rIns="91425" bIns="45700" anchor="ctr" anchorCtr="0">
            <a:noAutofit/>
          </a:bodyPr>
          <a:lstStyle/>
          <a:p>
            <a:pPr marL="0" marR="0" lvl="0" indent="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Live Search</a:t>
            </a:r>
          </a:p>
        </p:txBody>
      </p:sp>
      <p:sp>
        <p:nvSpPr>
          <p:cNvPr id="337" name="Shape 337"/>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spcBef>
                <a:spcPts val="0"/>
              </a:spcBef>
              <a:buClr>
                <a:srgbClr val="BFBFBF"/>
              </a:buClr>
              <a:buSzPct val="25000"/>
              <a:buFont typeface="Georgia"/>
              <a:buNone/>
            </a:pPr>
            <a:r>
              <a:rPr lang="en-US" sz="3300" b="0" i="0" u="none" strike="noStrike" cap="none">
                <a:solidFill>
                  <a:srgbClr val="7B9899"/>
                </a:solidFill>
                <a:latin typeface="Georgia"/>
                <a:ea typeface="Georgia"/>
                <a:cs typeface="Georgia"/>
                <a:sym typeface="Georgia"/>
              </a:rPr>
              <a:t>Найпопулярніші пошукові системи</a:t>
            </a:r>
          </a:p>
        </p:txBody>
      </p:sp>
      <p:pic>
        <p:nvPicPr>
          <p:cNvPr id="338" name="Shape 338"/>
          <p:cNvPicPr preferRelativeResize="0"/>
          <p:nvPr/>
        </p:nvPicPr>
        <p:blipFill>
          <a:blip r:embed="rId3">
            <a:alphaModFix/>
          </a:blip>
          <a:stretch>
            <a:fillRect/>
          </a:stretch>
        </p:blipFill>
        <p:spPr>
          <a:xfrm>
            <a:off x="142875" y="1357312"/>
            <a:ext cx="2857500" cy="895350"/>
          </a:xfrm>
          <a:prstGeom prst="rect">
            <a:avLst/>
          </a:prstGeom>
          <a:noFill/>
          <a:ln>
            <a:noFill/>
          </a:ln>
        </p:spPr>
      </p:pic>
      <p:pic>
        <p:nvPicPr>
          <p:cNvPr id="339" name="Shape 339"/>
          <p:cNvPicPr preferRelativeResize="0"/>
          <p:nvPr/>
        </p:nvPicPr>
        <p:blipFill>
          <a:blip r:embed="rId4">
            <a:alphaModFix/>
          </a:blip>
          <a:stretch>
            <a:fillRect/>
          </a:stretch>
        </p:blipFill>
        <p:spPr>
          <a:xfrm>
            <a:off x="301625" y="2868611"/>
            <a:ext cx="4041774" cy="3024186"/>
          </a:xfrm>
          <a:prstGeom prst="rect">
            <a:avLst/>
          </a:prstGeom>
          <a:noFill/>
          <a:ln>
            <a:noFill/>
          </a:ln>
        </p:spPr>
      </p:pic>
      <p:pic>
        <p:nvPicPr>
          <p:cNvPr id="340" name="Shape 340"/>
          <p:cNvPicPr preferRelativeResize="0"/>
          <p:nvPr/>
        </p:nvPicPr>
        <p:blipFill>
          <a:blip r:embed="rId5">
            <a:alphaModFix/>
          </a:blip>
          <a:stretch>
            <a:fillRect/>
          </a:stretch>
        </p:blipFill>
        <p:spPr>
          <a:xfrm>
            <a:off x="4643437" y="2857500"/>
            <a:ext cx="4357687" cy="3071812"/>
          </a:xfrm>
          <a:prstGeom prst="rect">
            <a:avLst/>
          </a:prstGeom>
          <a:noFill/>
          <a:ln>
            <a:noFill/>
          </a:ln>
        </p:spPr>
      </p:pic>
      <p:pic>
        <p:nvPicPr>
          <p:cNvPr id="341" name="Shape 341"/>
          <p:cNvPicPr preferRelativeResize="0"/>
          <p:nvPr/>
        </p:nvPicPr>
        <p:blipFill>
          <a:blip r:embed="rId6">
            <a:alphaModFix/>
          </a:blip>
          <a:stretch>
            <a:fillRect/>
          </a:stretch>
        </p:blipFill>
        <p:spPr>
          <a:xfrm>
            <a:off x="7572375" y="1428750"/>
            <a:ext cx="1409700" cy="81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5"/>
        <p:cNvGrpSpPr/>
        <p:nvPr/>
      </p:nvGrpSpPr>
      <p:grpSpPr>
        <a:xfrm>
          <a:off x="0" y="0"/>
          <a:ext cx="0" cy="0"/>
          <a:chOff x="0" y="0"/>
          <a:chExt cx="0" cy="0"/>
        </a:xfrm>
      </p:grpSpPr>
      <p:sp>
        <p:nvSpPr>
          <p:cNvPr id="346" name="Shape 346"/>
          <p:cNvSpPr txBox="1">
            <a:spLocks noGrp="1"/>
          </p:cNvSpPr>
          <p:nvPr>
            <p:ph type="body" idx="2"/>
          </p:nvPr>
        </p:nvSpPr>
        <p:spPr>
          <a:xfrm>
            <a:off x="301625" y="1524000"/>
            <a:ext cx="4040187" cy="733425"/>
          </a:xfrm>
          <a:prstGeom prst="rect">
            <a:avLst/>
          </a:prstGeom>
          <a:noFill/>
          <a:ln>
            <a:noFill/>
          </a:ln>
        </p:spPr>
        <p:txBody>
          <a:bodyPr lIns="91425" tIns="45700" rIns="91425" bIns="45700" anchor="ctr" anchorCtr="0">
            <a:noAutofit/>
          </a:bodyPr>
          <a:lstStyle/>
          <a:p>
            <a:pPr marL="0" marR="0" lvl="0" indent="0" algn="r"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Yahoo!</a:t>
            </a:r>
          </a:p>
        </p:txBody>
      </p:sp>
      <p:sp>
        <p:nvSpPr>
          <p:cNvPr id="347" name="Shape 347"/>
          <p:cNvSpPr txBox="1">
            <a:spLocks noGrp="1"/>
          </p:cNvSpPr>
          <p:nvPr>
            <p:ph type="body" idx="4294967295"/>
          </p:nvPr>
        </p:nvSpPr>
        <p:spPr>
          <a:xfrm>
            <a:off x="4791075" y="1524000"/>
            <a:ext cx="4041774" cy="731837"/>
          </a:xfrm>
          <a:prstGeom prst="rect">
            <a:avLst/>
          </a:prstGeom>
          <a:noFill/>
          <a:ln>
            <a:noFill/>
          </a:ln>
        </p:spPr>
        <p:txBody>
          <a:bodyPr lIns="91425" tIns="45700" rIns="91425" bIns="45700" anchor="ctr" anchorCtr="0">
            <a:noAutofit/>
          </a:bodyPr>
          <a:lstStyle/>
          <a:p>
            <a:pPr marL="0" marR="0" lvl="0" indent="0" algn="l" rtl="0">
              <a:spcBef>
                <a:spcPts val="440"/>
              </a:spcBef>
              <a:buClr>
                <a:schemeClr val="accent1"/>
              </a:buClr>
              <a:buSzPct val="25000"/>
              <a:buFont typeface="Georgia"/>
              <a:buNone/>
            </a:pPr>
            <a:r>
              <a:rPr lang="en-US" sz="2200" b="1" i="0" u="none" strike="noStrike" cap="none">
                <a:solidFill>
                  <a:srgbClr val="FFFFFF"/>
                </a:solidFill>
                <a:latin typeface="Georgia"/>
                <a:ea typeface="Georgia"/>
                <a:cs typeface="Georgia"/>
                <a:sym typeface="Georgia"/>
              </a:rPr>
              <a:t>Google</a:t>
            </a:r>
          </a:p>
        </p:txBody>
      </p:sp>
      <p:sp>
        <p:nvSpPr>
          <p:cNvPr id="348" name="Shape 348"/>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spcBef>
                <a:spcPts val="0"/>
              </a:spcBef>
              <a:buClr>
                <a:srgbClr val="BFBFBF"/>
              </a:buClr>
              <a:buSzPct val="25000"/>
              <a:buFont typeface="Georgia"/>
              <a:buNone/>
            </a:pPr>
            <a:r>
              <a:rPr lang="en-US" sz="3300" b="0" i="0" u="none" strike="noStrike" cap="none">
                <a:solidFill>
                  <a:srgbClr val="7B9899"/>
                </a:solidFill>
                <a:latin typeface="Georgia"/>
                <a:ea typeface="Georgia"/>
                <a:cs typeface="Georgia"/>
                <a:sym typeface="Georgia"/>
              </a:rPr>
              <a:t>Найпопулярніші пошукові системи</a:t>
            </a:r>
          </a:p>
        </p:txBody>
      </p:sp>
      <p:pic>
        <p:nvPicPr>
          <p:cNvPr id="349" name="Shape 349"/>
          <p:cNvPicPr preferRelativeResize="0"/>
          <p:nvPr/>
        </p:nvPicPr>
        <p:blipFill>
          <a:blip r:embed="rId3">
            <a:alphaModFix/>
          </a:blip>
          <a:stretch>
            <a:fillRect/>
          </a:stretch>
        </p:blipFill>
        <p:spPr>
          <a:xfrm>
            <a:off x="571500" y="1428750"/>
            <a:ext cx="1143000" cy="800100"/>
          </a:xfrm>
          <a:prstGeom prst="rect">
            <a:avLst/>
          </a:prstGeom>
          <a:noFill/>
          <a:ln>
            <a:noFill/>
          </a:ln>
        </p:spPr>
      </p:pic>
      <p:pic>
        <p:nvPicPr>
          <p:cNvPr id="350" name="Shape 350"/>
          <p:cNvPicPr preferRelativeResize="0"/>
          <p:nvPr/>
        </p:nvPicPr>
        <p:blipFill>
          <a:blip r:embed="rId4">
            <a:alphaModFix/>
          </a:blip>
          <a:stretch>
            <a:fillRect/>
          </a:stretch>
        </p:blipFill>
        <p:spPr>
          <a:xfrm>
            <a:off x="7286625" y="1500187"/>
            <a:ext cx="1343025" cy="714375"/>
          </a:xfrm>
          <a:prstGeom prst="rect">
            <a:avLst/>
          </a:prstGeom>
          <a:noFill/>
          <a:ln>
            <a:noFill/>
          </a:ln>
        </p:spPr>
      </p:pic>
      <p:pic>
        <p:nvPicPr>
          <p:cNvPr id="351" name="Shape 351"/>
          <p:cNvPicPr preferRelativeResize="0"/>
          <p:nvPr/>
        </p:nvPicPr>
        <p:blipFill>
          <a:blip r:embed="rId5">
            <a:alphaModFix/>
          </a:blip>
          <a:stretch>
            <a:fillRect/>
          </a:stretch>
        </p:blipFill>
        <p:spPr>
          <a:xfrm>
            <a:off x="142875" y="2786061"/>
            <a:ext cx="4357687" cy="2643186"/>
          </a:xfrm>
          <a:prstGeom prst="rect">
            <a:avLst/>
          </a:prstGeom>
          <a:noFill/>
          <a:ln>
            <a:noFill/>
          </a:ln>
        </p:spPr>
      </p:pic>
      <p:pic>
        <p:nvPicPr>
          <p:cNvPr id="352" name="Shape 352"/>
          <p:cNvPicPr preferRelativeResize="0"/>
          <p:nvPr/>
        </p:nvPicPr>
        <p:blipFill>
          <a:blip r:embed="rId6">
            <a:alphaModFix/>
          </a:blip>
          <a:stretch>
            <a:fillRect/>
          </a:stretch>
        </p:blipFill>
        <p:spPr>
          <a:xfrm>
            <a:off x="4643437" y="2786061"/>
            <a:ext cx="4286249" cy="3038475"/>
          </a:xfrm>
          <a:prstGeom prst="rect">
            <a:avLst/>
          </a:prstGeom>
          <a:noFill/>
          <a:ln>
            <a:noFill/>
          </a:ln>
        </p:spPr>
      </p:pic>
    </p:spTree>
  </p:cSld>
  <p:clrMapOvr>
    <a:masterClrMapping/>
  </p:clrMapOvr>
</p:sld>
</file>

<file path=ppt/theme/theme1.xml><?xml version="1.0" encoding="utf-8"?>
<a:theme xmlns:a="http://schemas.openxmlformats.org/drawingml/2006/main" name="Custom Theme">
  <a:themeElements>
    <a:clrScheme name="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9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11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1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2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3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4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5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6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7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8_Официальная 1">
      <a:dk1>
        <a:srgbClr val="000000"/>
      </a:dk1>
      <a:lt1>
        <a:srgbClr val="FFFFFF"/>
      </a:lt1>
      <a:dk2>
        <a:srgbClr val="646B86"/>
      </a:dk2>
      <a:lt2>
        <a:srgbClr val="C5D1D7"/>
      </a:lt2>
      <a:accent1>
        <a:srgbClr val="D16349"/>
      </a:accent1>
      <a:accent2>
        <a:srgbClr val="CCB400"/>
      </a:accent2>
      <a:accent3>
        <a:srgbClr val="FFFFFF"/>
      </a:accent3>
      <a:accent4>
        <a:srgbClr val="D16349"/>
      </a:accent4>
      <a:accent5>
        <a:srgbClr val="CCB400"/>
      </a:accent5>
      <a:accent6>
        <a:srgbClr val="FFFFFF"/>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607</Words>
  <Application>Microsoft Office PowerPoint</Application>
  <PresentationFormat>Екран (4:3)</PresentationFormat>
  <Paragraphs>63</Paragraphs>
  <Slides>12</Slides>
  <Notes>12</Notes>
  <HiddenSlides>0</HiddenSlides>
  <MMClips>0</MMClips>
  <ScaleCrop>false</ScaleCrop>
  <HeadingPairs>
    <vt:vector size="4" baseType="variant">
      <vt:variant>
        <vt:lpstr>Тема</vt:lpstr>
      </vt:variant>
      <vt:variant>
        <vt:i4>11</vt:i4>
      </vt:variant>
      <vt:variant>
        <vt:lpstr>Заголовки слайдів</vt:lpstr>
      </vt:variant>
      <vt:variant>
        <vt:i4>12</vt:i4>
      </vt:variant>
    </vt:vector>
  </HeadingPairs>
  <TitlesOfParts>
    <vt:vector size="23" baseType="lpstr">
      <vt:lpstr>Custom Theme</vt:lpstr>
      <vt:lpstr>Custom Theme</vt:lpstr>
      <vt:lpstr>Custom Theme</vt:lpstr>
      <vt:lpstr>Custom Theme</vt:lpstr>
      <vt:lpstr>Custom Theme</vt:lpstr>
      <vt:lpstr>Custom Theme</vt:lpstr>
      <vt:lpstr>Custom Theme</vt:lpstr>
      <vt:lpstr>Custom Theme</vt:lpstr>
      <vt:lpstr>Custom Theme</vt:lpstr>
      <vt:lpstr>Custom Theme</vt:lpstr>
      <vt:lpstr>Custom Theme</vt:lpstr>
      <vt:lpstr>«Хто володіє інформацією, той володіє світом» </vt:lpstr>
      <vt:lpstr>         Як знайти в Інтернеті документ,  що містить потрібні відомості?</vt:lpstr>
      <vt:lpstr>Засоби пошуку інформації в Інтернет</vt:lpstr>
      <vt:lpstr>Веб-каталоги</vt:lpstr>
      <vt:lpstr>Формулювання запиту та одержання результатів</vt:lpstr>
      <vt:lpstr> Стартова сторінка Google</vt:lpstr>
      <vt:lpstr>Найпопулярніші пошукові системи</vt:lpstr>
      <vt:lpstr>Найпопулярніші пошукові системи</vt:lpstr>
      <vt:lpstr>Найпопулярніші пошукові системи</vt:lpstr>
      <vt:lpstr>Для чого у браузерах використовується  папка Обране?</vt:lpstr>
      <vt:lpstr>Як знайти графічне зображення  в Інтернеті?</vt:lpstr>
      <vt:lpstr>Пам’ятка користувачам служби Веб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«Хто володіє інформацією, той володіє світом» </dc:title>
  <dc:creator>Богдан</dc:creator>
  <cp:lastModifiedBy>Богдан</cp:lastModifiedBy>
  <cp:revision>1</cp:revision>
  <dcterms:modified xsi:type="dcterms:W3CDTF">2016-11-19T19:53:04Z</dcterms:modified>
</cp:coreProperties>
</file>