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1993" r:id="rId2"/>
    <p:sldId id="2010" r:id="rId3"/>
    <p:sldId id="1981" r:id="rId4"/>
    <p:sldId id="1982" r:id="rId5"/>
    <p:sldId id="1983" r:id="rId6"/>
    <p:sldId id="1984" r:id="rId7"/>
    <p:sldId id="1985" r:id="rId8"/>
    <p:sldId id="2003" r:id="rId9"/>
    <p:sldId id="2004" r:id="rId10"/>
    <p:sldId id="2005" r:id="rId11"/>
    <p:sldId id="2006" r:id="rId12"/>
    <p:sldId id="2007" r:id="rId13"/>
    <p:sldId id="2008" r:id="rId14"/>
    <p:sldId id="1994" r:id="rId15"/>
    <p:sldId id="1986" r:id="rId16"/>
    <p:sldId id="1944" r:id="rId17"/>
    <p:sldId id="2012" r:id="rId18"/>
    <p:sldId id="2011" r:id="rId19"/>
    <p:sldId id="1975" r:id="rId20"/>
    <p:sldId id="1976" r:id="rId21"/>
    <p:sldId id="1977" r:id="rId22"/>
    <p:sldId id="1978" r:id="rId23"/>
    <p:sldId id="1979" r:id="rId24"/>
    <p:sldId id="1980" r:id="rId25"/>
    <p:sldId id="1987" r:id="rId26"/>
    <p:sldId id="1995" r:id="rId27"/>
    <p:sldId id="1988" r:id="rId28"/>
    <p:sldId id="1989" r:id="rId29"/>
    <p:sldId id="1990" r:id="rId30"/>
    <p:sldId id="1996" r:id="rId31"/>
    <p:sldId id="1997" r:id="rId32"/>
    <p:sldId id="1998" r:id="rId33"/>
    <p:sldId id="1999" r:id="rId34"/>
    <p:sldId id="2000" r:id="rId35"/>
    <p:sldId id="2001"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D0"/>
    <a:srgbClr val="CE9A00"/>
    <a:srgbClr val="084F7F"/>
    <a:srgbClr val="FFB100"/>
    <a:srgbClr val="7AFF04"/>
    <a:srgbClr val="97E025"/>
    <a:srgbClr val="1792CD"/>
    <a:srgbClr val="FF483A"/>
    <a:srgbClr val="595959"/>
    <a:srgbClr val="C0A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7"/>
    <p:restoredTop sz="94683"/>
  </p:normalViewPr>
  <p:slideViewPr>
    <p:cSldViewPr snapToGrid="0" snapToObjects="1">
      <p:cViewPr>
        <p:scale>
          <a:sx n="66" d="100"/>
          <a:sy n="66" d="100"/>
        </p:scale>
        <p:origin x="-60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88C62-1437-4E09-828A-0E97E31EBDA3}"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ru-RU"/>
        </a:p>
      </dgm:t>
    </dgm:pt>
    <dgm:pt modelId="{1050DCF0-F1B2-48D6-B811-EB631EEDD066}">
      <dgm:prSet phldrT="[Текст]" custT="1"/>
      <dgm:spPr/>
      <dgm:t>
        <a:bodyPr/>
        <a:lstStyle/>
        <a:p>
          <a:r>
            <a:rPr lang="uk-UA" sz="2400" dirty="0" smtClean="0">
              <a:latin typeface="ALS Sector Regular" pitchFamily="50" charset="0"/>
              <a:cs typeface="ALS Sector Regular" pitchFamily="50" charset="0"/>
            </a:rPr>
            <a:t>Збереження туристично-рекреаційних ресурсів</a:t>
          </a:r>
          <a:endParaRPr lang="ru-RU" sz="2400" dirty="0">
            <a:latin typeface="ALS Sector Regular" pitchFamily="50" charset="0"/>
            <a:cs typeface="ALS Sector Regular" pitchFamily="50" charset="0"/>
          </a:endParaRPr>
        </a:p>
      </dgm:t>
    </dgm:pt>
    <dgm:pt modelId="{CE91BE28-8012-45C7-96A6-0C8A2AE1E08E}" type="parTrans" cxnId="{FB6E19A2-355C-4916-B241-7408ED125E53}">
      <dgm:prSet/>
      <dgm:spPr/>
      <dgm:t>
        <a:bodyPr/>
        <a:lstStyle/>
        <a:p>
          <a:endParaRPr lang="ru-RU" sz="2400">
            <a:latin typeface="ALS Sector Regular" pitchFamily="50" charset="0"/>
            <a:cs typeface="ALS Sector Regular" pitchFamily="50" charset="0"/>
          </a:endParaRPr>
        </a:p>
      </dgm:t>
    </dgm:pt>
    <dgm:pt modelId="{0095707F-258E-45A9-AECA-0DE75BF8B613}" type="sibTrans" cxnId="{FB6E19A2-355C-4916-B241-7408ED125E53}">
      <dgm:prSet/>
      <dgm:spPr/>
      <dgm:t>
        <a:bodyPr/>
        <a:lstStyle/>
        <a:p>
          <a:endParaRPr lang="ru-RU" sz="2400">
            <a:latin typeface="ALS Sector Regular" pitchFamily="50" charset="0"/>
            <a:cs typeface="ALS Sector Regular" pitchFamily="50" charset="0"/>
          </a:endParaRPr>
        </a:p>
      </dgm:t>
    </dgm:pt>
    <dgm:pt modelId="{EC7BA6F1-81FC-4825-8D83-E71707597307}">
      <dgm:prSet phldrT="[Текст]" custT="1"/>
      <dgm:spPr/>
      <dgm:t>
        <a:bodyPr/>
        <a:lstStyle/>
        <a:p>
          <a:r>
            <a:rPr lang="uk-UA" sz="2400" dirty="0" smtClean="0">
              <a:latin typeface="ALS Sector Regular" pitchFamily="50" charset="0"/>
              <a:cs typeface="ALS Sector Regular" pitchFamily="50" charset="0"/>
            </a:rPr>
            <a:t>Дотримання правових засад здійснення туристичної діяльності</a:t>
          </a:r>
          <a:endParaRPr lang="ru-RU" sz="2400" dirty="0">
            <a:latin typeface="ALS Sector Regular" pitchFamily="50" charset="0"/>
            <a:cs typeface="ALS Sector Regular" pitchFamily="50" charset="0"/>
          </a:endParaRPr>
        </a:p>
      </dgm:t>
    </dgm:pt>
    <dgm:pt modelId="{358BED84-1C69-4E66-AE40-50975065465C}" type="parTrans" cxnId="{261EEAAE-6427-4AA5-BCC0-8CECFFB2ADC2}">
      <dgm:prSet/>
      <dgm:spPr/>
      <dgm:t>
        <a:bodyPr/>
        <a:lstStyle/>
        <a:p>
          <a:endParaRPr lang="ru-RU" sz="2400">
            <a:latin typeface="ALS Sector Regular" pitchFamily="50" charset="0"/>
            <a:cs typeface="ALS Sector Regular" pitchFamily="50" charset="0"/>
          </a:endParaRPr>
        </a:p>
      </dgm:t>
    </dgm:pt>
    <dgm:pt modelId="{BCA3FDDD-BDC3-4AF1-BD14-B628D4DF8DC2}" type="sibTrans" cxnId="{261EEAAE-6427-4AA5-BCC0-8CECFFB2ADC2}">
      <dgm:prSet/>
      <dgm:spPr/>
      <dgm:t>
        <a:bodyPr/>
        <a:lstStyle/>
        <a:p>
          <a:endParaRPr lang="ru-RU" sz="2400">
            <a:latin typeface="ALS Sector Regular" pitchFamily="50" charset="0"/>
            <a:cs typeface="ALS Sector Regular" pitchFamily="50" charset="0"/>
          </a:endParaRPr>
        </a:p>
      </dgm:t>
    </dgm:pt>
    <dgm:pt modelId="{40CE80C4-51FA-43A6-BF62-A5F845A32289}">
      <dgm:prSet phldrT="[Текст]" custT="1"/>
      <dgm:spPr/>
      <dgm:t>
        <a:bodyPr/>
        <a:lstStyle/>
        <a:p>
          <a:r>
            <a:rPr lang="uk-UA" sz="2400" dirty="0" smtClean="0">
              <a:latin typeface="ALS Sector Regular" pitchFamily="50" charset="0"/>
              <a:cs typeface="ALS Sector Regular" pitchFamily="50" charset="0"/>
            </a:rPr>
            <a:t>Захист споживачів туристичних послуг</a:t>
          </a:r>
          <a:endParaRPr lang="ru-RU" sz="2400" dirty="0">
            <a:latin typeface="ALS Sector Regular" pitchFamily="50" charset="0"/>
            <a:cs typeface="ALS Sector Regular" pitchFamily="50" charset="0"/>
          </a:endParaRPr>
        </a:p>
      </dgm:t>
    </dgm:pt>
    <dgm:pt modelId="{9F90EF86-B790-4DAC-AA11-192B122057A9}" type="parTrans" cxnId="{9D456671-EAFA-4566-8B24-CF79D38775BD}">
      <dgm:prSet/>
      <dgm:spPr/>
      <dgm:t>
        <a:bodyPr/>
        <a:lstStyle/>
        <a:p>
          <a:endParaRPr lang="ru-RU" sz="2400">
            <a:latin typeface="ALS Sector Regular" pitchFamily="50" charset="0"/>
            <a:cs typeface="ALS Sector Regular" pitchFamily="50" charset="0"/>
          </a:endParaRPr>
        </a:p>
      </dgm:t>
    </dgm:pt>
    <dgm:pt modelId="{A872985B-ABA8-4D8F-B013-CED94E6C7F7F}" type="sibTrans" cxnId="{9D456671-EAFA-4566-8B24-CF79D38775BD}">
      <dgm:prSet/>
      <dgm:spPr/>
      <dgm:t>
        <a:bodyPr/>
        <a:lstStyle/>
        <a:p>
          <a:endParaRPr lang="ru-RU" sz="2400">
            <a:latin typeface="ALS Sector Regular" pitchFamily="50" charset="0"/>
            <a:cs typeface="ALS Sector Regular" pitchFamily="50" charset="0"/>
          </a:endParaRPr>
        </a:p>
      </dgm:t>
    </dgm:pt>
    <dgm:pt modelId="{C13B5D71-8E7C-4FDF-9F2C-65C6D08A12BD}">
      <dgm:prSet custT="1"/>
      <dgm:spPr/>
      <dgm:t>
        <a:bodyPr/>
        <a:lstStyle/>
        <a:p>
          <a:r>
            <a:rPr lang="uk-UA" sz="2400" dirty="0" smtClean="0">
              <a:latin typeface="ALS Sector Regular" pitchFamily="50" charset="0"/>
              <a:cs typeface="ALS Sector Regular" pitchFamily="50" charset="0"/>
            </a:rPr>
            <a:t>Зростання надходжень від туризму</a:t>
          </a:r>
          <a:endParaRPr lang="ru-RU" sz="2400" dirty="0">
            <a:latin typeface="ALS Sector Regular" pitchFamily="50" charset="0"/>
            <a:cs typeface="ALS Sector Regular" pitchFamily="50" charset="0"/>
          </a:endParaRPr>
        </a:p>
      </dgm:t>
    </dgm:pt>
    <dgm:pt modelId="{B1BBC36E-2C7F-4516-A1EF-1CE16183FB7C}" type="parTrans" cxnId="{F763BA32-F0D2-4757-B68A-56AE49181676}">
      <dgm:prSet/>
      <dgm:spPr/>
      <dgm:t>
        <a:bodyPr/>
        <a:lstStyle/>
        <a:p>
          <a:endParaRPr lang="ru-RU" sz="2400">
            <a:latin typeface="ALS Sector Regular" pitchFamily="50" charset="0"/>
            <a:cs typeface="ALS Sector Regular" pitchFamily="50" charset="0"/>
          </a:endParaRPr>
        </a:p>
      </dgm:t>
    </dgm:pt>
    <dgm:pt modelId="{8EE91F7D-AB9A-4710-A260-EF1EC2367147}" type="sibTrans" cxnId="{F763BA32-F0D2-4757-B68A-56AE49181676}">
      <dgm:prSet/>
      <dgm:spPr/>
      <dgm:t>
        <a:bodyPr/>
        <a:lstStyle/>
        <a:p>
          <a:endParaRPr lang="ru-RU" sz="2400">
            <a:latin typeface="ALS Sector Regular" pitchFamily="50" charset="0"/>
            <a:cs typeface="ALS Sector Regular" pitchFamily="50" charset="0"/>
          </a:endParaRPr>
        </a:p>
      </dgm:t>
    </dgm:pt>
    <dgm:pt modelId="{3AD1108C-ED92-4BF8-8B90-A065FFAEFB80}" type="pres">
      <dgm:prSet presAssocID="{CA588C62-1437-4E09-828A-0E97E31EBDA3}" presName="Name0" presStyleCnt="0">
        <dgm:presLayoutVars>
          <dgm:chMax val="7"/>
          <dgm:dir/>
          <dgm:animLvl val="lvl"/>
          <dgm:resizeHandles val="exact"/>
        </dgm:presLayoutVars>
      </dgm:prSet>
      <dgm:spPr/>
      <dgm:t>
        <a:bodyPr/>
        <a:lstStyle/>
        <a:p>
          <a:endParaRPr lang="ru-RU"/>
        </a:p>
      </dgm:t>
    </dgm:pt>
    <dgm:pt modelId="{CB1FABCE-008B-4500-81A4-5F77EC2D9CDD}" type="pres">
      <dgm:prSet presAssocID="{1050DCF0-F1B2-48D6-B811-EB631EEDD066}" presName="circle1" presStyleLbl="node1" presStyleIdx="0" presStyleCnt="4"/>
      <dgm:spPr/>
    </dgm:pt>
    <dgm:pt modelId="{B95BC1A6-A575-4D55-BC35-9F81087CBF7F}" type="pres">
      <dgm:prSet presAssocID="{1050DCF0-F1B2-48D6-B811-EB631EEDD066}" presName="space" presStyleCnt="0"/>
      <dgm:spPr/>
    </dgm:pt>
    <dgm:pt modelId="{8D12703D-CE89-4302-8238-C52E55B10313}" type="pres">
      <dgm:prSet presAssocID="{1050DCF0-F1B2-48D6-B811-EB631EEDD066}" presName="rect1" presStyleLbl="alignAcc1" presStyleIdx="0" presStyleCnt="4" custLinFactNeighborY="-334"/>
      <dgm:spPr/>
      <dgm:t>
        <a:bodyPr/>
        <a:lstStyle/>
        <a:p>
          <a:endParaRPr lang="ru-RU"/>
        </a:p>
      </dgm:t>
    </dgm:pt>
    <dgm:pt modelId="{0B7319F6-13F9-47F3-B436-528B2A3E6D52}" type="pres">
      <dgm:prSet presAssocID="{EC7BA6F1-81FC-4825-8D83-E71707597307}" presName="vertSpace2" presStyleLbl="node1" presStyleIdx="0" presStyleCnt="4"/>
      <dgm:spPr/>
    </dgm:pt>
    <dgm:pt modelId="{F38A4E11-222D-4A2F-B372-491F0D2D5CBF}" type="pres">
      <dgm:prSet presAssocID="{EC7BA6F1-81FC-4825-8D83-E71707597307}" presName="circle2" presStyleLbl="node1" presStyleIdx="1" presStyleCnt="4"/>
      <dgm:spPr/>
    </dgm:pt>
    <dgm:pt modelId="{280182B7-3245-4D94-9013-06D15EDC6670}" type="pres">
      <dgm:prSet presAssocID="{EC7BA6F1-81FC-4825-8D83-E71707597307}" presName="rect2" presStyleLbl="alignAcc1" presStyleIdx="1" presStyleCnt="4"/>
      <dgm:spPr/>
      <dgm:t>
        <a:bodyPr/>
        <a:lstStyle/>
        <a:p>
          <a:endParaRPr lang="ru-RU"/>
        </a:p>
      </dgm:t>
    </dgm:pt>
    <dgm:pt modelId="{079ADC6B-B9AA-4211-8634-1F4069AD9610}" type="pres">
      <dgm:prSet presAssocID="{40CE80C4-51FA-43A6-BF62-A5F845A32289}" presName="vertSpace3" presStyleLbl="node1" presStyleIdx="1" presStyleCnt="4"/>
      <dgm:spPr/>
    </dgm:pt>
    <dgm:pt modelId="{6BD61ADD-39BB-44D6-B1C7-AF6AD3CC6EBC}" type="pres">
      <dgm:prSet presAssocID="{40CE80C4-51FA-43A6-BF62-A5F845A32289}" presName="circle3" presStyleLbl="node1" presStyleIdx="2" presStyleCnt="4"/>
      <dgm:spPr/>
    </dgm:pt>
    <dgm:pt modelId="{D9066F05-1B1A-4D97-8335-175862444BDE}" type="pres">
      <dgm:prSet presAssocID="{40CE80C4-51FA-43A6-BF62-A5F845A32289}" presName="rect3" presStyleLbl="alignAcc1" presStyleIdx="2" presStyleCnt="4"/>
      <dgm:spPr/>
      <dgm:t>
        <a:bodyPr/>
        <a:lstStyle/>
        <a:p>
          <a:endParaRPr lang="ru-RU"/>
        </a:p>
      </dgm:t>
    </dgm:pt>
    <dgm:pt modelId="{5BEDB5C3-8FBF-4F63-A4EC-D04F2BA5BAB0}" type="pres">
      <dgm:prSet presAssocID="{C13B5D71-8E7C-4FDF-9F2C-65C6D08A12BD}" presName="vertSpace4" presStyleLbl="node1" presStyleIdx="2" presStyleCnt="4"/>
      <dgm:spPr/>
    </dgm:pt>
    <dgm:pt modelId="{A9AF8B4E-0CD9-4685-A673-ED0A482ED1F2}" type="pres">
      <dgm:prSet presAssocID="{C13B5D71-8E7C-4FDF-9F2C-65C6D08A12BD}" presName="circle4" presStyleLbl="node1" presStyleIdx="3" presStyleCnt="4"/>
      <dgm:spPr/>
    </dgm:pt>
    <dgm:pt modelId="{AD9E21C9-6D45-4DAC-A445-2D87B8D4BAEE}" type="pres">
      <dgm:prSet presAssocID="{C13B5D71-8E7C-4FDF-9F2C-65C6D08A12BD}" presName="rect4" presStyleLbl="alignAcc1" presStyleIdx="3" presStyleCnt="4"/>
      <dgm:spPr/>
      <dgm:t>
        <a:bodyPr/>
        <a:lstStyle/>
        <a:p>
          <a:endParaRPr lang="ru-RU"/>
        </a:p>
      </dgm:t>
    </dgm:pt>
    <dgm:pt modelId="{1A23F5A5-6D90-4523-AABC-09487C56F4EA}" type="pres">
      <dgm:prSet presAssocID="{1050DCF0-F1B2-48D6-B811-EB631EEDD066}" presName="rect1ParTxNoCh" presStyleLbl="alignAcc1" presStyleIdx="3" presStyleCnt="4">
        <dgm:presLayoutVars>
          <dgm:chMax val="1"/>
          <dgm:bulletEnabled val="1"/>
        </dgm:presLayoutVars>
      </dgm:prSet>
      <dgm:spPr/>
      <dgm:t>
        <a:bodyPr/>
        <a:lstStyle/>
        <a:p>
          <a:endParaRPr lang="ru-RU"/>
        </a:p>
      </dgm:t>
    </dgm:pt>
    <dgm:pt modelId="{B798F29F-847C-4D76-AF4F-872157F53F9B}" type="pres">
      <dgm:prSet presAssocID="{EC7BA6F1-81FC-4825-8D83-E71707597307}" presName="rect2ParTxNoCh" presStyleLbl="alignAcc1" presStyleIdx="3" presStyleCnt="4">
        <dgm:presLayoutVars>
          <dgm:chMax val="1"/>
          <dgm:bulletEnabled val="1"/>
        </dgm:presLayoutVars>
      </dgm:prSet>
      <dgm:spPr/>
      <dgm:t>
        <a:bodyPr/>
        <a:lstStyle/>
        <a:p>
          <a:endParaRPr lang="ru-RU"/>
        </a:p>
      </dgm:t>
    </dgm:pt>
    <dgm:pt modelId="{3BDCE640-CCBB-401C-A299-0FCA19BEDD4C}" type="pres">
      <dgm:prSet presAssocID="{40CE80C4-51FA-43A6-BF62-A5F845A32289}" presName="rect3ParTxNoCh" presStyleLbl="alignAcc1" presStyleIdx="3" presStyleCnt="4">
        <dgm:presLayoutVars>
          <dgm:chMax val="1"/>
          <dgm:bulletEnabled val="1"/>
        </dgm:presLayoutVars>
      </dgm:prSet>
      <dgm:spPr/>
      <dgm:t>
        <a:bodyPr/>
        <a:lstStyle/>
        <a:p>
          <a:endParaRPr lang="ru-RU"/>
        </a:p>
      </dgm:t>
    </dgm:pt>
    <dgm:pt modelId="{1DC6653E-9548-4B8E-9A16-BA5AAACD3C2D}" type="pres">
      <dgm:prSet presAssocID="{C13B5D71-8E7C-4FDF-9F2C-65C6D08A12BD}" presName="rect4ParTxNoCh" presStyleLbl="alignAcc1" presStyleIdx="3" presStyleCnt="4">
        <dgm:presLayoutVars>
          <dgm:chMax val="1"/>
          <dgm:bulletEnabled val="1"/>
        </dgm:presLayoutVars>
      </dgm:prSet>
      <dgm:spPr/>
      <dgm:t>
        <a:bodyPr/>
        <a:lstStyle/>
        <a:p>
          <a:endParaRPr lang="ru-RU"/>
        </a:p>
      </dgm:t>
    </dgm:pt>
  </dgm:ptLst>
  <dgm:cxnLst>
    <dgm:cxn modelId="{9D456671-EAFA-4566-8B24-CF79D38775BD}" srcId="{CA588C62-1437-4E09-828A-0E97E31EBDA3}" destId="{40CE80C4-51FA-43A6-BF62-A5F845A32289}" srcOrd="2" destOrd="0" parTransId="{9F90EF86-B790-4DAC-AA11-192B122057A9}" sibTransId="{A872985B-ABA8-4D8F-B013-CED94E6C7F7F}"/>
    <dgm:cxn modelId="{013B0CBC-EF3E-4369-B166-11C0E3DF8B70}" type="presOf" srcId="{1050DCF0-F1B2-48D6-B811-EB631EEDD066}" destId="{1A23F5A5-6D90-4523-AABC-09487C56F4EA}" srcOrd="1" destOrd="0" presId="urn:microsoft.com/office/officeart/2005/8/layout/target3"/>
    <dgm:cxn modelId="{FB6E19A2-355C-4916-B241-7408ED125E53}" srcId="{CA588C62-1437-4E09-828A-0E97E31EBDA3}" destId="{1050DCF0-F1B2-48D6-B811-EB631EEDD066}" srcOrd="0" destOrd="0" parTransId="{CE91BE28-8012-45C7-96A6-0C8A2AE1E08E}" sibTransId="{0095707F-258E-45A9-AECA-0DE75BF8B613}"/>
    <dgm:cxn modelId="{FE31D903-0E19-4FC9-B297-1B81EFD607B9}" type="presOf" srcId="{C13B5D71-8E7C-4FDF-9F2C-65C6D08A12BD}" destId="{AD9E21C9-6D45-4DAC-A445-2D87B8D4BAEE}" srcOrd="0" destOrd="0" presId="urn:microsoft.com/office/officeart/2005/8/layout/target3"/>
    <dgm:cxn modelId="{376FE2F6-825A-4718-A7D7-70F193E2B776}" type="presOf" srcId="{40CE80C4-51FA-43A6-BF62-A5F845A32289}" destId="{D9066F05-1B1A-4D97-8335-175862444BDE}" srcOrd="0" destOrd="0" presId="urn:microsoft.com/office/officeart/2005/8/layout/target3"/>
    <dgm:cxn modelId="{D7D4CD63-49C6-42EA-8523-0B256B394661}" type="presOf" srcId="{1050DCF0-F1B2-48D6-B811-EB631EEDD066}" destId="{8D12703D-CE89-4302-8238-C52E55B10313}" srcOrd="0" destOrd="0" presId="urn:microsoft.com/office/officeart/2005/8/layout/target3"/>
    <dgm:cxn modelId="{6617F0C1-9D23-4198-944D-E8D37CB8E68C}" type="presOf" srcId="{CA588C62-1437-4E09-828A-0E97E31EBDA3}" destId="{3AD1108C-ED92-4BF8-8B90-A065FFAEFB80}" srcOrd="0" destOrd="0" presId="urn:microsoft.com/office/officeart/2005/8/layout/target3"/>
    <dgm:cxn modelId="{30767F44-A5E2-4E07-AE15-7214E661D87E}" type="presOf" srcId="{EC7BA6F1-81FC-4825-8D83-E71707597307}" destId="{B798F29F-847C-4D76-AF4F-872157F53F9B}" srcOrd="1" destOrd="0" presId="urn:microsoft.com/office/officeart/2005/8/layout/target3"/>
    <dgm:cxn modelId="{F763BA32-F0D2-4757-B68A-56AE49181676}" srcId="{CA588C62-1437-4E09-828A-0E97E31EBDA3}" destId="{C13B5D71-8E7C-4FDF-9F2C-65C6D08A12BD}" srcOrd="3" destOrd="0" parTransId="{B1BBC36E-2C7F-4516-A1EF-1CE16183FB7C}" sibTransId="{8EE91F7D-AB9A-4710-A260-EF1EC2367147}"/>
    <dgm:cxn modelId="{261EEAAE-6427-4AA5-BCC0-8CECFFB2ADC2}" srcId="{CA588C62-1437-4E09-828A-0E97E31EBDA3}" destId="{EC7BA6F1-81FC-4825-8D83-E71707597307}" srcOrd="1" destOrd="0" parTransId="{358BED84-1C69-4E66-AE40-50975065465C}" sibTransId="{BCA3FDDD-BDC3-4AF1-BD14-B628D4DF8DC2}"/>
    <dgm:cxn modelId="{DFBFB079-F328-478D-B1DB-E62B870BEDA2}" type="presOf" srcId="{40CE80C4-51FA-43A6-BF62-A5F845A32289}" destId="{3BDCE640-CCBB-401C-A299-0FCA19BEDD4C}" srcOrd="1" destOrd="0" presId="urn:microsoft.com/office/officeart/2005/8/layout/target3"/>
    <dgm:cxn modelId="{D1ADA693-1C6C-4C32-9362-734E6816F055}" type="presOf" srcId="{C13B5D71-8E7C-4FDF-9F2C-65C6D08A12BD}" destId="{1DC6653E-9548-4B8E-9A16-BA5AAACD3C2D}" srcOrd="1" destOrd="0" presId="urn:microsoft.com/office/officeart/2005/8/layout/target3"/>
    <dgm:cxn modelId="{E1CF0FB8-E2BE-43C2-97B7-171D77621161}" type="presOf" srcId="{EC7BA6F1-81FC-4825-8D83-E71707597307}" destId="{280182B7-3245-4D94-9013-06D15EDC6670}" srcOrd="0" destOrd="0" presId="urn:microsoft.com/office/officeart/2005/8/layout/target3"/>
    <dgm:cxn modelId="{DFFB1BD9-07DF-4F97-8316-AB3B1975102D}" type="presParOf" srcId="{3AD1108C-ED92-4BF8-8B90-A065FFAEFB80}" destId="{CB1FABCE-008B-4500-81A4-5F77EC2D9CDD}" srcOrd="0" destOrd="0" presId="urn:microsoft.com/office/officeart/2005/8/layout/target3"/>
    <dgm:cxn modelId="{C5F9C096-8E54-4D56-9386-C35DCBB893FF}" type="presParOf" srcId="{3AD1108C-ED92-4BF8-8B90-A065FFAEFB80}" destId="{B95BC1A6-A575-4D55-BC35-9F81087CBF7F}" srcOrd="1" destOrd="0" presId="urn:microsoft.com/office/officeart/2005/8/layout/target3"/>
    <dgm:cxn modelId="{F3530DE0-45D7-4670-825D-EE9B3D143A53}" type="presParOf" srcId="{3AD1108C-ED92-4BF8-8B90-A065FFAEFB80}" destId="{8D12703D-CE89-4302-8238-C52E55B10313}" srcOrd="2" destOrd="0" presId="urn:microsoft.com/office/officeart/2005/8/layout/target3"/>
    <dgm:cxn modelId="{1C31A1D8-D9B8-410C-901D-3F0E081EA681}" type="presParOf" srcId="{3AD1108C-ED92-4BF8-8B90-A065FFAEFB80}" destId="{0B7319F6-13F9-47F3-B436-528B2A3E6D52}" srcOrd="3" destOrd="0" presId="urn:microsoft.com/office/officeart/2005/8/layout/target3"/>
    <dgm:cxn modelId="{05905573-A973-4AC5-9BBF-3B3F31705575}" type="presParOf" srcId="{3AD1108C-ED92-4BF8-8B90-A065FFAEFB80}" destId="{F38A4E11-222D-4A2F-B372-491F0D2D5CBF}" srcOrd="4" destOrd="0" presId="urn:microsoft.com/office/officeart/2005/8/layout/target3"/>
    <dgm:cxn modelId="{6B51F156-8F39-4B01-AF17-CB14DB5DFC7A}" type="presParOf" srcId="{3AD1108C-ED92-4BF8-8B90-A065FFAEFB80}" destId="{280182B7-3245-4D94-9013-06D15EDC6670}" srcOrd="5" destOrd="0" presId="urn:microsoft.com/office/officeart/2005/8/layout/target3"/>
    <dgm:cxn modelId="{ED4D2F3E-92A0-4A8B-83F1-B607033945C2}" type="presParOf" srcId="{3AD1108C-ED92-4BF8-8B90-A065FFAEFB80}" destId="{079ADC6B-B9AA-4211-8634-1F4069AD9610}" srcOrd="6" destOrd="0" presId="urn:microsoft.com/office/officeart/2005/8/layout/target3"/>
    <dgm:cxn modelId="{F5229E57-8150-40C6-9237-982301A69352}" type="presParOf" srcId="{3AD1108C-ED92-4BF8-8B90-A065FFAEFB80}" destId="{6BD61ADD-39BB-44D6-B1C7-AF6AD3CC6EBC}" srcOrd="7" destOrd="0" presId="urn:microsoft.com/office/officeart/2005/8/layout/target3"/>
    <dgm:cxn modelId="{B3F00686-A04D-4F62-ADF9-A3167894DDFC}" type="presParOf" srcId="{3AD1108C-ED92-4BF8-8B90-A065FFAEFB80}" destId="{D9066F05-1B1A-4D97-8335-175862444BDE}" srcOrd="8" destOrd="0" presId="urn:microsoft.com/office/officeart/2005/8/layout/target3"/>
    <dgm:cxn modelId="{8872968C-FD22-4EAE-B075-807BC2C15980}" type="presParOf" srcId="{3AD1108C-ED92-4BF8-8B90-A065FFAEFB80}" destId="{5BEDB5C3-8FBF-4F63-A4EC-D04F2BA5BAB0}" srcOrd="9" destOrd="0" presId="urn:microsoft.com/office/officeart/2005/8/layout/target3"/>
    <dgm:cxn modelId="{4D5548AD-E620-45F0-B99D-FCB171F88231}" type="presParOf" srcId="{3AD1108C-ED92-4BF8-8B90-A065FFAEFB80}" destId="{A9AF8B4E-0CD9-4685-A673-ED0A482ED1F2}" srcOrd="10" destOrd="0" presId="urn:microsoft.com/office/officeart/2005/8/layout/target3"/>
    <dgm:cxn modelId="{BB2EDBFF-2BC2-4B1A-BD24-FF2DE6359777}" type="presParOf" srcId="{3AD1108C-ED92-4BF8-8B90-A065FFAEFB80}" destId="{AD9E21C9-6D45-4DAC-A445-2D87B8D4BAEE}" srcOrd="11" destOrd="0" presId="urn:microsoft.com/office/officeart/2005/8/layout/target3"/>
    <dgm:cxn modelId="{35BCC2C9-0F84-423E-A37D-0D93B8D1F3D9}" type="presParOf" srcId="{3AD1108C-ED92-4BF8-8B90-A065FFAEFB80}" destId="{1A23F5A5-6D90-4523-AABC-09487C56F4EA}" srcOrd="12" destOrd="0" presId="urn:microsoft.com/office/officeart/2005/8/layout/target3"/>
    <dgm:cxn modelId="{C66BC027-C891-4E23-BA13-3EA3C2AA3D0B}" type="presParOf" srcId="{3AD1108C-ED92-4BF8-8B90-A065FFAEFB80}" destId="{B798F29F-847C-4D76-AF4F-872157F53F9B}" srcOrd="13" destOrd="0" presId="urn:microsoft.com/office/officeart/2005/8/layout/target3"/>
    <dgm:cxn modelId="{BFB1F4D5-5F72-432D-B244-BCED2AF5A4DA}" type="presParOf" srcId="{3AD1108C-ED92-4BF8-8B90-A065FFAEFB80}" destId="{3BDCE640-CCBB-401C-A299-0FCA19BEDD4C}" srcOrd="14" destOrd="0" presId="urn:microsoft.com/office/officeart/2005/8/layout/target3"/>
    <dgm:cxn modelId="{01294500-6EC8-467F-81F2-8A7CE554E384}" type="presParOf" srcId="{3AD1108C-ED92-4BF8-8B90-A065FFAEFB80}" destId="{1DC6653E-9548-4B8E-9A16-BA5AAACD3C2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0F4AF-F8F4-49F4-86E6-C66461E261D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49A7F94-FCB2-4387-BA4B-99555EFD4F6B}">
      <dgm:prSet phldrT="[Текст]" custT="1"/>
      <dgm:spPr/>
      <dgm:t>
        <a:bodyPr/>
        <a:lstStyle/>
        <a:p>
          <a:r>
            <a:rPr lang="uk-UA" sz="2000" dirty="0" smtClean="0">
              <a:latin typeface="ALS Sector Regular" pitchFamily="50" charset="0"/>
              <a:cs typeface="ALS Sector Regular" pitchFamily="50" charset="0"/>
            </a:rPr>
            <a:t>забезпечення освоєння всього наявного потенціалу туристичних терито­рій в цілому та потреб інфраструктури сфери дозвілля - зокрема</a:t>
          </a:r>
          <a:endParaRPr lang="ru-RU" sz="2000" dirty="0">
            <a:latin typeface="ALS Sector Regular" pitchFamily="50" charset="0"/>
            <a:cs typeface="ALS Sector Regular" pitchFamily="50" charset="0"/>
          </a:endParaRPr>
        </a:p>
      </dgm:t>
    </dgm:pt>
    <dgm:pt modelId="{7DCBD8EB-3974-4C9B-A277-226513142B69}" type="parTrans" cxnId="{15E2CC76-B5B1-4382-8027-D3939397B079}">
      <dgm:prSet/>
      <dgm:spPr/>
      <dgm:t>
        <a:bodyPr/>
        <a:lstStyle/>
        <a:p>
          <a:endParaRPr lang="ru-RU" sz="1400"/>
        </a:p>
      </dgm:t>
    </dgm:pt>
    <dgm:pt modelId="{832DBDA1-F2CE-4920-9E88-469003FCD0BB}" type="sibTrans" cxnId="{15E2CC76-B5B1-4382-8027-D3939397B079}">
      <dgm:prSet/>
      <dgm:spPr/>
      <dgm:t>
        <a:bodyPr/>
        <a:lstStyle/>
        <a:p>
          <a:endParaRPr lang="ru-RU" sz="1400"/>
        </a:p>
      </dgm:t>
    </dgm:pt>
    <dgm:pt modelId="{5DC2D231-1F96-4896-BC2E-117E17583EB8}">
      <dgm:prSet phldrT="[Текст]" custT="1"/>
      <dgm:spPr/>
      <dgm:t>
        <a:bodyPr/>
        <a:lstStyle/>
        <a:p>
          <a:r>
            <a:rPr lang="uk-UA" sz="1800" dirty="0" smtClean="0">
              <a:latin typeface="ALS Sector Regular" pitchFamily="50" charset="0"/>
              <a:cs typeface="ALS Sector Regular" pitchFamily="50" charset="0"/>
            </a:rPr>
            <a:t>оцінка потенціалу використання туристичних територій й обчислення їх допустимої граничної місткості щодо приймання туристів</a:t>
          </a:r>
          <a:endParaRPr lang="ru-RU" sz="1800" dirty="0">
            <a:latin typeface="ALS Sector Regular" pitchFamily="50" charset="0"/>
            <a:cs typeface="ALS Sector Regular" pitchFamily="50" charset="0"/>
          </a:endParaRPr>
        </a:p>
      </dgm:t>
    </dgm:pt>
    <dgm:pt modelId="{9E61F5E3-05EF-4284-B488-44E702F28A6C}" type="parTrans" cxnId="{5DAA0BF9-5721-429B-A19B-268A9C24DE3E}">
      <dgm:prSet/>
      <dgm:spPr/>
      <dgm:t>
        <a:bodyPr/>
        <a:lstStyle/>
        <a:p>
          <a:endParaRPr lang="ru-RU" sz="1400"/>
        </a:p>
      </dgm:t>
    </dgm:pt>
    <dgm:pt modelId="{03881536-C299-4998-BB4E-72D37D35F21F}" type="sibTrans" cxnId="{5DAA0BF9-5721-429B-A19B-268A9C24DE3E}">
      <dgm:prSet/>
      <dgm:spPr/>
      <dgm:t>
        <a:bodyPr/>
        <a:lstStyle/>
        <a:p>
          <a:endParaRPr lang="ru-RU" sz="1400"/>
        </a:p>
      </dgm:t>
    </dgm:pt>
    <dgm:pt modelId="{67466B3D-9CE6-4FE3-B396-7F5B8BA665CD}">
      <dgm:prSet phldrT="[Текст]" custT="1"/>
      <dgm:spPr/>
      <dgm:t>
        <a:bodyPr/>
        <a:lstStyle/>
        <a:p>
          <a:r>
            <a:rPr lang="uk-UA" sz="1800" dirty="0" smtClean="0">
              <a:latin typeface="ALS Sector Regular" pitchFamily="50" charset="0"/>
              <a:cs typeface="ALS Sector Regular" pitchFamily="50" charset="0"/>
            </a:rPr>
            <a:t>проектування та розміщення об’єктів туристичного призначення, контроль за забрудненням зовнішнього середовища</a:t>
          </a:r>
          <a:endParaRPr lang="ru-RU" sz="1800" dirty="0">
            <a:latin typeface="ALS Sector Regular" pitchFamily="50" charset="0"/>
            <a:cs typeface="ALS Sector Regular" pitchFamily="50" charset="0"/>
          </a:endParaRPr>
        </a:p>
      </dgm:t>
    </dgm:pt>
    <dgm:pt modelId="{E89B9034-CD68-41BF-8479-97F3034ACE28}" type="parTrans" cxnId="{BADC9036-E271-4407-8DA3-CA1B481A896A}">
      <dgm:prSet/>
      <dgm:spPr/>
      <dgm:t>
        <a:bodyPr/>
        <a:lstStyle/>
        <a:p>
          <a:endParaRPr lang="ru-RU" sz="1400"/>
        </a:p>
      </dgm:t>
    </dgm:pt>
    <dgm:pt modelId="{AA904184-8F9C-4F3F-AB16-15876AF64081}" type="sibTrans" cxnId="{BADC9036-E271-4407-8DA3-CA1B481A896A}">
      <dgm:prSet/>
      <dgm:spPr/>
      <dgm:t>
        <a:bodyPr/>
        <a:lstStyle/>
        <a:p>
          <a:endParaRPr lang="ru-RU" sz="1400"/>
        </a:p>
      </dgm:t>
    </dgm:pt>
    <dgm:pt modelId="{C0D78A1F-3746-40E7-8073-520B84981021}">
      <dgm:prSet custT="1"/>
      <dgm:spPr/>
      <dgm:t>
        <a:bodyPr/>
        <a:lstStyle/>
        <a:p>
          <a:r>
            <a:rPr lang="uk-UA" sz="1800" dirty="0" smtClean="0">
              <a:latin typeface="ALS Sector Regular" pitchFamily="50" charset="0"/>
              <a:cs typeface="ALS Sector Regular" pitchFamily="50" charset="0"/>
            </a:rPr>
            <a:t>обґрунтування доцільності розміщення об’єктів туристичного призна­чення з економічної точки зору</a:t>
          </a:r>
          <a:endParaRPr lang="ru-RU" sz="1800" dirty="0">
            <a:latin typeface="ALS Sector Regular" pitchFamily="50" charset="0"/>
            <a:cs typeface="ALS Sector Regular" pitchFamily="50" charset="0"/>
          </a:endParaRPr>
        </a:p>
      </dgm:t>
    </dgm:pt>
    <dgm:pt modelId="{DA9BD4AA-7C67-4019-98A6-7EA6C17AE1DB}" type="parTrans" cxnId="{74BA0B4A-D270-4541-81EE-5D9E65B6D085}">
      <dgm:prSet/>
      <dgm:spPr/>
      <dgm:t>
        <a:bodyPr/>
        <a:lstStyle/>
        <a:p>
          <a:endParaRPr lang="ru-RU" sz="1400"/>
        </a:p>
      </dgm:t>
    </dgm:pt>
    <dgm:pt modelId="{09B12853-2838-435C-9B88-FC1CA62EFF1C}" type="sibTrans" cxnId="{74BA0B4A-D270-4541-81EE-5D9E65B6D085}">
      <dgm:prSet/>
      <dgm:spPr/>
      <dgm:t>
        <a:bodyPr/>
        <a:lstStyle/>
        <a:p>
          <a:endParaRPr lang="ru-RU" sz="1400"/>
        </a:p>
      </dgm:t>
    </dgm:pt>
    <dgm:pt modelId="{51F93605-51DB-4A5E-AF26-7B324A3F3FFD}" type="pres">
      <dgm:prSet presAssocID="{5AF0F4AF-F8F4-49F4-86E6-C66461E261D2}" presName="linear" presStyleCnt="0">
        <dgm:presLayoutVars>
          <dgm:dir/>
          <dgm:animLvl val="lvl"/>
          <dgm:resizeHandles val="exact"/>
        </dgm:presLayoutVars>
      </dgm:prSet>
      <dgm:spPr/>
      <dgm:t>
        <a:bodyPr/>
        <a:lstStyle/>
        <a:p>
          <a:endParaRPr lang="ru-RU"/>
        </a:p>
      </dgm:t>
    </dgm:pt>
    <dgm:pt modelId="{BB9B10EB-FC95-48F2-9D61-A2F0EA3E0EA5}" type="pres">
      <dgm:prSet presAssocID="{B49A7F94-FCB2-4387-BA4B-99555EFD4F6B}" presName="parentLin" presStyleCnt="0"/>
      <dgm:spPr/>
    </dgm:pt>
    <dgm:pt modelId="{70BED9D9-7EB5-4D2C-942D-1D84F45BF323}" type="pres">
      <dgm:prSet presAssocID="{B49A7F94-FCB2-4387-BA4B-99555EFD4F6B}" presName="parentLeftMargin" presStyleLbl="node1" presStyleIdx="0" presStyleCnt="4"/>
      <dgm:spPr/>
      <dgm:t>
        <a:bodyPr/>
        <a:lstStyle/>
        <a:p>
          <a:endParaRPr lang="ru-RU"/>
        </a:p>
      </dgm:t>
    </dgm:pt>
    <dgm:pt modelId="{7C6088C8-23B3-46F8-B186-42D7525EBAC9}" type="pres">
      <dgm:prSet presAssocID="{B49A7F94-FCB2-4387-BA4B-99555EFD4F6B}" presName="parentText" presStyleLbl="node1" presStyleIdx="0" presStyleCnt="4" custScaleX="118482">
        <dgm:presLayoutVars>
          <dgm:chMax val="0"/>
          <dgm:bulletEnabled val="1"/>
        </dgm:presLayoutVars>
      </dgm:prSet>
      <dgm:spPr/>
      <dgm:t>
        <a:bodyPr/>
        <a:lstStyle/>
        <a:p>
          <a:endParaRPr lang="ru-RU"/>
        </a:p>
      </dgm:t>
    </dgm:pt>
    <dgm:pt modelId="{E0614FBF-EE8F-40E5-97C4-DBF4148D7DAB}" type="pres">
      <dgm:prSet presAssocID="{B49A7F94-FCB2-4387-BA4B-99555EFD4F6B}" presName="negativeSpace" presStyleCnt="0"/>
      <dgm:spPr/>
    </dgm:pt>
    <dgm:pt modelId="{0EC24968-6DBA-463F-9E5D-11CAB635700C}" type="pres">
      <dgm:prSet presAssocID="{B49A7F94-FCB2-4387-BA4B-99555EFD4F6B}" presName="childText" presStyleLbl="conFgAcc1" presStyleIdx="0" presStyleCnt="4">
        <dgm:presLayoutVars>
          <dgm:bulletEnabled val="1"/>
        </dgm:presLayoutVars>
      </dgm:prSet>
      <dgm:spPr/>
    </dgm:pt>
    <dgm:pt modelId="{5943B835-76B8-45D1-98BE-B24E2A9B9C13}" type="pres">
      <dgm:prSet presAssocID="{832DBDA1-F2CE-4920-9E88-469003FCD0BB}" presName="spaceBetweenRectangles" presStyleCnt="0"/>
      <dgm:spPr/>
    </dgm:pt>
    <dgm:pt modelId="{683DA645-4FC1-4083-88A2-2978CBA01296}" type="pres">
      <dgm:prSet presAssocID="{5DC2D231-1F96-4896-BC2E-117E17583EB8}" presName="parentLin" presStyleCnt="0"/>
      <dgm:spPr/>
    </dgm:pt>
    <dgm:pt modelId="{841FCE5B-51C0-4F38-BB08-4580D0D0B06C}" type="pres">
      <dgm:prSet presAssocID="{5DC2D231-1F96-4896-BC2E-117E17583EB8}" presName="parentLeftMargin" presStyleLbl="node1" presStyleIdx="0" presStyleCnt="4"/>
      <dgm:spPr/>
      <dgm:t>
        <a:bodyPr/>
        <a:lstStyle/>
        <a:p>
          <a:endParaRPr lang="ru-RU"/>
        </a:p>
      </dgm:t>
    </dgm:pt>
    <dgm:pt modelId="{FA600979-452B-4E1D-9542-32CD6AB4E3B9}" type="pres">
      <dgm:prSet presAssocID="{5DC2D231-1F96-4896-BC2E-117E17583EB8}" presName="parentText" presStyleLbl="node1" presStyleIdx="1" presStyleCnt="4" custScaleX="118126">
        <dgm:presLayoutVars>
          <dgm:chMax val="0"/>
          <dgm:bulletEnabled val="1"/>
        </dgm:presLayoutVars>
      </dgm:prSet>
      <dgm:spPr/>
      <dgm:t>
        <a:bodyPr/>
        <a:lstStyle/>
        <a:p>
          <a:endParaRPr lang="ru-RU"/>
        </a:p>
      </dgm:t>
    </dgm:pt>
    <dgm:pt modelId="{4223BDED-4140-4FA9-9A66-86A17FC8D62B}" type="pres">
      <dgm:prSet presAssocID="{5DC2D231-1F96-4896-BC2E-117E17583EB8}" presName="negativeSpace" presStyleCnt="0"/>
      <dgm:spPr/>
    </dgm:pt>
    <dgm:pt modelId="{82C56582-F328-47EA-9CD0-0484D9E39276}" type="pres">
      <dgm:prSet presAssocID="{5DC2D231-1F96-4896-BC2E-117E17583EB8}" presName="childText" presStyleLbl="conFgAcc1" presStyleIdx="1" presStyleCnt="4">
        <dgm:presLayoutVars>
          <dgm:bulletEnabled val="1"/>
        </dgm:presLayoutVars>
      </dgm:prSet>
      <dgm:spPr/>
    </dgm:pt>
    <dgm:pt modelId="{1532D99D-CDD8-4029-9056-AD476686FFBA}" type="pres">
      <dgm:prSet presAssocID="{03881536-C299-4998-BB4E-72D37D35F21F}" presName="spaceBetweenRectangles" presStyleCnt="0"/>
      <dgm:spPr/>
    </dgm:pt>
    <dgm:pt modelId="{BB77C7E1-98A0-4296-BE87-3E34A4C293F4}" type="pres">
      <dgm:prSet presAssocID="{67466B3D-9CE6-4FE3-B396-7F5B8BA665CD}" presName="parentLin" presStyleCnt="0"/>
      <dgm:spPr/>
    </dgm:pt>
    <dgm:pt modelId="{ECED65BA-63C2-471C-8666-7BE2E811C5F6}" type="pres">
      <dgm:prSet presAssocID="{67466B3D-9CE6-4FE3-B396-7F5B8BA665CD}" presName="parentLeftMargin" presStyleLbl="node1" presStyleIdx="1" presStyleCnt="4"/>
      <dgm:spPr/>
      <dgm:t>
        <a:bodyPr/>
        <a:lstStyle/>
        <a:p>
          <a:endParaRPr lang="ru-RU"/>
        </a:p>
      </dgm:t>
    </dgm:pt>
    <dgm:pt modelId="{B76DE60C-2D2C-48D0-A56D-75D40A11258B}" type="pres">
      <dgm:prSet presAssocID="{67466B3D-9CE6-4FE3-B396-7F5B8BA665CD}" presName="parentText" presStyleLbl="node1" presStyleIdx="2" presStyleCnt="4" custScaleX="118125">
        <dgm:presLayoutVars>
          <dgm:chMax val="0"/>
          <dgm:bulletEnabled val="1"/>
        </dgm:presLayoutVars>
      </dgm:prSet>
      <dgm:spPr/>
      <dgm:t>
        <a:bodyPr/>
        <a:lstStyle/>
        <a:p>
          <a:endParaRPr lang="ru-RU"/>
        </a:p>
      </dgm:t>
    </dgm:pt>
    <dgm:pt modelId="{E172593F-6F6F-4ACA-8822-F93E02FF2391}" type="pres">
      <dgm:prSet presAssocID="{67466B3D-9CE6-4FE3-B396-7F5B8BA665CD}" presName="negativeSpace" presStyleCnt="0"/>
      <dgm:spPr/>
    </dgm:pt>
    <dgm:pt modelId="{DFAE316D-0DB3-4C7F-A371-74F6EB4682A9}" type="pres">
      <dgm:prSet presAssocID="{67466B3D-9CE6-4FE3-B396-7F5B8BA665CD}" presName="childText" presStyleLbl="conFgAcc1" presStyleIdx="2" presStyleCnt="4">
        <dgm:presLayoutVars>
          <dgm:bulletEnabled val="1"/>
        </dgm:presLayoutVars>
      </dgm:prSet>
      <dgm:spPr/>
    </dgm:pt>
    <dgm:pt modelId="{4F210D54-A540-4BCE-8139-2E9F5052A072}" type="pres">
      <dgm:prSet presAssocID="{AA904184-8F9C-4F3F-AB16-15876AF64081}" presName="spaceBetweenRectangles" presStyleCnt="0"/>
      <dgm:spPr/>
    </dgm:pt>
    <dgm:pt modelId="{FC4ED6F5-54D4-4165-9395-A80A85F24A14}" type="pres">
      <dgm:prSet presAssocID="{C0D78A1F-3746-40E7-8073-520B84981021}" presName="parentLin" presStyleCnt="0"/>
      <dgm:spPr/>
    </dgm:pt>
    <dgm:pt modelId="{1C76FE84-4D7C-4246-942B-4DAE5E48378D}" type="pres">
      <dgm:prSet presAssocID="{C0D78A1F-3746-40E7-8073-520B84981021}" presName="parentLeftMargin" presStyleLbl="node1" presStyleIdx="2" presStyleCnt="4"/>
      <dgm:spPr/>
      <dgm:t>
        <a:bodyPr/>
        <a:lstStyle/>
        <a:p>
          <a:endParaRPr lang="ru-RU"/>
        </a:p>
      </dgm:t>
    </dgm:pt>
    <dgm:pt modelId="{71A52B29-FDE1-4577-B8A0-A6A341C60F8F}" type="pres">
      <dgm:prSet presAssocID="{C0D78A1F-3746-40E7-8073-520B84981021}" presName="parentText" presStyleLbl="node1" presStyleIdx="3" presStyleCnt="4" custScaleX="117769">
        <dgm:presLayoutVars>
          <dgm:chMax val="0"/>
          <dgm:bulletEnabled val="1"/>
        </dgm:presLayoutVars>
      </dgm:prSet>
      <dgm:spPr/>
      <dgm:t>
        <a:bodyPr/>
        <a:lstStyle/>
        <a:p>
          <a:endParaRPr lang="ru-RU"/>
        </a:p>
      </dgm:t>
    </dgm:pt>
    <dgm:pt modelId="{D140415E-0240-4838-8C2B-38C630659D51}" type="pres">
      <dgm:prSet presAssocID="{C0D78A1F-3746-40E7-8073-520B84981021}" presName="negativeSpace" presStyleCnt="0"/>
      <dgm:spPr/>
    </dgm:pt>
    <dgm:pt modelId="{8881AA9B-9BFF-40BA-B8EE-975802BD6368}" type="pres">
      <dgm:prSet presAssocID="{C0D78A1F-3746-40E7-8073-520B84981021}" presName="childText" presStyleLbl="conFgAcc1" presStyleIdx="3" presStyleCnt="4">
        <dgm:presLayoutVars>
          <dgm:bulletEnabled val="1"/>
        </dgm:presLayoutVars>
      </dgm:prSet>
      <dgm:spPr/>
    </dgm:pt>
  </dgm:ptLst>
  <dgm:cxnLst>
    <dgm:cxn modelId="{F73F51AD-1101-4166-B97D-44BC48E59AF3}" type="presOf" srcId="{5DC2D231-1F96-4896-BC2E-117E17583EB8}" destId="{FA600979-452B-4E1D-9542-32CD6AB4E3B9}" srcOrd="1" destOrd="0" presId="urn:microsoft.com/office/officeart/2005/8/layout/list1"/>
    <dgm:cxn modelId="{FED95286-DA72-4460-83C8-9AFABEE2D42E}" type="presOf" srcId="{67466B3D-9CE6-4FE3-B396-7F5B8BA665CD}" destId="{ECED65BA-63C2-471C-8666-7BE2E811C5F6}" srcOrd="0" destOrd="0" presId="urn:microsoft.com/office/officeart/2005/8/layout/list1"/>
    <dgm:cxn modelId="{36C8390F-C67E-4B5B-8FB0-AE60A79AB0B1}" type="presOf" srcId="{B49A7F94-FCB2-4387-BA4B-99555EFD4F6B}" destId="{7C6088C8-23B3-46F8-B186-42D7525EBAC9}" srcOrd="1" destOrd="0" presId="urn:microsoft.com/office/officeart/2005/8/layout/list1"/>
    <dgm:cxn modelId="{15E2CC76-B5B1-4382-8027-D3939397B079}" srcId="{5AF0F4AF-F8F4-49F4-86E6-C66461E261D2}" destId="{B49A7F94-FCB2-4387-BA4B-99555EFD4F6B}" srcOrd="0" destOrd="0" parTransId="{7DCBD8EB-3974-4C9B-A277-226513142B69}" sibTransId="{832DBDA1-F2CE-4920-9E88-469003FCD0BB}"/>
    <dgm:cxn modelId="{BADC9036-E271-4407-8DA3-CA1B481A896A}" srcId="{5AF0F4AF-F8F4-49F4-86E6-C66461E261D2}" destId="{67466B3D-9CE6-4FE3-B396-7F5B8BA665CD}" srcOrd="2" destOrd="0" parTransId="{E89B9034-CD68-41BF-8479-97F3034ACE28}" sibTransId="{AA904184-8F9C-4F3F-AB16-15876AF64081}"/>
    <dgm:cxn modelId="{C80382C0-C849-4952-AC86-1825E66BB053}" type="presOf" srcId="{5DC2D231-1F96-4896-BC2E-117E17583EB8}" destId="{841FCE5B-51C0-4F38-BB08-4580D0D0B06C}" srcOrd="0" destOrd="0" presId="urn:microsoft.com/office/officeart/2005/8/layout/list1"/>
    <dgm:cxn modelId="{83D8E7F4-0159-4B0E-A773-D7307677B4AC}" type="presOf" srcId="{C0D78A1F-3746-40E7-8073-520B84981021}" destId="{71A52B29-FDE1-4577-B8A0-A6A341C60F8F}" srcOrd="1" destOrd="0" presId="urn:microsoft.com/office/officeart/2005/8/layout/list1"/>
    <dgm:cxn modelId="{0EC63B45-09B8-44F3-B6CC-A0AD1C8527FF}" type="presOf" srcId="{C0D78A1F-3746-40E7-8073-520B84981021}" destId="{1C76FE84-4D7C-4246-942B-4DAE5E48378D}" srcOrd="0" destOrd="0" presId="urn:microsoft.com/office/officeart/2005/8/layout/list1"/>
    <dgm:cxn modelId="{65D68FB6-FF61-415E-A466-795C55CDFC71}" type="presOf" srcId="{5AF0F4AF-F8F4-49F4-86E6-C66461E261D2}" destId="{51F93605-51DB-4A5E-AF26-7B324A3F3FFD}" srcOrd="0" destOrd="0" presId="urn:microsoft.com/office/officeart/2005/8/layout/list1"/>
    <dgm:cxn modelId="{5DAA0BF9-5721-429B-A19B-268A9C24DE3E}" srcId="{5AF0F4AF-F8F4-49F4-86E6-C66461E261D2}" destId="{5DC2D231-1F96-4896-BC2E-117E17583EB8}" srcOrd="1" destOrd="0" parTransId="{9E61F5E3-05EF-4284-B488-44E702F28A6C}" sibTransId="{03881536-C299-4998-BB4E-72D37D35F21F}"/>
    <dgm:cxn modelId="{F4BE65E2-5DB6-4000-97BA-9F112A3A7D7A}" type="presOf" srcId="{B49A7F94-FCB2-4387-BA4B-99555EFD4F6B}" destId="{70BED9D9-7EB5-4D2C-942D-1D84F45BF323}" srcOrd="0" destOrd="0" presId="urn:microsoft.com/office/officeart/2005/8/layout/list1"/>
    <dgm:cxn modelId="{464B786C-AA86-4D5F-82A5-E080A96CACB3}" type="presOf" srcId="{67466B3D-9CE6-4FE3-B396-7F5B8BA665CD}" destId="{B76DE60C-2D2C-48D0-A56D-75D40A11258B}" srcOrd="1" destOrd="0" presId="urn:microsoft.com/office/officeart/2005/8/layout/list1"/>
    <dgm:cxn modelId="{74BA0B4A-D270-4541-81EE-5D9E65B6D085}" srcId="{5AF0F4AF-F8F4-49F4-86E6-C66461E261D2}" destId="{C0D78A1F-3746-40E7-8073-520B84981021}" srcOrd="3" destOrd="0" parTransId="{DA9BD4AA-7C67-4019-98A6-7EA6C17AE1DB}" sibTransId="{09B12853-2838-435C-9B88-FC1CA62EFF1C}"/>
    <dgm:cxn modelId="{C9F9C049-E4BF-4B0B-94AD-D22C4D9C7161}" type="presParOf" srcId="{51F93605-51DB-4A5E-AF26-7B324A3F3FFD}" destId="{BB9B10EB-FC95-48F2-9D61-A2F0EA3E0EA5}" srcOrd="0" destOrd="0" presId="urn:microsoft.com/office/officeart/2005/8/layout/list1"/>
    <dgm:cxn modelId="{2C4D9626-A249-4099-9A86-870747608A65}" type="presParOf" srcId="{BB9B10EB-FC95-48F2-9D61-A2F0EA3E0EA5}" destId="{70BED9D9-7EB5-4D2C-942D-1D84F45BF323}" srcOrd="0" destOrd="0" presId="urn:microsoft.com/office/officeart/2005/8/layout/list1"/>
    <dgm:cxn modelId="{80495176-3360-47D8-B276-B74EF1CBFF30}" type="presParOf" srcId="{BB9B10EB-FC95-48F2-9D61-A2F0EA3E0EA5}" destId="{7C6088C8-23B3-46F8-B186-42D7525EBAC9}" srcOrd="1" destOrd="0" presId="urn:microsoft.com/office/officeart/2005/8/layout/list1"/>
    <dgm:cxn modelId="{2888B372-FB71-4AEA-B276-81D717DC978B}" type="presParOf" srcId="{51F93605-51DB-4A5E-AF26-7B324A3F3FFD}" destId="{E0614FBF-EE8F-40E5-97C4-DBF4148D7DAB}" srcOrd="1" destOrd="0" presId="urn:microsoft.com/office/officeart/2005/8/layout/list1"/>
    <dgm:cxn modelId="{4D4D18CA-D9C7-4D25-8E8A-E31EE33E1A51}" type="presParOf" srcId="{51F93605-51DB-4A5E-AF26-7B324A3F3FFD}" destId="{0EC24968-6DBA-463F-9E5D-11CAB635700C}" srcOrd="2" destOrd="0" presId="urn:microsoft.com/office/officeart/2005/8/layout/list1"/>
    <dgm:cxn modelId="{F4CB587B-3277-4C56-88C4-8AA18F3B99AE}" type="presParOf" srcId="{51F93605-51DB-4A5E-AF26-7B324A3F3FFD}" destId="{5943B835-76B8-45D1-98BE-B24E2A9B9C13}" srcOrd="3" destOrd="0" presId="urn:microsoft.com/office/officeart/2005/8/layout/list1"/>
    <dgm:cxn modelId="{4598EF76-BABC-46FD-8F82-0DA645034B32}" type="presParOf" srcId="{51F93605-51DB-4A5E-AF26-7B324A3F3FFD}" destId="{683DA645-4FC1-4083-88A2-2978CBA01296}" srcOrd="4" destOrd="0" presId="urn:microsoft.com/office/officeart/2005/8/layout/list1"/>
    <dgm:cxn modelId="{3CC94774-F361-42E5-A3C8-F28B53AB3559}" type="presParOf" srcId="{683DA645-4FC1-4083-88A2-2978CBA01296}" destId="{841FCE5B-51C0-4F38-BB08-4580D0D0B06C}" srcOrd="0" destOrd="0" presId="urn:microsoft.com/office/officeart/2005/8/layout/list1"/>
    <dgm:cxn modelId="{1C1C6E3E-205A-4DAA-A33E-E66F8ABE65DA}" type="presParOf" srcId="{683DA645-4FC1-4083-88A2-2978CBA01296}" destId="{FA600979-452B-4E1D-9542-32CD6AB4E3B9}" srcOrd="1" destOrd="0" presId="urn:microsoft.com/office/officeart/2005/8/layout/list1"/>
    <dgm:cxn modelId="{A1564470-26F3-4B6F-9F21-1BD6F68833A0}" type="presParOf" srcId="{51F93605-51DB-4A5E-AF26-7B324A3F3FFD}" destId="{4223BDED-4140-4FA9-9A66-86A17FC8D62B}" srcOrd="5" destOrd="0" presId="urn:microsoft.com/office/officeart/2005/8/layout/list1"/>
    <dgm:cxn modelId="{319EBE1B-AE88-4547-A82D-8E6EE28ABDE4}" type="presParOf" srcId="{51F93605-51DB-4A5E-AF26-7B324A3F3FFD}" destId="{82C56582-F328-47EA-9CD0-0484D9E39276}" srcOrd="6" destOrd="0" presId="urn:microsoft.com/office/officeart/2005/8/layout/list1"/>
    <dgm:cxn modelId="{F62BC861-A18C-441E-95DF-6BDBAF51EE45}" type="presParOf" srcId="{51F93605-51DB-4A5E-AF26-7B324A3F3FFD}" destId="{1532D99D-CDD8-4029-9056-AD476686FFBA}" srcOrd="7" destOrd="0" presId="urn:microsoft.com/office/officeart/2005/8/layout/list1"/>
    <dgm:cxn modelId="{4CDE4452-0A27-4E32-A14D-2D730D482928}" type="presParOf" srcId="{51F93605-51DB-4A5E-AF26-7B324A3F3FFD}" destId="{BB77C7E1-98A0-4296-BE87-3E34A4C293F4}" srcOrd="8" destOrd="0" presId="urn:microsoft.com/office/officeart/2005/8/layout/list1"/>
    <dgm:cxn modelId="{BD8122FC-6F0F-440D-8500-D920D72AB969}" type="presParOf" srcId="{BB77C7E1-98A0-4296-BE87-3E34A4C293F4}" destId="{ECED65BA-63C2-471C-8666-7BE2E811C5F6}" srcOrd="0" destOrd="0" presId="urn:microsoft.com/office/officeart/2005/8/layout/list1"/>
    <dgm:cxn modelId="{A6816875-315D-4500-9D22-5E1CA7ACB5C5}" type="presParOf" srcId="{BB77C7E1-98A0-4296-BE87-3E34A4C293F4}" destId="{B76DE60C-2D2C-48D0-A56D-75D40A11258B}" srcOrd="1" destOrd="0" presId="urn:microsoft.com/office/officeart/2005/8/layout/list1"/>
    <dgm:cxn modelId="{809C4E83-B312-4E53-AC55-E18EE32964BA}" type="presParOf" srcId="{51F93605-51DB-4A5E-AF26-7B324A3F3FFD}" destId="{E172593F-6F6F-4ACA-8822-F93E02FF2391}" srcOrd="9" destOrd="0" presId="urn:microsoft.com/office/officeart/2005/8/layout/list1"/>
    <dgm:cxn modelId="{E9076937-26DA-4732-AB9F-27CB5A906819}" type="presParOf" srcId="{51F93605-51DB-4A5E-AF26-7B324A3F3FFD}" destId="{DFAE316D-0DB3-4C7F-A371-74F6EB4682A9}" srcOrd="10" destOrd="0" presId="urn:microsoft.com/office/officeart/2005/8/layout/list1"/>
    <dgm:cxn modelId="{CE830951-2CEF-4CA3-B5A4-082DD83887BB}" type="presParOf" srcId="{51F93605-51DB-4A5E-AF26-7B324A3F3FFD}" destId="{4F210D54-A540-4BCE-8139-2E9F5052A072}" srcOrd="11" destOrd="0" presId="urn:microsoft.com/office/officeart/2005/8/layout/list1"/>
    <dgm:cxn modelId="{DA39125C-B327-4003-8ED5-D3C6D6FC63BA}" type="presParOf" srcId="{51F93605-51DB-4A5E-AF26-7B324A3F3FFD}" destId="{FC4ED6F5-54D4-4165-9395-A80A85F24A14}" srcOrd="12" destOrd="0" presId="urn:microsoft.com/office/officeart/2005/8/layout/list1"/>
    <dgm:cxn modelId="{AEC65DBC-7926-4AF6-AA8F-B5D9B237387F}" type="presParOf" srcId="{FC4ED6F5-54D4-4165-9395-A80A85F24A14}" destId="{1C76FE84-4D7C-4246-942B-4DAE5E48378D}" srcOrd="0" destOrd="0" presId="urn:microsoft.com/office/officeart/2005/8/layout/list1"/>
    <dgm:cxn modelId="{F586FD34-E7A4-4661-9A78-DDCF0E9215DE}" type="presParOf" srcId="{FC4ED6F5-54D4-4165-9395-A80A85F24A14}" destId="{71A52B29-FDE1-4577-B8A0-A6A341C60F8F}" srcOrd="1" destOrd="0" presId="urn:microsoft.com/office/officeart/2005/8/layout/list1"/>
    <dgm:cxn modelId="{C1BFEF4B-D51D-436B-A62B-9CE457CDE3E1}" type="presParOf" srcId="{51F93605-51DB-4A5E-AF26-7B324A3F3FFD}" destId="{D140415E-0240-4838-8C2B-38C630659D51}" srcOrd="13" destOrd="0" presId="urn:microsoft.com/office/officeart/2005/8/layout/list1"/>
    <dgm:cxn modelId="{7415DEE0-E4F9-492D-A309-5CBEEB55713E}" type="presParOf" srcId="{51F93605-51DB-4A5E-AF26-7B324A3F3FFD}" destId="{8881AA9B-9BFF-40BA-B8EE-975802BD636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98F22-9AE5-4289-9027-CA94C9D68775}" type="doc">
      <dgm:prSet loTypeId="urn:microsoft.com/office/officeart/2005/8/layout/list1" loCatId="list" qsTypeId="urn:microsoft.com/office/officeart/2009/2/quickstyle/3d8" qsCatId="3D" csTypeId="urn:microsoft.com/office/officeart/2005/8/colors/accent1_2" csCatId="accent1" phldr="1"/>
      <dgm:spPr/>
      <dgm:t>
        <a:bodyPr/>
        <a:lstStyle/>
        <a:p>
          <a:endParaRPr lang="ru-RU"/>
        </a:p>
      </dgm:t>
    </dgm:pt>
    <dgm:pt modelId="{E31FA469-F179-40C8-8E46-9BBDE9A7CB7A}">
      <dgm:prSet phldrT="[Текст]"/>
      <dgm:spPr/>
      <dgm:t>
        <a:bodyPr/>
        <a:lstStyle/>
        <a:p>
          <a:r>
            <a:rPr lang="uk-UA" dirty="0" smtClean="0"/>
            <a:t>Виділення з державних структур </a:t>
          </a:r>
          <a:endParaRPr lang="ru-RU" dirty="0"/>
        </a:p>
      </dgm:t>
    </dgm:pt>
    <dgm:pt modelId="{AB029E95-E16A-45F2-B785-74E032327356}" type="parTrans" cxnId="{BE6843ED-E079-43CF-BDA5-E9E19CB724BF}">
      <dgm:prSet/>
      <dgm:spPr/>
      <dgm:t>
        <a:bodyPr/>
        <a:lstStyle/>
        <a:p>
          <a:endParaRPr lang="ru-RU"/>
        </a:p>
      </dgm:t>
    </dgm:pt>
    <dgm:pt modelId="{113D0092-D40E-4AD0-943E-A134D77E7258}" type="sibTrans" cxnId="{BE6843ED-E079-43CF-BDA5-E9E19CB724BF}">
      <dgm:prSet/>
      <dgm:spPr/>
      <dgm:t>
        <a:bodyPr/>
        <a:lstStyle/>
        <a:p>
          <a:endParaRPr lang="ru-RU"/>
        </a:p>
      </dgm:t>
    </dgm:pt>
    <dgm:pt modelId="{883E85D3-6426-4B82-9DC7-DF0BAC3328F9}">
      <dgm:prSet phldrT="[Текст]"/>
      <dgm:spPr/>
      <dgm:t>
        <a:bodyPr/>
        <a:lstStyle/>
        <a:p>
          <a:r>
            <a:rPr lang="uk-UA" dirty="0" smtClean="0"/>
            <a:t>Організація фактично не створює продукт</a:t>
          </a:r>
          <a:endParaRPr lang="ru-RU" dirty="0"/>
        </a:p>
      </dgm:t>
    </dgm:pt>
    <dgm:pt modelId="{44BD2CD9-BA92-4D7E-B2C0-475EDEDDC1D1}" type="parTrans" cxnId="{028C46AD-0364-463E-9D7D-6EA38A52E678}">
      <dgm:prSet/>
      <dgm:spPr/>
      <dgm:t>
        <a:bodyPr/>
        <a:lstStyle/>
        <a:p>
          <a:endParaRPr lang="ru-RU"/>
        </a:p>
      </dgm:t>
    </dgm:pt>
    <dgm:pt modelId="{89E05BB4-053C-4687-9416-6A210D562849}" type="sibTrans" cxnId="{028C46AD-0364-463E-9D7D-6EA38A52E678}">
      <dgm:prSet/>
      <dgm:spPr/>
      <dgm:t>
        <a:bodyPr/>
        <a:lstStyle/>
        <a:p>
          <a:endParaRPr lang="ru-RU"/>
        </a:p>
      </dgm:t>
    </dgm:pt>
    <dgm:pt modelId="{ADE2B41A-9C22-481F-906C-E0DEB3BEF4D2}">
      <dgm:prSet phldrT="[Текст]"/>
      <dgm:spPr/>
      <dgm:t>
        <a:bodyPr/>
        <a:lstStyle/>
        <a:p>
          <a:r>
            <a:rPr lang="uk-UA" dirty="0" smtClean="0"/>
            <a:t>DMO можна назвати ядром просування території</a:t>
          </a:r>
          <a:endParaRPr lang="ru-RU" dirty="0"/>
        </a:p>
      </dgm:t>
    </dgm:pt>
    <dgm:pt modelId="{CB993E2F-490B-4A58-BDDB-9279142C9DF9}" type="parTrans" cxnId="{2321A217-A41D-4176-A307-41D10FD71F90}">
      <dgm:prSet/>
      <dgm:spPr/>
      <dgm:t>
        <a:bodyPr/>
        <a:lstStyle/>
        <a:p>
          <a:endParaRPr lang="ru-RU"/>
        </a:p>
      </dgm:t>
    </dgm:pt>
    <dgm:pt modelId="{1C8CBA3D-6FDA-42E9-8DCF-A960DC544C9E}" type="sibTrans" cxnId="{2321A217-A41D-4176-A307-41D10FD71F90}">
      <dgm:prSet/>
      <dgm:spPr/>
      <dgm:t>
        <a:bodyPr/>
        <a:lstStyle/>
        <a:p>
          <a:endParaRPr lang="ru-RU"/>
        </a:p>
      </dgm:t>
    </dgm:pt>
    <dgm:pt modelId="{A5D22A83-4B82-4EAF-89D6-B2B32D47BC60}" type="pres">
      <dgm:prSet presAssocID="{1AB98F22-9AE5-4289-9027-CA94C9D68775}" presName="linear" presStyleCnt="0">
        <dgm:presLayoutVars>
          <dgm:dir/>
          <dgm:animLvl val="lvl"/>
          <dgm:resizeHandles val="exact"/>
        </dgm:presLayoutVars>
      </dgm:prSet>
      <dgm:spPr/>
      <dgm:t>
        <a:bodyPr/>
        <a:lstStyle/>
        <a:p>
          <a:endParaRPr lang="ru-RU"/>
        </a:p>
      </dgm:t>
    </dgm:pt>
    <dgm:pt modelId="{0C6FA9B1-DE09-4429-A9D1-3ADF620EB3A1}" type="pres">
      <dgm:prSet presAssocID="{E31FA469-F179-40C8-8E46-9BBDE9A7CB7A}" presName="parentLin" presStyleCnt="0"/>
      <dgm:spPr/>
    </dgm:pt>
    <dgm:pt modelId="{03384B91-7497-44A0-AAF8-690CA5F0716A}" type="pres">
      <dgm:prSet presAssocID="{E31FA469-F179-40C8-8E46-9BBDE9A7CB7A}" presName="parentLeftMargin" presStyleLbl="node1" presStyleIdx="0" presStyleCnt="3"/>
      <dgm:spPr/>
      <dgm:t>
        <a:bodyPr/>
        <a:lstStyle/>
        <a:p>
          <a:endParaRPr lang="ru-RU"/>
        </a:p>
      </dgm:t>
    </dgm:pt>
    <dgm:pt modelId="{414FB8D7-89BF-4684-B70D-F534182860CE}" type="pres">
      <dgm:prSet presAssocID="{E31FA469-F179-40C8-8E46-9BBDE9A7CB7A}" presName="parentText" presStyleLbl="node1" presStyleIdx="0" presStyleCnt="3">
        <dgm:presLayoutVars>
          <dgm:chMax val="0"/>
          <dgm:bulletEnabled val="1"/>
        </dgm:presLayoutVars>
      </dgm:prSet>
      <dgm:spPr/>
      <dgm:t>
        <a:bodyPr/>
        <a:lstStyle/>
        <a:p>
          <a:endParaRPr lang="ru-RU"/>
        </a:p>
      </dgm:t>
    </dgm:pt>
    <dgm:pt modelId="{08005B3E-4E12-4953-B872-B2C3F72D0701}" type="pres">
      <dgm:prSet presAssocID="{E31FA469-F179-40C8-8E46-9BBDE9A7CB7A}" presName="negativeSpace" presStyleCnt="0"/>
      <dgm:spPr/>
    </dgm:pt>
    <dgm:pt modelId="{5700A84B-284E-483E-BFF2-78409C2DAD0B}" type="pres">
      <dgm:prSet presAssocID="{E31FA469-F179-40C8-8E46-9BBDE9A7CB7A}" presName="childText" presStyleLbl="conFgAcc1" presStyleIdx="0" presStyleCnt="3">
        <dgm:presLayoutVars>
          <dgm:bulletEnabled val="1"/>
        </dgm:presLayoutVars>
      </dgm:prSet>
      <dgm:spPr/>
    </dgm:pt>
    <dgm:pt modelId="{E8B19E4A-68DD-4A83-ABD3-DED21BCBF1CE}" type="pres">
      <dgm:prSet presAssocID="{113D0092-D40E-4AD0-943E-A134D77E7258}" presName="spaceBetweenRectangles" presStyleCnt="0"/>
      <dgm:spPr/>
    </dgm:pt>
    <dgm:pt modelId="{575F8D0B-182C-443E-B932-7ACE30A37C68}" type="pres">
      <dgm:prSet presAssocID="{883E85D3-6426-4B82-9DC7-DF0BAC3328F9}" presName="parentLin" presStyleCnt="0"/>
      <dgm:spPr/>
    </dgm:pt>
    <dgm:pt modelId="{987A29E3-F17F-4CDB-B515-3593839578FE}" type="pres">
      <dgm:prSet presAssocID="{883E85D3-6426-4B82-9DC7-DF0BAC3328F9}" presName="parentLeftMargin" presStyleLbl="node1" presStyleIdx="0" presStyleCnt="3"/>
      <dgm:spPr/>
      <dgm:t>
        <a:bodyPr/>
        <a:lstStyle/>
        <a:p>
          <a:endParaRPr lang="ru-RU"/>
        </a:p>
      </dgm:t>
    </dgm:pt>
    <dgm:pt modelId="{CC411246-94F8-44B1-A64B-B163267268BA}" type="pres">
      <dgm:prSet presAssocID="{883E85D3-6426-4B82-9DC7-DF0BAC3328F9}" presName="parentText" presStyleLbl="node1" presStyleIdx="1" presStyleCnt="3">
        <dgm:presLayoutVars>
          <dgm:chMax val="0"/>
          <dgm:bulletEnabled val="1"/>
        </dgm:presLayoutVars>
      </dgm:prSet>
      <dgm:spPr/>
      <dgm:t>
        <a:bodyPr/>
        <a:lstStyle/>
        <a:p>
          <a:endParaRPr lang="ru-RU"/>
        </a:p>
      </dgm:t>
    </dgm:pt>
    <dgm:pt modelId="{55CB61F2-F25C-4D6A-8F02-2E61BFCF2730}" type="pres">
      <dgm:prSet presAssocID="{883E85D3-6426-4B82-9DC7-DF0BAC3328F9}" presName="negativeSpace" presStyleCnt="0"/>
      <dgm:spPr/>
    </dgm:pt>
    <dgm:pt modelId="{2CE061B0-BF47-4721-85FB-771971B770DA}" type="pres">
      <dgm:prSet presAssocID="{883E85D3-6426-4B82-9DC7-DF0BAC3328F9}" presName="childText" presStyleLbl="conFgAcc1" presStyleIdx="1" presStyleCnt="3">
        <dgm:presLayoutVars>
          <dgm:bulletEnabled val="1"/>
        </dgm:presLayoutVars>
      </dgm:prSet>
      <dgm:spPr/>
    </dgm:pt>
    <dgm:pt modelId="{F659CA61-3EA6-4C1E-9F12-7CE7EF58BCAA}" type="pres">
      <dgm:prSet presAssocID="{89E05BB4-053C-4687-9416-6A210D562849}" presName="spaceBetweenRectangles" presStyleCnt="0"/>
      <dgm:spPr/>
    </dgm:pt>
    <dgm:pt modelId="{5873B5A8-2BDF-48FF-A0FD-E85F5D7D5A4B}" type="pres">
      <dgm:prSet presAssocID="{ADE2B41A-9C22-481F-906C-E0DEB3BEF4D2}" presName="parentLin" presStyleCnt="0"/>
      <dgm:spPr/>
    </dgm:pt>
    <dgm:pt modelId="{F6BB2C68-FCB1-455B-98A4-A3C157A27F1A}" type="pres">
      <dgm:prSet presAssocID="{ADE2B41A-9C22-481F-906C-E0DEB3BEF4D2}" presName="parentLeftMargin" presStyleLbl="node1" presStyleIdx="1" presStyleCnt="3"/>
      <dgm:spPr/>
      <dgm:t>
        <a:bodyPr/>
        <a:lstStyle/>
        <a:p>
          <a:endParaRPr lang="ru-RU"/>
        </a:p>
      </dgm:t>
    </dgm:pt>
    <dgm:pt modelId="{88763AFB-85AF-4DAF-9EA1-021173A4C5A8}" type="pres">
      <dgm:prSet presAssocID="{ADE2B41A-9C22-481F-906C-E0DEB3BEF4D2}" presName="parentText" presStyleLbl="node1" presStyleIdx="2" presStyleCnt="3">
        <dgm:presLayoutVars>
          <dgm:chMax val="0"/>
          <dgm:bulletEnabled val="1"/>
        </dgm:presLayoutVars>
      </dgm:prSet>
      <dgm:spPr/>
      <dgm:t>
        <a:bodyPr/>
        <a:lstStyle/>
        <a:p>
          <a:endParaRPr lang="ru-RU"/>
        </a:p>
      </dgm:t>
    </dgm:pt>
    <dgm:pt modelId="{D1394BA7-8821-4008-B313-AE9F80F2F7C3}" type="pres">
      <dgm:prSet presAssocID="{ADE2B41A-9C22-481F-906C-E0DEB3BEF4D2}" presName="negativeSpace" presStyleCnt="0"/>
      <dgm:spPr/>
    </dgm:pt>
    <dgm:pt modelId="{564F8BE2-A14D-4073-AAA1-E1BA3FF74B62}" type="pres">
      <dgm:prSet presAssocID="{ADE2B41A-9C22-481F-906C-E0DEB3BEF4D2}" presName="childText" presStyleLbl="conFgAcc1" presStyleIdx="2" presStyleCnt="3">
        <dgm:presLayoutVars>
          <dgm:bulletEnabled val="1"/>
        </dgm:presLayoutVars>
      </dgm:prSet>
      <dgm:spPr/>
    </dgm:pt>
  </dgm:ptLst>
  <dgm:cxnLst>
    <dgm:cxn modelId="{6B0669BA-509B-4959-946A-D967D3E9F2C4}" type="presOf" srcId="{1AB98F22-9AE5-4289-9027-CA94C9D68775}" destId="{A5D22A83-4B82-4EAF-89D6-B2B32D47BC60}" srcOrd="0" destOrd="0" presId="urn:microsoft.com/office/officeart/2005/8/layout/list1"/>
    <dgm:cxn modelId="{AC6A1BF0-A488-4C38-A585-33B006041F17}" type="presOf" srcId="{ADE2B41A-9C22-481F-906C-E0DEB3BEF4D2}" destId="{F6BB2C68-FCB1-455B-98A4-A3C157A27F1A}" srcOrd="0" destOrd="0" presId="urn:microsoft.com/office/officeart/2005/8/layout/list1"/>
    <dgm:cxn modelId="{C42ABFB3-B861-4614-AA7C-E0B42A930199}" type="presOf" srcId="{883E85D3-6426-4B82-9DC7-DF0BAC3328F9}" destId="{CC411246-94F8-44B1-A64B-B163267268BA}" srcOrd="1" destOrd="0" presId="urn:microsoft.com/office/officeart/2005/8/layout/list1"/>
    <dgm:cxn modelId="{D5D1D210-242A-47AA-A1F1-948BEBFA5A34}" type="presOf" srcId="{883E85D3-6426-4B82-9DC7-DF0BAC3328F9}" destId="{987A29E3-F17F-4CDB-B515-3593839578FE}" srcOrd="0" destOrd="0" presId="urn:microsoft.com/office/officeart/2005/8/layout/list1"/>
    <dgm:cxn modelId="{C55A4B0C-A834-439E-902C-1E7905537C59}" type="presOf" srcId="{E31FA469-F179-40C8-8E46-9BBDE9A7CB7A}" destId="{414FB8D7-89BF-4684-B70D-F534182860CE}" srcOrd="1" destOrd="0" presId="urn:microsoft.com/office/officeart/2005/8/layout/list1"/>
    <dgm:cxn modelId="{6AA654DB-572F-462B-9B9E-FE558CCA6815}" type="presOf" srcId="{ADE2B41A-9C22-481F-906C-E0DEB3BEF4D2}" destId="{88763AFB-85AF-4DAF-9EA1-021173A4C5A8}" srcOrd="1" destOrd="0" presId="urn:microsoft.com/office/officeart/2005/8/layout/list1"/>
    <dgm:cxn modelId="{BE6843ED-E079-43CF-BDA5-E9E19CB724BF}" srcId="{1AB98F22-9AE5-4289-9027-CA94C9D68775}" destId="{E31FA469-F179-40C8-8E46-9BBDE9A7CB7A}" srcOrd="0" destOrd="0" parTransId="{AB029E95-E16A-45F2-B785-74E032327356}" sibTransId="{113D0092-D40E-4AD0-943E-A134D77E7258}"/>
    <dgm:cxn modelId="{028C46AD-0364-463E-9D7D-6EA38A52E678}" srcId="{1AB98F22-9AE5-4289-9027-CA94C9D68775}" destId="{883E85D3-6426-4B82-9DC7-DF0BAC3328F9}" srcOrd="1" destOrd="0" parTransId="{44BD2CD9-BA92-4D7E-B2C0-475EDEDDC1D1}" sibTransId="{89E05BB4-053C-4687-9416-6A210D562849}"/>
    <dgm:cxn modelId="{2321A217-A41D-4176-A307-41D10FD71F90}" srcId="{1AB98F22-9AE5-4289-9027-CA94C9D68775}" destId="{ADE2B41A-9C22-481F-906C-E0DEB3BEF4D2}" srcOrd="2" destOrd="0" parTransId="{CB993E2F-490B-4A58-BDDB-9279142C9DF9}" sibTransId="{1C8CBA3D-6FDA-42E9-8DCF-A960DC544C9E}"/>
    <dgm:cxn modelId="{B5EF76B2-0BF3-4521-A790-B2B9E394F0E2}" type="presOf" srcId="{E31FA469-F179-40C8-8E46-9BBDE9A7CB7A}" destId="{03384B91-7497-44A0-AAF8-690CA5F0716A}" srcOrd="0" destOrd="0" presId="urn:microsoft.com/office/officeart/2005/8/layout/list1"/>
    <dgm:cxn modelId="{455CEDB6-9136-4B61-B1E3-0F005C307AD7}" type="presParOf" srcId="{A5D22A83-4B82-4EAF-89D6-B2B32D47BC60}" destId="{0C6FA9B1-DE09-4429-A9D1-3ADF620EB3A1}" srcOrd="0" destOrd="0" presId="urn:microsoft.com/office/officeart/2005/8/layout/list1"/>
    <dgm:cxn modelId="{2913E719-98C7-4896-8DAB-E2044210DE56}" type="presParOf" srcId="{0C6FA9B1-DE09-4429-A9D1-3ADF620EB3A1}" destId="{03384B91-7497-44A0-AAF8-690CA5F0716A}" srcOrd="0" destOrd="0" presId="urn:microsoft.com/office/officeart/2005/8/layout/list1"/>
    <dgm:cxn modelId="{38564D5E-8CD3-48E3-A55D-E7103E9FB24D}" type="presParOf" srcId="{0C6FA9B1-DE09-4429-A9D1-3ADF620EB3A1}" destId="{414FB8D7-89BF-4684-B70D-F534182860CE}" srcOrd="1" destOrd="0" presId="urn:microsoft.com/office/officeart/2005/8/layout/list1"/>
    <dgm:cxn modelId="{9AE0F0DA-6306-4477-8688-8E86A3AD3A08}" type="presParOf" srcId="{A5D22A83-4B82-4EAF-89D6-B2B32D47BC60}" destId="{08005B3E-4E12-4953-B872-B2C3F72D0701}" srcOrd="1" destOrd="0" presId="urn:microsoft.com/office/officeart/2005/8/layout/list1"/>
    <dgm:cxn modelId="{5F3793C7-BEC1-44FD-9997-F758B8A62544}" type="presParOf" srcId="{A5D22A83-4B82-4EAF-89D6-B2B32D47BC60}" destId="{5700A84B-284E-483E-BFF2-78409C2DAD0B}" srcOrd="2" destOrd="0" presId="urn:microsoft.com/office/officeart/2005/8/layout/list1"/>
    <dgm:cxn modelId="{C0CB1CB6-F3C3-456C-A8A7-C95E739FA530}" type="presParOf" srcId="{A5D22A83-4B82-4EAF-89D6-B2B32D47BC60}" destId="{E8B19E4A-68DD-4A83-ABD3-DED21BCBF1CE}" srcOrd="3" destOrd="0" presId="urn:microsoft.com/office/officeart/2005/8/layout/list1"/>
    <dgm:cxn modelId="{7B9DF1D6-5F4F-4C73-97F4-59062107E4E9}" type="presParOf" srcId="{A5D22A83-4B82-4EAF-89D6-B2B32D47BC60}" destId="{575F8D0B-182C-443E-B932-7ACE30A37C68}" srcOrd="4" destOrd="0" presId="urn:microsoft.com/office/officeart/2005/8/layout/list1"/>
    <dgm:cxn modelId="{F7EBF917-189C-4D0A-8D9E-A69F0DF4146A}" type="presParOf" srcId="{575F8D0B-182C-443E-B932-7ACE30A37C68}" destId="{987A29E3-F17F-4CDB-B515-3593839578FE}" srcOrd="0" destOrd="0" presId="urn:microsoft.com/office/officeart/2005/8/layout/list1"/>
    <dgm:cxn modelId="{F9674C99-604A-4A33-93B3-420CBB985BF8}" type="presParOf" srcId="{575F8D0B-182C-443E-B932-7ACE30A37C68}" destId="{CC411246-94F8-44B1-A64B-B163267268BA}" srcOrd="1" destOrd="0" presId="urn:microsoft.com/office/officeart/2005/8/layout/list1"/>
    <dgm:cxn modelId="{A6B65028-AD9E-4761-BA4F-7E3A06BD2543}" type="presParOf" srcId="{A5D22A83-4B82-4EAF-89D6-B2B32D47BC60}" destId="{55CB61F2-F25C-4D6A-8F02-2E61BFCF2730}" srcOrd="5" destOrd="0" presId="urn:microsoft.com/office/officeart/2005/8/layout/list1"/>
    <dgm:cxn modelId="{0AB21FF6-D37E-4762-BFEE-16D58FB2D0F8}" type="presParOf" srcId="{A5D22A83-4B82-4EAF-89D6-B2B32D47BC60}" destId="{2CE061B0-BF47-4721-85FB-771971B770DA}" srcOrd="6" destOrd="0" presId="urn:microsoft.com/office/officeart/2005/8/layout/list1"/>
    <dgm:cxn modelId="{E8AA1C9F-EEE5-4980-B0BB-5BEF58FAFDB1}" type="presParOf" srcId="{A5D22A83-4B82-4EAF-89D6-B2B32D47BC60}" destId="{F659CA61-3EA6-4C1E-9F12-7CE7EF58BCAA}" srcOrd="7" destOrd="0" presId="urn:microsoft.com/office/officeart/2005/8/layout/list1"/>
    <dgm:cxn modelId="{80CE6B18-4B7B-403D-AD46-2FB910976367}" type="presParOf" srcId="{A5D22A83-4B82-4EAF-89D6-B2B32D47BC60}" destId="{5873B5A8-2BDF-48FF-A0FD-E85F5D7D5A4B}" srcOrd="8" destOrd="0" presId="urn:microsoft.com/office/officeart/2005/8/layout/list1"/>
    <dgm:cxn modelId="{CA716A5E-2370-4405-B1B3-6037145388DB}" type="presParOf" srcId="{5873B5A8-2BDF-48FF-A0FD-E85F5D7D5A4B}" destId="{F6BB2C68-FCB1-455B-98A4-A3C157A27F1A}" srcOrd="0" destOrd="0" presId="urn:microsoft.com/office/officeart/2005/8/layout/list1"/>
    <dgm:cxn modelId="{F246B266-DAB7-4AB3-85EB-A964762942E7}" type="presParOf" srcId="{5873B5A8-2BDF-48FF-A0FD-E85F5D7D5A4B}" destId="{88763AFB-85AF-4DAF-9EA1-021173A4C5A8}" srcOrd="1" destOrd="0" presId="urn:microsoft.com/office/officeart/2005/8/layout/list1"/>
    <dgm:cxn modelId="{C2FA46D8-ED33-4C72-8776-F372D8BDFF8C}" type="presParOf" srcId="{A5D22A83-4B82-4EAF-89D6-B2B32D47BC60}" destId="{D1394BA7-8821-4008-B313-AE9F80F2F7C3}" srcOrd="9" destOrd="0" presId="urn:microsoft.com/office/officeart/2005/8/layout/list1"/>
    <dgm:cxn modelId="{8D29E5B2-19D9-40E6-A4DD-C372DDE9E846}" type="presParOf" srcId="{A5D22A83-4B82-4EAF-89D6-B2B32D47BC60}" destId="{564F8BE2-A14D-4073-AAA1-E1BA3FF74B6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6B0192-3AC7-4B54-9C3D-08062A3FD02D}" type="doc">
      <dgm:prSet loTypeId="urn:microsoft.com/office/officeart/2005/8/layout/default" loCatId="list" qsTypeId="urn:microsoft.com/office/officeart/2005/8/quickstyle/3d6" qsCatId="3D" csTypeId="urn:microsoft.com/office/officeart/2005/8/colors/colorful1" csCatId="colorful" phldr="1"/>
      <dgm:spPr/>
      <dgm:t>
        <a:bodyPr/>
        <a:lstStyle/>
        <a:p>
          <a:endParaRPr lang="ru-RU"/>
        </a:p>
      </dgm:t>
    </dgm:pt>
    <dgm:pt modelId="{9D3E2580-5552-41EE-A9A6-64ABFF230172}">
      <dgm:prSet phldrT="[Текст]"/>
      <dgm:spPr/>
      <dgm:t>
        <a:bodyPr/>
        <a:lstStyle/>
        <a:p>
          <a:r>
            <a:rPr lang="uk-UA" dirty="0" smtClean="0"/>
            <a:t>інформаційна</a:t>
          </a:r>
          <a:endParaRPr lang="ru-RU" dirty="0"/>
        </a:p>
      </dgm:t>
    </dgm:pt>
    <dgm:pt modelId="{397D8D9D-E105-4B22-ADAE-EC9065B5797F}" type="parTrans" cxnId="{7B0585E9-F032-4FFE-BE9C-C1AC5A48CD39}">
      <dgm:prSet/>
      <dgm:spPr/>
      <dgm:t>
        <a:bodyPr/>
        <a:lstStyle/>
        <a:p>
          <a:endParaRPr lang="ru-RU"/>
        </a:p>
      </dgm:t>
    </dgm:pt>
    <dgm:pt modelId="{1F9CD6E5-E011-41BE-939D-D4D278688D2F}" type="sibTrans" cxnId="{7B0585E9-F032-4FFE-BE9C-C1AC5A48CD39}">
      <dgm:prSet/>
      <dgm:spPr/>
      <dgm:t>
        <a:bodyPr/>
        <a:lstStyle/>
        <a:p>
          <a:endParaRPr lang="ru-RU"/>
        </a:p>
      </dgm:t>
    </dgm:pt>
    <dgm:pt modelId="{DE023523-B6CF-4EA5-ABC6-26341ED65268}">
      <dgm:prSet phldrT="[Текст]"/>
      <dgm:spPr/>
      <dgm:t>
        <a:bodyPr/>
        <a:lstStyle/>
        <a:p>
          <a:r>
            <a:rPr lang="uk-UA" dirty="0" smtClean="0"/>
            <a:t>статистична</a:t>
          </a:r>
          <a:endParaRPr lang="ru-RU" dirty="0"/>
        </a:p>
      </dgm:t>
    </dgm:pt>
    <dgm:pt modelId="{2BC983EF-7E11-4707-BBC0-F84C25C551F4}" type="parTrans" cxnId="{84664EDA-E05D-4CCA-9785-50E3CF81848D}">
      <dgm:prSet/>
      <dgm:spPr/>
      <dgm:t>
        <a:bodyPr/>
        <a:lstStyle/>
        <a:p>
          <a:endParaRPr lang="ru-RU"/>
        </a:p>
      </dgm:t>
    </dgm:pt>
    <dgm:pt modelId="{9F46185D-8D6E-4493-A219-1D454DA66A07}" type="sibTrans" cxnId="{84664EDA-E05D-4CCA-9785-50E3CF81848D}">
      <dgm:prSet/>
      <dgm:spPr/>
      <dgm:t>
        <a:bodyPr/>
        <a:lstStyle/>
        <a:p>
          <a:endParaRPr lang="ru-RU"/>
        </a:p>
      </dgm:t>
    </dgm:pt>
    <dgm:pt modelId="{3CCE96CB-7667-48AC-82AF-1E9A4CEF8DCF}">
      <dgm:prSet phldrT="[Текст]"/>
      <dgm:spPr/>
      <dgm:t>
        <a:bodyPr/>
        <a:lstStyle/>
        <a:p>
          <a:r>
            <a:rPr lang="uk-UA" dirty="0" smtClean="0"/>
            <a:t>маркетингова</a:t>
          </a:r>
          <a:endParaRPr lang="ru-RU" dirty="0"/>
        </a:p>
      </dgm:t>
    </dgm:pt>
    <dgm:pt modelId="{A3BBB7EF-1C2A-4837-967E-B031C85363CF}" type="parTrans" cxnId="{54476219-87B7-403B-91F0-C0E084B425C6}">
      <dgm:prSet/>
      <dgm:spPr/>
      <dgm:t>
        <a:bodyPr/>
        <a:lstStyle/>
        <a:p>
          <a:endParaRPr lang="ru-RU"/>
        </a:p>
      </dgm:t>
    </dgm:pt>
    <dgm:pt modelId="{C1253FA8-FA23-4375-9E18-5BA0C7456841}" type="sibTrans" cxnId="{54476219-87B7-403B-91F0-C0E084B425C6}">
      <dgm:prSet/>
      <dgm:spPr/>
      <dgm:t>
        <a:bodyPr/>
        <a:lstStyle/>
        <a:p>
          <a:endParaRPr lang="ru-RU"/>
        </a:p>
      </dgm:t>
    </dgm:pt>
    <dgm:pt modelId="{FBEC5ED0-C5CB-4494-808A-EFD54900516D}">
      <dgm:prSet phldrT="[Текст]"/>
      <dgm:spPr/>
      <dgm:t>
        <a:bodyPr/>
        <a:lstStyle/>
        <a:p>
          <a:r>
            <a:rPr lang="uk-UA" dirty="0" smtClean="0"/>
            <a:t>організаторська</a:t>
          </a:r>
          <a:endParaRPr lang="ru-RU" dirty="0"/>
        </a:p>
      </dgm:t>
    </dgm:pt>
    <dgm:pt modelId="{C762AD8B-8372-4688-B92B-1A454E0DB61A}" type="parTrans" cxnId="{6AFFC5B4-F338-4E62-9B27-537DD35AE794}">
      <dgm:prSet/>
      <dgm:spPr/>
      <dgm:t>
        <a:bodyPr/>
        <a:lstStyle/>
        <a:p>
          <a:endParaRPr lang="ru-RU"/>
        </a:p>
      </dgm:t>
    </dgm:pt>
    <dgm:pt modelId="{57DAAF30-3D22-4ACF-BC39-D38023602FDF}" type="sibTrans" cxnId="{6AFFC5B4-F338-4E62-9B27-537DD35AE794}">
      <dgm:prSet/>
      <dgm:spPr/>
      <dgm:t>
        <a:bodyPr/>
        <a:lstStyle/>
        <a:p>
          <a:endParaRPr lang="ru-RU"/>
        </a:p>
      </dgm:t>
    </dgm:pt>
    <dgm:pt modelId="{706C4CC0-CE99-4C34-B605-1A9036100278}">
      <dgm:prSet phldrT="[Текст]"/>
      <dgm:spPr/>
      <dgm:t>
        <a:bodyPr/>
        <a:lstStyle/>
        <a:p>
          <a:r>
            <a:rPr lang="uk-UA" dirty="0" smtClean="0"/>
            <a:t>посередницька</a:t>
          </a:r>
          <a:endParaRPr lang="ru-RU" dirty="0"/>
        </a:p>
      </dgm:t>
    </dgm:pt>
    <dgm:pt modelId="{E435CBBA-11DA-4529-81AC-1341012D0964}" type="parTrans" cxnId="{85239CF0-729B-4AEC-BA80-8EC7CEB51E43}">
      <dgm:prSet/>
      <dgm:spPr/>
      <dgm:t>
        <a:bodyPr/>
        <a:lstStyle/>
        <a:p>
          <a:endParaRPr lang="ru-RU"/>
        </a:p>
      </dgm:t>
    </dgm:pt>
    <dgm:pt modelId="{AD46CEFD-0313-42C8-A7C3-6D1B742D7245}" type="sibTrans" cxnId="{85239CF0-729B-4AEC-BA80-8EC7CEB51E43}">
      <dgm:prSet/>
      <dgm:spPr/>
      <dgm:t>
        <a:bodyPr/>
        <a:lstStyle/>
        <a:p>
          <a:endParaRPr lang="ru-RU"/>
        </a:p>
      </dgm:t>
    </dgm:pt>
    <dgm:pt modelId="{E85CDAFA-2BF0-4E63-BB72-DDC84F94260B}">
      <dgm:prSet/>
      <dgm:spPr/>
      <dgm:t>
        <a:bodyPr/>
        <a:lstStyle/>
        <a:p>
          <a:r>
            <a:rPr lang="uk-UA" dirty="0" smtClean="0"/>
            <a:t>комунікаційна</a:t>
          </a:r>
          <a:endParaRPr lang="ru-RU" dirty="0"/>
        </a:p>
      </dgm:t>
    </dgm:pt>
    <dgm:pt modelId="{B8E5B60F-1AD4-4DB5-B840-646EEE0CDD5E}" type="parTrans" cxnId="{C2DAF5A1-A30F-4176-9383-DC780249D92E}">
      <dgm:prSet/>
      <dgm:spPr/>
      <dgm:t>
        <a:bodyPr/>
        <a:lstStyle/>
        <a:p>
          <a:endParaRPr lang="ru-RU"/>
        </a:p>
      </dgm:t>
    </dgm:pt>
    <dgm:pt modelId="{8E113808-9E66-46E6-981B-79B16651DBB9}" type="sibTrans" cxnId="{C2DAF5A1-A30F-4176-9383-DC780249D92E}">
      <dgm:prSet/>
      <dgm:spPr/>
      <dgm:t>
        <a:bodyPr/>
        <a:lstStyle/>
        <a:p>
          <a:endParaRPr lang="ru-RU"/>
        </a:p>
      </dgm:t>
    </dgm:pt>
    <dgm:pt modelId="{30BDECD1-AAC6-40F3-94C6-3279003CF2BB}">
      <dgm:prSet/>
      <dgm:spPr/>
      <dgm:t>
        <a:bodyPr/>
        <a:lstStyle/>
        <a:p>
          <a:r>
            <a:rPr lang="uk-UA" dirty="0" smtClean="0"/>
            <a:t>просвітницька</a:t>
          </a:r>
          <a:endParaRPr lang="ru-RU" dirty="0"/>
        </a:p>
      </dgm:t>
    </dgm:pt>
    <dgm:pt modelId="{E5DFB6E7-3DB8-4EE5-8CF8-821436EB6DD3}" type="parTrans" cxnId="{5CC20042-A418-403C-BD1D-3FC9B1B9BCB4}">
      <dgm:prSet/>
      <dgm:spPr/>
      <dgm:t>
        <a:bodyPr/>
        <a:lstStyle/>
        <a:p>
          <a:endParaRPr lang="ru-RU"/>
        </a:p>
      </dgm:t>
    </dgm:pt>
    <dgm:pt modelId="{0A9528DB-9929-4537-94B2-DAA19D620C30}" type="sibTrans" cxnId="{5CC20042-A418-403C-BD1D-3FC9B1B9BCB4}">
      <dgm:prSet/>
      <dgm:spPr/>
      <dgm:t>
        <a:bodyPr/>
        <a:lstStyle/>
        <a:p>
          <a:endParaRPr lang="ru-RU"/>
        </a:p>
      </dgm:t>
    </dgm:pt>
    <dgm:pt modelId="{FA9488CC-B90E-4262-8AAB-8BCEB6A85754}">
      <dgm:prSet/>
      <dgm:spPr/>
      <dgm:t>
        <a:bodyPr/>
        <a:lstStyle/>
        <a:p>
          <a:r>
            <a:rPr lang="uk-UA" dirty="0" smtClean="0"/>
            <a:t>управління (менеджмент)</a:t>
          </a:r>
          <a:endParaRPr lang="ru-RU" dirty="0"/>
        </a:p>
      </dgm:t>
    </dgm:pt>
    <dgm:pt modelId="{B1D649CC-67F9-4F48-83CD-E08EF5BBB5A1}" type="parTrans" cxnId="{C3E4DD36-3D77-4197-86AB-677FD9DF5F38}">
      <dgm:prSet/>
      <dgm:spPr/>
      <dgm:t>
        <a:bodyPr/>
        <a:lstStyle/>
        <a:p>
          <a:endParaRPr lang="ru-RU"/>
        </a:p>
      </dgm:t>
    </dgm:pt>
    <dgm:pt modelId="{BAABFFE9-CEE4-4590-975A-E3E0391FD0C8}" type="sibTrans" cxnId="{C3E4DD36-3D77-4197-86AB-677FD9DF5F38}">
      <dgm:prSet/>
      <dgm:spPr/>
      <dgm:t>
        <a:bodyPr/>
        <a:lstStyle/>
        <a:p>
          <a:endParaRPr lang="ru-RU"/>
        </a:p>
      </dgm:t>
    </dgm:pt>
    <dgm:pt modelId="{EE1E9A3F-0D8C-4AF6-A141-21720BE8E3BD}" type="pres">
      <dgm:prSet presAssocID="{196B0192-3AC7-4B54-9C3D-08062A3FD02D}" presName="diagram" presStyleCnt="0">
        <dgm:presLayoutVars>
          <dgm:dir/>
          <dgm:resizeHandles val="exact"/>
        </dgm:presLayoutVars>
      </dgm:prSet>
      <dgm:spPr/>
      <dgm:t>
        <a:bodyPr/>
        <a:lstStyle/>
        <a:p>
          <a:endParaRPr lang="ru-RU"/>
        </a:p>
      </dgm:t>
    </dgm:pt>
    <dgm:pt modelId="{2A313043-B73D-497F-8D67-5AD191FDEA73}" type="pres">
      <dgm:prSet presAssocID="{9D3E2580-5552-41EE-A9A6-64ABFF230172}" presName="node" presStyleLbl="node1" presStyleIdx="0" presStyleCnt="8">
        <dgm:presLayoutVars>
          <dgm:bulletEnabled val="1"/>
        </dgm:presLayoutVars>
      </dgm:prSet>
      <dgm:spPr/>
      <dgm:t>
        <a:bodyPr/>
        <a:lstStyle/>
        <a:p>
          <a:endParaRPr lang="ru-RU"/>
        </a:p>
      </dgm:t>
    </dgm:pt>
    <dgm:pt modelId="{CD665646-DBA7-42BA-BFC6-2FD61B8ADB0D}" type="pres">
      <dgm:prSet presAssocID="{1F9CD6E5-E011-41BE-939D-D4D278688D2F}" presName="sibTrans" presStyleCnt="0"/>
      <dgm:spPr/>
    </dgm:pt>
    <dgm:pt modelId="{D27CE25F-8DCB-4F88-8F81-DFC293491FBC}" type="pres">
      <dgm:prSet presAssocID="{DE023523-B6CF-4EA5-ABC6-26341ED65268}" presName="node" presStyleLbl="node1" presStyleIdx="1" presStyleCnt="8">
        <dgm:presLayoutVars>
          <dgm:bulletEnabled val="1"/>
        </dgm:presLayoutVars>
      </dgm:prSet>
      <dgm:spPr/>
      <dgm:t>
        <a:bodyPr/>
        <a:lstStyle/>
        <a:p>
          <a:endParaRPr lang="ru-RU"/>
        </a:p>
      </dgm:t>
    </dgm:pt>
    <dgm:pt modelId="{92240EB7-A4CE-4E00-BD83-DB2D27D5CF5F}" type="pres">
      <dgm:prSet presAssocID="{9F46185D-8D6E-4493-A219-1D454DA66A07}" presName="sibTrans" presStyleCnt="0"/>
      <dgm:spPr/>
    </dgm:pt>
    <dgm:pt modelId="{0492ACC6-A538-4A24-96F9-CA459BD62227}" type="pres">
      <dgm:prSet presAssocID="{3CCE96CB-7667-48AC-82AF-1E9A4CEF8DCF}" presName="node" presStyleLbl="node1" presStyleIdx="2" presStyleCnt="8">
        <dgm:presLayoutVars>
          <dgm:bulletEnabled val="1"/>
        </dgm:presLayoutVars>
      </dgm:prSet>
      <dgm:spPr/>
      <dgm:t>
        <a:bodyPr/>
        <a:lstStyle/>
        <a:p>
          <a:endParaRPr lang="ru-RU"/>
        </a:p>
      </dgm:t>
    </dgm:pt>
    <dgm:pt modelId="{85B2B2D3-40B4-4722-A859-A3065E59098B}" type="pres">
      <dgm:prSet presAssocID="{C1253FA8-FA23-4375-9E18-5BA0C7456841}" presName="sibTrans" presStyleCnt="0"/>
      <dgm:spPr/>
    </dgm:pt>
    <dgm:pt modelId="{3E499566-3CA3-47C4-BFD5-DAD6A518D4C9}" type="pres">
      <dgm:prSet presAssocID="{FBEC5ED0-C5CB-4494-808A-EFD54900516D}" presName="node" presStyleLbl="node1" presStyleIdx="3" presStyleCnt="8">
        <dgm:presLayoutVars>
          <dgm:bulletEnabled val="1"/>
        </dgm:presLayoutVars>
      </dgm:prSet>
      <dgm:spPr/>
      <dgm:t>
        <a:bodyPr/>
        <a:lstStyle/>
        <a:p>
          <a:endParaRPr lang="ru-RU"/>
        </a:p>
      </dgm:t>
    </dgm:pt>
    <dgm:pt modelId="{3DE67BA0-5A19-4F90-A593-70F6FF3F0ED8}" type="pres">
      <dgm:prSet presAssocID="{57DAAF30-3D22-4ACF-BC39-D38023602FDF}" presName="sibTrans" presStyleCnt="0"/>
      <dgm:spPr/>
    </dgm:pt>
    <dgm:pt modelId="{2F878F6C-CE95-4698-BFA0-EB422ACDA785}" type="pres">
      <dgm:prSet presAssocID="{706C4CC0-CE99-4C34-B605-1A9036100278}" presName="node" presStyleLbl="node1" presStyleIdx="4" presStyleCnt="8">
        <dgm:presLayoutVars>
          <dgm:bulletEnabled val="1"/>
        </dgm:presLayoutVars>
      </dgm:prSet>
      <dgm:spPr/>
      <dgm:t>
        <a:bodyPr/>
        <a:lstStyle/>
        <a:p>
          <a:endParaRPr lang="ru-RU"/>
        </a:p>
      </dgm:t>
    </dgm:pt>
    <dgm:pt modelId="{42BC0499-4574-4ABA-B59F-35BA2D3E1560}" type="pres">
      <dgm:prSet presAssocID="{AD46CEFD-0313-42C8-A7C3-6D1B742D7245}" presName="sibTrans" presStyleCnt="0"/>
      <dgm:spPr/>
    </dgm:pt>
    <dgm:pt modelId="{64E6CCA6-17DD-46D7-B862-D81A7ABE1402}" type="pres">
      <dgm:prSet presAssocID="{E85CDAFA-2BF0-4E63-BB72-DDC84F94260B}" presName="node" presStyleLbl="node1" presStyleIdx="5" presStyleCnt="8">
        <dgm:presLayoutVars>
          <dgm:bulletEnabled val="1"/>
        </dgm:presLayoutVars>
      </dgm:prSet>
      <dgm:spPr/>
      <dgm:t>
        <a:bodyPr/>
        <a:lstStyle/>
        <a:p>
          <a:endParaRPr lang="ru-RU"/>
        </a:p>
      </dgm:t>
    </dgm:pt>
    <dgm:pt modelId="{8023C417-08F4-415D-B111-1185F844F0F9}" type="pres">
      <dgm:prSet presAssocID="{8E113808-9E66-46E6-981B-79B16651DBB9}" presName="sibTrans" presStyleCnt="0"/>
      <dgm:spPr/>
    </dgm:pt>
    <dgm:pt modelId="{3D91E46A-9D27-4C1B-BBBB-B3280BE7C323}" type="pres">
      <dgm:prSet presAssocID="{30BDECD1-AAC6-40F3-94C6-3279003CF2BB}" presName="node" presStyleLbl="node1" presStyleIdx="6" presStyleCnt="8">
        <dgm:presLayoutVars>
          <dgm:bulletEnabled val="1"/>
        </dgm:presLayoutVars>
      </dgm:prSet>
      <dgm:spPr/>
      <dgm:t>
        <a:bodyPr/>
        <a:lstStyle/>
        <a:p>
          <a:endParaRPr lang="ru-RU"/>
        </a:p>
      </dgm:t>
    </dgm:pt>
    <dgm:pt modelId="{A7F5053B-E2E7-4A4B-921F-FBB5FB8DABDF}" type="pres">
      <dgm:prSet presAssocID="{0A9528DB-9929-4537-94B2-DAA19D620C30}" presName="sibTrans" presStyleCnt="0"/>
      <dgm:spPr/>
    </dgm:pt>
    <dgm:pt modelId="{52140F06-8AC2-45BB-BCFD-48B5FBECCADE}" type="pres">
      <dgm:prSet presAssocID="{FA9488CC-B90E-4262-8AAB-8BCEB6A85754}" presName="node" presStyleLbl="node1" presStyleIdx="7" presStyleCnt="8">
        <dgm:presLayoutVars>
          <dgm:bulletEnabled val="1"/>
        </dgm:presLayoutVars>
      </dgm:prSet>
      <dgm:spPr/>
      <dgm:t>
        <a:bodyPr/>
        <a:lstStyle/>
        <a:p>
          <a:endParaRPr lang="ru-RU"/>
        </a:p>
      </dgm:t>
    </dgm:pt>
  </dgm:ptLst>
  <dgm:cxnLst>
    <dgm:cxn modelId="{ECE09928-E81E-4BB2-B281-1F5FEE7A932F}" type="presOf" srcId="{30BDECD1-AAC6-40F3-94C6-3279003CF2BB}" destId="{3D91E46A-9D27-4C1B-BBBB-B3280BE7C323}" srcOrd="0" destOrd="0" presId="urn:microsoft.com/office/officeart/2005/8/layout/default"/>
    <dgm:cxn modelId="{81E5CE18-4521-4E78-BD0D-9D354FA5D185}" type="presOf" srcId="{196B0192-3AC7-4B54-9C3D-08062A3FD02D}" destId="{EE1E9A3F-0D8C-4AF6-A141-21720BE8E3BD}" srcOrd="0" destOrd="0" presId="urn:microsoft.com/office/officeart/2005/8/layout/default"/>
    <dgm:cxn modelId="{84664EDA-E05D-4CCA-9785-50E3CF81848D}" srcId="{196B0192-3AC7-4B54-9C3D-08062A3FD02D}" destId="{DE023523-B6CF-4EA5-ABC6-26341ED65268}" srcOrd="1" destOrd="0" parTransId="{2BC983EF-7E11-4707-BBC0-F84C25C551F4}" sibTransId="{9F46185D-8D6E-4493-A219-1D454DA66A07}"/>
    <dgm:cxn modelId="{85239CF0-729B-4AEC-BA80-8EC7CEB51E43}" srcId="{196B0192-3AC7-4B54-9C3D-08062A3FD02D}" destId="{706C4CC0-CE99-4C34-B605-1A9036100278}" srcOrd="4" destOrd="0" parTransId="{E435CBBA-11DA-4529-81AC-1341012D0964}" sibTransId="{AD46CEFD-0313-42C8-A7C3-6D1B742D7245}"/>
    <dgm:cxn modelId="{C2DAF5A1-A30F-4176-9383-DC780249D92E}" srcId="{196B0192-3AC7-4B54-9C3D-08062A3FD02D}" destId="{E85CDAFA-2BF0-4E63-BB72-DDC84F94260B}" srcOrd="5" destOrd="0" parTransId="{B8E5B60F-1AD4-4DB5-B840-646EEE0CDD5E}" sibTransId="{8E113808-9E66-46E6-981B-79B16651DBB9}"/>
    <dgm:cxn modelId="{4CA5BAA0-9A41-44B7-B6B6-D99D2C7B1680}" type="presOf" srcId="{E85CDAFA-2BF0-4E63-BB72-DDC84F94260B}" destId="{64E6CCA6-17DD-46D7-B862-D81A7ABE1402}" srcOrd="0" destOrd="0" presId="urn:microsoft.com/office/officeart/2005/8/layout/default"/>
    <dgm:cxn modelId="{2D3A6275-ABE8-45C3-8601-B21AA2CCEBEE}" type="presOf" srcId="{FA9488CC-B90E-4262-8AAB-8BCEB6A85754}" destId="{52140F06-8AC2-45BB-BCFD-48B5FBECCADE}" srcOrd="0" destOrd="0" presId="urn:microsoft.com/office/officeart/2005/8/layout/default"/>
    <dgm:cxn modelId="{5CC20042-A418-403C-BD1D-3FC9B1B9BCB4}" srcId="{196B0192-3AC7-4B54-9C3D-08062A3FD02D}" destId="{30BDECD1-AAC6-40F3-94C6-3279003CF2BB}" srcOrd="6" destOrd="0" parTransId="{E5DFB6E7-3DB8-4EE5-8CF8-821436EB6DD3}" sibTransId="{0A9528DB-9929-4537-94B2-DAA19D620C30}"/>
    <dgm:cxn modelId="{E212881A-AFCB-4C81-858B-81893324E4C7}" type="presOf" srcId="{9D3E2580-5552-41EE-A9A6-64ABFF230172}" destId="{2A313043-B73D-497F-8D67-5AD191FDEA73}" srcOrd="0" destOrd="0" presId="urn:microsoft.com/office/officeart/2005/8/layout/default"/>
    <dgm:cxn modelId="{F0ACC8BE-0DD5-48FE-A5DF-3D21915DC36D}" type="presOf" srcId="{DE023523-B6CF-4EA5-ABC6-26341ED65268}" destId="{D27CE25F-8DCB-4F88-8F81-DFC293491FBC}" srcOrd="0" destOrd="0" presId="urn:microsoft.com/office/officeart/2005/8/layout/default"/>
    <dgm:cxn modelId="{5159C8BE-C571-45A6-BCF3-2B85186B72C2}" type="presOf" srcId="{3CCE96CB-7667-48AC-82AF-1E9A4CEF8DCF}" destId="{0492ACC6-A538-4A24-96F9-CA459BD62227}" srcOrd="0" destOrd="0" presId="urn:microsoft.com/office/officeart/2005/8/layout/default"/>
    <dgm:cxn modelId="{9FF2691F-2237-4C37-AD5F-3703C2C2E1F3}" type="presOf" srcId="{FBEC5ED0-C5CB-4494-808A-EFD54900516D}" destId="{3E499566-3CA3-47C4-BFD5-DAD6A518D4C9}" srcOrd="0" destOrd="0" presId="urn:microsoft.com/office/officeart/2005/8/layout/default"/>
    <dgm:cxn modelId="{7B0585E9-F032-4FFE-BE9C-C1AC5A48CD39}" srcId="{196B0192-3AC7-4B54-9C3D-08062A3FD02D}" destId="{9D3E2580-5552-41EE-A9A6-64ABFF230172}" srcOrd="0" destOrd="0" parTransId="{397D8D9D-E105-4B22-ADAE-EC9065B5797F}" sibTransId="{1F9CD6E5-E011-41BE-939D-D4D278688D2F}"/>
    <dgm:cxn modelId="{A3DB1C8F-CF3B-44AF-960E-40B79D71D1BB}" type="presOf" srcId="{706C4CC0-CE99-4C34-B605-1A9036100278}" destId="{2F878F6C-CE95-4698-BFA0-EB422ACDA785}" srcOrd="0" destOrd="0" presId="urn:microsoft.com/office/officeart/2005/8/layout/default"/>
    <dgm:cxn modelId="{6AFFC5B4-F338-4E62-9B27-537DD35AE794}" srcId="{196B0192-3AC7-4B54-9C3D-08062A3FD02D}" destId="{FBEC5ED0-C5CB-4494-808A-EFD54900516D}" srcOrd="3" destOrd="0" parTransId="{C762AD8B-8372-4688-B92B-1A454E0DB61A}" sibTransId="{57DAAF30-3D22-4ACF-BC39-D38023602FDF}"/>
    <dgm:cxn modelId="{C3E4DD36-3D77-4197-86AB-677FD9DF5F38}" srcId="{196B0192-3AC7-4B54-9C3D-08062A3FD02D}" destId="{FA9488CC-B90E-4262-8AAB-8BCEB6A85754}" srcOrd="7" destOrd="0" parTransId="{B1D649CC-67F9-4F48-83CD-E08EF5BBB5A1}" sibTransId="{BAABFFE9-CEE4-4590-975A-E3E0391FD0C8}"/>
    <dgm:cxn modelId="{54476219-87B7-403B-91F0-C0E084B425C6}" srcId="{196B0192-3AC7-4B54-9C3D-08062A3FD02D}" destId="{3CCE96CB-7667-48AC-82AF-1E9A4CEF8DCF}" srcOrd="2" destOrd="0" parTransId="{A3BBB7EF-1C2A-4837-967E-B031C85363CF}" sibTransId="{C1253FA8-FA23-4375-9E18-5BA0C7456841}"/>
    <dgm:cxn modelId="{241B6831-244F-4198-AD0A-E8D2C06C78AD}" type="presParOf" srcId="{EE1E9A3F-0D8C-4AF6-A141-21720BE8E3BD}" destId="{2A313043-B73D-497F-8D67-5AD191FDEA73}" srcOrd="0" destOrd="0" presId="urn:microsoft.com/office/officeart/2005/8/layout/default"/>
    <dgm:cxn modelId="{57B8BD97-490A-400E-90E1-21DA80FB5B66}" type="presParOf" srcId="{EE1E9A3F-0D8C-4AF6-A141-21720BE8E3BD}" destId="{CD665646-DBA7-42BA-BFC6-2FD61B8ADB0D}" srcOrd="1" destOrd="0" presId="urn:microsoft.com/office/officeart/2005/8/layout/default"/>
    <dgm:cxn modelId="{1D0F311B-76C7-4B7E-BFAA-6F5C8296E15D}" type="presParOf" srcId="{EE1E9A3F-0D8C-4AF6-A141-21720BE8E3BD}" destId="{D27CE25F-8DCB-4F88-8F81-DFC293491FBC}" srcOrd="2" destOrd="0" presId="urn:microsoft.com/office/officeart/2005/8/layout/default"/>
    <dgm:cxn modelId="{64526B3D-7AC3-47E0-B4C0-6A3112656D15}" type="presParOf" srcId="{EE1E9A3F-0D8C-4AF6-A141-21720BE8E3BD}" destId="{92240EB7-A4CE-4E00-BD83-DB2D27D5CF5F}" srcOrd="3" destOrd="0" presId="urn:microsoft.com/office/officeart/2005/8/layout/default"/>
    <dgm:cxn modelId="{8E055927-A101-4BFD-9868-8840CD1DD8F9}" type="presParOf" srcId="{EE1E9A3F-0D8C-4AF6-A141-21720BE8E3BD}" destId="{0492ACC6-A538-4A24-96F9-CA459BD62227}" srcOrd="4" destOrd="0" presId="urn:microsoft.com/office/officeart/2005/8/layout/default"/>
    <dgm:cxn modelId="{F92096E3-F8D8-4433-9F20-5E11BD3530B9}" type="presParOf" srcId="{EE1E9A3F-0D8C-4AF6-A141-21720BE8E3BD}" destId="{85B2B2D3-40B4-4722-A859-A3065E59098B}" srcOrd="5" destOrd="0" presId="urn:microsoft.com/office/officeart/2005/8/layout/default"/>
    <dgm:cxn modelId="{DE7CB6C2-350E-45F3-B6FC-2AE7A2415CFA}" type="presParOf" srcId="{EE1E9A3F-0D8C-4AF6-A141-21720BE8E3BD}" destId="{3E499566-3CA3-47C4-BFD5-DAD6A518D4C9}" srcOrd="6" destOrd="0" presId="urn:microsoft.com/office/officeart/2005/8/layout/default"/>
    <dgm:cxn modelId="{72C56BDA-63EB-4DF3-BEB6-A6784CD4D01D}" type="presParOf" srcId="{EE1E9A3F-0D8C-4AF6-A141-21720BE8E3BD}" destId="{3DE67BA0-5A19-4F90-A593-70F6FF3F0ED8}" srcOrd="7" destOrd="0" presId="urn:microsoft.com/office/officeart/2005/8/layout/default"/>
    <dgm:cxn modelId="{3FB65129-4227-4F07-8FF2-9F0FD6D3D5BF}" type="presParOf" srcId="{EE1E9A3F-0D8C-4AF6-A141-21720BE8E3BD}" destId="{2F878F6C-CE95-4698-BFA0-EB422ACDA785}" srcOrd="8" destOrd="0" presId="urn:microsoft.com/office/officeart/2005/8/layout/default"/>
    <dgm:cxn modelId="{BE122C98-055B-44AA-9A9D-1ADB55AF1AA7}" type="presParOf" srcId="{EE1E9A3F-0D8C-4AF6-A141-21720BE8E3BD}" destId="{42BC0499-4574-4ABA-B59F-35BA2D3E1560}" srcOrd="9" destOrd="0" presId="urn:microsoft.com/office/officeart/2005/8/layout/default"/>
    <dgm:cxn modelId="{4F435933-6BFC-4258-8960-33123E33B537}" type="presParOf" srcId="{EE1E9A3F-0D8C-4AF6-A141-21720BE8E3BD}" destId="{64E6CCA6-17DD-46D7-B862-D81A7ABE1402}" srcOrd="10" destOrd="0" presId="urn:microsoft.com/office/officeart/2005/8/layout/default"/>
    <dgm:cxn modelId="{086D3881-39A7-4987-951E-311A46327D29}" type="presParOf" srcId="{EE1E9A3F-0D8C-4AF6-A141-21720BE8E3BD}" destId="{8023C417-08F4-415D-B111-1185F844F0F9}" srcOrd="11" destOrd="0" presId="urn:microsoft.com/office/officeart/2005/8/layout/default"/>
    <dgm:cxn modelId="{9F5BCC1E-A374-4B22-932F-A3002B6027A6}" type="presParOf" srcId="{EE1E9A3F-0D8C-4AF6-A141-21720BE8E3BD}" destId="{3D91E46A-9D27-4C1B-BBBB-B3280BE7C323}" srcOrd="12" destOrd="0" presId="urn:microsoft.com/office/officeart/2005/8/layout/default"/>
    <dgm:cxn modelId="{2FAE8F3A-C847-49B6-8549-C18588DBCAD9}" type="presParOf" srcId="{EE1E9A3F-0D8C-4AF6-A141-21720BE8E3BD}" destId="{A7F5053B-E2E7-4A4B-921F-FBB5FB8DABDF}" srcOrd="13" destOrd="0" presId="urn:microsoft.com/office/officeart/2005/8/layout/default"/>
    <dgm:cxn modelId="{A5023BCA-BC0C-4589-96CD-C200FDED1CA1}" type="presParOf" srcId="{EE1E9A3F-0D8C-4AF6-A141-21720BE8E3BD}" destId="{52140F06-8AC2-45BB-BCFD-48B5FBECCAD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67CCD2-1A6D-4CC1-8E7C-32B200B4045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CBBACDA-2289-4A59-A145-FE15C2349BE9}">
      <dgm:prSet phldrT="[Текст]"/>
      <dgm:spPr/>
      <dgm:t>
        <a:bodyPr/>
        <a:lstStyle/>
        <a:p>
          <a:r>
            <a:rPr lang="uk-UA" dirty="0" smtClean="0">
              <a:latin typeface="ALS Sector Regular" pitchFamily="50" charset="0"/>
              <a:cs typeface="ALS Sector Regular" pitchFamily="50" charset="0"/>
            </a:rPr>
            <a:t>розробляють проекти регіональних програм розвитку туризму та вживають заходів щодо їх виконання</a:t>
          </a:r>
          <a:endParaRPr lang="ru-RU" dirty="0">
            <a:latin typeface="ALS Sector Regular" pitchFamily="50" charset="0"/>
            <a:cs typeface="ALS Sector Regular" pitchFamily="50" charset="0"/>
          </a:endParaRPr>
        </a:p>
      </dgm:t>
    </dgm:pt>
    <dgm:pt modelId="{EB4EFB6F-262F-40EA-A4BE-BEF4D19AC9C7}" type="parTrans" cxnId="{9C3A4752-2651-4927-9524-53FAFF781112}">
      <dgm:prSet/>
      <dgm:spPr/>
      <dgm:t>
        <a:bodyPr/>
        <a:lstStyle/>
        <a:p>
          <a:endParaRPr lang="ru-RU">
            <a:latin typeface="ALS Sector Regular" pitchFamily="50" charset="0"/>
            <a:cs typeface="ALS Sector Regular" pitchFamily="50" charset="0"/>
          </a:endParaRPr>
        </a:p>
      </dgm:t>
    </dgm:pt>
    <dgm:pt modelId="{3C8A4A89-185B-4EA8-9C68-16E1E2EEE177}" type="sibTrans" cxnId="{9C3A4752-2651-4927-9524-53FAFF781112}">
      <dgm:prSet/>
      <dgm:spPr/>
      <dgm:t>
        <a:bodyPr/>
        <a:lstStyle/>
        <a:p>
          <a:endParaRPr lang="ru-RU">
            <a:latin typeface="ALS Sector Regular" pitchFamily="50" charset="0"/>
            <a:cs typeface="ALS Sector Regular" pitchFamily="50" charset="0"/>
          </a:endParaRPr>
        </a:p>
      </dgm:t>
    </dgm:pt>
    <dgm:pt modelId="{DDA03955-0B96-42A1-9F77-83B0C9D060D6}">
      <dgm:prSet phldrT="[Текст]"/>
      <dgm:spPr/>
      <dgm:t>
        <a:bodyPr/>
        <a:lstStyle/>
        <a:p>
          <a:r>
            <a:rPr lang="uk-UA" dirty="0" smtClean="0">
              <a:latin typeface="ALS Sector Regular" pitchFamily="50" charset="0"/>
              <a:cs typeface="ALS Sector Regular" pitchFamily="50" charset="0"/>
            </a:rPr>
            <a:t>сприяють туристичній діяльності у своєму регіоні і створенню сучасної туристичної інфраструктури</a:t>
          </a:r>
          <a:endParaRPr lang="ru-RU" dirty="0">
            <a:latin typeface="ALS Sector Regular" pitchFamily="50" charset="0"/>
            <a:cs typeface="ALS Sector Regular" pitchFamily="50" charset="0"/>
          </a:endParaRPr>
        </a:p>
      </dgm:t>
    </dgm:pt>
    <dgm:pt modelId="{8F798F2D-FE44-4874-ABCF-83A7409EBE0A}" type="parTrans" cxnId="{A46C6E34-130E-4EA7-91E7-8E2718BE7544}">
      <dgm:prSet/>
      <dgm:spPr/>
      <dgm:t>
        <a:bodyPr/>
        <a:lstStyle/>
        <a:p>
          <a:endParaRPr lang="ru-RU">
            <a:latin typeface="ALS Sector Regular" pitchFamily="50" charset="0"/>
            <a:cs typeface="ALS Sector Regular" pitchFamily="50" charset="0"/>
          </a:endParaRPr>
        </a:p>
      </dgm:t>
    </dgm:pt>
    <dgm:pt modelId="{9A075EC8-4E61-44AE-A8B5-A7EA038CCB32}" type="sibTrans" cxnId="{A46C6E34-130E-4EA7-91E7-8E2718BE7544}">
      <dgm:prSet/>
      <dgm:spPr/>
      <dgm:t>
        <a:bodyPr/>
        <a:lstStyle/>
        <a:p>
          <a:endParaRPr lang="ru-RU">
            <a:latin typeface="ALS Sector Regular" pitchFamily="50" charset="0"/>
            <a:cs typeface="ALS Sector Regular" pitchFamily="50" charset="0"/>
          </a:endParaRPr>
        </a:p>
      </dgm:t>
    </dgm:pt>
    <dgm:pt modelId="{83EA33EC-638E-4666-841C-FDD39F6F34B5}">
      <dgm:prSet phldrT="[Текст]"/>
      <dgm:spPr/>
      <dgm:t>
        <a:bodyPr/>
        <a:lstStyle/>
        <a:p>
          <a:r>
            <a:rPr lang="uk-UA" dirty="0" smtClean="0">
              <a:latin typeface="ALS Sector Regular" pitchFamily="50" charset="0"/>
              <a:cs typeface="ALS Sector Regular" pitchFamily="50" charset="0"/>
            </a:rPr>
            <a:t>розробляють і впроваджують заходи для захисту місцевих туристичних ресурсів</a:t>
          </a:r>
          <a:endParaRPr lang="ru-RU" dirty="0">
            <a:latin typeface="ALS Sector Regular" pitchFamily="50" charset="0"/>
            <a:cs typeface="ALS Sector Regular" pitchFamily="50" charset="0"/>
          </a:endParaRPr>
        </a:p>
      </dgm:t>
    </dgm:pt>
    <dgm:pt modelId="{E2B28746-9B29-4350-9343-55C3E0DDE85B}" type="parTrans" cxnId="{0FC0F81D-EB30-4006-87F9-2063DFA33509}">
      <dgm:prSet/>
      <dgm:spPr/>
      <dgm:t>
        <a:bodyPr/>
        <a:lstStyle/>
        <a:p>
          <a:endParaRPr lang="ru-RU">
            <a:latin typeface="ALS Sector Regular" pitchFamily="50" charset="0"/>
            <a:cs typeface="ALS Sector Regular" pitchFamily="50" charset="0"/>
          </a:endParaRPr>
        </a:p>
      </dgm:t>
    </dgm:pt>
    <dgm:pt modelId="{FA6AB8F9-A606-4EE0-9AF1-214085E40894}" type="sibTrans" cxnId="{0FC0F81D-EB30-4006-87F9-2063DFA33509}">
      <dgm:prSet/>
      <dgm:spPr/>
      <dgm:t>
        <a:bodyPr/>
        <a:lstStyle/>
        <a:p>
          <a:endParaRPr lang="ru-RU">
            <a:latin typeface="ALS Sector Regular" pitchFamily="50" charset="0"/>
            <a:cs typeface="ALS Sector Regular" pitchFamily="50" charset="0"/>
          </a:endParaRPr>
        </a:p>
      </dgm:t>
    </dgm:pt>
    <dgm:pt modelId="{6174C519-A7CC-4791-9F44-25008738D8DA}">
      <dgm:prSet/>
      <dgm:spPr/>
      <dgm:t>
        <a:bodyPr/>
        <a:lstStyle/>
        <a:p>
          <a:r>
            <a:rPr lang="uk-UA" dirty="0" smtClean="0">
              <a:latin typeface="ALS Sector Regular" pitchFamily="50" charset="0"/>
              <a:cs typeface="ALS Sector Regular" pitchFamily="50" charset="0"/>
            </a:rPr>
            <a:t>аналізують</a:t>
          </a:r>
          <a:r>
            <a:rPr lang="uk-UA" dirty="0" smtClean="0"/>
            <a:t> </a:t>
          </a:r>
          <a:r>
            <a:rPr lang="uk-UA" dirty="0" smtClean="0">
              <a:latin typeface="ALS Sector Regular" pitchFamily="50" charset="0"/>
              <a:cs typeface="ALS Sector Regular" pitchFamily="50" charset="0"/>
            </a:rPr>
            <a:t>регіональний ринок туристичних послуг</a:t>
          </a:r>
          <a:endParaRPr lang="ru-RU" dirty="0">
            <a:latin typeface="ALS Sector Regular" pitchFamily="50" charset="0"/>
            <a:cs typeface="ALS Sector Regular" pitchFamily="50" charset="0"/>
          </a:endParaRPr>
        </a:p>
      </dgm:t>
    </dgm:pt>
    <dgm:pt modelId="{7BB53E37-D7E1-446A-8767-80DCBB6A4F65}" type="parTrans" cxnId="{A8F721BE-B143-41C5-BB42-D96B717EDCF2}">
      <dgm:prSet/>
      <dgm:spPr/>
      <dgm:t>
        <a:bodyPr/>
        <a:lstStyle/>
        <a:p>
          <a:endParaRPr lang="ru-RU"/>
        </a:p>
      </dgm:t>
    </dgm:pt>
    <dgm:pt modelId="{3D29CEA3-F1A6-4106-844F-1276DCEC8112}" type="sibTrans" cxnId="{A8F721BE-B143-41C5-BB42-D96B717EDCF2}">
      <dgm:prSet/>
      <dgm:spPr/>
      <dgm:t>
        <a:bodyPr/>
        <a:lstStyle/>
        <a:p>
          <a:endParaRPr lang="ru-RU"/>
        </a:p>
      </dgm:t>
    </dgm:pt>
    <dgm:pt modelId="{FE93C151-D0A7-4E06-BDB0-C3049B9B30F3}" type="pres">
      <dgm:prSet presAssocID="{9867CCD2-1A6D-4CC1-8E7C-32B200B40452}" presName="Name0" presStyleCnt="0">
        <dgm:presLayoutVars>
          <dgm:chMax val="7"/>
          <dgm:chPref val="7"/>
          <dgm:dir/>
        </dgm:presLayoutVars>
      </dgm:prSet>
      <dgm:spPr/>
      <dgm:t>
        <a:bodyPr/>
        <a:lstStyle/>
        <a:p>
          <a:endParaRPr lang="ru-RU"/>
        </a:p>
      </dgm:t>
    </dgm:pt>
    <dgm:pt modelId="{93342D40-DDD3-40BF-B5C5-FB6B7395CCB4}" type="pres">
      <dgm:prSet presAssocID="{9867CCD2-1A6D-4CC1-8E7C-32B200B40452}" presName="Name1" presStyleCnt="0"/>
      <dgm:spPr/>
    </dgm:pt>
    <dgm:pt modelId="{255B63AF-0376-4F78-87C4-9FF4ED33DA21}" type="pres">
      <dgm:prSet presAssocID="{9867CCD2-1A6D-4CC1-8E7C-32B200B40452}" presName="cycle" presStyleCnt="0"/>
      <dgm:spPr/>
    </dgm:pt>
    <dgm:pt modelId="{CA2DEF51-6AD9-446B-AB58-39118839BC7A}" type="pres">
      <dgm:prSet presAssocID="{9867CCD2-1A6D-4CC1-8E7C-32B200B40452}" presName="srcNode" presStyleLbl="node1" presStyleIdx="0" presStyleCnt="4"/>
      <dgm:spPr/>
    </dgm:pt>
    <dgm:pt modelId="{16FD3158-2F27-4FF7-8933-2F1E2BF8DF1C}" type="pres">
      <dgm:prSet presAssocID="{9867CCD2-1A6D-4CC1-8E7C-32B200B40452}" presName="conn" presStyleLbl="parChTrans1D2" presStyleIdx="0" presStyleCnt="1"/>
      <dgm:spPr/>
      <dgm:t>
        <a:bodyPr/>
        <a:lstStyle/>
        <a:p>
          <a:endParaRPr lang="ru-RU"/>
        </a:p>
      </dgm:t>
    </dgm:pt>
    <dgm:pt modelId="{C3A29E46-A37C-40F9-90F1-5505C01F752B}" type="pres">
      <dgm:prSet presAssocID="{9867CCD2-1A6D-4CC1-8E7C-32B200B40452}" presName="extraNode" presStyleLbl="node1" presStyleIdx="0" presStyleCnt="4"/>
      <dgm:spPr/>
    </dgm:pt>
    <dgm:pt modelId="{BBF2FAB1-CABC-47F3-A040-51CA92F67B9A}" type="pres">
      <dgm:prSet presAssocID="{9867CCD2-1A6D-4CC1-8E7C-32B200B40452}" presName="dstNode" presStyleLbl="node1" presStyleIdx="0" presStyleCnt="4"/>
      <dgm:spPr/>
    </dgm:pt>
    <dgm:pt modelId="{2C153CAE-C182-469E-88BF-9B1701A09FF4}" type="pres">
      <dgm:prSet presAssocID="{8CBBACDA-2289-4A59-A145-FE15C2349BE9}" presName="text_1" presStyleLbl="node1" presStyleIdx="0" presStyleCnt="4">
        <dgm:presLayoutVars>
          <dgm:bulletEnabled val="1"/>
        </dgm:presLayoutVars>
      </dgm:prSet>
      <dgm:spPr/>
      <dgm:t>
        <a:bodyPr/>
        <a:lstStyle/>
        <a:p>
          <a:endParaRPr lang="ru-RU"/>
        </a:p>
      </dgm:t>
    </dgm:pt>
    <dgm:pt modelId="{8694AE74-80A2-4773-8B04-3B6094852814}" type="pres">
      <dgm:prSet presAssocID="{8CBBACDA-2289-4A59-A145-FE15C2349BE9}" presName="accent_1" presStyleCnt="0"/>
      <dgm:spPr/>
    </dgm:pt>
    <dgm:pt modelId="{73F70CA9-3EE0-4E02-8642-28EFF5362A27}" type="pres">
      <dgm:prSet presAssocID="{8CBBACDA-2289-4A59-A145-FE15C2349BE9}" presName="accentRepeatNode" presStyleLbl="solidFgAcc1" presStyleIdx="0" presStyleCnt="4"/>
      <dgm:spPr/>
    </dgm:pt>
    <dgm:pt modelId="{A035B23B-7CF3-4B5B-AE01-B3E1442A2045}" type="pres">
      <dgm:prSet presAssocID="{DDA03955-0B96-42A1-9F77-83B0C9D060D6}" presName="text_2" presStyleLbl="node1" presStyleIdx="1" presStyleCnt="4">
        <dgm:presLayoutVars>
          <dgm:bulletEnabled val="1"/>
        </dgm:presLayoutVars>
      </dgm:prSet>
      <dgm:spPr/>
      <dgm:t>
        <a:bodyPr/>
        <a:lstStyle/>
        <a:p>
          <a:endParaRPr lang="ru-RU"/>
        </a:p>
      </dgm:t>
    </dgm:pt>
    <dgm:pt modelId="{812E6954-0B55-4CD1-99E0-C8A4716A4939}" type="pres">
      <dgm:prSet presAssocID="{DDA03955-0B96-42A1-9F77-83B0C9D060D6}" presName="accent_2" presStyleCnt="0"/>
      <dgm:spPr/>
    </dgm:pt>
    <dgm:pt modelId="{4C56B54F-9429-41EE-A936-83ACBBB289CD}" type="pres">
      <dgm:prSet presAssocID="{DDA03955-0B96-42A1-9F77-83B0C9D060D6}" presName="accentRepeatNode" presStyleLbl="solidFgAcc1" presStyleIdx="1" presStyleCnt="4"/>
      <dgm:spPr/>
    </dgm:pt>
    <dgm:pt modelId="{38DD0B15-9542-47B4-B2DC-AD60D3B37B7E}" type="pres">
      <dgm:prSet presAssocID="{83EA33EC-638E-4666-841C-FDD39F6F34B5}" presName="text_3" presStyleLbl="node1" presStyleIdx="2" presStyleCnt="4">
        <dgm:presLayoutVars>
          <dgm:bulletEnabled val="1"/>
        </dgm:presLayoutVars>
      </dgm:prSet>
      <dgm:spPr/>
      <dgm:t>
        <a:bodyPr/>
        <a:lstStyle/>
        <a:p>
          <a:endParaRPr lang="ru-RU"/>
        </a:p>
      </dgm:t>
    </dgm:pt>
    <dgm:pt modelId="{70950575-E685-4281-B582-32C87B9A38AC}" type="pres">
      <dgm:prSet presAssocID="{83EA33EC-638E-4666-841C-FDD39F6F34B5}" presName="accent_3" presStyleCnt="0"/>
      <dgm:spPr/>
    </dgm:pt>
    <dgm:pt modelId="{6A0453F4-C969-4CA8-AD5C-CB944D71000D}" type="pres">
      <dgm:prSet presAssocID="{83EA33EC-638E-4666-841C-FDD39F6F34B5}" presName="accentRepeatNode" presStyleLbl="solidFgAcc1" presStyleIdx="2" presStyleCnt="4"/>
      <dgm:spPr/>
    </dgm:pt>
    <dgm:pt modelId="{C8B697D0-CA1A-4433-8866-BA1DBF593C2C}" type="pres">
      <dgm:prSet presAssocID="{6174C519-A7CC-4791-9F44-25008738D8DA}" presName="text_4" presStyleLbl="node1" presStyleIdx="3" presStyleCnt="4">
        <dgm:presLayoutVars>
          <dgm:bulletEnabled val="1"/>
        </dgm:presLayoutVars>
      </dgm:prSet>
      <dgm:spPr/>
      <dgm:t>
        <a:bodyPr/>
        <a:lstStyle/>
        <a:p>
          <a:endParaRPr lang="ru-RU"/>
        </a:p>
      </dgm:t>
    </dgm:pt>
    <dgm:pt modelId="{766E60FB-02B6-4B87-9D38-4F3ACD8B9CF5}" type="pres">
      <dgm:prSet presAssocID="{6174C519-A7CC-4791-9F44-25008738D8DA}" presName="accent_4" presStyleCnt="0"/>
      <dgm:spPr/>
    </dgm:pt>
    <dgm:pt modelId="{046D748F-09DB-45A6-BFD1-5CABC33C8ABD}" type="pres">
      <dgm:prSet presAssocID="{6174C519-A7CC-4791-9F44-25008738D8DA}" presName="accentRepeatNode" presStyleLbl="solidFgAcc1" presStyleIdx="3" presStyleCnt="4"/>
      <dgm:spPr/>
    </dgm:pt>
  </dgm:ptLst>
  <dgm:cxnLst>
    <dgm:cxn modelId="{1DA8C1CD-FA3F-44E4-9D05-B5724CB7D025}" type="presOf" srcId="{83EA33EC-638E-4666-841C-FDD39F6F34B5}" destId="{38DD0B15-9542-47B4-B2DC-AD60D3B37B7E}" srcOrd="0" destOrd="0" presId="urn:microsoft.com/office/officeart/2008/layout/VerticalCurvedList"/>
    <dgm:cxn modelId="{0FC0F81D-EB30-4006-87F9-2063DFA33509}" srcId="{9867CCD2-1A6D-4CC1-8E7C-32B200B40452}" destId="{83EA33EC-638E-4666-841C-FDD39F6F34B5}" srcOrd="2" destOrd="0" parTransId="{E2B28746-9B29-4350-9343-55C3E0DDE85B}" sibTransId="{FA6AB8F9-A606-4EE0-9AF1-214085E40894}"/>
    <dgm:cxn modelId="{34391498-A97E-413D-BE02-AC9A24BA2A2E}" type="presOf" srcId="{6174C519-A7CC-4791-9F44-25008738D8DA}" destId="{C8B697D0-CA1A-4433-8866-BA1DBF593C2C}" srcOrd="0" destOrd="0" presId="urn:microsoft.com/office/officeart/2008/layout/VerticalCurvedList"/>
    <dgm:cxn modelId="{D0BE2132-82BB-4AA5-A15C-E69BBBFDFF33}" type="presOf" srcId="{9867CCD2-1A6D-4CC1-8E7C-32B200B40452}" destId="{FE93C151-D0A7-4E06-BDB0-C3049B9B30F3}" srcOrd="0" destOrd="0" presId="urn:microsoft.com/office/officeart/2008/layout/VerticalCurvedList"/>
    <dgm:cxn modelId="{A8F721BE-B143-41C5-BB42-D96B717EDCF2}" srcId="{9867CCD2-1A6D-4CC1-8E7C-32B200B40452}" destId="{6174C519-A7CC-4791-9F44-25008738D8DA}" srcOrd="3" destOrd="0" parTransId="{7BB53E37-D7E1-446A-8767-80DCBB6A4F65}" sibTransId="{3D29CEA3-F1A6-4106-844F-1276DCEC8112}"/>
    <dgm:cxn modelId="{A46C6E34-130E-4EA7-91E7-8E2718BE7544}" srcId="{9867CCD2-1A6D-4CC1-8E7C-32B200B40452}" destId="{DDA03955-0B96-42A1-9F77-83B0C9D060D6}" srcOrd="1" destOrd="0" parTransId="{8F798F2D-FE44-4874-ABCF-83A7409EBE0A}" sibTransId="{9A075EC8-4E61-44AE-A8B5-A7EA038CCB32}"/>
    <dgm:cxn modelId="{39C93FC4-2C61-409E-9F88-9EF4D607577F}" type="presOf" srcId="{DDA03955-0B96-42A1-9F77-83B0C9D060D6}" destId="{A035B23B-7CF3-4B5B-AE01-B3E1442A2045}" srcOrd="0" destOrd="0" presId="urn:microsoft.com/office/officeart/2008/layout/VerticalCurvedList"/>
    <dgm:cxn modelId="{3A5DCA8F-3447-4846-8061-2C32D1A6FA88}" type="presOf" srcId="{8CBBACDA-2289-4A59-A145-FE15C2349BE9}" destId="{2C153CAE-C182-469E-88BF-9B1701A09FF4}" srcOrd="0" destOrd="0" presId="urn:microsoft.com/office/officeart/2008/layout/VerticalCurvedList"/>
    <dgm:cxn modelId="{E978CD71-7AD7-497F-A8AC-18715A13C0BA}" type="presOf" srcId="{3C8A4A89-185B-4EA8-9C68-16E1E2EEE177}" destId="{16FD3158-2F27-4FF7-8933-2F1E2BF8DF1C}" srcOrd="0" destOrd="0" presId="urn:microsoft.com/office/officeart/2008/layout/VerticalCurvedList"/>
    <dgm:cxn modelId="{9C3A4752-2651-4927-9524-53FAFF781112}" srcId="{9867CCD2-1A6D-4CC1-8E7C-32B200B40452}" destId="{8CBBACDA-2289-4A59-A145-FE15C2349BE9}" srcOrd="0" destOrd="0" parTransId="{EB4EFB6F-262F-40EA-A4BE-BEF4D19AC9C7}" sibTransId="{3C8A4A89-185B-4EA8-9C68-16E1E2EEE177}"/>
    <dgm:cxn modelId="{1A20F1BD-C7D2-43C6-A7C2-5D43A69D49CF}" type="presParOf" srcId="{FE93C151-D0A7-4E06-BDB0-C3049B9B30F3}" destId="{93342D40-DDD3-40BF-B5C5-FB6B7395CCB4}" srcOrd="0" destOrd="0" presId="urn:microsoft.com/office/officeart/2008/layout/VerticalCurvedList"/>
    <dgm:cxn modelId="{3D4E34A9-94D3-4C37-A5DB-C0728E2230F7}" type="presParOf" srcId="{93342D40-DDD3-40BF-B5C5-FB6B7395CCB4}" destId="{255B63AF-0376-4F78-87C4-9FF4ED33DA21}" srcOrd="0" destOrd="0" presId="urn:microsoft.com/office/officeart/2008/layout/VerticalCurvedList"/>
    <dgm:cxn modelId="{CBE3B21D-7AA5-4527-A3B9-727C745EA140}" type="presParOf" srcId="{255B63AF-0376-4F78-87C4-9FF4ED33DA21}" destId="{CA2DEF51-6AD9-446B-AB58-39118839BC7A}" srcOrd="0" destOrd="0" presId="urn:microsoft.com/office/officeart/2008/layout/VerticalCurvedList"/>
    <dgm:cxn modelId="{1C042F3B-97E2-409A-95BD-9A877FD3248E}" type="presParOf" srcId="{255B63AF-0376-4F78-87C4-9FF4ED33DA21}" destId="{16FD3158-2F27-4FF7-8933-2F1E2BF8DF1C}" srcOrd="1" destOrd="0" presId="urn:microsoft.com/office/officeart/2008/layout/VerticalCurvedList"/>
    <dgm:cxn modelId="{C8E2C9D1-1F99-405F-B52C-E07F2429C864}" type="presParOf" srcId="{255B63AF-0376-4F78-87C4-9FF4ED33DA21}" destId="{C3A29E46-A37C-40F9-90F1-5505C01F752B}" srcOrd="2" destOrd="0" presId="urn:microsoft.com/office/officeart/2008/layout/VerticalCurvedList"/>
    <dgm:cxn modelId="{9E8548AC-0434-4937-B16E-3B790194C5CC}" type="presParOf" srcId="{255B63AF-0376-4F78-87C4-9FF4ED33DA21}" destId="{BBF2FAB1-CABC-47F3-A040-51CA92F67B9A}" srcOrd="3" destOrd="0" presId="urn:microsoft.com/office/officeart/2008/layout/VerticalCurvedList"/>
    <dgm:cxn modelId="{9476BCCF-0B9F-4F30-86AF-136A128BB237}" type="presParOf" srcId="{93342D40-DDD3-40BF-B5C5-FB6B7395CCB4}" destId="{2C153CAE-C182-469E-88BF-9B1701A09FF4}" srcOrd="1" destOrd="0" presId="urn:microsoft.com/office/officeart/2008/layout/VerticalCurvedList"/>
    <dgm:cxn modelId="{0C717018-0EA4-4C86-98B7-7740272E4D8D}" type="presParOf" srcId="{93342D40-DDD3-40BF-B5C5-FB6B7395CCB4}" destId="{8694AE74-80A2-4773-8B04-3B6094852814}" srcOrd="2" destOrd="0" presId="urn:microsoft.com/office/officeart/2008/layout/VerticalCurvedList"/>
    <dgm:cxn modelId="{F44CA200-C013-4C9F-A951-7634328022DE}" type="presParOf" srcId="{8694AE74-80A2-4773-8B04-3B6094852814}" destId="{73F70CA9-3EE0-4E02-8642-28EFF5362A27}" srcOrd="0" destOrd="0" presId="urn:microsoft.com/office/officeart/2008/layout/VerticalCurvedList"/>
    <dgm:cxn modelId="{967A3B14-0E5C-4204-8D67-B90A3407E994}" type="presParOf" srcId="{93342D40-DDD3-40BF-B5C5-FB6B7395CCB4}" destId="{A035B23B-7CF3-4B5B-AE01-B3E1442A2045}" srcOrd="3" destOrd="0" presId="urn:microsoft.com/office/officeart/2008/layout/VerticalCurvedList"/>
    <dgm:cxn modelId="{8F248C19-A2AB-4D25-8971-6A2EEB2A9037}" type="presParOf" srcId="{93342D40-DDD3-40BF-B5C5-FB6B7395CCB4}" destId="{812E6954-0B55-4CD1-99E0-C8A4716A4939}" srcOrd="4" destOrd="0" presId="urn:microsoft.com/office/officeart/2008/layout/VerticalCurvedList"/>
    <dgm:cxn modelId="{B36106F8-3EF8-4194-9864-EEBAA0ECE470}" type="presParOf" srcId="{812E6954-0B55-4CD1-99E0-C8A4716A4939}" destId="{4C56B54F-9429-41EE-A936-83ACBBB289CD}" srcOrd="0" destOrd="0" presId="urn:microsoft.com/office/officeart/2008/layout/VerticalCurvedList"/>
    <dgm:cxn modelId="{B2273F32-D7BC-47B2-9C29-70766B3C6B40}" type="presParOf" srcId="{93342D40-DDD3-40BF-B5C5-FB6B7395CCB4}" destId="{38DD0B15-9542-47B4-B2DC-AD60D3B37B7E}" srcOrd="5" destOrd="0" presId="urn:microsoft.com/office/officeart/2008/layout/VerticalCurvedList"/>
    <dgm:cxn modelId="{31D83D84-8D0A-4C5A-BC9F-DF39A0F53C21}" type="presParOf" srcId="{93342D40-DDD3-40BF-B5C5-FB6B7395CCB4}" destId="{70950575-E685-4281-B582-32C87B9A38AC}" srcOrd="6" destOrd="0" presId="urn:microsoft.com/office/officeart/2008/layout/VerticalCurvedList"/>
    <dgm:cxn modelId="{FB0B1EFC-F120-4B83-8B8A-1A53A9730817}" type="presParOf" srcId="{70950575-E685-4281-B582-32C87B9A38AC}" destId="{6A0453F4-C969-4CA8-AD5C-CB944D71000D}" srcOrd="0" destOrd="0" presId="urn:microsoft.com/office/officeart/2008/layout/VerticalCurvedList"/>
    <dgm:cxn modelId="{CC6E3FEE-2356-49FF-940B-5FFD426E56C9}" type="presParOf" srcId="{93342D40-DDD3-40BF-B5C5-FB6B7395CCB4}" destId="{C8B697D0-CA1A-4433-8866-BA1DBF593C2C}" srcOrd="7" destOrd="0" presId="urn:microsoft.com/office/officeart/2008/layout/VerticalCurvedList"/>
    <dgm:cxn modelId="{15ADB7B8-16C6-4DF5-9153-C7E14CE22E5C}" type="presParOf" srcId="{93342D40-DDD3-40BF-B5C5-FB6B7395CCB4}" destId="{766E60FB-02B6-4B87-9D38-4F3ACD8B9CF5}" srcOrd="8" destOrd="0" presId="urn:microsoft.com/office/officeart/2008/layout/VerticalCurvedList"/>
    <dgm:cxn modelId="{9E5F82BF-FCAC-4FB6-A9EC-2173A97CFFF8}" type="presParOf" srcId="{766E60FB-02B6-4B87-9D38-4F3ACD8B9CF5}" destId="{046D748F-09DB-45A6-BFD1-5CABC33C8A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67CCD2-1A6D-4CC1-8E7C-32B200B4045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CBBACDA-2289-4A59-A145-FE15C2349BE9}">
      <dgm:prSet phldrT="[Текст]" custT="1"/>
      <dgm:spPr/>
      <dgm:t>
        <a:bodyPr/>
        <a:lstStyle/>
        <a:p>
          <a:r>
            <a:rPr lang="uk-UA" sz="2300" dirty="0" smtClean="0">
              <a:latin typeface="ALS Sector Regular" pitchFamily="50" charset="0"/>
              <a:cs typeface="ALS Sector Regular" pitchFamily="50" charset="0"/>
            </a:rPr>
            <a:t>представляють необхідні відомості про розвиток туризму в регіоні</a:t>
          </a:r>
          <a:endParaRPr lang="ru-RU" sz="2300" dirty="0">
            <a:latin typeface="ALS Sector Regular" pitchFamily="50" charset="0"/>
            <a:cs typeface="ALS Sector Regular" pitchFamily="50" charset="0"/>
          </a:endParaRPr>
        </a:p>
      </dgm:t>
    </dgm:pt>
    <dgm:pt modelId="{EB4EFB6F-262F-40EA-A4BE-BEF4D19AC9C7}" type="parTrans" cxnId="{9C3A4752-2651-4927-9524-53FAFF781112}">
      <dgm:prSet/>
      <dgm:spPr/>
      <dgm:t>
        <a:bodyPr/>
        <a:lstStyle/>
        <a:p>
          <a:endParaRPr lang="ru-RU" sz="2300">
            <a:latin typeface="ALS Sector Regular" pitchFamily="50" charset="0"/>
            <a:cs typeface="ALS Sector Regular" pitchFamily="50" charset="0"/>
          </a:endParaRPr>
        </a:p>
      </dgm:t>
    </dgm:pt>
    <dgm:pt modelId="{3C8A4A89-185B-4EA8-9C68-16E1E2EEE177}" type="sibTrans" cxnId="{9C3A4752-2651-4927-9524-53FAFF781112}">
      <dgm:prSet/>
      <dgm:spPr/>
      <dgm:t>
        <a:bodyPr/>
        <a:lstStyle/>
        <a:p>
          <a:endParaRPr lang="ru-RU" sz="2300">
            <a:latin typeface="ALS Sector Regular" pitchFamily="50" charset="0"/>
            <a:cs typeface="ALS Sector Regular" pitchFamily="50" charset="0"/>
          </a:endParaRPr>
        </a:p>
      </dgm:t>
    </dgm:pt>
    <dgm:pt modelId="{DDA03955-0B96-42A1-9F77-83B0C9D060D6}">
      <dgm:prSet phldrT="[Текст]" custT="1"/>
      <dgm:spPr/>
      <dgm:t>
        <a:bodyPr/>
        <a:lstStyle/>
        <a:p>
          <a:r>
            <a:rPr lang="uk-UA" sz="2300" dirty="0" smtClean="0">
              <a:latin typeface="ALS Sector Regular" pitchFamily="50" charset="0"/>
              <a:cs typeface="ALS Sector Regular" pitchFamily="50" charset="0"/>
            </a:rPr>
            <a:t>здійснюють соціальну рекламу туристичних ресурсів, утворюють відповідні інформаційні центри</a:t>
          </a:r>
          <a:endParaRPr lang="ru-RU" sz="2300" dirty="0">
            <a:latin typeface="ALS Sector Regular" pitchFamily="50" charset="0"/>
            <a:cs typeface="ALS Sector Regular" pitchFamily="50" charset="0"/>
          </a:endParaRPr>
        </a:p>
      </dgm:t>
    </dgm:pt>
    <dgm:pt modelId="{8F798F2D-FE44-4874-ABCF-83A7409EBE0A}" type="parTrans" cxnId="{A46C6E34-130E-4EA7-91E7-8E2718BE7544}">
      <dgm:prSet/>
      <dgm:spPr/>
      <dgm:t>
        <a:bodyPr/>
        <a:lstStyle/>
        <a:p>
          <a:endParaRPr lang="ru-RU" sz="2300">
            <a:latin typeface="ALS Sector Regular" pitchFamily="50" charset="0"/>
            <a:cs typeface="ALS Sector Regular" pitchFamily="50" charset="0"/>
          </a:endParaRPr>
        </a:p>
      </dgm:t>
    </dgm:pt>
    <dgm:pt modelId="{9A075EC8-4E61-44AE-A8B5-A7EA038CCB32}" type="sibTrans" cxnId="{A46C6E34-130E-4EA7-91E7-8E2718BE7544}">
      <dgm:prSet/>
      <dgm:spPr/>
      <dgm:t>
        <a:bodyPr/>
        <a:lstStyle/>
        <a:p>
          <a:endParaRPr lang="ru-RU" sz="2300">
            <a:latin typeface="ALS Sector Regular" pitchFamily="50" charset="0"/>
            <a:cs typeface="ALS Sector Regular" pitchFamily="50" charset="0"/>
          </a:endParaRPr>
        </a:p>
      </dgm:t>
    </dgm:pt>
    <dgm:pt modelId="{83EA33EC-638E-4666-841C-FDD39F6F34B5}">
      <dgm:prSet phldrT="[Текст]" custT="1"/>
      <dgm:spPr/>
      <dgm:t>
        <a:bodyPr/>
        <a:lstStyle/>
        <a:p>
          <a:r>
            <a:rPr lang="uk-UA" sz="2300" dirty="0" smtClean="0">
              <a:latin typeface="ALS Sector Regular" pitchFamily="50" charset="0"/>
              <a:cs typeface="ALS Sector Regular" pitchFamily="50" charset="0"/>
            </a:rPr>
            <a:t>сприяють дитячому та молодіжному туризму</a:t>
          </a:r>
          <a:endParaRPr lang="ru-RU" sz="2300" dirty="0">
            <a:latin typeface="ALS Sector Regular" pitchFamily="50" charset="0"/>
            <a:cs typeface="ALS Sector Regular" pitchFamily="50" charset="0"/>
          </a:endParaRPr>
        </a:p>
      </dgm:t>
    </dgm:pt>
    <dgm:pt modelId="{E2B28746-9B29-4350-9343-55C3E0DDE85B}" type="parTrans" cxnId="{0FC0F81D-EB30-4006-87F9-2063DFA33509}">
      <dgm:prSet/>
      <dgm:spPr/>
      <dgm:t>
        <a:bodyPr/>
        <a:lstStyle/>
        <a:p>
          <a:endParaRPr lang="ru-RU" sz="2300">
            <a:latin typeface="ALS Sector Regular" pitchFamily="50" charset="0"/>
            <a:cs typeface="ALS Sector Regular" pitchFamily="50" charset="0"/>
          </a:endParaRPr>
        </a:p>
      </dgm:t>
    </dgm:pt>
    <dgm:pt modelId="{FA6AB8F9-A606-4EE0-9AF1-214085E40894}" type="sibTrans" cxnId="{0FC0F81D-EB30-4006-87F9-2063DFA33509}">
      <dgm:prSet/>
      <dgm:spPr/>
      <dgm:t>
        <a:bodyPr/>
        <a:lstStyle/>
        <a:p>
          <a:endParaRPr lang="ru-RU" sz="2300">
            <a:latin typeface="ALS Sector Regular" pitchFamily="50" charset="0"/>
            <a:cs typeface="ALS Sector Regular" pitchFamily="50" charset="0"/>
          </a:endParaRPr>
        </a:p>
      </dgm:t>
    </dgm:pt>
    <dgm:pt modelId="{6174C519-A7CC-4791-9F44-25008738D8DA}">
      <dgm:prSet custT="1"/>
      <dgm:spPr/>
      <dgm:t>
        <a:bodyPr/>
        <a:lstStyle/>
        <a:p>
          <a:r>
            <a:rPr lang="uk-UA" sz="2300" dirty="0" smtClean="0">
              <a:latin typeface="ALS Sector Regular" pitchFamily="50" charset="0"/>
              <a:cs typeface="ALS Sector Regular" pitchFamily="50" charset="0"/>
            </a:rPr>
            <a:t>беруть участь у підготовці, перепідготовці і підвищенні кваліфікації кадрів у галузі туристичної діяльності</a:t>
          </a:r>
          <a:endParaRPr lang="ru-RU" sz="2300" dirty="0">
            <a:latin typeface="ALS Sector Regular" pitchFamily="50" charset="0"/>
            <a:cs typeface="ALS Sector Regular" pitchFamily="50" charset="0"/>
          </a:endParaRPr>
        </a:p>
      </dgm:t>
    </dgm:pt>
    <dgm:pt modelId="{7BB53E37-D7E1-446A-8767-80DCBB6A4F65}" type="parTrans" cxnId="{A8F721BE-B143-41C5-BB42-D96B717EDCF2}">
      <dgm:prSet/>
      <dgm:spPr/>
      <dgm:t>
        <a:bodyPr/>
        <a:lstStyle/>
        <a:p>
          <a:endParaRPr lang="ru-RU" sz="2300">
            <a:latin typeface="ALS Sector Regular" pitchFamily="50" charset="0"/>
            <a:cs typeface="ALS Sector Regular" pitchFamily="50" charset="0"/>
          </a:endParaRPr>
        </a:p>
      </dgm:t>
    </dgm:pt>
    <dgm:pt modelId="{3D29CEA3-F1A6-4106-844F-1276DCEC8112}" type="sibTrans" cxnId="{A8F721BE-B143-41C5-BB42-D96B717EDCF2}">
      <dgm:prSet/>
      <dgm:spPr/>
      <dgm:t>
        <a:bodyPr/>
        <a:lstStyle/>
        <a:p>
          <a:endParaRPr lang="ru-RU" sz="2300">
            <a:latin typeface="ALS Sector Regular" pitchFamily="50" charset="0"/>
            <a:cs typeface="ALS Sector Regular" pitchFamily="50" charset="0"/>
          </a:endParaRPr>
        </a:p>
      </dgm:t>
    </dgm:pt>
    <dgm:pt modelId="{FE93C151-D0A7-4E06-BDB0-C3049B9B30F3}" type="pres">
      <dgm:prSet presAssocID="{9867CCD2-1A6D-4CC1-8E7C-32B200B40452}" presName="Name0" presStyleCnt="0">
        <dgm:presLayoutVars>
          <dgm:chMax val="7"/>
          <dgm:chPref val="7"/>
          <dgm:dir/>
        </dgm:presLayoutVars>
      </dgm:prSet>
      <dgm:spPr/>
      <dgm:t>
        <a:bodyPr/>
        <a:lstStyle/>
        <a:p>
          <a:endParaRPr lang="ru-RU"/>
        </a:p>
      </dgm:t>
    </dgm:pt>
    <dgm:pt modelId="{93342D40-DDD3-40BF-B5C5-FB6B7395CCB4}" type="pres">
      <dgm:prSet presAssocID="{9867CCD2-1A6D-4CC1-8E7C-32B200B40452}" presName="Name1" presStyleCnt="0"/>
      <dgm:spPr/>
    </dgm:pt>
    <dgm:pt modelId="{255B63AF-0376-4F78-87C4-9FF4ED33DA21}" type="pres">
      <dgm:prSet presAssocID="{9867CCD2-1A6D-4CC1-8E7C-32B200B40452}" presName="cycle" presStyleCnt="0"/>
      <dgm:spPr/>
    </dgm:pt>
    <dgm:pt modelId="{CA2DEF51-6AD9-446B-AB58-39118839BC7A}" type="pres">
      <dgm:prSet presAssocID="{9867CCD2-1A6D-4CC1-8E7C-32B200B40452}" presName="srcNode" presStyleLbl="node1" presStyleIdx="0" presStyleCnt="4"/>
      <dgm:spPr/>
    </dgm:pt>
    <dgm:pt modelId="{16FD3158-2F27-4FF7-8933-2F1E2BF8DF1C}" type="pres">
      <dgm:prSet presAssocID="{9867CCD2-1A6D-4CC1-8E7C-32B200B40452}" presName="conn" presStyleLbl="parChTrans1D2" presStyleIdx="0" presStyleCnt="1"/>
      <dgm:spPr/>
      <dgm:t>
        <a:bodyPr/>
        <a:lstStyle/>
        <a:p>
          <a:endParaRPr lang="ru-RU"/>
        </a:p>
      </dgm:t>
    </dgm:pt>
    <dgm:pt modelId="{C3A29E46-A37C-40F9-90F1-5505C01F752B}" type="pres">
      <dgm:prSet presAssocID="{9867CCD2-1A6D-4CC1-8E7C-32B200B40452}" presName="extraNode" presStyleLbl="node1" presStyleIdx="0" presStyleCnt="4"/>
      <dgm:spPr/>
    </dgm:pt>
    <dgm:pt modelId="{BBF2FAB1-CABC-47F3-A040-51CA92F67B9A}" type="pres">
      <dgm:prSet presAssocID="{9867CCD2-1A6D-4CC1-8E7C-32B200B40452}" presName="dstNode" presStyleLbl="node1" presStyleIdx="0" presStyleCnt="4"/>
      <dgm:spPr/>
    </dgm:pt>
    <dgm:pt modelId="{2C153CAE-C182-469E-88BF-9B1701A09FF4}" type="pres">
      <dgm:prSet presAssocID="{8CBBACDA-2289-4A59-A145-FE15C2349BE9}" presName="text_1" presStyleLbl="node1" presStyleIdx="0" presStyleCnt="4">
        <dgm:presLayoutVars>
          <dgm:bulletEnabled val="1"/>
        </dgm:presLayoutVars>
      </dgm:prSet>
      <dgm:spPr/>
      <dgm:t>
        <a:bodyPr/>
        <a:lstStyle/>
        <a:p>
          <a:endParaRPr lang="ru-RU"/>
        </a:p>
      </dgm:t>
    </dgm:pt>
    <dgm:pt modelId="{8694AE74-80A2-4773-8B04-3B6094852814}" type="pres">
      <dgm:prSet presAssocID="{8CBBACDA-2289-4A59-A145-FE15C2349BE9}" presName="accent_1" presStyleCnt="0"/>
      <dgm:spPr/>
    </dgm:pt>
    <dgm:pt modelId="{73F70CA9-3EE0-4E02-8642-28EFF5362A27}" type="pres">
      <dgm:prSet presAssocID="{8CBBACDA-2289-4A59-A145-FE15C2349BE9}" presName="accentRepeatNode" presStyleLbl="solidFgAcc1" presStyleIdx="0" presStyleCnt="4"/>
      <dgm:spPr/>
    </dgm:pt>
    <dgm:pt modelId="{A035B23B-7CF3-4B5B-AE01-B3E1442A2045}" type="pres">
      <dgm:prSet presAssocID="{DDA03955-0B96-42A1-9F77-83B0C9D060D6}" presName="text_2" presStyleLbl="node1" presStyleIdx="1" presStyleCnt="4">
        <dgm:presLayoutVars>
          <dgm:bulletEnabled val="1"/>
        </dgm:presLayoutVars>
      </dgm:prSet>
      <dgm:spPr/>
      <dgm:t>
        <a:bodyPr/>
        <a:lstStyle/>
        <a:p>
          <a:endParaRPr lang="ru-RU"/>
        </a:p>
      </dgm:t>
    </dgm:pt>
    <dgm:pt modelId="{812E6954-0B55-4CD1-99E0-C8A4716A4939}" type="pres">
      <dgm:prSet presAssocID="{DDA03955-0B96-42A1-9F77-83B0C9D060D6}" presName="accent_2" presStyleCnt="0"/>
      <dgm:spPr/>
    </dgm:pt>
    <dgm:pt modelId="{4C56B54F-9429-41EE-A936-83ACBBB289CD}" type="pres">
      <dgm:prSet presAssocID="{DDA03955-0B96-42A1-9F77-83B0C9D060D6}" presName="accentRepeatNode" presStyleLbl="solidFgAcc1" presStyleIdx="1" presStyleCnt="4"/>
      <dgm:spPr/>
    </dgm:pt>
    <dgm:pt modelId="{38DD0B15-9542-47B4-B2DC-AD60D3B37B7E}" type="pres">
      <dgm:prSet presAssocID="{83EA33EC-638E-4666-841C-FDD39F6F34B5}" presName="text_3" presStyleLbl="node1" presStyleIdx="2" presStyleCnt="4">
        <dgm:presLayoutVars>
          <dgm:bulletEnabled val="1"/>
        </dgm:presLayoutVars>
      </dgm:prSet>
      <dgm:spPr/>
      <dgm:t>
        <a:bodyPr/>
        <a:lstStyle/>
        <a:p>
          <a:endParaRPr lang="ru-RU"/>
        </a:p>
      </dgm:t>
    </dgm:pt>
    <dgm:pt modelId="{70950575-E685-4281-B582-32C87B9A38AC}" type="pres">
      <dgm:prSet presAssocID="{83EA33EC-638E-4666-841C-FDD39F6F34B5}" presName="accent_3" presStyleCnt="0"/>
      <dgm:spPr/>
    </dgm:pt>
    <dgm:pt modelId="{6A0453F4-C969-4CA8-AD5C-CB944D71000D}" type="pres">
      <dgm:prSet presAssocID="{83EA33EC-638E-4666-841C-FDD39F6F34B5}" presName="accentRepeatNode" presStyleLbl="solidFgAcc1" presStyleIdx="2" presStyleCnt="4"/>
      <dgm:spPr/>
    </dgm:pt>
    <dgm:pt modelId="{C8B697D0-CA1A-4433-8866-BA1DBF593C2C}" type="pres">
      <dgm:prSet presAssocID="{6174C519-A7CC-4791-9F44-25008738D8DA}" presName="text_4" presStyleLbl="node1" presStyleIdx="3" presStyleCnt="4">
        <dgm:presLayoutVars>
          <dgm:bulletEnabled val="1"/>
        </dgm:presLayoutVars>
      </dgm:prSet>
      <dgm:spPr/>
      <dgm:t>
        <a:bodyPr/>
        <a:lstStyle/>
        <a:p>
          <a:endParaRPr lang="ru-RU"/>
        </a:p>
      </dgm:t>
    </dgm:pt>
    <dgm:pt modelId="{766E60FB-02B6-4B87-9D38-4F3ACD8B9CF5}" type="pres">
      <dgm:prSet presAssocID="{6174C519-A7CC-4791-9F44-25008738D8DA}" presName="accent_4" presStyleCnt="0"/>
      <dgm:spPr/>
    </dgm:pt>
    <dgm:pt modelId="{046D748F-09DB-45A6-BFD1-5CABC33C8ABD}" type="pres">
      <dgm:prSet presAssocID="{6174C519-A7CC-4791-9F44-25008738D8DA}" presName="accentRepeatNode" presStyleLbl="solidFgAcc1" presStyleIdx="3" presStyleCnt="4"/>
      <dgm:spPr/>
    </dgm:pt>
  </dgm:ptLst>
  <dgm:cxnLst>
    <dgm:cxn modelId="{0FC0F81D-EB30-4006-87F9-2063DFA33509}" srcId="{9867CCD2-1A6D-4CC1-8E7C-32B200B40452}" destId="{83EA33EC-638E-4666-841C-FDD39F6F34B5}" srcOrd="2" destOrd="0" parTransId="{E2B28746-9B29-4350-9343-55C3E0DDE85B}" sibTransId="{FA6AB8F9-A606-4EE0-9AF1-214085E40894}"/>
    <dgm:cxn modelId="{E4C545EE-0697-4CE1-9AF5-EBDA5C8B7743}" type="presOf" srcId="{83EA33EC-638E-4666-841C-FDD39F6F34B5}" destId="{38DD0B15-9542-47B4-B2DC-AD60D3B37B7E}" srcOrd="0" destOrd="0" presId="urn:microsoft.com/office/officeart/2008/layout/VerticalCurvedList"/>
    <dgm:cxn modelId="{8DE867AE-809E-4BB7-8743-1DF73BE4709A}" type="presOf" srcId="{3C8A4A89-185B-4EA8-9C68-16E1E2EEE177}" destId="{16FD3158-2F27-4FF7-8933-2F1E2BF8DF1C}" srcOrd="0" destOrd="0" presId="urn:microsoft.com/office/officeart/2008/layout/VerticalCurvedList"/>
    <dgm:cxn modelId="{A8F721BE-B143-41C5-BB42-D96B717EDCF2}" srcId="{9867CCD2-1A6D-4CC1-8E7C-32B200B40452}" destId="{6174C519-A7CC-4791-9F44-25008738D8DA}" srcOrd="3" destOrd="0" parTransId="{7BB53E37-D7E1-446A-8767-80DCBB6A4F65}" sibTransId="{3D29CEA3-F1A6-4106-844F-1276DCEC8112}"/>
    <dgm:cxn modelId="{A46C6E34-130E-4EA7-91E7-8E2718BE7544}" srcId="{9867CCD2-1A6D-4CC1-8E7C-32B200B40452}" destId="{DDA03955-0B96-42A1-9F77-83B0C9D060D6}" srcOrd="1" destOrd="0" parTransId="{8F798F2D-FE44-4874-ABCF-83A7409EBE0A}" sibTransId="{9A075EC8-4E61-44AE-A8B5-A7EA038CCB32}"/>
    <dgm:cxn modelId="{EFA20610-54F2-4CF8-B03C-1D139A6C37A8}" type="presOf" srcId="{8CBBACDA-2289-4A59-A145-FE15C2349BE9}" destId="{2C153CAE-C182-469E-88BF-9B1701A09FF4}" srcOrd="0" destOrd="0" presId="urn:microsoft.com/office/officeart/2008/layout/VerticalCurvedList"/>
    <dgm:cxn modelId="{73E6DFDE-77DB-4C2E-ADF3-61AC3BE35B2E}" type="presOf" srcId="{DDA03955-0B96-42A1-9F77-83B0C9D060D6}" destId="{A035B23B-7CF3-4B5B-AE01-B3E1442A2045}" srcOrd="0" destOrd="0" presId="urn:microsoft.com/office/officeart/2008/layout/VerticalCurvedList"/>
    <dgm:cxn modelId="{E7087AA1-4E25-4239-8AF9-5F6238AB5264}" type="presOf" srcId="{9867CCD2-1A6D-4CC1-8E7C-32B200B40452}" destId="{FE93C151-D0A7-4E06-BDB0-C3049B9B30F3}" srcOrd="0" destOrd="0" presId="urn:microsoft.com/office/officeart/2008/layout/VerticalCurvedList"/>
    <dgm:cxn modelId="{D8E552C4-9A06-435C-85DC-73899331E030}" type="presOf" srcId="{6174C519-A7CC-4791-9F44-25008738D8DA}" destId="{C8B697D0-CA1A-4433-8866-BA1DBF593C2C}" srcOrd="0" destOrd="0" presId="urn:microsoft.com/office/officeart/2008/layout/VerticalCurvedList"/>
    <dgm:cxn modelId="{9C3A4752-2651-4927-9524-53FAFF781112}" srcId="{9867CCD2-1A6D-4CC1-8E7C-32B200B40452}" destId="{8CBBACDA-2289-4A59-A145-FE15C2349BE9}" srcOrd="0" destOrd="0" parTransId="{EB4EFB6F-262F-40EA-A4BE-BEF4D19AC9C7}" sibTransId="{3C8A4A89-185B-4EA8-9C68-16E1E2EEE177}"/>
    <dgm:cxn modelId="{0C4AE868-4D50-4008-9513-9227F0C4318C}" type="presParOf" srcId="{FE93C151-D0A7-4E06-BDB0-C3049B9B30F3}" destId="{93342D40-DDD3-40BF-B5C5-FB6B7395CCB4}" srcOrd="0" destOrd="0" presId="urn:microsoft.com/office/officeart/2008/layout/VerticalCurvedList"/>
    <dgm:cxn modelId="{875C8854-B672-426F-9173-8F2B15B5BE86}" type="presParOf" srcId="{93342D40-DDD3-40BF-B5C5-FB6B7395CCB4}" destId="{255B63AF-0376-4F78-87C4-9FF4ED33DA21}" srcOrd="0" destOrd="0" presId="urn:microsoft.com/office/officeart/2008/layout/VerticalCurvedList"/>
    <dgm:cxn modelId="{50F74FCF-2425-43AA-9E98-45197ADDCE40}" type="presParOf" srcId="{255B63AF-0376-4F78-87C4-9FF4ED33DA21}" destId="{CA2DEF51-6AD9-446B-AB58-39118839BC7A}" srcOrd="0" destOrd="0" presId="urn:microsoft.com/office/officeart/2008/layout/VerticalCurvedList"/>
    <dgm:cxn modelId="{0B79C222-1FEA-49F3-8870-78BE86DFC5C9}" type="presParOf" srcId="{255B63AF-0376-4F78-87C4-9FF4ED33DA21}" destId="{16FD3158-2F27-4FF7-8933-2F1E2BF8DF1C}" srcOrd="1" destOrd="0" presId="urn:microsoft.com/office/officeart/2008/layout/VerticalCurvedList"/>
    <dgm:cxn modelId="{CAD6C172-102F-459F-99B2-5E24566944C6}" type="presParOf" srcId="{255B63AF-0376-4F78-87C4-9FF4ED33DA21}" destId="{C3A29E46-A37C-40F9-90F1-5505C01F752B}" srcOrd="2" destOrd="0" presId="urn:microsoft.com/office/officeart/2008/layout/VerticalCurvedList"/>
    <dgm:cxn modelId="{7D86832A-E313-4576-B0E1-C1CCE2A5013C}" type="presParOf" srcId="{255B63AF-0376-4F78-87C4-9FF4ED33DA21}" destId="{BBF2FAB1-CABC-47F3-A040-51CA92F67B9A}" srcOrd="3" destOrd="0" presId="urn:microsoft.com/office/officeart/2008/layout/VerticalCurvedList"/>
    <dgm:cxn modelId="{E133CC36-6DBF-49B3-B515-52A03748E5BB}" type="presParOf" srcId="{93342D40-DDD3-40BF-B5C5-FB6B7395CCB4}" destId="{2C153CAE-C182-469E-88BF-9B1701A09FF4}" srcOrd="1" destOrd="0" presId="urn:microsoft.com/office/officeart/2008/layout/VerticalCurvedList"/>
    <dgm:cxn modelId="{1E61A2D7-232E-4902-BFB4-DCF25CC9CA48}" type="presParOf" srcId="{93342D40-DDD3-40BF-B5C5-FB6B7395CCB4}" destId="{8694AE74-80A2-4773-8B04-3B6094852814}" srcOrd="2" destOrd="0" presId="urn:microsoft.com/office/officeart/2008/layout/VerticalCurvedList"/>
    <dgm:cxn modelId="{CA983D7A-F1E4-4699-9FAF-5095842D9598}" type="presParOf" srcId="{8694AE74-80A2-4773-8B04-3B6094852814}" destId="{73F70CA9-3EE0-4E02-8642-28EFF5362A27}" srcOrd="0" destOrd="0" presId="urn:microsoft.com/office/officeart/2008/layout/VerticalCurvedList"/>
    <dgm:cxn modelId="{AD9560DB-BBAE-4D7E-802B-0EF6EC22AD65}" type="presParOf" srcId="{93342D40-DDD3-40BF-B5C5-FB6B7395CCB4}" destId="{A035B23B-7CF3-4B5B-AE01-B3E1442A2045}" srcOrd="3" destOrd="0" presId="urn:microsoft.com/office/officeart/2008/layout/VerticalCurvedList"/>
    <dgm:cxn modelId="{2EA56CEC-DD14-46D8-A0F0-D35174B2D034}" type="presParOf" srcId="{93342D40-DDD3-40BF-B5C5-FB6B7395CCB4}" destId="{812E6954-0B55-4CD1-99E0-C8A4716A4939}" srcOrd="4" destOrd="0" presId="urn:microsoft.com/office/officeart/2008/layout/VerticalCurvedList"/>
    <dgm:cxn modelId="{7ED313F4-8E71-46B1-8DAA-C27DDAF7480C}" type="presParOf" srcId="{812E6954-0B55-4CD1-99E0-C8A4716A4939}" destId="{4C56B54F-9429-41EE-A936-83ACBBB289CD}" srcOrd="0" destOrd="0" presId="urn:microsoft.com/office/officeart/2008/layout/VerticalCurvedList"/>
    <dgm:cxn modelId="{3141A113-9DAC-4FE3-9436-F326EE8DF71B}" type="presParOf" srcId="{93342D40-DDD3-40BF-B5C5-FB6B7395CCB4}" destId="{38DD0B15-9542-47B4-B2DC-AD60D3B37B7E}" srcOrd="5" destOrd="0" presId="urn:microsoft.com/office/officeart/2008/layout/VerticalCurvedList"/>
    <dgm:cxn modelId="{84232096-6C31-4BA0-8FF2-4E42F89D3C78}" type="presParOf" srcId="{93342D40-DDD3-40BF-B5C5-FB6B7395CCB4}" destId="{70950575-E685-4281-B582-32C87B9A38AC}" srcOrd="6" destOrd="0" presId="urn:microsoft.com/office/officeart/2008/layout/VerticalCurvedList"/>
    <dgm:cxn modelId="{9825DE58-A8DE-448B-A619-C29494A915A4}" type="presParOf" srcId="{70950575-E685-4281-B582-32C87B9A38AC}" destId="{6A0453F4-C969-4CA8-AD5C-CB944D71000D}" srcOrd="0" destOrd="0" presId="urn:microsoft.com/office/officeart/2008/layout/VerticalCurvedList"/>
    <dgm:cxn modelId="{EF3F5759-43C2-473E-A787-8F976F6C205E}" type="presParOf" srcId="{93342D40-DDD3-40BF-B5C5-FB6B7395CCB4}" destId="{C8B697D0-CA1A-4433-8866-BA1DBF593C2C}" srcOrd="7" destOrd="0" presId="urn:microsoft.com/office/officeart/2008/layout/VerticalCurvedList"/>
    <dgm:cxn modelId="{BA6ED239-F8E8-4B93-9704-BA79F7BB0647}" type="presParOf" srcId="{93342D40-DDD3-40BF-B5C5-FB6B7395CCB4}" destId="{766E60FB-02B6-4B87-9D38-4F3ACD8B9CF5}" srcOrd="8" destOrd="0" presId="urn:microsoft.com/office/officeart/2008/layout/VerticalCurvedList"/>
    <dgm:cxn modelId="{18F7553B-923C-4DF2-973D-8C6F5DA9EC0F}" type="presParOf" srcId="{766E60FB-02B6-4B87-9D38-4F3ACD8B9CF5}" destId="{046D748F-09DB-45A6-BFD1-5CABC33C8A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67CCD2-1A6D-4CC1-8E7C-32B200B4045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CBBACDA-2289-4A59-A145-FE15C2349BE9}">
      <dgm:prSet phldrT="[Текст]" custT="1"/>
      <dgm:spPr/>
      <dgm:t>
        <a:bodyPr/>
        <a:lstStyle/>
        <a:p>
          <a:r>
            <a:rPr lang="uk-UA" sz="2000" dirty="0" smtClean="0">
              <a:latin typeface="ALS Sector Regular" pitchFamily="50" charset="0"/>
              <a:cs typeface="ALS Sector Regular" pitchFamily="50" charset="0"/>
            </a:rPr>
            <a:t>надають суб'єктам туристичної діяльності методичну і консультативну допомогу щодо організації їх діяльності</a:t>
          </a:r>
          <a:endParaRPr lang="ru-RU" sz="2000" dirty="0">
            <a:latin typeface="ALS Sector Regular" pitchFamily="50" charset="0"/>
            <a:cs typeface="ALS Sector Regular" pitchFamily="50" charset="0"/>
          </a:endParaRPr>
        </a:p>
      </dgm:t>
    </dgm:pt>
    <dgm:pt modelId="{EB4EFB6F-262F-40EA-A4BE-BEF4D19AC9C7}" type="parTrans" cxnId="{9C3A4752-2651-4927-9524-53FAFF781112}">
      <dgm:prSet/>
      <dgm:spPr/>
      <dgm:t>
        <a:bodyPr/>
        <a:lstStyle/>
        <a:p>
          <a:endParaRPr lang="ru-RU" sz="2000">
            <a:latin typeface="ALS Sector Regular" pitchFamily="50" charset="0"/>
            <a:cs typeface="ALS Sector Regular" pitchFamily="50" charset="0"/>
          </a:endParaRPr>
        </a:p>
      </dgm:t>
    </dgm:pt>
    <dgm:pt modelId="{3C8A4A89-185B-4EA8-9C68-16E1E2EEE177}" type="sibTrans" cxnId="{9C3A4752-2651-4927-9524-53FAFF781112}">
      <dgm:prSet/>
      <dgm:spPr/>
      <dgm:t>
        <a:bodyPr/>
        <a:lstStyle/>
        <a:p>
          <a:endParaRPr lang="ru-RU" sz="2000">
            <a:latin typeface="ALS Sector Regular" pitchFamily="50" charset="0"/>
            <a:cs typeface="ALS Sector Regular" pitchFamily="50" charset="0"/>
          </a:endParaRPr>
        </a:p>
      </dgm:t>
    </dgm:pt>
    <dgm:pt modelId="{DDA03955-0B96-42A1-9F77-83B0C9D060D6}">
      <dgm:prSet phldrT="[Текст]" custT="1"/>
      <dgm:spPr/>
      <dgm:t>
        <a:bodyPr/>
        <a:lstStyle/>
        <a:p>
          <a:r>
            <a:rPr lang="uk-UA" sz="2000" dirty="0" smtClean="0">
              <a:latin typeface="ALS Sector Regular" pitchFamily="50" charset="0"/>
              <a:cs typeface="ALS Sector Regular" pitchFamily="50" charset="0"/>
            </a:rPr>
            <a:t>залучають підприємства, установи і організації до розв'язання проблем розвитку туризму в регіонах</a:t>
          </a:r>
          <a:endParaRPr lang="ru-RU" sz="2000" dirty="0">
            <a:latin typeface="ALS Sector Regular" pitchFamily="50" charset="0"/>
            <a:cs typeface="ALS Sector Regular" pitchFamily="50" charset="0"/>
          </a:endParaRPr>
        </a:p>
      </dgm:t>
    </dgm:pt>
    <dgm:pt modelId="{8F798F2D-FE44-4874-ABCF-83A7409EBE0A}" type="parTrans" cxnId="{A46C6E34-130E-4EA7-91E7-8E2718BE7544}">
      <dgm:prSet/>
      <dgm:spPr/>
      <dgm:t>
        <a:bodyPr/>
        <a:lstStyle/>
        <a:p>
          <a:endParaRPr lang="ru-RU" sz="2000">
            <a:latin typeface="ALS Sector Regular" pitchFamily="50" charset="0"/>
            <a:cs typeface="ALS Sector Regular" pitchFamily="50" charset="0"/>
          </a:endParaRPr>
        </a:p>
      </dgm:t>
    </dgm:pt>
    <dgm:pt modelId="{9A075EC8-4E61-44AE-A8B5-A7EA038CCB32}" type="sibTrans" cxnId="{A46C6E34-130E-4EA7-91E7-8E2718BE7544}">
      <dgm:prSet/>
      <dgm:spPr/>
      <dgm:t>
        <a:bodyPr/>
        <a:lstStyle/>
        <a:p>
          <a:endParaRPr lang="ru-RU" sz="2000">
            <a:latin typeface="ALS Sector Regular" pitchFamily="50" charset="0"/>
            <a:cs typeface="ALS Sector Regular" pitchFamily="50" charset="0"/>
          </a:endParaRPr>
        </a:p>
      </dgm:t>
    </dgm:pt>
    <dgm:pt modelId="{83EA33EC-638E-4666-841C-FDD39F6F34B5}">
      <dgm:prSet phldrT="[Текст]" custT="1"/>
      <dgm:spPr/>
      <dgm:t>
        <a:bodyPr/>
        <a:lstStyle/>
        <a:p>
          <a:r>
            <a:rPr lang="uk-UA" sz="2000" dirty="0" smtClean="0">
              <a:latin typeface="ALS Sector Regular" pitchFamily="50" charset="0"/>
              <a:cs typeface="ALS Sector Regular" pitchFamily="50" charset="0"/>
            </a:rPr>
            <a:t>подають центральному органу виконавчої влади, що забезпечує формування державної політики у сфері туризму та курортів, пропозиції стосовно включення заходів з регіональних програм розвитку туризму до відповідних програм</a:t>
          </a:r>
          <a:endParaRPr lang="ru-RU" sz="2000" dirty="0">
            <a:latin typeface="ALS Sector Regular" pitchFamily="50" charset="0"/>
            <a:cs typeface="ALS Sector Regular" pitchFamily="50" charset="0"/>
          </a:endParaRPr>
        </a:p>
      </dgm:t>
    </dgm:pt>
    <dgm:pt modelId="{E2B28746-9B29-4350-9343-55C3E0DDE85B}" type="parTrans" cxnId="{0FC0F81D-EB30-4006-87F9-2063DFA33509}">
      <dgm:prSet/>
      <dgm:spPr/>
      <dgm:t>
        <a:bodyPr/>
        <a:lstStyle/>
        <a:p>
          <a:endParaRPr lang="ru-RU" sz="2000">
            <a:latin typeface="ALS Sector Regular" pitchFamily="50" charset="0"/>
            <a:cs typeface="ALS Sector Regular" pitchFamily="50" charset="0"/>
          </a:endParaRPr>
        </a:p>
      </dgm:t>
    </dgm:pt>
    <dgm:pt modelId="{FA6AB8F9-A606-4EE0-9AF1-214085E40894}" type="sibTrans" cxnId="{0FC0F81D-EB30-4006-87F9-2063DFA33509}">
      <dgm:prSet/>
      <dgm:spPr/>
      <dgm:t>
        <a:bodyPr/>
        <a:lstStyle/>
        <a:p>
          <a:endParaRPr lang="ru-RU" sz="2000">
            <a:latin typeface="ALS Sector Regular" pitchFamily="50" charset="0"/>
            <a:cs typeface="ALS Sector Regular" pitchFamily="50" charset="0"/>
          </a:endParaRPr>
        </a:p>
      </dgm:t>
    </dgm:pt>
    <dgm:pt modelId="{FE93C151-D0A7-4E06-BDB0-C3049B9B30F3}" type="pres">
      <dgm:prSet presAssocID="{9867CCD2-1A6D-4CC1-8E7C-32B200B40452}" presName="Name0" presStyleCnt="0">
        <dgm:presLayoutVars>
          <dgm:chMax val="7"/>
          <dgm:chPref val="7"/>
          <dgm:dir/>
        </dgm:presLayoutVars>
      </dgm:prSet>
      <dgm:spPr/>
      <dgm:t>
        <a:bodyPr/>
        <a:lstStyle/>
        <a:p>
          <a:endParaRPr lang="ru-RU"/>
        </a:p>
      </dgm:t>
    </dgm:pt>
    <dgm:pt modelId="{93342D40-DDD3-40BF-B5C5-FB6B7395CCB4}" type="pres">
      <dgm:prSet presAssocID="{9867CCD2-1A6D-4CC1-8E7C-32B200B40452}" presName="Name1" presStyleCnt="0"/>
      <dgm:spPr/>
    </dgm:pt>
    <dgm:pt modelId="{255B63AF-0376-4F78-87C4-9FF4ED33DA21}" type="pres">
      <dgm:prSet presAssocID="{9867CCD2-1A6D-4CC1-8E7C-32B200B40452}" presName="cycle" presStyleCnt="0"/>
      <dgm:spPr/>
    </dgm:pt>
    <dgm:pt modelId="{CA2DEF51-6AD9-446B-AB58-39118839BC7A}" type="pres">
      <dgm:prSet presAssocID="{9867CCD2-1A6D-4CC1-8E7C-32B200B40452}" presName="srcNode" presStyleLbl="node1" presStyleIdx="0" presStyleCnt="3"/>
      <dgm:spPr/>
    </dgm:pt>
    <dgm:pt modelId="{16FD3158-2F27-4FF7-8933-2F1E2BF8DF1C}" type="pres">
      <dgm:prSet presAssocID="{9867CCD2-1A6D-4CC1-8E7C-32B200B40452}" presName="conn" presStyleLbl="parChTrans1D2" presStyleIdx="0" presStyleCnt="1"/>
      <dgm:spPr/>
      <dgm:t>
        <a:bodyPr/>
        <a:lstStyle/>
        <a:p>
          <a:endParaRPr lang="ru-RU"/>
        </a:p>
      </dgm:t>
    </dgm:pt>
    <dgm:pt modelId="{C3A29E46-A37C-40F9-90F1-5505C01F752B}" type="pres">
      <dgm:prSet presAssocID="{9867CCD2-1A6D-4CC1-8E7C-32B200B40452}" presName="extraNode" presStyleLbl="node1" presStyleIdx="0" presStyleCnt="3"/>
      <dgm:spPr/>
    </dgm:pt>
    <dgm:pt modelId="{BBF2FAB1-CABC-47F3-A040-51CA92F67B9A}" type="pres">
      <dgm:prSet presAssocID="{9867CCD2-1A6D-4CC1-8E7C-32B200B40452}" presName="dstNode" presStyleLbl="node1" presStyleIdx="0" presStyleCnt="3"/>
      <dgm:spPr/>
    </dgm:pt>
    <dgm:pt modelId="{2C153CAE-C182-469E-88BF-9B1701A09FF4}" type="pres">
      <dgm:prSet presAssocID="{8CBBACDA-2289-4A59-A145-FE15C2349BE9}" presName="text_1" presStyleLbl="node1" presStyleIdx="0" presStyleCnt="3" custScaleY="117301">
        <dgm:presLayoutVars>
          <dgm:bulletEnabled val="1"/>
        </dgm:presLayoutVars>
      </dgm:prSet>
      <dgm:spPr/>
      <dgm:t>
        <a:bodyPr/>
        <a:lstStyle/>
        <a:p>
          <a:endParaRPr lang="ru-RU"/>
        </a:p>
      </dgm:t>
    </dgm:pt>
    <dgm:pt modelId="{8694AE74-80A2-4773-8B04-3B6094852814}" type="pres">
      <dgm:prSet presAssocID="{8CBBACDA-2289-4A59-A145-FE15C2349BE9}" presName="accent_1" presStyleCnt="0"/>
      <dgm:spPr/>
    </dgm:pt>
    <dgm:pt modelId="{73F70CA9-3EE0-4E02-8642-28EFF5362A27}" type="pres">
      <dgm:prSet presAssocID="{8CBBACDA-2289-4A59-A145-FE15C2349BE9}" presName="accentRepeatNode" presStyleLbl="solidFgAcc1" presStyleIdx="0" presStyleCnt="3"/>
      <dgm:spPr/>
    </dgm:pt>
    <dgm:pt modelId="{A035B23B-7CF3-4B5B-AE01-B3E1442A2045}" type="pres">
      <dgm:prSet presAssocID="{DDA03955-0B96-42A1-9F77-83B0C9D060D6}" presName="text_2" presStyleLbl="node1" presStyleIdx="1" presStyleCnt="3" custScaleY="117301">
        <dgm:presLayoutVars>
          <dgm:bulletEnabled val="1"/>
        </dgm:presLayoutVars>
      </dgm:prSet>
      <dgm:spPr/>
      <dgm:t>
        <a:bodyPr/>
        <a:lstStyle/>
        <a:p>
          <a:endParaRPr lang="ru-RU"/>
        </a:p>
      </dgm:t>
    </dgm:pt>
    <dgm:pt modelId="{812E6954-0B55-4CD1-99E0-C8A4716A4939}" type="pres">
      <dgm:prSet presAssocID="{DDA03955-0B96-42A1-9F77-83B0C9D060D6}" presName="accent_2" presStyleCnt="0"/>
      <dgm:spPr/>
    </dgm:pt>
    <dgm:pt modelId="{4C56B54F-9429-41EE-A936-83ACBBB289CD}" type="pres">
      <dgm:prSet presAssocID="{DDA03955-0B96-42A1-9F77-83B0C9D060D6}" presName="accentRepeatNode" presStyleLbl="solidFgAcc1" presStyleIdx="1" presStyleCnt="3"/>
      <dgm:spPr/>
    </dgm:pt>
    <dgm:pt modelId="{38DD0B15-9542-47B4-B2DC-AD60D3B37B7E}" type="pres">
      <dgm:prSet presAssocID="{83EA33EC-638E-4666-841C-FDD39F6F34B5}" presName="text_3" presStyleLbl="node1" presStyleIdx="2" presStyleCnt="3" custScaleY="117301">
        <dgm:presLayoutVars>
          <dgm:bulletEnabled val="1"/>
        </dgm:presLayoutVars>
      </dgm:prSet>
      <dgm:spPr/>
      <dgm:t>
        <a:bodyPr/>
        <a:lstStyle/>
        <a:p>
          <a:endParaRPr lang="ru-RU"/>
        </a:p>
      </dgm:t>
    </dgm:pt>
    <dgm:pt modelId="{70950575-E685-4281-B582-32C87B9A38AC}" type="pres">
      <dgm:prSet presAssocID="{83EA33EC-638E-4666-841C-FDD39F6F34B5}" presName="accent_3" presStyleCnt="0"/>
      <dgm:spPr/>
    </dgm:pt>
    <dgm:pt modelId="{6A0453F4-C969-4CA8-AD5C-CB944D71000D}" type="pres">
      <dgm:prSet presAssocID="{83EA33EC-638E-4666-841C-FDD39F6F34B5}" presName="accentRepeatNode" presStyleLbl="solidFgAcc1" presStyleIdx="2" presStyleCnt="3"/>
      <dgm:spPr/>
    </dgm:pt>
  </dgm:ptLst>
  <dgm:cxnLst>
    <dgm:cxn modelId="{3A724A46-6D0A-45D3-B968-5868BF8D45A4}" type="presOf" srcId="{9867CCD2-1A6D-4CC1-8E7C-32B200B40452}" destId="{FE93C151-D0A7-4E06-BDB0-C3049B9B30F3}" srcOrd="0" destOrd="0" presId="urn:microsoft.com/office/officeart/2008/layout/VerticalCurvedList"/>
    <dgm:cxn modelId="{0FC0F81D-EB30-4006-87F9-2063DFA33509}" srcId="{9867CCD2-1A6D-4CC1-8E7C-32B200B40452}" destId="{83EA33EC-638E-4666-841C-FDD39F6F34B5}" srcOrd="2" destOrd="0" parTransId="{E2B28746-9B29-4350-9343-55C3E0DDE85B}" sibTransId="{FA6AB8F9-A606-4EE0-9AF1-214085E40894}"/>
    <dgm:cxn modelId="{815B8E3B-1FF9-4029-A032-4112332F22D1}" type="presOf" srcId="{8CBBACDA-2289-4A59-A145-FE15C2349BE9}" destId="{2C153CAE-C182-469E-88BF-9B1701A09FF4}" srcOrd="0" destOrd="0" presId="urn:microsoft.com/office/officeart/2008/layout/VerticalCurvedList"/>
    <dgm:cxn modelId="{BC0AC641-0D6D-4972-B0EE-6B5B51C7CB09}" type="presOf" srcId="{83EA33EC-638E-4666-841C-FDD39F6F34B5}" destId="{38DD0B15-9542-47B4-B2DC-AD60D3B37B7E}" srcOrd="0" destOrd="0" presId="urn:microsoft.com/office/officeart/2008/layout/VerticalCurvedList"/>
    <dgm:cxn modelId="{A673233C-B996-4A04-8EE6-E27572844229}" type="presOf" srcId="{3C8A4A89-185B-4EA8-9C68-16E1E2EEE177}" destId="{16FD3158-2F27-4FF7-8933-2F1E2BF8DF1C}" srcOrd="0" destOrd="0" presId="urn:microsoft.com/office/officeart/2008/layout/VerticalCurvedList"/>
    <dgm:cxn modelId="{A46C6E34-130E-4EA7-91E7-8E2718BE7544}" srcId="{9867CCD2-1A6D-4CC1-8E7C-32B200B40452}" destId="{DDA03955-0B96-42A1-9F77-83B0C9D060D6}" srcOrd="1" destOrd="0" parTransId="{8F798F2D-FE44-4874-ABCF-83A7409EBE0A}" sibTransId="{9A075EC8-4E61-44AE-A8B5-A7EA038CCB32}"/>
    <dgm:cxn modelId="{DD56A110-1F09-4246-8085-CB9F1804B1FC}" type="presOf" srcId="{DDA03955-0B96-42A1-9F77-83B0C9D060D6}" destId="{A035B23B-7CF3-4B5B-AE01-B3E1442A2045}" srcOrd="0" destOrd="0" presId="urn:microsoft.com/office/officeart/2008/layout/VerticalCurvedList"/>
    <dgm:cxn modelId="{9C3A4752-2651-4927-9524-53FAFF781112}" srcId="{9867CCD2-1A6D-4CC1-8E7C-32B200B40452}" destId="{8CBBACDA-2289-4A59-A145-FE15C2349BE9}" srcOrd="0" destOrd="0" parTransId="{EB4EFB6F-262F-40EA-A4BE-BEF4D19AC9C7}" sibTransId="{3C8A4A89-185B-4EA8-9C68-16E1E2EEE177}"/>
    <dgm:cxn modelId="{2310FCDE-4226-4098-8C14-F8F18B0D11C4}" type="presParOf" srcId="{FE93C151-D0A7-4E06-BDB0-C3049B9B30F3}" destId="{93342D40-DDD3-40BF-B5C5-FB6B7395CCB4}" srcOrd="0" destOrd="0" presId="urn:microsoft.com/office/officeart/2008/layout/VerticalCurvedList"/>
    <dgm:cxn modelId="{869E9700-1C77-419F-AC6B-CC776D28C8FA}" type="presParOf" srcId="{93342D40-DDD3-40BF-B5C5-FB6B7395CCB4}" destId="{255B63AF-0376-4F78-87C4-9FF4ED33DA21}" srcOrd="0" destOrd="0" presId="urn:microsoft.com/office/officeart/2008/layout/VerticalCurvedList"/>
    <dgm:cxn modelId="{EA7201C1-56A1-499B-BFE6-30545F54474F}" type="presParOf" srcId="{255B63AF-0376-4F78-87C4-9FF4ED33DA21}" destId="{CA2DEF51-6AD9-446B-AB58-39118839BC7A}" srcOrd="0" destOrd="0" presId="urn:microsoft.com/office/officeart/2008/layout/VerticalCurvedList"/>
    <dgm:cxn modelId="{38D6F565-157E-4FD1-A92D-7FCE94220FA1}" type="presParOf" srcId="{255B63AF-0376-4F78-87C4-9FF4ED33DA21}" destId="{16FD3158-2F27-4FF7-8933-2F1E2BF8DF1C}" srcOrd="1" destOrd="0" presId="urn:microsoft.com/office/officeart/2008/layout/VerticalCurvedList"/>
    <dgm:cxn modelId="{185CF0E8-ACF9-4A65-83EB-D26DAED6C9E5}" type="presParOf" srcId="{255B63AF-0376-4F78-87C4-9FF4ED33DA21}" destId="{C3A29E46-A37C-40F9-90F1-5505C01F752B}" srcOrd="2" destOrd="0" presId="urn:microsoft.com/office/officeart/2008/layout/VerticalCurvedList"/>
    <dgm:cxn modelId="{B026B60E-63FB-4F01-A83C-B674AC746F22}" type="presParOf" srcId="{255B63AF-0376-4F78-87C4-9FF4ED33DA21}" destId="{BBF2FAB1-CABC-47F3-A040-51CA92F67B9A}" srcOrd="3" destOrd="0" presId="urn:microsoft.com/office/officeart/2008/layout/VerticalCurvedList"/>
    <dgm:cxn modelId="{EB258736-5557-4829-8C25-91FD306767ED}" type="presParOf" srcId="{93342D40-DDD3-40BF-B5C5-FB6B7395CCB4}" destId="{2C153CAE-C182-469E-88BF-9B1701A09FF4}" srcOrd="1" destOrd="0" presId="urn:microsoft.com/office/officeart/2008/layout/VerticalCurvedList"/>
    <dgm:cxn modelId="{A45C2113-A032-42B6-9E3E-C1FCEC1C9F97}" type="presParOf" srcId="{93342D40-DDD3-40BF-B5C5-FB6B7395CCB4}" destId="{8694AE74-80A2-4773-8B04-3B6094852814}" srcOrd="2" destOrd="0" presId="urn:microsoft.com/office/officeart/2008/layout/VerticalCurvedList"/>
    <dgm:cxn modelId="{D94BABB6-0A52-46A5-BD99-49130DB58F70}" type="presParOf" srcId="{8694AE74-80A2-4773-8B04-3B6094852814}" destId="{73F70CA9-3EE0-4E02-8642-28EFF5362A27}" srcOrd="0" destOrd="0" presId="urn:microsoft.com/office/officeart/2008/layout/VerticalCurvedList"/>
    <dgm:cxn modelId="{4A27DC38-E8D8-45B6-B32C-3DCFCF54A225}" type="presParOf" srcId="{93342D40-DDD3-40BF-B5C5-FB6B7395CCB4}" destId="{A035B23B-7CF3-4B5B-AE01-B3E1442A2045}" srcOrd="3" destOrd="0" presId="urn:microsoft.com/office/officeart/2008/layout/VerticalCurvedList"/>
    <dgm:cxn modelId="{16459970-C55F-4ED4-85FE-2F5B14335638}" type="presParOf" srcId="{93342D40-DDD3-40BF-B5C5-FB6B7395CCB4}" destId="{812E6954-0B55-4CD1-99E0-C8A4716A4939}" srcOrd="4" destOrd="0" presId="urn:microsoft.com/office/officeart/2008/layout/VerticalCurvedList"/>
    <dgm:cxn modelId="{23C93500-D398-43A5-A494-6C1CC38FB681}" type="presParOf" srcId="{812E6954-0B55-4CD1-99E0-C8A4716A4939}" destId="{4C56B54F-9429-41EE-A936-83ACBBB289CD}" srcOrd="0" destOrd="0" presId="urn:microsoft.com/office/officeart/2008/layout/VerticalCurvedList"/>
    <dgm:cxn modelId="{DB7510AB-1346-4813-AA08-4DC7F094DA83}" type="presParOf" srcId="{93342D40-DDD3-40BF-B5C5-FB6B7395CCB4}" destId="{38DD0B15-9542-47B4-B2DC-AD60D3B37B7E}" srcOrd="5" destOrd="0" presId="urn:microsoft.com/office/officeart/2008/layout/VerticalCurvedList"/>
    <dgm:cxn modelId="{0798A80C-8029-468A-8F24-9FF0B8DB6095}" type="presParOf" srcId="{93342D40-DDD3-40BF-B5C5-FB6B7395CCB4}" destId="{70950575-E685-4281-B582-32C87B9A38AC}" srcOrd="6" destOrd="0" presId="urn:microsoft.com/office/officeart/2008/layout/VerticalCurvedList"/>
    <dgm:cxn modelId="{A912B3CE-92F1-4D46-84B4-852AF16DEADB}" type="presParOf" srcId="{70950575-E685-4281-B582-32C87B9A38AC}" destId="{6A0453F4-C969-4CA8-AD5C-CB944D7100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FABCE-008B-4500-81A4-5F77EC2D9CDD}">
      <dsp:nvSpPr>
        <dsp:cNvPr id="0" name=""/>
        <dsp:cNvSpPr/>
      </dsp:nvSpPr>
      <dsp:spPr>
        <a:xfrm>
          <a:off x="0" y="0"/>
          <a:ext cx="4351338" cy="435133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2703D-CE89-4302-8238-C52E55B10313}">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Збереження туристично-рекреаційних ресурсів</a:t>
          </a:r>
          <a:endParaRPr lang="ru-RU" sz="2400" kern="1200" dirty="0">
            <a:latin typeface="ALS Sector Regular" pitchFamily="50" charset="0"/>
            <a:cs typeface="ALS Sector Regular" pitchFamily="50" charset="0"/>
          </a:endParaRPr>
        </a:p>
      </dsp:txBody>
      <dsp:txXfrm>
        <a:off x="2175669" y="0"/>
        <a:ext cx="8339931" cy="924659"/>
      </dsp:txXfrm>
    </dsp:sp>
    <dsp:sp modelId="{F38A4E11-222D-4A2F-B372-491F0D2D5CBF}">
      <dsp:nvSpPr>
        <dsp:cNvPr id="0" name=""/>
        <dsp:cNvSpPr/>
      </dsp:nvSpPr>
      <dsp:spPr>
        <a:xfrm>
          <a:off x="571113" y="924659"/>
          <a:ext cx="3209111" cy="3209111"/>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182B7-3245-4D94-9013-06D15EDC6670}">
      <dsp:nvSpPr>
        <dsp:cNvPr id="0" name=""/>
        <dsp:cNvSpPr/>
      </dsp:nvSpPr>
      <dsp:spPr>
        <a:xfrm>
          <a:off x="2175669" y="924659"/>
          <a:ext cx="8339931" cy="320911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Дотримання правових засад здійснення туристичної діяльності</a:t>
          </a:r>
          <a:endParaRPr lang="ru-RU" sz="2400" kern="1200" dirty="0">
            <a:latin typeface="ALS Sector Regular" pitchFamily="50" charset="0"/>
            <a:cs typeface="ALS Sector Regular" pitchFamily="50" charset="0"/>
          </a:endParaRPr>
        </a:p>
      </dsp:txBody>
      <dsp:txXfrm>
        <a:off x="2175669" y="924659"/>
        <a:ext cx="8339931" cy="924659"/>
      </dsp:txXfrm>
    </dsp:sp>
    <dsp:sp modelId="{6BD61ADD-39BB-44D6-B1C7-AF6AD3CC6EBC}">
      <dsp:nvSpPr>
        <dsp:cNvPr id="0" name=""/>
        <dsp:cNvSpPr/>
      </dsp:nvSpPr>
      <dsp:spPr>
        <a:xfrm>
          <a:off x="1142226" y="1849318"/>
          <a:ext cx="2066885" cy="2066885"/>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66F05-1B1A-4D97-8335-175862444BDE}">
      <dsp:nvSpPr>
        <dsp:cNvPr id="0" name=""/>
        <dsp:cNvSpPr/>
      </dsp:nvSpPr>
      <dsp:spPr>
        <a:xfrm>
          <a:off x="2175669" y="1849318"/>
          <a:ext cx="8339931" cy="206688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Захист споживачів туристичних послуг</a:t>
          </a:r>
          <a:endParaRPr lang="ru-RU" sz="2400" kern="1200" dirty="0">
            <a:latin typeface="ALS Sector Regular" pitchFamily="50" charset="0"/>
            <a:cs typeface="ALS Sector Regular" pitchFamily="50" charset="0"/>
          </a:endParaRPr>
        </a:p>
      </dsp:txBody>
      <dsp:txXfrm>
        <a:off x="2175669" y="1849318"/>
        <a:ext cx="8339931" cy="924659"/>
      </dsp:txXfrm>
    </dsp:sp>
    <dsp:sp modelId="{A9AF8B4E-0CD9-4685-A673-ED0A482ED1F2}">
      <dsp:nvSpPr>
        <dsp:cNvPr id="0" name=""/>
        <dsp:cNvSpPr/>
      </dsp:nvSpPr>
      <dsp:spPr>
        <a:xfrm>
          <a:off x="1713339" y="2773977"/>
          <a:ext cx="924659" cy="924659"/>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E21C9-6D45-4DAC-A445-2D87B8D4BAEE}">
      <dsp:nvSpPr>
        <dsp:cNvPr id="0" name=""/>
        <dsp:cNvSpPr/>
      </dsp:nvSpPr>
      <dsp:spPr>
        <a:xfrm>
          <a:off x="2175669" y="2773977"/>
          <a:ext cx="8339931" cy="92465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Зростання надходжень від туризму</a:t>
          </a:r>
          <a:endParaRPr lang="ru-RU" sz="2400" kern="1200" dirty="0">
            <a:latin typeface="ALS Sector Regular" pitchFamily="50" charset="0"/>
            <a:cs typeface="ALS Sector Regular" pitchFamily="50" charset="0"/>
          </a:endParaRPr>
        </a:p>
      </dsp:txBody>
      <dsp:txXfrm>
        <a:off x="2175669" y="2773977"/>
        <a:ext cx="8339931" cy="924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24968-6DBA-463F-9E5D-11CAB635700C}">
      <dsp:nvSpPr>
        <dsp:cNvPr id="0" name=""/>
        <dsp:cNvSpPr/>
      </dsp:nvSpPr>
      <dsp:spPr>
        <a:xfrm>
          <a:off x="0" y="399951"/>
          <a:ext cx="11651561"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6088C8-23B3-46F8-B186-42D7525EBAC9}">
      <dsp:nvSpPr>
        <dsp:cNvPr id="0" name=""/>
        <dsp:cNvSpPr/>
      </dsp:nvSpPr>
      <dsp:spPr>
        <a:xfrm>
          <a:off x="582578" y="16191"/>
          <a:ext cx="9663501"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281" tIns="0" rIns="308281" bIns="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забезпечення освоєння всього наявного потенціалу туристичних терито­рій в цілому та потреб інфраструктури сфери дозвілля - зокрема</a:t>
          </a:r>
          <a:endParaRPr lang="ru-RU" sz="2000" kern="1200" dirty="0">
            <a:latin typeface="ALS Sector Regular" pitchFamily="50" charset="0"/>
            <a:cs typeface="ALS Sector Regular" pitchFamily="50" charset="0"/>
          </a:endParaRPr>
        </a:p>
      </dsp:txBody>
      <dsp:txXfrm>
        <a:off x="620045" y="53658"/>
        <a:ext cx="9588567" cy="692586"/>
      </dsp:txXfrm>
    </dsp:sp>
    <dsp:sp modelId="{82C56582-F328-47EA-9CD0-0484D9E39276}">
      <dsp:nvSpPr>
        <dsp:cNvPr id="0" name=""/>
        <dsp:cNvSpPr/>
      </dsp:nvSpPr>
      <dsp:spPr>
        <a:xfrm>
          <a:off x="0" y="1579311"/>
          <a:ext cx="11651561"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00979-452B-4E1D-9542-32CD6AB4E3B9}">
      <dsp:nvSpPr>
        <dsp:cNvPr id="0" name=""/>
        <dsp:cNvSpPr/>
      </dsp:nvSpPr>
      <dsp:spPr>
        <a:xfrm>
          <a:off x="582578" y="1195551"/>
          <a:ext cx="963446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281" tIns="0" rIns="308281" bIns="0" numCol="1" spcCol="1270" anchor="ctr" anchorCtr="0">
          <a:noAutofit/>
        </a:bodyPr>
        <a:lstStyle/>
        <a:p>
          <a:pPr lvl="0" algn="l" defTabSz="800100">
            <a:lnSpc>
              <a:spcPct val="90000"/>
            </a:lnSpc>
            <a:spcBef>
              <a:spcPct val="0"/>
            </a:spcBef>
            <a:spcAft>
              <a:spcPct val="35000"/>
            </a:spcAft>
          </a:pPr>
          <a:r>
            <a:rPr lang="uk-UA" sz="1800" kern="1200" dirty="0" smtClean="0">
              <a:latin typeface="ALS Sector Regular" pitchFamily="50" charset="0"/>
              <a:cs typeface="ALS Sector Regular" pitchFamily="50" charset="0"/>
            </a:rPr>
            <a:t>оцінка потенціалу використання туристичних територій й обчислення їх допустимої граничної місткості щодо приймання туристів</a:t>
          </a:r>
          <a:endParaRPr lang="ru-RU" sz="1800" kern="1200" dirty="0">
            <a:latin typeface="ALS Sector Regular" pitchFamily="50" charset="0"/>
            <a:cs typeface="ALS Sector Regular" pitchFamily="50" charset="0"/>
          </a:endParaRPr>
        </a:p>
      </dsp:txBody>
      <dsp:txXfrm>
        <a:off x="620045" y="1233018"/>
        <a:ext cx="9559532" cy="692586"/>
      </dsp:txXfrm>
    </dsp:sp>
    <dsp:sp modelId="{DFAE316D-0DB3-4C7F-A371-74F6EB4682A9}">
      <dsp:nvSpPr>
        <dsp:cNvPr id="0" name=""/>
        <dsp:cNvSpPr/>
      </dsp:nvSpPr>
      <dsp:spPr>
        <a:xfrm>
          <a:off x="0" y="2758672"/>
          <a:ext cx="11651561"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6DE60C-2D2C-48D0-A56D-75D40A11258B}">
      <dsp:nvSpPr>
        <dsp:cNvPr id="0" name=""/>
        <dsp:cNvSpPr/>
      </dsp:nvSpPr>
      <dsp:spPr>
        <a:xfrm>
          <a:off x="582578" y="2374912"/>
          <a:ext cx="963438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281" tIns="0" rIns="308281" bIns="0" numCol="1" spcCol="1270" anchor="ctr" anchorCtr="0">
          <a:noAutofit/>
        </a:bodyPr>
        <a:lstStyle/>
        <a:p>
          <a:pPr lvl="0" algn="l" defTabSz="800100">
            <a:lnSpc>
              <a:spcPct val="90000"/>
            </a:lnSpc>
            <a:spcBef>
              <a:spcPct val="0"/>
            </a:spcBef>
            <a:spcAft>
              <a:spcPct val="35000"/>
            </a:spcAft>
          </a:pPr>
          <a:r>
            <a:rPr lang="uk-UA" sz="1800" kern="1200" dirty="0" smtClean="0">
              <a:latin typeface="ALS Sector Regular" pitchFamily="50" charset="0"/>
              <a:cs typeface="ALS Sector Regular" pitchFamily="50" charset="0"/>
            </a:rPr>
            <a:t>проектування та розміщення об’єктів туристичного призначення, контроль за забрудненням зовнішнього середовища</a:t>
          </a:r>
          <a:endParaRPr lang="ru-RU" sz="1800" kern="1200" dirty="0">
            <a:latin typeface="ALS Sector Regular" pitchFamily="50" charset="0"/>
            <a:cs typeface="ALS Sector Regular" pitchFamily="50" charset="0"/>
          </a:endParaRPr>
        </a:p>
      </dsp:txBody>
      <dsp:txXfrm>
        <a:off x="620045" y="2412379"/>
        <a:ext cx="9559450" cy="692586"/>
      </dsp:txXfrm>
    </dsp:sp>
    <dsp:sp modelId="{8881AA9B-9BFF-40BA-B8EE-975802BD6368}">
      <dsp:nvSpPr>
        <dsp:cNvPr id="0" name=""/>
        <dsp:cNvSpPr/>
      </dsp:nvSpPr>
      <dsp:spPr>
        <a:xfrm>
          <a:off x="0" y="3938032"/>
          <a:ext cx="11651561"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A52B29-FDE1-4577-B8A0-A6A341C60F8F}">
      <dsp:nvSpPr>
        <dsp:cNvPr id="0" name=""/>
        <dsp:cNvSpPr/>
      </dsp:nvSpPr>
      <dsp:spPr>
        <a:xfrm>
          <a:off x="582578" y="3554272"/>
          <a:ext cx="9605348"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281" tIns="0" rIns="308281" bIns="0" numCol="1" spcCol="1270" anchor="ctr" anchorCtr="0">
          <a:noAutofit/>
        </a:bodyPr>
        <a:lstStyle/>
        <a:p>
          <a:pPr lvl="0" algn="l" defTabSz="800100">
            <a:lnSpc>
              <a:spcPct val="90000"/>
            </a:lnSpc>
            <a:spcBef>
              <a:spcPct val="0"/>
            </a:spcBef>
            <a:spcAft>
              <a:spcPct val="35000"/>
            </a:spcAft>
          </a:pPr>
          <a:r>
            <a:rPr lang="uk-UA" sz="1800" kern="1200" dirty="0" smtClean="0">
              <a:latin typeface="ALS Sector Regular" pitchFamily="50" charset="0"/>
              <a:cs typeface="ALS Sector Regular" pitchFamily="50" charset="0"/>
            </a:rPr>
            <a:t>обґрунтування доцільності розміщення об’єктів туристичного призна­чення з економічної точки зору</a:t>
          </a:r>
          <a:endParaRPr lang="ru-RU" sz="1800" kern="1200" dirty="0">
            <a:latin typeface="ALS Sector Regular" pitchFamily="50" charset="0"/>
            <a:cs typeface="ALS Sector Regular" pitchFamily="50" charset="0"/>
          </a:endParaRPr>
        </a:p>
      </dsp:txBody>
      <dsp:txXfrm>
        <a:off x="620045" y="3591739"/>
        <a:ext cx="9530414"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A84B-284E-483E-BFF2-78409C2DAD0B}">
      <dsp:nvSpPr>
        <dsp:cNvPr id="0" name=""/>
        <dsp:cNvSpPr/>
      </dsp:nvSpPr>
      <dsp:spPr>
        <a:xfrm>
          <a:off x="0" y="2113919"/>
          <a:ext cx="11219542" cy="655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414FB8D7-89BF-4684-B70D-F534182860CE}">
      <dsp:nvSpPr>
        <dsp:cNvPr id="0" name=""/>
        <dsp:cNvSpPr/>
      </dsp:nvSpPr>
      <dsp:spPr>
        <a:xfrm>
          <a:off x="560977" y="1730160"/>
          <a:ext cx="7853680" cy="7675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6850" tIns="0" rIns="296850" bIns="0" numCol="1" spcCol="1270" anchor="ctr" anchorCtr="0">
          <a:noAutofit/>
        </a:bodyPr>
        <a:lstStyle/>
        <a:p>
          <a:pPr lvl="0" algn="l" defTabSz="1155700">
            <a:lnSpc>
              <a:spcPct val="90000"/>
            </a:lnSpc>
            <a:spcBef>
              <a:spcPct val="0"/>
            </a:spcBef>
            <a:spcAft>
              <a:spcPct val="35000"/>
            </a:spcAft>
          </a:pPr>
          <a:r>
            <a:rPr lang="uk-UA" sz="2600" kern="1200" dirty="0" smtClean="0"/>
            <a:t>Виділення з державних структур </a:t>
          </a:r>
          <a:endParaRPr lang="ru-RU" sz="2600" kern="1200" dirty="0"/>
        </a:p>
      </dsp:txBody>
      <dsp:txXfrm>
        <a:off x="598444" y="1767627"/>
        <a:ext cx="7778746" cy="692586"/>
      </dsp:txXfrm>
    </dsp:sp>
    <dsp:sp modelId="{2CE061B0-BF47-4721-85FB-771971B770DA}">
      <dsp:nvSpPr>
        <dsp:cNvPr id="0" name=""/>
        <dsp:cNvSpPr/>
      </dsp:nvSpPr>
      <dsp:spPr>
        <a:xfrm>
          <a:off x="0" y="3293279"/>
          <a:ext cx="11219542" cy="655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CC411246-94F8-44B1-A64B-B163267268BA}">
      <dsp:nvSpPr>
        <dsp:cNvPr id="0" name=""/>
        <dsp:cNvSpPr/>
      </dsp:nvSpPr>
      <dsp:spPr>
        <a:xfrm>
          <a:off x="560977" y="2909519"/>
          <a:ext cx="7853680" cy="7675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6850" tIns="0" rIns="296850" bIns="0" numCol="1" spcCol="1270" anchor="ctr" anchorCtr="0">
          <a:noAutofit/>
        </a:bodyPr>
        <a:lstStyle/>
        <a:p>
          <a:pPr lvl="0" algn="l" defTabSz="1155700">
            <a:lnSpc>
              <a:spcPct val="90000"/>
            </a:lnSpc>
            <a:spcBef>
              <a:spcPct val="0"/>
            </a:spcBef>
            <a:spcAft>
              <a:spcPct val="35000"/>
            </a:spcAft>
          </a:pPr>
          <a:r>
            <a:rPr lang="uk-UA" sz="2600" kern="1200" dirty="0" smtClean="0"/>
            <a:t>Організація фактично не створює продукт</a:t>
          </a:r>
          <a:endParaRPr lang="ru-RU" sz="2600" kern="1200" dirty="0"/>
        </a:p>
      </dsp:txBody>
      <dsp:txXfrm>
        <a:off x="598444" y="2946986"/>
        <a:ext cx="7778746" cy="692586"/>
      </dsp:txXfrm>
    </dsp:sp>
    <dsp:sp modelId="{564F8BE2-A14D-4073-AAA1-E1BA3FF74B62}">
      <dsp:nvSpPr>
        <dsp:cNvPr id="0" name=""/>
        <dsp:cNvSpPr/>
      </dsp:nvSpPr>
      <dsp:spPr>
        <a:xfrm>
          <a:off x="0" y="4472640"/>
          <a:ext cx="11219542" cy="655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8763AFB-85AF-4DAF-9EA1-021173A4C5A8}">
      <dsp:nvSpPr>
        <dsp:cNvPr id="0" name=""/>
        <dsp:cNvSpPr/>
      </dsp:nvSpPr>
      <dsp:spPr>
        <a:xfrm>
          <a:off x="560977" y="4088880"/>
          <a:ext cx="7853680" cy="7675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6850" tIns="0" rIns="296850" bIns="0" numCol="1" spcCol="1270" anchor="ctr" anchorCtr="0">
          <a:noAutofit/>
        </a:bodyPr>
        <a:lstStyle/>
        <a:p>
          <a:pPr lvl="0" algn="l" defTabSz="1155700">
            <a:lnSpc>
              <a:spcPct val="90000"/>
            </a:lnSpc>
            <a:spcBef>
              <a:spcPct val="0"/>
            </a:spcBef>
            <a:spcAft>
              <a:spcPct val="35000"/>
            </a:spcAft>
          </a:pPr>
          <a:r>
            <a:rPr lang="uk-UA" sz="2600" kern="1200" dirty="0" smtClean="0"/>
            <a:t>DMO можна назвати ядром просування території</a:t>
          </a:r>
          <a:endParaRPr lang="ru-RU" sz="2600" kern="1200" dirty="0"/>
        </a:p>
      </dsp:txBody>
      <dsp:txXfrm>
        <a:off x="598444" y="4126347"/>
        <a:ext cx="7778746"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3043-B73D-497F-8D67-5AD191FDEA73}">
      <dsp:nvSpPr>
        <dsp:cNvPr id="0" name=""/>
        <dsp:cNvSpPr/>
      </dsp:nvSpPr>
      <dsp:spPr>
        <a:xfrm>
          <a:off x="3495" y="867595"/>
          <a:ext cx="2772965" cy="1663779"/>
        </a:xfrm>
        <a:prstGeom prst="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інформаційна</a:t>
          </a:r>
          <a:endParaRPr lang="ru-RU" sz="2900" kern="1200" dirty="0"/>
        </a:p>
      </dsp:txBody>
      <dsp:txXfrm>
        <a:off x="3495" y="867595"/>
        <a:ext cx="2772965" cy="1663779"/>
      </dsp:txXfrm>
    </dsp:sp>
    <dsp:sp modelId="{D27CE25F-8DCB-4F88-8F81-DFC293491FBC}">
      <dsp:nvSpPr>
        <dsp:cNvPr id="0" name=""/>
        <dsp:cNvSpPr/>
      </dsp:nvSpPr>
      <dsp:spPr>
        <a:xfrm>
          <a:off x="3053757" y="867595"/>
          <a:ext cx="2772965" cy="1663779"/>
        </a:xfrm>
        <a:prstGeom prst="rect">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статистична</a:t>
          </a:r>
          <a:endParaRPr lang="ru-RU" sz="2900" kern="1200" dirty="0"/>
        </a:p>
      </dsp:txBody>
      <dsp:txXfrm>
        <a:off x="3053757" y="867595"/>
        <a:ext cx="2772965" cy="1663779"/>
      </dsp:txXfrm>
    </dsp:sp>
    <dsp:sp modelId="{0492ACC6-A538-4A24-96F9-CA459BD62227}">
      <dsp:nvSpPr>
        <dsp:cNvPr id="0" name=""/>
        <dsp:cNvSpPr/>
      </dsp:nvSpPr>
      <dsp:spPr>
        <a:xfrm>
          <a:off x="6104019" y="867595"/>
          <a:ext cx="2772965" cy="1663779"/>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маркетингова</a:t>
          </a:r>
          <a:endParaRPr lang="ru-RU" sz="2900" kern="1200" dirty="0"/>
        </a:p>
      </dsp:txBody>
      <dsp:txXfrm>
        <a:off x="6104019" y="867595"/>
        <a:ext cx="2772965" cy="1663779"/>
      </dsp:txXfrm>
    </dsp:sp>
    <dsp:sp modelId="{3E499566-3CA3-47C4-BFD5-DAD6A518D4C9}">
      <dsp:nvSpPr>
        <dsp:cNvPr id="0" name=""/>
        <dsp:cNvSpPr/>
      </dsp:nvSpPr>
      <dsp:spPr>
        <a:xfrm>
          <a:off x="9154282" y="867595"/>
          <a:ext cx="2772965" cy="1663779"/>
        </a:xfrm>
        <a:prstGeom prst="rect">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організаторська</a:t>
          </a:r>
          <a:endParaRPr lang="ru-RU" sz="2900" kern="1200" dirty="0"/>
        </a:p>
      </dsp:txBody>
      <dsp:txXfrm>
        <a:off x="9154282" y="867595"/>
        <a:ext cx="2772965" cy="1663779"/>
      </dsp:txXfrm>
    </dsp:sp>
    <dsp:sp modelId="{2F878F6C-CE95-4698-BFA0-EB422ACDA785}">
      <dsp:nvSpPr>
        <dsp:cNvPr id="0" name=""/>
        <dsp:cNvSpPr/>
      </dsp:nvSpPr>
      <dsp:spPr>
        <a:xfrm>
          <a:off x="3495" y="2808671"/>
          <a:ext cx="2772965" cy="1663779"/>
        </a:xfrm>
        <a:prstGeom prst="rect">
          <a:avLst/>
        </a:prstGeom>
        <a:solidFill>
          <a:schemeClr val="accent6">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посередницька</a:t>
          </a:r>
          <a:endParaRPr lang="ru-RU" sz="2900" kern="1200" dirty="0"/>
        </a:p>
      </dsp:txBody>
      <dsp:txXfrm>
        <a:off x="3495" y="2808671"/>
        <a:ext cx="2772965" cy="1663779"/>
      </dsp:txXfrm>
    </dsp:sp>
    <dsp:sp modelId="{64E6CCA6-17DD-46D7-B862-D81A7ABE1402}">
      <dsp:nvSpPr>
        <dsp:cNvPr id="0" name=""/>
        <dsp:cNvSpPr/>
      </dsp:nvSpPr>
      <dsp:spPr>
        <a:xfrm>
          <a:off x="3053757" y="2808671"/>
          <a:ext cx="2772965" cy="1663779"/>
        </a:xfrm>
        <a:prstGeom prst="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комунікаційна</a:t>
          </a:r>
          <a:endParaRPr lang="ru-RU" sz="2900" kern="1200" dirty="0"/>
        </a:p>
      </dsp:txBody>
      <dsp:txXfrm>
        <a:off x="3053757" y="2808671"/>
        <a:ext cx="2772965" cy="1663779"/>
      </dsp:txXfrm>
    </dsp:sp>
    <dsp:sp modelId="{3D91E46A-9D27-4C1B-BBBB-B3280BE7C323}">
      <dsp:nvSpPr>
        <dsp:cNvPr id="0" name=""/>
        <dsp:cNvSpPr/>
      </dsp:nvSpPr>
      <dsp:spPr>
        <a:xfrm>
          <a:off x="6104019" y="2808671"/>
          <a:ext cx="2772965" cy="1663779"/>
        </a:xfrm>
        <a:prstGeom prst="rect">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просвітницька</a:t>
          </a:r>
          <a:endParaRPr lang="ru-RU" sz="2900" kern="1200" dirty="0"/>
        </a:p>
      </dsp:txBody>
      <dsp:txXfrm>
        <a:off x="6104019" y="2808671"/>
        <a:ext cx="2772965" cy="1663779"/>
      </dsp:txXfrm>
    </dsp:sp>
    <dsp:sp modelId="{52140F06-8AC2-45BB-BCFD-48B5FBECCADE}">
      <dsp:nvSpPr>
        <dsp:cNvPr id="0" name=""/>
        <dsp:cNvSpPr/>
      </dsp:nvSpPr>
      <dsp:spPr>
        <a:xfrm>
          <a:off x="9154282" y="2808671"/>
          <a:ext cx="2772965" cy="1663779"/>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управління (менеджмент)</a:t>
          </a:r>
          <a:endParaRPr lang="ru-RU" sz="2900" kern="1200" dirty="0"/>
        </a:p>
      </dsp:txBody>
      <dsp:txXfrm>
        <a:off x="9154282" y="2808671"/>
        <a:ext cx="2772965" cy="16637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D3158-2F27-4FF7-8933-2F1E2BF8DF1C}">
      <dsp:nvSpPr>
        <dsp:cNvPr id="0" name=""/>
        <dsp:cNvSpPr/>
      </dsp:nvSpPr>
      <dsp:spPr>
        <a:xfrm>
          <a:off x="-5631019" y="-862011"/>
          <a:ext cx="6704321" cy="6704321"/>
        </a:xfrm>
        <a:prstGeom prst="blockArc">
          <a:avLst>
            <a:gd name="adj1" fmla="val 18900000"/>
            <a:gd name="adj2" fmla="val 2700000"/>
            <a:gd name="adj3" fmla="val 3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53CAE-C182-469E-88BF-9B1701A09FF4}">
      <dsp:nvSpPr>
        <dsp:cNvPr id="0" name=""/>
        <dsp:cNvSpPr/>
      </dsp:nvSpPr>
      <dsp:spPr>
        <a:xfrm>
          <a:off x="561843" y="382885"/>
          <a:ext cx="10791241" cy="766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147" tIns="60960" rIns="60960" bIns="60960" numCol="1" spcCol="1270" anchor="ctr" anchorCtr="0">
          <a:noAutofit/>
        </a:bodyPr>
        <a:lstStyle/>
        <a:p>
          <a:pPr lvl="0" algn="l"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розробляють проекти регіональних програм розвитку туризму та вживають заходів щодо їх виконання</a:t>
          </a:r>
          <a:endParaRPr lang="ru-RU" sz="2400" kern="1200" dirty="0">
            <a:latin typeface="ALS Sector Regular" pitchFamily="50" charset="0"/>
            <a:cs typeface="ALS Sector Regular" pitchFamily="50" charset="0"/>
          </a:endParaRPr>
        </a:p>
      </dsp:txBody>
      <dsp:txXfrm>
        <a:off x="561843" y="382885"/>
        <a:ext cx="10791241" cy="766169"/>
      </dsp:txXfrm>
    </dsp:sp>
    <dsp:sp modelId="{73F70CA9-3EE0-4E02-8642-28EFF5362A27}">
      <dsp:nvSpPr>
        <dsp:cNvPr id="0" name=""/>
        <dsp:cNvSpPr/>
      </dsp:nvSpPr>
      <dsp:spPr>
        <a:xfrm>
          <a:off x="82987" y="287114"/>
          <a:ext cx="957711" cy="9577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5B23B-7CF3-4B5B-AE01-B3E1442A2045}">
      <dsp:nvSpPr>
        <dsp:cNvPr id="0" name=""/>
        <dsp:cNvSpPr/>
      </dsp:nvSpPr>
      <dsp:spPr>
        <a:xfrm>
          <a:off x="1001105" y="1532338"/>
          <a:ext cx="10351978" cy="766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147" tIns="60960" rIns="60960" bIns="60960" numCol="1" spcCol="1270" anchor="ctr" anchorCtr="0">
          <a:noAutofit/>
        </a:bodyPr>
        <a:lstStyle/>
        <a:p>
          <a:pPr lvl="0" algn="l"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сприяють туристичній діяльності у своєму регіоні і створенню сучасної туристичної інфраструктури</a:t>
          </a:r>
          <a:endParaRPr lang="ru-RU" sz="2400" kern="1200" dirty="0">
            <a:latin typeface="ALS Sector Regular" pitchFamily="50" charset="0"/>
            <a:cs typeface="ALS Sector Regular" pitchFamily="50" charset="0"/>
          </a:endParaRPr>
        </a:p>
      </dsp:txBody>
      <dsp:txXfrm>
        <a:off x="1001105" y="1532338"/>
        <a:ext cx="10351978" cy="766169"/>
      </dsp:txXfrm>
    </dsp:sp>
    <dsp:sp modelId="{4C56B54F-9429-41EE-A936-83ACBBB289CD}">
      <dsp:nvSpPr>
        <dsp:cNvPr id="0" name=""/>
        <dsp:cNvSpPr/>
      </dsp:nvSpPr>
      <dsp:spPr>
        <a:xfrm>
          <a:off x="522249" y="1436567"/>
          <a:ext cx="957711" cy="9577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D0B15-9542-47B4-B2DC-AD60D3B37B7E}">
      <dsp:nvSpPr>
        <dsp:cNvPr id="0" name=""/>
        <dsp:cNvSpPr/>
      </dsp:nvSpPr>
      <dsp:spPr>
        <a:xfrm>
          <a:off x="1001105" y="2681791"/>
          <a:ext cx="10351978" cy="766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147" tIns="60960" rIns="60960" bIns="60960" numCol="1" spcCol="1270" anchor="ctr" anchorCtr="0">
          <a:noAutofit/>
        </a:bodyPr>
        <a:lstStyle/>
        <a:p>
          <a:pPr lvl="0" algn="l"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розробляють і впроваджують заходи для захисту місцевих туристичних ресурсів</a:t>
          </a:r>
          <a:endParaRPr lang="ru-RU" sz="2400" kern="1200" dirty="0">
            <a:latin typeface="ALS Sector Regular" pitchFamily="50" charset="0"/>
            <a:cs typeface="ALS Sector Regular" pitchFamily="50" charset="0"/>
          </a:endParaRPr>
        </a:p>
      </dsp:txBody>
      <dsp:txXfrm>
        <a:off x="1001105" y="2681791"/>
        <a:ext cx="10351978" cy="766169"/>
      </dsp:txXfrm>
    </dsp:sp>
    <dsp:sp modelId="{6A0453F4-C969-4CA8-AD5C-CB944D71000D}">
      <dsp:nvSpPr>
        <dsp:cNvPr id="0" name=""/>
        <dsp:cNvSpPr/>
      </dsp:nvSpPr>
      <dsp:spPr>
        <a:xfrm>
          <a:off x="522249" y="2586020"/>
          <a:ext cx="957711" cy="9577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B697D0-CA1A-4433-8866-BA1DBF593C2C}">
      <dsp:nvSpPr>
        <dsp:cNvPr id="0" name=""/>
        <dsp:cNvSpPr/>
      </dsp:nvSpPr>
      <dsp:spPr>
        <a:xfrm>
          <a:off x="561843" y="3831244"/>
          <a:ext cx="10791241" cy="766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147" tIns="60960" rIns="60960" bIns="60960" numCol="1" spcCol="1270" anchor="ctr" anchorCtr="0">
          <a:noAutofit/>
        </a:bodyPr>
        <a:lstStyle/>
        <a:p>
          <a:pPr lvl="0" algn="l" defTabSz="1066800">
            <a:lnSpc>
              <a:spcPct val="90000"/>
            </a:lnSpc>
            <a:spcBef>
              <a:spcPct val="0"/>
            </a:spcBef>
            <a:spcAft>
              <a:spcPct val="35000"/>
            </a:spcAft>
          </a:pPr>
          <a:r>
            <a:rPr lang="uk-UA" sz="2400" kern="1200" dirty="0" smtClean="0">
              <a:latin typeface="ALS Sector Regular" pitchFamily="50" charset="0"/>
              <a:cs typeface="ALS Sector Regular" pitchFamily="50" charset="0"/>
            </a:rPr>
            <a:t>аналізують</a:t>
          </a:r>
          <a:r>
            <a:rPr lang="uk-UA" sz="2400" kern="1200" dirty="0" smtClean="0"/>
            <a:t> </a:t>
          </a:r>
          <a:r>
            <a:rPr lang="uk-UA" sz="2400" kern="1200" dirty="0" smtClean="0">
              <a:latin typeface="ALS Sector Regular" pitchFamily="50" charset="0"/>
              <a:cs typeface="ALS Sector Regular" pitchFamily="50" charset="0"/>
            </a:rPr>
            <a:t>регіональний ринок туристичних послуг</a:t>
          </a:r>
          <a:endParaRPr lang="ru-RU" sz="2400" kern="1200" dirty="0">
            <a:latin typeface="ALS Sector Regular" pitchFamily="50" charset="0"/>
            <a:cs typeface="ALS Sector Regular" pitchFamily="50" charset="0"/>
          </a:endParaRPr>
        </a:p>
      </dsp:txBody>
      <dsp:txXfrm>
        <a:off x="561843" y="3831244"/>
        <a:ext cx="10791241" cy="766169"/>
      </dsp:txXfrm>
    </dsp:sp>
    <dsp:sp modelId="{046D748F-09DB-45A6-BFD1-5CABC33C8ABD}">
      <dsp:nvSpPr>
        <dsp:cNvPr id="0" name=""/>
        <dsp:cNvSpPr/>
      </dsp:nvSpPr>
      <dsp:spPr>
        <a:xfrm>
          <a:off x="82987" y="3735473"/>
          <a:ext cx="957711" cy="9577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D3158-2F27-4FF7-8933-2F1E2BF8DF1C}">
      <dsp:nvSpPr>
        <dsp:cNvPr id="0" name=""/>
        <dsp:cNvSpPr/>
      </dsp:nvSpPr>
      <dsp:spPr>
        <a:xfrm>
          <a:off x="-5232699" y="-801456"/>
          <a:ext cx="6231146" cy="6231146"/>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53CAE-C182-469E-88BF-9B1701A09FF4}">
      <dsp:nvSpPr>
        <dsp:cNvPr id="0" name=""/>
        <dsp:cNvSpPr/>
      </dsp:nvSpPr>
      <dsp:spPr>
        <a:xfrm>
          <a:off x="522762" y="355818"/>
          <a:ext cx="10835882" cy="712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5156" tIns="58420" rIns="58420" bIns="58420" numCol="1" spcCol="1270" anchor="ctr" anchorCtr="0">
          <a:noAutofit/>
        </a:bodyPr>
        <a:lstStyle/>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представляють необхідні відомості про розвиток туризму в регіоні</a:t>
          </a:r>
          <a:endParaRPr lang="ru-RU" sz="2300" kern="1200" dirty="0">
            <a:latin typeface="ALS Sector Regular" pitchFamily="50" charset="0"/>
            <a:cs typeface="ALS Sector Regular" pitchFamily="50" charset="0"/>
          </a:endParaRPr>
        </a:p>
      </dsp:txBody>
      <dsp:txXfrm>
        <a:off x="522762" y="355818"/>
        <a:ext cx="10835882" cy="712007"/>
      </dsp:txXfrm>
    </dsp:sp>
    <dsp:sp modelId="{73F70CA9-3EE0-4E02-8642-28EFF5362A27}">
      <dsp:nvSpPr>
        <dsp:cNvPr id="0" name=""/>
        <dsp:cNvSpPr/>
      </dsp:nvSpPr>
      <dsp:spPr>
        <a:xfrm>
          <a:off x="77757" y="266817"/>
          <a:ext cx="890009" cy="890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5B23B-7CF3-4B5B-AE01-B3E1442A2045}">
      <dsp:nvSpPr>
        <dsp:cNvPr id="0" name=""/>
        <dsp:cNvSpPr/>
      </dsp:nvSpPr>
      <dsp:spPr>
        <a:xfrm>
          <a:off x="930972" y="1424015"/>
          <a:ext cx="10427672" cy="712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5156" tIns="58420" rIns="58420" bIns="58420" numCol="1" spcCol="1270" anchor="ctr" anchorCtr="0">
          <a:noAutofit/>
        </a:bodyPr>
        <a:lstStyle/>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здійснюють соціальну рекламу туристичних ресурсів, утворюють відповідні інформаційні центри</a:t>
          </a:r>
          <a:endParaRPr lang="ru-RU" sz="2300" kern="1200" dirty="0">
            <a:latin typeface="ALS Sector Regular" pitchFamily="50" charset="0"/>
            <a:cs typeface="ALS Sector Regular" pitchFamily="50" charset="0"/>
          </a:endParaRPr>
        </a:p>
      </dsp:txBody>
      <dsp:txXfrm>
        <a:off x="930972" y="1424015"/>
        <a:ext cx="10427672" cy="712007"/>
      </dsp:txXfrm>
    </dsp:sp>
    <dsp:sp modelId="{4C56B54F-9429-41EE-A936-83ACBBB289CD}">
      <dsp:nvSpPr>
        <dsp:cNvPr id="0" name=""/>
        <dsp:cNvSpPr/>
      </dsp:nvSpPr>
      <dsp:spPr>
        <a:xfrm>
          <a:off x="485967" y="1335014"/>
          <a:ext cx="890009" cy="890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D0B15-9542-47B4-B2DC-AD60D3B37B7E}">
      <dsp:nvSpPr>
        <dsp:cNvPr id="0" name=""/>
        <dsp:cNvSpPr/>
      </dsp:nvSpPr>
      <dsp:spPr>
        <a:xfrm>
          <a:off x="930972" y="2492211"/>
          <a:ext cx="10427672" cy="712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5156" tIns="58420" rIns="58420" bIns="58420" numCol="1" spcCol="1270" anchor="ctr" anchorCtr="0">
          <a:noAutofit/>
        </a:bodyPr>
        <a:lstStyle/>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сприяють дитячому та молодіжному туризму</a:t>
          </a:r>
          <a:endParaRPr lang="ru-RU" sz="2300" kern="1200" dirty="0">
            <a:latin typeface="ALS Sector Regular" pitchFamily="50" charset="0"/>
            <a:cs typeface="ALS Sector Regular" pitchFamily="50" charset="0"/>
          </a:endParaRPr>
        </a:p>
      </dsp:txBody>
      <dsp:txXfrm>
        <a:off x="930972" y="2492211"/>
        <a:ext cx="10427672" cy="712007"/>
      </dsp:txXfrm>
    </dsp:sp>
    <dsp:sp modelId="{6A0453F4-C969-4CA8-AD5C-CB944D71000D}">
      <dsp:nvSpPr>
        <dsp:cNvPr id="0" name=""/>
        <dsp:cNvSpPr/>
      </dsp:nvSpPr>
      <dsp:spPr>
        <a:xfrm>
          <a:off x="485967" y="2403210"/>
          <a:ext cx="890009" cy="890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B697D0-CA1A-4433-8866-BA1DBF593C2C}">
      <dsp:nvSpPr>
        <dsp:cNvPr id="0" name=""/>
        <dsp:cNvSpPr/>
      </dsp:nvSpPr>
      <dsp:spPr>
        <a:xfrm>
          <a:off x="522762" y="3560407"/>
          <a:ext cx="10835882" cy="712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5156" tIns="58420" rIns="58420" bIns="58420" numCol="1" spcCol="1270" anchor="ctr" anchorCtr="0">
          <a:noAutofit/>
        </a:bodyPr>
        <a:lstStyle/>
        <a:p>
          <a:pPr lvl="0" algn="l" defTabSz="1022350">
            <a:lnSpc>
              <a:spcPct val="90000"/>
            </a:lnSpc>
            <a:spcBef>
              <a:spcPct val="0"/>
            </a:spcBef>
            <a:spcAft>
              <a:spcPct val="35000"/>
            </a:spcAft>
          </a:pPr>
          <a:r>
            <a:rPr lang="uk-UA" sz="2300" kern="1200" dirty="0" smtClean="0">
              <a:latin typeface="ALS Sector Regular" pitchFamily="50" charset="0"/>
              <a:cs typeface="ALS Sector Regular" pitchFamily="50" charset="0"/>
            </a:rPr>
            <a:t>беруть участь у підготовці, перепідготовці і підвищенні кваліфікації кадрів у галузі туристичної діяльності</a:t>
          </a:r>
          <a:endParaRPr lang="ru-RU" sz="2300" kern="1200" dirty="0">
            <a:latin typeface="ALS Sector Regular" pitchFamily="50" charset="0"/>
            <a:cs typeface="ALS Sector Regular" pitchFamily="50" charset="0"/>
          </a:endParaRPr>
        </a:p>
      </dsp:txBody>
      <dsp:txXfrm>
        <a:off x="522762" y="3560407"/>
        <a:ext cx="10835882" cy="712007"/>
      </dsp:txXfrm>
    </dsp:sp>
    <dsp:sp modelId="{046D748F-09DB-45A6-BFD1-5CABC33C8ABD}">
      <dsp:nvSpPr>
        <dsp:cNvPr id="0" name=""/>
        <dsp:cNvSpPr/>
      </dsp:nvSpPr>
      <dsp:spPr>
        <a:xfrm>
          <a:off x="77757" y="3471406"/>
          <a:ext cx="890009" cy="890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D3158-2F27-4FF7-8933-2F1E2BF8DF1C}">
      <dsp:nvSpPr>
        <dsp:cNvPr id="0" name=""/>
        <dsp:cNvSpPr/>
      </dsp:nvSpPr>
      <dsp:spPr>
        <a:xfrm>
          <a:off x="-5471545" y="-837866"/>
          <a:ext cx="6515651" cy="6515651"/>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53CAE-C182-469E-88BF-9B1701A09FF4}">
      <dsp:nvSpPr>
        <dsp:cNvPr id="0" name=""/>
        <dsp:cNvSpPr/>
      </dsp:nvSpPr>
      <dsp:spPr>
        <a:xfrm>
          <a:off x="671780" y="400256"/>
          <a:ext cx="10684171" cy="113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37"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надають суб'єктам туристичної діяльності методичну і консультативну допомогу щодо організації їх діяльності</a:t>
          </a:r>
          <a:endParaRPr lang="ru-RU" sz="2000" kern="1200" dirty="0">
            <a:latin typeface="ALS Sector Regular" pitchFamily="50" charset="0"/>
            <a:cs typeface="ALS Sector Regular" pitchFamily="50" charset="0"/>
          </a:endParaRPr>
        </a:p>
      </dsp:txBody>
      <dsp:txXfrm>
        <a:off x="671780" y="400256"/>
        <a:ext cx="10684171" cy="1135454"/>
      </dsp:txXfrm>
    </dsp:sp>
    <dsp:sp modelId="{73F70CA9-3EE0-4E02-8642-28EFF5362A27}">
      <dsp:nvSpPr>
        <dsp:cNvPr id="0" name=""/>
        <dsp:cNvSpPr/>
      </dsp:nvSpPr>
      <dsp:spPr>
        <a:xfrm>
          <a:off x="66790" y="362993"/>
          <a:ext cx="1209979" cy="12099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5B23B-7CF3-4B5B-AE01-B3E1442A2045}">
      <dsp:nvSpPr>
        <dsp:cNvPr id="0" name=""/>
        <dsp:cNvSpPr/>
      </dsp:nvSpPr>
      <dsp:spPr>
        <a:xfrm>
          <a:off x="1023642" y="1852232"/>
          <a:ext cx="10332309" cy="113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37"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залучають підприємства, установи і організації до розв'язання проблем розвитку туризму в регіонах</a:t>
          </a:r>
          <a:endParaRPr lang="ru-RU" sz="2000" kern="1200" dirty="0">
            <a:latin typeface="ALS Sector Regular" pitchFamily="50" charset="0"/>
            <a:cs typeface="ALS Sector Regular" pitchFamily="50" charset="0"/>
          </a:endParaRPr>
        </a:p>
      </dsp:txBody>
      <dsp:txXfrm>
        <a:off x="1023642" y="1852232"/>
        <a:ext cx="10332309" cy="1135454"/>
      </dsp:txXfrm>
    </dsp:sp>
    <dsp:sp modelId="{4C56B54F-9429-41EE-A936-83ACBBB289CD}">
      <dsp:nvSpPr>
        <dsp:cNvPr id="0" name=""/>
        <dsp:cNvSpPr/>
      </dsp:nvSpPr>
      <dsp:spPr>
        <a:xfrm>
          <a:off x="418652" y="1814969"/>
          <a:ext cx="1209979" cy="12099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D0B15-9542-47B4-B2DC-AD60D3B37B7E}">
      <dsp:nvSpPr>
        <dsp:cNvPr id="0" name=""/>
        <dsp:cNvSpPr/>
      </dsp:nvSpPr>
      <dsp:spPr>
        <a:xfrm>
          <a:off x="671780" y="3304207"/>
          <a:ext cx="10684171" cy="113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8337"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latin typeface="ALS Sector Regular" pitchFamily="50" charset="0"/>
              <a:cs typeface="ALS Sector Regular" pitchFamily="50" charset="0"/>
            </a:rPr>
            <a:t>подають центральному органу виконавчої влади, що забезпечує формування державної політики у сфері туризму та курортів, пропозиції стосовно включення заходів з регіональних програм розвитку туризму до відповідних програм</a:t>
          </a:r>
          <a:endParaRPr lang="ru-RU" sz="2000" kern="1200" dirty="0">
            <a:latin typeface="ALS Sector Regular" pitchFamily="50" charset="0"/>
            <a:cs typeface="ALS Sector Regular" pitchFamily="50" charset="0"/>
          </a:endParaRPr>
        </a:p>
      </dsp:txBody>
      <dsp:txXfrm>
        <a:off x="671780" y="3304207"/>
        <a:ext cx="10684171" cy="1135454"/>
      </dsp:txXfrm>
    </dsp:sp>
    <dsp:sp modelId="{6A0453F4-C969-4CA8-AD5C-CB944D71000D}">
      <dsp:nvSpPr>
        <dsp:cNvPr id="0" name=""/>
        <dsp:cNvSpPr/>
      </dsp:nvSpPr>
      <dsp:spPr>
        <a:xfrm>
          <a:off x="66790" y="3266945"/>
          <a:ext cx="1209979" cy="12099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50781-EA0A-6840-A031-618FEA039853}" type="datetimeFigureOut">
              <a:rPr lang="ru-RU" smtClean="0"/>
              <a:t>04.11.2021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AD9F9-5A30-7E41-993B-CA73F8DD231A}" type="slidenum">
              <a:rPr lang="ru-RU" smtClean="0"/>
              <a:t>‹#›</a:t>
            </a:fld>
            <a:endParaRPr lang="ru-RU"/>
          </a:p>
        </p:txBody>
      </p:sp>
    </p:spTree>
    <p:extLst>
      <p:ext uri="{BB962C8B-B14F-4D97-AF65-F5344CB8AC3E}">
        <p14:creationId xmlns:p14="http://schemas.microsoft.com/office/powerpoint/2010/main" val="135984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F8002AE-5C23-7742-8686-009C6A3B4FEE}" type="datetimeFigureOut">
              <a:rPr lang="ru-RU" smtClean="0"/>
              <a:t>04.11.2021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2048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04.11.2021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466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04.11.2021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9540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04.11.2021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9922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8002AE-5C23-7742-8686-009C6A3B4FEE}" type="datetimeFigureOut">
              <a:rPr lang="ru-RU" smtClean="0"/>
              <a:t>04.11.2021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99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F8002AE-5C23-7742-8686-009C6A3B4FEE}" type="datetimeFigureOut">
              <a:rPr lang="ru-RU" smtClean="0"/>
              <a:t>04.11.2021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65595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F8002AE-5C23-7742-8686-009C6A3B4FEE}" type="datetimeFigureOut">
              <a:rPr lang="ru-RU" smtClean="0"/>
              <a:t>04.11.2021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2299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F8002AE-5C23-7742-8686-009C6A3B4FEE}" type="datetimeFigureOut">
              <a:rPr lang="ru-RU" smtClean="0"/>
              <a:t>04.11.2021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16295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002AE-5C23-7742-8686-009C6A3B4FEE}" type="datetimeFigureOut">
              <a:rPr lang="ru-RU" smtClean="0"/>
              <a:t>04.11.2021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6892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04.11.2021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6378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04.11.2021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3698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02AE-5C23-7742-8686-009C6A3B4FEE}" type="datetimeFigureOut">
              <a:rPr lang="ru-RU" smtClean="0"/>
              <a:t>04.11.2021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68E0B-1315-534E-81D8-698168CF9F2D}" type="slidenum">
              <a:rPr lang="ru-RU" smtClean="0"/>
              <a:t>‹#›</a:t>
            </a:fld>
            <a:endParaRPr lang="ru-RU"/>
          </a:p>
        </p:txBody>
      </p:sp>
    </p:spTree>
    <p:extLst>
      <p:ext uri="{BB962C8B-B14F-4D97-AF65-F5344CB8AC3E}">
        <p14:creationId xmlns:p14="http://schemas.microsoft.com/office/powerpoint/2010/main" val="28813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Тема 10. Національна </a:t>
            </a:r>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туристична політика</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156140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Tasks of the state according tourism sphere:</a:t>
            </a:r>
            <a:endParaRPr lang="ru-RU" dirty="0"/>
          </a:p>
        </p:txBody>
      </p:sp>
      <p:sp>
        <p:nvSpPr>
          <p:cNvPr id="3" name="Объект 2"/>
          <p:cNvSpPr>
            <a:spLocks noGrp="1"/>
          </p:cNvSpPr>
          <p:nvPr>
            <p:ph sz="half" idx="1"/>
          </p:nvPr>
        </p:nvSpPr>
        <p:spPr/>
        <p:txBody>
          <a:bodyPr/>
          <a:lstStyle/>
          <a:p>
            <a:r>
              <a:rPr lang="fr-FR" b="1" dirty="0"/>
              <a:t>Government control over </a:t>
            </a:r>
            <a:r>
              <a:rPr lang="fr-FR" b="1" dirty="0" smtClean="0"/>
              <a:t>entry</a:t>
            </a:r>
          </a:p>
          <a:p>
            <a:r>
              <a:rPr lang="fr-FR" b="1" dirty="0" smtClean="0"/>
              <a:t>Taxation policy</a:t>
            </a:r>
            <a:endParaRPr lang="fr-FR" dirty="0" smtClean="0"/>
          </a:p>
          <a:p>
            <a:r>
              <a:rPr lang="fr-FR" b="1" dirty="0"/>
              <a:t>Facilitating </a:t>
            </a:r>
            <a:r>
              <a:rPr lang="fr-FR" b="1" dirty="0" smtClean="0"/>
              <a:t>training</a:t>
            </a:r>
          </a:p>
          <a:p>
            <a:r>
              <a:rPr lang="fr-FR" b="1" dirty="0" smtClean="0"/>
              <a:t>Financial </a:t>
            </a:r>
            <a:r>
              <a:rPr lang="fr-FR" b="1" dirty="0"/>
              <a:t>aid for </a:t>
            </a:r>
            <a:r>
              <a:rPr lang="fr-FR" b="1" dirty="0" smtClean="0"/>
              <a:t>tourism</a:t>
            </a:r>
          </a:p>
          <a:p>
            <a:r>
              <a:rPr lang="fr-FR" b="1" dirty="0"/>
              <a:t>Social tourism</a:t>
            </a:r>
            <a:r>
              <a:rPr lang="fr-FR" dirty="0"/>
              <a:t> </a:t>
            </a:r>
            <a:br>
              <a:rPr lang="fr-FR" dirty="0"/>
            </a:br>
            <a:r>
              <a:rPr lang="fr-FR" dirty="0"/>
              <a:t> </a:t>
            </a:r>
            <a:br>
              <a:rPr lang="fr-FR" dirty="0"/>
            </a:br>
            <a:r>
              <a:rPr lang="fr-FR" dirty="0"/>
              <a:t/>
            </a:r>
            <a:br>
              <a:rPr lang="fr-FR" dirty="0"/>
            </a:br>
            <a:endParaRPr lang="ru-RU" dirty="0"/>
          </a:p>
        </p:txBody>
      </p:sp>
    </p:spTree>
    <p:extLst>
      <p:ext uri="{BB962C8B-B14F-4D97-AF65-F5344CB8AC3E}">
        <p14:creationId xmlns:p14="http://schemas.microsoft.com/office/powerpoint/2010/main" val="357281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287" y="276476"/>
            <a:ext cx="9788392" cy="616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53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31" y="388370"/>
            <a:ext cx="10794081" cy="592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64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370" y="325402"/>
            <a:ext cx="9768940" cy="630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74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a:t>
            </a:r>
            <a:r>
              <a:rPr lang="uk-UA" dirty="0" smtClean="0"/>
              <a:t> </a:t>
            </a:r>
            <a:r>
              <a:rPr lang="uk-UA" dirty="0"/>
              <a:t>Україні реалізація державної політики в галузі туризму здійснюється шляхом:</a:t>
            </a:r>
            <a:endParaRPr lang="ru-RU" dirty="0"/>
          </a:p>
        </p:txBody>
      </p:sp>
      <p:sp>
        <p:nvSpPr>
          <p:cNvPr id="3" name="Объект 2"/>
          <p:cNvSpPr>
            <a:spLocks noGrp="1"/>
          </p:cNvSpPr>
          <p:nvPr>
            <p:ph sz="half" idx="1"/>
          </p:nvPr>
        </p:nvSpPr>
        <p:spPr>
          <a:xfrm>
            <a:off x="838199" y="1825625"/>
            <a:ext cx="10644739" cy="4351338"/>
          </a:xfrm>
        </p:spPr>
        <p:txBody>
          <a:bodyPr>
            <a:normAutofit fontScale="77500" lnSpcReduction="20000"/>
          </a:bodyPr>
          <a:lstStyle/>
          <a:p>
            <a:pPr algn="just"/>
            <a:r>
              <a:rPr lang="uk-UA" dirty="0"/>
              <a:t>визначення і реалізації основних напрямів державної політики в галузі туризму, пріоритетних напрямів розвитку туризму;</a:t>
            </a:r>
            <a:endParaRPr lang="ru-RU" dirty="0"/>
          </a:p>
          <a:p>
            <a:pPr algn="just"/>
            <a:r>
              <a:rPr lang="uk-UA" dirty="0"/>
              <a:t>визначення порядку класифікації та оцінки туристичних ресурсів України, їх використання та охорони;</a:t>
            </a:r>
            <a:endParaRPr lang="ru-RU" dirty="0"/>
          </a:p>
          <a:p>
            <a:pPr algn="just"/>
            <a:r>
              <a:rPr lang="uk-UA" dirty="0"/>
              <a:t>спрямування бюджетних коштів на розробку і реалізацію програм розвитку туризму;</a:t>
            </a:r>
            <a:endParaRPr lang="ru-RU" dirty="0"/>
          </a:p>
          <a:p>
            <a:pPr algn="just"/>
            <a:r>
              <a:rPr lang="uk-UA" dirty="0"/>
              <a:t>визначення основ безпеки туризму;</a:t>
            </a:r>
            <a:endParaRPr lang="ru-RU" dirty="0"/>
          </a:p>
          <a:p>
            <a:pPr algn="just"/>
            <a:r>
              <a:rPr lang="uk-UA" dirty="0"/>
              <a:t>нормативного регулювання відносин у галузі туризму (туристичного, готельного, екскурсійного та інших видів обслуговування громадян);</a:t>
            </a:r>
            <a:endParaRPr lang="ru-RU" dirty="0"/>
          </a:p>
          <a:p>
            <a:pPr algn="just"/>
            <a:r>
              <a:rPr lang="uk-UA" dirty="0"/>
              <a:t>ліцензування в галузі туризму, визначення кваліфікаційних вимог до посад фахівців туристичного супроводу;</a:t>
            </a:r>
            <a:endParaRPr lang="ru-RU" dirty="0"/>
          </a:p>
          <a:p>
            <a:pPr algn="just"/>
            <a:r>
              <a:rPr lang="uk-UA" dirty="0"/>
              <a:t>встановлення системи статистичного обліку і звітності в галузі туризму та курортно-рекреаційного комплексу;</a:t>
            </a:r>
            <a:endParaRPr lang="ru-RU" dirty="0"/>
          </a:p>
          <a:p>
            <a:pPr algn="just"/>
            <a:r>
              <a:rPr lang="uk-UA" dirty="0"/>
              <a:t>організації і здійснення державного контролю за дотриманням законодавства в галузі </a:t>
            </a:r>
            <a:r>
              <a:rPr lang="uk-UA" dirty="0" smtClean="0"/>
              <a:t>туризму</a:t>
            </a:r>
            <a:r>
              <a:rPr lang="uk-UA" dirty="0"/>
              <a: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15912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sz="half" idx="1"/>
            <p:extLst>
              <p:ext uri="{D42A27DB-BD31-4B8C-83A1-F6EECF244321}">
                <p14:modId xmlns:p14="http://schemas.microsoft.com/office/powerpoint/2010/main" val="3017511484"/>
              </p:ext>
            </p:extLst>
          </p:nvPr>
        </p:nvGraphicFramePr>
        <p:xfrm>
          <a:off x="275771" y="1378857"/>
          <a:ext cx="11651561" cy="460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10" name="Прямоугольник 9"/>
          <p:cNvSpPr/>
          <p:nvPr/>
        </p:nvSpPr>
        <p:spPr>
          <a:xfrm>
            <a:off x="116113" y="464640"/>
            <a:ext cx="11698516" cy="707886"/>
          </a:xfrm>
          <a:prstGeom prst="rect">
            <a:avLst/>
          </a:prstGeom>
        </p:spPr>
        <p:txBody>
          <a:bodyPr wrap="square">
            <a:spAutoFit/>
          </a:bodyPr>
          <a:lstStyle/>
          <a:p>
            <a:pPr algn="ctr"/>
            <a:r>
              <a:rPr lang="uk-UA" sz="4000" b="1" dirty="0">
                <a:latin typeface="ALS Sector Regular" pitchFamily="50" charset="0"/>
                <a:cs typeface="ALS Sector Regular" pitchFamily="50" charset="0"/>
              </a:rPr>
              <a:t>С</a:t>
            </a:r>
            <a:r>
              <a:rPr lang="uk-UA" sz="4000" b="1" dirty="0" smtClean="0">
                <a:latin typeface="ALS Sector Regular" pitchFamily="50" charset="0"/>
                <a:cs typeface="ALS Sector Regular" pitchFamily="50" charset="0"/>
              </a:rPr>
              <a:t>тратегічні позиції планування туризму</a:t>
            </a:r>
            <a:endParaRPr lang="ru-RU" sz="4000" b="1" dirty="0">
              <a:latin typeface="ALS Sector Regular" pitchFamily="50" charset="0"/>
              <a:cs typeface="ALS Sector Regular" pitchFamily="50" charset="0"/>
            </a:endParaRPr>
          </a:p>
        </p:txBody>
      </p:sp>
    </p:spTree>
    <p:extLst>
      <p:ext uri="{BB962C8B-B14F-4D97-AF65-F5344CB8AC3E}">
        <p14:creationId xmlns:p14="http://schemas.microsoft.com/office/powerpoint/2010/main" val="293847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2A29722E-4409-6D40-B8D4-4A9DC40E9B79}"/>
              </a:ext>
            </a:extLst>
          </p:cNvPr>
          <p:cNvSpPr>
            <a:spLocks noGrp="1"/>
          </p:cNvSpPr>
          <p:nvPr>
            <p:ph type="ctrTitle"/>
          </p:nvPr>
        </p:nvSpPr>
        <p:spPr>
          <a:xfrm>
            <a:off x="423542" y="2833446"/>
            <a:ext cx="11330943" cy="2892334"/>
          </a:xfrm>
        </p:spPr>
        <p:txBody>
          <a:bodyPr>
            <a:noAutofit/>
          </a:bodyPr>
          <a:lstStyle/>
          <a:p>
            <a:r>
              <a:rPr lang="uk-UA" b="1" dirty="0" smtClean="0">
                <a:solidFill>
                  <a:schemeClr val="tx1">
                    <a:lumMod val="75000"/>
                    <a:lumOff val="25000"/>
                  </a:schemeClr>
                </a:solidFill>
                <a:latin typeface="ALS Sector Regular" pitchFamily="50" charset="0"/>
                <a:ea typeface="ALS Sector Stencil" charset="0"/>
                <a:cs typeface="ALS Sector Regular" pitchFamily="50" charset="0"/>
              </a:rPr>
              <a:t>10.2. Національна туристична адміністрація в Україні</a:t>
            </a:r>
            <a:endParaRPr lang="uk-UA"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a16="http://schemas.microsoft.com/office/drawing/2014/main" xmlns=""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a16="http://schemas.microsoft.com/office/drawing/2014/main" xmlns=""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9812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32502"/>
            <a:ext cx="10515600" cy="1325563"/>
          </a:xfrm>
        </p:spPr>
        <p:txBody>
          <a:bodyPr/>
          <a:lstStyle/>
          <a:p>
            <a:pPr algn="ctr"/>
            <a:r>
              <a:rPr lang="uk-UA" b="1" dirty="0" smtClean="0"/>
              <a:t>Державне агентство розвитку туризму</a:t>
            </a:r>
            <a:endParaRPr lang="ru-RU" b="1" dirty="0"/>
          </a:p>
        </p:txBody>
      </p:sp>
      <p:sp>
        <p:nvSpPr>
          <p:cNvPr id="4" name="Прямоугольник 3"/>
          <p:cNvSpPr/>
          <p:nvPr/>
        </p:nvSpPr>
        <p:spPr>
          <a:xfrm>
            <a:off x="2884371" y="4505070"/>
            <a:ext cx="6875646" cy="369332"/>
          </a:xfrm>
          <a:prstGeom prst="rect">
            <a:avLst/>
          </a:prstGeom>
        </p:spPr>
        <p:txBody>
          <a:bodyPr wrap="square">
            <a:spAutoFit/>
          </a:bodyPr>
          <a:lstStyle/>
          <a:p>
            <a:r>
              <a:rPr lang="fr-FR" dirty="0"/>
              <a:t>https://zakon.rada.gov.ua/laws/show/1162-2019-%D0%BF#Text</a:t>
            </a:r>
            <a:endParaRPr lang="ru-RU" dirty="0"/>
          </a:p>
        </p:txBody>
      </p:sp>
      <p:sp>
        <p:nvSpPr>
          <p:cNvPr id="5" name="AutoShape 2" descr="https://assets.website-files.com/5fe0d678b18d7e19e32c3389/601a82bd96c35954d60c203d_main-logo--grey.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assets.website-files.com/5fe0d678b18d7e19e32c3389/601a82bd121bc118bd6cb402_main-logo--whit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Державне агентство розвитку туризму"/>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Державне агентство розвитку туризму України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25" y="175806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3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xmlns="" id="{2A29722E-4409-6D40-B8D4-4A9DC40E9B79}"/>
              </a:ext>
            </a:extLst>
          </p:cNvPr>
          <p:cNvSpPr>
            <a:spLocks noGrp="1"/>
          </p:cNvSpPr>
          <p:nvPr>
            <p:ph type="ctrTitle"/>
          </p:nvPr>
        </p:nvSpPr>
        <p:spPr>
          <a:xfrm>
            <a:off x="423542" y="3237707"/>
            <a:ext cx="11330943" cy="2892334"/>
          </a:xfrm>
        </p:spPr>
        <p:txBody>
          <a:bodyPr>
            <a:noAutofit/>
          </a:bodyPr>
          <a:lstStyle/>
          <a:p>
            <a:r>
              <a:rPr lang="uk-UA" b="1" dirty="0" smtClean="0">
                <a:solidFill>
                  <a:schemeClr val="tx1">
                    <a:lumMod val="75000"/>
                    <a:lumOff val="25000"/>
                  </a:schemeClr>
                </a:solidFill>
                <a:latin typeface="ALS Sector Regular" pitchFamily="50" charset="0"/>
                <a:ea typeface="ALS Sector Stencil" charset="0"/>
                <a:cs typeface="ALS Sector Regular" pitchFamily="50" charset="0"/>
              </a:rPr>
              <a:t>10.3. DMO </a:t>
            </a:r>
            <a:r>
              <a:rPr lang="uk-UA" b="1" dirty="0" smtClean="0">
                <a:solidFill>
                  <a:schemeClr val="tx1">
                    <a:lumMod val="75000"/>
                    <a:lumOff val="25000"/>
                  </a:schemeClr>
                </a:solidFill>
                <a:latin typeface="ALS Sector Regular" pitchFamily="50" charset="0"/>
                <a:ea typeface="ALS Sector Stencil" charset="0"/>
                <a:cs typeface="ALS Sector Regular" pitchFamily="50" charset="0"/>
              </a:rPr>
              <a:t>(Організації з менеджменту </a:t>
            </a:r>
            <a:r>
              <a:rPr lang="uk-UA" b="1" dirty="0" err="1" smtClean="0">
                <a:solidFill>
                  <a:schemeClr val="tx1">
                    <a:lumMod val="75000"/>
                    <a:lumOff val="25000"/>
                  </a:schemeClr>
                </a:solidFill>
                <a:latin typeface="ALS Sector Regular" pitchFamily="50" charset="0"/>
                <a:ea typeface="ALS Sector Stencil" charset="0"/>
                <a:cs typeface="ALS Sector Regular" pitchFamily="50" charset="0"/>
              </a:rPr>
              <a:t>дестинації</a:t>
            </a:r>
            <a:r>
              <a:rPr lang="uk-UA" b="1" dirty="0" smtClean="0">
                <a:solidFill>
                  <a:schemeClr val="tx1">
                    <a:lumMod val="75000"/>
                    <a:lumOff val="25000"/>
                  </a:schemeClr>
                </a:solidFill>
                <a:latin typeface="ALS Sector Regular" pitchFamily="50" charset="0"/>
                <a:ea typeface="ALS Sector Stencil" charset="0"/>
                <a:cs typeface="ALS Sector Regular" pitchFamily="50" charset="0"/>
              </a:rPr>
              <a:t>) – локомотиви розвитку туризму в </a:t>
            </a:r>
            <a:r>
              <a:rPr lang="uk-UA" b="1" dirty="0" err="1" smtClean="0">
                <a:solidFill>
                  <a:schemeClr val="tx1">
                    <a:lumMod val="75000"/>
                    <a:lumOff val="25000"/>
                  </a:schemeClr>
                </a:solidFill>
                <a:latin typeface="ALS Sector Regular" pitchFamily="50" charset="0"/>
                <a:ea typeface="ALS Sector Stencil" charset="0"/>
                <a:cs typeface="ALS Sector Regular" pitchFamily="50" charset="0"/>
              </a:rPr>
              <a:t>дестинації</a:t>
            </a:r>
            <a:endParaRPr lang="uk-UA"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a16="http://schemas.microsoft.com/office/drawing/2014/main" xmlns=""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a16="http://schemas.microsoft.com/office/drawing/2014/main" xmlns=""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99933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00" y="2119052"/>
            <a:ext cx="9550400" cy="3396377"/>
          </a:xfrm>
        </p:spPr>
        <p:txBody>
          <a:bodyPr>
            <a:noAutofit/>
          </a:bodyPr>
          <a:lstStyle/>
          <a:p>
            <a:pPr algn="just"/>
            <a:r>
              <a:rPr lang="en-US" sz="3200" dirty="0" smtClean="0">
                <a:solidFill>
                  <a:srgbClr val="00B0F0"/>
                </a:solidFill>
                <a:latin typeface="ALS Sector Regular" pitchFamily="50" charset="0"/>
                <a:cs typeface="ALS Sector Regular" pitchFamily="50" charset="0"/>
              </a:rPr>
              <a:t>DMO </a:t>
            </a:r>
            <a:r>
              <a:rPr lang="en-US" sz="3200" dirty="0">
                <a:solidFill>
                  <a:schemeClr val="tx1">
                    <a:lumMod val="65000"/>
                    <a:lumOff val="35000"/>
                  </a:schemeClr>
                </a:solidFill>
                <a:latin typeface="ALS Sector Regular" pitchFamily="50" charset="0"/>
                <a:cs typeface="ALS Sector Regular" pitchFamily="50" charset="0"/>
              </a:rPr>
              <a:t>- </a:t>
            </a:r>
            <a:r>
              <a:rPr lang="uk-UA" sz="3200" dirty="0">
                <a:solidFill>
                  <a:schemeClr val="tx1">
                    <a:lumMod val="65000"/>
                    <a:lumOff val="35000"/>
                  </a:schemeClr>
                </a:solidFill>
                <a:latin typeface="ALS Sector Regular" pitchFamily="50" charset="0"/>
                <a:cs typeface="ALS Sector Regular" pitchFamily="50" charset="0"/>
              </a:rPr>
              <a:t>організація, яка є стратегічним лідером і координатором розвитку </a:t>
            </a:r>
            <a:r>
              <a:rPr lang="uk-UA" sz="3200" dirty="0" err="1">
                <a:solidFill>
                  <a:schemeClr val="tx1">
                    <a:lumMod val="65000"/>
                    <a:lumOff val="35000"/>
                  </a:schemeClr>
                </a:solidFill>
                <a:latin typeface="ALS Sector Regular" pitchFamily="50" charset="0"/>
                <a:cs typeface="ALS Sector Regular" pitchFamily="50" charset="0"/>
              </a:rPr>
              <a:t>дестинації</a:t>
            </a:r>
            <a:r>
              <a:rPr lang="uk-UA" sz="3200" dirty="0">
                <a:solidFill>
                  <a:schemeClr val="tx1">
                    <a:lumMod val="65000"/>
                    <a:lumOff val="35000"/>
                  </a:schemeClr>
                </a:solidFill>
                <a:latin typeface="ALS Sector Regular" pitchFamily="50" charset="0"/>
                <a:cs typeface="ALS Sector Regular" pitchFamily="50" charset="0"/>
              </a:rPr>
              <a:t>, за рахунок зміцнення партнерства і співробітництва всіх зацікавлених сторін (</a:t>
            </a:r>
            <a:r>
              <a:rPr lang="uk-UA" sz="3200" dirty="0" err="1">
                <a:solidFill>
                  <a:schemeClr val="tx1">
                    <a:lumMod val="65000"/>
                    <a:lumOff val="35000"/>
                  </a:schemeClr>
                </a:solidFill>
                <a:latin typeface="ALS Sector Regular" pitchFamily="50" charset="0"/>
                <a:cs typeface="ALS Sector Regular" pitchFamily="50" charset="0"/>
              </a:rPr>
              <a:t>туріндустрія</a:t>
            </a:r>
            <a:r>
              <a:rPr lang="uk-UA" sz="3200" dirty="0">
                <a:solidFill>
                  <a:schemeClr val="tx1">
                    <a:lumMod val="65000"/>
                    <a:lumOff val="35000"/>
                  </a:schemeClr>
                </a:solidFill>
                <a:latin typeface="ALS Sector Regular" pitchFamily="50" charset="0"/>
                <a:cs typeface="ALS Sector Regular" pitchFamily="50" charset="0"/>
              </a:rPr>
              <a:t>, ЗВО, влада і органи місцевого самоврядування). Основна мета </a:t>
            </a:r>
            <a:r>
              <a:rPr lang="en-US" sz="3200" dirty="0">
                <a:solidFill>
                  <a:schemeClr val="tx1">
                    <a:lumMod val="65000"/>
                    <a:lumOff val="35000"/>
                  </a:schemeClr>
                </a:solidFill>
                <a:latin typeface="ALS Sector Regular" pitchFamily="50" charset="0"/>
                <a:cs typeface="ALS Sector Regular" pitchFamily="50" charset="0"/>
              </a:rPr>
              <a:t>DMO - </a:t>
            </a:r>
            <a:r>
              <a:rPr lang="uk-UA" sz="3200" dirty="0">
                <a:solidFill>
                  <a:schemeClr val="tx1">
                    <a:lumMod val="65000"/>
                    <a:lumOff val="35000"/>
                  </a:schemeClr>
                </a:solidFill>
                <a:latin typeface="ALS Sector Regular" pitchFamily="50" charset="0"/>
                <a:cs typeface="ALS Sector Regular" pitchFamily="50" charset="0"/>
              </a:rPr>
              <a:t>це управління життєвим циклом і забезпечення довгострокової </a:t>
            </a:r>
            <a:r>
              <a:rPr lang="uk-UA" sz="3200" dirty="0" err="1" smtClean="0">
                <a:solidFill>
                  <a:schemeClr val="tx1">
                    <a:lumMod val="65000"/>
                    <a:lumOff val="35000"/>
                  </a:schemeClr>
                </a:solidFill>
                <a:latin typeface="ALS Sector Regular" pitchFamily="50" charset="0"/>
                <a:cs typeface="ALS Sector Regular" pitchFamily="50" charset="0"/>
              </a:rPr>
              <a:t>конкуренто-спроможності</a:t>
            </a:r>
            <a:r>
              <a:rPr lang="uk-UA" sz="3200" dirty="0" smtClean="0">
                <a:solidFill>
                  <a:schemeClr val="tx1">
                    <a:lumMod val="65000"/>
                    <a:lumOff val="35000"/>
                  </a:schemeClr>
                </a:solidFill>
                <a:latin typeface="ALS Sector Regular" pitchFamily="50" charset="0"/>
                <a:cs typeface="ALS Sector Regular" pitchFamily="50" charset="0"/>
              </a:rPr>
              <a:t> </a:t>
            </a:r>
            <a:r>
              <a:rPr lang="uk-UA" sz="3200" dirty="0">
                <a:solidFill>
                  <a:schemeClr val="tx1">
                    <a:lumMod val="65000"/>
                    <a:lumOff val="35000"/>
                  </a:schemeClr>
                </a:solidFill>
                <a:latin typeface="ALS Sector Regular" pitchFamily="50" charset="0"/>
                <a:cs typeface="ALS Sector Regular" pitchFamily="50" charset="0"/>
              </a:rPr>
              <a:t>туристської </a:t>
            </a:r>
            <a:r>
              <a:rPr lang="uk-UA" sz="3200" dirty="0" err="1">
                <a:solidFill>
                  <a:schemeClr val="tx1">
                    <a:lumMod val="65000"/>
                    <a:lumOff val="35000"/>
                  </a:schemeClr>
                </a:solidFill>
                <a:latin typeface="ALS Sector Regular" pitchFamily="50" charset="0"/>
                <a:cs typeface="ALS Sector Regular" pitchFamily="50" charset="0"/>
              </a:rPr>
              <a:t>дестинації</a:t>
            </a:r>
            <a:r>
              <a:rPr lang="uk-UA" sz="3200" dirty="0">
                <a:solidFill>
                  <a:schemeClr val="tx1">
                    <a:lumMod val="65000"/>
                    <a:lumOff val="35000"/>
                  </a:schemeClr>
                </a:solidFill>
                <a:latin typeface="ALS Sector Regular" pitchFamily="50" charset="0"/>
                <a:cs typeface="ALS Sector Regular" pitchFamily="50" charset="0"/>
              </a:rPr>
              <a:t>.</a:t>
            </a:r>
            <a:endParaRPr lang="ru-RU" sz="3200" dirty="0">
              <a:solidFill>
                <a:schemeClr val="tx1">
                  <a:lumMod val="65000"/>
                  <a:lumOff val="35000"/>
                </a:schemeClr>
              </a:solidFill>
              <a:latin typeface="ALS Sector Regular" pitchFamily="50" charset="0"/>
              <a:cs typeface="ALS Sector Regular" pitchFamily="50" charset="0"/>
            </a:endParaRPr>
          </a:p>
        </p:txBody>
      </p:sp>
      <p:pic>
        <p:nvPicPr>
          <p:cNvPr id="5" name="Picture 4" descr="https://media.istockphoto.com/vectors/exclamation-mark-in-bubble-speech-vector-icon-concept-os-attention-or-vector-id962564820?b=1&amp;k=6&amp;m=962564820&amp;s=170667a&amp;w=0&amp;h=qHR3HO8Xs-Lx2kKZ4-p0seDfydpFwsuRDx0Ev24_qto="/>
          <p:cNvPicPr>
            <a:picLocks noChangeAspect="1" noChangeArrowheads="1"/>
          </p:cNvPicPr>
          <p:nvPr/>
        </p:nvPicPr>
        <p:blipFill rotWithShape="1">
          <a:blip r:embed="rId2">
            <a:extLst>
              <a:ext uri="{28A0092B-C50C-407E-A947-70E740481C1C}">
                <a14:useLocalDpi xmlns:a14="http://schemas.microsoft.com/office/drawing/2010/main" val="0"/>
              </a:ext>
            </a:extLst>
          </a:blip>
          <a:srcRect l="12172" t="11920" r="11477" b="8963"/>
          <a:stretch/>
        </p:blipFill>
        <p:spPr bwMode="auto">
          <a:xfrm>
            <a:off x="10395401" y="1712652"/>
            <a:ext cx="1777284" cy="1841679"/>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4000" b="1" dirty="0" smtClean="0">
                <a:latin typeface="ALS Sector Regular" pitchFamily="50" charset="0"/>
                <a:cs typeface="ALS Sector Regular" pitchFamily="50" charset="0"/>
              </a:rPr>
              <a:t>Що таке </a:t>
            </a:r>
            <a:r>
              <a:rPr lang="en-US" sz="4000" b="1" dirty="0" smtClean="0">
                <a:latin typeface="ALS Sector Regular" pitchFamily="50" charset="0"/>
                <a:cs typeface="ALS Sector Regular" pitchFamily="50" charset="0"/>
              </a:rPr>
              <a:t>DMO</a:t>
            </a:r>
            <a:r>
              <a:rPr lang="uk-UA" sz="4000" b="1" dirty="0" smtClean="0">
                <a:latin typeface="ALS Sector Regular" pitchFamily="50" charset="0"/>
                <a:cs typeface="ALS Sector Regular" pitchFamily="50" charset="0"/>
              </a:rPr>
              <a:t>?</a:t>
            </a:r>
            <a:endParaRPr lang="ru-RU" sz="4000" b="1" dirty="0">
              <a:latin typeface="ALS Sector Regular" pitchFamily="50" charset="0"/>
              <a:cs typeface="ALS Sector Regular" pitchFamily="50"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93667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5400" b="1" dirty="0" smtClean="0">
                <a:solidFill>
                  <a:schemeClr val="tx1">
                    <a:lumMod val="75000"/>
                    <a:lumOff val="25000"/>
                  </a:schemeClr>
                </a:solidFill>
                <a:latin typeface="ALS Sector Regular" pitchFamily="50" charset="0"/>
                <a:ea typeface="ALS Sector Stencil" charset="0"/>
                <a:cs typeface="ALS Sector Regular" pitchFamily="50" charset="0"/>
              </a:rPr>
              <a:t>10.1. Сутність, задачі та форми організації національної туристичної політики</a:t>
            </a:r>
            <a:endParaRPr lang="uk-UA" sz="54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333532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latin typeface="ALS Sector Regular" pitchFamily="50" charset="0"/>
                <a:cs typeface="ALS Sector Regular" pitchFamily="50" charset="0"/>
              </a:rPr>
              <a:t>Два рівня </a:t>
            </a:r>
            <a:r>
              <a:rPr lang="uk-UA" sz="4000" b="1" dirty="0">
                <a:latin typeface="ALS Sector Regular" pitchFamily="50" charset="0"/>
                <a:cs typeface="ALS Sector Regular" pitchFamily="50" charset="0"/>
              </a:rPr>
              <a:t>організацій з менеджменту </a:t>
            </a:r>
            <a:r>
              <a:rPr lang="uk-UA" sz="4000" b="1" dirty="0" err="1">
                <a:latin typeface="ALS Sector Regular" pitchFamily="50" charset="0"/>
                <a:cs typeface="ALS Sector Regular" pitchFamily="50" charset="0"/>
              </a:rPr>
              <a:t>дестинації</a:t>
            </a:r>
            <a:r>
              <a:rPr lang="uk-UA" sz="4000" b="1" dirty="0">
                <a:latin typeface="ALS Sector Regular" pitchFamily="50" charset="0"/>
                <a:cs typeface="ALS Sector Regular" pitchFamily="50" charset="0"/>
              </a:rPr>
              <a:t> </a:t>
            </a:r>
            <a:endParaRPr lang="ru-RU" sz="4000" b="1" dirty="0">
              <a:latin typeface="ALS Sector Regular" pitchFamily="50" charset="0"/>
              <a:cs typeface="ALS Sector Regular" pitchFamily="50" charset="0"/>
            </a:endParaRPr>
          </a:p>
        </p:txBody>
      </p:sp>
      <p:sp>
        <p:nvSpPr>
          <p:cNvPr id="4" name="TextBox 3"/>
          <p:cNvSpPr txBox="1"/>
          <p:nvPr/>
        </p:nvSpPr>
        <p:spPr>
          <a:xfrm>
            <a:off x="1161143" y="1690687"/>
            <a:ext cx="4426857" cy="2062103"/>
          </a:xfrm>
          <a:prstGeom prst="rect">
            <a:avLst/>
          </a:prstGeom>
          <a:noFill/>
        </p:spPr>
        <p:txBody>
          <a:bodyPr wrap="square" rtlCol="0">
            <a:spAutoFit/>
          </a:bodyPr>
          <a:lstStyle/>
          <a:p>
            <a:pPr algn="ctr"/>
            <a:r>
              <a:rPr lang="en-US" sz="3200" dirty="0" smtClean="0">
                <a:solidFill>
                  <a:srgbClr val="0091D0"/>
                </a:solidFill>
                <a:latin typeface="ALS Sector Bold" pitchFamily="50" charset="0"/>
                <a:cs typeface="ALS Sector Bold" pitchFamily="50" charset="0"/>
              </a:rPr>
              <a:t>DMO</a:t>
            </a:r>
          </a:p>
          <a:p>
            <a:pPr algn="ctr"/>
            <a:r>
              <a:rPr lang="uk-UA" sz="3200" b="1" dirty="0" smtClean="0">
                <a:solidFill>
                  <a:schemeClr val="tx1">
                    <a:lumMod val="75000"/>
                    <a:lumOff val="25000"/>
                  </a:schemeClr>
                </a:solidFill>
                <a:latin typeface="ALS Sector Regular" pitchFamily="50" charset="0"/>
                <a:ea typeface="ALS Sector Stencil" charset="0"/>
                <a:cs typeface="ALS Sector Regular" pitchFamily="50" charset="0"/>
              </a:rPr>
              <a:t>Організація </a:t>
            </a:r>
            <a:r>
              <a:rPr lang="uk-UA" sz="3200" b="1" dirty="0">
                <a:solidFill>
                  <a:schemeClr val="tx1">
                    <a:lumMod val="75000"/>
                    <a:lumOff val="25000"/>
                  </a:schemeClr>
                </a:solidFill>
                <a:latin typeface="ALS Sector Regular" pitchFamily="50" charset="0"/>
                <a:ea typeface="ALS Sector Stencil" charset="0"/>
                <a:cs typeface="ALS Sector Regular" pitchFamily="50" charset="0"/>
              </a:rPr>
              <a:t>з менеджменту </a:t>
            </a:r>
            <a:r>
              <a:rPr lang="uk-UA" sz="3200" b="1" dirty="0" err="1">
                <a:solidFill>
                  <a:schemeClr val="tx1">
                    <a:lumMod val="75000"/>
                    <a:lumOff val="25000"/>
                  </a:schemeClr>
                </a:solidFill>
                <a:latin typeface="ALS Sector Regular" pitchFamily="50" charset="0"/>
                <a:ea typeface="ALS Sector Stencil" charset="0"/>
                <a:cs typeface="ALS Sector Regular" pitchFamily="50" charset="0"/>
              </a:rPr>
              <a:t>дестинації</a:t>
            </a:r>
            <a:endParaRPr lang="ru-RU" sz="1000" dirty="0">
              <a:solidFill>
                <a:srgbClr val="0091D0"/>
              </a:solidFill>
              <a:latin typeface="ALS Sector Bold" pitchFamily="50" charset="0"/>
              <a:cs typeface="ALS Sector Bold" pitchFamily="50" charset="0"/>
            </a:endParaRPr>
          </a:p>
        </p:txBody>
      </p:sp>
      <p:sp>
        <p:nvSpPr>
          <p:cNvPr id="5" name="TextBox 4"/>
          <p:cNvSpPr txBox="1"/>
          <p:nvPr/>
        </p:nvSpPr>
        <p:spPr>
          <a:xfrm>
            <a:off x="7387771" y="1690688"/>
            <a:ext cx="3860800" cy="2062103"/>
          </a:xfrm>
          <a:prstGeom prst="rect">
            <a:avLst/>
          </a:prstGeom>
          <a:noFill/>
        </p:spPr>
        <p:txBody>
          <a:bodyPr wrap="square" rtlCol="0">
            <a:spAutoFit/>
          </a:bodyPr>
          <a:lstStyle/>
          <a:p>
            <a:pPr algn="ctr"/>
            <a:r>
              <a:rPr lang="en-US" sz="3200" dirty="0" smtClean="0">
                <a:solidFill>
                  <a:srgbClr val="FFC000"/>
                </a:solidFill>
                <a:latin typeface="ALS Sector Bold" pitchFamily="50" charset="0"/>
                <a:cs typeface="ALS Sector Bold" pitchFamily="50" charset="0"/>
              </a:rPr>
              <a:t>NTA</a:t>
            </a:r>
            <a:endParaRPr lang="uk-UA" sz="3200" dirty="0" smtClean="0">
              <a:solidFill>
                <a:srgbClr val="FFC000"/>
              </a:solidFill>
              <a:latin typeface="ALS Sector Bold" pitchFamily="50" charset="0"/>
              <a:cs typeface="ALS Sector Bold" pitchFamily="50" charset="0"/>
            </a:endParaRPr>
          </a:p>
          <a:p>
            <a:pPr algn="ctr"/>
            <a:r>
              <a:rPr lang="uk-UA" sz="3200" dirty="0" smtClean="0">
                <a:solidFill>
                  <a:srgbClr val="FFC000"/>
                </a:solidFill>
                <a:latin typeface="ALS Sector Bold" pitchFamily="50" charset="0"/>
                <a:cs typeface="ALS Sector Bold" pitchFamily="50" charset="0"/>
              </a:rPr>
              <a:t>Національна туристична адміністрація</a:t>
            </a:r>
            <a:endParaRPr lang="ru-RU" sz="1000" dirty="0">
              <a:solidFill>
                <a:srgbClr val="FFC000"/>
              </a:solidFill>
              <a:latin typeface="ALS Sector Bold" pitchFamily="50" charset="0"/>
              <a:cs typeface="ALS Sector Bold" pitchFamily="50" charset="0"/>
            </a:endParaRPr>
          </a:p>
        </p:txBody>
      </p:sp>
      <p:sp>
        <p:nvSpPr>
          <p:cNvPr id="6" name="TextBox 5"/>
          <p:cNvSpPr txBox="1"/>
          <p:nvPr/>
        </p:nvSpPr>
        <p:spPr>
          <a:xfrm>
            <a:off x="1204686" y="4245233"/>
            <a:ext cx="4426857" cy="2062103"/>
          </a:xfrm>
          <a:prstGeom prst="rect">
            <a:avLst/>
          </a:prstGeom>
          <a:noFill/>
        </p:spPr>
        <p:txBody>
          <a:bodyPr wrap="square" rtlCol="0">
            <a:spAutoFit/>
          </a:bodyPr>
          <a:lstStyle/>
          <a:p>
            <a:pPr algn="ctr"/>
            <a:r>
              <a:rPr lang="uk-UA" sz="3200" dirty="0" smtClean="0">
                <a:solidFill>
                  <a:srgbClr val="084F7F"/>
                </a:solidFill>
                <a:latin typeface="ALS Sector Bold" pitchFamily="50" charset="0"/>
                <a:cs typeface="ALS Sector Bold" pitchFamily="50" charset="0"/>
              </a:rPr>
              <a:t>регіональні</a:t>
            </a:r>
          </a:p>
          <a:p>
            <a:pPr algn="ctr"/>
            <a:r>
              <a:rPr lang="uk-UA" sz="3200" b="1" dirty="0" smtClean="0">
                <a:solidFill>
                  <a:schemeClr val="tx1">
                    <a:lumMod val="75000"/>
                    <a:lumOff val="25000"/>
                  </a:schemeClr>
                </a:solidFill>
                <a:latin typeface="ALS Sector Regular" pitchFamily="50" charset="0"/>
                <a:ea typeface="ALS Sector Stencil" charset="0"/>
                <a:cs typeface="ALS Sector Regular" pitchFamily="50" charset="0"/>
              </a:rPr>
              <a:t>організації </a:t>
            </a:r>
            <a:r>
              <a:rPr lang="uk-UA" sz="3200" b="1" dirty="0">
                <a:solidFill>
                  <a:schemeClr val="tx1">
                    <a:lumMod val="75000"/>
                    <a:lumOff val="25000"/>
                  </a:schemeClr>
                </a:solidFill>
                <a:latin typeface="ALS Sector Regular" pitchFamily="50" charset="0"/>
                <a:ea typeface="ALS Sector Stencil" charset="0"/>
                <a:cs typeface="ALS Sector Regular" pitchFamily="50" charset="0"/>
              </a:rPr>
              <a:t>з менеджменту </a:t>
            </a:r>
            <a:r>
              <a:rPr lang="uk-UA" sz="3200" b="1" dirty="0" err="1">
                <a:solidFill>
                  <a:schemeClr val="tx1">
                    <a:lumMod val="75000"/>
                    <a:lumOff val="25000"/>
                  </a:schemeClr>
                </a:solidFill>
                <a:latin typeface="ALS Sector Regular" pitchFamily="50" charset="0"/>
                <a:ea typeface="ALS Sector Stencil" charset="0"/>
                <a:cs typeface="ALS Sector Regular" pitchFamily="50" charset="0"/>
              </a:rPr>
              <a:t>дестинації</a:t>
            </a:r>
            <a:endParaRPr lang="ru-RU" sz="1000" dirty="0">
              <a:solidFill>
                <a:srgbClr val="0091D0"/>
              </a:solidFill>
              <a:latin typeface="ALS Sector Bold" pitchFamily="50" charset="0"/>
              <a:cs typeface="ALS Sector Bold" pitchFamily="50" charset="0"/>
            </a:endParaRPr>
          </a:p>
        </p:txBody>
      </p:sp>
      <p:sp>
        <p:nvSpPr>
          <p:cNvPr id="7" name="TextBox 6"/>
          <p:cNvSpPr txBox="1"/>
          <p:nvPr/>
        </p:nvSpPr>
        <p:spPr>
          <a:xfrm>
            <a:off x="7104742" y="4317611"/>
            <a:ext cx="4426857" cy="1569660"/>
          </a:xfrm>
          <a:prstGeom prst="rect">
            <a:avLst/>
          </a:prstGeom>
          <a:noFill/>
        </p:spPr>
        <p:txBody>
          <a:bodyPr wrap="square" rtlCol="0">
            <a:spAutoFit/>
          </a:bodyPr>
          <a:lstStyle/>
          <a:p>
            <a:pPr algn="ctr"/>
            <a:r>
              <a:rPr lang="uk-UA" sz="3200" dirty="0" smtClean="0">
                <a:solidFill>
                  <a:srgbClr val="CE9A00"/>
                </a:solidFill>
                <a:latin typeface="ALS Sector Bold" pitchFamily="50" charset="0"/>
                <a:cs typeface="ALS Sector Bold" pitchFamily="50" charset="0"/>
              </a:rPr>
              <a:t>регіональні</a:t>
            </a:r>
          </a:p>
          <a:p>
            <a:pPr algn="ctr"/>
            <a:r>
              <a:rPr lang="uk-UA" sz="3200" dirty="0" smtClean="0">
                <a:solidFill>
                  <a:srgbClr val="CE9A00"/>
                </a:solidFill>
                <a:latin typeface="ALS Sector Bold" pitchFamily="50" charset="0"/>
                <a:cs typeface="ALS Sector Bold" pitchFamily="50" charset="0"/>
              </a:rPr>
              <a:t>туристичні адміністрації</a:t>
            </a:r>
            <a:endParaRPr lang="ru-RU" sz="1000" dirty="0">
              <a:solidFill>
                <a:srgbClr val="CE9A00"/>
              </a:solidFill>
              <a:latin typeface="ALS Sector Bold" pitchFamily="50" charset="0"/>
              <a:cs typeface="ALS Sector Bold" pitchFamily="50"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
        <p:nvSpPr>
          <p:cNvPr id="11" name="Стрелка вверх 10"/>
          <p:cNvSpPr/>
          <p:nvPr/>
        </p:nvSpPr>
        <p:spPr>
          <a:xfrm>
            <a:off x="2569029" y="3752790"/>
            <a:ext cx="508000" cy="492443"/>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верх 11"/>
          <p:cNvSpPr/>
          <p:nvPr/>
        </p:nvSpPr>
        <p:spPr>
          <a:xfrm rot="10800000">
            <a:off x="3476157" y="3774564"/>
            <a:ext cx="508000" cy="492443"/>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верх 12"/>
          <p:cNvSpPr/>
          <p:nvPr/>
        </p:nvSpPr>
        <p:spPr>
          <a:xfrm>
            <a:off x="8654012" y="3868710"/>
            <a:ext cx="508000" cy="492443"/>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верх 13"/>
          <p:cNvSpPr/>
          <p:nvPr/>
        </p:nvSpPr>
        <p:spPr>
          <a:xfrm rot="10800000">
            <a:off x="9561140" y="3890484"/>
            <a:ext cx="508000" cy="492443"/>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Рукопожатие, Совещание, Сделка, Ру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359" y="2955068"/>
            <a:ext cx="1760979" cy="152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2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latin typeface="ALS Sector Regular" pitchFamily="50" charset="0"/>
                <a:cs typeface="ALS Sector Regular" pitchFamily="50" charset="0"/>
              </a:rPr>
              <a:t>Характерні риси </a:t>
            </a:r>
            <a:r>
              <a:rPr lang="en-US" sz="4000" b="1" dirty="0" smtClean="0">
                <a:latin typeface="ALS Sector Regular" pitchFamily="50" charset="0"/>
                <a:cs typeface="ALS Sector Regular" pitchFamily="50" charset="0"/>
              </a:rPr>
              <a:t>DMO</a:t>
            </a:r>
            <a:endParaRPr lang="ru-RU" sz="4000" b="1" dirty="0">
              <a:latin typeface="ALS Sector Regular" pitchFamily="50" charset="0"/>
              <a:cs typeface="ALS Sector Regular" pitchFamily="50" charset="0"/>
            </a:endParaRPr>
          </a:p>
        </p:txBody>
      </p:sp>
      <p:graphicFrame>
        <p:nvGraphicFramePr>
          <p:cNvPr id="4" name="Схема 3"/>
          <p:cNvGraphicFramePr/>
          <p:nvPr>
            <p:extLst>
              <p:ext uri="{D42A27DB-BD31-4B8C-83A1-F6EECF244321}">
                <p14:modId xmlns:p14="http://schemas.microsoft.com/office/powerpoint/2010/main" val="220943374"/>
              </p:ext>
            </p:extLst>
          </p:nvPr>
        </p:nvGraphicFramePr>
        <p:xfrm>
          <a:off x="972457" y="0"/>
          <a:ext cx="112195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55325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latin typeface="ALS Sector Regular" pitchFamily="50" charset="0"/>
                <a:cs typeface="ALS Sector Regular" pitchFamily="50" charset="0"/>
              </a:rPr>
              <a:t>Основні функції DMO:</a:t>
            </a:r>
            <a:endParaRPr lang="ru-RU" sz="4000" b="1" dirty="0">
              <a:latin typeface="ALS Sector Regular" pitchFamily="50" charset="0"/>
              <a:cs typeface="ALS Sector Regular" pitchFamily="50" charset="0"/>
            </a:endParaRPr>
          </a:p>
        </p:txBody>
      </p:sp>
      <p:graphicFrame>
        <p:nvGraphicFramePr>
          <p:cNvPr id="4" name="Схема 3"/>
          <p:cNvGraphicFramePr/>
          <p:nvPr>
            <p:extLst>
              <p:ext uri="{D42A27DB-BD31-4B8C-83A1-F6EECF244321}">
                <p14:modId xmlns:p14="http://schemas.microsoft.com/office/powerpoint/2010/main" val="2382490199"/>
              </p:ext>
            </p:extLst>
          </p:nvPr>
        </p:nvGraphicFramePr>
        <p:xfrm>
          <a:off x="261257" y="798286"/>
          <a:ext cx="11930743" cy="5340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78645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54176"/>
            <a:ext cx="10515600" cy="1325563"/>
          </a:xfrm>
        </p:spPr>
        <p:txBody>
          <a:bodyPr>
            <a:noAutofit/>
          </a:bodyPr>
          <a:lstStyle/>
          <a:p>
            <a:pPr algn="just"/>
            <a:r>
              <a:rPr lang="uk-UA" sz="3600" dirty="0">
                <a:solidFill>
                  <a:srgbClr val="0091D0"/>
                </a:solidFill>
                <a:latin typeface="ALS Sector Regular" pitchFamily="50" charset="0"/>
                <a:cs typeface="ALS Sector Regular" pitchFamily="50" charset="0"/>
              </a:rPr>
              <a:t>Місія НТО України </a:t>
            </a:r>
            <a:r>
              <a:rPr lang="uk-UA" sz="3600" dirty="0">
                <a:latin typeface="ALS Sector Regular" pitchFamily="50" charset="0"/>
                <a:cs typeface="ALS Sector Regular" pitchFamily="50" charset="0"/>
              </a:rPr>
              <a:t>- консолідація туристичного сектору, розвиток мережі регіональних DMO, підвищення рівня знань та якості національного туристичного продукту у всіх регіонах України.</a:t>
            </a:r>
            <a:endParaRPr lang="ru-RU" sz="3600" dirty="0">
              <a:latin typeface="ALS Sector Regular" pitchFamily="50"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612" y="4172718"/>
            <a:ext cx="5388429" cy="183891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14173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773229" cy="1325563"/>
          </a:xfrm>
        </p:spPr>
        <p:txBody>
          <a:bodyPr>
            <a:normAutofit/>
          </a:bodyPr>
          <a:lstStyle/>
          <a:p>
            <a:r>
              <a:rPr lang="uk-UA" sz="4000" dirty="0" smtClean="0">
                <a:latin typeface="ALS Sector Regular" pitchFamily="50" charset="0"/>
                <a:cs typeface="ALS Sector Regular" pitchFamily="50" charset="0"/>
              </a:rPr>
              <a:t>Поточні напрямки діяльності </a:t>
            </a:r>
            <a:r>
              <a:rPr lang="uk-UA" sz="4000" dirty="0">
                <a:latin typeface="ALS Sector Regular" pitchFamily="50" charset="0"/>
                <a:cs typeface="ALS Sector Regular" pitchFamily="50" charset="0"/>
              </a:rPr>
              <a:t>НТО </a:t>
            </a:r>
            <a:r>
              <a:rPr lang="uk-UA" sz="4000" dirty="0" smtClean="0">
                <a:latin typeface="ALS Sector Regular" pitchFamily="50" charset="0"/>
                <a:cs typeface="ALS Sector Regular" pitchFamily="50" charset="0"/>
              </a:rPr>
              <a:t>України:</a:t>
            </a:r>
            <a:endParaRPr lang="ru-RU" sz="4000" dirty="0">
              <a:latin typeface="ALS Sector Regular" pitchFamily="50" charset="0"/>
              <a:cs typeface="ALS Sector Regular" pitchFamily="50" charset="0"/>
            </a:endParaRPr>
          </a:p>
        </p:txBody>
      </p:sp>
      <p:sp>
        <p:nvSpPr>
          <p:cNvPr id="3" name="Объект 2"/>
          <p:cNvSpPr>
            <a:spLocks noGrp="1"/>
          </p:cNvSpPr>
          <p:nvPr>
            <p:ph idx="1"/>
          </p:nvPr>
        </p:nvSpPr>
        <p:spPr/>
        <p:txBody>
          <a:bodyPr>
            <a:normAutofit/>
          </a:bodyPr>
          <a:lstStyle/>
          <a:p>
            <a:pPr algn="just"/>
            <a:r>
              <a:rPr lang="uk-UA" dirty="0" smtClean="0">
                <a:latin typeface="ALS Sector Regular" pitchFamily="50" charset="0"/>
                <a:cs typeface="ALS Sector Regular" pitchFamily="50" charset="0"/>
              </a:rPr>
              <a:t>розробка </a:t>
            </a:r>
            <a:r>
              <a:rPr lang="uk-UA" dirty="0">
                <a:latin typeface="ALS Sector Regular" pitchFamily="50" charset="0"/>
                <a:cs typeface="ALS Sector Regular" pitchFamily="50" charset="0"/>
              </a:rPr>
              <a:t>нових та аудит існуючих </a:t>
            </a:r>
            <a:r>
              <a:rPr lang="uk-UA" dirty="0" smtClean="0">
                <a:latin typeface="ALS Sector Regular" pitchFamily="50" charset="0"/>
                <a:cs typeface="ALS Sector Regular" pitchFamily="50" charset="0"/>
              </a:rPr>
              <a:t>стандартів</a:t>
            </a:r>
          </a:p>
          <a:p>
            <a:pPr algn="just"/>
            <a:r>
              <a:rPr lang="uk-UA" dirty="0" smtClean="0">
                <a:latin typeface="ALS Sector Regular" pitchFamily="50" charset="0"/>
                <a:cs typeface="ALS Sector Regular" pitchFamily="50" charset="0"/>
              </a:rPr>
              <a:t>розробка </a:t>
            </a:r>
            <a:r>
              <a:rPr lang="uk-UA" dirty="0">
                <a:latin typeface="ALS Sector Regular" pitchFamily="50" charset="0"/>
                <a:cs typeface="ALS Sector Regular" pitchFamily="50" charset="0"/>
              </a:rPr>
              <a:t>та удосконалення </a:t>
            </a:r>
            <a:r>
              <a:rPr lang="ru-RU" dirty="0" err="1">
                <a:latin typeface="ALS Sector Regular" pitchFamily="50" charset="0"/>
                <a:cs typeface="ALS Sector Regular" pitchFamily="50" charset="0"/>
              </a:rPr>
              <a:t>Методологічних</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положень</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національної</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системи</a:t>
            </a:r>
            <a:r>
              <a:rPr lang="ru-RU" dirty="0">
                <a:latin typeface="ALS Sector Regular" pitchFamily="50" charset="0"/>
                <a:cs typeface="ALS Sector Regular" pitchFamily="50" charset="0"/>
              </a:rPr>
              <a:t> </a:t>
            </a:r>
            <a:r>
              <a:rPr lang="ru-RU" dirty="0" err="1">
                <a:latin typeface="ALS Sector Regular" pitchFamily="50" charset="0"/>
                <a:cs typeface="ALS Sector Regular" pitchFamily="50" charset="0"/>
              </a:rPr>
              <a:t>туристичної</a:t>
            </a:r>
            <a:r>
              <a:rPr lang="ru-RU" dirty="0">
                <a:latin typeface="ALS Sector Regular" pitchFamily="50" charset="0"/>
                <a:cs typeface="ALS Sector Regular" pitchFamily="50" charset="0"/>
              </a:rPr>
              <a:t> статистики в </a:t>
            </a:r>
            <a:r>
              <a:rPr lang="ru-RU" dirty="0" err="1">
                <a:latin typeface="ALS Sector Regular" pitchFamily="50" charset="0"/>
                <a:cs typeface="ALS Sector Regular" pitchFamily="50" charset="0"/>
              </a:rPr>
              <a:t>Україні</a:t>
            </a:r>
            <a:r>
              <a:rPr lang="ru-RU" dirty="0">
                <a:latin typeface="ALS Sector Regular" pitchFamily="50" charset="0"/>
                <a:cs typeface="ALS Sector Regular" pitchFamily="50" charset="0"/>
              </a:rPr>
              <a:t> (НСТС</a:t>
            </a:r>
            <a:r>
              <a:rPr lang="ru-RU" dirty="0" smtClean="0">
                <a:latin typeface="ALS Sector Regular" pitchFamily="50" charset="0"/>
                <a:cs typeface="ALS Sector Regular" pitchFamily="50" charset="0"/>
              </a:rPr>
              <a:t>)</a:t>
            </a:r>
            <a:endParaRPr lang="uk-UA" dirty="0" smtClean="0">
              <a:latin typeface="ALS Sector Regular" pitchFamily="50" charset="0"/>
              <a:cs typeface="ALS Sector Regular" pitchFamily="50" charset="0"/>
            </a:endParaRPr>
          </a:p>
          <a:p>
            <a:pPr algn="just"/>
            <a:r>
              <a:rPr lang="uk-UA" dirty="0" smtClean="0">
                <a:latin typeface="ALS Sector Regular" pitchFamily="50" charset="0"/>
                <a:cs typeface="ALS Sector Regular" pitchFamily="50" charset="0"/>
              </a:rPr>
              <a:t>реалізація </a:t>
            </a:r>
            <a:r>
              <a:rPr lang="uk-UA" dirty="0">
                <a:latin typeface="ALS Sector Regular" pitchFamily="50" charset="0"/>
                <a:cs typeface="ALS Sector Regular" pitchFamily="50" charset="0"/>
              </a:rPr>
              <a:t>спільно з партнерами національної програми лояльності «Турист України</a:t>
            </a:r>
            <a:r>
              <a:rPr lang="uk-UA" dirty="0" smtClean="0">
                <a:latin typeface="ALS Sector Regular" pitchFamily="50" charset="0"/>
                <a:cs typeface="ALS Sector Regular" pitchFamily="50" charset="0"/>
              </a:rPr>
              <a:t>»</a:t>
            </a:r>
          </a:p>
          <a:p>
            <a:pPr algn="just"/>
            <a:r>
              <a:rPr lang="uk-UA" dirty="0" smtClean="0">
                <a:latin typeface="ALS Sector Regular" pitchFamily="50" charset="0"/>
                <a:cs typeface="ALS Sector Regular" pitchFamily="50" charset="0"/>
              </a:rPr>
              <a:t>розробка </a:t>
            </a:r>
            <a:r>
              <a:rPr lang="uk-UA" dirty="0">
                <a:latin typeface="ALS Sector Regular" pitchFamily="50" charset="0"/>
                <a:cs typeface="ALS Sector Regular" pitchFamily="50" charset="0"/>
              </a:rPr>
              <a:t>дорожньої карта розвитку Національної мережі туристичних інформаційних центрів</a:t>
            </a:r>
            <a:endParaRPr lang="uk-UA" dirty="0" smtClean="0">
              <a:latin typeface="ALS Sector Regular" pitchFamily="50" charset="0"/>
              <a:cs typeface="ALS Sector Regular" pitchFamily="50" charset="0"/>
            </a:endParaRPr>
          </a:p>
          <a:p>
            <a:pPr algn="just"/>
            <a:r>
              <a:rPr lang="uk-UA" dirty="0" smtClean="0">
                <a:latin typeface="ALS Sector Regular" pitchFamily="50" charset="0"/>
                <a:cs typeface="ALS Sector Regular" pitchFamily="50" charset="0"/>
              </a:rPr>
              <a:t>створення </a:t>
            </a:r>
            <a:r>
              <a:rPr lang="uk-UA" dirty="0">
                <a:latin typeface="ALS Sector Regular" pitchFamily="50" charset="0"/>
                <a:cs typeface="ALS Sector Regular" pitchFamily="50" charset="0"/>
              </a:rPr>
              <a:t>розгалуженою мережі регіональних </a:t>
            </a:r>
            <a:r>
              <a:rPr lang="uk-UA" dirty="0" smtClean="0">
                <a:latin typeface="ALS Sector Regular" pitchFamily="50" charset="0"/>
                <a:cs typeface="ALS Sector Regular" pitchFamily="50" charset="0"/>
              </a:rPr>
              <a:t>DMO тощо</a:t>
            </a:r>
          </a:p>
          <a:p>
            <a:pPr algn="just"/>
            <a:endParaRPr lang="ru-RU" dirty="0">
              <a:latin typeface="ALS Sector Regular" pitchFamily="50"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955435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302383"/>
            <a:ext cx="11330943" cy="2892334"/>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10.4. Роль </a:t>
            </a:r>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місцевих органів влади в розвитку туризму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385645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59686"/>
            <a:ext cx="10515600" cy="1325563"/>
          </a:xfrm>
        </p:spPr>
        <p:txBody>
          <a:bodyPr>
            <a:noAutofit/>
          </a:bodyPr>
          <a:lstStyle/>
          <a:p>
            <a:pPr algn="ctr"/>
            <a:r>
              <a:rPr lang="uk-UA" sz="2800" dirty="0"/>
              <a:t>П</a:t>
            </a:r>
            <a:r>
              <a:rPr lang="uk-UA" sz="2800" dirty="0" smtClean="0"/>
              <a:t>роект </a:t>
            </a:r>
            <a:r>
              <a:rPr lang="uk-UA" sz="2800" dirty="0"/>
              <a:t>переходить в стадію стійкого розвитку лише тоді, коли влада і бізнес включають його в довгострокові інтереси</a:t>
            </a:r>
            <a:r>
              <a:rPr lang="uk-UA" sz="2800" dirty="0" smtClean="0"/>
              <a:t>. </a:t>
            </a:r>
            <a:r>
              <a:rPr lang="uk-UA" sz="2800" dirty="0"/>
              <a:t>Розробка туристичних маршрутів, створення профільних інформаційних майданчиків, розвиток фестивального та зеленого туризму формують скелет регіональних туристичних </a:t>
            </a:r>
            <a:r>
              <a:rPr lang="uk-UA" sz="2800" dirty="0" err="1"/>
              <a:t>хабів</a:t>
            </a:r>
            <a:r>
              <a:rPr lang="uk-UA" sz="2800" dirty="0"/>
              <a:t>, які і повинні стати центрами залучення інвестицій і роботи щодо "візуалізації успіху". Основна причина недостатнього розвитку туризму - не у відсутності привабливих об'єктів і локацій, а в нездатності їх використовувати</a:t>
            </a:r>
            <a:r>
              <a:rPr lang="uk-UA" sz="2800" dirty="0" smtClean="0"/>
              <a:t>. </a:t>
            </a:r>
            <a:r>
              <a:rPr lang="uk-UA" sz="2800" dirty="0"/>
              <a:t>бізнес готовий бачити цінність об'єктів внутрішнього туризму тільки при повторній готовності місцевих органів влади розвивати туристичний бренд для українських і іноземних мандрівників, роблячи його конкурентоспроможним</a:t>
            </a:r>
            <a:r>
              <a:rPr lang="uk-UA" sz="2800" dirty="0" smtClean="0"/>
              <a:t>.</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370015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457" y="406398"/>
            <a:ext cx="10515600" cy="1325563"/>
          </a:xfrm>
        </p:spPr>
        <p:txBody>
          <a:bodyPr/>
          <a:lstStyle/>
          <a:p>
            <a:pPr algn="ctr"/>
            <a:r>
              <a:rPr lang="uk-UA" sz="4000" b="1" dirty="0">
                <a:latin typeface="ALS Sector Regular" pitchFamily="50" charset="0"/>
                <a:cs typeface="ALS Sector Regular" pitchFamily="50" charset="0"/>
              </a:rPr>
              <a:t>М</a:t>
            </a:r>
            <a:r>
              <a:rPr lang="uk-UA" sz="4000" b="1" dirty="0" smtClean="0">
                <a:latin typeface="ALS Sector Regular" pitchFamily="50" charset="0"/>
                <a:cs typeface="ALS Sector Regular" pitchFamily="50" charset="0"/>
              </a:rPr>
              <a:t>ісцеві </a:t>
            </a:r>
            <a:r>
              <a:rPr lang="uk-UA" sz="4000" b="1" dirty="0">
                <a:latin typeface="ALS Sector Regular" pitchFamily="50" charset="0"/>
                <a:cs typeface="ALS Sector Regular" pitchFamily="50" charset="0"/>
              </a:rPr>
              <a:t>державні адміністрації в межах своїх </a:t>
            </a:r>
            <a:r>
              <a:rPr lang="uk-UA" sz="4000" b="1" dirty="0" smtClean="0">
                <a:latin typeface="ALS Sector Regular" pitchFamily="50" charset="0"/>
                <a:cs typeface="ALS Sector Regular" pitchFamily="50" charset="0"/>
              </a:rPr>
              <a:t>повноважень:</a:t>
            </a:r>
            <a:endParaRPr lang="ru-RU" b="1" dirty="0">
              <a:latin typeface="ALS Sector Regular" pitchFamily="50" charset="0"/>
              <a:cs typeface="ALS Sector Regular" pitchFamily="50"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7" name="Схема 6"/>
          <p:cNvGraphicFramePr/>
          <p:nvPr>
            <p:extLst>
              <p:ext uri="{D42A27DB-BD31-4B8C-83A1-F6EECF244321}">
                <p14:modId xmlns:p14="http://schemas.microsoft.com/office/powerpoint/2010/main" val="3904293127"/>
              </p:ext>
            </p:extLst>
          </p:nvPr>
        </p:nvGraphicFramePr>
        <p:xfrm>
          <a:off x="362857" y="1325563"/>
          <a:ext cx="11422743" cy="4980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60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10689"/>
            <a:ext cx="10515600" cy="1325563"/>
          </a:xfrm>
        </p:spPr>
        <p:txBody>
          <a:bodyPr>
            <a:normAutofit/>
          </a:bodyPr>
          <a:lstStyle/>
          <a:p>
            <a:pPr algn="ctr"/>
            <a:r>
              <a:rPr lang="uk-UA" sz="4000" b="1" dirty="0">
                <a:latin typeface="ALS Sector Regular" pitchFamily="50" charset="0"/>
                <a:cs typeface="ALS Sector Regular" pitchFamily="50" charset="0"/>
              </a:rPr>
              <a:t>Місцеві державні адміністрації в межах своїх повноважень:</a:t>
            </a:r>
            <a:endParaRPr lang="ru-RU" sz="4000"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7" name="Схема 6"/>
          <p:cNvGraphicFramePr/>
          <p:nvPr>
            <p:extLst>
              <p:ext uri="{D42A27DB-BD31-4B8C-83A1-F6EECF244321}">
                <p14:modId xmlns:p14="http://schemas.microsoft.com/office/powerpoint/2010/main" val="2066276531"/>
              </p:ext>
            </p:extLst>
          </p:nvPr>
        </p:nvGraphicFramePr>
        <p:xfrm>
          <a:off x="362857" y="1593061"/>
          <a:ext cx="11422743" cy="4628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7153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95760"/>
            <a:ext cx="10515600" cy="1325563"/>
          </a:xfrm>
        </p:spPr>
        <p:txBody>
          <a:bodyPr>
            <a:normAutofit/>
          </a:bodyPr>
          <a:lstStyle/>
          <a:p>
            <a:pPr algn="ctr"/>
            <a:r>
              <a:rPr lang="uk-UA" sz="4000" b="1" dirty="0">
                <a:latin typeface="ALS Sector Regular" pitchFamily="50" charset="0"/>
                <a:cs typeface="ALS Sector Regular" pitchFamily="50" charset="0"/>
              </a:rPr>
              <a:t>Місцеві державні адміністрації в межах своїх повноважень:</a:t>
            </a:r>
            <a:endParaRPr lang="ru-RU" sz="4000"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graphicFrame>
        <p:nvGraphicFramePr>
          <p:cNvPr id="7" name="Схема 6"/>
          <p:cNvGraphicFramePr/>
          <p:nvPr>
            <p:extLst>
              <p:ext uri="{D42A27DB-BD31-4B8C-83A1-F6EECF244321}">
                <p14:modId xmlns:p14="http://schemas.microsoft.com/office/powerpoint/2010/main" val="1590223479"/>
              </p:ext>
            </p:extLst>
          </p:nvPr>
        </p:nvGraphicFramePr>
        <p:xfrm>
          <a:off x="362857" y="1465942"/>
          <a:ext cx="11422743" cy="483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3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216932"/>
          </a:xfrm>
        </p:spPr>
        <p:txBody>
          <a:bodyPr>
            <a:normAutofit/>
          </a:bodyPr>
          <a:lstStyle/>
          <a:p>
            <a:pPr algn="ctr"/>
            <a:r>
              <a:rPr lang="uk-UA" sz="4000" b="1" dirty="0">
                <a:latin typeface="ALS Sector Regular" pitchFamily="50" charset="0"/>
                <a:cs typeface="ALS Sector Regular" pitchFamily="50" charset="0"/>
              </a:rPr>
              <a:t>Регулювання туризму на державному рівні повинне забезпечувати:</a:t>
            </a:r>
            <a:endParaRPr lang="ru-RU" sz="4000" b="1" dirty="0">
              <a:latin typeface="ALS Sector Regular" pitchFamily="50" charset="0"/>
              <a:cs typeface="ALS Sector Regular" pitchFamily="50" charset="0"/>
            </a:endParaRPr>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2348704464"/>
              </p:ext>
            </p:extLst>
          </p:nvPr>
        </p:nvGraphicFramePr>
        <p:xfrm>
          <a:off x="838200" y="15820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366569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19643"/>
            <a:ext cx="10515600" cy="4380130"/>
          </a:xfrm>
        </p:spPr>
        <p:txBody>
          <a:bodyPr>
            <a:noAutofit/>
          </a:bodyPr>
          <a:lstStyle/>
          <a:p>
            <a:pPr algn="ctr"/>
            <a:r>
              <a:rPr lang="uk-UA" sz="3200" dirty="0"/>
              <a:t>Проблема неналежної підтримки розвитку регіонального туризму місцевими органами влади в тому, що вони хочуть одразу отримати ефект від інвестицій. А якщо розвивати підприємництво, невеликі заклади розміщення туристів, народні художні промисли, </a:t>
            </a:r>
            <a:r>
              <a:rPr lang="uk-UA" sz="3200" dirty="0" smtClean="0"/>
              <a:t>агропідприємства</a:t>
            </a:r>
            <a:r>
              <a:rPr lang="uk-UA" sz="3200" dirty="0"/>
              <a:t>, які постачають продукцію для туристів, фінансовий результат буде помітний не відразу. Але треба розуміти, що розвиток малого і середнього туристичного бізнесу насамперед веде до соціального благополуччя регіону: люди будуть зайняті справою, працевлаштовані.</a:t>
            </a:r>
            <a:endParaRPr lang="ru-RU" sz="3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00344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47725"/>
            <a:ext cx="10515600" cy="1325563"/>
          </a:xfrm>
        </p:spPr>
        <p:txBody>
          <a:bodyPr>
            <a:noAutofit/>
          </a:bodyPr>
          <a:lstStyle/>
          <a:p>
            <a:pPr algn="ctr"/>
            <a:r>
              <a:rPr lang="uk-UA" sz="3200" dirty="0" err="1"/>
              <a:t>Дестинації</a:t>
            </a:r>
            <a:r>
              <a:rPr lang="uk-UA" sz="3200" dirty="0"/>
              <a:t> повинні мати культурну цінність: відвідувачі повинні вважати </a:t>
            </a:r>
            <a:r>
              <a:rPr lang="uk-UA" sz="3200" dirty="0" err="1"/>
              <a:t>дестинацію</a:t>
            </a:r>
            <a:r>
              <a:rPr lang="uk-UA" sz="3200" dirty="0"/>
              <a:t> привабливою і такою, що заслуговує часу і грошей, витрачених на </a:t>
            </a:r>
            <a:r>
              <a:rPr lang="uk-UA" sz="3200" dirty="0" smtClean="0"/>
              <a:t>подорож. </a:t>
            </a:r>
            <a:r>
              <a:rPr lang="uk-UA" sz="3200" dirty="0"/>
              <a:t>важливо підтримувати відміну умов </a:t>
            </a:r>
            <a:r>
              <a:rPr lang="uk-UA" sz="3200" dirty="0" err="1"/>
              <a:t>дестинації</a:t>
            </a:r>
            <a:r>
              <a:rPr lang="uk-UA" sz="3200" dirty="0"/>
              <a:t> від звичайних "домашніх" умов за допомогою хорошого дизайну і управління, щоб уникнути розробки "уніфікованого туристського ландшафту</a:t>
            </a:r>
            <a:r>
              <a:rPr lang="uk-UA" sz="3200" dirty="0" smtClean="0"/>
              <a:t>". </a:t>
            </a:r>
            <a:r>
              <a:rPr lang="uk-UA" sz="3200" dirty="0"/>
              <a:t>Необхідно створити унікальні </a:t>
            </a:r>
            <a:r>
              <a:rPr lang="uk-UA" sz="3200" dirty="0" smtClean="0"/>
              <a:t>продукти. </a:t>
            </a:r>
            <a:r>
              <a:rPr lang="uk-UA" sz="3200" dirty="0"/>
              <a:t>Представники місцевих органів влади повинні оточити себе </a:t>
            </a:r>
            <a:r>
              <a:rPr lang="uk-UA" sz="3200" dirty="0" smtClean="0"/>
              <a:t>краєзнавцями. </a:t>
            </a:r>
            <a:r>
              <a:rPr lang="uk-UA" sz="3200" dirty="0"/>
              <a:t>Краєзнавча робота - це як фундамент. </a:t>
            </a:r>
            <a:endParaRPr lang="ru-RU" sz="3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664383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40435"/>
            <a:ext cx="10515600" cy="1325563"/>
          </a:xfrm>
        </p:spPr>
        <p:txBody>
          <a:bodyPr>
            <a:noAutofit/>
          </a:bodyPr>
          <a:lstStyle/>
          <a:p>
            <a:pPr algn="ctr"/>
            <a:r>
              <a:rPr lang="uk-UA" sz="3200" dirty="0"/>
              <a:t>О</a:t>
            </a:r>
            <a:r>
              <a:rPr lang="uk-UA" sz="3200" dirty="0" smtClean="0"/>
              <a:t>бмеження </a:t>
            </a:r>
            <a:r>
              <a:rPr lang="uk-UA" sz="3200" dirty="0"/>
              <a:t>в ресурсах, зокрема туристично-рекреаційних, змушують застосовувати креативність, шукати інші ідеї. Якщо мова йде про регіон, то його керівництво повинно визначити, яка локація має найбільше шансів стати найбільш привабливою для туристів, тобто відокремити точки тяжіння туристів і активно працювати з ними: забезпечувати їх доступність, розвивати інфраструктуру та просувати на національний та міжнародний туристичний ринок.</a:t>
            </a:r>
            <a:r>
              <a:rPr lang="ru-RU" sz="3200" dirty="0"/>
              <a:t/>
            </a:r>
            <a:br>
              <a:rPr lang="ru-RU" sz="3200" dirty="0"/>
            </a:br>
            <a:endParaRPr lang="ru-RU" sz="3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304487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09428"/>
            <a:ext cx="10515600" cy="1325563"/>
          </a:xfrm>
        </p:spPr>
        <p:txBody>
          <a:bodyPr>
            <a:noAutofit/>
          </a:bodyPr>
          <a:lstStyle/>
          <a:p>
            <a:pPr algn="ctr"/>
            <a:r>
              <a:rPr lang="uk-UA" sz="3200" dirty="0"/>
              <a:t>Туристична діяльність повинна приносити гроші громаді протягом всього року. Виходячи з цього, необхідно створювати концепції цілорічного використання територій єдиної системи туристичних </a:t>
            </a:r>
            <a:r>
              <a:rPr lang="uk-UA" sz="3200" dirty="0" err="1"/>
              <a:t>подієвих</a:t>
            </a:r>
            <a:r>
              <a:rPr lang="uk-UA" sz="3200" dirty="0"/>
              <a:t> заходів (</a:t>
            </a:r>
            <a:r>
              <a:rPr lang="uk-UA" sz="3200" dirty="0" err="1"/>
              <a:t>подієвого</a:t>
            </a:r>
            <a:r>
              <a:rPr lang="uk-UA" sz="3200" dirty="0"/>
              <a:t> календаря) створення бізнес-календаря регіону, просування регіону як території, сприятливої для проведення ділових і корпоративних заходів.</a:t>
            </a:r>
            <a:endParaRPr lang="ru-RU" sz="3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762870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93926"/>
            <a:ext cx="10515600" cy="1325563"/>
          </a:xfrm>
        </p:spPr>
        <p:txBody>
          <a:bodyPr>
            <a:noAutofit/>
          </a:bodyPr>
          <a:lstStyle/>
          <a:p>
            <a:pPr algn="ctr"/>
            <a:r>
              <a:rPr lang="uk-UA" sz="3200" dirty="0"/>
              <a:t>В ситуації, коли керівництво громади зрозуміло силу туризму, але зіштовхується з інертністю місцевих жителів, не треба витрачати зусилля на просвітницьку роботу з усіма представниками громади. Треба працювати з бізнес-середовищем, оскільки підприємці є найбільш активною частиною міста, селища або села. Якщо брати розвиток сільського зеленого туризму, то фермери можуть стати драйверами розвитку цього виду туризму. </a:t>
            </a:r>
            <a:endParaRPr lang="ru-RU" sz="3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776961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943122" cy="1325563"/>
          </a:xfrm>
        </p:spPr>
        <p:txBody>
          <a:bodyPr>
            <a:normAutofit fontScale="90000"/>
          </a:bodyPr>
          <a:lstStyle/>
          <a:p>
            <a:r>
              <a:rPr lang="uk-UA" dirty="0" smtClean="0"/>
              <a:t>Серед </a:t>
            </a:r>
            <a:r>
              <a:rPr lang="uk-UA" dirty="0"/>
              <a:t>конкретних завдань місцевих органів влади в контексті розвитку туризму слід назвати:</a:t>
            </a:r>
            <a:endParaRPr lang="ru-RU" dirty="0"/>
          </a:p>
        </p:txBody>
      </p:sp>
      <p:sp>
        <p:nvSpPr>
          <p:cNvPr id="3" name="Объект 2"/>
          <p:cNvSpPr>
            <a:spLocks noGrp="1"/>
          </p:cNvSpPr>
          <p:nvPr>
            <p:ph sz="half" idx="1"/>
          </p:nvPr>
        </p:nvSpPr>
        <p:spPr>
          <a:xfrm>
            <a:off x="838199" y="1825625"/>
            <a:ext cx="10384857" cy="4351338"/>
          </a:xfrm>
        </p:spPr>
        <p:txBody>
          <a:bodyPr>
            <a:normAutofit fontScale="70000" lnSpcReduction="20000"/>
          </a:bodyPr>
          <a:lstStyle/>
          <a:p>
            <a:r>
              <a:rPr lang="uk-UA" dirty="0"/>
              <a:t>визначення основних завдань у сфері туризму і пріоритетних напрямків розвитку туризму; </a:t>
            </a:r>
            <a:endParaRPr lang="uk-UA" dirty="0" smtClean="0"/>
          </a:p>
          <a:p>
            <a:r>
              <a:rPr lang="uk-UA" dirty="0" smtClean="0"/>
              <a:t>розробка</a:t>
            </a:r>
            <a:r>
              <a:rPr lang="uk-UA" dirty="0"/>
              <a:t>, затвердження (схвалення) і реалізація документів стратегічного планування в сфері туризму; </a:t>
            </a:r>
            <a:endParaRPr lang="uk-UA" dirty="0" smtClean="0"/>
          </a:p>
          <a:p>
            <a:r>
              <a:rPr lang="uk-UA" dirty="0" smtClean="0"/>
              <a:t>створення </a:t>
            </a:r>
            <a:r>
              <a:rPr lang="uk-UA" dirty="0"/>
              <a:t>і забезпечення сприятливих умов для безперешкодного доступу туристів (екскурсантів) до туристичних ресурсів; </a:t>
            </a:r>
            <a:endParaRPr lang="uk-UA" dirty="0" smtClean="0"/>
          </a:p>
          <a:p>
            <a:r>
              <a:rPr lang="uk-UA" dirty="0" smtClean="0"/>
              <a:t>реалізація </a:t>
            </a:r>
            <a:r>
              <a:rPr lang="uk-UA" dirty="0"/>
              <a:t>заходів щодо створення системи навігації та орієнтування в сфері туризму на територіях (наприклад, застосування вказівників, рекомендованих для установки на трасах, в населеному пункті, в приміщеннях, на території засобів розміщення і інших об'єктах туристичної індустрії); </a:t>
            </a:r>
            <a:endParaRPr lang="uk-UA" dirty="0" smtClean="0"/>
          </a:p>
          <a:p>
            <a:r>
              <a:rPr lang="uk-UA" dirty="0" smtClean="0"/>
              <a:t>сприяння </a:t>
            </a:r>
            <a:r>
              <a:rPr lang="uk-UA" dirty="0"/>
              <a:t>в просуванні туристичних продуктів на внутрішньому і світовому туристських ринках; </a:t>
            </a:r>
            <a:endParaRPr lang="uk-UA" dirty="0" smtClean="0"/>
          </a:p>
          <a:p>
            <a:r>
              <a:rPr lang="uk-UA" dirty="0" smtClean="0"/>
              <a:t>участь </a:t>
            </a:r>
            <a:r>
              <a:rPr lang="uk-UA" dirty="0"/>
              <a:t>в інформаційному забезпеченні туризму, створення туристських інформаційних центрів і забезпечення їх функціонування:  </a:t>
            </a:r>
            <a:endParaRPr lang="uk-UA" dirty="0" smtClean="0"/>
          </a:p>
          <a:p>
            <a:r>
              <a:rPr lang="uk-UA" dirty="0" smtClean="0"/>
              <a:t>участь </a:t>
            </a:r>
            <a:r>
              <a:rPr lang="uk-UA" dirty="0"/>
              <a:t>в організації проведення наукових досліджень в сфері туризму; </a:t>
            </a:r>
            <a:endParaRPr lang="uk-UA" dirty="0" smtClean="0"/>
          </a:p>
          <a:p>
            <a:r>
              <a:rPr lang="uk-UA" dirty="0" smtClean="0"/>
              <a:t>взаємодія </a:t>
            </a:r>
            <a:r>
              <a:rPr lang="uk-UA" dirty="0"/>
              <a:t>з некомерційними організаціями, що здійснюють діяльність в сфері туризму.</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92950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629" y="365125"/>
            <a:ext cx="10987314" cy="1325563"/>
          </a:xfrm>
        </p:spPr>
        <p:txBody>
          <a:bodyPr>
            <a:noAutofit/>
          </a:bodyPr>
          <a:lstStyle/>
          <a:p>
            <a:pPr algn="ctr"/>
            <a:r>
              <a:rPr lang="uk-UA" sz="4000" b="1" dirty="0" smtClean="0">
                <a:latin typeface="ALS Sector Regular" pitchFamily="50" charset="0"/>
                <a:cs typeface="ALS Sector Regular" pitchFamily="50" charset="0"/>
              </a:rPr>
              <a:t>Перша модель </a:t>
            </a:r>
            <a:r>
              <a:rPr lang="uk-UA" sz="4000" b="1" dirty="0">
                <a:latin typeface="ALS Sector Regular" pitchFamily="50" charset="0"/>
                <a:cs typeface="ALS Sector Regular" pitchFamily="50" charset="0"/>
              </a:rPr>
              <a:t>державного регулювання розвитку туристичної діяльності</a:t>
            </a:r>
            <a:endParaRPr lang="ru-RU" sz="4000" b="1" dirty="0">
              <a:latin typeface="ALS Sector Regular" pitchFamily="50" charset="0"/>
              <a:cs typeface="ALS Sector Regular" pitchFamily="50"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4098" name="Picture 2" descr="Usa, Map, United, States, Of,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081" y="2200358"/>
            <a:ext cx="4988193" cy="28360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Администрация, Банковских, Коллед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942" y="2156817"/>
            <a:ext cx="2625271" cy="2625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4992914"/>
            <a:ext cx="2877457" cy="1200329"/>
          </a:xfrm>
          <a:prstGeom prst="rect">
            <a:avLst/>
          </a:prstGeom>
          <a:noFill/>
        </p:spPr>
        <p:txBody>
          <a:bodyPr wrap="square" rtlCol="0">
            <a:spAutoFit/>
          </a:bodyPr>
          <a:lstStyle/>
          <a:p>
            <a:pPr algn="ctr"/>
            <a:r>
              <a:rPr lang="uk-UA" sz="2400" dirty="0" smtClean="0">
                <a:latin typeface="ALS Sector Regular" pitchFamily="50" charset="0"/>
                <a:cs typeface="ALS Sector Regular" pitchFamily="50" charset="0"/>
              </a:rPr>
              <a:t>Центральна туристична адміністрація</a:t>
            </a:r>
            <a:endParaRPr lang="ru-RU" sz="2400" dirty="0">
              <a:latin typeface="ALS Sector Regular" pitchFamily="50" charset="0"/>
              <a:cs typeface="ALS Sector Regular" pitchFamily="50" charset="0"/>
            </a:endParaRPr>
          </a:p>
        </p:txBody>
      </p:sp>
      <p:sp>
        <p:nvSpPr>
          <p:cNvPr id="7" name="Умножение 6"/>
          <p:cNvSpPr/>
          <p:nvPr/>
        </p:nvSpPr>
        <p:spPr>
          <a:xfrm>
            <a:off x="638629" y="1973943"/>
            <a:ext cx="3077028" cy="301897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с вырезом 7"/>
          <p:cNvSpPr/>
          <p:nvPr/>
        </p:nvSpPr>
        <p:spPr>
          <a:xfrm>
            <a:off x="4601029" y="2989943"/>
            <a:ext cx="2046514" cy="9289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017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smtClean="0">
                <a:latin typeface="ALS Sector Regular" pitchFamily="50" charset="0"/>
                <a:cs typeface="ALS Sector Regular" pitchFamily="50" charset="0"/>
              </a:rPr>
              <a:t>Друга модель </a:t>
            </a:r>
            <a:r>
              <a:rPr lang="uk-UA" sz="4000" b="1" dirty="0">
                <a:latin typeface="ALS Sector Regular" pitchFamily="50" charset="0"/>
                <a:cs typeface="ALS Sector Regular" pitchFamily="50" charset="0"/>
              </a:rPr>
              <a:t>державного регулювання розвитку туристичної діяльності</a:t>
            </a:r>
            <a:endParaRPr lang="ru-RU" sz="4000" b="1" dirty="0">
              <a:latin typeface="ALS Sector Regular" pitchFamily="50" charset="0"/>
              <a:cs typeface="ALS Sector Regular" pitchFamily="50"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4100" name="Picture 4" descr="Администрация, Банковских,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42" y="2156817"/>
            <a:ext cx="2625271" cy="2625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1544" y="4992914"/>
            <a:ext cx="3164114" cy="1569660"/>
          </a:xfrm>
          <a:prstGeom prst="rect">
            <a:avLst/>
          </a:prstGeom>
          <a:noFill/>
        </p:spPr>
        <p:txBody>
          <a:bodyPr wrap="square" rtlCol="0">
            <a:spAutoFit/>
          </a:bodyPr>
          <a:lstStyle/>
          <a:p>
            <a:pPr algn="ctr"/>
            <a:r>
              <a:rPr lang="uk-UA" sz="2400" dirty="0" smtClean="0">
                <a:latin typeface="ALS Sector Regular" pitchFamily="50" charset="0"/>
                <a:cs typeface="ALS Sector Regular" pitchFamily="50" charset="0"/>
              </a:rPr>
              <a:t>Центральна туристична адміністрація</a:t>
            </a:r>
            <a:r>
              <a:rPr lang="en-US" sz="2400" dirty="0" smtClean="0">
                <a:latin typeface="ALS Sector Regular" pitchFamily="50" charset="0"/>
                <a:cs typeface="ALS Sector Regular" pitchFamily="50" charset="0"/>
              </a:rPr>
              <a:t> – </a:t>
            </a:r>
            <a:r>
              <a:rPr lang="uk-UA" sz="2400" dirty="0" smtClean="0">
                <a:latin typeface="ALS Sector Regular" pitchFamily="50" charset="0"/>
                <a:cs typeface="ALS Sector Regular" pitchFamily="50" charset="0"/>
              </a:rPr>
              <a:t>сильне міністерство</a:t>
            </a:r>
            <a:endParaRPr lang="ru-RU" sz="2400" dirty="0">
              <a:latin typeface="ALS Sector Regular" pitchFamily="50" charset="0"/>
              <a:cs typeface="ALS Sector Regular" pitchFamily="50" charset="0"/>
            </a:endParaRPr>
          </a:p>
        </p:txBody>
      </p:sp>
      <p:pic>
        <p:nvPicPr>
          <p:cNvPr id="8194" name="Picture 2" descr="Египет, Египетский, Памятник, Пирами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829" y="1015320"/>
            <a:ext cx="2290082" cy="16426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Печать, Флаг, Орёл, Эмблем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9110" y="2759593"/>
            <a:ext cx="1747519" cy="17272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Границы, Страны, Флаг, География, Карта"/>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9411966" y="4578889"/>
            <a:ext cx="2421805" cy="1210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30060" y="2127789"/>
            <a:ext cx="3759200" cy="3416320"/>
          </a:xfrm>
          <a:prstGeom prst="rect">
            <a:avLst/>
          </a:prstGeom>
          <a:effectLst>
            <a:glow rad="228600">
              <a:schemeClr val="accent1">
                <a:satMod val="175000"/>
                <a:alpha val="40000"/>
              </a:schemeClr>
            </a:glo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uk-UA" sz="2400" dirty="0" smtClean="0">
                <a:latin typeface="ALS Sector Regular" pitchFamily="50" charset="0"/>
                <a:cs typeface="ALS Sector Regular" pitchFamily="50" charset="0"/>
              </a:rPr>
              <a:t>- контроль над суб'єктами туристичної індустрії;</a:t>
            </a:r>
          </a:p>
          <a:p>
            <a:pPr algn="just"/>
            <a:r>
              <a:rPr lang="uk-UA" sz="2400" dirty="0" smtClean="0">
                <a:latin typeface="ALS Sector Regular" pitchFamily="50" charset="0"/>
                <a:cs typeface="ALS Sector Regular" pitchFamily="50" charset="0"/>
              </a:rPr>
              <a:t>- фінансові вкладення; </a:t>
            </a:r>
          </a:p>
          <a:p>
            <a:pPr algn="just"/>
            <a:r>
              <a:rPr lang="uk-UA" sz="2400" dirty="0" smtClean="0">
                <a:latin typeface="ALS Sector Regular" pitchFamily="50" charset="0"/>
                <a:cs typeface="ALS Sector Regular" pitchFamily="50" charset="0"/>
              </a:rPr>
              <a:t>- рекламна </a:t>
            </a:r>
            <a:r>
              <a:rPr lang="uk-UA" sz="2400" dirty="0">
                <a:latin typeface="ALS Sector Regular" pitchFamily="50" charset="0"/>
                <a:cs typeface="ALS Sector Regular" pitchFamily="50" charset="0"/>
              </a:rPr>
              <a:t>та маркетингова </a:t>
            </a:r>
            <a:r>
              <a:rPr lang="uk-UA" sz="2400" dirty="0" smtClean="0">
                <a:latin typeface="ALS Sector Regular" pitchFamily="50" charset="0"/>
                <a:cs typeface="ALS Sector Regular" pitchFamily="50" charset="0"/>
              </a:rPr>
              <a:t>діяльність; </a:t>
            </a:r>
          </a:p>
          <a:p>
            <a:pPr algn="just"/>
            <a:r>
              <a:rPr lang="uk-UA" sz="2400" dirty="0" smtClean="0">
                <a:latin typeface="ALS Sector Regular" pitchFamily="50" charset="0"/>
                <a:cs typeface="ALS Sector Regular" pitchFamily="50" charset="0"/>
              </a:rPr>
              <a:t>- залучення </a:t>
            </a:r>
            <a:r>
              <a:rPr lang="uk-UA" sz="2400" dirty="0">
                <a:latin typeface="ALS Sector Regular" pitchFamily="50" charset="0"/>
                <a:cs typeface="ALS Sector Regular" pitchFamily="50" charset="0"/>
              </a:rPr>
              <a:t>інвестицій в туристичну </a:t>
            </a:r>
            <a:r>
              <a:rPr lang="uk-UA" sz="2400" dirty="0" smtClean="0">
                <a:latin typeface="ALS Sector Regular" pitchFamily="50" charset="0"/>
                <a:cs typeface="ALS Sector Regular" pitchFamily="50" charset="0"/>
              </a:rPr>
              <a:t>індустрію</a:t>
            </a:r>
          </a:p>
        </p:txBody>
      </p:sp>
    </p:spTree>
    <p:extLst>
      <p:ext uri="{BB962C8B-B14F-4D97-AF65-F5344CB8AC3E}">
        <p14:creationId xmlns:p14="http://schemas.microsoft.com/office/powerpoint/2010/main" val="126377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4000" b="1" dirty="0" smtClean="0">
                <a:latin typeface="ALS Sector Regular" pitchFamily="50" charset="0"/>
                <a:cs typeface="ALS Sector Regular" pitchFamily="50" charset="0"/>
              </a:rPr>
              <a:t>Третя </a:t>
            </a:r>
            <a:r>
              <a:rPr lang="en-US" sz="4000" b="1" dirty="0" smtClean="0">
                <a:latin typeface="ALS Sector Regular" pitchFamily="50" charset="0"/>
                <a:cs typeface="ALS Sector Regular" pitchFamily="50" charset="0"/>
              </a:rPr>
              <a:t>(</a:t>
            </a:r>
            <a:r>
              <a:rPr lang="uk-UA" sz="4000" b="1" dirty="0" smtClean="0">
                <a:latin typeface="ALS Sector Regular" pitchFamily="50" charset="0"/>
                <a:cs typeface="ALS Sector Regular" pitchFamily="50" charset="0"/>
              </a:rPr>
              <a:t>європейська) модель </a:t>
            </a:r>
            <a:r>
              <a:rPr lang="uk-UA" sz="4000" b="1" dirty="0">
                <a:latin typeface="ALS Sector Regular" pitchFamily="50" charset="0"/>
                <a:cs typeface="ALS Sector Regular" pitchFamily="50" charset="0"/>
              </a:rPr>
              <a:t>державного регулювання розвитку туристичної діяльності</a:t>
            </a:r>
            <a:endParaRPr lang="ru-RU" sz="4000" b="1" dirty="0">
              <a:latin typeface="ALS Sector Regular" pitchFamily="50" charset="0"/>
              <a:cs typeface="ALS Sector Regular" pitchFamily="50"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4100" name="Picture 4" descr="Администрация, Банковских, Коллед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42" y="2156817"/>
            <a:ext cx="2625271" cy="2625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1544" y="4992914"/>
            <a:ext cx="3164114" cy="1200329"/>
          </a:xfrm>
          <a:prstGeom prst="rect">
            <a:avLst/>
          </a:prstGeom>
          <a:noFill/>
        </p:spPr>
        <p:txBody>
          <a:bodyPr wrap="square" rtlCol="0">
            <a:spAutoFit/>
          </a:bodyPr>
          <a:lstStyle/>
          <a:p>
            <a:pPr algn="ctr"/>
            <a:r>
              <a:rPr lang="uk-UA" sz="2400" dirty="0" smtClean="0">
                <a:latin typeface="ALS Sector Regular" pitchFamily="50" charset="0"/>
                <a:cs typeface="ALS Sector Regular" pitchFamily="50" charset="0"/>
              </a:rPr>
              <a:t>Центральна туристична адміністрація </a:t>
            </a:r>
            <a:endParaRPr lang="ru-RU" sz="2400" dirty="0">
              <a:latin typeface="ALS Sector Regular" pitchFamily="50" charset="0"/>
              <a:cs typeface="ALS Sector Regular" pitchFamily="50" charset="0"/>
            </a:endParaRPr>
          </a:p>
        </p:txBody>
      </p:sp>
      <p:pic>
        <p:nvPicPr>
          <p:cNvPr id="9218" name="Picture 2" descr="Париж Картинки, Эйфелева Баш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681" y="1208489"/>
            <a:ext cx="2029159" cy="12103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Испания, Страны, Европе, Флаг, Границы"/>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9898742" y="2515534"/>
            <a:ext cx="1922411" cy="143652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United Kingdom, Great Britain, Bl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5908" y="3432801"/>
            <a:ext cx="921994" cy="143797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taly, State, Island, History, Geograph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9980" y="3992833"/>
            <a:ext cx="1716511" cy="190102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Деловой Человек, Силуэт, Костюм"/>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7003" y="2016352"/>
            <a:ext cx="1781175" cy="32385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21794" y="5254853"/>
            <a:ext cx="3164114" cy="830997"/>
          </a:xfrm>
          <a:prstGeom prst="rect">
            <a:avLst/>
          </a:prstGeom>
          <a:noFill/>
        </p:spPr>
        <p:txBody>
          <a:bodyPr wrap="square" rtlCol="0">
            <a:spAutoFit/>
          </a:bodyPr>
          <a:lstStyle/>
          <a:p>
            <a:pPr algn="ctr"/>
            <a:r>
              <a:rPr lang="uk-UA" sz="2400" dirty="0" smtClean="0">
                <a:latin typeface="ALS Sector Regular" pitchFamily="50" charset="0"/>
                <a:cs typeface="ALS Sector Regular" pitchFamily="50" charset="0"/>
              </a:rPr>
              <a:t>Бізнес </a:t>
            </a:r>
          </a:p>
          <a:p>
            <a:pPr algn="ctr"/>
            <a:r>
              <a:rPr lang="uk-UA" sz="2400" dirty="0" smtClean="0">
                <a:latin typeface="ALS Sector Regular" pitchFamily="50" charset="0"/>
                <a:cs typeface="ALS Sector Regular" pitchFamily="50" charset="0"/>
              </a:rPr>
              <a:t>(приватний сектор)</a:t>
            </a:r>
            <a:endParaRPr lang="ru-RU" sz="2400" dirty="0">
              <a:latin typeface="ALS Sector Regular" pitchFamily="50" charset="0"/>
              <a:cs typeface="ALS Sector Regular" pitchFamily="50" charset="0"/>
            </a:endParaRPr>
          </a:p>
        </p:txBody>
      </p:sp>
      <p:pic>
        <p:nvPicPr>
          <p:cNvPr id="9228" name="Picture 12" descr="Рукопожатие, Совещание, Сделка, Рука"/>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2990" y="3030397"/>
            <a:ext cx="2268438" cy="196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4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Malaysia Travel Landmarks. Vector And Illustration Клипарты, векторы, и  Набор Иллюстраций Без Оплаты Отчислений. Image 46494147."/>
          <p:cNvPicPr>
            <a:picLocks noChangeAspect="1" noChangeArrowheads="1"/>
          </p:cNvPicPr>
          <p:nvPr/>
        </p:nvPicPr>
        <p:blipFill rotWithShape="1">
          <a:blip r:embed="rId2">
            <a:extLst>
              <a:ext uri="{28A0092B-C50C-407E-A947-70E740481C1C}">
                <a14:useLocalDpi xmlns:a14="http://schemas.microsoft.com/office/drawing/2010/main" val="0"/>
              </a:ext>
            </a:extLst>
          </a:blip>
          <a:srcRect b="17124"/>
          <a:stretch/>
        </p:blipFill>
        <p:spPr bwMode="auto">
          <a:xfrm>
            <a:off x="8670677" y="3802034"/>
            <a:ext cx="3256656" cy="196010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pPr algn="ctr"/>
            <a:r>
              <a:rPr lang="uk-UA" sz="4000" b="1" dirty="0" smtClean="0">
                <a:latin typeface="ALS Sector Regular" pitchFamily="50" charset="0"/>
                <a:cs typeface="ALS Sector Regular" pitchFamily="50" charset="0"/>
              </a:rPr>
              <a:t>Четверта </a:t>
            </a:r>
            <a:r>
              <a:rPr lang="en-US" sz="4000" b="1" dirty="0" smtClean="0">
                <a:latin typeface="ALS Sector Regular" pitchFamily="50" charset="0"/>
                <a:cs typeface="ALS Sector Regular" pitchFamily="50" charset="0"/>
              </a:rPr>
              <a:t>(</a:t>
            </a:r>
            <a:r>
              <a:rPr lang="uk-UA" sz="4000" b="1" dirty="0" smtClean="0">
                <a:latin typeface="ALS Sector Regular" pitchFamily="50" charset="0"/>
                <a:cs typeface="ALS Sector Regular" pitchFamily="50" charset="0"/>
              </a:rPr>
              <a:t>змішана) модель </a:t>
            </a:r>
            <a:r>
              <a:rPr lang="uk-UA" sz="4000" b="1" dirty="0">
                <a:latin typeface="ALS Sector Regular" pitchFamily="50" charset="0"/>
                <a:cs typeface="ALS Sector Regular" pitchFamily="50" charset="0"/>
              </a:rPr>
              <a:t>державного регулювання розвитку туристичної діяльності</a:t>
            </a:r>
            <a:endParaRPr lang="ru-RU" sz="4000" b="1" dirty="0">
              <a:latin typeface="ALS Sector Regular" pitchFamily="50" charset="0"/>
              <a:cs typeface="ALS Sector Regular" pitchFamily="50"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pic>
        <p:nvPicPr>
          <p:cNvPr id="4100" name="Picture 4" descr="Администрация, Банковских, Коллед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942" y="2156817"/>
            <a:ext cx="2625271" cy="2625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857" y="4992914"/>
            <a:ext cx="4049485" cy="1569660"/>
          </a:xfrm>
          <a:prstGeom prst="rect">
            <a:avLst/>
          </a:prstGeom>
          <a:noFill/>
        </p:spPr>
        <p:txBody>
          <a:bodyPr wrap="square" rtlCol="0">
            <a:spAutoFit/>
          </a:bodyPr>
          <a:lstStyle/>
          <a:p>
            <a:pPr algn="ctr"/>
            <a:r>
              <a:rPr lang="uk-UA" sz="2400" dirty="0" smtClean="0">
                <a:latin typeface="ALS Sector Regular" pitchFamily="50" charset="0"/>
                <a:cs typeface="ALS Sector Regular" pitchFamily="50" charset="0"/>
              </a:rPr>
              <a:t>Центральна туристична адміністрація – комбіноване міністерство </a:t>
            </a:r>
            <a:endParaRPr lang="ru-RU" sz="2400" dirty="0">
              <a:latin typeface="ALS Sector Regular" pitchFamily="50" charset="0"/>
              <a:cs typeface="ALS Sector Regular" pitchFamily="50" charset="0"/>
            </a:endParaRPr>
          </a:p>
        </p:txBody>
      </p:sp>
      <p:sp>
        <p:nvSpPr>
          <p:cNvPr id="13" name="TextBox 12"/>
          <p:cNvSpPr txBox="1"/>
          <p:nvPr/>
        </p:nvSpPr>
        <p:spPr>
          <a:xfrm>
            <a:off x="4412342" y="2127789"/>
            <a:ext cx="4020458" cy="3785652"/>
          </a:xfrm>
          <a:prstGeom prst="rect">
            <a:avLst/>
          </a:prstGeom>
          <a:effectLst>
            <a:glow rad="228600">
              <a:schemeClr val="accent1">
                <a:satMod val="175000"/>
                <a:alpha val="40000"/>
              </a:schemeClr>
            </a:glo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Tx/>
              <a:buChar char="-"/>
            </a:pPr>
            <a:r>
              <a:rPr lang="uk-UA" sz="2400" dirty="0" smtClean="0">
                <a:latin typeface="ALS Sector Regular" pitchFamily="50" charset="0"/>
                <a:cs typeface="ALS Sector Regular" pitchFamily="50" charset="0"/>
              </a:rPr>
              <a:t>визначення </a:t>
            </a:r>
            <a:r>
              <a:rPr lang="uk-UA" sz="2400" dirty="0">
                <a:latin typeface="ALS Sector Regular" pitchFamily="50" charset="0"/>
                <a:cs typeface="ALS Sector Regular" pitchFamily="50" charset="0"/>
              </a:rPr>
              <a:t>туристичної галузі пріоритетною для </a:t>
            </a:r>
            <a:r>
              <a:rPr lang="uk-UA" sz="2400" dirty="0" smtClean="0">
                <a:latin typeface="ALS Sector Regular" pitchFamily="50" charset="0"/>
                <a:cs typeface="ALS Sector Regular" pitchFamily="50" charset="0"/>
              </a:rPr>
              <a:t>країни; </a:t>
            </a:r>
          </a:p>
          <a:p>
            <a:pPr marL="342900" indent="-342900" algn="just">
              <a:buFontTx/>
              <a:buChar char="-"/>
            </a:pPr>
            <a:r>
              <a:rPr lang="uk-UA" sz="2400" dirty="0" smtClean="0">
                <a:latin typeface="ALS Sector Regular" pitchFamily="50" charset="0"/>
                <a:cs typeface="ALS Sector Regular" pitchFamily="50" charset="0"/>
              </a:rPr>
              <a:t>чіткий </a:t>
            </a:r>
            <a:r>
              <a:rPr lang="uk-UA" sz="2400" dirty="0">
                <a:latin typeface="ALS Sector Regular" pitchFamily="50" charset="0"/>
                <a:cs typeface="ALS Sector Regular" pitchFamily="50" charset="0"/>
              </a:rPr>
              <a:t>розподіл повноважень між центральною та регіональною туристичними адміністраціями</a:t>
            </a:r>
            <a:endParaRPr lang="uk-UA" sz="2400" dirty="0" smtClean="0">
              <a:latin typeface="ALS Sector Regular" pitchFamily="50" charset="0"/>
              <a:cs typeface="ALS Sector Regular" pitchFamily="50" charset="0"/>
            </a:endParaRPr>
          </a:p>
        </p:txBody>
      </p:sp>
      <p:pic>
        <p:nvPicPr>
          <p:cNvPr id="10242" name="Picture 2" descr="India, Country, Map, Geography, N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0970" y="1442964"/>
            <a:ext cx="2195947" cy="217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7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046" y="188757"/>
            <a:ext cx="8343599" cy="602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132325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19129"/>
            <a:ext cx="10515600" cy="1325563"/>
          </a:xfrm>
        </p:spPr>
        <p:txBody>
          <a:bodyPr>
            <a:noAutofit/>
          </a:bodyPr>
          <a:lstStyle/>
          <a:p>
            <a:pPr algn="just"/>
            <a:r>
              <a:rPr lang="en-US" sz="3600" dirty="0"/>
              <a:t>T</a:t>
            </a:r>
            <a:r>
              <a:rPr lang="en-US" sz="3600" dirty="0" smtClean="0"/>
              <a:t>he </a:t>
            </a:r>
            <a:r>
              <a:rPr lang="en-US" sz="3600" dirty="0"/>
              <a:t>principal functions of a Ministry of Tourism or</a:t>
            </a:r>
            <a:br>
              <a:rPr lang="en-US" sz="3600" dirty="0"/>
            </a:br>
            <a:r>
              <a:rPr lang="en-US" sz="3600" dirty="0"/>
              <a:t>of agencies under government control can be summarized </a:t>
            </a:r>
            <a:r>
              <a:rPr lang="en-US" sz="3600" dirty="0" smtClean="0"/>
              <a:t>as:</a:t>
            </a:r>
            <a:endParaRPr lang="ru-RU" sz="3600" dirty="0"/>
          </a:p>
        </p:txBody>
      </p:sp>
      <p:sp>
        <p:nvSpPr>
          <p:cNvPr id="3" name="Объект 2"/>
          <p:cNvSpPr>
            <a:spLocks noGrp="1"/>
          </p:cNvSpPr>
          <p:nvPr>
            <p:ph sz="half" idx="1"/>
          </p:nvPr>
        </p:nvSpPr>
        <p:spPr>
          <a:xfrm>
            <a:off x="838199" y="2220261"/>
            <a:ext cx="7747535" cy="4351338"/>
          </a:xfrm>
        </p:spPr>
        <p:txBody>
          <a:bodyPr/>
          <a:lstStyle/>
          <a:p>
            <a:pPr marL="0" indent="0">
              <a:buNone/>
            </a:pPr>
            <a:r>
              <a:rPr lang="en-US" dirty="0"/>
              <a:t>1 Research, statistics and planning.</a:t>
            </a:r>
            <a:br>
              <a:rPr lang="en-US" dirty="0"/>
            </a:br>
            <a:r>
              <a:rPr lang="en-US" dirty="0"/>
              <a:t>2 Marketing.</a:t>
            </a:r>
            <a:br>
              <a:rPr lang="en-US" dirty="0"/>
            </a:br>
            <a:r>
              <a:rPr lang="en-US" dirty="0"/>
              <a:t>3 Development of tourism resources.</a:t>
            </a:r>
            <a:br>
              <a:rPr lang="en-US" dirty="0"/>
            </a:br>
            <a:r>
              <a:rPr lang="en-US" dirty="0"/>
              <a:t>4 Regulation, including trade regulation.</a:t>
            </a:r>
            <a:br>
              <a:rPr lang="en-US" dirty="0"/>
            </a:br>
            <a:r>
              <a:rPr lang="en-US" dirty="0"/>
              <a:t>5 Training and education.</a:t>
            </a:r>
            <a:br>
              <a:rPr lang="en-US" dirty="0"/>
            </a:br>
            <a:r>
              <a:rPr lang="en-US" dirty="0"/>
              <a:t>6 Facilitation/liberalization. </a:t>
            </a:r>
            <a:br>
              <a:rPr lang="en-US"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40" y="5978478"/>
            <a:ext cx="1858192" cy="469899"/>
          </a:xfrm>
          <a:prstGeom prst="rect">
            <a:avLst/>
          </a:prstGeom>
        </p:spPr>
      </p:pic>
    </p:spTree>
    <p:extLst>
      <p:ext uri="{BB962C8B-B14F-4D97-AF65-F5344CB8AC3E}">
        <p14:creationId xmlns:p14="http://schemas.microsoft.com/office/powerpoint/2010/main" val="269575732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6136</TotalTime>
  <Words>1290</Words>
  <Application>Microsoft Office PowerPoint</Application>
  <PresentationFormat>Произвольный</PresentationFormat>
  <Paragraphs>110</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Тема 10. Національна туристична політика</vt:lpstr>
      <vt:lpstr>10.1. Сутність, задачі та форми організації національної туристичної політики</vt:lpstr>
      <vt:lpstr>Регулювання туризму на державному рівні повинне забезпечувати:</vt:lpstr>
      <vt:lpstr>Перша модель державного регулювання розвитку туристичної діяльності</vt:lpstr>
      <vt:lpstr>Друга модель державного регулювання розвитку туристичної діяльності</vt:lpstr>
      <vt:lpstr>Третя (європейська) модель державного регулювання розвитку туристичної діяльності</vt:lpstr>
      <vt:lpstr>Четверта (змішана) модель державного регулювання розвитку туристичної діяльності</vt:lpstr>
      <vt:lpstr>Презентация PowerPoint</vt:lpstr>
      <vt:lpstr>The principal functions of a Ministry of Tourism or of agencies under government control can be summarized as:</vt:lpstr>
      <vt:lpstr>Tasks of the state according tourism sphere:</vt:lpstr>
      <vt:lpstr>Презентация PowerPoint</vt:lpstr>
      <vt:lpstr>Презентация PowerPoint</vt:lpstr>
      <vt:lpstr>Презентация PowerPoint</vt:lpstr>
      <vt:lpstr>В Україні реалізація державної політики в галузі туризму здійснюється шляхом:</vt:lpstr>
      <vt:lpstr>Презентация PowerPoint</vt:lpstr>
      <vt:lpstr>10.2. Національна туристична адміністрація в Україні</vt:lpstr>
      <vt:lpstr>Державне агентство розвитку туризму</vt:lpstr>
      <vt:lpstr>10.3. DMO (Організації з менеджменту дестинації) – локомотиви розвитку туризму в дестинації</vt:lpstr>
      <vt:lpstr>DMO - організація, яка є стратегічним лідером і координатором розвитку дестинації, за рахунок зміцнення партнерства і співробітництва всіх зацікавлених сторін (туріндустрія, ЗВО, влада і органи місцевого самоврядування). Основна мета DMO - це управління життєвим циклом і забезпечення довгострокової конкуренто-спроможності туристської дестинації.</vt:lpstr>
      <vt:lpstr>Два рівня організацій з менеджменту дестинації </vt:lpstr>
      <vt:lpstr>Характерні риси DMO</vt:lpstr>
      <vt:lpstr>Основні функції DMO:</vt:lpstr>
      <vt:lpstr>Місія НТО України - консолідація туристичного сектору, розвиток мережі регіональних DMO, підвищення рівня знань та якості національного туристичного продукту у всіх регіонах України.</vt:lpstr>
      <vt:lpstr>Поточні напрямки діяльності НТО України:</vt:lpstr>
      <vt:lpstr>10.4. Роль місцевих органів влади в розвитку туризму</vt:lpstr>
      <vt:lpstr>Проект переходить в стадію стійкого розвитку лише тоді, коли влада і бізнес включають його в довгострокові інтереси. Розробка туристичних маршрутів, створення профільних інформаційних майданчиків, розвиток фестивального та зеленого туризму формують скелет регіональних туристичних хабів, які і повинні стати центрами залучення інвестицій і роботи щодо "візуалізації успіху". Основна причина недостатнього розвитку туризму - не у відсутності привабливих об'єктів і локацій, а в нездатності їх використовувати. бізнес готовий бачити цінність об'єктів внутрішнього туризму тільки при повторній готовності місцевих органів влади розвивати туристичний бренд для українських і іноземних мандрівників, роблячи його конкурентоспроможним.</vt:lpstr>
      <vt:lpstr>Місцеві державні адміністрації в межах своїх повноважень:</vt:lpstr>
      <vt:lpstr>Місцеві державні адміністрації в межах своїх повноважень:</vt:lpstr>
      <vt:lpstr>Місцеві державні адміністрації в межах своїх повноважень:</vt:lpstr>
      <vt:lpstr>Проблема неналежної підтримки розвитку регіонального туризму місцевими органами влади в тому, що вони хочуть одразу отримати ефект від інвестицій. А якщо розвивати підприємництво, невеликі заклади розміщення туристів, народні художні промисли, агропідприємства, які постачають продукцію для туристів, фінансовий результат буде помітний не відразу. Але треба розуміти, що розвиток малого і середнього туристичного бізнесу насамперед веде до соціального благополуччя регіону: люди будуть зайняті справою, працевлаштовані.</vt:lpstr>
      <vt:lpstr>Дестинації повинні мати культурну цінність: відвідувачі повинні вважати дестинацію привабливою і такою, що заслуговує часу і грошей, витрачених на подорож. важливо підтримувати відміну умов дестинації від звичайних "домашніх" умов за допомогою хорошого дизайну і управління, щоб уникнути розробки "уніфікованого туристського ландшафту". Необхідно створити унікальні продукти. Представники місцевих органів влади повинні оточити себе краєзнавцями. Краєзнавча робота - це як фундамент. </vt:lpstr>
      <vt:lpstr>Обмеження в ресурсах, зокрема туристично-рекреаційних, змушують застосовувати креативність, шукати інші ідеї. Якщо мова йде про регіон, то його керівництво повинно визначити, яка локація має найбільше шансів стати найбільш привабливою для туристів, тобто відокремити точки тяжіння туристів і активно працювати з ними: забезпечувати їх доступність, розвивати інфраструктуру та просувати на національний та міжнародний туристичний ринок. </vt:lpstr>
      <vt:lpstr>Туристична діяльність повинна приносити гроші громаді протягом всього року. Виходячи з цього, необхідно створювати концепції цілорічного використання територій єдиної системи туристичних подієвих заходів (подієвого календаря) створення бізнес-календаря регіону, просування регіону як території, сприятливої для проведення ділових і корпоративних заходів.</vt:lpstr>
      <vt:lpstr>В ситуації, коли керівництво громади зрозуміло силу туризму, але зіштовхується з інертністю місцевих жителів, не треба витрачати зусилля на просвітницьку роботу з усіма представниками громади. Треба працювати з бізнес-середовищем, оскільки підприємці є найбільш активною частиною міста, селища або села. Якщо брати розвиток сільського зеленого туризму, то фермери можуть стати драйверами розвитку цього виду туризму. </vt:lpstr>
      <vt:lpstr>Серед конкретних завдань місцевих органів влади в контексті розвитку туризму слід назвати: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Потужні регіональні  та локальні DMO</dc:title>
  <dc:creator>Ivan Liptuga</dc:creator>
  <cp:lastModifiedBy>Kravtsov Sergiy</cp:lastModifiedBy>
  <cp:revision>414</cp:revision>
  <dcterms:created xsi:type="dcterms:W3CDTF">2020-10-13T05:16:08Z</dcterms:created>
  <dcterms:modified xsi:type="dcterms:W3CDTF">2021-11-04T20:44:37Z</dcterms:modified>
</cp:coreProperties>
</file>