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5" r:id="rId2"/>
    <p:sldId id="310" r:id="rId3"/>
    <p:sldId id="311" r:id="rId4"/>
    <p:sldId id="313" r:id="rId5"/>
    <p:sldId id="312" r:id="rId6"/>
    <p:sldId id="314" r:id="rId7"/>
    <p:sldId id="315" r:id="rId8"/>
    <p:sldId id="316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</p:sldIdLst>
  <p:sldSz cx="12188825" cy="6858000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29" autoAdjust="0"/>
  </p:normalViewPr>
  <p:slideViewPr>
    <p:cSldViewPr>
      <p:cViewPr varScale="1">
        <p:scale>
          <a:sx n="62" d="100"/>
          <a:sy n="62" d="100"/>
        </p:scale>
        <p:origin x="-691" y="-82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pos="3839"/>
        <p:guide pos="959"/>
        <p:guide pos="6143"/>
        <p:guide pos="1247"/>
        <p:guide pos="7007"/>
        <p:guide pos="5855"/>
        <p:guide pos="671"/>
        <p:guide pos="7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119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ED74A-AB6D-4F32-A459-9B2BA3F635ED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E99E1D3-9B54-49C4-A76C-5E432E307DFE}">
      <dgm:prSet/>
      <dgm:spPr>
        <a:scene3d>
          <a:camera prst="perspectiveRigh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0"/>
          <a:r>
            <a:rPr lang="ru-RU" dirty="0" err="1" smtClean="0"/>
            <a:t>Свідомість</a:t>
          </a:r>
          <a:r>
            <a:rPr lang="ru-RU" dirty="0" smtClean="0"/>
            <a:t> -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вища</a:t>
          </a:r>
          <a:r>
            <a:rPr lang="ru-RU" dirty="0" smtClean="0"/>
            <a:t> форма </a:t>
          </a:r>
          <a:r>
            <a:rPr lang="ru-RU" dirty="0" err="1" smtClean="0"/>
            <a:t>відображення</a:t>
          </a:r>
          <a:r>
            <a:rPr lang="ru-RU" dirty="0" smtClean="0"/>
            <a:t> </a:t>
          </a:r>
          <a:r>
            <a:rPr lang="ru-RU" dirty="0" err="1" smtClean="0"/>
            <a:t>об'єктивної</a:t>
          </a:r>
          <a:r>
            <a:rPr lang="ru-RU" dirty="0" smtClean="0"/>
            <a:t> </a:t>
          </a:r>
          <a:r>
            <a:rPr lang="ru-RU" dirty="0" err="1" smtClean="0"/>
            <a:t>дійсності</a:t>
          </a:r>
          <a:r>
            <a:rPr lang="ru-RU" dirty="0" smtClean="0"/>
            <a:t>, </a:t>
          </a:r>
          <a:r>
            <a:rPr lang="ru-RU" dirty="0" err="1" smtClean="0"/>
            <a:t>властива</a:t>
          </a:r>
          <a:r>
            <a:rPr lang="ru-RU" dirty="0" smtClean="0"/>
            <a:t> </a:t>
          </a:r>
          <a:r>
            <a:rPr lang="ru-RU" dirty="0" err="1" smtClean="0"/>
            <a:t>тільки</a:t>
          </a:r>
          <a:r>
            <a:rPr lang="ru-RU" dirty="0" smtClean="0"/>
            <a:t> </a:t>
          </a:r>
          <a:r>
            <a:rPr lang="ru-RU" dirty="0" err="1" smtClean="0"/>
            <a:t>людині</a:t>
          </a:r>
          <a:r>
            <a:rPr lang="ru-RU" dirty="0" smtClean="0"/>
            <a:t>.</a:t>
          </a:r>
          <a:endParaRPr lang="en-GB" dirty="0"/>
        </a:p>
      </dgm:t>
    </dgm:pt>
    <dgm:pt modelId="{82340530-E93D-40E6-8A2E-C120AB2E8F48}" type="parTrans" cxnId="{4F497FF8-DE4E-4679-8BA5-B237551CC8B1}">
      <dgm:prSet/>
      <dgm:spPr/>
      <dgm:t>
        <a:bodyPr/>
        <a:lstStyle/>
        <a:p>
          <a:endParaRPr lang="en-GB"/>
        </a:p>
      </dgm:t>
    </dgm:pt>
    <dgm:pt modelId="{DC9A5D82-36AB-481C-BE27-39255D32FA84}" type="sibTrans" cxnId="{4F497FF8-DE4E-4679-8BA5-B237551CC8B1}">
      <dgm:prSet/>
      <dgm:spPr/>
      <dgm:t>
        <a:bodyPr/>
        <a:lstStyle/>
        <a:p>
          <a:endParaRPr lang="en-GB"/>
        </a:p>
      </dgm:t>
    </dgm:pt>
    <dgm:pt modelId="{554D38E7-F889-46CC-84A8-1CE9997C730A}">
      <dgm:prSet/>
      <dgm:spPr>
        <a:scene3d>
          <a:camera prst="perspectiveRigh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0"/>
          <a:r>
            <a:rPr lang="ru-RU" smtClean="0"/>
            <a:t>Свідомість - це специфічна форма життєдіяльності людини, продукт її взаємовідносин з об'єктивною дійсністю</a:t>
          </a:r>
          <a:endParaRPr lang="en-GB"/>
        </a:p>
      </dgm:t>
    </dgm:pt>
    <dgm:pt modelId="{48974DA2-BC2C-4FA8-AEB3-B4B122E2B256}" type="parTrans" cxnId="{0BF98156-77E1-4FCE-94E4-1994C9D6E404}">
      <dgm:prSet/>
      <dgm:spPr/>
      <dgm:t>
        <a:bodyPr/>
        <a:lstStyle/>
        <a:p>
          <a:endParaRPr lang="en-GB"/>
        </a:p>
      </dgm:t>
    </dgm:pt>
    <dgm:pt modelId="{4D3913EF-48E8-4DE8-95F8-8F5D1154FC25}" type="sibTrans" cxnId="{0BF98156-77E1-4FCE-94E4-1994C9D6E404}">
      <dgm:prSet/>
      <dgm:spPr/>
      <dgm:t>
        <a:bodyPr/>
        <a:lstStyle/>
        <a:p>
          <a:endParaRPr lang="en-GB"/>
        </a:p>
      </dgm:t>
    </dgm:pt>
    <dgm:pt modelId="{65654EE2-0B9E-4B98-B5AD-F1DE7BB64E10}" type="pres">
      <dgm:prSet presAssocID="{603ED74A-AB6D-4F32-A459-9B2BA3F635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457EE9-47C7-436E-8747-CC78183D04AF}" type="pres">
      <dgm:prSet presAssocID="{2E99E1D3-9B54-49C4-A76C-5E432E307DF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58D74-92C6-4D7B-8143-A9DF0CF8E47C}" type="pres">
      <dgm:prSet presAssocID="{DC9A5D82-36AB-481C-BE27-39255D32FA84}" presName="spacer" presStyleCnt="0"/>
      <dgm:spPr/>
    </dgm:pt>
    <dgm:pt modelId="{89D341D3-0C9E-4C2D-A7AA-7A879DB8D8CC}" type="pres">
      <dgm:prSet presAssocID="{554D38E7-F889-46CC-84A8-1CE9997C730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69A961-647C-4E42-81F4-FECFEB73B15B}" type="presOf" srcId="{603ED74A-AB6D-4F32-A459-9B2BA3F635ED}" destId="{65654EE2-0B9E-4B98-B5AD-F1DE7BB64E10}" srcOrd="0" destOrd="0" presId="urn:microsoft.com/office/officeart/2005/8/layout/vList2"/>
    <dgm:cxn modelId="{4F497FF8-DE4E-4679-8BA5-B237551CC8B1}" srcId="{603ED74A-AB6D-4F32-A459-9B2BA3F635ED}" destId="{2E99E1D3-9B54-49C4-A76C-5E432E307DFE}" srcOrd="0" destOrd="0" parTransId="{82340530-E93D-40E6-8A2E-C120AB2E8F48}" sibTransId="{DC9A5D82-36AB-481C-BE27-39255D32FA84}"/>
    <dgm:cxn modelId="{C2E1036D-7680-4769-9360-6509F9DBB325}" type="presOf" srcId="{2E99E1D3-9B54-49C4-A76C-5E432E307DFE}" destId="{86457EE9-47C7-436E-8747-CC78183D04AF}" srcOrd="0" destOrd="0" presId="urn:microsoft.com/office/officeart/2005/8/layout/vList2"/>
    <dgm:cxn modelId="{0BF98156-77E1-4FCE-94E4-1994C9D6E404}" srcId="{603ED74A-AB6D-4F32-A459-9B2BA3F635ED}" destId="{554D38E7-F889-46CC-84A8-1CE9997C730A}" srcOrd="1" destOrd="0" parTransId="{48974DA2-BC2C-4FA8-AEB3-B4B122E2B256}" sibTransId="{4D3913EF-48E8-4DE8-95F8-8F5D1154FC25}"/>
    <dgm:cxn modelId="{42985C57-6AFA-4F64-9B8D-4DED5990611E}" type="presOf" srcId="{554D38E7-F889-46CC-84A8-1CE9997C730A}" destId="{89D341D3-0C9E-4C2D-A7AA-7A879DB8D8CC}" srcOrd="0" destOrd="0" presId="urn:microsoft.com/office/officeart/2005/8/layout/vList2"/>
    <dgm:cxn modelId="{961C584A-DED3-47EE-BAEC-316C9E24468C}" type="presParOf" srcId="{65654EE2-0B9E-4B98-B5AD-F1DE7BB64E10}" destId="{86457EE9-47C7-436E-8747-CC78183D04AF}" srcOrd="0" destOrd="0" presId="urn:microsoft.com/office/officeart/2005/8/layout/vList2"/>
    <dgm:cxn modelId="{DBDFF02E-9B0F-4C8E-9444-714242B649DA}" type="presParOf" srcId="{65654EE2-0B9E-4B98-B5AD-F1DE7BB64E10}" destId="{8BC58D74-92C6-4D7B-8143-A9DF0CF8E47C}" srcOrd="1" destOrd="0" presId="urn:microsoft.com/office/officeart/2005/8/layout/vList2"/>
    <dgm:cxn modelId="{F9FFE23B-1DEB-4DCC-BA40-DC31B960684C}" type="presParOf" srcId="{65654EE2-0B9E-4B98-B5AD-F1DE7BB64E10}" destId="{89D341D3-0C9E-4C2D-A7AA-7A879DB8D8C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7223FCD-333B-420A-B121-8AE28D9DCF73}" type="doc">
      <dgm:prSet loTypeId="urn:microsoft.com/office/officeart/2005/8/layout/vList2" loCatId="list" qsTypeId="urn:microsoft.com/office/officeart/2005/8/quickstyle/3d9" qsCatId="3D" csTypeId="urn:microsoft.com/office/officeart/2005/8/colors/accent0_3" csCatId="mainScheme" phldr="1"/>
      <dgm:spPr>
        <a:scene3d>
          <a:camera prst="obliqueBottomLeft"/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n-GB"/>
        </a:p>
      </dgm:t>
    </dgm:pt>
    <dgm:pt modelId="{F79D2DA8-B4A6-49E6-B719-561B7439D1F9}">
      <dgm:prSet/>
      <dgm:spPr/>
      <dgm:t>
        <a:bodyPr/>
        <a:lstStyle/>
        <a:p>
          <a:pPr rtl="0"/>
          <a:r>
            <a:rPr lang="ru-RU" dirty="0" smtClean="0"/>
            <a:t>Не  </a:t>
          </a:r>
          <a:r>
            <a:rPr lang="ru-RU" dirty="0" err="1" smtClean="0"/>
            <a:t>можна</a:t>
          </a:r>
          <a:r>
            <a:rPr lang="ru-RU" dirty="0" smtClean="0"/>
            <a:t> </a:t>
          </a:r>
          <a:r>
            <a:rPr lang="ru-RU" dirty="0" err="1" smtClean="0"/>
            <a:t>відокремити</a:t>
          </a:r>
          <a:r>
            <a:rPr lang="ru-RU" dirty="0" smtClean="0"/>
            <a:t> </a:t>
          </a:r>
          <a:r>
            <a:rPr lang="ru-RU" dirty="0" err="1" smtClean="0"/>
            <a:t>свідомість</a:t>
          </a:r>
          <a:r>
            <a:rPr lang="ru-RU" dirty="0" smtClean="0"/>
            <a:t>, </a:t>
          </a:r>
          <a:r>
            <a:rPr lang="ru-RU" dirty="0" err="1" smtClean="0"/>
            <a:t>мислення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матерії</a:t>
          </a:r>
          <a:r>
            <a:rPr lang="ru-RU" dirty="0" smtClean="0"/>
            <a:t>, яка </a:t>
          </a:r>
          <a:r>
            <a:rPr lang="ru-RU" dirty="0" err="1" smtClean="0"/>
            <a:t>мислить</a:t>
          </a:r>
          <a:r>
            <a:rPr lang="ru-RU" dirty="0" smtClean="0"/>
            <a:t>;</a:t>
          </a:r>
          <a:endParaRPr lang="en-GB" dirty="0"/>
        </a:p>
      </dgm:t>
    </dgm:pt>
    <dgm:pt modelId="{B6DE1DBD-A824-42E2-92C8-B22C6E510660}" type="parTrans" cxnId="{F65CD816-0235-464E-994A-DC509F30A05A}">
      <dgm:prSet/>
      <dgm:spPr/>
      <dgm:t>
        <a:bodyPr/>
        <a:lstStyle/>
        <a:p>
          <a:endParaRPr lang="en-GB"/>
        </a:p>
      </dgm:t>
    </dgm:pt>
    <dgm:pt modelId="{9E1375DB-9049-4FC3-AFD4-94E9E555531F}" type="sibTrans" cxnId="{F65CD816-0235-464E-994A-DC509F30A05A}">
      <dgm:prSet/>
      <dgm:spPr/>
      <dgm:t>
        <a:bodyPr/>
        <a:lstStyle/>
        <a:p>
          <a:endParaRPr lang="en-GB"/>
        </a:p>
      </dgm:t>
    </dgm:pt>
    <dgm:pt modelId="{C0980DDD-82DD-4452-B337-C7B5898B47CB}">
      <dgm:prSet/>
      <dgm:spPr/>
      <dgm:t>
        <a:bodyPr/>
        <a:lstStyle/>
        <a:p>
          <a:pPr rtl="0"/>
          <a:r>
            <a:rPr lang="ru-RU" dirty="0" err="1" smtClean="0"/>
            <a:t>Свідомість</a:t>
          </a:r>
          <a:r>
            <a:rPr lang="ru-RU" dirty="0" smtClean="0"/>
            <a:t> є </a:t>
          </a:r>
          <a:r>
            <a:rPr lang="ru-RU" dirty="0" err="1" smtClean="0"/>
            <a:t>похідним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матерії</a:t>
          </a:r>
          <a:r>
            <a:rPr lang="ru-RU" dirty="0" smtClean="0"/>
            <a:t>, </a:t>
          </a:r>
          <a:r>
            <a:rPr lang="ru-RU" dirty="0" err="1" smtClean="0"/>
            <a:t>гранично</a:t>
          </a:r>
          <a:r>
            <a:rPr lang="ru-RU" dirty="0" smtClean="0"/>
            <a:t> просто і </a:t>
          </a:r>
          <a:r>
            <a:rPr lang="ru-RU" dirty="0" err="1" smtClean="0"/>
            <a:t>зрозуміло</a:t>
          </a:r>
          <a:r>
            <a:rPr lang="ru-RU" dirty="0" smtClean="0"/>
            <a:t>.</a:t>
          </a:r>
          <a:endParaRPr lang="en-GB" dirty="0"/>
        </a:p>
      </dgm:t>
    </dgm:pt>
    <dgm:pt modelId="{FF21EB6F-F251-49A2-91DC-37C462CA7DB6}" type="parTrans" cxnId="{EE5A53C3-3800-4693-9501-FED1458F3E5B}">
      <dgm:prSet/>
      <dgm:spPr/>
      <dgm:t>
        <a:bodyPr/>
        <a:lstStyle/>
        <a:p>
          <a:endParaRPr lang="en-GB"/>
        </a:p>
      </dgm:t>
    </dgm:pt>
    <dgm:pt modelId="{D97EE29B-F53C-4028-92E8-7D16AE3DE533}" type="sibTrans" cxnId="{EE5A53C3-3800-4693-9501-FED1458F3E5B}">
      <dgm:prSet/>
      <dgm:spPr/>
      <dgm:t>
        <a:bodyPr/>
        <a:lstStyle/>
        <a:p>
          <a:endParaRPr lang="en-GB"/>
        </a:p>
      </dgm:t>
    </dgm:pt>
    <dgm:pt modelId="{143687BB-82D1-4DE7-A993-46CD9461B0A1}" type="pres">
      <dgm:prSet presAssocID="{97223FCD-333B-420A-B121-8AE28D9DCF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F2F862-3138-42DE-8DCB-911635ABD283}" type="pres">
      <dgm:prSet presAssocID="{F79D2DA8-B4A6-49E6-B719-561B7439D1F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8A0DD-73F0-4150-A608-424D4A70CB0E}" type="pres">
      <dgm:prSet presAssocID="{9E1375DB-9049-4FC3-AFD4-94E9E555531F}" presName="spacer" presStyleCnt="0"/>
      <dgm:spPr/>
    </dgm:pt>
    <dgm:pt modelId="{3E5D58B2-DF9E-46C0-BD1E-F1472DB4561C}" type="pres">
      <dgm:prSet presAssocID="{C0980DDD-82DD-4452-B337-C7B5898B47C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BE4303-DFF4-46FE-BF72-246A12930AED}" type="presOf" srcId="{97223FCD-333B-420A-B121-8AE28D9DCF73}" destId="{143687BB-82D1-4DE7-A993-46CD9461B0A1}" srcOrd="0" destOrd="0" presId="urn:microsoft.com/office/officeart/2005/8/layout/vList2"/>
    <dgm:cxn modelId="{F2561B62-CEDD-48C7-A630-FAC33A411E09}" type="presOf" srcId="{F79D2DA8-B4A6-49E6-B719-561B7439D1F9}" destId="{DFF2F862-3138-42DE-8DCB-911635ABD283}" srcOrd="0" destOrd="0" presId="urn:microsoft.com/office/officeart/2005/8/layout/vList2"/>
    <dgm:cxn modelId="{F65CD816-0235-464E-994A-DC509F30A05A}" srcId="{97223FCD-333B-420A-B121-8AE28D9DCF73}" destId="{F79D2DA8-B4A6-49E6-B719-561B7439D1F9}" srcOrd="0" destOrd="0" parTransId="{B6DE1DBD-A824-42E2-92C8-B22C6E510660}" sibTransId="{9E1375DB-9049-4FC3-AFD4-94E9E555531F}"/>
    <dgm:cxn modelId="{D025E64B-BC74-4448-B480-4B2AFCFCC330}" type="presOf" srcId="{C0980DDD-82DD-4452-B337-C7B5898B47CB}" destId="{3E5D58B2-DF9E-46C0-BD1E-F1472DB4561C}" srcOrd="0" destOrd="0" presId="urn:microsoft.com/office/officeart/2005/8/layout/vList2"/>
    <dgm:cxn modelId="{EE5A53C3-3800-4693-9501-FED1458F3E5B}" srcId="{97223FCD-333B-420A-B121-8AE28D9DCF73}" destId="{C0980DDD-82DD-4452-B337-C7B5898B47CB}" srcOrd="1" destOrd="0" parTransId="{FF21EB6F-F251-49A2-91DC-37C462CA7DB6}" sibTransId="{D97EE29B-F53C-4028-92E8-7D16AE3DE533}"/>
    <dgm:cxn modelId="{3BEED6E5-BB88-4019-AB73-E685B3FFF912}" type="presParOf" srcId="{143687BB-82D1-4DE7-A993-46CD9461B0A1}" destId="{DFF2F862-3138-42DE-8DCB-911635ABD283}" srcOrd="0" destOrd="0" presId="urn:microsoft.com/office/officeart/2005/8/layout/vList2"/>
    <dgm:cxn modelId="{4A7BB468-421E-41E0-85C6-423E93F3C0C3}" type="presParOf" srcId="{143687BB-82D1-4DE7-A993-46CD9461B0A1}" destId="{DE88A0DD-73F0-4150-A608-424D4A70CB0E}" srcOrd="1" destOrd="0" presId="urn:microsoft.com/office/officeart/2005/8/layout/vList2"/>
    <dgm:cxn modelId="{5AC500AF-5EC7-4F4D-AB10-218850884AF8}" type="presParOf" srcId="{143687BB-82D1-4DE7-A993-46CD9461B0A1}" destId="{3E5D58B2-DF9E-46C0-BD1E-F1472DB4561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5352D8E-5CB3-4EB5-8978-3F23F63605EA}" type="doc">
      <dgm:prSet loTypeId="urn:microsoft.com/office/officeart/2005/8/layout/vList2" loCatId="list" qsTypeId="urn:microsoft.com/office/officeart/2005/8/quickstyle/3d9" qsCatId="3D" csTypeId="urn:microsoft.com/office/officeart/2005/8/colors/accent0_3" csCatId="mainScheme" phldr="1"/>
      <dgm:spPr>
        <a:scene3d>
          <a:camera prst="perspectiveBelow"/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ru-RU"/>
        </a:p>
      </dgm:t>
    </dgm:pt>
    <dgm:pt modelId="{0BBB12F8-F7C8-462A-8C07-E0A083082393}">
      <dgm:prSet/>
      <dgm:spPr/>
      <dgm:t>
        <a:bodyPr/>
        <a:lstStyle/>
        <a:p>
          <a:pPr rtl="0"/>
          <a:r>
            <a:rPr lang="ru-RU" smtClean="0"/>
            <a:t>Завантаження свідомості  - гіпотетична технологія сканування і картування головного мозку.</a:t>
          </a:r>
          <a:endParaRPr lang="ru-RU"/>
        </a:p>
      </dgm:t>
    </dgm:pt>
    <dgm:pt modelId="{7A523BD3-9236-42E6-86B5-B044B917FC76}" type="parTrans" cxnId="{14312149-F127-4708-89FE-F39D9B415F3A}">
      <dgm:prSet/>
      <dgm:spPr/>
      <dgm:t>
        <a:bodyPr/>
        <a:lstStyle/>
        <a:p>
          <a:endParaRPr lang="ru-RU"/>
        </a:p>
      </dgm:t>
    </dgm:pt>
    <dgm:pt modelId="{3D6409B8-878D-445A-904C-A47FF52647D7}" type="sibTrans" cxnId="{14312149-F127-4708-89FE-F39D9B415F3A}">
      <dgm:prSet/>
      <dgm:spPr/>
      <dgm:t>
        <a:bodyPr/>
        <a:lstStyle/>
        <a:p>
          <a:endParaRPr lang="ru-RU"/>
        </a:p>
      </dgm:t>
    </dgm:pt>
    <dgm:pt modelId="{CA6326A2-59CC-4B98-BF67-F7E969C5285F}" type="pres">
      <dgm:prSet presAssocID="{15352D8E-5CB3-4EB5-8978-3F23F63605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2D329A0-F987-4455-9A78-3530E4C4C3DA}" type="pres">
      <dgm:prSet presAssocID="{0BBB12F8-F7C8-462A-8C07-E0A08308239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4312149-F127-4708-89FE-F39D9B415F3A}" srcId="{15352D8E-5CB3-4EB5-8978-3F23F63605EA}" destId="{0BBB12F8-F7C8-462A-8C07-E0A083082393}" srcOrd="0" destOrd="0" parTransId="{7A523BD3-9236-42E6-86B5-B044B917FC76}" sibTransId="{3D6409B8-878D-445A-904C-A47FF52647D7}"/>
    <dgm:cxn modelId="{FE428F5F-8D3B-4640-976F-38CF4452072E}" type="presOf" srcId="{0BBB12F8-F7C8-462A-8C07-E0A083082393}" destId="{02D329A0-F987-4455-9A78-3530E4C4C3DA}" srcOrd="0" destOrd="0" presId="urn:microsoft.com/office/officeart/2005/8/layout/vList2"/>
    <dgm:cxn modelId="{C68D68C7-A386-4D9D-A800-6E9E966B8DA0}" type="presOf" srcId="{15352D8E-5CB3-4EB5-8978-3F23F63605EA}" destId="{CA6326A2-59CC-4B98-BF67-F7E969C5285F}" srcOrd="0" destOrd="0" presId="urn:microsoft.com/office/officeart/2005/8/layout/vList2"/>
    <dgm:cxn modelId="{DE0F9A3E-0676-45EA-B169-2677A1F61564}" type="presParOf" srcId="{CA6326A2-59CC-4B98-BF67-F7E969C5285F}" destId="{02D329A0-F987-4455-9A78-3530E4C4C3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8D0E2B6-0065-468B-AFB9-F69C2449383C}" type="doc">
      <dgm:prSet loTypeId="urn:microsoft.com/office/officeart/2005/8/layout/vList2" loCatId="list" qsTypeId="urn:microsoft.com/office/officeart/2005/8/quickstyle/3d9" qsCatId="3D" csTypeId="urn:microsoft.com/office/officeart/2005/8/colors/accent0_3" csCatId="mainScheme" phldr="1"/>
      <dgm:spPr>
        <a:scene3d>
          <a:camera prst="perspectiveAbove"/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ru-RU"/>
        </a:p>
      </dgm:t>
    </dgm:pt>
    <dgm:pt modelId="{4F41342D-3BCF-4BAE-9F95-0573558B3646}">
      <dgm:prSet/>
      <dgm:spPr/>
      <dgm:t>
        <a:bodyPr/>
        <a:lstStyle/>
        <a:p>
          <a:pPr rtl="0"/>
          <a:r>
            <a:rPr lang="uk-UA" smtClean="0"/>
            <a:t>Сеттлеретіка наука про безперервне і регулярному «переселення» свідомості та особистості, із старіючого мозку до резервного мозок, з досягненням цією особистістю практичного безсмертя. </a:t>
          </a:r>
          <a:endParaRPr lang="ru-RU"/>
        </a:p>
      </dgm:t>
    </dgm:pt>
    <dgm:pt modelId="{CA2715DA-199E-4D93-8559-366D47128E55}" type="parTrans" cxnId="{80293CEB-FAAF-4261-81F6-9B117E5D9D92}">
      <dgm:prSet/>
      <dgm:spPr/>
      <dgm:t>
        <a:bodyPr/>
        <a:lstStyle/>
        <a:p>
          <a:endParaRPr lang="ru-RU"/>
        </a:p>
      </dgm:t>
    </dgm:pt>
    <dgm:pt modelId="{03B67084-3E27-45C2-8A56-7B2312FFD232}" type="sibTrans" cxnId="{80293CEB-FAAF-4261-81F6-9B117E5D9D92}">
      <dgm:prSet/>
      <dgm:spPr/>
      <dgm:t>
        <a:bodyPr/>
        <a:lstStyle/>
        <a:p>
          <a:endParaRPr lang="ru-RU"/>
        </a:p>
      </dgm:t>
    </dgm:pt>
    <dgm:pt modelId="{1089328D-55ED-4445-837D-B7F4222EA2BC}" type="pres">
      <dgm:prSet presAssocID="{18D0E2B6-0065-468B-AFB9-F69C244938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8F61901-3E3C-4127-9E1A-B79923AB0C4B}" type="pres">
      <dgm:prSet presAssocID="{4F41342D-3BCF-4BAE-9F95-0573558B364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924C4F5-CA4B-4B79-8524-7D69D4427289}" type="presOf" srcId="{4F41342D-3BCF-4BAE-9F95-0573558B3646}" destId="{38F61901-3E3C-4127-9E1A-B79923AB0C4B}" srcOrd="0" destOrd="0" presId="urn:microsoft.com/office/officeart/2005/8/layout/vList2"/>
    <dgm:cxn modelId="{80293CEB-FAAF-4261-81F6-9B117E5D9D92}" srcId="{18D0E2B6-0065-468B-AFB9-F69C2449383C}" destId="{4F41342D-3BCF-4BAE-9F95-0573558B3646}" srcOrd="0" destOrd="0" parTransId="{CA2715DA-199E-4D93-8559-366D47128E55}" sibTransId="{03B67084-3E27-45C2-8A56-7B2312FFD232}"/>
    <dgm:cxn modelId="{B264C92A-0F31-492F-A4F8-E61ED431A3D1}" type="presOf" srcId="{18D0E2B6-0065-468B-AFB9-F69C2449383C}" destId="{1089328D-55ED-4445-837D-B7F4222EA2BC}" srcOrd="0" destOrd="0" presId="urn:microsoft.com/office/officeart/2005/8/layout/vList2"/>
    <dgm:cxn modelId="{00A2DC55-E590-4310-BB19-CF0543FB3A40}" type="presParOf" srcId="{1089328D-55ED-4445-837D-B7F4222EA2BC}" destId="{38F61901-3E3C-4127-9E1A-B79923AB0C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D5B6A0-B9D0-453D-A0B9-32F0680FC665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E749A42E-CED4-4360-9B26-BF61C964A8B6}">
      <dgm:prSet/>
      <dgm:spPr>
        <a:scene3d>
          <a:camera prst="perspectiveRigh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0"/>
          <a:r>
            <a:rPr lang="ru-RU" dirty="0" err="1" smtClean="0"/>
            <a:t>Свідомість</a:t>
          </a:r>
          <a:r>
            <a:rPr lang="ru-RU" dirty="0" smtClean="0"/>
            <a:t> -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здатність</a:t>
          </a:r>
          <a:r>
            <a:rPr lang="ru-RU" dirty="0" smtClean="0"/>
            <a:t> </a:t>
          </a:r>
          <a:r>
            <a:rPr lang="ru-RU" dirty="0" err="1" smtClean="0"/>
            <a:t>направляти</a:t>
          </a:r>
          <a:r>
            <a:rPr lang="ru-RU" dirty="0" smtClean="0"/>
            <a:t> свою </a:t>
          </a:r>
          <a:r>
            <a:rPr lang="ru-RU" dirty="0" err="1" smtClean="0"/>
            <a:t>увагу</a:t>
          </a:r>
          <a:r>
            <a:rPr lang="ru-RU" dirty="0" smtClean="0"/>
            <a:t> на </a:t>
          </a:r>
          <a:r>
            <a:rPr lang="ru-RU" dirty="0" err="1" smtClean="0"/>
            <a:t>предмети</a:t>
          </a:r>
          <a:r>
            <a:rPr lang="ru-RU" dirty="0" smtClean="0"/>
            <a:t> </a:t>
          </a:r>
          <a:r>
            <a:rPr lang="ru-RU" dirty="0" err="1" smtClean="0"/>
            <a:t>зовнішнього</a:t>
          </a:r>
          <a:r>
            <a:rPr lang="ru-RU" dirty="0" smtClean="0"/>
            <a:t> </a:t>
          </a:r>
          <a:r>
            <a:rPr lang="ru-RU" dirty="0" err="1" smtClean="0"/>
            <a:t>світу</a:t>
          </a:r>
          <a:r>
            <a:rPr lang="ru-RU" dirty="0" smtClean="0"/>
            <a:t> і </a:t>
          </a:r>
          <a:r>
            <a:rPr lang="ru-RU" dirty="0" err="1" smtClean="0"/>
            <a:t>одночасно</a:t>
          </a:r>
          <a:r>
            <a:rPr lang="ru-RU" dirty="0" smtClean="0"/>
            <a:t> </a:t>
          </a:r>
          <a:r>
            <a:rPr lang="ru-RU" dirty="0" err="1" smtClean="0"/>
            <a:t>зосереджуватися</a:t>
          </a:r>
          <a:r>
            <a:rPr lang="ru-RU" dirty="0" smtClean="0"/>
            <a:t> на тих станах </a:t>
          </a:r>
          <a:r>
            <a:rPr lang="ru-RU" dirty="0" err="1" smtClean="0"/>
            <a:t>внутрішнього</a:t>
          </a:r>
          <a:r>
            <a:rPr lang="ru-RU" dirty="0" smtClean="0"/>
            <a:t> духовного </a:t>
          </a:r>
          <a:r>
            <a:rPr lang="ru-RU" dirty="0" err="1" smtClean="0"/>
            <a:t>досвіду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супроводжують</a:t>
          </a:r>
          <a:r>
            <a:rPr lang="ru-RU" dirty="0" smtClean="0"/>
            <a:t> </a:t>
          </a:r>
          <a:r>
            <a:rPr lang="ru-RU" dirty="0" err="1" smtClean="0"/>
            <a:t>цю</a:t>
          </a:r>
          <a:r>
            <a:rPr lang="ru-RU" dirty="0" smtClean="0"/>
            <a:t> </a:t>
          </a:r>
          <a:r>
            <a:rPr lang="ru-RU" dirty="0" err="1" smtClean="0"/>
            <a:t>увагу</a:t>
          </a:r>
          <a:r>
            <a:rPr lang="ru-RU" dirty="0" smtClean="0"/>
            <a:t>; </a:t>
          </a:r>
          <a:r>
            <a:rPr lang="ru-RU" dirty="0" err="1" smtClean="0"/>
            <a:t>особливий</a:t>
          </a:r>
          <a:r>
            <a:rPr lang="ru-RU" dirty="0" smtClean="0"/>
            <a:t> стан </a:t>
          </a:r>
          <a:r>
            <a:rPr lang="ru-RU" dirty="0" err="1" smtClean="0"/>
            <a:t>людини</a:t>
          </a:r>
          <a:r>
            <a:rPr lang="ru-RU" dirty="0" smtClean="0"/>
            <a:t>, в </a:t>
          </a:r>
          <a:r>
            <a:rPr lang="ru-RU" dirty="0" err="1" smtClean="0"/>
            <a:t>якому</a:t>
          </a:r>
          <a:r>
            <a:rPr lang="ru-RU" dirty="0" smtClean="0"/>
            <a:t> </a:t>
          </a:r>
          <a:r>
            <a:rPr lang="ru-RU" dirty="0" err="1" smtClean="0"/>
            <a:t>йому</a:t>
          </a:r>
          <a:r>
            <a:rPr lang="ru-RU" dirty="0" smtClean="0"/>
            <a:t> </a:t>
          </a:r>
          <a:r>
            <a:rPr lang="ru-RU" dirty="0" err="1" smtClean="0"/>
            <a:t>одночасно</a:t>
          </a:r>
          <a:r>
            <a:rPr lang="ru-RU" dirty="0" smtClean="0"/>
            <a:t> </a:t>
          </a:r>
          <a:r>
            <a:rPr lang="ru-RU" dirty="0" err="1" smtClean="0"/>
            <a:t>доступний</a:t>
          </a:r>
          <a:r>
            <a:rPr lang="ru-RU" dirty="0" smtClean="0"/>
            <a:t> і </a:t>
          </a:r>
          <a:r>
            <a:rPr lang="ru-RU" dirty="0" err="1" smtClean="0"/>
            <a:t>світ</a:t>
          </a:r>
          <a:r>
            <a:rPr lang="ru-RU" dirty="0" smtClean="0"/>
            <a:t> і вона сам.</a:t>
          </a:r>
          <a:endParaRPr lang="en-GB" dirty="0"/>
        </a:p>
      </dgm:t>
    </dgm:pt>
    <dgm:pt modelId="{8327DD59-6A1C-4599-9355-F8A07FB3ADD4}" type="parTrans" cxnId="{23D86D4C-C38D-454D-A817-3D548C829F22}">
      <dgm:prSet/>
      <dgm:spPr/>
      <dgm:t>
        <a:bodyPr/>
        <a:lstStyle/>
        <a:p>
          <a:endParaRPr lang="en-GB"/>
        </a:p>
      </dgm:t>
    </dgm:pt>
    <dgm:pt modelId="{FF0A4E71-676E-44B7-8B35-F038097AB0B9}" type="sibTrans" cxnId="{23D86D4C-C38D-454D-A817-3D548C829F22}">
      <dgm:prSet/>
      <dgm:spPr/>
      <dgm:t>
        <a:bodyPr/>
        <a:lstStyle/>
        <a:p>
          <a:endParaRPr lang="en-GB"/>
        </a:p>
      </dgm:t>
    </dgm:pt>
    <dgm:pt modelId="{F6814C34-1761-4AEE-B661-82B400DD167E}" type="pres">
      <dgm:prSet presAssocID="{7FD5B6A0-B9D0-453D-A0B9-32F0680FC6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27C9AF-64E6-4C5F-BDEC-276E69DFD63D}" type="pres">
      <dgm:prSet presAssocID="{E749A42E-CED4-4360-9B26-BF61C964A8B6}" presName="parentText" presStyleLbl="node1" presStyleIdx="0" presStyleCnt="1" custLinFactNeighborX="-1333" custLinFactNeighborY="-94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40171D-55A1-4911-BCF9-B71935E148F0}" type="presOf" srcId="{7FD5B6A0-B9D0-453D-A0B9-32F0680FC665}" destId="{F6814C34-1761-4AEE-B661-82B400DD167E}" srcOrd="0" destOrd="0" presId="urn:microsoft.com/office/officeart/2005/8/layout/vList2"/>
    <dgm:cxn modelId="{95C92D78-391B-43B4-A969-F2CB5D2E9670}" type="presOf" srcId="{E749A42E-CED4-4360-9B26-BF61C964A8B6}" destId="{6D27C9AF-64E6-4C5F-BDEC-276E69DFD63D}" srcOrd="0" destOrd="0" presId="urn:microsoft.com/office/officeart/2005/8/layout/vList2"/>
    <dgm:cxn modelId="{23D86D4C-C38D-454D-A817-3D548C829F22}" srcId="{7FD5B6A0-B9D0-453D-A0B9-32F0680FC665}" destId="{E749A42E-CED4-4360-9B26-BF61C964A8B6}" srcOrd="0" destOrd="0" parTransId="{8327DD59-6A1C-4599-9355-F8A07FB3ADD4}" sibTransId="{FF0A4E71-676E-44B7-8B35-F038097AB0B9}"/>
    <dgm:cxn modelId="{C1F41883-81FE-41DC-91B9-01009370BC96}" type="presParOf" srcId="{F6814C34-1761-4AEE-B661-82B400DD167E}" destId="{6D27C9AF-64E6-4C5F-BDEC-276E69DFD6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CBE0F5-10FA-46A8-A43D-1D07D3CF225B}" type="doc">
      <dgm:prSet loTypeId="urn:microsoft.com/office/officeart/2005/8/layout/orgChart1" loCatId="hierarchy" qsTypeId="urn:microsoft.com/office/officeart/2005/8/quickstyle/3d9" qsCatId="3D" csTypeId="urn:microsoft.com/office/officeart/2005/8/colors/accent0_3" csCatId="mainScheme" phldr="1"/>
      <dgm:spPr>
        <a:scene3d>
          <a:camera prst="perspectiveRelaxedModerately"/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n-GB"/>
        </a:p>
      </dgm:t>
    </dgm:pt>
    <dgm:pt modelId="{75CC80EC-5FAB-42E0-A3E7-DF7DAB65CA67}">
      <dgm:prSet phldrT="[Текст]"/>
      <dgm:spPr>
        <a:solidFill>
          <a:schemeClr val="bg1">
            <a:lumMod val="85000"/>
            <a:lumOff val="15000"/>
          </a:schemeClr>
        </a:solidFill>
      </dgm:spPr>
      <dgm:t>
        <a:bodyPr/>
        <a:lstStyle/>
        <a:p>
          <a:r>
            <a:rPr lang="uk-UA" dirty="0" smtClean="0"/>
            <a:t>Свідомість</a:t>
          </a:r>
          <a:endParaRPr lang="en-GB" dirty="0"/>
        </a:p>
      </dgm:t>
    </dgm:pt>
    <dgm:pt modelId="{284FDC11-D006-4081-BC5C-4687E8C15EF3}" type="parTrans" cxnId="{39E43FE4-64E7-483E-86E2-F40CAB06AB57}">
      <dgm:prSet/>
      <dgm:spPr/>
      <dgm:t>
        <a:bodyPr/>
        <a:lstStyle/>
        <a:p>
          <a:endParaRPr lang="en-GB"/>
        </a:p>
      </dgm:t>
    </dgm:pt>
    <dgm:pt modelId="{277CB3C6-5141-4178-BC27-F05D6EFEFEBC}" type="sibTrans" cxnId="{39E43FE4-64E7-483E-86E2-F40CAB06AB57}">
      <dgm:prSet/>
      <dgm:spPr/>
      <dgm:t>
        <a:bodyPr/>
        <a:lstStyle/>
        <a:p>
          <a:endParaRPr lang="en-GB"/>
        </a:p>
      </dgm:t>
    </dgm:pt>
    <dgm:pt modelId="{066BF7A9-557A-45C3-AE20-0C9D50E33548}">
      <dgm:prSet phldrT="[Текст]"/>
      <dgm:spPr>
        <a:solidFill>
          <a:schemeClr val="bg1">
            <a:lumMod val="85000"/>
            <a:lumOff val="15000"/>
          </a:schemeClr>
        </a:solidFill>
      </dgm:spPr>
      <dgm:t>
        <a:bodyPr/>
        <a:lstStyle/>
        <a:p>
          <a:r>
            <a:rPr lang="uk-UA" dirty="0" smtClean="0"/>
            <a:t>Суспільна </a:t>
          </a:r>
          <a:endParaRPr lang="en-GB" dirty="0"/>
        </a:p>
      </dgm:t>
    </dgm:pt>
    <dgm:pt modelId="{D51DDA81-0D7F-492A-AB49-F8720921139D}" type="parTrans" cxnId="{FD3CF634-9013-46A9-9FCE-83D3C55AB248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9FDEE650-5FB2-46D3-B958-EED81FC20D97}" type="sibTrans" cxnId="{FD3CF634-9013-46A9-9FCE-83D3C55AB248}">
      <dgm:prSet/>
      <dgm:spPr/>
      <dgm:t>
        <a:bodyPr/>
        <a:lstStyle/>
        <a:p>
          <a:endParaRPr lang="en-GB"/>
        </a:p>
      </dgm:t>
    </dgm:pt>
    <dgm:pt modelId="{21D383F4-FBFB-4F0F-9052-D37182E6C95A}">
      <dgm:prSet phldrT="[Текст]"/>
      <dgm:spPr>
        <a:solidFill>
          <a:schemeClr val="bg1">
            <a:lumMod val="85000"/>
            <a:lumOff val="15000"/>
          </a:schemeClr>
        </a:solidFill>
      </dgm:spPr>
      <dgm:t>
        <a:bodyPr/>
        <a:lstStyle/>
        <a:p>
          <a:r>
            <a:rPr lang="uk-UA" dirty="0" smtClean="0"/>
            <a:t>Індивідуальна</a:t>
          </a:r>
          <a:endParaRPr lang="en-GB" dirty="0"/>
        </a:p>
      </dgm:t>
    </dgm:pt>
    <dgm:pt modelId="{93682B5A-70F6-415B-BFAF-667C0E3D296A}" type="parTrans" cxnId="{683FC5E4-BAF2-43F8-B0E1-3A19FAC98699}">
      <dgm:prSet/>
      <dgm:spPr/>
      <dgm:t>
        <a:bodyPr/>
        <a:lstStyle/>
        <a:p>
          <a:endParaRPr lang="en-GB"/>
        </a:p>
      </dgm:t>
    </dgm:pt>
    <dgm:pt modelId="{E7618757-E787-4A7B-8D20-7FAC3D47AC93}" type="sibTrans" cxnId="{683FC5E4-BAF2-43F8-B0E1-3A19FAC98699}">
      <dgm:prSet/>
      <dgm:spPr/>
      <dgm:t>
        <a:bodyPr/>
        <a:lstStyle/>
        <a:p>
          <a:endParaRPr lang="en-GB"/>
        </a:p>
      </dgm:t>
    </dgm:pt>
    <dgm:pt modelId="{EC805476-F03B-4E6D-AB72-C0784EC3EB55}">
      <dgm:prSet phldrT="[Текст]"/>
      <dgm:spPr>
        <a:solidFill>
          <a:schemeClr val="bg1">
            <a:lumMod val="85000"/>
            <a:lumOff val="15000"/>
          </a:schemeClr>
        </a:solidFill>
      </dgm:spPr>
      <dgm:t>
        <a:bodyPr/>
        <a:lstStyle/>
        <a:p>
          <a:r>
            <a:rPr lang="uk-UA" dirty="0" smtClean="0"/>
            <a:t>Буденна</a:t>
          </a:r>
          <a:endParaRPr lang="en-GB" dirty="0"/>
        </a:p>
      </dgm:t>
    </dgm:pt>
    <dgm:pt modelId="{73381DC6-432D-4F00-97BA-BCAA1A18E83A}" type="parTrans" cxnId="{11F46C1E-2C6C-436C-8D28-F1932C300A8A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51CA44A-B084-4D9E-BBD8-1E50E404724A}" type="sibTrans" cxnId="{11F46C1E-2C6C-436C-8D28-F1932C300A8A}">
      <dgm:prSet/>
      <dgm:spPr/>
      <dgm:t>
        <a:bodyPr/>
        <a:lstStyle/>
        <a:p>
          <a:endParaRPr lang="en-GB"/>
        </a:p>
      </dgm:t>
    </dgm:pt>
    <dgm:pt modelId="{52CD36AE-A056-460F-874B-C3D5189E73FE}" type="pres">
      <dgm:prSet presAssocID="{4ECBE0F5-10FA-46A8-A43D-1D07D3CF22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ACCD1A-EA4D-49FB-9717-59EB94845EF5}" type="pres">
      <dgm:prSet presAssocID="{75CC80EC-5FAB-42E0-A3E7-DF7DAB65CA67}" presName="hierRoot1" presStyleCnt="0">
        <dgm:presLayoutVars>
          <dgm:hierBranch val="init"/>
        </dgm:presLayoutVars>
      </dgm:prSet>
      <dgm:spPr/>
    </dgm:pt>
    <dgm:pt modelId="{040923A3-D663-47A9-B095-DF8D33CC71A7}" type="pres">
      <dgm:prSet presAssocID="{75CC80EC-5FAB-42E0-A3E7-DF7DAB65CA67}" presName="rootComposite1" presStyleCnt="0"/>
      <dgm:spPr/>
    </dgm:pt>
    <dgm:pt modelId="{67EB77F1-C0D9-40A9-AE66-5F60F28B5EB0}" type="pres">
      <dgm:prSet presAssocID="{75CC80EC-5FAB-42E0-A3E7-DF7DAB65CA6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33B3DCA-2A89-4879-B4B0-04C50B41ECC2}" type="pres">
      <dgm:prSet presAssocID="{75CC80EC-5FAB-42E0-A3E7-DF7DAB65CA6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16926B2-4CE7-4A67-896A-DBF9095F3BFC}" type="pres">
      <dgm:prSet presAssocID="{75CC80EC-5FAB-42E0-A3E7-DF7DAB65CA67}" presName="hierChild2" presStyleCnt="0"/>
      <dgm:spPr/>
    </dgm:pt>
    <dgm:pt modelId="{FE71917E-EBD0-4810-817A-D9E1EBDCF039}" type="pres">
      <dgm:prSet presAssocID="{D51DDA81-0D7F-492A-AB49-F8720921139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C1373AC-D8EE-499B-BBC6-2E88E3EB17E4}" type="pres">
      <dgm:prSet presAssocID="{066BF7A9-557A-45C3-AE20-0C9D50E33548}" presName="hierRoot2" presStyleCnt="0">
        <dgm:presLayoutVars>
          <dgm:hierBranch val="init"/>
        </dgm:presLayoutVars>
      </dgm:prSet>
      <dgm:spPr/>
    </dgm:pt>
    <dgm:pt modelId="{011171B8-5122-442A-B098-0F80338CB4CD}" type="pres">
      <dgm:prSet presAssocID="{066BF7A9-557A-45C3-AE20-0C9D50E33548}" presName="rootComposite" presStyleCnt="0"/>
      <dgm:spPr/>
    </dgm:pt>
    <dgm:pt modelId="{B36AE081-69E0-4CE3-8D66-ED7AF2368193}" type="pres">
      <dgm:prSet presAssocID="{066BF7A9-557A-45C3-AE20-0C9D50E3354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1F5AC0-5B30-4B7E-BDC0-F31D6E95C0CC}" type="pres">
      <dgm:prSet presAssocID="{066BF7A9-557A-45C3-AE20-0C9D50E33548}" presName="rootConnector" presStyleLbl="node2" presStyleIdx="0" presStyleCnt="3"/>
      <dgm:spPr/>
      <dgm:t>
        <a:bodyPr/>
        <a:lstStyle/>
        <a:p>
          <a:endParaRPr lang="ru-RU"/>
        </a:p>
      </dgm:t>
    </dgm:pt>
    <dgm:pt modelId="{BFDAE898-D0B9-4618-BCBB-3B06C6CA2B44}" type="pres">
      <dgm:prSet presAssocID="{066BF7A9-557A-45C3-AE20-0C9D50E33548}" presName="hierChild4" presStyleCnt="0"/>
      <dgm:spPr/>
    </dgm:pt>
    <dgm:pt modelId="{D16233A1-9EED-4FF1-AF0B-31618537A44C}" type="pres">
      <dgm:prSet presAssocID="{066BF7A9-557A-45C3-AE20-0C9D50E33548}" presName="hierChild5" presStyleCnt="0"/>
      <dgm:spPr/>
    </dgm:pt>
    <dgm:pt modelId="{6E58FCB6-7156-4DF9-B381-9B65F6F451CE}" type="pres">
      <dgm:prSet presAssocID="{93682B5A-70F6-415B-BFAF-667C0E3D296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5B715BE2-99A9-469D-8E5F-B82164205021}" type="pres">
      <dgm:prSet presAssocID="{21D383F4-FBFB-4F0F-9052-D37182E6C95A}" presName="hierRoot2" presStyleCnt="0">
        <dgm:presLayoutVars>
          <dgm:hierBranch val="init"/>
        </dgm:presLayoutVars>
      </dgm:prSet>
      <dgm:spPr/>
    </dgm:pt>
    <dgm:pt modelId="{7DC65AAA-70DF-4526-94E5-7344E2E1243F}" type="pres">
      <dgm:prSet presAssocID="{21D383F4-FBFB-4F0F-9052-D37182E6C95A}" presName="rootComposite" presStyleCnt="0"/>
      <dgm:spPr/>
    </dgm:pt>
    <dgm:pt modelId="{290DA62A-8495-4AF8-BBB1-65C4BB692AE3}" type="pres">
      <dgm:prSet presAssocID="{21D383F4-FBFB-4F0F-9052-D37182E6C95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0D720E-CE82-45AB-9D48-65EB470AC839}" type="pres">
      <dgm:prSet presAssocID="{21D383F4-FBFB-4F0F-9052-D37182E6C95A}" presName="rootConnector" presStyleLbl="node2" presStyleIdx="1" presStyleCnt="3"/>
      <dgm:spPr/>
      <dgm:t>
        <a:bodyPr/>
        <a:lstStyle/>
        <a:p>
          <a:endParaRPr lang="ru-RU"/>
        </a:p>
      </dgm:t>
    </dgm:pt>
    <dgm:pt modelId="{170C49B9-A044-41DC-88EC-7047E0D07880}" type="pres">
      <dgm:prSet presAssocID="{21D383F4-FBFB-4F0F-9052-D37182E6C95A}" presName="hierChild4" presStyleCnt="0"/>
      <dgm:spPr/>
    </dgm:pt>
    <dgm:pt modelId="{6D75DE37-E55B-47B6-8AFF-91AAECBAFCE4}" type="pres">
      <dgm:prSet presAssocID="{21D383F4-FBFB-4F0F-9052-D37182E6C95A}" presName="hierChild5" presStyleCnt="0"/>
      <dgm:spPr/>
    </dgm:pt>
    <dgm:pt modelId="{BAD9BA36-674D-4F89-BA16-082F14C2EC7D}" type="pres">
      <dgm:prSet presAssocID="{73381DC6-432D-4F00-97BA-BCAA1A18E83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4C8139F-9779-4157-B407-9F393E00750F}" type="pres">
      <dgm:prSet presAssocID="{EC805476-F03B-4E6D-AB72-C0784EC3EB55}" presName="hierRoot2" presStyleCnt="0">
        <dgm:presLayoutVars>
          <dgm:hierBranch val="init"/>
        </dgm:presLayoutVars>
      </dgm:prSet>
      <dgm:spPr/>
    </dgm:pt>
    <dgm:pt modelId="{1F1328D8-B6B9-4E27-87C3-D7A77949EE9E}" type="pres">
      <dgm:prSet presAssocID="{EC805476-F03B-4E6D-AB72-C0784EC3EB55}" presName="rootComposite" presStyleCnt="0"/>
      <dgm:spPr/>
    </dgm:pt>
    <dgm:pt modelId="{FF65E43C-4CED-4872-BD23-BF4F2D70163F}" type="pres">
      <dgm:prSet presAssocID="{EC805476-F03B-4E6D-AB72-C0784EC3EB5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54B105-311E-479E-A8B2-32153CBA2F28}" type="pres">
      <dgm:prSet presAssocID="{EC805476-F03B-4E6D-AB72-C0784EC3EB55}" presName="rootConnector" presStyleLbl="node2" presStyleIdx="2" presStyleCnt="3"/>
      <dgm:spPr/>
      <dgm:t>
        <a:bodyPr/>
        <a:lstStyle/>
        <a:p>
          <a:endParaRPr lang="ru-RU"/>
        </a:p>
      </dgm:t>
    </dgm:pt>
    <dgm:pt modelId="{F63FECDD-5788-49EC-9B73-9BEB77B6560E}" type="pres">
      <dgm:prSet presAssocID="{EC805476-F03B-4E6D-AB72-C0784EC3EB55}" presName="hierChild4" presStyleCnt="0"/>
      <dgm:spPr/>
    </dgm:pt>
    <dgm:pt modelId="{9240FDEF-2874-4370-B975-117A83BCAC4E}" type="pres">
      <dgm:prSet presAssocID="{EC805476-F03B-4E6D-AB72-C0784EC3EB55}" presName="hierChild5" presStyleCnt="0"/>
      <dgm:spPr/>
    </dgm:pt>
    <dgm:pt modelId="{AFB27DCF-04D2-4430-8ED2-838B73667AF5}" type="pres">
      <dgm:prSet presAssocID="{75CC80EC-5FAB-42E0-A3E7-DF7DAB65CA67}" presName="hierChild3" presStyleCnt="0"/>
      <dgm:spPr/>
    </dgm:pt>
  </dgm:ptLst>
  <dgm:cxnLst>
    <dgm:cxn modelId="{8A73C8DA-9A58-47AD-ABBF-A47DC63A3668}" type="presOf" srcId="{21D383F4-FBFB-4F0F-9052-D37182E6C95A}" destId="{290DA62A-8495-4AF8-BBB1-65C4BB692AE3}" srcOrd="0" destOrd="0" presId="urn:microsoft.com/office/officeart/2005/8/layout/orgChart1"/>
    <dgm:cxn modelId="{D88060D7-887D-4C5F-AA7B-837BB0F185DB}" type="presOf" srcId="{066BF7A9-557A-45C3-AE20-0C9D50E33548}" destId="{B36AE081-69E0-4CE3-8D66-ED7AF2368193}" srcOrd="0" destOrd="0" presId="urn:microsoft.com/office/officeart/2005/8/layout/orgChart1"/>
    <dgm:cxn modelId="{FD3CF634-9013-46A9-9FCE-83D3C55AB248}" srcId="{75CC80EC-5FAB-42E0-A3E7-DF7DAB65CA67}" destId="{066BF7A9-557A-45C3-AE20-0C9D50E33548}" srcOrd="0" destOrd="0" parTransId="{D51DDA81-0D7F-492A-AB49-F8720921139D}" sibTransId="{9FDEE650-5FB2-46D3-B958-EED81FC20D97}"/>
    <dgm:cxn modelId="{5869D2E8-13CE-4FC8-BCBC-33B685F7C592}" type="presOf" srcId="{4ECBE0F5-10FA-46A8-A43D-1D07D3CF225B}" destId="{52CD36AE-A056-460F-874B-C3D5189E73FE}" srcOrd="0" destOrd="0" presId="urn:microsoft.com/office/officeart/2005/8/layout/orgChart1"/>
    <dgm:cxn modelId="{5B4A2839-C687-408F-B283-4ED842D6BB16}" type="presOf" srcId="{EC805476-F03B-4E6D-AB72-C0784EC3EB55}" destId="{FF65E43C-4CED-4872-BD23-BF4F2D70163F}" srcOrd="0" destOrd="0" presId="urn:microsoft.com/office/officeart/2005/8/layout/orgChart1"/>
    <dgm:cxn modelId="{BBC5CD18-35EF-4AB1-A19B-39148109EDB4}" type="presOf" srcId="{75CC80EC-5FAB-42E0-A3E7-DF7DAB65CA67}" destId="{67EB77F1-C0D9-40A9-AE66-5F60F28B5EB0}" srcOrd="0" destOrd="0" presId="urn:microsoft.com/office/officeart/2005/8/layout/orgChart1"/>
    <dgm:cxn modelId="{11F46C1E-2C6C-436C-8D28-F1932C300A8A}" srcId="{75CC80EC-5FAB-42E0-A3E7-DF7DAB65CA67}" destId="{EC805476-F03B-4E6D-AB72-C0784EC3EB55}" srcOrd="2" destOrd="0" parTransId="{73381DC6-432D-4F00-97BA-BCAA1A18E83A}" sibTransId="{051CA44A-B084-4D9E-BBD8-1E50E404724A}"/>
    <dgm:cxn modelId="{683FC5E4-BAF2-43F8-B0E1-3A19FAC98699}" srcId="{75CC80EC-5FAB-42E0-A3E7-DF7DAB65CA67}" destId="{21D383F4-FBFB-4F0F-9052-D37182E6C95A}" srcOrd="1" destOrd="0" parTransId="{93682B5A-70F6-415B-BFAF-667C0E3D296A}" sibTransId="{E7618757-E787-4A7B-8D20-7FAC3D47AC93}"/>
    <dgm:cxn modelId="{7B1C3D46-9231-474E-9BEE-F2733C4C364B}" type="presOf" srcId="{75CC80EC-5FAB-42E0-A3E7-DF7DAB65CA67}" destId="{A33B3DCA-2A89-4879-B4B0-04C50B41ECC2}" srcOrd="1" destOrd="0" presId="urn:microsoft.com/office/officeart/2005/8/layout/orgChart1"/>
    <dgm:cxn modelId="{2B24605D-36FD-48B0-A943-7641A8671324}" type="presOf" srcId="{73381DC6-432D-4F00-97BA-BCAA1A18E83A}" destId="{BAD9BA36-674D-4F89-BA16-082F14C2EC7D}" srcOrd="0" destOrd="0" presId="urn:microsoft.com/office/officeart/2005/8/layout/orgChart1"/>
    <dgm:cxn modelId="{EC7E6EF9-713F-4E24-AAB4-37E1D3D0EFEA}" type="presOf" srcId="{21D383F4-FBFB-4F0F-9052-D37182E6C95A}" destId="{780D720E-CE82-45AB-9D48-65EB470AC839}" srcOrd="1" destOrd="0" presId="urn:microsoft.com/office/officeart/2005/8/layout/orgChart1"/>
    <dgm:cxn modelId="{39E43FE4-64E7-483E-86E2-F40CAB06AB57}" srcId="{4ECBE0F5-10FA-46A8-A43D-1D07D3CF225B}" destId="{75CC80EC-5FAB-42E0-A3E7-DF7DAB65CA67}" srcOrd="0" destOrd="0" parTransId="{284FDC11-D006-4081-BC5C-4687E8C15EF3}" sibTransId="{277CB3C6-5141-4178-BC27-F05D6EFEFEBC}"/>
    <dgm:cxn modelId="{25451D85-6FF3-43D0-9BDD-A97458359A59}" type="presOf" srcId="{D51DDA81-0D7F-492A-AB49-F8720921139D}" destId="{FE71917E-EBD0-4810-817A-D9E1EBDCF039}" srcOrd="0" destOrd="0" presId="urn:microsoft.com/office/officeart/2005/8/layout/orgChart1"/>
    <dgm:cxn modelId="{F04F8FC9-ABB2-4F09-9071-6B0CB81DA4DA}" type="presOf" srcId="{EC805476-F03B-4E6D-AB72-C0784EC3EB55}" destId="{A054B105-311E-479E-A8B2-32153CBA2F28}" srcOrd="1" destOrd="0" presId="urn:microsoft.com/office/officeart/2005/8/layout/orgChart1"/>
    <dgm:cxn modelId="{C4AD882A-D6FF-44DE-8389-A7982F06F9D1}" type="presOf" srcId="{93682B5A-70F6-415B-BFAF-667C0E3D296A}" destId="{6E58FCB6-7156-4DF9-B381-9B65F6F451CE}" srcOrd="0" destOrd="0" presId="urn:microsoft.com/office/officeart/2005/8/layout/orgChart1"/>
    <dgm:cxn modelId="{0A395C54-CD95-4FA4-A7E9-A444C9814490}" type="presOf" srcId="{066BF7A9-557A-45C3-AE20-0C9D50E33548}" destId="{F21F5AC0-5B30-4B7E-BDC0-F31D6E95C0CC}" srcOrd="1" destOrd="0" presId="urn:microsoft.com/office/officeart/2005/8/layout/orgChart1"/>
    <dgm:cxn modelId="{1A625F93-0A81-49A1-8BDC-FFD6916517D1}" type="presParOf" srcId="{52CD36AE-A056-460F-874B-C3D5189E73FE}" destId="{6FACCD1A-EA4D-49FB-9717-59EB94845EF5}" srcOrd="0" destOrd="0" presId="urn:microsoft.com/office/officeart/2005/8/layout/orgChart1"/>
    <dgm:cxn modelId="{E07364F0-43E5-4724-A460-EE01655BC8C7}" type="presParOf" srcId="{6FACCD1A-EA4D-49FB-9717-59EB94845EF5}" destId="{040923A3-D663-47A9-B095-DF8D33CC71A7}" srcOrd="0" destOrd="0" presId="urn:microsoft.com/office/officeart/2005/8/layout/orgChart1"/>
    <dgm:cxn modelId="{C6770EDE-7142-4F48-9A0D-710DD7B2E198}" type="presParOf" srcId="{040923A3-D663-47A9-B095-DF8D33CC71A7}" destId="{67EB77F1-C0D9-40A9-AE66-5F60F28B5EB0}" srcOrd="0" destOrd="0" presId="urn:microsoft.com/office/officeart/2005/8/layout/orgChart1"/>
    <dgm:cxn modelId="{BD4166B2-4F69-45B6-B4D5-83B157618F77}" type="presParOf" srcId="{040923A3-D663-47A9-B095-DF8D33CC71A7}" destId="{A33B3DCA-2A89-4879-B4B0-04C50B41ECC2}" srcOrd="1" destOrd="0" presId="urn:microsoft.com/office/officeart/2005/8/layout/orgChart1"/>
    <dgm:cxn modelId="{E9BA840F-AB93-4B0D-8D48-2E444E514E94}" type="presParOf" srcId="{6FACCD1A-EA4D-49FB-9717-59EB94845EF5}" destId="{516926B2-4CE7-4A67-896A-DBF9095F3BFC}" srcOrd="1" destOrd="0" presId="urn:microsoft.com/office/officeart/2005/8/layout/orgChart1"/>
    <dgm:cxn modelId="{817A5D71-E6DB-46DF-A192-105989ED4D02}" type="presParOf" srcId="{516926B2-4CE7-4A67-896A-DBF9095F3BFC}" destId="{FE71917E-EBD0-4810-817A-D9E1EBDCF039}" srcOrd="0" destOrd="0" presId="urn:microsoft.com/office/officeart/2005/8/layout/orgChart1"/>
    <dgm:cxn modelId="{CD62E85F-5EFA-48DF-9AAE-BD2F22E93172}" type="presParOf" srcId="{516926B2-4CE7-4A67-896A-DBF9095F3BFC}" destId="{8C1373AC-D8EE-499B-BBC6-2E88E3EB17E4}" srcOrd="1" destOrd="0" presId="urn:microsoft.com/office/officeart/2005/8/layout/orgChart1"/>
    <dgm:cxn modelId="{ED5E8427-6151-4CB7-86CA-1ED30E197C81}" type="presParOf" srcId="{8C1373AC-D8EE-499B-BBC6-2E88E3EB17E4}" destId="{011171B8-5122-442A-B098-0F80338CB4CD}" srcOrd="0" destOrd="0" presId="urn:microsoft.com/office/officeart/2005/8/layout/orgChart1"/>
    <dgm:cxn modelId="{97D02C94-4E13-41B0-A3A0-07C18C98792D}" type="presParOf" srcId="{011171B8-5122-442A-B098-0F80338CB4CD}" destId="{B36AE081-69E0-4CE3-8D66-ED7AF2368193}" srcOrd="0" destOrd="0" presId="urn:microsoft.com/office/officeart/2005/8/layout/orgChart1"/>
    <dgm:cxn modelId="{9BB128B3-F562-47BE-9A8F-41003BA64ECE}" type="presParOf" srcId="{011171B8-5122-442A-B098-0F80338CB4CD}" destId="{F21F5AC0-5B30-4B7E-BDC0-F31D6E95C0CC}" srcOrd="1" destOrd="0" presId="urn:microsoft.com/office/officeart/2005/8/layout/orgChart1"/>
    <dgm:cxn modelId="{B9A8C8CF-A83D-443A-9DB1-66AB91E9349C}" type="presParOf" srcId="{8C1373AC-D8EE-499B-BBC6-2E88E3EB17E4}" destId="{BFDAE898-D0B9-4618-BCBB-3B06C6CA2B44}" srcOrd="1" destOrd="0" presId="urn:microsoft.com/office/officeart/2005/8/layout/orgChart1"/>
    <dgm:cxn modelId="{3CE883DC-FFAC-426C-8793-84015AA61865}" type="presParOf" srcId="{8C1373AC-D8EE-499B-BBC6-2E88E3EB17E4}" destId="{D16233A1-9EED-4FF1-AF0B-31618537A44C}" srcOrd="2" destOrd="0" presId="urn:microsoft.com/office/officeart/2005/8/layout/orgChart1"/>
    <dgm:cxn modelId="{33489200-10D9-46B8-B206-B2F5E62F9E6A}" type="presParOf" srcId="{516926B2-4CE7-4A67-896A-DBF9095F3BFC}" destId="{6E58FCB6-7156-4DF9-B381-9B65F6F451CE}" srcOrd="2" destOrd="0" presId="urn:microsoft.com/office/officeart/2005/8/layout/orgChart1"/>
    <dgm:cxn modelId="{B1D4B0D5-2EF0-4464-9ADA-C614EA92B152}" type="presParOf" srcId="{516926B2-4CE7-4A67-896A-DBF9095F3BFC}" destId="{5B715BE2-99A9-469D-8E5F-B82164205021}" srcOrd="3" destOrd="0" presId="urn:microsoft.com/office/officeart/2005/8/layout/orgChart1"/>
    <dgm:cxn modelId="{327E8DED-C19C-45A2-96C9-F9B9C4B6CA4F}" type="presParOf" srcId="{5B715BE2-99A9-469D-8E5F-B82164205021}" destId="{7DC65AAA-70DF-4526-94E5-7344E2E1243F}" srcOrd="0" destOrd="0" presId="urn:microsoft.com/office/officeart/2005/8/layout/orgChart1"/>
    <dgm:cxn modelId="{06446B2F-E8EE-4265-B373-D1C8A7C43B38}" type="presParOf" srcId="{7DC65AAA-70DF-4526-94E5-7344E2E1243F}" destId="{290DA62A-8495-4AF8-BBB1-65C4BB692AE3}" srcOrd="0" destOrd="0" presId="urn:microsoft.com/office/officeart/2005/8/layout/orgChart1"/>
    <dgm:cxn modelId="{64A13FCF-78F2-4A79-9AC8-153145A8CC1F}" type="presParOf" srcId="{7DC65AAA-70DF-4526-94E5-7344E2E1243F}" destId="{780D720E-CE82-45AB-9D48-65EB470AC839}" srcOrd="1" destOrd="0" presId="urn:microsoft.com/office/officeart/2005/8/layout/orgChart1"/>
    <dgm:cxn modelId="{882FC9EC-1E1A-418F-B145-EBE3FC9F2E09}" type="presParOf" srcId="{5B715BE2-99A9-469D-8E5F-B82164205021}" destId="{170C49B9-A044-41DC-88EC-7047E0D07880}" srcOrd="1" destOrd="0" presId="urn:microsoft.com/office/officeart/2005/8/layout/orgChart1"/>
    <dgm:cxn modelId="{F95E55AB-4C0F-4BEE-BA48-A6CC595D8099}" type="presParOf" srcId="{5B715BE2-99A9-469D-8E5F-B82164205021}" destId="{6D75DE37-E55B-47B6-8AFF-91AAECBAFCE4}" srcOrd="2" destOrd="0" presId="urn:microsoft.com/office/officeart/2005/8/layout/orgChart1"/>
    <dgm:cxn modelId="{F9C378E6-BEA7-42B4-8BE7-DA860724BC27}" type="presParOf" srcId="{516926B2-4CE7-4A67-896A-DBF9095F3BFC}" destId="{BAD9BA36-674D-4F89-BA16-082F14C2EC7D}" srcOrd="4" destOrd="0" presId="urn:microsoft.com/office/officeart/2005/8/layout/orgChart1"/>
    <dgm:cxn modelId="{DC0436BF-F6DD-4B04-BD10-94ABF4D914E0}" type="presParOf" srcId="{516926B2-4CE7-4A67-896A-DBF9095F3BFC}" destId="{B4C8139F-9779-4157-B407-9F393E00750F}" srcOrd="5" destOrd="0" presId="urn:microsoft.com/office/officeart/2005/8/layout/orgChart1"/>
    <dgm:cxn modelId="{C77C6658-14BD-47D2-A2A1-0F5E3404C8AD}" type="presParOf" srcId="{B4C8139F-9779-4157-B407-9F393E00750F}" destId="{1F1328D8-B6B9-4E27-87C3-D7A77949EE9E}" srcOrd="0" destOrd="0" presId="urn:microsoft.com/office/officeart/2005/8/layout/orgChart1"/>
    <dgm:cxn modelId="{417DF3D3-336E-449C-BF55-D0BB9E6764BC}" type="presParOf" srcId="{1F1328D8-B6B9-4E27-87C3-D7A77949EE9E}" destId="{FF65E43C-4CED-4872-BD23-BF4F2D70163F}" srcOrd="0" destOrd="0" presId="urn:microsoft.com/office/officeart/2005/8/layout/orgChart1"/>
    <dgm:cxn modelId="{5C28D65A-D066-4EDE-B135-84F54D247138}" type="presParOf" srcId="{1F1328D8-B6B9-4E27-87C3-D7A77949EE9E}" destId="{A054B105-311E-479E-A8B2-32153CBA2F28}" srcOrd="1" destOrd="0" presId="urn:microsoft.com/office/officeart/2005/8/layout/orgChart1"/>
    <dgm:cxn modelId="{05AAF83C-DDAF-44D2-84F8-9329CDAF7F45}" type="presParOf" srcId="{B4C8139F-9779-4157-B407-9F393E00750F}" destId="{F63FECDD-5788-49EC-9B73-9BEB77B6560E}" srcOrd="1" destOrd="0" presId="urn:microsoft.com/office/officeart/2005/8/layout/orgChart1"/>
    <dgm:cxn modelId="{3F75B8A5-B066-4425-9F77-FDEA18B0E795}" type="presParOf" srcId="{B4C8139F-9779-4157-B407-9F393E00750F}" destId="{9240FDEF-2874-4370-B975-117A83BCAC4E}" srcOrd="2" destOrd="0" presId="urn:microsoft.com/office/officeart/2005/8/layout/orgChart1"/>
    <dgm:cxn modelId="{82569614-07F2-41E8-BEEE-09D80308949A}" type="presParOf" srcId="{6FACCD1A-EA4D-49FB-9717-59EB94845EF5}" destId="{AFB27DCF-04D2-4430-8ED2-838B73667A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8F808-4583-40E7-A9D2-91A0807E4703}" type="doc">
      <dgm:prSet loTypeId="urn:microsoft.com/office/officeart/2005/8/layout/hList1" loCatId="list" qsTypeId="urn:microsoft.com/office/officeart/2005/8/quickstyle/3d9" qsCatId="3D" csTypeId="urn:microsoft.com/office/officeart/2005/8/colors/accent0_3" csCatId="mainScheme" phldr="1"/>
      <dgm:spPr>
        <a:scene3d>
          <a:camera prst="obliqueBottomRight"/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n-GB"/>
        </a:p>
      </dgm:t>
    </dgm:pt>
    <dgm:pt modelId="{E309CEDB-52E2-4147-BC36-A5756403D6D0}">
      <dgm:prSet phldrT="[Текст]"/>
      <dgm:spPr/>
      <dgm:t>
        <a:bodyPr/>
        <a:lstStyle/>
        <a:p>
          <a:r>
            <a:rPr lang="uk-UA" dirty="0" smtClean="0"/>
            <a:t>Основні</a:t>
          </a:r>
          <a:endParaRPr lang="en-GB" dirty="0"/>
        </a:p>
      </dgm:t>
    </dgm:pt>
    <dgm:pt modelId="{7A5C58B4-7B93-41B0-B0AE-DEC4231BF1D1}" type="parTrans" cxnId="{17558B1A-1619-45D7-A647-931860F49488}">
      <dgm:prSet/>
      <dgm:spPr/>
      <dgm:t>
        <a:bodyPr/>
        <a:lstStyle/>
        <a:p>
          <a:endParaRPr lang="en-GB"/>
        </a:p>
      </dgm:t>
    </dgm:pt>
    <dgm:pt modelId="{4D4067F5-6361-4DAA-A8E8-934FE4408AA0}" type="sibTrans" cxnId="{17558B1A-1619-45D7-A647-931860F49488}">
      <dgm:prSet/>
      <dgm:spPr/>
      <dgm:t>
        <a:bodyPr/>
        <a:lstStyle/>
        <a:p>
          <a:endParaRPr lang="en-GB"/>
        </a:p>
      </dgm:t>
    </dgm:pt>
    <dgm:pt modelId="{23CA8FB6-0A94-4EFD-B137-D500B7EB2EC7}">
      <dgm:prSet phldrT="[Текст]"/>
      <dgm:spPr/>
      <dgm:t>
        <a:bodyPr/>
        <a:lstStyle/>
        <a:p>
          <a:r>
            <a:rPr lang="uk-UA" dirty="0" err="1" smtClean="0"/>
            <a:t>відображаюча</a:t>
          </a:r>
          <a:endParaRPr lang="en-GB" dirty="0"/>
        </a:p>
      </dgm:t>
    </dgm:pt>
    <dgm:pt modelId="{A94AFC53-60D8-41D4-8A01-1E85DEB95868}" type="parTrans" cxnId="{8077FF7D-69A0-48E5-8A7A-4F889DD2D0F8}">
      <dgm:prSet/>
      <dgm:spPr/>
      <dgm:t>
        <a:bodyPr/>
        <a:lstStyle/>
        <a:p>
          <a:endParaRPr lang="en-GB"/>
        </a:p>
      </dgm:t>
    </dgm:pt>
    <dgm:pt modelId="{C9CF7720-9872-4050-A712-366BA1E31A11}" type="sibTrans" cxnId="{8077FF7D-69A0-48E5-8A7A-4F889DD2D0F8}">
      <dgm:prSet/>
      <dgm:spPr/>
      <dgm:t>
        <a:bodyPr/>
        <a:lstStyle/>
        <a:p>
          <a:endParaRPr lang="en-GB"/>
        </a:p>
      </dgm:t>
    </dgm:pt>
    <dgm:pt modelId="{75353A05-18DA-4021-B820-F3C83ABBAC51}">
      <dgm:prSet phldrT="[Текст]"/>
      <dgm:spPr/>
      <dgm:t>
        <a:bodyPr/>
        <a:lstStyle/>
        <a:p>
          <a:r>
            <a:rPr lang="uk-UA" dirty="0" smtClean="0"/>
            <a:t>Другорядні</a:t>
          </a:r>
          <a:endParaRPr lang="en-GB" dirty="0"/>
        </a:p>
      </dgm:t>
    </dgm:pt>
    <dgm:pt modelId="{B1B95CDA-D4D0-47AF-B711-E4988EA47342}" type="parTrans" cxnId="{A4AEED30-FF32-4ED5-B7B9-024BA24334F1}">
      <dgm:prSet/>
      <dgm:spPr/>
      <dgm:t>
        <a:bodyPr/>
        <a:lstStyle/>
        <a:p>
          <a:endParaRPr lang="en-GB"/>
        </a:p>
      </dgm:t>
    </dgm:pt>
    <dgm:pt modelId="{C92CBFEF-1A21-41B6-AF35-4A612A91EC37}" type="sibTrans" cxnId="{A4AEED30-FF32-4ED5-B7B9-024BA24334F1}">
      <dgm:prSet/>
      <dgm:spPr/>
      <dgm:t>
        <a:bodyPr/>
        <a:lstStyle/>
        <a:p>
          <a:endParaRPr lang="en-GB"/>
        </a:p>
      </dgm:t>
    </dgm:pt>
    <dgm:pt modelId="{2434A82D-FB0E-433E-8136-9EDA7ED80850}">
      <dgm:prSet phldrT="[Текст]"/>
      <dgm:spPr/>
      <dgm:t>
        <a:bodyPr/>
        <a:lstStyle/>
        <a:p>
          <a:r>
            <a:rPr lang="ru-RU" dirty="0" err="1" smtClean="0"/>
            <a:t>логічна</a:t>
          </a:r>
          <a:endParaRPr lang="en-GB" dirty="0"/>
        </a:p>
      </dgm:t>
    </dgm:pt>
    <dgm:pt modelId="{F71FF846-E34B-4BAE-AF2F-E65FD461BBA3}" type="parTrans" cxnId="{036A86AB-AC82-4834-9602-B0B39EB3D5DE}">
      <dgm:prSet/>
      <dgm:spPr/>
      <dgm:t>
        <a:bodyPr/>
        <a:lstStyle/>
        <a:p>
          <a:endParaRPr lang="en-GB"/>
        </a:p>
      </dgm:t>
    </dgm:pt>
    <dgm:pt modelId="{83EF05BA-F9BD-4C00-BE2C-26EAB1B95AD4}" type="sibTrans" cxnId="{036A86AB-AC82-4834-9602-B0B39EB3D5DE}">
      <dgm:prSet/>
      <dgm:spPr/>
      <dgm:t>
        <a:bodyPr/>
        <a:lstStyle/>
        <a:p>
          <a:endParaRPr lang="en-GB"/>
        </a:p>
      </dgm:t>
    </dgm:pt>
    <dgm:pt modelId="{FCE26226-74BC-4B48-9170-732B2D83AA7B}">
      <dgm:prSet phldrT="[Текст]"/>
      <dgm:spPr/>
      <dgm:t>
        <a:bodyPr/>
        <a:lstStyle/>
        <a:p>
          <a:r>
            <a:rPr lang="uk-UA" dirty="0" smtClean="0"/>
            <a:t>керуюча</a:t>
          </a:r>
          <a:endParaRPr lang="en-GB" dirty="0"/>
        </a:p>
      </dgm:t>
    </dgm:pt>
    <dgm:pt modelId="{722E54AD-0A20-4DDD-9521-032167B12923}" type="parTrans" cxnId="{67D02790-4060-4CEE-BB81-2A5DB8797C69}">
      <dgm:prSet/>
      <dgm:spPr/>
      <dgm:t>
        <a:bodyPr/>
        <a:lstStyle/>
        <a:p>
          <a:endParaRPr lang="en-GB"/>
        </a:p>
      </dgm:t>
    </dgm:pt>
    <dgm:pt modelId="{973BEADF-281F-4E66-B5EB-F2C1629C11FE}" type="sibTrans" cxnId="{67D02790-4060-4CEE-BB81-2A5DB8797C69}">
      <dgm:prSet/>
      <dgm:spPr/>
      <dgm:t>
        <a:bodyPr/>
        <a:lstStyle/>
        <a:p>
          <a:endParaRPr lang="en-GB"/>
        </a:p>
      </dgm:t>
    </dgm:pt>
    <dgm:pt modelId="{60B3C0DA-FE9D-4C4E-8831-D511F6F870E6}">
      <dgm:prSet/>
      <dgm:spPr/>
      <dgm:t>
        <a:bodyPr/>
        <a:lstStyle/>
        <a:p>
          <a:r>
            <a:rPr lang="ru-RU" dirty="0" err="1" smtClean="0"/>
            <a:t>пізнавальна</a:t>
          </a:r>
          <a:endParaRPr lang="en-GB" dirty="0"/>
        </a:p>
      </dgm:t>
    </dgm:pt>
    <dgm:pt modelId="{8F3DEA3D-46E4-4662-9088-9A07B9E0C022}" type="parTrans" cxnId="{2DD80DFD-075C-4C55-B9BD-04AB4FDCCD6F}">
      <dgm:prSet/>
      <dgm:spPr/>
      <dgm:t>
        <a:bodyPr/>
        <a:lstStyle/>
        <a:p>
          <a:endParaRPr lang="en-GB"/>
        </a:p>
      </dgm:t>
    </dgm:pt>
    <dgm:pt modelId="{ECA16E3B-0134-49ED-9931-CB7905D0540A}" type="sibTrans" cxnId="{2DD80DFD-075C-4C55-B9BD-04AB4FDCCD6F}">
      <dgm:prSet/>
      <dgm:spPr/>
      <dgm:t>
        <a:bodyPr/>
        <a:lstStyle/>
        <a:p>
          <a:endParaRPr lang="en-GB"/>
        </a:p>
      </dgm:t>
    </dgm:pt>
    <dgm:pt modelId="{11571A8C-E3BE-4A8A-A8AD-FF2C861B93F2}">
      <dgm:prSet/>
      <dgm:spPr/>
      <dgm:t>
        <a:bodyPr/>
        <a:lstStyle/>
        <a:p>
          <a:r>
            <a:rPr lang="ru-RU" dirty="0" err="1" smtClean="0"/>
            <a:t>естетична</a:t>
          </a:r>
          <a:endParaRPr lang="en-GB" dirty="0"/>
        </a:p>
      </dgm:t>
    </dgm:pt>
    <dgm:pt modelId="{154566A1-086A-4B86-9808-9173F806C515}" type="parTrans" cxnId="{EEAD57F9-D58C-4BA9-84D8-8A9E8A4B5A6A}">
      <dgm:prSet/>
      <dgm:spPr/>
      <dgm:t>
        <a:bodyPr/>
        <a:lstStyle/>
        <a:p>
          <a:endParaRPr lang="en-GB"/>
        </a:p>
      </dgm:t>
    </dgm:pt>
    <dgm:pt modelId="{DFFF7C33-8788-48E6-A45D-4FCB3E306E34}" type="sibTrans" cxnId="{EEAD57F9-D58C-4BA9-84D8-8A9E8A4B5A6A}">
      <dgm:prSet/>
      <dgm:spPr/>
      <dgm:t>
        <a:bodyPr/>
        <a:lstStyle/>
        <a:p>
          <a:endParaRPr lang="en-GB"/>
        </a:p>
      </dgm:t>
    </dgm:pt>
    <dgm:pt modelId="{D10E657B-6921-4E46-81C3-F4DBE0D154FD}">
      <dgm:prSet/>
      <dgm:spPr/>
      <dgm:t>
        <a:bodyPr/>
        <a:lstStyle/>
        <a:p>
          <a:r>
            <a:rPr lang="ru-RU" dirty="0" smtClean="0"/>
            <a:t>моральна</a:t>
          </a:r>
          <a:endParaRPr lang="en-GB" dirty="0"/>
        </a:p>
      </dgm:t>
    </dgm:pt>
    <dgm:pt modelId="{1905732A-B846-4D1F-94FF-FC84634910BB}" type="parTrans" cxnId="{2AE244C4-5BD1-4A00-9A78-01D2C9F99E24}">
      <dgm:prSet/>
      <dgm:spPr/>
      <dgm:t>
        <a:bodyPr/>
        <a:lstStyle/>
        <a:p>
          <a:endParaRPr lang="en-GB"/>
        </a:p>
      </dgm:t>
    </dgm:pt>
    <dgm:pt modelId="{45E6804E-C256-409E-A444-4A8F6FF15715}" type="sibTrans" cxnId="{2AE244C4-5BD1-4A00-9A78-01D2C9F99E24}">
      <dgm:prSet/>
      <dgm:spPr/>
      <dgm:t>
        <a:bodyPr/>
        <a:lstStyle/>
        <a:p>
          <a:endParaRPr lang="en-GB"/>
        </a:p>
      </dgm:t>
    </dgm:pt>
    <dgm:pt modelId="{04AD195A-4A0E-4E8F-87BD-B433388E9677}" type="pres">
      <dgm:prSet presAssocID="{11B8F808-4583-40E7-A9D2-91A0807E47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7FFBAD-A273-4C0B-A922-D05AA127ABF7}" type="pres">
      <dgm:prSet presAssocID="{E309CEDB-52E2-4147-BC36-A5756403D6D0}" presName="composite" presStyleCnt="0"/>
      <dgm:spPr/>
    </dgm:pt>
    <dgm:pt modelId="{A7F9C1A4-5AC4-4D65-A89F-FA870E21AEE6}" type="pres">
      <dgm:prSet presAssocID="{E309CEDB-52E2-4147-BC36-A5756403D6D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E7E8C-0031-4756-A6F2-E0CC9F6E5487}" type="pres">
      <dgm:prSet presAssocID="{E309CEDB-52E2-4147-BC36-A5756403D6D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DAF1ED-C1B0-4EEA-BC7C-4A32F0E5EAA8}" type="pres">
      <dgm:prSet presAssocID="{4D4067F5-6361-4DAA-A8E8-934FE4408AA0}" presName="space" presStyleCnt="0"/>
      <dgm:spPr/>
    </dgm:pt>
    <dgm:pt modelId="{92E4D2D0-3356-441D-9B53-9E2FE1568361}" type="pres">
      <dgm:prSet presAssocID="{75353A05-18DA-4021-B820-F3C83ABBAC51}" presName="composite" presStyleCnt="0"/>
      <dgm:spPr/>
    </dgm:pt>
    <dgm:pt modelId="{0D000731-6412-49AF-B372-88F58879ECC9}" type="pres">
      <dgm:prSet presAssocID="{75353A05-18DA-4021-B820-F3C83ABBAC5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625AB-BA34-4DEE-9F3E-56CC6B428761}" type="pres">
      <dgm:prSet presAssocID="{75353A05-18DA-4021-B820-F3C83ABBAC5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DD80DFD-075C-4C55-B9BD-04AB4FDCCD6F}" srcId="{75353A05-18DA-4021-B820-F3C83ABBAC51}" destId="{60B3C0DA-FE9D-4C4E-8831-D511F6F870E6}" srcOrd="1" destOrd="0" parTransId="{8F3DEA3D-46E4-4662-9088-9A07B9E0C022}" sibTransId="{ECA16E3B-0134-49ED-9931-CB7905D0540A}"/>
    <dgm:cxn modelId="{2AE244C4-5BD1-4A00-9A78-01D2C9F99E24}" srcId="{75353A05-18DA-4021-B820-F3C83ABBAC51}" destId="{D10E657B-6921-4E46-81C3-F4DBE0D154FD}" srcOrd="3" destOrd="0" parTransId="{1905732A-B846-4D1F-94FF-FC84634910BB}" sibTransId="{45E6804E-C256-409E-A444-4A8F6FF15715}"/>
    <dgm:cxn modelId="{6E5BB9ED-56CE-4090-B882-047D86D16B6A}" type="presOf" srcId="{60B3C0DA-FE9D-4C4E-8831-D511F6F870E6}" destId="{28E625AB-BA34-4DEE-9F3E-56CC6B428761}" srcOrd="0" destOrd="1" presId="urn:microsoft.com/office/officeart/2005/8/layout/hList1"/>
    <dgm:cxn modelId="{1082796E-6FB7-4C71-989D-B2DEF11D89A9}" type="presOf" srcId="{11571A8C-E3BE-4A8A-A8AD-FF2C861B93F2}" destId="{28E625AB-BA34-4DEE-9F3E-56CC6B428761}" srcOrd="0" destOrd="2" presId="urn:microsoft.com/office/officeart/2005/8/layout/hList1"/>
    <dgm:cxn modelId="{EEAD57F9-D58C-4BA9-84D8-8A9E8A4B5A6A}" srcId="{75353A05-18DA-4021-B820-F3C83ABBAC51}" destId="{11571A8C-E3BE-4A8A-A8AD-FF2C861B93F2}" srcOrd="2" destOrd="0" parTransId="{154566A1-086A-4B86-9808-9173F806C515}" sibTransId="{DFFF7C33-8788-48E6-A45D-4FCB3E306E34}"/>
    <dgm:cxn modelId="{2DE1DDAF-A105-41C6-BB63-292669A9A0D9}" type="presOf" srcId="{E309CEDB-52E2-4147-BC36-A5756403D6D0}" destId="{A7F9C1A4-5AC4-4D65-A89F-FA870E21AEE6}" srcOrd="0" destOrd="0" presId="urn:microsoft.com/office/officeart/2005/8/layout/hList1"/>
    <dgm:cxn modelId="{D821B6A3-7FC3-45E0-8564-E63707B30261}" type="presOf" srcId="{FCE26226-74BC-4B48-9170-732B2D83AA7B}" destId="{132E7E8C-0031-4756-A6F2-E0CC9F6E5487}" srcOrd="0" destOrd="1" presId="urn:microsoft.com/office/officeart/2005/8/layout/hList1"/>
    <dgm:cxn modelId="{1DF1F00F-926F-49C7-B173-087DCCC558CD}" type="presOf" srcId="{D10E657B-6921-4E46-81C3-F4DBE0D154FD}" destId="{28E625AB-BA34-4DEE-9F3E-56CC6B428761}" srcOrd="0" destOrd="3" presId="urn:microsoft.com/office/officeart/2005/8/layout/hList1"/>
    <dgm:cxn modelId="{60D486A6-05C1-4DA9-B443-BA7B1E37FA7C}" type="presOf" srcId="{2434A82D-FB0E-433E-8136-9EDA7ED80850}" destId="{28E625AB-BA34-4DEE-9F3E-56CC6B428761}" srcOrd="0" destOrd="0" presId="urn:microsoft.com/office/officeart/2005/8/layout/hList1"/>
    <dgm:cxn modelId="{8077FF7D-69A0-48E5-8A7A-4F889DD2D0F8}" srcId="{E309CEDB-52E2-4147-BC36-A5756403D6D0}" destId="{23CA8FB6-0A94-4EFD-B137-D500B7EB2EC7}" srcOrd="0" destOrd="0" parTransId="{A94AFC53-60D8-41D4-8A01-1E85DEB95868}" sibTransId="{C9CF7720-9872-4050-A712-366BA1E31A11}"/>
    <dgm:cxn modelId="{17558B1A-1619-45D7-A647-931860F49488}" srcId="{11B8F808-4583-40E7-A9D2-91A0807E4703}" destId="{E309CEDB-52E2-4147-BC36-A5756403D6D0}" srcOrd="0" destOrd="0" parTransId="{7A5C58B4-7B93-41B0-B0AE-DEC4231BF1D1}" sibTransId="{4D4067F5-6361-4DAA-A8E8-934FE4408AA0}"/>
    <dgm:cxn modelId="{A4AEED30-FF32-4ED5-B7B9-024BA24334F1}" srcId="{11B8F808-4583-40E7-A9D2-91A0807E4703}" destId="{75353A05-18DA-4021-B820-F3C83ABBAC51}" srcOrd="1" destOrd="0" parTransId="{B1B95CDA-D4D0-47AF-B711-E4988EA47342}" sibTransId="{C92CBFEF-1A21-41B6-AF35-4A612A91EC37}"/>
    <dgm:cxn modelId="{893E8A97-1955-49E7-B896-3DA8E376317C}" type="presOf" srcId="{23CA8FB6-0A94-4EFD-B137-D500B7EB2EC7}" destId="{132E7E8C-0031-4756-A6F2-E0CC9F6E5487}" srcOrd="0" destOrd="0" presId="urn:microsoft.com/office/officeart/2005/8/layout/hList1"/>
    <dgm:cxn modelId="{67D02790-4060-4CEE-BB81-2A5DB8797C69}" srcId="{E309CEDB-52E2-4147-BC36-A5756403D6D0}" destId="{FCE26226-74BC-4B48-9170-732B2D83AA7B}" srcOrd="1" destOrd="0" parTransId="{722E54AD-0A20-4DDD-9521-032167B12923}" sibTransId="{973BEADF-281F-4E66-B5EB-F2C1629C11FE}"/>
    <dgm:cxn modelId="{3CF752FD-E599-449A-9F9B-68FB467FC118}" type="presOf" srcId="{11B8F808-4583-40E7-A9D2-91A0807E4703}" destId="{04AD195A-4A0E-4E8F-87BD-B433388E9677}" srcOrd="0" destOrd="0" presId="urn:microsoft.com/office/officeart/2005/8/layout/hList1"/>
    <dgm:cxn modelId="{036A86AB-AC82-4834-9602-B0B39EB3D5DE}" srcId="{75353A05-18DA-4021-B820-F3C83ABBAC51}" destId="{2434A82D-FB0E-433E-8136-9EDA7ED80850}" srcOrd="0" destOrd="0" parTransId="{F71FF846-E34B-4BAE-AF2F-E65FD461BBA3}" sibTransId="{83EF05BA-F9BD-4C00-BE2C-26EAB1B95AD4}"/>
    <dgm:cxn modelId="{2B8C3E81-63BF-4814-BDB9-425E840130DC}" type="presOf" srcId="{75353A05-18DA-4021-B820-F3C83ABBAC51}" destId="{0D000731-6412-49AF-B372-88F58879ECC9}" srcOrd="0" destOrd="0" presId="urn:microsoft.com/office/officeart/2005/8/layout/hList1"/>
    <dgm:cxn modelId="{490FEBF2-EA35-4776-9C4C-60338FA4EFA8}" type="presParOf" srcId="{04AD195A-4A0E-4E8F-87BD-B433388E9677}" destId="{B77FFBAD-A273-4C0B-A922-D05AA127ABF7}" srcOrd="0" destOrd="0" presId="urn:microsoft.com/office/officeart/2005/8/layout/hList1"/>
    <dgm:cxn modelId="{D316E796-9E57-471F-A111-E561E1FA3705}" type="presParOf" srcId="{B77FFBAD-A273-4C0B-A922-D05AA127ABF7}" destId="{A7F9C1A4-5AC4-4D65-A89F-FA870E21AEE6}" srcOrd="0" destOrd="0" presId="urn:microsoft.com/office/officeart/2005/8/layout/hList1"/>
    <dgm:cxn modelId="{175F4EA2-6FDA-4212-BE4A-5333D192BEC1}" type="presParOf" srcId="{B77FFBAD-A273-4C0B-A922-D05AA127ABF7}" destId="{132E7E8C-0031-4756-A6F2-E0CC9F6E5487}" srcOrd="1" destOrd="0" presId="urn:microsoft.com/office/officeart/2005/8/layout/hList1"/>
    <dgm:cxn modelId="{AD5E2D06-9129-4986-8356-5ECAE4A968D9}" type="presParOf" srcId="{04AD195A-4A0E-4E8F-87BD-B433388E9677}" destId="{42DAF1ED-C1B0-4EEA-BC7C-4A32F0E5EAA8}" srcOrd="1" destOrd="0" presId="urn:microsoft.com/office/officeart/2005/8/layout/hList1"/>
    <dgm:cxn modelId="{33B418AC-1F0B-4F9B-93E6-BF32C9878DA7}" type="presParOf" srcId="{04AD195A-4A0E-4E8F-87BD-B433388E9677}" destId="{92E4D2D0-3356-441D-9B53-9E2FE1568361}" srcOrd="2" destOrd="0" presId="urn:microsoft.com/office/officeart/2005/8/layout/hList1"/>
    <dgm:cxn modelId="{6D5EEFCC-6D04-4B4D-A3AB-C215D5E06211}" type="presParOf" srcId="{92E4D2D0-3356-441D-9B53-9E2FE1568361}" destId="{0D000731-6412-49AF-B372-88F58879ECC9}" srcOrd="0" destOrd="0" presId="urn:microsoft.com/office/officeart/2005/8/layout/hList1"/>
    <dgm:cxn modelId="{1DCFCFFB-7C55-4608-B668-E5D1000AEB5E}" type="presParOf" srcId="{92E4D2D0-3356-441D-9B53-9E2FE1568361}" destId="{28E625AB-BA34-4DEE-9F3E-56CC6B4287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17F281-E3D3-4272-A880-C09611FA707B}" type="doc">
      <dgm:prSet loTypeId="urn:microsoft.com/office/officeart/2005/8/layout/vList2" loCatId="list" qsTypeId="urn:microsoft.com/office/officeart/2005/8/quickstyle/3d9" qsCatId="3D" csTypeId="urn:microsoft.com/office/officeart/2005/8/colors/accent0_3" csCatId="mainScheme" phldr="1"/>
      <dgm:spPr>
        <a:scene3d>
          <a:camera prst="obliqueTopLeft"/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n-GB"/>
        </a:p>
      </dgm:t>
    </dgm:pt>
    <dgm:pt modelId="{FEA61D01-5541-4F5B-B90F-38E47CD5F9E4}">
      <dgm:prSet/>
      <dgm:spPr/>
      <dgm:t>
        <a:bodyPr/>
        <a:lstStyle/>
        <a:p>
          <a:pPr rtl="0"/>
          <a:r>
            <a:rPr lang="ru-RU" dirty="0" smtClean="0"/>
            <a:t>«со-знание», </a:t>
          </a:r>
          <a:r>
            <a:rPr lang="ru-RU" dirty="0" err="1" smtClean="0"/>
            <a:t>тобто</a:t>
          </a:r>
          <a:r>
            <a:rPr lang="ru-RU" dirty="0" smtClean="0"/>
            <a:t> </a:t>
          </a:r>
          <a:r>
            <a:rPr lang="ru-RU" dirty="0" err="1" smtClean="0"/>
            <a:t>сукупність</a:t>
          </a:r>
          <a:r>
            <a:rPr lang="ru-RU" dirty="0" smtClean="0"/>
            <a:t> </a:t>
          </a:r>
          <a:r>
            <a:rPr lang="ru-RU" dirty="0" err="1" smtClean="0"/>
            <a:t>знань</a:t>
          </a:r>
          <a:r>
            <a:rPr lang="ru-RU" dirty="0" smtClean="0"/>
            <a:t> про </a:t>
          </a:r>
          <a:r>
            <a:rPr lang="ru-RU" dirty="0" err="1" smtClean="0"/>
            <a:t>навколишній</a:t>
          </a:r>
          <a:r>
            <a:rPr lang="ru-RU" dirty="0" smtClean="0"/>
            <a:t> </a:t>
          </a:r>
          <a:r>
            <a:rPr lang="ru-RU" dirty="0" err="1" smtClean="0"/>
            <a:t>світ</a:t>
          </a:r>
          <a:r>
            <a:rPr lang="ru-RU" dirty="0" smtClean="0"/>
            <a:t>;</a:t>
          </a:r>
          <a:endParaRPr lang="en-GB" dirty="0"/>
        </a:p>
      </dgm:t>
    </dgm:pt>
    <dgm:pt modelId="{55E8B1C5-B937-4999-BD65-8BF4696AB959}" type="parTrans" cxnId="{268FFBAA-CF9B-4D5F-A7A6-75B0F4DE4E77}">
      <dgm:prSet/>
      <dgm:spPr/>
      <dgm:t>
        <a:bodyPr/>
        <a:lstStyle/>
        <a:p>
          <a:endParaRPr lang="en-GB"/>
        </a:p>
      </dgm:t>
    </dgm:pt>
    <dgm:pt modelId="{4C8EFE07-AB0A-4E29-ADB8-24C9188FBA03}" type="sibTrans" cxnId="{268FFBAA-CF9B-4D5F-A7A6-75B0F4DE4E77}">
      <dgm:prSet/>
      <dgm:spPr/>
      <dgm:t>
        <a:bodyPr/>
        <a:lstStyle/>
        <a:p>
          <a:endParaRPr lang="en-GB"/>
        </a:p>
      </dgm:t>
    </dgm:pt>
    <dgm:pt modelId="{1E9EE3ED-2543-4F6C-8F91-7E4BDB7DECEE}">
      <dgm:prSet/>
      <dgm:spPr/>
      <dgm:t>
        <a:bodyPr/>
        <a:lstStyle/>
        <a:p>
          <a:pPr rtl="0"/>
          <a:r>
            <a:rPr lang="ru-RU" dirty="0" err="1" smtClean="0"/>
            <a:t>закріплене</a:t>
          </a:r>
          <a:r>
            <a:rPr lang="ru-RU" dirty="0" smtClean="0"/>
            <a:t> в </a:t>
          </a:r>
          <a:r>
            <a:rPr lang="ru-RU" dirty="0" err="1" smtClean="0"/>
            <a:t>ньому</a:t>
          </a:r>
          <a:r>
            <a:rPr lang="ru-RU" dirty="0" smtClean="0"/>
            <a:t> </a:t>
          </a:r>
          <a:r>
            <a:rPr lang="ru-RU" dirty="0" err="1" smtClean="0"/>
            <a:t>виразне</a:t>
          </a:r>
          <a:r>
            <a:rPr lang="ru-RU" dirty="0" smtClean="0"/>
            <a:t> </a:t>
          </a:r>
          <a:r>
            <a:rPr lang="ru-RU" dirty="0" err="1" smtClean="0"/>
            <a:t>розрізнення</a:t>
          </a:r>
          <a:r>
            <a:rPr lang="ru-RU" dirty="0" smtClean="0"/>
            <a:t> </a:t>
          </a:r>
          <a:r>
            <a:rPr lang="ru-RU" dirty="0" err="1" smtClean="0"/>
            <a:t>суб'єкта</a:t>
          </a:r>
          <a:r>
            <a:rPr lang="ru-RU" dirty="0" smtClean="0"/>
            <a:t> та </a:t>
          </a:r>
          <a:r>
            <a:rPr lang="ru-RU" dirty="0" err="1" smtClean="0"/>
            <a:t>об'єкта</a:t>
          </a:r>
          <a:r>
            <a:rPr lang="ru-RU" dirty="0" smtClean="0"/>
            <a:t>, </a:t>
          </a:r>
          <a:r>
            <a:rPr lang="ru-RU" dirty="0" err="1" smtClean="0"/>
            <a:t>тобто</a:t>
          </a:r>
          <a:r>
            <a:rPr lang="ru-RU" dirty="0" smtClean="0"/>
            <a:t> того,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належить</a:t>
          </a:r>
          <a:r>
            <a:rPr lang="ru-RU" dirty="0" smtClean="0"/>
            <a:t> «я» </a:t>
          </a:r>
          <a:r>
            <a:rPr lang="ru-RU" dirty="0" err="1" smtClean="0"/>
            <a:t>людини</a:t>
          </a:r>
          <a:r>
            <a:rPr lang="ru-RU" dirty="0" smtClean="0"/>
            <a:t> і </a:t>
          </a:r>
          <a:r>
            <a:rPr lang="ru-RU" dirty="0" err="1" smtClean="0"/>
            <a:t>його</a:t>
          </a:r>
          <a:r>
            <a:rPr lang="ru-RU" dirty="0" smtClean="0"/>
            <a:t> «не-Я»;</a:t>
          </a:r>
          <a:endParaRPr lang="en-GB" dirty="0"/>
        </a:p>
      </dgm:t>
    </dgm:pt>
    <dgm:pt modelId="{BF279221-3822-4FD6-A86D-435558EA436C}" type="parTrans" cxnId="{69C40367-0AB4-4900-9EE8-AF6FC542603A}">
      <dgm:prSet/>
      <dgm:spPr/>
      <dgm:t>
        <a:bodyPr/>
        <a:lstStyle/>
        <a:p>
          <a:endParaRPr lang="en-GB"/>
        </a:p>
      </dgm:t>
    </dgm:pt>
    <dgm:pt modelId="{CE83FA65-90E7-4B1C-83C6-1474B616DA03}" type="sibTrans" cxnId="{69C40367-0AB4-4900-9EE8-AF6FC542603A}">
      <dgm:prSet/>
      <dgm:spPr/>
      <dgm:t>
        <a:bodyPr/>
        <a:lstStyle/>
        <a:p>
          <a:endParaRPr lang="en-GB"/>
        </a:p>
      </dgm:t>
    </dgm:pt>
    <dgm:pt modelId="{39B92ADF-EE53-4C1D-B190-A5DDFD3A5213}">
      <dgm:prSet/>
      <dgm:spPr/>
      <dgm:t>
        <a:bodyPr/>
        <a:lstStyle/>
        <a:p>
          <a:pPr rtl="0"/>
          <a:r>
            <a:rPr lang="ru-RU" dirty="0" err="1" smtClean="0"/>
            <a:t>забезпечення</a:t>
          </a:r>
          <a:r>
            <a:rPr lang="ru-RU" dirty="0" smtClean="0"/>
            <a:t> </a:t>
          </a:r>
          <a:r>
            <a:rPr lang="ru-RU" dirty="0" err="1" smtClean="0"/>
            <a:t>цілеспрямовано</a:t>
          </a:r>
          <a:r>
            <a:rPr lang="uk-UA" dirty="0" smtClean="0"/>
            <a:t>ї</a:t>
          </a:r>
          <a:r>
            <a:rPr lang="ru-RU" dirty="0" smtClean="0"/>
            <a:t> </a:t>
          </a:r>
          <a:r>
            <a:rPr lang="ru-RU" dirty="0" err="1" smtClean="0"/>
            <a:t>діяльності</a:t>
          </a:r>
          <a:r>
            <a:rPr lang="ru-RU" dirty="0" smtClean="0"/>
            <a:t> </a:t>
          </a:r>
          <a:r>
            <a:rPr lang="ru-RU" dirty="0" err="1" smtClean="0"/>
            <a:t>людини</a:t>
          </a:r>
          <a:r>
            <a:rPr lang="ru-RU" dirty="0" smtClean="0"/>
            <a:t>;</a:t>
          </a:r>
          <a:endParaRPr lang="en-GB" dirty="0"/>
        </a:p>
      </dgm:t>
    </dgm:pt>
    <dgm:pt modelId="{C4B432CE-B3DD-410C-827E-A3E1B6A97FF4}" type="parTrans" cxnId="{5B277CE0-31DF-41ED-8FA7-02CB3E6778C1}">
      <dgm:prSet/>
      <dgm:spPr/>
      <dgm:t>
        <a:bodyPr/>
        <a:lstStyle/>
        <a:p>
          <a:endParaRPr lang="en-GB"/>
        </a:p>
      </dgm:t>
    </dgm:pt>
    <dgm:pt modelId="{F3DFA5A4-C922-4706-AD47-78A83BCA58F2}" type="sibTrans" cxnId="{5B277CE0-31DF-41ED-8FA7-02CB3E6778C1}">
      <dgm:prSet/>
      <dgm:spPr/>
      <dgm:t>
        <a:bodyPr/>
        <a:lstStyle/>
        <a:p>
          <a:endParaRPr lang="en-GB"/>
        </a:p>
      </dgm:t>
    </dgm:pt>
    <dgm:pt modelId="{5FD9C4A6-FA4E-4E56-B2DA-BEBD2719AB8A}">
      <dgm:prSet/>
      <dgm:spPr/>
      <dgm:t>
        <a:bodyPr/>
        <a:lstStyle/>
        <a:p>
          <a:pPr rtl="0"/>
          <a:r>
            <a:rPr lang="ru-RU" smtClean="0"/>
            <a:t>наявність емоційних оцінок в міжособистісних стосунках.</a:t>
          </a:r>
          <a:endParaRPr lang="en-GB"/>
        </a:p>
      </dgm:t>
    </dgm:pt>
    <dgm:pt modelId="{F96E92AB-DD57-4639-8A9B-D4A3B5F0A03E}" type="parTrans" cxnId="{B286E51B-1F3E-4FCB-8727-7BCB94C92B4D}">
      <dgm:prSet/>
      <dgm:spPr/>
      <dgm:t>
        <a:bodyPr/>
        <a:lstStyle/>
        <a:p>
          <a:endParaRPr lang="en-GB"/>
        </a:p>
      </dgm:t>
    </dgm:pt>
    <dgm:pt modelId="{8EA13EE1-0A7A-429D-992D-29C2AD3B2A00}" type="sibTrans" cxnId="{B286E51B-1F3E-4FCB-8727-7BCB94C92B4D}">
      <dgm:prSet/>
      <dgm:spPr/>
      <dgm:t>
        <a:bodyPr/>
        <a:lstStyle/>
        <a:p>
          <a:endParaRPr lang="en-GB"/>
        </a:p>
      </dgm:t>
    </dgm:pt>
    <dgm:pt modelId="{D32861CC-D3D8-486E-AA0B-17875140A03C}" type="pres">
      <dgm:prSet presAssocID="{7D17F281-E3D3-4272-A880-C09611FA70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69C3A9-928C-4D4D-9A35-7EA07D2388FE}" type="pres">
      <dgm:prSet presAssocID="{FEA61D01-5541-4F5B-B90F-38E47CD5F9E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0C382-5620-4611-8AA1-2E99691E9D59}" type="pres">
      <dgm:prSet presAssocID="{4C8EFE07-AB0A-4E29-ADB8-24C9188FBA03}" presName="spacer" presStyleCnt="0"/>
      <dgm:spPr/>
    </dgm:pt>
    <dgm:pt modelId="{4B6042C7-54F2-4ACE-BEEA-7B821AEBC595}" type="pres">
      <dgm:prSet presAssocID="{1E9EE3ED-2543-4F6C-8F91-7E4BDB7DECE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A6ED4-6FCF-41E6-9F66-4C569FD87BD9}" type="pres">
      <dgm:prSet presAssocID="{CE83FA65-90E7-4B1C-83C6-1474B616DA03}" presName="spacer" presStyleCnt="0"/>
      <dgm:spPr/>
    </dgm:pt>
    <dgm:pt modelId="{B8A4AC63-7177-4348-8214-876E43E36FCE}" type="pres">
      <dgm:prSet presAssocID="{39B92ADF-EE53-4C1D-B190-A5DDFD3A521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37BD9-FDCE-437E-9EC2-80DA5D18C39A}" type="pres">
      <dgm:prSet presAssocID="{F3DFA5A4-C922-4706-AD47-78A83BCA58F2}" presName="spacer" presStyleCnt="0"/>
      <dgm:spPr/>
    </dgm:pt>
    <dgm:pt modelId="{6A65F93F-DAB0-42CE-A22A-87D7EA66FC3E}" type="pres">
      <dgm:prSet presAssocID="{5FD9C4A6-FA4E-4E56-B2DA-BEBD2719AB8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277CE0-31DF-41ED-8FA7-02CB3E6778C1}" srcId="{7D17F281-E3D3-4272-A880-C09611FA707B}" destId="{39B92ADF-EE53-4C1D-B190-A5DDFD3A5213}" srcOrd="2" destOrd="0" parTransId="{C4B432CE-B3DD-410C-827E-A3E1B6A97FF4}" sibTransId="{F3DFA5A4-C922-4706-AD47-78A83BCA58F2}"/>
    <dgm:cxn modelId="{6D0246D8-DA3A-45C4-B407-97CF904E1E60}" type="presOf" srcId="{39B92ADF-EE53-4C1D-B190-A5DDFD3A5213}" destId="{B8A4AC63-7177-4348-8214-876E43E36FCE}" srcOrd="0" destOrd="0" presId="urn:microsoft.com/office/officeart/2005/8/layout/vList2"/>
    <dgm:cxn modelId="{6615CC14-4932-41FA-8267-69F983C3F6B9}" type="presOf" srcId="{7D17F281-E3D3-4272-A880-C09611FA707B}" destId="{D32861CC-D3D8-486E-AA0B-17875140A03C}" srcOrd="0" destOrd="0" presId="urn:microsoft.com/office/officeart/2005/8/layout/vList2"/>
    <dgm:cxn modelId="{B286E51B-1F3E-4FCB-8727-7BCB94C92B4D}" srcId="{7D17F281-E3D3-4272-A880-C09611FA707B}" destId="{5FD9C4A6-FA4E-4E56-B2DA-BEBD2719AB8A}" srcOrd="3" destOrd="0" parTransId="{F96E92AB-DD57-4639-8A9B-D4A3B5F0A03E}" sibTransId="{8EA13EE1-0A7A-429D-992D-29C2AD3B2A00}"/>
    <dgm:cxn modelId="{AF1BA574-B5FF-4106-9378-E4FC8883E27A}" type="presOf" srcId="{5FD9C4A6-FA4E-4E56-B2DA-BEBD2719AB8A}" destId="{6A65F93F-DAB0-42CE-A22A-87D7EA66FC3E}" srcOrd="0" destOrd="0" presId="urn:microsoft.com/office/officeart/2005/8/layout/vList2"/>
    <dgm:cxn modelId="{268FFBAA-CF9B-4D5F-A7A6-75B0F4DE4E77}" srcId="{7D17F281-E3D3-4272-A880-C09611FA707B}" destId="{FEA61D01-5541-4F5B-B90F-38E47CD5F9E4}" srcOrd="0" destOrd="0" parTransId="{55E8B1C5-B937-4999-BD65-8BF4696AB959}" sibTransId="{4C8EFE07-AB0A-4E29-ADB8-24C9188FBA03}"/>
    <dgm:cxn modelId="{69C40367-0AB4-4900-9EE8-AF6FC542603A}" srcId="{7D17F281-E3D3-4272-A880-C09611FA707B}" destId="{1E9EE3ED-2543-4F6C-8F91-7E4BDB7DECEE}" srcOrd="1" destOrd="0" parTransId="{BF279221-3822-4FD6-A86D-435558EA436C}" sibTransId="{CE83FA65-90E7-4B1C-83C6-1474B616DA03}"/>
    <dgm:cxn modelId="{66D76BA3-D1E1-4625-A3AB-C1B602BFEC38}" type="presOf" srcId="{FEA61D01-5541-4F5B-B90F-38E47CD5F9E4}" destId="{D869C3A9-928C-4D4D-9A35-7EA07D2388FE}" srcOrd="0" destOrd="0" presId="urn:microsoft.com/office/officeart/2005/8/layout/vList2"/>
    <dgm:cxn modelId="{E6DF71B7-4365-4F02-BF18-F418CB126AF2}" type="presOf" srcId="{1E9EE3ED-2543-4F6C-8F91-7E4BDB7DECEE}" destId="{4B6042C7-54F2-4ACE-BEEA-7B821AEBC595}" srcOrd="0" destOrd="0" presId="urn:microsoft.com/office/officeart/2005/8/layout/vList2"/>
    <dgm:cxn modelId="{4AFFAFAE-C097-492F-9DD4-1413BA392F69}" type="presParOf" srcId="{D32861CC-D3D8-486E-AA0B-17875140A03C}" destId="{D869C3A9-928C-4D4D-9A35-7EA07D2388FE}" srcOrd="0" destOrd="0" presId="urn:microsoft.com/office/officeart/2005/8/layout/vList2"/>
    <dgm:cxn modelId="{BA9CF313-C755-4330-A989-F15A0DD2D0C0}" type="presParOf" srcId="{D32861CC-D3D8-486E-AA0B-17875140A03C}" destId="{EDE0C382-5620-4611-8AA1-2E99691E9D59}" srcOrd="1" destOrd="0" presId="urn:microsoft.com/office/officeart/2005/8/layout/vList2"/>
    <dgm:cxn modelId="{A0D1CF60-FB6C-492C-8F2F-281B7161B826}" type="presParOf" srcId="{D32861CC-D3D8-486E-AA0B-17875140A03C}" destId="{4B6042C7-54F2-4ACE-BEEA-7B821AEBC595}" srcOrd="2" destOrd="0" presId="urn:microsoft.com/office/officeart/2005/8/layout/vList2"/>
    <dgm:cxn modelId="{B1130A4B-2F29-43BC-8A7E-FAB4E94A5698}" type="presParOf" srcId="{D32861CC-D3D8-486E-AA0B-17875140A03C}" destId="{143A6ED4-6FCF-41E6-9F66-4C569FD87BD9}" srcOrd="3" destOrd="0" presId="urn:microsoft.com/office/officeart/2005/8/layout/vList2"/>
    <dgm:cxn modelId="{4A9E1017-691E-4373-9F42-F81BA9A01D60}" type="presParOf" srcId="{D32861CC-D3D8-486E-AA0B-17875140A03C}" destId="{B8A4AC63-7177-4348-8214-876E43E36FCE}" srcOrd="4" destOrd="0" presId="urn:microsoft.com/office/officeart/2005/8/layout/vList2"/>
    <dgm:cxn modelId="{E01A40F5-6B47-45E6-B969-507BC3EC102C}" type="presParOf" srcId="{D32861CC-D3D8-486E-AA0B-17875140A03C}" destId="{AB037BD9-FDCE-437E-9EC2-80DA5D18C39A}" srcOrd="5" destOrd="0" presId="urn:microsoft.com/office/officeart/2005/8/layout/vList2"/>
    <dgm:cxn modelId="{1186484F-2F46-4AB6-B64B-77BEEB94118C}" type="presParOf" srcId="{D32861CC-D3D8-486E-AA0B-17875140A03C}" destId="{6A65F93F-DAB0-42CE-A22A-87D7EA66FC3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356CFE-97D8-4301-B74E-F3DFD9553B0F}" type="doc">
      <dgm:prSet loTypeId="urn:microsoft.com/office/officeart/2005/8/layout/vList2" loCatId="list" qsTypeId="urn:microsoft.com/office/officeart/2005/8/quickstyle/3d9" qsCatId="3D" csTypeId="urn:microsoft.com/office/officeart/2005/8/colors/accent0_3" csCatId="mainScheme" phldr="1"/>
      <dgm:spPr>
        <a:scene3d>
          <a:camera prst="obliqueBottomLeft"/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ru-RU"/>
        </a:p>
      </dgm:t>
    </dgm:pt>
    <dgm:pt modelId="{C40A13BF-41A4-4248-AB1A-65B89864CF84}">
      <dgm:prSet/>
      <dgm:spPr/>
      <dgm:t>
        <a:bodyPr/>
        <a:lstStyle/>
        <a:p>
          <a:pPr rtl="0"/>
          <a:r>
            <a:rPr lang="ru-RU" smtClean="0"/>
            <a:t>Свідомість за Платоном являє собою сукупність сигналів, що надходять від органів почуттів</a:t>
          </a:r>
          <a:endParaRPr lang="ru-RU"/>
        </a:p>
      </dgm:t>
    </dgm:pt>
    <dgm:pt modelId="{C70FE3B6-4EE0-48A4-9048-5AD63FFD381C}" type="parTrans" cxnId="{D5986640-6124-4AF5-9C54-CC69D5322709}">
      <dgm:prSet/>
      <dgm:spPr/>
      <dgm:t>
        <a:bodyPr/>
        <a:lstStyle/>
        <a:p>
          <a:endParaRPr lang="ru-RU"/>
        </a:p>
      </dgm:t>
    </dgm:pt>
    <dgm:pt modelId="{A1BE7F7A-2B2F-48AA-ADDC-46C8834A728F}" type="sibTrans" cxnId="{D5986640-6124-4AF5-9C54-CC69D5322709}">
      <dgm:prSet/>
      <dgm:spPr/>
      <dgm:t>
        <a:bodyPr/>
        <a:lstStyle/>
        <a:p>
          <a:endParaRPr lang="ru-RU"/>
        </a:p>
      </dgm:t>
    </dgm:pt>
    <dgm:pt modelId="{11E8FB97-0F3C-4B5B-8B65-5CDEBADA0DFF}" type="pres">
      <dgm:prSet presAssocID="{EB356CFE-97D8-4301-B74E-F3DFD9553B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8A08FDD-B06A-4D77-94C2-36D1F277D23A}" type="pres">
      <dgm:prSet presAssocID="{C40A13BF-41A4-4248-AB1A-65B89864CF8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5986640-6124-4AF5-9C54-CC69D5322709}" srcId="{EB356CFE-97D8-4301-B74E-F3DFD9553B0F}" destId="{C40A13BF-41A4-4248-AB1A-65B89864CF84}" srcOrd="0" destOrd="0" parTransId="{C70FE3B6-4EE0-48A4-9048-5AD63FFD381C}" sibTransId="{A1BE7F7A-2B2F-48AA-ADDC-46C8834A728F}"/>
    <dgm:cxn modelId="{DD6DAE8D-35B9-4226-9484-ECD574E7E07A}" type="presOf" srcId="{EB356CFE-97D8-4301-B74E-F3DFD9553B0F}" destId="{11E8FB97-0F3C-4B5B-8B65-5CDEBADA0DFF}" srcOrd="0" destOrd="0" presId="urn:microsoft.com/office/officeart/2005/8/layout/vList2"/>
    <dgm:cxn modelId="{2CACCCEB-CAE1-46A5-942E-2DFC2A788E69}" type="presOf" srcId="{C40A13BF-41A4-4248-AB1A-65B89864CF84}" destId="{38A08FDD-B06A-4D77-94C2-36D1F277D23A}" srcOrd="0" destOrd="0" presId="urn:microsoft.com/office/officeart/2005/8/layout/vList2"/>
    <dgm:cxn modelId="{78778EEA-2ED3-4871-A656-3F65C219D38B}" type="presParOf" srcId="{11E8FB97-0F3C-4B5B-8B65-5CDEBADA0DFF}" destId="{38A08FDD-B06A-4D77-94C2-36D1F277D2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0E35EB-6930-43D8-AA6F-D59F0995010E}" type="doc">
      <dgm:prSet loTypeId="urn:microsoft.com/office/officeart/2005/8/layout/vList2" loCatId="list" qsTypeId="urn:microsoft.com/office/officeart/2005/8/quickstyle/3d9" qsCatId="3D" csTypeId="urn:microsoft.com/office/officeart/2005/8/colors/accent0_3" csCatId="mainScheme" phldr="1"/>
      <dgm:spPr>
        <a:scene3d>
          <a:camera prst="obliqueBottomRight"/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ru-RU"/>
        </a:p>
      </dgm:t>
    </dgm:pt>
    <dgm:pt modelId="{BF1037C8-8A2B-4F23-B810-A6D94777D12E}">
      <dgm:prSet/>
      <dgm:spPr/>
      <dgm:t>
        <a:bodyPr/>
        <a:lstStyle/>
        <a:p>
          <a:pPr rtl="0"/>
          <a:r>
            <a:rPr lang="ru-RU" smtClean="0"/>
            <a:t>Перше, що людина виявляє в собі, - це його власна свідомість. </a:t>
          </a:r>
          <a:endParaRPr lang="ru-RU"/>
        </a:p>
      </dgm:t>
    </dgm:pt>
    <dgm:pt modelId="{40291270-5DD5-465A-BD7A-F9DBD9E8EDB6}" type="parTrans" cxnId="{EB206AA3-FDF7-400A-A8F8-BCCF1F97F1C7}">
      <dgm:prSet/>
      <dgm:spPr/>
      <dgm:t>
        <a:bodyPr/>
        <a:lstStyle/>
        <a:p>
          <a:endParaRPr lang="ru-RU"/>
        </a:p>
      </dgm:t>
    </dgm:pt>
    <dgm:pt modelId="{AAF925AE-0A8F-473C-8915-6BB263B6AE5D}" type="sibTrans" cxnId="{EB206AA3-FDF7-400A-A8F8-BCCF1F97F1C7}">
      <dgm:prSet/>
      <dgm:spPr/>
      <dgm:t>
        <a:bodyPr/>
        <a:lstStyle/>
        <a:p>
          <a:endParaRPr lang="ru-RU"/>
        </a:p>
      </dgm:t>
    </dgm:pt>
    <dgm:pt modelId="{8C068549-0B9B-4759-9706-14F37E493A59}" type="pres">
      <dgm:prSet presAssocID="{020E35EB-6930-43D8-AA6F-D59F099501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77180A0-88B8-4211-AF07-D38904A4A444}" type="pres">
      <dgm:prSet presAssocID="{BF1037C8-8A2B-4F23-B810-A6D94777D12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435F170-19D9-4196-9259-BCB019FDE6C5}" type="presOf" srcId="{020E35EB-6930-43D8-AA6F-D59F0995010E}" destId="{8C068549-0B9B-4759-9706-14F37E493A59}" srcOrd="0" destOrd="0" presId="urn:microsoft.com/office/officeart/2005/8/layout/vList2"/>
    <dgm:cxn modelId="{EB206AA3-FDF7-400A-A8F8-BCCF1F97F1C7}" srcId="{020E35EB-6930-43D8-AA6F-D59F0995010E}" destId="{BF1037C8-8A2B-4F23-B810-A6D94777D12E}" srcOrd="0" destOrd="0" parTransId="{40291270-5DD5-465A-BD7A-F9DBD9E8EDB6}" sibTransId="{AAF925AE-0A8F-473C-8915-6BB263B6AE5D}"/>
    <dgm:cxn modelId="{B5678E9B-F232-479D-8A4F-EDC27736A400}" type="presOf" srcId="{BF1037C8-8A2B-4F23-B810-A6D94777D12E}" destId="{B77180A0-88B8-4211-AF07-D38904A4A444}" srcOrd="0" destOrd="0" presId="urn:microsoft.com/office/officeart/2005/8/layout/vList2"/>
    <dgm:cxn modelId="{EC3E450F-34EF-4418-9D15-D0A8DAC99E6B}" type="presParOf" srcId="{8C068549-0B9B-4759-9706-14F37E493A59}" destId="{B77180A0-88B8-4211-AF07-D38904A4A4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EABE1A-D30C-4B97-8C94-120A721A77B3}" type="doc">
      <dgm:prSet loTypeId="urn:microsoft.com/office/officeart/2005/8/layout/vList2" loCatId="list" qsTypeId="urn:microsoft.com/office/officeart/2005/8/quickstyle/3d9" qsCatId="3D" csTypeId="urn:microsoft.com/office/officeart/2005/8/colors/accent0_3" csCatId="mainScheme" phldr="1"/>
      <dgm:spPr>
        <a:scene3d>
          <a:camera prst="obliqueBottomLeft"/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ru-RU"/>
        </a:p>
      </dgm:t>
    </dgm:pt>
    <dgm:pt modelId="{102CD7BE-967B-44B0-97DB-4E1759E09B1C}">
      <dgm:prSet/>
      <dgm:spPr/>
      <dgm:t>
        <a:bodyPr/>
        <a:lstStyle/>
        <a:p>
          <a:pPr rtl="0"/>
          <a:r>
            <a:rPr lang="ru-RU" smtClean="0"/>
            <a:t>Основою змісту свідомості є не виведені з досвіду апріорні ідеї. </a:t>
          </a:r>
          <a:endParaRPr lang="ru-RU"/>
        </a:p>
      </dgm:t>
    </dgm:pt>
    <dgm:pt modelId="{F16F6316-4DF2-4F93-843A-65552BF8706F}" type="parTrans" cxnId="{AB0A8C57-3F44-4F55-A34D-BA20AB72B311}">
      <dgm:prSet/>
      <dgm:spPr/>
      <dgm:t>
        <a:bodyPr/>
        <a:lstStyle/>
        <a:p>
          <a:endParaRPr lang="ru-RU"/>
        </a:p>
      </dgm:t>
    </dgm:pt>
    <dgm:pt modelId="{A531718A-56D7-4B03-A95E-5F001801F2A6}" type="sibTrans" cxnId="{AB0A8C57-3F44-4F55-A34D-BA20AB72B311}">
      <dgm:prSet/>
      <dgm:spPr/>
      <dgm:t>
        <a:bodyPr/>
        <a:lstStyle/>
        <a:p>
          <a:endParaRPr lang="ru-RU"/>
        </a:p>
      </dgm:t>
    </dgm:pt>
    <dgm:pt modelId="{0443E7AA-E61A-4223-9CFD-C4489C30E0CF}" type="pres">
      <dgm:prSet presAssocID="{6BEABE1A-D30C-4B97-8C94-120A721A77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72C4FAA-9D00-49F4-9BFE-0E7290989B4B}" type="pres">
      <dgm:prSet presAssocID="{102CD7BE-967B-44B0-97DB-4E1759E09B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21EF46F-3CA8-47EE-87CC-3329CAF28FF0}" type="presOf" srcId="{6BEABE1A-D30C-4B97-8C94-120A721A77B3}" destId="{0443E7AA-E61A-4223-9CFD-C4489C30E0CF}" srcOrd="0" destOrd="0" presId="urn:microsoft.com/office/officeart/2005/8/layout/vList2"/>
    <dgm:cxn modelId="{45482D9D-12B3-48A9-B3F8-CE5A60CC0EBD}" type="presOf" srcId="{102CD7BE-967B-44B0-97DB-4E1759E09B1C}" destId="{072C4FAA-9D00-49F4-9BFE-0E7290989B4B}" srcOrd="0" destOrd="0" presId="urn:microsoft.com/office/officeart/2005/8/layout/vList2"/>
    <dgm:cxn modelId="{AB0A8C57-3F44-4F55-A34D-BA20AB72B311}" srcId="{6BEABE1A-D30C-4B97-8C94-120A721A77B3}" destId="{102CD7BE-967B-44B0-97DB-4E1759E09B1C}" srcOrd="0" destOrd="0" parTransId="{F16F6316-4DF2-4F93-843A-65552BF8706F}" sibTransId="{A531718A-56D7-4B03-A95E-5F001801F2A6}"/>
    <dgm:cxn modelId="{FB4E956F-68FF-4EB0-9FAE-1F1FC4BAEB78}" type="presParOf" srcId="{0443E7AA-E61A-4223-9CFD-C4489C30E0CF}" destId="{072C4FAA-9D00-49F4-9BFE-0E7290989B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0AAB05-5EA4-4EC5-AF1B-A3C971EA0DD9}" type="doc">
      <dgm:prSet loTypeId="urn:microsoft.com/office/officeart/2005/8/layout/vList2" loCatId="list" qsTypeId="urn:microsoft.com/office/officeart/2005/8/quickstyle/3d9" qsCatId="3D" csTypeId="urn:microsoft.com/office/officeart/2005/8/colors/accent0_3" csCatId="mainScheme" phldr="1"/>
      <dgm:spPr>
        <a:scene3d>
          <a:camera prst="obliqueTopRight"/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ru-RU"/>
        </a:p>
      </dgm:t>
    </dgm:pt>
    <dgm:pt modelId="{C6A3B447-612D-418E-8025-381ACF186481}">
      <dgm:prSet/>
      <dgm:spPr/>
      <dgm:t>
        <a:bodyPr/>
        <a:lstStyle/>
        <a:p>
          <a:pPr rtl="0"/>
          <a:r>
            <a:rPr lang="ru-RU" smtClean="0"/>
            <a:t>Звичка охоплює всі види і ступені діяльності духу.</a:t>
          </a:r>
          <a:endParaRPr lang="ru-RU"/>
        </a:p>
      </dgm:t>
    </dgm:pt>
    <dgm:pt modelId="{8CE04210-DEFD-476B-98AB-93B5A5446E25}" type="parTrans" cxnId="{4E0F4722-1EC2-43D1-A822-996D13203FE2}">
      <dgm:prSet/>
      <dgm:spPr/>
      <dgm:t>
        <a:bodyPr/>
        <a:lstStyle/>
        <a:p>
          <a:endParaRPr lang="ru-RU"/>
        </a:p>
      </dgm:t>
    </dgm:pt>
    <dgm:pt modelId="{B7D0A8B4-BBCF-4B27-8C66-7006DBB046FF}" type="sibTrans" cxnId="{4E0F4722-1EC2-43D1-A822-996D13203FE2}">
      <dgm:prSet/>
      <dgm:spPr/>
      <dgm:t>
        <a:bodyPr/>
        <a:lstStyle/>
        <a:p>
          <a:endParaRPr lang="ru-RU"/>
        </a:p>
      </dgm:t>
    </dgm:pt>
    <dgm:pt modelId="{ACF7CB02-FD40-488A-8353-2B42150C4D31}">
      <dgm:prSet/>
      <dgm:spPr/>
      <dgm:t>
        <a:bodyPr/>
        <a:lstStyle/>
        <a:p>
          <a:pPr rtl="0"/>
          <a:r>
            <a:rPr lang="ru-RU" smtClean="0"/>
            <a:t>Звичка за Гегелем - це зведена до чистої ідеальності тілесність, яка властива душі, як такої. </a:t>
          </a:r>
          <a:endParaRPr lang="ru-RU"/>
        </a:p>
      </dgm:t>
    </dgm:pt>
    <dgm:pt modelId="{D603BF9D-D1DD-42BE-B3E4-E718B025D8C9}" type="parTrans" cxnId="{27BC2D55-A1C5-4D3D-ABE0-E9FE0A76269D}">
      <dgm:prSet/>
      <dgm:spPr/>
      <dgm:t>
        <a:bodyPr/>
        <a:lstStyle/>
        <a:p>
          <a:endParaRPr lang="ru-RU"/>
        </a:p>
      </dgm:t>
    </dgm:pt>
    <dgm:pt modelId="{EA7A2C2A-149D-47CF-8805-415BA3B37487}" type="sibTrans" cxnId="{27BC2D55-A1C5-4D3D-ABE0-E9FE0A76269D}">
      <dgm:prSet/>
      <dgm:spPr/>
      <dgm:t>
        <a:bodyPr/>
        <a:lstStyle/>
        <a:p>
          <a:endParaRPr lang="ru-RU"/>
        </a:p>
      </dgm:t>
    </dgm:pt>
    <dgm:pt modelId="{54CAA298-63B2-4EA1-A46C-E81384DC2DEE}" type="pres">
      <dgm:prSet presAssocID="{1A0AAB05-5EA4-4EC5-AF1B-A3C971EA0D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D9B48D1-B70B-462F-837E-5B7C048CB348}" type="pres">
      <dgm:prSet presAssocID="{C6A3B447-612D-418E-8025-381ACF18648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444AB0-607D-4E98-96B3-C1F77E4E7DD0}" type="pres">
      <dgm:prSet presAssocID="{B7D0A8B4-BBCF-4B27-8C66-7006DBB046FF}" presName="spacer" presStyleCnt="0"/>
      <dgm:spPr/>
    </dgm:pt>
    <dgm:pt modelId="{493A4FD8-45F7-4B18-A064-C1BCF9229FB3}" type="pres">
      <dgm:prSet presAssocID="{ACF7CB02-FD40-488A-8353-2B42150C4D3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7BC2D55-A1C5-4D3D-ABE0-E9FE0A76269D}" srcId="{1A0AAB05-5EA4-4EC5-AF1B-A3C971EA0DD9}" destId="{ACF7CB02-FD40-488A-8353-2B42150C4D31}" srcOrd="1" destOrd="0" parTransId="{D603BF9D-D1DD-42BE-B3E4-E718B025D8C9}" sibTransId="{EA7A2C2A-149D-47CF-8805-415BA3B37487}"/>
    <dgm:cxn modelId="{F043DCDB-CB67-4A3C-94AC-DBA46B05478D}" type="presOf" srcId="{ACF7CB02-FD40-488A-8353-2B42150C4D31}" destId="{493A4FD8-45F7-4B18-A064-C1BCF9229FB3}" srcOrd="0" destOrd="0" presId="urn:microsoft.com/office/officeart/2005/8/layout/vList2"/>
    <dgm:cxn modelId="{A3C22639-6D93-45C6-88F8-AF76087C6133}" type="presOf" srcId="{C6A3B447-612D-418E-8025-381ACF186481}" destId="{4D9B48D1-B70B-462F-837E-5B7C048CB348}" srcOrd="0" destOrd="0" presId="urn:microsoft.com/office/officeart/2005/8/layout/vList2"/>
    <dgm:cxn modelId="{4E0F4722-1EC2-43D1-A822-996D13203FE2}" srcId="{1A0AAB05-5EA4-4EC5-AF1B-A3C971EA0DD9}" destId="{C6A3B447-612D-418E-8025-381ACF186481}" srcOrd="0" destOrd="0" parTransId="{8CE04210-DEFD-476B-98AB-93B5A5446E25}" sibTransId="{B7D0A8B4-BBCF-4B27-8C66-7006DBB046FF}"/>
    <dgm:cxn modelId="{98A34604-D2B6-4B60-BC86-BEEBAFB17170}" type="presOf" srcId="{1A0AAB05-5EA4-4EC5-AF1B-A3C971EA0DD9}" destId="{54CAA298-63B2-4EA1-A46C-E81384DC2DEE}" srcOrd="0" destOrd="0" presId="urn:microsoft.com/office/officeart/2005/8/layout/vList2"/>
    <dgm:cxn modelId="{C0AF1BF6-5392-4236-9B39-6AD6894F4C4F}" type="presParOf" srcId="{54CAA298-63B2-4EA1-A46C-E81384DC2DEE}" destId="{4D9B48D1-B70B-462F-837E-5B7C048CB348}" srcOrd="0" destOrd="0" presId="urn:microsoft.com/office/officeart/2005/8/layout/vList2"/>
    <dgm:cxn modelId="{AD2C7A73-164E-484F-9B10-774A4A26E2F7}" type="presParOf" srcId="{54CAA298-63B2-4EA1-A46C-E81384DC2DEE}" destId="{AA444AB0-607D-4E98-96B3-C1F77E4E7DD0}" srcOrd="1" destOrd="0" presId="urn:microsoft.com/office/officeart/2005/8/layout/vList2"/>
    <dgm:cxn modelId="{8B12DA76-2217-4FF5-BC46-126BA6F4A0E9}" type="presParOf" srcId="{54CAA298-63B2-4EA1-A46C-E81384DC2DEE}" destId="{493A4FD8-45F7-4B18-A064-C1BCF9229FB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4828C0-1717-436D-9BD9-E2E19B8B0FD4}" type="datetimeFigureOut">
              <a:rPr lang="ru-RU"/>
              <a:pPr>
                <a:defRPr/>
              </a:pPr>
              <a:t>09.01.2016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54CA9A-6C63-4E8C-B340-0DCF1BE223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0053E7-8DCF-470E-A022-A65A3417BF63}" type="datetimeFigureOut">
              <a:rPr lang="ru-RU"/>
              <a:pPr>
                <a:defRPr/>
              </a:pPr>
              <a:t>09.01.2016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C1F608-E952-49F3-853B-B903AD2ABD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1BFCF6AA-0421-455F-992A-6998A45AE46A}" type="datetimeFigureOut">
              <a:rPr lang="en-US"/>
              <a:pPr>
                <a:defRPr/>
              </a:pPr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DE112C04-6C1C-481E-A165-C709A0DC1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/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D5101-55F1-43A0-AD34-0A6F5F46D043}" type="datetimeFigureOut">
              <a:rPr lang="ru-RU"/>
              <a:pPr>
                <a:defRPr/>
              </a:pPr>
              <a:t>09.01.2016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6E7B9-0423-47E9-9D3F-FFBCA016DC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/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ECEF6-917D-4A8A-8399-C30F03F60E23}" type="datetimeFigureOut">
              <a:rPr lang="ru-RU"/>
              <a:pPr>
                <a:defRPr/>
              </a:pPr>
              <a:t>09.01.2016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50957-9AD0-4743-9DBD-4519142FBE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96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328150" y="2613025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96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anchor="t"/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/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C11A6-62A5-4FE8-90E4-ACE826D953EA}" type="datetimeFigureOut">
              <a:rPr lang="ru-RU"/>
              <a:pPr>
                <a:defRPr/>
              </a:pPr>
              <a:t>09.01.2016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3FD38-6F9B-4DDC-944E-274AEC63C0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91FCD-F7C4-46AC-92F4-B2521DEBAF56}" type="datetimeFigureOut">
              <a:rPr lang="ru-RU"/>
              <a:pPr>
                <a:defRPr/>
              </a:pPr>
              <a:t>09.01.2016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2554-7986-4122-ACF3-909D6DC187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1188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54D53-21EE-41CA-B54D-08021EAD6B43}" type="datetimeFigureOut">
              <a:rPr lang="ru-RU"/>
              <a:pPr>
                <a:defRPr/>
              </a:pPr>
              <a:t>09.01.2016</a:t>
            </a:fld>
            <a:endParaRPr lang="ru-R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01DFA-8EF4-45E6-913F-F4521F6624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1188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D153-0891-45D5-A597-D8782AF7B4A8}" type="datetimeFigureOut">
              <a:rPr lang="ru-RU"/>
              <a:pPr>
                <a:defRPr/>
              </a:pPr>
              <a:t>09.01.2016</a:t>
            </a:fld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89712-B935-4A28-B1FC-F307DE223C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C7B2C-8CF6-41D7-BEC7-A8166F439E2A}" type="datetimeFigureOut">
              <a:rPr lang="ru-RU"/>
              <a:pPr>
                <a:defRPr/>
              </a:pPr>
              <a:t>09.01.2016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CC9C-0EE5-4E7A-8042-6394524DAA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9BFFA-67D9-4105-B002-1C1EFC806EE5}" type="datetimeFigureOut">
              <a:rPr lang="ru-RU"/>
              <a:pPr>
                <a:defRPr/>
              </a:pPr>
              <a:t>09.01.2016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200D-A4BE-4D42-9762-35DB3F307B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1846C-CCB6-4629-A0B9-5905602BFF32}" type="datetimeFigureOut">
              <a:rPr lang="ru-RU"/>
              <a:pPr>
                <a:defRPr/>
              </a:pPr>
              <a:t>09.01.2016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B290-100C-4998-BE7C-9DA3648C6D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77175-A8ED-4039-BACA-E5BF3CE7C6D5}" type="datetimeFigureOut">
              <a:rPr lang="ru-RU"/>
              <a:pPr>
                <a:defRPr/>
              </a:pPr>
              <a:t>09.01.2016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D6506-A71A-4685-80A6-4FCF6C2081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/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/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6C61-5809-428D-A508-259C7E0B38C7}" type="datetimeFigureOut">
              <a:rPr lang="ru-RU"/>
              <a:pPr>
                <a:defRPr/>
              </a:pPr>
              <a:t>09.01.2016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501BE-9FA8-4574-8482-611A2D07E7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/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/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C8CD5-3C9E-4C9D-BAA3-7CCA26BE85F2}" type="datetimeFigureOut">
              <a:rPr lang="ru-RU"/>
              <a:pPr>
                <a:defRPr/>
              </a:pPr>
              <a:t>09.01.2016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2CBE6-5930-4689-909F-2C8A453632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FC47-A0F9-42EE-85C9-79B31EDBB642}" type="datetimeFigureOut">
              <a:rPr lang="ru-RU"/>
              <a:pPr>
                <a:defRPr/>
              </a:pPr>
              <a:t>09.01.2016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0FB8-3C8E-4C0F-BAE5-817C49C8D6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CE1EF-B4D5-4740-8743-0F849C33BCD1}" type="datetimeFigureOut">
              <a:rPr lang="ru-RU"/>
              <a:pPr>
                <a:defRPr/>
              </a:pPr>
              <a:t>09.01.2016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4511F-0C6C-4572-82C6-81DAE4EEBB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4ECE8-19DC-43A5-83A2-0C7ECFD875A8}" type="datetimeFigureOut">
              <a:rPr lang="ru-RU"/>
              <a:pPr>
                <a:defRPr/>
              </a:pPr>
              <a:t>09.01.2016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DA0FA-13DA-4ABB-91C5-27C7D73161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C70A9-B9E8-4C88-BC55-0F16174C13F9}" type="datetimeFigureOut">
              <a:rPr lang="ru-RU"/>
              <a:pPr>
                <a:defRPr/>
              </a:pPr>
              <a:t>09.01.2016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9D2A4-CD40-412F-91DF-04BA6CF127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542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7825" y="0"/>
            <a:ext cx="1601788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4250" y="6096000"/>
            <a:ext cx="9921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463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2762" cy="1400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2052638"/>
            <a:ext cx="8943975" cy="419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57" y="1791493"/>
            <a:ext cx="990600" cy="30321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181345-DC1D-4E47-AA79-5E83C54CF40E}" type="datetimeFigureOut">
              <a:rPr lang="ru-RU"/>
              <a:pPr>
                <a:defRPr/>
              </a:pPr>
              <a:t>09.01.2016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9531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0500" y="295275"/>
            <a:ext cx="836613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799" b="0" i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C9A51E-819F-4065-8639-D70320E02C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79" r:id="rId12"/>
    <p:sldLayoutId id="2147483667" r:id="rId13"/>
    <p:sldLayoutId id="2147483680" r:id="rId14"/>
    <p:sldLayoutId id="2147483681" r:id="rId15"/>
    <p:sldLayoutId id="2147483666" r:id="rId16"/>
    <p:sldLayoutId id="2147483665" r:id="rId17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455613" rtl="0" fontAlgn="base">
        <a:spcBef>
          <a:spcPct val="0"/>
        </a:spcBef>
        <a:spcAft>
          <a:spcPct val="0"/>
        </a:spcAft>
        <a:defRPr sz="41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5613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Century Gothic" pitchFamily="34" charset="0"/>
        </a:defRPr>
      </a:lvl2pPr>
      <a:lvl3pPr algn="l" defTabSz="455613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Century Gothic" pitchFamily="34" charset="0"/>
        </a:defRPr>
      </a:lvl3pPr>
      <a:lvl4pPr algn="l" defTabSz="455613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Century Gothic" pitchFamily="34" charset="0"/>
        </a:defRPr>
      </a:lvl4pPr>
      <a:lvl5pPr algn="l" defTabSz="455613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1313" indent="-341313" algn="l" defTabSz="455613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900" kern="1200">
          <a:solidFill>
            <a:schemeClr val="tx1"/>
          </a:solidFill>
          <a:latin typeface="+mj-lt"/>
          <a:ea typeface="+mj-ea"/>
          <a:cs typeface="+mj-cs"/>
        </a:defRPr>
      </a:lvl1pPr>
      <a:lvl2pPr marL="741363" indent="-284163" algn="l" defTabSz="455613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700" kern="1200">
          <a:solidFill>
            <a:schemeClr val="tx1"/>
          </a:solidFill>
          <a:latin typeface="+mj-lt"/>
          <a:ea typeface="+mj-ea"/>
          <a:cs typeface="+mj-cs"/>
        </a:defRPr>
      </a:lvl2pPr>
      <a:lvl3pPr marL="1141413" indent="-227013" algn="l" defTabSz="455613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598613" indent="-227013" algn="l" defTabSz="455613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5813" indent="-227013" algn="l" defTabSz="455613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524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11150" y="1484313"/>
            <a:ext cx="8702675" cy="2895600"/>
          </a:xfrm>
        </p:spPr>
        <p:txBody>
          <a:bodyPr/>
          <a:lstStyle/>
          <a:p>
            <a:pPr defTabSz="457063" fontAlgn="auto">
              <a:spcAft>
                <a:spcPts val="0"/>
              </a:spcAft>
              <a:defRPr/>
            </a:pPr>
            <a:r>
              <a:rPr lang="ru-RU" b="1" dirty="0" smtClean="0"/>
              <a:t>Проблема </a:t>
            </a:r>
            <a:r>
              <a:rPr lang="ru-RU" b="1" dirty="0" err="1" smtClean="0"/>
              <a:t>свідомості</a:t>
            </a:r>
            <a:endParaRPr lang="ru-RU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4"/>
          <p:cNvSpPr txBox="1">
            <a:spLocks noChangeArrowheads="1"/>
          </p:cNvSpPr>
          <p:nvPr/>
        </p:nvSpPr>
        <p:spPr bwMode="auto">
          <a:xfrm>
            <a:off x="5094288" y="188913"/>
            <a:ext cx="69040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>
                <a:latin typeface="Century Gothic" pitchFamily="34" charset="0"/>
              </a:rPr>
              <a:t>Рене Декарт (1596-1650)</a:t>
            </a:r>
            <a:br>
              <a:rPr lang="ru-RU" sz="3600">
                <a:latin typeface="Century Gothic" pitchFamily="34" charset="0"/>
              </a:rPr>
            </a:br>
            <a:r>
              <a:rPr lang="ru-RU" sz="3600">
                <a:latin typeface="Century Gothic" pitchFamily="34" charset="0"/>
              </a:rPr>
              <a:t>франц.філософ, математик, фізик</a:t>
            </a:r>
            <a:endParaRPr lang="en-GB" sz="3600">
              <a:latin typeface="Century Gothic" pitchFamily="34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5878388" y="2708920"/>
          <a:ext cx="5616624" cy="1350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7245" y="836712"/>
            <a:ext cx="4627112" cy="5663540"/>
          </a:xfrm>
          <a:prstGeom prst="rect">
            <a:avLst/>
          </a:prstGeom>
          <a:effectLst>
            <a:softEdge rad="127000"/>
          </a:effectLst>
          <a:scene3d>
            <a:camera prst="obliqueBottomLef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1054100" y="404813"/>
            <a:ext cx="5472113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/>
              <a:t>Імм</a:t>
            </a:r>
            <a:r>
              <a:rPr lang="ru-RU" sz="3600">
                <a:latin typeface="Century Gothic" pitchFamily="34" charset="0"/>
              </a:rPr>
              <a:t>ануїл Кант (1724-1804)</a:t>
            </a:r>
            <a:br>
              <a:rPr lang="ru-RU" sz="3600">
                <a:latin typeface="Century Gothic" pitchFamily="34" charset="0"/>
              </a:rPr>
            </a:br>
            <a:r>
              <a:rPr lang="ru-RU" sz="3600">
                <a:latin typeface="Century Gothic" pitchFamily="34" charset="0"/>
              </a:rPr>
              <a:t>нім.філософ</a:t>
            </a:r>
            <a:endParaRPr lang="en-GB" sz="3600">
              <a:latin typeface="Century Gothic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93812" y="2492896"/>
          <a:ext cx="5832648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174532" y="404664"/>
            <a:ext cx="3888432" cy="6273996"/>
          </a:xfrm>
          <a:prstGeom prst="rect">
            <a:avLst/>
          </a:prstGeom>
          <a:effectLst>
            <a:softEdge rad="63500"/>
          </a:effectLst>
          <a:scene3d>
            <a:camera prst="obliqueBottomRigh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7788" y="1124744"/>
            <a:ext cx="4032448" cy="5116701"/>
          </a:xfrm>
          <a:prstGeom prst="rect">
            <a:avLst/>
          </a:prstGeom>
          <a:effectLst>
            <a:softEdge rad="63500"/>
          </a:effectLst>
          <a:scene3d>
            <a:camera prst="obliqueBottomLeft"/>
            <a:lightRig rig="threePt" dir="t"/>
          </a:scene3d>
          <a:sp3d>
            <a:bevelT/>
          </a:sp3d>
        </p:spPr>
      </p:pic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4078288" y="188913"/>
            <a:ext cx="76327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>
                <a:latin typeface="Century Gothic" pitchFamily="34" charset="0"/>
              </a:rPr>
              <a:t>Георг Вільгельм Фрідріх Гегель (1770-1831)</a:t>
            </a:r>
            <a:br>
              <a:rPr lang="ru-RU" sz="3600">
                <a:latin typeface="Century Gothic" pitchFamily="34" charset="0"/>
              </a:rPr>
            </a:br>
            <a:r>
              <a:rPr lang="ru-RU" sz="3600">
                <a:latin typeface="Century Gothic" pitchFamily="34" charset="0"/>
              </a:rPr>
              <a:t>нім.філософ, об</a:t>
            </a:r>
            <a:r>
              <a:rPr lang="en-US" sz="3600">
                <a:latin typeface="Century Gothic" pitchFamily="34" charset="0"/>
              </a:rPr>
              <a:t>’</a:t>
            </a:r>
            <a:r>
              <a:rPr lang="ru-RU" sz="3600">
                <a:latin typeface="Century Gothic" pitchFamily="34" charset="0"/>
              </a:rPr>
              <a:t>єктивний ідеаліст</a:t>
            </a:r>
            <a:endParaRPr lang="en-GB" sz="3600">
              <a:latin typeface="Century Gothic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158308" y="2564904"/>
          <a:ext cx="590465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1773238" y="620713"/>
            <a:ext cx="56165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>
                <a:latin typeface="Century Gothic" pitchFamily="34" charset="0"/>
              </a:rPr>
              <a:t>Маркс Карл (1818-1883)</a:t>
            </a:r>
            <a:endParaRPr lang="en-GB" sz="3600">
              <a:latin typeface="Century Gothic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21804" y="1844824"/>
          <a:ext cx="576064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86500" y="916154"/>
            <a:ext cx="4255541" cy="5336102"/>
          </a:xfrm>
          <a:prstGeom prst="rect">
            <a:avLst/>
          </a:prstGeom>
          <a:effectLst>
            <a:softEdge rad="63500"/>
          </a:effectLst>
          <a:scene3d>
            <a:camera prst="obliqueBottomRigh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95500"/>
            <a:ext cx="8075613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2206625" y="765175"/>
            <a:ext cx="56165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uk-UA" sz="3600">
                <a:latin typeface="Century Gothic" pitchFamily="34" charset="0"/>
              </a:rPr>
              <a:t>Завантаження свідомості</a:t>
            </a:r>
            <a:endParaRPr lang="en-GB" sz="360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14492" y="647994"/>
            <a:ext cx="5067672" cy="4019188"/>
          </a:xfrm>
          <a:prstGeom prst="rect">
            <a:avLst/>
          </a:prstGeom>
          <a:effectLst>
            <a:softEdge rad="63500"/>
          </a:effectLst>
          <a:scene3d>
            <a:camera prst="obliqueBottomRight"/>
            <a:lightRig rig="threePt" dir="t"/>
          </a:scene3d>
          <a:sp3d>
            <a:bevelT/>
          </a:sp3d>
        </p:spPr>
      </p:pic>
      <p:graphicFrame>
        <p:nvGraphicFramePr>
          <p:cNvPr id="2" name="Схема 1"/>
          <p:cNvGraphicFramePr/>
          <p:nvPr/>
        </p:nvGraphicFramePr>
        <p:xfrm>
          <a:off x="333772" y="476672"/>
          <a:ext cx="6120680" cy="119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04716" y="2657588"/>
            <a:ext cx="5832648" cy="3894051"/>
          </a:xfrm>
          <a:prstGeom prst="rect">
            <a:avLst/>
          </a:prstGeom>
          <a:effectLst>
            <a:softEdge rad="63500"/>
          </a:effectLst>
          <a:scene3d>
            <a:camera prst="obliqueBottomRigh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4775" y="3744913"/>
            <a:ext cx="368617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Рисунок 4"/>
          <p:cNvSpPr>
            <a:spLocks noChangeAspect="1"/>
          </p:cNvSpPr>
          <p:nvPr/>
        </p:nvSpPr>
        <p:spPr bwMode="auto">
          <a:xfrm>
            <a:off x="7607300" y="265113"/>
            <a:ext cx="43815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/>
        </p:nvGraphicFramePr>
        <p:xfrm>
          <a:off x="301589" y="1628800"/>
          <a:ext cx="6872943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5175" y="401638"/>
            <a:ext cx="3673475" cy="592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 err="1">
                <a:latin typeface="+mj-lt"/>
                <a:cs typeface="+mn-cs"/>
              </a:rPr>
              <a:t>Сеттлеретіка</a:t>
            </a:r>
            <a:endParaRPr lang="en-GB" sz="3600" dirty="0">
              <a:latin typeface="+mj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40300" y="0"/>
            <a:ext cx="9548525" cy="682495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1973263" y="549275"/>
            <a:ext cx="35560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uk-UA" sz="2600">
                <a:latin typeface="Century Gothic" pitchFamily="34" charset="0"/>
              </a:rPr>
              <a:t>Висновок</a:t>
            </a:r>
            <a:endParaRPr lang="en-GB" sz="2600">
              <a:latin typeface="Century Gothic" pitchFamily="34" charset="0"/>
            </a:endParaRPr>
          </a:p>
        </p:txBody>
      </p:sp>
      <p:sp>
        <p:nvSpPr>
          <p:cNvPr id="37891" name="TextBox 6"/>
          <p:cNvSpPr txBox="1">
            <a:spLocks noChangeArrowheads="1"/>
          </p:cNvSpPr>
          <p:nvPr/>
        </p:nvSpPr>
        <p:spPr bwMode="auto">
          <a:xfrm>
            <a:off x="333375" y="4005263"/>
            <a:ext cx="5545138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600">
                <a:latin typeface="Century Gothic" pitchFamily="34" charset="0"/>
              </a:rPr>
              <a:t>Філософія ставить в центр своєї уваги як основне питання ставлення матерії і свідомості, а тим самим і проблему свідомості. </a:t>
            </a:r>
            <a:endParaRPr lang="en-GB" sz="260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414463" y="0"/>
            <a:ext cx="9144000" cy="1371600"/>
          </a:xfrm>
        </p:spPr>
        <p:txBody>
          <a:bodyPr/>
          <a:lstStyle/>
          <a:p>
            <a:pPr defTabSz="457063" fontAlgn="auto">
              <a:spcAft>
                <a:spcPts val="0"/>
              </a:spcAft>
              <a:defRPr/>
            </a:pPr>
            <a:r>
              <a:rPr lang="ru-RU" sz="4199" dirty="0" err="1" smtClean="0"/>
              <a:t>Зміст</a:t>
            </a:r>
            <a:endParaRPr lang="ru-RU" sz="4199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414463" y="1484313"/>
            <a:ext cx="9242425" cy="4897437"/>
          </a:xfrm>
        </p:spPr>
        <p:txBody>
          <a:bodyPr/>
          <a:lstStyle/>
          <a:p>
            <a:pPr marL="342797" indent="-342797" defTabSz="457063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ru-RU" sz="1999" dirty="0" err="1" smtClean="0"/>
              <a:t>Вступ</a:t>
            </a:r>
            <a:endParaRPr lang="ru-RU" sz="1999" dirty="0" smtClean="0"/>
          </a:p>
          <a:p>
            <a:pPr marL="342797" indent="-342797" defTabSz="457063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ru-RU" sz="1999" dirty="0" err="1" smtClean="0"/>
              <a:t>Види</a:t>
            </a:r>
            <a:r>
              <a:rPr lang="ru-RU" sz="1999" dirty="0" smtClean="0"/>
              <a:t> </a:t>
            </a:r>
            <a:r>
              <a:rPr lang="ru-RU" sz="1999" dirty="0" err="1" smtClean="0"/>
              <a:t>свідомості</a:t>
            </a:r>
            <a:endParaRPr lang="ru-RU" sz="1999" dirty="0" smtClean="0"/>
          </a:p>
          <a:p>
            <a:pPr marL="342797" indent="-342797" defTabSz="457063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ru-RU" sz="1999" dirty="0" err="1" smtClean="0"/>
              <a:t>Функції</a:t>
            </a:r>
            <a:r>
              <a:rPr lang="ru-RU" sz="1999" dirty="0" smtClean="0"/>
              <a:t> </a:t>
            </a:r>
            <a:r>
              <a:rPr lang="ru-RU" sz="1999" dirty="0" err="1" smtClean="0"/>
              <a:t>свідомості</a:t>
            </a:r>
            <a:endParaRPr lang="ru-RU" sz="1999" dirty="0" smtClean="0"/>
          </a:p>
          <a:p>
            <a:pPr marL="342797" indent="-342797" defTabSz="457063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ru-RU" sz="1999" dirty="0" err="1" smtClean="0"/>
              <a:t>Психологічна</a:t>
            </a:r>
            <a:r>
              <a:rPr lang="ru-RU" sz="1999" dirty="0" smtClean="0"/>
              <a:t> характеристика </a:t>
            </a:r>
            <a:r>
              <a:rPr lang="ru-RU" sz="1999" dirty="0" err="1" smtClean="0"/>
              <a:t>свідомоті</a:t>
            </a:r>
            <a:endParaRPr lang="ru-RU" sz="1999" dirty="0" smtClean="0"/>
          </a:p>
          <a:p>
            <a:pPr marL="342797" indent="-342797" defTabSz="457063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ru-RU" sz="1999" dirty="0" err="1" smtClean="0"/>
              <a:t>Аналіз</a:t>
            </a:r>
            <a:r>
              <a:rPr lang="ru-RU" sz="1999" dirty="0" smtClean="0"/>
              <a:t> </a:t>
            </a:r>
            <a:r>
              <a:rPr lang="ru-RU" sz="1999" dirty="0" err="1" smtClean="0"/>
              <a:t>розуміння</a:t>
            </a:r>
            <a:r>
              <a:rPr lang="ru-RU" sz="1999" dirty="0" smtClean="0"/>
              <a:t> </a:t>
            </a:r>
            <a:r>
              <a:rPr lang="ru-RU" sz="1999" dirty="0" err="1" smtClean="0"/>
              <a:t>буття</a:t>
            </a:r>
            <a:r>
              <a:rPr lang="ru-RU" sz="1999" dirty="0" smtClean="0"/>
              <a:t> у </a:t>
            </a:r>
            <a:r>
              <a:rPr lang="ru-RU" sz="1999" dirty="0" err="1" smtClean="0"/>
              <a:t>різних</a:t>
            </a:r>
            <a:r>
              <a:rPr lang="ru-RU" sz="1999" dirty="0" smtClean="0"/>
              <a:t> </a:t>
            </a:r>
            <a:r>
              <a:rPr lang="ru-RU" sz="1999" dirty="0" err="1" smtClean="0"/>
              <a:t>мислителів</a:t>
            </a:r>
            <a:endParaRPr lang="ru-RU" sz="1999" dirty="0" smtClean="0"/>
          </a:p>
          <a:p>
            <a:pPr marL="342797" indent="-342797" defTabSz="457063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ru-RU" sz="1999" dirty="0" err="1" smtClean="0"/>
              <a:t>Завантеження</a:t>
            </a:r>
            <a:r>
              <a:rPr lang="ru-RU" sz="1999" dirty="0" smtClean="0"/>
              <a:t> </a:t>
            </a:r>
            <a:r>
              <a:rPr lang="ru-RU" sz="1999" dirty="0" err="1" smtClean="0"/>
              <a:t>свідомості</a:t>
            </a:r>
            <a:endParaRPr lang="ru-RU" sz="1999" dirty="0" smtClean="0"/>
          </a:p>
          <a:p>
            <a:pPr marL="342797" indent="-342797" defTabSz="457063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ru-RU" sz="1999" dirty="0" err="1" smtClean="0"/>
              <a:t>Висновок</a:t>
            </a:r>
            <a:endParaRPr lang="ru-RU" sz="1999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063" fontAlgn="auto">
              <a:spcAft>
                <a:spcPts val="0"/>
              </a:spcAft>
              <a:defRPr/>
            </a:pPr>
            <a:r>
              <a:rPr lang="uk-UA" sz="4199" dirty="0" smtClean="0"/>
              <a:t>Свідомість</a:t>
            </a:r>
            <a:endParaRPr lang="en-GB" sz="4199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676757" y="377280"/>
            <a:ext cx="6480720" cy="6480720"/>
          </a:xfrm>
          <a:effectLst>
            <a:softEdge rad="635000"/>
          </a:effectLst>
        </p:spPr>
      </p:pic>
      <p:graphicFrame>
        <p:nvGraphicFramePr>
          <p:cNvPr id="8" name="Схема 7"/>
          <p:cNvGraphicFramePr/>
          <p:nvPr/>
        </p:nvGraphicFramePr>
        <p:xfrm>
          <a:off x="117748" y="2420888"/>
          <a:ext cx="597666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375" y="657225"/>
            <a:ext cx="5184775" cy="1295400"/>
          </a:xfrm>
        </p:spPr>
        <p:txBody>
          <a:bodyPr>
            <a:normAutofit fontScale="90000"/>
          </a:bodyPr>
          <a:lstStyle/>
          <a:p>
            <a:pPr defTabSz="457063" fontAlgn="auto">
              <a:spcAft>
                <a:spcPts val="0"/>
              </a:spcAft>
              <a:defRPr/>
            </a:pPr>
            <a:r>
              <a:rPr lang="ru-RU" sz="4199" dirty="0" err="1"/>
              <a:t>Сучасне</a:t>
            </a:r>
            <a:r>
              <a:rPr lang="ru-RU" sz="4199" dirty="0"/>
              <a:t> </a:t>
            </a:r>
            <a:r>
              <a:rPr lang="ru-RU" sz="4199" dirty="0" err="1"/>
              <a:t>трактування</a:t>
            </a:r>
            <a:r>
              <a:rPr lang="ru-RU" sz="4199" dirty="0"/>
              <a:t> </a:t>
            </a:r>
            <a:r>
              <a:rPr lang="ru-RU" sz="4199" dirty="0" err="1"/>
              <a:t>свідомості</a:t>
            </a:r>
            <a:r>
              <a:rPr lang="ru-RU" sz="4199" dirty="0"/>
              <a:t>: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374332" y="764704"/>
            <a:ext cx="6336704" cy="5069363"/>
          </a:xfrm>
          <a:effectLst>
            <a:softEdge rad="127000"/>
          </a:effectLst>
          <a:scene3d>
            <a:camera prst="perspectiveLeft"/>
            <a:lightRig rig="threePt" dir="t"/>
          </a:scene3d>
        </p:spPr>
      </p:pic>
      <p:graphicFrame>
        <p:nvGraphicFramePr>
          <p:cNvPr id="8" name="Схема 7"/>
          <p:cNvGraphicFramePr/>
          <p:nvPr/>
        </p:nvGraphicFramePr>
        <p:xfrm>
          <a:off x="189756" y="2852936"/>
          <a:ext cx="5400600" cy="2491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174532" y="304800"/>
            <a:ext cx="4762500" cy="62579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063" fontAlgn="auto">
              <a:spcAft>
                <a:spcPts val="0"/>
              </a:spcAft>
              <a:defRPr/>
            </a:pPr>
            <a:r>
              <a:rPr lang="ru-RU" sz="4199" dirty="0" err="1" smtClean="0"/>
              <a:t>Види</a:t>
            </a:r>
            <a:r>
              <a:rPr lang="ru-RU" sz="4199" dirty="0" smtClean="0"/>
              <a:t> </a:t>
            </a:r>
            <a:r>
              <a:rPr lang="ru-RU" sz="4199" dirty="0" err="1" smtClean="0"/>
              <a:t>свідомості</a:t>
            </a:r>
            <a:endParaRPr lang="ru-RU" sz="4199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103313" y="2052638"/>
          <a:ext cx="8943975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-2761" y="0"/>
            <a:ext cx="7369798" cy="460025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7102475" y="476250"/>
            <a:ext cx="6121400" cy="59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latin typeface="+mj-lt"/>
                <a:cs typeface="+mn-cs"/>
              </a:rPr>
              <a:t>Функ</a:t>
            </a:r>
            <a:r>
              <a:rPr lang="uk-UA" sz="3600" dirty="0" err="1">
                <a:latin typeface="+mj-lt"/>
                <a:cs typeface="+mn-cs"/>
              </a:rPr>
              <a:t>ції</a:t>
            </a:r>
            <a:r>
              <a:rPr lang="uk-UA" sz="3600" dirty="0">
                <a:latin typeface="+mj-lt"/>
                <a:cs typeface="+mn-cs"/>
              </a:rPr>
              <a:t> свідомості</a:t>
            </a:r>
            <a:endParaRPr lang="en-GB" sz="3600" dirty="0">
              <a:latin typeface="+mj-lt"/>
              <a:cs typeface="+mn-cs"/>
            </a:endParaRPr>
          </a:p>
        </p:txBody>
      </p:sp>
      <p:graphicFrame>
        <p:nvGraphicFramePr>
          <p:cNvPr id="26" name="Схема 25"/>
          <p:cNvGraphicFramePr/>
          <p:nvPr/>
        </p:nvGraphicFramePr>
        <p:xfrm>
          <a:off x="4366220" y="1916832"/>
          <a:ext cx="64807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423745" y="2470364"/>
            <a:ext cx="6792865" cy="4388190"/>
          </a:xfrm>
          <a:prstGeom prst="rect">
            <a:avLst/>
          </a:prstGeom>
          <a:effectLst>
            <a:softEdge rad="31750"/>
          </a:effectLst>
        </p:spPr>
      </p:pic>
      <p:graphicFrame>
        <p:nvGraphicFramePr>
          <p:cNvPr id="11" name="Схема 10"/>
          <p:cNvGraphicFramePr/>
          <p:nvPr/>
        </p:nvGraphicFramePr>
        <p:xfrm>
          <a:off x="189756" y="1988840"/>
          <a:ext cx="619268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 flipH="1">
            <a:off x="1054100" y="620713"/>
            <a:ext cx="7586663" cy="1587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latin typeface="+mj-lt"/>
                <a:cs typeface="+mn-cs"/>
              </a:rPr>
              <a:t>Психологічна</a:t>
            </a:r>
            <a:r>
              <a:rPr lang="ru-RU" sz="3600" dirty="0">
                <a:latin typeface="+mj-lt"/>
                <a:cs typeface="+mn-cs"/>
              </a:rPr>
              <a:t> характеристика </a:t>
            </a:r>
            <a:r>
              <a:rPr lang="ru-RU" sz="3600" dirty="0" err="1">
                <a:latin typeface="+mj-lt"/>
                <a:cs typeface="+mn-cs"/>
              </a:rPr>
              <a:t>свідомості</a:t>
            </a:r>
            <a:r>
              <a:rPr lang="ru-RU" sz="3600" dirty="0">
                <a:latin typeface="+mj-lt"/>
                <a:cs typeface="+mn-cs"/>
              </a:rPr>
              <a:t> </a:t>
            </a:r>
            <a:r>
              <a:rPr lang="ru-RU" sz="3600" dirty="0" err="1">
                <a:latin typeface="+mj-lt"/>
                <a:cs typeface="+mn-cs"/>
              </a:rPr>
              <a:t>включає</a:t>
            </a:r>
            <a:r>
              <a:rPr lang="ru-RU" sz="3600" dirty="0">
                <a:latin typeface="+mj-lt"/>
                <a:cs typeface="+mn-cs"/>
              </a:rPr>
              <a:t> в себе: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600" dirty="0">
              <a:latin typeface="+mj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638" y="188913"/>
            <a:ext cx="10044112" cy="757237"/>
          </a:xfrm>
        </p:spPr>
        <p:txBody>
          <a:bodyPr/>
          <a:lstStyle/>
          <a:p>
            <a:pPr defTabSz="457063" fontAlgn="auto">
              <a:spcAft>
                <a:spcPts val="0"/>
              </a:spcAft>
              <a:defRPr/>
            </a:pPr>
            <a:r>
              <a:rPr lang="ru-RU" sz="4199" dirty="0" err="1" smtClean="0"/>
              <a:t>Аналіз</a:t>
            </a:r>
            <a:r>
              <a:rPr lang="ru-RU" sz="4199" dirty="0" smtClean="0"/>
              <a:t> </a:t>
            </a:r>
            <a:r>
              <a:rPr lang="ru-RU" sz="4199" dirty="0" err="1" smtClean="0"/>
              <a:t>розуміння</a:t>
            </a:r>
            <a:r>
              <a:rPr lang="ru-RU" sz="4199" dirty="0" smtClean="0"/>
              <a:t> </a:t>
            </a:r>
            <a:r>
              <a:rPr lang="ru-RU" sz="4199" dirty="0" err="1" smtClean="0"/>
              <a:t>буття</a:t>
            </a:r>
            <a:r>
              <a:rPr lang="ru-RU" sz="4199" dirty="0" smtClean="0"/>
              <a:t> у </a:t>
            </a:r>
            <a:r>
              <a:rPr lang="ru-RU" sz="4199" dirty="0" err="1" smtClean="0"/>
              <a:t>різних</a:t>
            </a:r>
            <a:r>
              <a:rPr lang="ru-RU" sz="4199" dirty="0" smtClean="0"/>
              <a:t> </a:t>
            </a:r>
            <a:r>
              <a:rPr lang="ru-RU" sz="4199" dirty="0" err="1" smtClean="0"/>
              <a:t>мислителів</a:t>
            </a:r>
            <a:endParaRPr lang="ru-RU" sz="4199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73932" y="977994"/>
            <a:ext cx="7488832" cy="5616624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838" y="333375"/>
            <a:ext cx="8137525" cy="1582738"/>
          </a:xfrm>
        </p:spPr>
        <p:txBody>
          <a:bodyPr/>
          <a:lstStyle/>
          <a:p>
            <a:pPr defTabSz="457063" fontAlgn="auto">
              <a:spcAft>
                <a:spcPts val="0"/>
              </a:spcAft>
              <a:defRPr/>
            </a:pPr>
            <a:r>
              <a:rPr lang="ru-RU" dirty="0"/>
              <a:t>Платон (428-347 р. до </a:t>
            </a:r>
            <a:r>
              <a:rPr lang="ru-RU" dirty="0" err="1"/>
              <a:t>н.е</a:t>
            </a:r>
            <a:r>
              <a:rPr lang="ru-RU" dirty="0" smtClean="0"/>
              <a:t>.)</a:t>
            </a:r>
            <a:r>
              <a:rPr lang="ru-RU" dirty="0" err="1" smtClean="0"/>
              <a:t>Древньогрецкий</a:t>
            </a:r>
            <a:r>
              <a:rPr lang="ru-RU" dirty="0" smtClean="0"/>
              <a:t> </a:t>
            </a:r>
            <a:r>
              <a:rPr lang="ru-RU" dirty="0" err="1" smtClean="0"/>
              <a:t>філософ-ідеаліст</a:t>
            </a:r>
            <a:r>
              <a:rPr lang="ru-RU" dirty="0"/>
              <a:t>, </a:t>
            </a:r>
            <a:r>
              <a:rPr lang="ru-RU" dirty="0" err="1"/>
              <a:t>учень</a:t>
            </a:r>
            <a:r>
              <a:rPr lang="ru-RU" dirty="0"/>
              <a:t> Сократа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621804" y="2924944"/>
          <a:ext cx="6120679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534572" y="332656"/>
            <a:ext cx="4006181" cy="6020218"/>
          </a:xfrm>
          <a:prstGeom prst="rect">
            <a:avLst/>
          </a:prstGeom>
          <a:effectLst>
            <a:softEdge rad="127000"/>
          </a:effectLst>
          <a:scene3d>
            <a:camera prst="obliqueTopRigh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96</Words>
  <Application>Microsoft Office PowerPoint</Application>
  <PresentationFormat>Произвольный</PresentationFormat>
  <Paragraphs>24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Century Gothic</vt:lpstr>
      <vt:lpstr>Arial</vt:lpstr>
      <vt:lpstr>Wingdings 3</vt:lpstr>
      <vt:lpstr>Corbel</vt:lpstr>
      <vt:lpstr>Ион</vt:lpstr>
      <vt:lpstr>Ион</vt:lpstr>
      <vt:lpstr>Ион</vt:lpstr>
      <vt:lpstr>Ион</vt:lpstr>
      <vt:lpstr>Ион</vt:lpstr>
      <vt:lpstr>Проблема свідомості</vt:lpstr>
      <vt:lpstr>Зміст</vt:lpstr>
      <vt:lpstr>Свідомість</vt:lpstr>
      <vt:lpstr>Сучасне трактування свідомості:</vt:lpstr>
      <vt:lpstr>Види свідомості</vt:lpstr>
      <vt:lpstr>Слайд 6</vt:lpstr>
      <vt:lpstr>Слайд 7</vt:lpstr>
      <vt:lpstr>Аналіз розуміння буття у різних мислителів</vt:lpstr>
      <vt:lpstr>Платон (428-347 р. до н.е.)Древньогрецкий філософ-ідеаліст, учень Сократа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свідомості</dc:title>
  <dc:creator/>
  <cp:keywords/>
  <cp:lastModifiedBy/>
  <cp:revision>2</cp:revision>
  <dcterms:created xsi:type="dcterms:W3CDTF">2013-09-23T20:17:59Z</dcterms:created>
  <dcterms:modified xsi:type="dcterms:W3CDTF">2016-01-09T20:46:48Z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