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34FB6E-D40E-CE4C-568D-87736460C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F5D4C5A-78AA-7D8F-7569-B83562D1E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9CFD0AE-1091-EFA5-165F-1677F5214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4BEAA4F-6327-DB34-8F03-889E50DD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47E5DA2-4FA3-368A-0E26-ADF38B88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2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EE7D6-B291-F4BE-DB2D-3A5F88186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E976AB8-D11E-90A4-D472-9B696CEEB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E4C376B-94BD-0B29-F3A2-5869E7C1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35BEA6E-BA4D-5702-470B-B25CAA55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07498CE-71C0-683E-8A32-9C7D5E183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716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2BCC5482-642C-88F3-2036-C037B7EFC6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619F830-30F6-ADFA-14AA-723A50636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D463D3B-95A3-9BB8-CBFE-B4C5CDE3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D13C803-261E-1503-CF45-07A6D33A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E35FEDE-AC59-BA5F-1E57-6C431D50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754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9B11C-9898-FAF1-23EC-5AE4BE78B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FB87D4C-4A18-0F7B-8C52-BD5E12669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AC8F60B-B1A0-3D0E-4B2E-07DF23E2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AC7ABE2-F93B-043A-BE18-E63BBC6BA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753AB24-0415-B9D5-70D0-8C59F52F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759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74551-2E40-EC4D-ECF6-36298D81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5E189FD-F571-FA61-50F8-C8AD632A0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C91A8DC-A6F5-DF9E-7F55-0E6137F8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DCCDE1C-D36D-A947-5A2C-EB360C49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7F7A93D-ABBF-8495-CF40-FF0E10C6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656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BD7563-E508-EB1E-6994-67CEE2406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22F713-13BD-8F32-BC09-CC1EFF180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BA21902-221A-8D6E-0BA6-156467802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0CA975A-607A-C4CA-F1F7-266DA160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15E9E95-3AD6-1107-94F8-CEA6EF04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BC1B7AE-04C2-B131-E9F2-1B350F9F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9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8BA35C-ABB9-DA71-85F3-7C4ECCDD2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32BF710-8777-18A6-D17D-063CCB1EE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B230C0E-C9CD-D0CE-F9B2-4316C550E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70D31B5-90FB-E59B-B831-9448C15B8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12CC2B7-761E-5A33-331B-47787EDDB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BFDF557B-AE5C-7A50-0750-56256A6F7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C5343C0-4624-F451-4C21-B1FB7AAAA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8B870D7-13C9-7A83-6668-4B09133A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625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859679-FE9B-C0DD-5C31-F2078538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A94E25DD-E76D-6B5B-17FF-00FB4959E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047C48C9-18BD-678E-EB38-0CA6DB068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56D65F65-C599-5291-D5E9-5A8542F1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914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4BE5606-033B-B33A-30F2-6BCCF190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00BE678-2434-B414-545C-655D7953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ED9838F5-6CD8-5C98-3623-2F3D3CC97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046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17388-319D-EF26-EFF2-B2AB04CF9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F6CAF5D-23B7-4774-8DCB-E674494D9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8E00446-40B6-B280-9F3C-716526681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6D2A786-ED55-8ACD-8F91-88A0BA73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0E4FDC2-9342-9806-BD2D-BCE381D36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85199F0-E2B8-7B72-71A8-908D764A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777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40D549-47FA-4E45-1496-5DE9264CB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55D2A8A-CF73-CBBD-0229-0E2C7071A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5F9C337-3E61-0620-B9E5-5FE5F41FE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35016C8-406F-3CB4-99D7-7BA678DEC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8B7DB5F-B851-D0B7-B646-60BAB9A4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1B72FFE-D35B-E927-EDE5-1FAE40C1F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40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632B6CFE-E339-5D73-4B8B-AF7C9F696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8BF2C64-EAE3-1EE3-E8DA-5A128833F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A0F5201-6097-CC1B-9F56-4FACE0703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55706-E2AE-4964-B84A-A703C09C91EE}" type="datetimeFigureOut">
              <a:rPr lang="uk-UA" smtClean="0"/>
              <a:t>15.08.2023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3141D23-95B1-F2E4-E564-80D84B55E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C7559CC-AB2F-99F9-EE18-14047AD90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B92ED-6219-4260-AF3C-CE402244C4D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648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15B69-4920-7B0C-CB4C-919673E45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E0B8D66-6C3C-79C9-12D5-31C432813D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22634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Широкий екран</PresentationFormat>
  <Paragraphs>0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Тамара Гуренко</dc:creator>
  <cp:lastModifiedBy>Тамара Гуренко</cp:lastModifiedBy>
  <cp:revision>1</cp:revision>
  <dcterms:created xsi:type="dcterms:W3CDTF">2023-08-15T13:35:03Z</dcterms:created>
  <dcterms:modified xsi:type="dcterms:W3CDTF">2023-08-15T13:35:16Z</dcterms:modified>
</cp:coreProperties>
</file>