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handoutMasterIdLst>
    <p:handoutMasterId r:id="rId37"/>
  </p:handoutMasterIdLst>
  <p:sldIdLst>
    <p:sldId id="256" r:id="rId2"/>
    <p:sldId id="257" r:id="rId3"/>
    <p:sldId id="287" r:id="rId4"/>
    <p:sldId id="258" r:id="rId5"/>
    <p:sldId id="259" r:id="rId6"/>
    <p:sldId id="260" r:id="rId7"/>
    <p:sldId id="286" r:id="rId8"/>
    <p:sldId id="28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0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172BD-4834-418B-B1B5-D20F6802F8C3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64F3D-F70D-40F5-ACA9-ED6140789E2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492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8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4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44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4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87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9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2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1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7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1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7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5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7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3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57ED-3CAA-4DC3-8440-D48E300E94B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9C416B-8996-4AE9-9617-28F233546B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3175" y="0"/>
            <a:ext cx="8915399" cy="3173433"/>
          </a:xfrm>
        </p:spPr>
        <p:txBody>
          <a:bodyPr>
            <a:normAutofit/>
          </a:bodyPr>
          <a:lstStyle/>
          <a:p>
            <a:pPr algn="ctr"/>
            <a:r>
              <a:rPr lang="uk-UA" sz="6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СУБ’ЄКТИ АГРАРНОГО ПРАВА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Российское аграрное агентство поздравляет с Днём фермера! | ROSNG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28" y="2353455"/>
            <a:ext cx="6506692" cy="4337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4326"/>
            <a:ext cx="8911687" cy="1280890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Особисте селянське господарство як суб’єкт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господарювання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АПК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8839" y="1575216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uk-U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Особисте селянське </a:t>
            </a:r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господарство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господарська діяльність, яка проводиться без створення юридичної особи фізичною особою індивідуально або особами, які перебувають у сімейних чи родинних відносинах і спільно проживають, з метою задоволення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особистих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 шляхом виробництва, переробки і споживання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сільськогосподарської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продукції, реалізації її надлишків та надання послуг з використанням майна особистого селянського господарства, у тому числі й у сфері сільського зеленого туризму. </a:t>
            </a:r>
            <a:endParaRPr lang="uk-U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Члени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особистого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селянського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 здійснюють діяльність на свій розсуд і ризик у межах встановленого правового господарського порядку. При цьому діяльність, пов'язана з веденням особистого селянського господарства, не належить до підприємницької діяльності через можливість ведення не товарного, а простого натурального виробництва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сільськогосподарської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продукції (для забезпечення потреб свого господарства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 «Про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особисте селянське господарство»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Українське дорадництво на практиці | Овощи и Фрукты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98" y="5081665"/>
            <a:ext cx="5876882" cy="155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259" y="94938"/>
            <a:ext cx="9599075" cy="15794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чинного законодавства України дозволяє виділити такі правові ознаки особистого селянського господарства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3259" y="1674382"/>
            <a:ext cx="7180662" cy="5183618"/>
          </a:xfrm>
        </p:spPr>
        <p:txBody>
          <a:bodyPr/>
          <a:lstStyle/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суб’єктом права на ведення особистого селянського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виключно фізична особа (фізичні особи) незалежно від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проживання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громадянства;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 у фізичної особи земельної ділянки для ведення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особистого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селянського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метою ведення особистого селянського господарства є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сільськогосподарської продукції, отримання доходів (основних або додаткових);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ведення особистого селянського господарства не є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підприємницькою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діяльністю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Розмежування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названих понять здійснюється на підставі того, що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приватного підприємця 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суб’єкта підприємницької діяльності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набувається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здійснення державної реєстрації у відповідному органі державної реєстрації.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Ведення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особистого селянського господарства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 після отримання відповідної земельної ділянки та не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 державної реєстрації.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До питання сільськогосподарської дорадчої діяльності — Агробізнес сьогодн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3418" b="4918"/>
          <a:stretch/>
        </p:blipFill>
        <p:spPr bwMode="auto">
          <a:xfrm>
            <a:off x="9248930" y="1674382"/>
            <a:ext cx="2743201" cy="46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4442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прав членів особистого селянського господарства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належать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167" y="1202823"/>
            <a:ext cx="10317320" cy="5305269"/>
          </a:xfrm>
        </p:spPr>
        <p:txBody>
          <a:bodyPr>
            <a:normAutofit/>
          </a:bodyPr>
          <a:lstStyle/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самостійно господарювати на землі;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укладати особисто або через уповноважену особу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будь-які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угоди, що не суперечать законодавству. Уповноваженою особою може бути дієздатний член особистого селянського господарства, який досяг 18 років;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реалізовувати надлишки виробленої продукції на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ринках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також заготівельним, переробним підприємствам та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організаціям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іншим юридичним і фізичним особам;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самостійно здійснювати матеріально-технічне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власного виробництва;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відкривати рахунки в установах банків та отримувати кредити в установленому законодавством порядку;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членами кредитної спілки та користуватися її послугами;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отримувати в установленому законом порядку трудову пенсію, а також інші види соціальної державної допомоги та субсидії;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надавати послуги з використанням майна особистого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селянського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використовувати в установленому порядку для власних потреб наявні на земельній ділянці загальнопоширені корисні копалини, торф, лісові насадження, водні об'єкти, а також інші корисні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властивості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 відповідно до закону;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948721" y="419724"/>
            <a:ext cx="6145968" cy="602604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4832" y="687050"/>
            <a:ext cx="6449857" cy="6170950"/>
          </a:xfrm>
        </p:spPr>
        <p:txBody>
          <a:bodyPr>
            <a:normAutofit/>
          </a:bodyPr>
          <a:lstStyle/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раво на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відшкодування збитків у випадках, передбачених законом;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вільно розпоряджатися належним майном, виробленою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сільськогосподарською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продукцією та продуктами її переробки;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отримувати дорадчі послуги;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брати участь у конкурсах сільськогосподарських виробників для отримання бюджетної підтримки відповідно до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загальнодержавних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регіональних програм;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об'єднуватися на добровільних засадах у виробничі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асоціації, спілки з метою координації своєї діяльності, надання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взаємодопомоги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захисту спільних інтересів тощо відповідно до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законодавства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проводити в установленому законом порядку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зовнішньоекономічну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ВАР - Всеукраїнська аграрна р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89" y="494675"/>
            <a:ext cx="3503378" cy="5029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828800" y="1444053"/>
            <a:ext cx="6640643" cy="4761875"/>
          </a:xfrm>
          <a:prstGeom prst="flowChartAlternateProcess">
            <a:avLst/>
          </a:prstGeom>
          <a:solidFill>
            <a:srgbClr val="BBE6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Обов’язки членів особистого селянського господарства: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9881" y="1444053"/>
            <a:ext cx="7004493" cy="5106650"/>
          </a:xfrm>
        </p:spPr>
        <p:txBody>
          <a:bodyPr>
            <a:normAutofit/>
          </a:bodyPr>
          <a:lstStyle/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дотримуватися вимог земельного законодавства та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законодавства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охорону довкілля;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забезпечувати використання земельної ділянки за цільовим призначенням;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підвищувати родючість ґрунтів та зберігати інші корисні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властивості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порушувати права власників суміжних земельних ділянок та землекористувачів;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дотримуватися правил добросусідства та обмежень, пов'язаних із встановленням земельних сервітутів та охоронних зон;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своєчасно сплачувати земельний податок або орендну плату; дотримуватися діючих нормативів щодо якості продукції, санітарних, екологічних та інших вимог відповідно до законодавства;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надавати сільським, селищним, міським радам необхідні дані щодо їх обліку.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Аграріїв запрошують позмагатися у зимовому чемпіонаті аграрного  бізнес-моделювання FarmForesight — АГРОПОЛ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74" y="1580692"/>
            <a:ext cx="3408440" cy="407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916" y="129434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Фермерське господарство як суб’єкт господарювання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АПК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9468" y="1410324"/>
            <a:ext cx="9320135" cy="5305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Фермерська діяльність як вид підприємництва здійснюється за такими принципами: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вільний вибір діяльності;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 на добровільних засадах до здійснення фермерської діяльності майна та коштів юридичних осіб та громадян, у тому числі на умовах оренди;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повна самостійність у формуванні програми діяльності, виборі постачальників ресурсів і споживачів вироблюваної продукції,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 відповідно до чинного законодавства;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вільне наймання працівників;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 матеріально-технічних, фінансових, трудових,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природних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інших видів ресурсів, використання яких не заборонене або не обмежене законодавством;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вільне розпорядження прибутком (доходом), що залишається після внесення платежів, установлених законодавством;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самостійне здійснення фермерським господарством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зовнішньоекономічної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діяльності, використання ним належної йому частки валютної виручки на свій розсуд;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майнова та інша відповідальність за результати господарської діяльності.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Инвентаризацию сельскохозяйственных земель завершат до августа 2020 года -  Новости Украины - 112 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78" y="3631222"/>
            <a:ext cx="4563446" cy="313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984" y="146105"/>
            <a:ext cx="8915400" cy="344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чинного законодавства України землі фермерського </a:t>
            </a:r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 складатися із: </a:t>
            </a:r>
            <a:endParaRPr lang="uk-UA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земельної ділянки, що належить на праві власності фермерському господарству як юридичній особі;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земельних ділянок, що належать громадянам – членам фермерського господарства на праві приватної власності;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земельної ділянки, що використовується фермерським господарством на умовах оренди.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Володіння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користування і розпорядження майном здійснюється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членами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фермерського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 за взаємною домовленістю.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залежності від типу організації виробництва фермерські господарства поділяються на такі категорії: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46312" y="2889738"/>
            <a:ext cx="8915400" cy="3777622"/>
          </a:xfrm>
        </p:spPr>
        <p:txBody>
          <a:bodyPr/>
          <a:lstStyle/>
          <a:p>
            <a:pPr lvl="1"/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сімейні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(один двір), власники яких разом із своїми сім’ями займаються господарською діяльністю, вкладають необхідні засоби і виконують всі виробничі операції;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сумісні, утворені із декількох сімей рідних або шляхом об’єднання власності двох і більше осіб.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 видами діяльності фермерського господарства є виробництво і переробка сільськогосподарської продукції, транспортування (перевезення), зберігання, реалізація сільськогосподарської продукції власного виробництва, а також сільський туризм (Агро туризм).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385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935" y="0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Сільськогосподарські товариства як суб’єкти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господарювання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903751" y="1064302"/>
            <a:ext cx="10163331" cy="544142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378" y="1280890"/>
            <a:ext cx="9582800" cy="5147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Згідно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ч. 1 ст. 79 Господарським кодексом України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господарськими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товариствами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є підприємства або інші суб'єкти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господарювання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створені юридичними особами та/або громадянами шляхом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об'єднання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їх майна і участі в підприємницькій діяльності товариства з метою одержання прибутку.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характерних ознак сільськогосподарських товариств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належать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наявність статутного капіталу (для ТОВ — це 1 мінімальна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заробітна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плата, а для сільськогосподарського акціонерного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товариства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1250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мінімальних заробітних плат на момент державної реєстрації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випускати цінні папери;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необов'язковість особистої трудової участі акціонерів або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учасників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товариства з обмеженою відповідальністю у діяльності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господарського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товариства;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управління та контроль діяльності цих підприємств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здійснюється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саме учасниками ТОВ або акціонерами;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кожен учасник або акціонер має право на отримання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дивідендів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— доходів від акцій або інших цінних паперів, а також від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корпоративних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прав.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2952" y="686039"/>
            <a:ext cx="9582801" cy="5076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Акціонерне товариство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це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господарське товариство, яке має статутний капітал, поділений на визначену кількість акцій однакової номінальної вартості, і несе відповідальність за зобов'язаннями тільки майном товариства, а акціонери несуть ризик збитків, пов'язаних із діяльністю товариства, в межах вартості належних їм акцій.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Акціонерне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товариство розміщує акції двох типів —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 та привілейовані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акції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надають їх власникам право на отримання частини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акціонерного товариства у вигляді дивідендів, на участь в управлінні акціонерним товариством, на отримання частини майна акціонерного товариства у разі його ліквідації та інші права.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Привілейовані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акції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надають їх власникам переважні щодо власників простих акцій, права на отримання частини прибутку акціонерного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вигляді дивідендів та на отримання частини майна акціонерного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разі його ліквідації, а також надають права на участь в управлінні акціонерним товариством у випадках, передбачених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статутом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законодавством, яке регулює питання створення, діяльності та припинення акціонерних товариств.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ВР прийняла в першому читанні нову редакцію закону про акціонерні товариства  - FINBALANCE. Все про економіку та фінанс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62" y="5261547"/>
            <a:ext cx="7686657" cy="14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77935" y="0"/>
            <a:ext cx="8911687" cy="68603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err="1" smtClean="0">
                <a:solidFill>
                  <a:srgbClr val="FF0000"/>
                </a:solidFill>
              </a:rPr>
              <a:t>Акціонерне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товариство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7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7731" y="432217"/>
            <a:ext cx="9960625" cy="6425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уб'єкти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аграрного права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— це визначені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законодавством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та наділені спеціальною правоздатністю і дієздатністю (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правосуб'єктністю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 особи, господарська діяльність яких здійснюється при використанні землі як основного засобу виробництва для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забезпечення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населення міста і села необхідними продуктами харчування, сиро- виною і продовольством рослинного і тваринного походження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Cуб'єкти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аграрного права поділяють на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фізичних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юридичних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фізичних осіб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— суб'єктів аграрного права належать члени особистих селянських господарств, автори селекційних досягнень (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сорту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рослин чи породи тварин), суб'єкти насінництва 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розсадництва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садівництва, бджолярі-пасічники тощо.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Юридичними особами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 суб'єктами аграрного права є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підприємства, організації й установи. Крім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сільськогосподарських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підприємств, які безпосередньо здійснюють виробництво, переробку й реалізацію сільськогосподарської продукції, суб'єктами аграрного права є організації та установи, які здійснюють функції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організаційно-управлінського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та матеріально-технічного забезпечення аграрної політики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865935" y="207124"/>
            <a:ext cx="9931323" cy="6190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9380" y="1264555"/>
            <a:ext cx="8098775" cy="4307654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акціонерні товариства» визначає, що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акціонерні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 за типом поділяються на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публічні акціонерні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приватні акціонерні товариства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Кількісний склад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акціонерів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приватного акціонерного товариства не може перевищувати 100 акціонерів.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Публічне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акціонерне товариство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здійснювати публічне та приватне розміщення акцій.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Приватне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акціонерне </a:t>
            </a:r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здійснювати тільки приватне розміщення акцій. У разі прийняття загальними зборами приватного акціонерного товариства рішення про здійснення публічного розміщення акцій до статуту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вносяться відповідні зміни, у тому числі про зміну типу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з приватного на публічне. При цьому зміна типу товариства з приватного на публічне або з публічного на приватне не є його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перетворенням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0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міна розміру статутного капіталу акціонерного товариства: внесено зміни до  порядків | «Дебет-Кредит» - Бухгалтерські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168" y="689548"/>
            <a:ext cx="1869831" cy="4791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906" y="571500"/>
            <a:ext cx="8878262" cy="668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овариство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обмеженою відповідальністю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засноване одним або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кількома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особами товариство, статутний капітал якого поділений на частки, розмір яких встановлюється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статутом (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140 Цивільного кодексу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України)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 з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обмеженою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відповідальністю не відповідають за його зобов'язаннями і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несуть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ризик збитків, пов'язаних з діяльністю товариства, у межах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своїх вкладів. Учасники товариства, які не повністю внесли вклади, несуть солідарну відповідальність за його зобов'язаннями у межах вартості невнесеної частини вкладу кожного з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учасників.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учасників сільськогосподарського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обмеженою відповідальністю (СТОВ) може досягати 10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 Учасник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сільськогосподарського товариства з обмеженою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відповідальністю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 право продати чи іншим чином відступити свою частку або її частину в статутному капіталі одному або кільком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учасникам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 товариства. Відчуження учасником СТОВ своєї частки (її частини) третім особам допускається, якщо інше не встановлено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статутом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Сільськогосподарське акціонерне товариство може бути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створене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юридичними та фізичними особами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Особи, що створюють сільськогосподарське акціонерне товари- </a:t>
            </a:r>
            <a:r>
              <a:rPr lang="uk-U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несуть солідарну відповідальність за зобов'язаннями, що виник- </a:t>
            </a:r>
            <a:r>
              <a:rPr lang="uk-U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державної реєстрації товариства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 облік сільськогосподарських товариств здійснюється в декількох реєстрах: Єдиному державному реєстрі, що створюється і ведеться спеціально уповноваженим органом з питань державної ре- </a:t>
            </a:r>
            <a:r>
              <a:rPr lang="uk-UA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єстрації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Єдиному державному реєстрі підприємств та організацій України, який ведеться Державним комітетом статистики України.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6435" y="0"/>
            <a:ext cx="8911687" cy="931985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Товариство з обмеженою відповідальністю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0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057" y="-1"/>
            <a:ext cx="10448144" cy="160394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сільськогосподарського товариства мають право у порядку, встановленому установчим документом товариства та законом: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5429" y="1843789"/>
            <a:ext cx="8915400" cy="437712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брати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в управлінні товариством у порядку, визначеному в установчому документі, крім випадків, встановлених законом;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брати участь у розподілі прибутку товариства і одержувати його частину (дивіденди);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вийти у встановленому порядку з товариства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здійснити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відчуження часток у статутному (складеному)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капіталі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товариства, цінних паперів, що засвідчують участь у товаристві, у порядку, встановленому законом;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одержувати інформацію про діяльність товариства у порядку, встановленому установчим документом.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господарського товариства можуть також мати інші права, встановлені установчим документом товариства та законом.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5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4380" y="34977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сільськогосподарського товариства зобов'язані: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додержуватися установчого документа товариства та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виконувати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загальних зборів;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виконувати свої зобов'язання перед товариством, у тому числі ті, що пов'язані з майновою участю, а також робити вклади (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оплачувати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акції) у розмірі, в порядку та засобами, що передбачені установчим документом;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розголошувати комерційну таємницю та конфіденційну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інформацію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діяльність товариства.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сільськогосподарського товариства можуть також мати інші обов'язки, встановлені установчим документом товариства.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Як визначити ринкову вартість акцій в Україні - Kreston GС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60" y="3882453"/>
            <a:ext cx="6238875" cy="2727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4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343" y="329062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Сільськогосподарський кооператив як суб’єкт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господарювання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014" y="2053316"/>
            <a:ext cx="7813962" cy="5657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ільськогосподарський 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це юридична особа, утворена фізичними та/або юридичними особами, що є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сільськогосподарськими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товаровиробниками на засадах добровільного членства та об'єднання майнових пайових внесків для спільної виробничої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сільському господарстві та обслуговування переважно членів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кооперативу. 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сільськогосподарську кооперацію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Что такое кооператив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84" y="1425314"/>
            <a:ext cx="2550878" cy="4810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41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793" y="624110"/>
            <a:ext cx="9209820" cy="81782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Види сільськогосподарських кооперативів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94793" y="1441938"/>
            <a:ext cx="8915400" cy="5002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цілями, завданнями і характером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діяльності: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Виробничі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здійснюють господарську діяльність на засадах підприємництва з метою отримання доходу.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Обслуговуючі кооперативи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спрямовують свою діяльність на обслуговування сільськогосподарського та іншого виробництва учасників кооперації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від виду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діяльності: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переробні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заготівельно-збутові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постачальницькі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ервісні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741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8706" y="244839"/>
            <a:ext cx="8915400" cy="4477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 правами членів кооперативу є: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в управлінні справами кооперативу, право голосу на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загальних 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зборах кооперативу, право обирати і бути обраним в органи управління кооперативом. Для членів кооперативу - юридичних осіб ці права реалізуються їх повноважними представниками;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користування послугами кооперативу;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одержання кооперативних виплат - частини доходу 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кооперативу</a:t>
            </a:r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підлягає розподілу між його членами;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одержання частки доходу на пай (додатковий пай);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одержання паю в разі виходу з кооперативу в порядку і термін, визначені статутом кооперативу</a:t>
            </a:r>
            <a:r>
              <a:rPr lang="uk-UA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uk-UA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 обов'язками членів кооперативу є</a:t>
            </a:r>
            <a:r>
              <a:rPr lang="uk-UA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дотримання статуту та виконання рішень загальних зборів і правління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кооперативу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В Херсоні пройде круглий стіл «Кооперативи: витоки, рушійні сили і  перспективи» » Любимый Херсон |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81" y="4721901"/>
            <a:ext cx="7258050" cy="20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42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2" y="189395"/>
            <a:ext cx="9926932" cy="1579444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Державне сільськогосподарське підприємство як суб’єкт господарювання в АПК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28803" y="1289155"/>
            <a:ext cx="10208300" cy="556884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287" y="1409075"/>
            <a:ext cx="10127713" cy="4706912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Державне сільськогосподарське підприємство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це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заснований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державній власності самостійний статутний суб'єкт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господарювання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має статус юридичної особи публічного права 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виробничу (виробляє продукти харчування, продовольство та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сировину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рослинного і тваринного походження) та підприємницьку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метою одержання відповідного прибутку (доходу).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 змісту ст. 73 Господарського кодексу України можна зробити висновок, що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державне унітарне сільськогосподарське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підприємство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створюється компетентним органом державної влади в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розпорядчому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порядку на базі відокремленої частини державної власності, як правило, без поділу її на частки, і входить до сфери управління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органу.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Державне унітарне сільськогосподарське підприємство згідно з ч. 7 ст. 74 Господарського кодексу України може бути перетворене у випадках та порядку, передбачених чинним законодавством,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корпоратизоване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підприємство (державне акціонерне товариство).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діяльності таких державних акціонерних товариств,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якими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ДАК «Хліб України» та НАК «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Украгролізинг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визначаються їх статутами. Управління корпоративними правами цих акціонерних компаній здійснює Кабінет Міністрів України відповідно до постано- ви Кабінету Міністрів України «Про управління корпоративними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правами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держави в агропромисловому комплексі» від 25 жовтня 2006 р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1473.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04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339" y="0"/>
            <a:ext cx="6839602" cy="68580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Правовою основою для здійснення господарської діяльності державними сільськогосподарськими підприємствами є статут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чинне законодавство, яке регламентує його діяльність. Державне сільськогосподарське підприємство зобов'язане приймати та виконувати доведені до нього в установленому законодавством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державні замовлення, враховувати їх при формуванні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виробничої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програми, визначенні перспектив свого економічного 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соціального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виборі контрагентів, а також складати і виконувати річний та з поквартальною розбивкою фінансовий план на кожен наступний рік.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Керівництво державним сільськогосподарським підприємством здійснює його директор — переможець конкурсного відбору, який здійснює поточне керівництво підприємством, організовує його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виробничо-господарську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соціально-побутову та іншу діяльність,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завдань підприємства, передбачених законодавством, статутом підприємства та контрактом. Керівник зобов'язується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забезпечити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показників ефективності використання державного майна і прибутку, а також майнового стану підприємства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Потребительский кооператив: что это такое, как зарегистрировать, зачем нуж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41" y="899409"/>
            <a:ext cx="2838138" cy="4257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98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59415"/>
            <a:ext cx="891168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припинення сільськогосподарських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383436" y="1440305"/>
            <a:ext cx="9117463" cy="415102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78963"/>
            <a:ext cx="8915400" cy="4162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характером волевиявлення припинення буває двох видів: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Добровільне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припинення відбувається за рішенням власників сільськогосподарських підприємств або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уповноважених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ними осіб чи правонаступників. Для цього достатньо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зазначеним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особам проявити ініціативу.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Примусовим</a:t>
            </a:r>
            <a:r>
              <a:rPr lang="uk-UA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припинення, рішення про яке прийняв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вище стоячий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галузевим підпорядкуванням державний орган, або орган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місцевого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самоврядування (щодо державних і комунальних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сільськогосподарських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підприємств), спеціальний центральний орган державної виконавчої влади або відповідний судовий орган. Спеціальним центральним органом державної виконавчої влади є Міністерство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аграрної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політики та продовольства України. Державними органами з аналогічними повноваженнями є також Державний комітет рибного господарства України, Фонд держмайна України та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9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Крім зазначеного поділу суб'єктів аграрного господарювання можна класифікувати за різними критеріями: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2722684"/>
            <a:ext cx="8915400" cy="3777622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форм власності;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способу утворення (заснування) та формування статутного фонду;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кількості працюючих та обсягу валового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реалізації продукції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2164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202" y="514662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Підставами для </a:t>
            </a:r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постановлення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судового рішення щодо припинення підприємства є: </a:t>
            </a:r>
            <a:endParaRPr lang="uk-UA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визнання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недійсним запису про проведення державної реєстрації через по- рушення закону, допущені при створенні підприємства, які не можна усунути;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провадження підприємством діяльності, що суперечить установчим документам, або такої, що заборонена законом;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невідповідність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мінімального розміру статутного фонду підприємства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вимогам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закону;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неподання протягом року органам державної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податкової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служби податкових декларацій, документів фінансової звітності відповідно до закону;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наявність в Єдиному державному реєстрі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відсутність підприємства за вказаним його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місцезнаходженням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Не виконав судове рішення: керівнику ДПС – штраф, а платникові – гроші |  «Дебет-Кредит» - Бухгалтерські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8" y="4430143"/>
            <a:ext cx="6225968" cy="20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09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9271" y="349771"/>
            <a:ext cx="8915400" cy="4162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Припинення може відбуватися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правонаступництвом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(злиття, приєднання, поділ, перетворення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правонаступництва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ліквідація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Слід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зазначити, що злиття, приєднання і поділ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сільськогосподарських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 не мають значних відмінностей від підприємств у інших сферах економіки. Специфіка, належна суб'єктам аграрного права, проявляється при перетворенні сільськогосподарських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Перетворення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це зміна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організаційно-правової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 підприємства, при якій до нового підприємства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переходять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усе майно, усі права та обов'язки попереднього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сільськогосподарського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Існують також особливості припинення сільськогосподарських підприємств шляхом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банкрутства.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особливості виокремлено у ст. 44 Закону України «Про відновлення платоспроможності боржника або визнання його банкрутом» від 14 травня 1992 р. (у редакції Закону від 30 червня 1999 р. № 784-ХІV).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Не виконав судове рішення або не подав звіт про його виконання – отримай  штраф! (Зарічний райсуд м. Суми № 591/6580/16-а від 03.06.201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5" y="5064370"/>
            <a:ext cx="3770454" cy="16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07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1895916" y="629587"/>
            <a:ext cx="9567642" cy="5531370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247" y="779488"/>
            <a:ext cx="8915400" cy="5686370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разі продажу об'єктів нерухомості, які використовуються для цілей сільськогосподарського виробництва та є у власності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сільськогосподарського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підприємства, що визнане банкрутом, за інших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рівних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 переважне право на придбання зазначених об'єктів належить сільськогосподарським підприємствам і фермерським господарствам, розташованим у даній місцевості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разі ліквідації сільськогосподарського підприємства у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визнанням його банкрутом рішення щодо земельних ділянок, які є у власності такого підприємства, надані йому в постійне чи тимчасове користування, у тому числі на умовах оренди, приймається відповідно до Земельного кодексу України. Так, п. ґ) ст. 141 ЗК України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підставою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примусового припинення прав на земельну ділянку передбачає примусове звернення стягнень на земельну ділянку за зобов'язаннями її власника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введенні процедури розпорядження майном боржника аналіз фінансового становища сільськогосподарського підприємства повинен здійснюватися з урахуванням сезонності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сільськогосподарського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виробництва та його залежності від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природно-кліматичних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умов,  а також можливості задоволення вимог кредиторів за рахунок доходів, які можуть бути одержані сільськогосподарським підприємством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закінчення відповідного періоду сільськогосподарських робіт.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790" y="184879"/>
            <a:ext cx="7884825" cy="6875488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Наступною особливістю є те, що рішення про звернення з клопотанням до господарського суду про санацію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сільськогосподарських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 приймається комітетом кредиторів за участю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представника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органу місцевого самоврядування відповідної територіальної громади. Така процесуальна особливість пояснюється необхідністю представництва суспільних інтересів у збереженні функціонуючого сільськогосподарського підприємства на території села.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Санація сільськогосподарського підприємства вводиться на строк 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закінчення відповідного періоду сільськогосподарських робіт з урахуванням часу, необхідного для реалізації вирощеної (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виробленої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виробленої та переробленої) сільськогосподарської продукції.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Санацією є система заходів, що здійснюються під час провадження у справі про банкрутство з метою: </a:t>
            </a:r>
          </a:p>
          <a:p>
            <a:pPr marL="0" lv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запобігання визнанню боржника банкрутом та його ліквідації; </a:t>
            </a:r>
          </a:p>
          <a:p>
            <a:pPr marL="0" lv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оздоровлення фінансово-господарського становища боржника; </a:t>
            </a:r>
          </a:p>
          <a:p>
            <a:pPr marL="0" lv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задоволення в повному обсязі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частково вимог кредиторів шляхом кредитування, реструктуризації підприємства, боргів і капіталу та (або) зміну організаційно-правової та виробничої структури боржника</a:t>
            </a:r>
          </a:p>
          <a:p>
            <a:pPr lvl="0"/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Юрист: Рішення судів по доступу мають виконуватися негайно | Доступ до  прав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04" y="1139252"/>
            <a:ext cx="2441575" cy="413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781" y="0"/>
            <a:ext cx="7854846" cy="648574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Санацією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система заходів, що здійснюються під час провадження у справі про банкрутство з метою: </a:t>
            </a:r>
          </a:p>
          <a:p>
            <a:pPr marL="0" lv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запобігання визнанню боржника банкрутом та його ліквідації; </a:t>
            </a:r>
          </a:p>
          <a:p>
            <a:pPr marL="0" lv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оздоровлення фінансово-господарського становища боржника; </a:t>
            </a:r>
          </a:p>
          <a:p>
            <a:pPr marL="0" lvl="0" indent="0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задоволення в повному обсязі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частково вимог кредиторів шляхом кредитування, реструктуризації підприємства, боргів і капіталу та (або) зміну організаційно-правової та виробничої структури боржника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Нарешті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якщо протягом строку санації погіршилося фінансове становище сільськогосподарського підприємства у зв'язку зі стихійним лихом, з епізоотіями та іншими несприятливими умовами, загальний строк санації, вказаний вище, може бути продовжений на один рік.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чинне законодавство визначає особливості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банкрутства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фермерського господарства,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виокремлює ст. 50 Закону України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 відновлення  платоспроможності  боржника  або  визнання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банкрутом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Аналіз положень зазначеної статті дає змогу дійти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висновку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існування специфічного механізму захисту фермерських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банкрутства порівняно з іншими формами підприємств, зокрема й сільськогосподарських.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Судді, яких урятувала недоторканність. 7 фактів із карної хрон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27" y="1317977"/>
            <a:ext cx="2278504" cy="38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915" y="1013854"/>
            <a:ext cx="8911687" cy="128089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</a:t>
            </a:r>
            <a:endParaRPr lang="ru-RU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Аграрне право: курсові, контрольні, реферати, есе, презентації | Golf  courses,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2294744"/>
            <a:ext cx="75360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2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945" y="234366"/>
            <a:ext cx="10583055" cy="128089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від форм власності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 виділяють </a:t>
            </a:r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сільськогосподарські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 таких видів: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772" y="1515256"/>
            <a:ext cx="6536336" cy="5342744"/>
          </a:xfrm>
        </p:spPr>
        <p:txBody>
          <a:bodyPr/>
          <a:lstStyle/>
          <a:p>
            <a:pPr lvl="0"/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приватне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підприємство, що діє на основі приватної власності громадян чи суб'єкта господарювання (юридичної особи);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комунальне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підприємство, що діє на основі комунальної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власності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територіальної громади;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державне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підприємство, що діє на основі державної власності;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підприємство, засноване на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змішаній формі власності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базі об'єднання майна різних форм власності);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іноземне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підприємство, внески до статутного капіталу якого становлять сто відсотків. Якщо іноземні внески становлять не менше десяти відсотків, таке сільськогосподарське підприємство визнається підприємством з іноземними інвестиціями.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Для проведения предъявления для опозн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108" y="1768839"/>
            <a:ext cx="2874364" cy="3237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997" y="0"/>
            <a:ext cx="10373193" cy="149901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від способу утворення (заснування) та формування статутного (складеного) капіталу </a:t>
            </a:r>
            <a:r>
              <a:rPr lang="uk-U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 діють </a:t>
            </a:r>
            <a:r>
              <a:rPr lang="uk-UA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 кооперативні, корпоративні та унітарні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515" y="1499016"/>
            <a:ext cx="9448800" cy="49467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кооперативних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належить сільськогосподарський виробничий кооператив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Корпоративними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сільськогосподарськими підприємствами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визнаються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господарські товариства. Сільськогосподарськими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товариствами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підприємства або інші суб'єкти господарювання, створені юридичними особами та/або громадянами шляхом об'єднання їх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майна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участі в підприємницькій діяльності товариства з метою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одержання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прибутку.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Унітарне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сільськогосподарське підприємство створюється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засновником, який виділяє необхідне для того майно, формує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закону статутний капітал, не поділений на частки (паї),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затверджує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статут, розподіляє доходи, безпосередньо або через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керівника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ним призначається, керує підприємством і формує його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трудовий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колектив на засадах трудового найму, вирішує питання 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реорганізації </a:t>
            </a:r>
            <a:r>
              <a:rPr lang="uk-U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ліквідації підприємства</a:t>
            </a:r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Унітарними є підприємства </a:t>
            </a:r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державні, комунальні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підприємства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засновані на власності об'єднання громадян, релігійної організації або на приватній власності засновника.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Діяльність державних унітарних сільськогосподарських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підприємств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базується на положеннях ст. 73 Господарського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кодексу України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а комунальних — ст. 78 Господарського кодексу України.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Приватними унітарними сільськогосподарськими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підприємствами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є приватні сільськогосподарські підприємства (ПСП).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39" y="0"/>
            <a:ext cx="9885674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від кількості працюючих та обсягу валового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доходу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реалізації продукції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 можуть бути </a:t>
            </a:r>
            <a:r>
              <a:rPr lang="uk-UA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тахих</a:t>
            </a:r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видів:</a:t>
            </a:r>
            <a:b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643" y="1563298"/>
            <a:ext cx="7405141" cy="5154025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середньооблікова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чисельність працюючих за звітний (фінансовий) рік не перевищує 50 осіб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валового доходу від реалізації продукції (робіт, послуг) за цей період не перевищує 70 млн. 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гривень.</a:t>
            </a:r>
            <a:endParaRPr lang="uk-U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середньооблікова чисельність працюючих за звітний (фінансовий) рік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перевищує 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 валового доходу від реалізації продукції (робіт, послуг) за цей період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перевищує 100 </a:t>
            </a:r>
            <a:r>
              <a:rPr lang="uk-UA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гривень</a:t>
            </a:r>
          </a:p>
          <a:p>
            <a:pPr marL="0" indent="0">
              <a:buNone/>
            </a:pPr>
            <a:endParaRPr lang="uk-UA" sz="1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</a:t>
            </a:r>
            <a:endParaRPr lang="uk-UA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 інші підприємства</a:t>
            </a:r>
            <a:endParaRPr lang="ru-RU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Яким чином розподілятимуть фінансову підтримку фермерським господарствам? —  АГРОПОЛ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84" y="2244335"/>
            <a:ext cx="2542759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413238"/>
            <a:ext cx="8915400" cy="598756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Слід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відзначити, що у чинному законодавстві існують визначення малих сільськогосподарських підприємств у тваринництві, віднесення яких саме до малих підприємств ставиться у пряму залежність від величини наявного в них поголів'я тварин.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Ферми, які входять до складу сільськогосподарських підприємств та фермерських господарств, уважаються малими, якщо вони мають обмежену кількість поголів'я: птахоферми — до 700 голів птиці; великої рогатої худоби — до 200 голів із приплодом; свиноферми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200 голів із приплодом; вівцеферми — до 400 голів із приплодом; кролеферми — до 400 голів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515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Суб’єкти аграрного права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Особисті селянські господарства</a:t>
            </a:r>
          </a:p>
          <a:p>
            <a:pPr marL="0" indent="0">
              <a:buNone/>
            </a:pPr>
            <a:endParaRPr lang="uk-UA" sz="2400" dirty="0" smtClean="0"/>
          </a:p>
          <a:p>
            <a:r>
              <a:rPr lang="uk-UA" sz="2400" dirty="0" smtClean="0"/>
              <a:t>Фермерські господарства</a:t>
            </a:r>
          </a:p>
          <a:p>
            <a:pPr marL="0" indent="0">
              <a:buNone/>
            </a:pPr>
            <a:endParaRPr lang="uk-UA" sz="2400" dirty="0" smtClean="0"/>
          </a:p>
          <a:p>
            <a:r>
              <a:rPr lang="uk-UA" sz="2400" dirty="0" smtClean="0"/>
              <a:t>Сільськогосподарські товариства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/>
              <a:t>Акціонерні товариства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/>
              <a:t>Товариства з обмеженою відповідальністю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320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3005" y="589181"/>
            <a:ext cx="891540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одним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суб'єктом аграрних правовідносин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сільськогосподарські дорадчі служби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які здійснюють свою діяльність на основі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Закону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сільськогосподарську дорадчу діяльність» від 17 червня 2004 р.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Сільськогосподарська дорадча діяльність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це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сукупність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дій та заходів, спрямованих на задоволення потреб особистих селянських та фермерських господарств, господарських товариств, інших сільськогосподарських підприємств усіх форм власності 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господарювання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також сільського населення у підвищенні рівня знань та вдосконаленні практичних навичок прибуткового ведення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Сільськогосподарське дорадництво| Міністерство аграрної політики та  продовольства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15" y="3754315"/>
            <a:ext cx="5289389" cy="3103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1229</TotalTime>
  <Words>3795</Words>
  <Application>Microsoft Office PowerPoint</Application>
  <PresentationFormat>Широкий екран</PresentationFormat>
  <Paragraphs>199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Легкий дым</vt:lpstr>
      <vt:lpstr>СУБ’ЄКТИ АГРАРНОГО ПРАВА </vt:lpstr>
      <vt:lpstr>Презентація PowerPoint</vt:lpstr>
      <vt:lpstr>Крім зазначеного поділу суб'єктів аграрного господарювання можна класифікувати за різними критеріями:</vt:lpstr>
      <vt:lpstr>Залежно від форм власності в Україні виділяють сільськогосподарські підприємства таких видів: </vt:lpstr>
      <vt:lpstr>Залежно від способу утворення (заснування) та формування статутного (складеного) капіталу в Україні діють підприємства кооперативні, корпоративні та унітарні </vt:lpstr>
      <vt:lpstr>Залежно від кількості працюючих та обсягу валового доходу від реалізації продукції підприємства можуть бути тахих видів: </vt:lpstr>
      <vt:lpstr>Презентація PowerPoint</vt:lpstr>
      <vt:lpstr>Суб’єкти аграрного права</vt:lpstr>
      <vt:lpstr>Презентація PowerPoint</vt:lpstr>
      <vt:lpstr>Особисте селянське господарство як суб’єкт господарювання в АПК</vt:lpstr>
      <vt:lpstr>Аналіз чинного законодавства України дозволяє виділити такі правові ознаки особистого селянського господарства</vt:lpstr>
      <vt:lpstr>До прав членів особистого селянського господарства належать: </vt:lpstr>
      <vt:lpstr>Презентація PowerPoint</vt:lpstr>
      <vt:lpstr>Обов’язки членів особистого селянського господарства: </vt:lpstr>
      <vt:lpstr>Фермерське господарство як суб’єкт господарювання в АПК   </vt:lpstr>
      <vt:lpstr>Презентація PowerPoint</vt:lpstr>
      <vt:lpstr>В залежності від типу організації виробництва фермерські господарства поділяються на такі категорії: </vt:lpstr>
      <vt:lpstr>Сільськогосподарські товариства як суб’єкти господарювання в АПК </vt:lpstr>
      <vt:lpstr>Акціонерне товариство </vt:lpstr>
      <vt:lpstr> </vt:lpstr>
      <vt:lpstr>Товариство з обмеженою відповідальністю </vt:lpstr>
      <vt:lpstr>Учасники сільськогосподарського товариства мають право у порядку, встановленому установчим документом товариства та законом: </vt:lpstr>
      <vt:lpstr>Презентація PowerPoint</vt:lpstr>
      <vt:lpstr>Сільськогосподарський кооператив як суб’єкт господарювання в АПК </vt:lpstr>
      <vt:lpstr>Види сільськогосподарських кооперативів</vt:lpstr>
      <vt:lpstr>Презентація PowerPoint</vt:lpstr>
      <vt:lpstr>Державне сільськогосподарське підприємство як суб’єкт господарювання в АПК </vt:lpstr>
      <vt:lpstr>Презентація PowerPoint</vt:lpstr>
      <vt:lpstr>Особливості припинення сільськогосподарських підприємств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СУБ’ЄКТИ АГРАРНОГО ПРАВА</dc:title>
  <dc:creator>Anton (01.03.2020)</dc:creator>
  <cp:lastModifiedBy>Святченко Мила</cp:lastModifiedBy>
  <cp:revision>44</cp:revision>
  <cp:lastPrinted>2020-11-03T10:19:05Z</cp:lastPrinted>
  <dcterms:created xsi:type="dcterms:W3CDTF">2020-11-01T09:47:23Z</dcterms:created>
  <dcterms:modified xsi:type="dcterms:W3CDTF">2020-11-03T10:43:24Z</dcterms:modified>
</cp:coreProperties>
</file>