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  <p:sldMasterId id="214748377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28" autoAdjust="0"/>
  </p:normalViewPr>
  <p:slideViewPr>
    <p:cSldViewPr>
      <p:cViewPr varScale="1">
        <p:scale>
          <a:sx n="106" d="100"/>
          <a:sy n="106" d="100"/>
        </p:scale>
        <p:origin x="17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45 h 640"/>
                <a:gd name="T6" fmla="*/ 3920617 w 2706"/>
                <a:gd name="T7" fmla="*/ 60262 h 640"/>
                <a:gd name="T8" fmla="*/ 3733317 w 2706"/>
                <a:gd name="T9" fmla="*/ 95151 h 640"/>
                <a:gd name="T10" fmla="*/ 3539667 w 2706"/>
                <a:gd name="T11" fmla="*/ 130039 h 640"/>
                <a:gd name="T12" fmla="*/ 3342842 w 2706"/>
                <a:gd name="T13" fmla="*/ 171271 h 640"/>
                <a:gd name="T14" fmla="*/ 3139669 w 2706"/>
                <a:gd name="T15" fmla="*/ 212503 h 640"/>
                <a:gd name="T16" fmla="*/ 2933320 w 2706"/>
                <a:gd name="T17" fmla="*/ 260078 h 640"/>
                <a:gd name="T18" fmla="*/ 2720623 w 2706"/>
                <a:gd name="T19" fmla="*/ 307654 h 640"/>
                <a:gd name="T20" fmla="*/ 2720623 w 2706"/>
                <a:gd name="T21" fmla="*/ 307654 h 640"/>
                <a:gd name="T22" fmla="*/ 2336498 w 2706"/>
                <a:gd name="T23" fmla="*/ 399633 h 640"/>
                <a:gd name="T24" fmla="*/ 1961896 w 2706"/>
                <a:gd name="T25" fmla="*/ 482097 h 640"/>
                <a:gd name="T26" fmla="*/ 1603167 w 2706"/>
                <a:gd name="T27" fmla="*/ 558217 h 640"/>
                <a:gd name="T28" fmla="*/ 1257137 w 2706"/>
                <a:gd name="T29" fmla="*/ 631166 h 640"/>
                <a:gd name="T30" fmla="*/ 926980 w 2706"/>
                <a:gd name="T31" fmla="*/ 694600 h 640"/>
                <a:gd name="T32" fmla="*/ 606347 w 2706"/>
                <a:gd name="T33" fmla="*/ 751690 h 640"/>
                <a:gd name="T34" fmla="*/ 298411 w 2706"/>
                <a:gd name="T35" fmla="*/ 805609 h 640"/>
                <a:gd name="T36" fmla="*/ 0 w 2706"/>
                <a:gd name="T37" fmla="*/ 853184 h 640"/>
                <a:gd name="T38" fmla="*/ 0 w 2706"/>
                <a:gd name="T39" fmla="*/ 853184 h 640"/>
                <a:gd name="T40" fmla="*/ 206348 w 2706"/>
                <a:gd name="T41" fmla="*/ 881729 h 640"/>
                <a:gd name="T42" fmla="*/ 403173 w 2706"/>
                <a:gd name="T43" fmla="*/ 907103 h 640"/>
                <a:gd name="T44" fmla="*/ 593648 w 2706"/>
                <a:gd name="T45" fmla="*/ 929304 h 640"/>
                <a:gd name="T46" fmla="*/ 780949 w 2706"/>
                <a:gd name="T47" fmla="*/ 948335 h 640"/>
                <a:gd name="T48" fmla="*/ 961900 w 2706"/>
                <a:gd name="T49" fmla="*/ 967365 h 640"/>
                <a:gd name="T50" fmla="*/ 1136503 w 2706"/>
                <a:gd name="T51" fmla="*/ 980051 h 640"/>
                <a:gd name="T52" fmla="*/ 1304756 w 2706"/>
                <a:gd name="T53" fmla="*/ 992738 h 640"/>
                <a:gd name="T54" fmla="*/ 1469835 w 2706"/>
                <a:gd name="T55" fmla="*/ 1002253 h 640"/>
                <a:gd name="T56" fmla="*/ 1631739 w 2706"/>
                <a:gd name="T57" fmla="*/ 1008597 h 640"/>
                <a:gd name="T58" fmla="*/ 1787294 w 2706"/>
                <a:gd name="T59" fmla="*/ 1011768 h 640"/>
                <a:gd name="T60" fmla="*/ 1936499 w 2706"/>
                <a:gd name="T61" fmla="*/ 1014940 h 640"/>
                <a:gd name="T62" fmla="*/ 2082530 w 2706"/>
                <a:gd name="T63" fmla="*/ 1014940 h 640"/>
                <a:gd name="T64" fmla="*/ 2225387 w 2706"/>
                <a:gd name="T65" fmla="*/ 1011768 h 640"/>
                <a:gd name="T66" fmla="*/ 2365069 w 2706"/>
                <a:gd name="T67" fmla="*/ 1008597 h 640"/>
                <a:gd name="T68" fmla="*/ 2498402 w 2706"/>
                <a:gd name="T69" fmla="*/ 1002253 h 640"/>
                <a:gd name="T70" fmla="*/ 2628560 w 2706"/>
                <a:gd name="T71" fmla="*/ 992738 h 640"/>
                <a:gd name="T72" fmla="*/ 2752369 w 2706"/>
                <a:gd name="T73" fmla="*/ 983223 h 640"/>
                <a:gd name="T74" fmla="*/ 2876178 w 2706"/>
                <a:gd name="T75" fmla="*/ 970536 h 640"/>
                <a:gd name="T76" fmla="*/ 2993637 w 2706"/>
                <a:gd name="T77" fmla="*/ 954678 h 640"/>
                <a:gd name="T78" fmla="*/ 3111097 w 2706"/>
                <a:gd name="T79" fmla="*/ 938820 h 640"/>
                <a:gd name="T80" fmla="*/ 3222208 w 2706"/>
                <a:gd name="T81" fmla="*/ 919789 h 640"/>
                <a:gd name="T82" fmla="*/ 3333319 w 2706"/>
                <a:gd name="T83" fmla="*/ 900759 h 640"/>
                <a:gd name="T84" fmla="*/ 3438080 w 2706"/>
                <a:gd name="T85" fmla="*/ 878557 h 640"/>
                <a:gd name="T86" fmla="*/ 3542841 w 2706"/>
                <a:gd name="T87" fmla="*/ 856356 h 640"/>
                <a:gd name="T88" fmla="*/ 3644428 w 2706"/>
                <a:gd name="T89" fmla="*/ 830982 h 640"/>
                <a:gd name="T90" fmla="*/ 3742841 w 2706"/>
                <a:gd name="T91" fmla="*/ 805609 h 640"/>
                <a:gd name="T92" fmla="*/ 3838078 w 2706"/>
                <a:gd name="T93" fmla="*/ 777063 h 640"/>
                <a:gd name="T94" fmla="*/ 3933316 w 2706"/>
                <a:gd name="T95" fmla="*/ 748518 h 640"/>
                <a:gd name="T96" fmla="*/ 4114267 w 2706"/>
                <a:gd name="T97" fmla="*/ 685085 h 640"/>
                <a:gd name="T98" fmla="*/ 4288870 w 2706"/>
                <a:gd name="T99" fmla="*/ 618479 h 640"/>
                <a:gd name="T100" fmla="*/ 4288870 w 2706"/>
                <a:gd name="T101" fmla="*/ 618479 h 640"/>
                <a:gd name="T102" fmla="*/ 4295219 w 2706"/>
                <a:gd name="T103" fmla="*/ 615307 h 640"/>
                <a:gd name="T104" fmla="*/ 4295219 w 2706"/>
                <a:gd name="T105" fmla="*/ 615307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254 w 5216"/>
                <a:gd name="T1" fmla="*/ 1132754 h 762"/>
                <a:gd name="T2" fmla="*/ 7911960 w 5216"/>
                <a:gd name="T3" fmla="*/ 1088333 h 762"/>
                <a:gd name="T4" fmla="*/ 7108700 w 5216"/>
                <a:gd name="T5" fmla="*/ 967759 h 762"/>
                <a:gd name="T6" fmla="*/ 6213365 w 5216"/>
                <a:gd name="T7" fmla="*/ 805937 h 762"/>
                <a:gd name="T8" fmla="*/ 5216433 w 5216"/>
                <a:gd name="T9" fmla="*/ 593348 h 762"/>
                <a:gd name="T10" fmla="*/ 4676693 w 5216"/>
                <a:gd name="T11" fmla="*/ 469601 h 762"/>
                <a:gd name="T12" fmla="*/ 4257600 w 5216"/>
                <a:gd name="T13" fmla="*/ 374412 h 762"/>
                <a:gd name="T14" fmla="*/ 3857557 w 5216"/>
                <a:gd name="T15" fmla="*/ 291914 h 762"/>
                <a:gd name="T16" fmla="*/ 3476564 w 5216"/>
                <a:gd name="T17" fmla="*/ 222109 h 762"/>
                <a:gd name="T18" fmla="*/ 3111445 w 5216"/>
                <a:gd name="T19" fmla="*/ 161822 h 762"/>
                <a:gd name="T20" fmla="*/ 2762201 w 5216"/>
                <a:gd name="T21" fmla="*/ 114227 h 762"/>
                <a:gd name="T22" fmla="*/ 2117688 w 5216"/>
                <a:gd name="T23" fmla="*/ 44422 h 762"/>
                <a:gd name="T24" fmla="*/ 1539848 w 5216"/>
                <a:gd name="T25" fmla="*/ 6346 h 762"/>
                <a:gd name="T26" fmla="*/ 1022332 w 5216"/>
                <a:gd name="T27" fmla="*/ 0 h 762"/>
                <a:gd name="T28" fmla="*/ 568315 w 5216"/>
                <a:gd name="T29" fmla="*/ 15865 h 762"/>
                <a:gd name="T30" fmla="*/ 174622 w 5216"/>
                <a:gd name="T31" fmla="*/ 50768 h 762"/>
                <a:gd name="T32" fmla="*/ 0 w 5216"/>
                <a:gd name="T33" fmla="*/ 76152 h 762"/>
                <a:gd name="T34" fmla="*/ 498466 w 5216"/>
                <a:gd name="T35" fmla="*/ 136438 h 762"/>
                <a:gd name="T36" fmla="*/ 1035032 w 5216"/>
                <a:gd name="T37" fmla="*/ 222109 h 762"/>
                <a:gd name="T38" fmla="*/ 1609697 w 5216"/>
                <a:gd name="T39" fmla="*/ 333163 h 762"/>
                <a:gd name="T40" fmla="*/ 2225636 w 5216"/>
                <a:gd name="T41" fmla="*/ 469601 h 762"/>
                <a:gd name="T42" fmla="*/ 2787601 w 5216"/>
                <a:gd name="T43" fmla="*/ 599694 h 762"/>
                <a:gd name="T44" fmla="*/ 3822633 w 5216"/>
                <a:gd name="T45" fmla="*/ 818629 h 762"/>
                <a:gd name="T46" fmla="*/ 4298874 w 5216"/>
                <a:gd name="T47" fmla="*/ 907473 h 762"/>
                <a:gd name="T48" fmla="*/ 4749716 w 5216"/>
                <a:gd name="T49" fmla="*/ 983624 h 762"/>
                <a:gd name="T50" fmla="*/ 5175159 w 5216"/>
                <a:gd name="T51" fmla="*/ 1050257 h 762"/>
                <a:gd name="T52" fmla="*/ 5575202 w 5216"/>
                <a:gd name="T53" fmla="*/ 1101025 h 762"/>
                <a:gd name="T54" fmla="*/ 5953020 w 5216"/>
                <a:gd name="T55" fmla="*/ 1145446 h 762"/>
                <a:gd name="T56" fmla="*/ 6308614 w 5216"/>
                <a:gd name="T57" fmla="*/ 1174003 h 762"/>
                <a:gd name="T58" fmla="*/ 6641983 w 5216"/>
                <a:gd name="T59" fmla="*/ 1196214 h 762"/>
                <a:gd name="T60" fmla="*/ 6959477 w 5216"/>
                <a:gd name="T61" fmla="*/ 1208906 h 762"/>
                <a:gd name="T62" fmla="*/ 7254747 w 5216"/>
                <a:gd name="T63" fmla="*/ 1208906 h 762"/>
                <a:gd name="T64" fmla="*/ 7534142 w 5216"/>
                <a:gd name="T65" fmla="*/ 1202560 h 762"/>
                <a:gd name="T66" fmla="*/ 7797663 w 5216"/>
                <a:gd name="T67" fmla="*/ 1186695 h 762"/>
                <a:gd name="T68" fmla="*/ 8045308 w 5216"/>
                <a:gd name="T69" fmla="*/ 1161311 h 762"/>
                <a:gd name="T70" fmla="*/ 8280254 w 5216"/>
                <a:gd name="T71" fmla="*/ 113275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244 h 694"/>
                <a:gd name="T2" fmla="*/ 0 w 5144"/>
                <a:gd name="T3" fmla="*/ 111244 h 694"/>
                <a:gd name="T4" fmla="*/ 28568 w 5144"/>
                <a:gd name="T5" fmla="*/ 104887 h 694"/>
                <a:gd name="T6" fmla="*/ 114274 w 5144"/>
                <a:gd name="T7" fmla="*/ 88995 h 694"/>
                <a:gd name="T8" fmla="*/ 260290 w 5144"/>
                <a:gd name="T9" fmla="*/ 66746 h 694"/>
                <a:gd name="T10" fmla="*/ 355519 w 5144"/>
                <a:gd name="T11" fmla="*/ 54033 h 694"/>
                <a:gd name="T12" fmla="*/ 466618 w 5144"/>
                <a:gd name="T13" fmla="*/ 41319 h 694"/>
                <a:gd name="T14" fmla="*/ 590415 w 5144"/>
                <a:gd name="T15" fmla="*/ 31784 h 694"/>
                <a:gd name="T16" fmla="*/ 733257 w 5144"/>
                <a:gd name="T17" fmla="*/ 22249 h 694"/>
                <a:gd name="T18" fmla="*/ 888797 w 5144"/>
                <a:gd name="T19" fmla="*/ 12714 h 694"/>
                <a:gd name="T20" fmla="*/ 1063382 w 5144"/>
                <a:gd name="T21" fmla="*/ 6357 h 694"/>
                <a:gd name="T22" fmla="*/ 1253838 w 5144"/>
                <a:gd name="T23" fmla="*/ 3178 h 694"/>
                <a:gd name="T24" fmla="*/ 1460166 w 5144"/>
                <a:gd name="T25" fmla="*/ 0 h 694"/>
                <a:gd name="T26" fmla="*/ 1682365 w 5144"/>
                <a:gd name="T27" fmla="*/ 3178 h 694"/>
                <a:gd name="T28" fmla="*/ 1920435 w 5144"/>
                <a:gd name="T29" fmla="*/ 9535 h 694"/>
                <a:gd name="T30" fmla="*/ 2177552 w 5144"/>
                <a:gd name="T31" fmla="*/ 22249 h 694"/>
                <a:gd name="T32" fmla="*/ 2450539 w 5144"/>
                <a:gd name="T33" fmla="*/ 38141 h 694"/>
                <a:gd name="T34" fmla="*/ 2739398 w 5144"/>
                <a:gd name="T35" fmla="*/ 63568 h 694"/>
                <a:gd name="T36" fmla="*/ 3047302 w 5144"/>
                <a:gd name="T37" fmla="*/ 92173 h 694"/>
                <a:gd name="T38" fmla="*/ 3374253 w 5144"/>
                <a:gd name="T39" fmla="*/ 127136 h 694"/>
                <a:gd name="T40" fmla="*/ 3717074 w 5144"/>
                <a:gd name="T41" fmla="*/ 168455 h 694"/>
                <a:gd name="T42" fmla="*/ 4078941 w 5144"/>
                <a:gd name="T43" fmla="*/ 219309 h 694"/>
                <a:gd name="T44" fmla="*/ 4456680 w 5144"/>
                <a:gd name="T45" fmla="*/ 276520 h 694"/>
                <a:gd name="T46" fmla="*/ 4853464 w 5144"/>
                <a:gd name="T47" fmla="*/ 343266 h 694"/>
                <a:gd name="T48" fmla="*/ 5269294 w 5144"/>
                <a:gd name="T49" fmla="*/ 422726 h 694"/>
                <a:gd name="T50" fmla="*/ 5704169 w 5144"/>
                <a:gd name="T51" fmla="*/ 508543 h 694"/>
                <a:gd name="T52" fmla="*/ 6158090 w 5144"/>
                <a:gd name="T53" fmla="*/ 603894 h 694"/>
                <a:gd name="T54" fmla="*/ 6631057 w 5144"/>
                <a:gd name="T55" fmla="*/ 711960 h 694"/>
                <a:gd name="T56" fmla="*/ 7123069 w 5144"/>
                <a:gd name="T57" fmla="*/ 829560 h 694"/>
                <a:gd name="T58" fmla="*/ 7634127 w 5144"/>
                <a:gd name="T59" fmla="*/ 959874 h 694"/>
                <a:gd name="T60" fmla="*/ 8164231 w 5144"/>
                <a:gd name="T61" fmla="*/ 1102902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6979 h 584"/>
                <a:gd name="T2" fmla="*/ 0 w 3112"/>
                <a:gd name="T3" fmla="*/ 926979 h 584"/>
                <a:gd name="T4" fmla="*/ 142845 w 3112"/>
                <a:gd name="T5" fmla="*/ 888884 h 584"/>
                <a:gd name="T6" fmla="*/ 533288 w 3112"/>
                <a:gd name="T7" fmla="*/ 790472 h 584"/>
                <a:gd name="T8" fmla="*/ 803107 w 3112"/>
                <a:gd name="T9" fmla="*/ 723806 h 584"/>
                <a:gd name="T10" fmla="*/ 1114192 w 3112"/>
                <a:gd name="T11" fmla="*/ 650790 h 584"/>
                <a:gd name="T12" fmla="*/ 1460194 w 3112"/>
                <a:gd name="T13" fmla="*/ 571425 h 584"/>
                <a:gd name="T14" fmla="*/ 1831591 w 3112"/>
                <a:gd name="T15" fmla="*/ 485712 h 584"/>
                <a:gd name="T16" fmla="*/ 2225209 w 3112"/>
                <a:gd name="T17" fmla="*/ 403172 h 584"/>
                <a:gd name="T18" fmla="*/ 2628349 w 3112"/>
                <a:gd name="T19" fmla="*/ 320633 h 584"/>
                <a:gd name="T20" fmla="*/ 3041013 w 3112"/>
                <a:gd name="T21" fmla="*/ 244443 h 584"/>
                <a:gd name="T22" fmla="*/ 3450502 w 3112"/>
                <a:gd name="T23" fmla="*/ 171428 h 584"/>
                <a:gd name="T24" fmla="*/ 3653659 w 3112"/>
                <a:gd name="T25" fmla="*/ 139682 h 584"/>
                <a:gd name="T26" fmla="*/ 3850468 w 3112"/>
                <a:gd name="T27" fmla="*/ 107936 h 584"/>
                <a:gd name="T28" fmla="*/ 4047277 w 3112"/>
                <a:gd name="T29" fmla="*/ 82539 h 584"/>
                <a:gd name="T30" fmla="*/ 4237737 w 3112"/>
                <a:gd name="T31" fmla="*/ 57143 h 584"/>
                <a:gd name="T32" fmla="*/ 4425023 w 3112"/>
                <a:gd name="T33" fmla="*/ 38095 h 584"/>
                <a:gd name="T34" fmla="*/ 4602786 w 3112"/>
                <a:gd name="T35" fmla="*/ 22222 h 584"/>
                <a:gd name="T36" fmla="*/ 4774200 w 3112"/>
                <a:gd name="T37" fmla="*/ 9524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8E65E-45CB-41EB-8753-6C6DC088CDC8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093EC-CC8A-4417-BC6B-3539818FB7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4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E0B0C-96E2-4051-9EA5-B44B02664255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12080-9538-4CD2-843E-28579113BB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26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9BBA5-FEDD-48F5-83C6-A49E5EC9BDA8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6D5F4-BC99-46A3-9C49-C980B25AB1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5548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FFA3-17F3-41DA-802E-D4BF7E5E69DC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F605-C0F5-4ED6-884D-111BCDCD30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6715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6C888-5888-4734-A8AB-DF47018146DC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B54FD-7B2D-4786-BD24-D59605293A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2677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4CD02-A235-4A8D-B43F-C51940BEA306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44916-5BAB-4EAE-B6E6-20B1C91F21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9028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FA7FD-461B-4802-B46C-424F8282EF03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40DC-1E56-487B-83A6-E91222B69B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260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F0ADF-DEC6-414A-804C-86DF302CDA51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82F3E-CB40-4BD1-A5BD-ADCBC3D761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5990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CA876-B973-4930-886A-3AEFDB409CCE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0F9F-D2C1-434D-A0A1-867918059C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7034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2F3D2-5BF7-461B-A654-2E909354DD3E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F6585-9AB7-4C30-A6C9-1CC515C0AC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5314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49502-DAF6-4A25-BCFA-53A8F7817B74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B24C9-91EA-46FD-AB50-2F2392FD95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657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79 h 640"/>
                <a:gd name="T6" fmla="*/ 3920617 w 2706"/>
                <a:gd name="T7" fmla="*/ 60334 h 640"/>
                <a:gd name="T8" fmla="*/ 3733317 w 2706"/>
                <a:gd name="T9" fmla="*/ 95264 h 640"/>
                <a:gd name="T10" fmla="*/ 3539667 w 2706"/>
                <a:gd name="T11" fmla="*/ 130194 h 640"/>
                <a:gd name="T12" fmla="*/ 3342842 w 2706"/>
                <a:gd name="T13" fmla="*/ 171476 h 640"/>
                <a:gd name="T14" fmla="*/ 3139669 w 2706"/>
                <a:gd name="T15" fmla="*/ 212757 h 640"/>
                <a:gd name="T16" fmla="*/ 2933320 w 2706"/>
                <a:gd name="T17" fmla="*/ 260389 h 640"/>
                <a:gd name="T18" fmla="*/ 2720623 w 2706"/>
                <a:gd name="T19" fmla="*/ 308021 h 640"/>
                <a:gd name="T20" fmla="*/ 2720623 w 2706"/>
                <a:gd name="T21" fmla="*/ 308021 h 640"/>
                <a:gd name="T22" fmla="*/ 2336498 w 2706"/>
                <a:gd name="T23" fmla="*/ 400110 h 640"/>
                <a:gd name="T24" fmla="*/ 1961896 w 2706"/>
                <a:gd name="T25" fmla="*/ 482672 h 640"/>
                <a:gd name="T26" fmla="*/ 1603167 w 2706"/>
                <a:gd name="T27" fmla="*/ 558884 h 640"/>
                <a:gd name="T28" fmla="*/ 1257137 w 2706"/>
                <a:gd name="T29" fmla="*/ 631920 h 640"/>
                <a:gd name="T30" fmla="*/ 926980 w 2706"/>
                <a:gd name="T31" fmla="*/ 695429 h 640"/>
                <a:gd name="T32" fmla="*/ 606347 w 2706"/>
                <a:gd name="T33" fmla="*/ 752588 h 640"/>
                <a:gd name="T34" fmla="*/ 298411 w 2706"/>
                <a:gd name="T35" fmla="*/ 806571 h 640"/>
                <a:gd name="T36" fmla="*/ 0 w 2706"/>
                <a:gd name="T37" fmla="*/ 854203 h 640"/>
                <a:gd name="T38" fmla="*/ 0 w 2706"/>
                <a:gd name="T39" fmla="*/ 854203 h 640"/>
                <a:gd name="T40" fmla="*/ 206348 w 2706"/>
                <a:gd name="T41" fmla="*/ 882782 h 640"/>
                <a:gd name="T42" fmla="*/ 403173 w 2706"/>
                <a:gd name="T43" fmla="*/ 908186 h 640"/>
                <a:gd name="T44" fmla="*/ 593648 w 2706"/>
                <a:gd name="T45" fmla="*/ 930414 h 640"/>
                <a:gd name="T46" fmla="*/ 780949 w 2706"/>
                <a:gd name="T47" fmla="*/ 949467 h 640"/>
                <a:gd name="T48" fmla="*/ 961900 w 2706"/>
                <a:gd name="T49" fmla="*/ 968520 h 640"/>
                <a:gd name="T50" fmla="*/ 1136503 w 2706"/>
                <a:gd name="T51" fmla="*/ 981222 h 640"/>
                <a:gd name="T52" fmla="*/ 1304756 w 2706"/>
                <a:gd name="T53" fmla="*/ 993924 h 640"/>
                <a:gd name="T54" fmla="*/ 1469835 w 2706"/>
                <a:gd name="T55" fmla="*/ 1003450 h 640"/>
                <a:gd name="T56" fmla="*/ 1631739 w 2706"/>
                <a:gd name="T57" fmla="*/ 1009801 h 640"/>
                <a:gd name="T58" fmla="*/ 1787294 w 2706"/>
                <a:gd name="T59" fmla="*/ 1012977 h 640"/>
                <a:gd name="T60" fmla="*/ 1936499 w 2706"/>
                <a:gd name="T61" fmla="*/ 1016152 h 640"/>
                <a:gd name="T62" fmla="*/ 2082530 w 2706"/>
                <a:gd name="T63" fmla="*/ 1016152 h 640"/>
                <a:gd name="T64" fmla="*/ 2225387 w 2706"/>
                <a:gd name="T65" fmla="*/ 1012977 h 640"/>
                <a:gd name="T66" fmla="*/ 2365069 w 2706"/>
                <a:gd name="T67" fmla="*/ 1009801 h 640"/>
                <a:gd name="T68" fmla="*/ 2498402 w 2706"/>
                <a:gd name="T69" fmla="*/ 1003450 h 640"/>
                <a:gd name="T70" fmla="*/ 2628560 w 2706"/>
                <a:gd name="T71" fmla="*/ 993924 h 640"/>
                <a:gd name="T72" fmla="*/ 2752369 w 2706"/>
                <a:gd name="T73" fmla="*/ 984397 h 640"/>
                <a:gd name="T74" fmla="*/ 2876178 w 2706"/>
                <a:gd name="T75" fmla="*/ 971695 h 640"/>
                <a:gd name="T76" fmla="*/ 2993637 w 2706"/>
                <a:gd name="T77" fmla="*/ 955818 h 640"/>
                <a:gd name="T78" fmla="*/ 3111097 w 2706"/>
                <a:gd name="T79" fmla="*/ 939941 h 640"/>
                <a:gd name="T80" fmla="*/ 3222208 w 2706"/>
                <a:gd name="T81" fmla="*/ 920888 h 640"/>
                <a:gd name="T82" fmla="*/ 3333319 w 2706"/>
                <a:gd name="T83" fmla="*/ 901835 h 640"/>
                <a:gd name="T84" fmla="*/ 3438080 w 2706"/>
                <a:gd name="T85" fmla="*/ 879607 h 640"/>
                <a:gd name="T86" fmla="*/ 3542841 w 2706"/>
                <a:gd name="T87" fmla="*/ 857378 h 640"/>
                <a:gd name="T88" fmla="*/ 3644428 w 2706"/>
                <a:gd name="T89" fmla="*/ 831974 h 640"/>
                <a:gd name="T90" fmla="*/ 3742841 w 2706"/>
                <a:gd name="T91" fmla="*/ 806571 h 640"/>
                <a:gd name="T92" fmla="*/ 3838078 w 2706"/>
                <a:gd name="T93" fmla="*/ 777991 h 640"/>
                <a:gd name="T94" fmla="*/ 3933316 w 2706"/>
                <a:gd name="T95" fmla="*/ 749412 h 640"/>
                <a:gd name="T96" fmla="*/ 4114267 w 2706"/>
                <a:gd name="T97" fmla="*/ 685903 h 640"/>
                <a:gd name="T98" fmla="*/ 4288870 w 2706"/>
                <a:gd name="T99" fmla="*/ 619218 h 640"/>
                <a:gd name="T100" fmla="*/ 4288870 w 2706"/>
                <a:gd name="T101" fmla="*/ 619218 h 640"/>
                <a:gd name="T102" fmla="*/ 4295219 w 2706"/>
                <a:gd name="T103" fmla="*/ 616042 h 640"/>
                <a:gd name="T104" fmla="*/ 4295219 w 2706"/>
                <a:gd name="T105" fmla="*/ 616042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254 w 5216"/>
                <a:gd name="T1" fmla="*/ 1131992 h 762"/>
                <a:gd name="T2" fmla="*/ 7911960 w 5216"/>
                <a:gd name="T3" fmla="*/ 1087600 h 762"/>
                <a:gd name="T4" fmla="*/ 7108700 w 5216"/>
                <a:gd name="T5" fmla="*/ 967108 h 762"/>
                <a:gd name="T6" fmla="*/ 6213365 w 5216"/>
                <a:gd name="T7" fmla="*/ 805395 h 762"/>
                <a:gd name="T8" fmla="*/ 5216433 w 5216"/>
                <a:gd name="T9" fmla="*/ 592948 h 762"/>
                <a:gd name="T10" fmla="*/ 4676693 w 5216"/>
                <a:gd name="T11" fmla="*/ 469285 h 762"/>
                <a:gd name="T12" fmla="*/ 4257600 w 5216"/>
                <a:gd name="T13" fmla="*/ 374160 h 762"/>
                <a:gd name="T14" fmla="*/ 3857557 w 5216"/>
                <a:gd name="T15" fmla="*/ 291718 h 762"/>
                <a:gd name="T16" fmla="*/ 3476564 w 5216"/>
                <a:gd name="T17" fmla="*/ 221959 h 762"/>
                <a:gd name="T18" fmla="*/ 3111445 w 5216"/>
                <a:gd name="T19" fmla="*/ 161713 h 762"/>
                <a:gd name="T20" fmla="*/ 2762201 w 5216"/>
                <a:gd name="T21" fmla="*/ 114150 h 762"/>
                <a:gd name="T22" fmla="*/ 2117688 w 5216"/>
                <a:gd name="T23" fmla="*/ 44392 h 762"/>
                <a:gd name="T24" fmla="*/ 1539848 w 5216"/>
                <a:gd name="T25" fmla="*/ 6342 h 762"/>
                <a:gd name="T26" fmla="*/ 1022332 w 5216"/>
                <a:gd name="T27" fmla="*/ 0 h 762"/>
                <a:gd name="T28" fmla="*/ 568315 w 5216"/>
                <a:gd name="T29" fmla="*/ 15854 h 762"/>
                <a:gd name="T30" fmla="*/ 174622 w 5216"/>
                <a:gd name="T31" fmla="*/ 50734 h 762"/>
                <a:gd name="T32" fmla="*/ 0 w 5216"/>
                <a:gd name="T33" fmla="*/ 76100 h 762"/>
                <a:gd name="T34" fmla="*/ 498466 w 5216"/>
                <a:gd name="T35" fmla="*/ 136346 h 762"/>
                <a:gd name="T36" fmla="*/ 1035032 w 5216"/>
                <a:gd name="T37" fmla="*/ 221959 h 762"/>
                <a:gd name="T38" fmla="*/ 1609697 w 5216"/>
                <a:gd name="T39" fmla="*/ 332939 h 762"/>
                <a:gd name="T40" fmla="*/ 2225636 w 5216"/>
                <a:gd name="T41" fmla="*/ 469285 h 762"/>
                <a:gd name="T42" fmla="*/ 2787601 w 5216"/>
                <a:gd name="T43" fmla="*/ 599290 h 762"/>
                <a:gd name="T44" fmla="*/ 3822633 w 5216"/>
                <a:gd name="T45" fmla="*/ 818078 h 762"/>
                <a:gd name="T46" fmla="*/ 4298874 w 5216"/>
                <a:gd name="T47" fmla="*/ 906862 h 762"/>
                <a:gd name="T48" fmla="*/ 4749716 w 5216"/>
                <a:gd name="T49" fmla="*/ 982962 h 762"/>
                <a:gd name="T50" fmla="*/ 5175159 w 5216"/>
                <a:gd name="T51" fmla="*/ 1049550 h 762"/>
                <a:gd name="T52" fmla="*/ 5575202 w 5216"/>
                <a:gd name="T53" fmla="*/ 1100283 h 762"/>
                <a:gd name="T54" fmla="*/ 5953020 w 5216"/>
                <a:gd name="T55" fmla="*/ 1144675 h 762"/>
                <a:gd name="T56" fmla="*/ 6308614 w 5216"/>
                <a:gd name="T57" fmla="*/ 1173213 h 762"/>
                <a:gd name="T58" fmla="*/ 6641983 w 5216"/>
                <a:gd name="T59" fmla="*/ 1195409 h 762"/>
                <a:gd name="T60" fmla="*/ 6959477 w 5216"/>
                <a:gd name="T61" fmla="*/ 1208092 h 762"/>
                <a:gd name="T62" fmla="*/ 7254747 w 5216"/>
                <a:gd name="T63" fmla="*/ 1208092 h 762"/>
                <a:gd name="T64" fmla="*/ 7534142 w 5216"/>
                <a:gd name="T65" fmla="*/ 1201750 h 762"/>
                <a:gd name="T66" fmla="*/ 7797663 w 5216"/>
                <a:gd name="T67" fmla="*/ 1185896 h 762"/>
                <a:gd name="T68" fmla="*/ 8045308 w 5216"/>
                <a:gd name="T69" fmla="*/ 1160529 h 762"/>
                <a:gd name="T70" fmla="*/ 8280254 w 5216"/>
                <a:gd name="T71" fmla="*/ 1131992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49 h 694"/>
                <a:gd name="T2" fmla="*/ 0 w 5144"/>
                <a:gd name="T3" fmla="*/ 111149 h 694"/>
                <a:gd name="T4" fmla="*/ 28568 w 5144"/>
                <a:gd name="T5" fmla="*/ 104797 h 694"/>
                <a:gd name="T6" fmla="*/ 114274 w 5144"/>
                <a:gd name="T7" fmla="*/ 88919 h 694"/>
                <a:gd name="T8" fmla="*/ 260290 w 5144"/>
                <a:gd name="T9" fmla="*/ 66689 h 694"/>
                <a:gd name="T10" fmla="*/ 355519 w 5144"/>
                <a:gd name="T11" fmla="*/ 53987 h 694"/>
                <a:gd name="T12" fmla="*/ 466618 w 5144"/>
                <a:gd name="T13" fmla="*/ 41284 h 694"/>
                <a:gd name="T14" fmla="*/ 590415 w 5144"/>
                <a:gd name="T15" fmla="*/ 31757 h 694"/>
                <a:gd name="T16" fmla="*/ 733257 w 5144"/>
                <a:gd name="T17" fmla="*/ 22230 h 694"/>
                <a:gd name="T18" fmla="*/ 888797 w 5144"/>
                <a:gd name="T19" fmla="*/ 12703 h 694"/>
                <a:gd name="T20" fmla="*/ 1063382 w 5144"/>
                <a:gd name="T21" fmla="*/ 6351 h 694"/>
                <a:gd name="T22" fmla="*/ 1253838 w 5144"/>
                <a:gd name="T23" fmla="*/ 3176 h 694"/>
                <a:gd name="T24" fmla="*/ 1460166 w 5144"/>
                <a:gd name="T25" fmla="*/ 0 h 694"/>
                <a:gd name="T26" fmla="*/ 1682365 w 5144"/>
                <a:gd name="T27" fmla="*/ 3176 h 694"/>
                <a:gd name="T28" fmla="*/ 1920435 w 5144"/>
                <a:gd name="T29" fmla="*/ 9527 h 694"/>
                <a:gd name="T30" fmla="*/ 2177552 w 5144"/>
                <a:gd name="T31" fmla="*/ 22230 h 694"/>
                <a:gd name="T32" fmla="*/ 2450539 w 5144"/>
                <a:gd name="T33" fmla="*/ 38108 h 694"/>
                <a:gd name="T34" fmla="*/ 2739398 w 5144"/>
                <a:gd name="T35" fmla="*/ 63514 h 694"/>
                <a:gd name="T36" fmla="*/ 3047302 w 5144"/>
                <a:gd name="T37" fmla="*/ 92095 h 694"/>
                <a:gd name="T38" fmla="*/ 3374253 w 5144"/>
                <a:gd name="T39" fmla="*/ 127027 h 694"/>
                <a:gd name="T40" fmla="*/ 3717074 w 5144"/>
                <a:gd name="T41" fmla="*/ 168311 h 694"/>
                <a:gd name="T42" fmla="*/ 4078941 w 5144"/>
                <a:gd name="T43" fmla="*/ 219122 h 694"/>
                <a:gd name="T44" fmla="*/ 4456680 w 5144"/>
                <a:gd name="T45" fmla="*/ 276284 h 694"/>
                <a:gd name="T46" fmla="*/ 4853464 w 5144"/>
                <a:gd name="T47" fmla="*/ 342973 h 694"/>
                <a:gd name="T48" fmla="*/ 5269294 w 5144"/>
                <a:gd name="T49" fmla="*/ 422365 h 694"/>
                <a:gd name="T50" fmla="*/ 5704169 w 5144"/>
                <a:gd name="T51" fmla="*/ 508108 h 694"/>
                <a:gd name="T52" fmla="*/ 6158090 w 5144"/>
                <a:gd name="T53" fmla="*/ 603379 h 694"/>
                <a:gd name="T54" fmla="*/ 6631057 w 5144"/>
                <a:gd name="T55" fmla="*/ 711352 h 694"/>
                <a:gd name="T56" fmla="*/ 7123069 w 5144"/>
                <a:gd name="T57" fmla="*/ 828852 h 694"/>
                <a:gd name="T58" fmla="*/ 7634127 w 5144"/>
                <a:gd name="T59" fmla="*/ 959055 h 694"/>
                <a:gd name="T60" fmla="*/ 8164231 w 5144"/>
                <a:gd name="T61" fmla="*/ 1101960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5827 h 584"/>
                <a:gd name="T2" fmla="*/ 0 w 3112"/>
                <a:gd name="T3" fmla="*/ 925827 h 584"/>
                <a:gd name="T4" fmla="*/ 142845 w 3112"/>
                <a:gd name="T5" fmla="*/ 887779 h 584"/>
                <a:gd name="T6" fmla="*/ 533288 w 3112"/>
                <a:gd name="T7" fmla="*/ 789489 h 584"/>
                <a:gd name="T8" fmla="*/ 803107 w 3112"/>
                <a:gd name="T9" fmla="*/ 722906 h 584"/>
                <a:gd name="T10" fmla="*/ 1114192 w 3112"/>
                <a:gd name="T11" fmla="*/ 649981 h 584"/>
                <a:gd name="T12" fmla="*/ 1460194 w 3112"/>
                <a:gd name="T13" fmla="*/ 570715 h 584"/>
                <a:gd name="T14" fmla="*/ 1831591 w 3112"/>
                <a:gd name="T15" fmla="*/ 485108 h 584"/>
                <a:gd name="T16" fmla="*/ 2225209 w 3112"/>
                <a:gd name="T17" fmla="*/ 402671 h 584"/>
                <a:gd name="T18" fmla="*/ 2628349 w 3112"/>
                <a:gd name="T19" fmla="*/ 320235 h 584"/>
                <a:gd name="T20" fmla="*/ 3041013 w 3112"/>
                <a:gd name="T21" fmla="*/ 244139 h 584"/>
                <a:gd name="T22" fmla="*/ 3450502 w 3112"/>
                <a:gd name="T23" fmla="*/ 171215 h 584"/>
                <a:gd name="T24" fmla="*/ 3653659 w 3112"/>
                <a:gd name="T25" fmla="*/ 139508 h 584"/>
                <a:gd name="T26" fmla="*/ 3850468 w 3112"/>
                <a:gd name="T27" fmla="*/ 107802 h 584"/>
                <a:gd name="T28" fmla="*/ 4047277 w 3112"/>
                <a:gd name="T29" fmla="*/ 82437 h 584"/>
                <a:gd name="T30" fmla="*/ 4237737 w 3112"/>
                <a:gd name="T31" fmla="*/ 57072 h 584"/>
                <a:gd name="T32" fmla="*/ 4425023 w 3112"/>
                <a:gd name="T33" fmla="*/ 38048 h 584"/>
                <a:gd name="T34" fmla="*/ 4602786 w 3112"/>
                <a:gd name="T35" fmla="*/ 22194 h 584"/>
                <a:gd name="T36" fmla="*/ 4774200 w 3112"/>
                <a:gd name="T37" fmla="*/ 9512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97B6-E583-4EDD-BD81-DA558E504F5F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9AF03-6FB7-4DE3-BECD-8CA071961D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856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45 h 640"/>
                <a:gd name="T6" fmla="*/ 3920617 w 2706"/>
                <a:gd name="T7" fmla="*/ 60262 h 640"/>
                <a:gd name="T8" fmla="*/ 3733317 w 2706"/>
                <a:gd name="T9" fmla="*/ 95151 h 640"/>
                <a:gd name="T10" fmla="*/ 3539667 w 2706"/>
                <a:gd name="T11" fmla="*/ 130039 h 640"/>
                <a:gd name="T12" fmla="*/ 3342842 w 2706"/>
                <a:gd name="T13" fmla="*/ 171271 h 640"/>
                <a:gd name="T14" fmla="*/ 3139669 w 2706"/>
                <a:gd name="T15" fmla="*/ 212503 h 640"/>
                <a:gd name="T16" fmla="*/ 2933320 w 2706"/>
                <a:gd name="T17" fmla="*/ 260078 h 640"/>
                <a:gd name="T18" fmla="*/ 2720623 w 2706"/>
                <a:gd name="T19" fmla="*/ 307654 h 640"/>
                <a:gd name="T20" fmla="*/ 2720623 w 2706"/>
                <a:gd name="T21" fmla="*/ 307654 h 640"/>
                <a:gd name="T22" fmla="*/ 2336498 w 2706"/>
                <a:gd name="T23" fmla="*/ 399633 h 640"/>
                <a:gd name="T24" fmla="*/ 1961896 w 2706"/>
                <a:gd name="T25" fmla="*/ 482097 h 640"/>
                <a:gd name="T26" fmla="*/ 1603167 w 2706"/>
                <a:gd name="T27" fmla="*/ 558217 h 640"/>
                <a:gd name="T28" fmla="*/ 1257137 w 2706"/>
                <a:gd name="T29" fmla="*/ 631166 h 640"/>
                <a:gd name="T30" fmla="*/ 926980 w 2706"/>
                <a:gd name="T31" fmla="*/ 694600 h 640"/>
                <a:gd name="T32" fmla="*/ 606347 w 2706"/>
                <a:gd name="T33" fmla="*/ 751690 h 640"/>
                <a:gd name="T34" fmla="*/ 298411 w 2706"/>
                <a:gd name="T35" fmla="*/ 805609 h 640"/>
                <a:gd name="T36" fmla="*/ 0 w 2706"/>
                <a:gd name="T37" fmla="*/ 853184 h 640"/>
                <a:gd name="T38" fmla="*/ 0 w 2706"/>
                <a:gd name="T39" fmla="*/ 853184 h 640"/>
                <a:gd name="T40" fmla="*/ 206348 w 2706"/>
                <a:gd name="T41" fmla="*/ 881729 h 640"/>
                <a:gd name="T42" fmla="*/ 403173 w 2706"/>
                <a:gd name="T43" fmla="*/ 907103 h 640"/>
                <a:gd name="T44" fmla="*/ 593648 w 2706"/>
                <a:gd name="T45" fmla="*/ 929304 h 640"/>
                <a:gd name="T46" fmla="*/ 780949 w 2706"/>
                <a:gd name="T47" fmla="*/ 948335 h 640"/>
                <a:gd name="T48" fmla="*/ 961900 w 2706"/>
                <a:gd name="T49" fmla="*/ 967365 h 640"/>
                <a:gd name="T50" fmla="*/ 1136503 w 2706"/>
                <a:gd name="T51" fmla="*/ 980051 h 640"/>
                <a:gd name="T52" fmla="*/ 1304756 w 2706"/>
                <a:gd name="T53" fmla="*/ 992738 h 640"/>
                <a:gd name="T54" fmla="*/ 1469835 w 2706"/>
                <a:gd name="T55" fmla="*/ 1002253 h 640"/>
                <a:gd name="T56" fmla="*/ 1631739 w 2706"/>
                <a:gd name="T57" fmla="*/ 1008597 h 640"/>
                <a:gd name="T58" fmla="*/ 1787294 w 2706"/>
                <a:gd name="T59" fmla="*/ 1011768 h 640"/>
                <a:gd name="T60" fmla="*/ 1936499 w 2706"/>
                <a:gd name="T61" fmla="*/ 1014940 h 640"/>
                <a:gd name="T62" fmla="*/ 2082530 w 2706"/>
                <a:gd name="T63" fmla="*/ 1014940 h 640"/>
                <a:gd name="T64" fmla="*/ 2225387 w 2706"/>
                <a:gd name="T65" fmla="*/ 1011768 h 640"/>
                <a:gd name="T66" fmla="*/ 2365069 w 2706"/>
                <a:gd name="T67" fmla="*/ 1008597 h 640"/>
                <a:gd name="T68" fmla="*/ 2498402 w 2706"/>
                <a:gd name="T69" fmla="*/ 1002253 h 640"/>
                <a:gd name="T70" fmla="*/ 2628560 w 2706"/>
                <a:gd name="T71" fmla="*/ 992738 h 640"/>
                <a:gd name="T72" fmla="*/ 2752369 w 2706"/>
                <a:gd name="T73" fmla="*/ 983223 h 640"/>
                <a:gd name="T74" fmla="*/ 2876178 w 2706"/>
                <a:gd name="T75" fmla="*/ 970536 h 640"/>
                <a:gd name="T76" fmla="*/ 2993637 w 2706"/>
                <a:gd name="T77" fmla="*/ 954678 h 640"/>
                <a:gd name="T78" fmla="*/ 3111097 w 2706"/>
                <a:gd name="T79" fmla="*/ 938820 h 640"/>
                <a:gd name="T80" fmla="*/ 3222208 w 2706"/>
                <a:gd name="T81" fmla="*/ 919789 h 640"/>
                <a:gd name="T82" fmla="*/ 3333319 w 2706"/>
                <a:gd name="T83" fmla="*/ 900759 h 640"/>
                <a:gd name="T84" fmla="*/ 3438080 w 2706"/>
                <a:gd name="T85" fmla="*/ 878557 h 640"/>
                <a:gd name="T86" fmla="*/ 3542841 w 2706"/>
                <a:gd name="T87" fmla="*/ 856356 h 640"/>
                <a:gd name="T88" fmla="*/ 3644428 w 2706"/>
                <a:gd name="T89" fmla="*/ 830982 h 640"/>
                <a:gd name="T90" fmla="*/ 3742841 w 2706"/>
                <a:gd name="T91" fmla="*/ 805609 h 640"/>
                <a:gd name="T92" fmla="*/ 3838078 w 2706"/>
                <a:gd name="T93" fmla="*/ 777063 h 640"/>
                <a:gd name="T94" fmla="*/ 3933316 w 2706"/>
                <a:gd name="T95" fmla="*/ 748518 h 640"/>
                <a:gd name="T96" fmla="*/ 4114267 w 2706"/>
                <a:gd name="T97" fmla="*/ 685085 h 640"/>
                <a:gd name="T98" fmla="*/ 4288870 w 2706"/>
                <a:gd name="T99" fmla="*/ 618479 h 640"/>
                <a:gd name="T100" fmla="*/ 4288870 w 2706"/>
                <a:gd name="T101" fmla="*/ 618479 h 640"/>
                <a:gd name="T102" fmla="*/ 4295219 w 2706"/>
                <a:gd name="T103" fmla="*/ 615307 h 640"/>
                <a:gd name="T104" fmla="*/ 4295219 w 2706"/>
                <a:gd name="T105" fmla="*/ 615307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254 w 5216"/>
                <a:gd name="T1" fmla="*/ 1132754 h 762"/>
                <a:gd name="T2" fmla="*/ 7911960 w 5216"/>
                <a:gd name="T3" fmla="*/ 1088333 h 762"/>
                <a:gd name="T4" fmla="*/ 7108700 w 5216"/>
                <a:gd name="T5" fmla="*/ 967759 h 762"/>
                <a:gd name="T6" fmla="*/ 6213365 w 5216"/>
                <a:gd name="T7" fmla="*/ 805937 h 762"/>
                <a:gd name="T8" fmla="*/ 5216433 w 5216"/>
                <a:gd name="T9" fmla="*/ 593348 h 762"/>
                <a:gd name="T10" fmla="*/ 4676693 w 5216"/>
                <a:gd name="T11" fmla="*/ 469601 h 762"/>
                <a:gd name="T12" fmla="*/ 4257600 w 5216"/>
                <a:gd name="T13" fmla="*/ 374412 h 762"/>
                <a:gd name="T14" fmla="*/ 3857557 w 5216"/>
                <a:gd name="T15" fmla="*/ 291914 h 762"/>
                <a:gd name="T16" fmla="*/ 3476564 w 5216"/>
                <a:gd name="T17" fmla="*/ 222109 h 762"/>
                <a:gd name="T18" fmla="*/ 3111445 w 5216"/>
                <a:gd name="T19" fmla="*/ 161822 h 762"/>
                <a:gd name="T20" fmla="*/ 2762201 w 5216"/>
                <a:gd name="T21" fmla="*/ 114227 h 762"/>
                <a:gd name="T22" fmla="*/ 2117688 w 5216"/>
                <a:gd name="T23" fmla="*/ 44422 h 762"/>
                <a:gd name="T24" fmla="*/ 1539848 w 5216"/>
                <a:gd name="T25" fmla="*/ 6346 h 762"/>
                <a:gd name="T26" fmla="*/ 1022332 w 5216"/>
                <a:gd name="T27" fmla="*/ 0 h 762"/>
                <a:gd name="T28" fmla="*/ 568315 w 5216"/>
                <a:gd name="T29" fmla="*/ 15865 h 762"/>
                <a:gd name="T30" fmla="*/ 174622 w 5216"/>
                <a:gd name="T31" fmla="*/ 50768 h 762"/>
                <a:gd name="T32" fmla="*/ 0 w 5216"/>
                <a:gd name="T33" fmla="*/ 76152 h 762"/>
                <a:gd name="T34" fmla="*/ 498466 w 5216"/>
                <a:gd name="T35" fmla="*/ 136438 h 762"/>
                <a:gd name="T36" fmla="*/ 1035032 w 5216"/>
                <a:gd name="T37" fmla="*/ 222109 h 762"/>
                <a:gd name="T38" fmla="*/ 1609697 w 5216"/>
                <a:gd name="T39" fmla="*/ 333163 h 762"/>
                <a:gd name="T40" fmla="*/ 2225636 w 5216"/>
                <a:gd name="T41" fmla="*/ 469601 h 762"/>
                <a:gd name="T42" fmla="*/ 2787601 w 5216"/>
                <a:gd name="T43" fmla="*/ 599694 h 762"/>
                <a:gd name="T44" fmla="*/ 3822633 w 5216"/>
                <a:gd name="T45" fmla="*/ 818629 h 762"/>
                <a:gd name="T46" fmla="*/ 4298874 w 5216"/>
                <a:gd name="T47" fmla="*/ 907473 h 762"/>
                <a:gd name="T48" fmla="*/ 4749716 w 5216"/>
                <a:gd name="T49" fmla="*/ 983624 h 762"/>
                <a:gd name="T50" fmla="*/ 5175159 w 5216"/>
                <a:gd name="T51" fmla="*/ 1050257 h 762"/>
                <a:gd name="T52" fmla="*/ 5575202 w 5216"/>
                <a:gd name="T53" fmla="*/ 1101025 h 762"/>
                <a:gd name="T54" fmla="*/ 5953020 w 5216"/>
                <a:gd name="T55" fmla="*/ 1145446 h 762"/>
                <a:gd name="T56" fmla="*/ 6308614 w 5216"/>
                <a:gd name="T57" fmla="*/ 1174003 h 762"/>
                <a:gd name="T58" fmla="*/ 6641983 w 5216"/>
                <a:gd name="T59" fmla="*/ 1196214 h 762"/>
                <a:gd name="T60" fmla="*/ 6959477 w 5216"/>
                <a:gd name="T61" fmla="*/ 1208906 h 762"/>
                <a:gd name="T62" fmla="*/ 7254747 w 5216"/>
                <a:gd name="T63" fmla="*/ 1208906 h 762"/>
                <a:gd name="T64" fmla="*/ 7534142 w 5216"/>
                <a:gd name="T65" fmla="*/ 1202560 h 762"/>
                <a:gd name="T66" fmla="*/ 7797663 w 5216"/>
                <a:gd name="T67" fmla="*/ 1186695 h 762"/>
                <a:gd name="T68" fmla="*/ 8045308 w 5216"/>
                <a:gd name="T69" fmla="*/ 1161311 h 762"/>
                <a:gd name="T70" fmla="*/ 8280254 w 5216"/>
                <a:gd name="T71" fmla="*/ 113275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244 h 694"/>
                <a:gd name="T2" fmla="*/ 0 w 5144"/>
                <a:gd name="T3" fmla="*/ 111244 h 694"/>
                <a:gd name="T4" fmla="*/ 28568 w 5144"/>
                <a:gd name="T5" fmla="*/ 104887 h 694"/>
                <a:gd name="T6" fmla="*/ 114274 w 5144"/>
                <a:gd name="T7" fmla="*/ 88995 h 694"/>
                <a:gd name="T8" fmla="*/ 260290 w 5144"/>
                <a:gd name="T9" fmla="*/ 66746 h 694"/>
                <a:gd name="T10" fmla="*/ 355519 w 5144"/>
                <a:gd name="T11" fmla="*/ 54033 h 694"/>
                <a:gd name="T12" fmla="*/ 466618 w 5144"/>
                <a:gd name="T13" fmla="*/ 41319 h 694"/>
                <a:gd name="T14" fmla="*/ 590415 w 5144"/>
                <a:gd name="T15" fmla="*/ 31784 h 694"/>
                <a:gd name="T16" fmla="*/ 733257 w 5144"/>
                <a:gd name="T17" fmla="*/ 22249 h 694"/>
                <a:gd name="T18" fmla="*/ 888797 w 5144"/>
                <a:gd name="T19" fmla="*/ 12714 h 694"/>
                <a:gd name="T20" fmla="*/ 1063382 w 5144"/>
                <a:gd name="T21" fmla="*/ 6357 h 694"/>
                <a:gd name="T22" fmla="*/ 1253838 w 5144"/>
                <a:gd name="T23" fmla="*/ 3178 h 694"/>
                <a:gd name="T24" fmla="*/ 1460166 w 5144"/>
                <a:gd name="T25" fmla="*/ 0 h 694"/>
                <a:gd name="T26" fmla="*/ 1682365 w 5144"/>
                <a:gd name="T27" fmla="*/ 3178 h 694"/>
                <a:gd name="T28" fmla="*/ 1920435 w 5144"/>
                <a:gd name="T29" fmla="*/ 9535 h 694"/>
                <a:gd name="T30" fmla="*/ 2177552 w 5144"/>
                <a:gd name="T31" fmla="*/ 22249 h 694"/>
                <a:gd name="T32" fmla="*/ 2450539 w 5144"/>
                <a:gd name="T33" fmla="*/ 38141 h 694"/>
                <a:gd name="T34" fmla="*/ 2739398 w 5144"/>
                <a:gd name="T35" fmla="*/ 63568 h 694"/>
                <a:gd name="T36" fmla="*/ 3047302 w 5144"/>
                <a:gd name="T37" fmla="*/ 92173 h 694"/>
                <a:gd name="T38" fmla="*/ 3374253 w 5144"/>
                <a:gd name="T39" fmla="*/ 127136 h 694"/>
                <a:gd name="T40" fmla="*/ 3717074 w 5144"/>
                <a:gd name="T41" fmla="*/ 168455 h 694"/>
                <a:gd name="T42" fmla="*/ 4078941 w 5144"/>
                <a:gd name="T43" fmla="*/ 219309 h 694"/>
                <a:gd name="T44" fmla="*/ 4456680 w 5144"/>
                <a:gd name="T45" fmla="*/ 276520 h 694"/>
                <a:gd name="T46" fmla="*/ 4853464 w 5144"/>
                <a:gd name="T47" fmla="*/ 343266 h 694"/>
                <a:gd name="T48" fmla="*/ 5269294 w 5144"/>
                <a:gd name="T49" fmla="*/ 422726 h 694"/>
                <a:gd name="T50" fmla="*/ 5704169 w 5144"/>
                <a:gd name="T51" fmla="*/ 508543 h 694"/>
                <a:gd name="T52" fmla="*/ 6158090 w 5144"/>
                <a:gd name="T53" fmla="*/ 603894 h 694"/>
                <a:gd name="T54" fmla="*/ 6631057 w 5144"/>
                <a:gd name="T55" fmla="*/ 711960 h 694"/>
                <a:gd name="T56" fmla="*/ 7123069 w 5144"/>
                <a:gd name="T57" fmla="*/ 829560 h 694"/>
                <a:gd name="T58" fmla="*/ 7634127 w 5144"/>
                <a:gd name="T59" fmla="*/ 959874 h 694"/>
                <a:gd name="T60" fmla="*/ 8164231 w 5144"/>
                <a:gd name="T61" fmla="*/ 1102902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6979 h 584"/>
                <a:gd name="T2" fmla="*/ 0 w 3112"/>
                <a:gd name="T3" fmla="*/ 926979 h 584"/>
                <a:gd name="T4" fmla="*/ 142845 w 3112"/>
                <a:gd name="T5" fmla="*/ 888884 h 584"/>
                <a:gd name="T6" fmla="*/ 533288 w 3112"/>
                <a:gd name="T7" fmla="*/ 790472 h 584"/>
                <a:gd name="T8" fmla="*/ 803107 w 3112"/>
                <a:gd name="T9" fmla="*/ 723806 h 584"/>
                <a:gd name="T10" fmla="*/ 1114192 w 3112"/>
                <a:gd name="T11" fmla="*/ 650790 h 584"/>
                <a:gd name="T12" fmla="*/ 1460194 w 3112"/>
                <a:gd name="T13" fmla="*/ 571425 h 584"/>
                <a:gd name="T14" fmla="*/ 1831591 w 3112"/>
                <a:gd name="T15" fmla="*/ 485712 h 584"/>
                <a:gd name="T16" fmla="*/ 2225209 w 3112"/>
                <a:gd name="T17" fmla="*/ 403172 h 584"/>
                <a:gd name="T18" fmla="*/ 2628349 w 3112"/>
                <a:gd name="T19" fmla="*/ 320633 h 584"/>
                <a:gd name="T20" fmla="*/ 3041013 w 3112"/>
                <a:gd name="T21" fmla="*/ 244443 h 584"/>
                <a:gd name="T22" fmla="*/ 3450502 w 3112"/>
                <a:gd name="T23" fmla="*/ 171428 h 584"/>
                <a:gd name="T24" fmla="*/ 3653659 w 3112"/>
                <a:gd name="T25" fmla="*/ 139682 h 584"/>
                <a:gd name="T26" fmla="*/ 3850468 w 3112"/>
                <a:gd name="T27" fmla="*/ 107936 h 584"/>
                <a:gd name="T28" fmla="*/ 4047277 w 3112"/>
                <a:gd name="T29" fmla="*/ 82539 h 584"/>
                <a:gd name="T30" fmla="*/ 4237737 w 3112"/>
                <a:gd name="T31" fmla="*/ 57143 h 584"/>
                <a:gd name="T32" fmla="*/ 4425023 w 3112"/>
                <a:gd name="T33" fmla="*/ 38095 h 584"/>
                <a:gd name="T34" fmla="*/ 4602786 w 3112"/>
                <a:gd name="T35" fmla="*/ 22222 h 584"/>
                <a:gd name="T36" fmla="*/ 4774200 w 3112"/>
                <a:gd name="T37" fmla="*/ 9524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6338-2F85-4DE7-B31D-7F8C2E399293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14B14-2D41-420E-B33D-8C4A55739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06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1FC5F-23F7-4FB0-B1A5-9344F24D763E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5C79C-4CA1-4E25-B9E1-943B9D0328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823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0620C-4FE2-426C-B27E-881C407B7D40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90471-8821-4BA9-A804-DC8E2E5B37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983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3142B-A4ED-4B3A-A68A-F12A4078FBAE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CA308-DC3F-4DA1-A65B-8BA7633D0D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599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66A03-E169-4EAA-8CD3-A51BF0BA3817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4F419-FB55-4580-B5E9-5B0B6DB3C0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204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1F0E5-A47B-4EC1-ADCE-9275B2DEE19A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17D2B-F6C7-4B63-B847-E3EEBDC5CA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597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4DFA-C004-484C-9198-2F1502D8D212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593AD-1C4E-4801-832F-407FB532E1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953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246DC5-9A85-407D-AC1C-143DF75025FC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CA902626-9972-46CE-8B2B-E86A028081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666255-46E2-4632-AB93-7CE1FDC85B4D}" type="datetimeFigureOut">
              <a:rPr lang="ru-RU" altLang="ru-RU"/>
              <a:pPr>
                <a:defRPr/>
              </a:pPr>
              <a:t>31.08.2022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8648A62-6641-4305-AD77-1E3F4BB17D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36" r:id="rId11"/>
    <p:sldLayoutId id="2147483828" r:id="rId12"/>
    <p:sldLayoutId id="2147483837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0825" y="2349500"/>
            <a:ext cx="7772400" cy="1728788"/>
          </a:xfrm>
        </p:spPr>
        <p:txBody>
          <a:bodyPr rtlCol="0" anchor="b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4800" b="1" dirty="0" err="1" smtClean="0">
                <a:solidFill>
                  <a:schemeClr val="accent1">
                    <a:lumMod val="50000"/>
                  </a:schemeClr>
                </a:solidFill>
              </a:rPr>
              <a:t>Процес</a:t>
            </a:r>
            <a:r>
              <a:rPr lang="ru-RU" altLang="ru-RU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ru-RU" altLang="ru-RU" sz="4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altLang="ru-RU" sz="4800" b="1" dirty="0" err="1" smtClean="0">
                <a:solidFill>
                  <a:schemeClr val="accent1">
                    <a:lumMod val="50000"/>
                  </a:schemeClr>
                </a:solidFill>
              </a:rPr>
              <a:t>наукового</a:t>
            </a:r>
            <a:r>
              <a:rPr lang="ru-RU" altLang="ru-RU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4800" b="1" dirty="0" err="1" smtClean="0">
                <a:solidFill>
                  <a:schemeClr val="accent1">
                    <a:lumMod val="50000"/>
                  </a:schemeClr>
                </a:solidFill>
              </a:rPr>
              <a:t>дослідження</a:t>
            </a:r>
            <a:endParaRPr lang="uk-UA" altLang="ru-RU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219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52959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765175"/>
            <a:ext cx="8226425" cy="5330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Завдання дослідника полягає у визначенні факторів, які впливають на об'єкт дослідження, відборі і зосередженні уваги на найсуттєвіших з них. Критеріями відбору є мета дослідження та кількісний рівень накопичених фактів у цьому напрямі. Відбір найсуттєвіших факторів, які впливають на об'єкт дослідження, має велике практичне значення, оскільки впливає на ступінь достовірності результатів дослідження. Якщо будь-який суттєвий фактор не враховано, то висновки, здобуті в результаті дослідження, можуть бути помилковими, неповними або зовсім хибними.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 Наукове дослідження повинно розглядатись у неперервному розвитку, ґрунтуватись на зв'язку теорії з практикою.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 Важливу роль у науковому дослідженні відіграють пізнавальні завдання емпіричного і теоретичного напряму.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 У результаті отриманих знань формулюють закони, розробляють теорію, перевіряють факти тощо. Теоретичні пізнавальні завдання формують таким чином, щоб можна було їх перевірити емпірично.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Систематизовані наукові знання класифікують за різними ознаками: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 за видом зв'язку з суспільним виробництвом (поліпшення організації праці, створення машин, конструкцій, теоретичні гуманітарні роботи тощо);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за ступенем важливості для народного господарства (роботи, що виконуються на замовлення міністерств, відомств);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за джерелами фінансування (держбюджетні, госпдоговірні);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за терміном розробки (довготермінові, короткотермінові).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Традиційна модель наукового пізнання передбачає рух по ланцюжку: встановлення емпіричних фактів - первинне емпіричне узагальнення - виявлення відхилень фактів від правил - винахід теоретичної гіпотези з новою аргументацією - логічний висновок (дедукція) з гіпотези всіх фактів спостереження, що є перевіркою на її істинність.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Отже, процес наукового дослідження достатньо тривалий і складний. Він починається з виникнення ідеї, а завершується доведенням правильності гіпотези і суджень.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188913"/>
            <a:ext cx="7200900" cy="58912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alt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uk-UA" alt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altLang="ru-RU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uk-UA" altLang="ru-RU" sz="2800" dirty="0">
                <a:solidFill>
                  <a:schemeClr val="accent1">
                    <a:lumMod val="50000"/>
                  </a:schemeClr>
                </a:solidFill>
              </a:rPr>
              <a:t>Процес пізнання включає в себе накопичення фактів. Хоча факти потрібні вченому, як повітря, але окремо взяті вони ще не наука. Факти стають складовою частиною наукових знань, якщо вони виступають у систематизованому узагальненому вигляді. 	Спираючись на загальні та часткові методи дослідження, вчений отримує відповідь на те, з чого потрібно розпочинати дослідження, як узагальнити факти і яким шляхом іти до висновків.</a:t>
            </a: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uk-UA" alt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4294967295"/>
          </p:nvPr>
        </p:nvSpPr>
        <p:spPr>
          <a:xfrm>
            <a:off x="0" y="260350"/>
            <a:ext cx="7451725" cy="586581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uk-UA" alt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uk-UA" alt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uk-UA" alt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Закономірним є дотримання таких рекомендацій під час наукового пізнання</a:t>
            </a:r>
            <a:r>
              <a:rPr lang="uk-UA" alt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: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uk-UA" alt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нічого не сприймати за істину, що не є достовірним і аксіоматичним;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складні питання розділяти на стільки частин, скільки потрібно для вирішення проблеми;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починати дослідження з найпростіших і найзручніших для пізнання речей до складних і важких;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зупинятись на всіх подробицях, на все звертати увагу, щоб бути впевненим, що нічого не випущено</a:t>
            </a:r>
            <a:r>
              <a:rPr lang="ru-RU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endParaRPr lang="uk-UA" alt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2"/>
          <p:cNvSpPr>
            <a:spLocks noGrp="1"/>
          </p:cNvSpPr>
          <p:nvPr>
            <p:ph idx="4294967295"/>
          </p:nvPr>
        </p:nvSpPr>
        <p:spPr>
          <a:xfrm>
            <a:off x="0" y="260350"/>
            <a:ext cx="7235825" cy="3921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uk-UA" altLang="ru-RU" smtClean="0"/>
          </a:p>
          <a:p>
            <a:pPr eaLnBrk="1" hangingPunct="1"/>
            <a:endParaRPr lang="uk-UA" altLang="ru-RU" smtClean="0"/>
          </a:p>
          <a:p>
            <a:pPr eaLnBrk="1" hangingPunct="1"/>
            <a:r>
              <a:rPr lang="ru-RU" altLang="ru-RU" sz="2400" smtClean="0"/>
              <a:t> У науці недостатньо встановити новий науковий факт, досить важливо дати йому пояснення з позицій науки, показати його загально-пізнавальне теоретичне або практичне значення, а також завчасно передбачити невідомі раніше нові процеси та явища. </a:t>
            </a:r>
            <a:r>
              <a:rPr lang="uk-UA" altLang="ru-RU" i="1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2"/>
          <p:cNvSpPr>
            <a:spLocks noGrp="1"/>
          </p:cNvSpPr>
          <p:nvPr>
            <p:ph idx="4294967295"/>
          </p:nvPr>
        </p:nvSpPr>
        <p:spPr>
          <a:xfrm>
            <a:off x="0" y="1268413"/>
            <a:ext cx="8229600" cy="4525962"/>
          </a:xfrm>
        </p:spPr>
        <p:txBody>
          <a:bodyPr/>
          <a:lstStyle/>
          <a:p>
            <a:pPr eaLnBrk="1" hangingPunct="1"/>
            <a:r>
              <a:rPr lang="ru-RU" altLang="ru-RU" smtClean="0"/>
              <a:t> </a:t>
            </a:r>
            <a:r>
              <a:rPr lang="ru-RU" altLang="ru-RU" sz="2800" b="1" u="sng" smtClean="0"/>
              <a:t>Формою</a:t>
            </a:r>
            <a:r>
              <a:rPr lang="ru-RU" altLang="ru-RU" sz="2800" smtClean="0"/>
              <a:t> здійснення </a:t>
            </a:r>
            <a:r>
              <a:rPr lang="ru-RU" altLang="ru-RU" sz="2800" b="1" u="sng" smtClean="0"/>
              <a:t>розвитку науки</a:t>
            </a:r>
            <a:r>
              <a:rPr lang="ru-RU" altLang="ru-RU" sz="2800" smtClean="0"/>
              <a:t> є наукове дослід-тобто цілеспрямоване вивчення за допомогою наукових методів явищ і процесів, аналіз впливу на них різних факторів, а також вивчення взаємодії між явищами з метою отримання переконливо доведених і корисних для науки і практики рішень. Воно характеризується об’єктивністю, відтворюваністю, доказовістю і точністю.</a:t>
            </a:r>
            <a:endParaRPr lang="uk-UA" alt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323850" y="260350"/>
            <a:ext cx="6192838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u="sng">
                <a:solidFill>
                  <a:schemeClr val="tx1"/>
                </a:solidFill>
                <a:latin typeface="Arial" panose="020B0604020202020204" pitchFamily="34" charset="0"/>
              </a:rPr>
              <a:t>Метою наукового дослідження</a:t>
            </a:r>
            <a:r>
              <a:rPr lang="ru-RU" altLang="ru-RU" sz="2400">
                <a:solidFill>
                  <a:schemeClr val="tx1"/>
                </a:solidFill>
                <a:latin typeface="Arial" panose="020B0604020202020204" pitchFamily="34" charset="0"/>
              </a:rPr>
              <a:t> є всебічне, об'єктивне і ґрунтовне вивчення явищ, процесів, їх характеристик, зв'язків на підставі розроблених у науці принципів і методів пізнання, а також отримання корисних для діяльності людини результатів, упровадження їх у виробництво для підвищення його ефективності.</a:t>
            </a:r>
            <a:r>
              <a:rPr lang="ru-RU" altLang="ru-RU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500563" y="3860800"/>
            <a:ext cx="4271962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chemeClr val="tx1"/>
                </a:solidFill>
                <a:latin typeface="Arial" panose="020B0604020202020204" pitchFamily="34" charset="0"/>
              </a:rPr>
              <a:t>Науково вивчати</a:t>
            </a:r>
            <a:r>
              <a:rPr lang="ru-RU" altLang="ru-RU" sz="2400">
                <a:solidFill>
                  <a:schemeClr val="tx1"/>
                </a:solidFill>
                <a:latin typeface="Arial" panose="020B0604020202020204" pitchFamily="34" charset="0"/>
              </a:rPr>
              <a:t> - це не тільки дивитись, але й бачити, помічати окремі частковості, велике в малому, не відхиляючись від головної теми дослідження.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260350"/>
            <a:ext cx="8509000" cy="626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		За цільовим призначенням до потреб практики наукові дослідження прийнято поділяти на: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smtClean="0"/>
          </a:p>
          <a:p>
            <a:pPr eaLnBrk="1" hangingPunct="1"/>
            <a:r>
              <a:rPr lang="ru-RU" altLang="ru-RU" smtClean="0"/>
              <a:t>фундаментальні (теоретична та експериментальна діяльність спрямована на пізнання законів, що управляють поведінкою і взаємодією базисних структур природи, суспільства, людини. );</a:t>
            </a:r>
          </a:p>
          <a:p>
            <a:pPr eaLnBrk="1" hangingPunct="1"/>
            <a:r>
              <a:rPr lang="ru-RU" altLang="ru-RU" smtClean="0"/>
              <a:t>прикладні (наукова і науково-технічна діяльність, спрямована на використання результатів фундаментальних досліджень для різних практичних завдань, на основі яких розробляється нове обладнання, нові машини, способи організації виробництва, технологічні процеси та ін.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При проведенні наукових досліджень відрізняють поняття «об'єкт» і «предмет» пізнання і дослідження.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598613"/>
            <a:ext cx="8226425" cy="50704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b="1" u="sng" smtClean="0"/>
              <a:t>Об'єктом </a:t>
            </a:r>
            <a:r>
              <a:rPr lang="ru-RU" altLang="ru-RU" sz="2800" smtClean="0"/>
              <a:t>дослідження прийнято називати те, на що спрямована пізнавальна діяльність дослідника. Це процес або явище, яке породжує проблемну ситуацію і обране для дослідження.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 </a:t>
            </a:r>
            <a:r>
              <a:rPr lang="ru-RU" altLang="ru-RU" sz="2800" b="1" u="sng" smtClean="0"/>
              <a:t>Предметом</a:t>
            </a:r>
            <a:r>
              <a:rPr lang="ru-RU" altLang="ru-RU" sz="2800" smtClean="0"/>
              <a:t> дослідження є досліджувані з певною метою властивості, характерні для наукового пізнання, це визначення певного «ракурсу» дослідження як припущення про найсуттєвіші для вивчення обраної проблеми характеристики об'єкта. Об'єкт і предмет дослідження, як категорії наукового процесу, співвідносяться між собою як загальне і часткове.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Приклад</a:t>
            </a:r>
            <a:endParaRPr lang="ru-RU" altLang="ru-RU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Предметом дослідження стала міжнародна конкурентна привабливість національних ринків. В даному випадку об'єкт дослідження - національні ринки.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uk-UA" altLang="ru-RU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alt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Правильний вибір об'єкту вивчення навколишнього матеріального світу відповідно до мети дослідження сприяє обґрунтованості результатів дослідження.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573</Words>
  <Application>Microsoft Office PowerPoint</Application>
  <PresentationFormat>Экран (4:3)</PresentationFormat>
  <Paragraphs>38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Candara</vt:lpstr>
      <vt:lpstr>Symbol</vt:lpstr>
      <vt:lpstr>Calibri</vt:lpstr>
      <vt:lpstr>Trebuchet MS</vt:lpstr>
      <vt:lpstr>Wingdings 3</vt:lpstr>
      <vt:lpstr>Times New Roman</vt:lpstr>
      <vt:lpstr>Wingdings</vt:lpstr>
      <vt:lpstr>6_Волна</vt:lpstr>
      <vt:lpstr>Аспект</vt:lpstr>
      <vt:lpstr>Процес  наукового дослідження</vt:lpstr>
      <vt:lpstr>   Процес пізнання включає в себе накопичення фактів. Хоча факти потрібні вченому, як повітря, але окремо взяті вони ще не наука. Факти стають складовою частиною наукових знань, якщо вони виступають у систематизованому узагальненому вигляді.  Спираючись на загальні та часткові методи дослідження, вчений отримує відповідь на те, з чого потрібно розпочинати дослідження, як узагальнити факти і яким шляхом іти до висновків.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 проведенні наукових досліджень відрізняють поняття «об'єкт» і «предмет» пізнання і дослідження.</vt:lpstr>
      <vt:lpstr>Приклад</vt:lpstr>
      <vt:lpstr>Презентация PowerPoint</vt:lpstr>
      <vt:lpstr>Презентация PowerPoint</vt:lpstr>
      <vt:lpstr>Систематизовані наукові знання класифікують за різними ознаками: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Доповідь на тему: «Надзвичайні ситуації поняття, їх класифікації і причини виникнення»</dc:title>
  <dc:creator>Innulichka</dc:creator>
  <cp:lastModifiedBy>_AB_</cp:lastModifiedBy>
  <cp:revision>26</cp:revision>
  <dcterms:created xsi:type="dcterms:W3CDTF">2012-09-11T16:54:27Z</dcterms:created>
  <dcterms:modified xsi:type="dcterms:W3CDTF">2022-08-31T11:20:14Z</dcterms:modified>
</cp:coreProperties>
</file>