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85F2-47DE-4C55-A4BE-A9316CF21EAB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ACF6-08AE-454B-ABEC-244DE07F9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85F2-47DE-4C55-A4BE-A9316CF21EAB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ACF6-08AE-454B-ABEC-244DE07F9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33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85F2-47DE-4C55-A4BE-A9316CF21EAB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ACF6-08AE-454B-ABEC-244DE07F9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26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85F2-47DE-4C55-A4BE-A9316CF21EAB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ACF6-08AE-454B-ABEC-244DE07F9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45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85F2-47DE-4C55-A4BE-A9316CF21EAB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ACF6-08AE-454B-ABEC-244DE07F9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06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85F2-47DE-4C55-A4BE-A9316CF21EAB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ACF6-08AE-454B-ABEC-244DE07F9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3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85F2-47DE-4C55-A4BE-A9316CF21EAB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ACF6-08AE-454B-ABEC-244DE07F9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77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85F2-47DE-4C55-A4BE-A9316CF21EAB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ACF6-08AE-454B-ABEC-244DE07F9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37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85F2-47DE-4C55-A4BE-A9316CF21EAB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ACF6-08AE-454B-ABEC-244DE07F9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7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85F2-47DE-4C55-A4BE-A9316CF21EAB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ACF6-08AE-454B-ABEC-244DE07F9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24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85F2-47DE-4C55-A4BE-A9316CF21EAB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ACF6-08AE-454B-ABEC-244DE07F9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8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31000">
              <a:schemeClr val="tx2">
                <a:lumMod val="60000"/>
                <a:lumOff val="40000"/>
              </a:schemeClr>
            </a:gs>
            <a:gs pos="70000">
              <a:schemeClr val="tx2">
                <a:lumMod val="40000"/>
                <a:lumOff val="60000"/>
              </a:schemeClr>
            </a:gs>
            <a:gs pos="88000">
              <a:schemeClr val="accent5">
                <a:lumMod val="60000"/>
                <a:lumOff val="40000"/>
              </a:schemeClr>
            </a:gs>
            <a:gs pos="57000">
              <a:schemeClr val="tx2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85F2-47DE-4C55-A4BE-A9316CF21EAB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ACF6-08AE-454B-ABEC-244DE07F9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0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file.net/preview/7098353/page:8/" TargetMode="External"/><Relationship Id="rId2" Type="http://schemas.openxmlformats.org/officeDocument/2006/relationships/hyperlink" Target="https://electric-in-home.com/skladchataya-konstrukciya-opisanie-brudka---stalny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568952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Складчаста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4248472" cy="227910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uk-UA" b="1" dirty="0" smtClean="0">
                <a:solidFill>
                  <a:schemeClr val="tx1"/>
                </a:solidFill>
              </a:rPr>
              <a:t>Виконав:</a:t>
            </a:r>
          </a:p>
          <a:p>
            <a:pPr algn="l"/>
            <a:r>
              <a:rPr lang="uk-UA" b="1" dirty="0" smtClean="0">
                <a:solidFill>
                  <a:schemeClr val="tx1"/>
                </a:solidFill>
              </a:rPr>
              <a:t>студент факультету КД </a:t>
            </a:r>
          </a:p>
          <a:p>
            <a:pPr algn="l"/>
            <a:r>
              <a:rPr lang="uk-UA" b="1" dirty="0" smtClean="0">
                <a:solidFill>
                  <a:schemeClr val="tx1"/>
                </a:solidFill>
              </a:rPr>
              <a:t>групи БЦІ-2002М (з)</a:t>
            </a:r>
          </a:p>
          <a:p>
            <a:pPr algn="l"/>
            <a:r>
              <a:rPr lang="uk-UA" b="1" dirty="0" smtClean="0">
                <a:solidFill>
                  <a:schemeClr val="tx1"/>
                </a:solidFill>
              </a:rPr>
              <a:t>Самойленко Олександр </a:t>
            </a:r>
            <a:r>
              <a:rPr lang="uk-UA" b="1" dirty="0" err="1" smtClean="0">
                <a:solidFill>
                  <a:schemeClr val="tx1"/>
                </a:solidFill>
              </a:rPr>
              <a:t>Генадійович</a:t>
            </a:r>
            <a:r>
              <a:rPr lang="uk-UA" b="1" dirty="0" smtClean="0">
                <a:solidFill>
                  <a:schemeClr val="tx1"/>
                </a:solidFill>
              </a:rPr>
              <a:t> Перевірив:</a:t>
            </a:r>
          </a:p>
          <a:p>
            <a:pPr algn="l"/>
            <a:r>
              <a:rPr lang="uk-UA" b="1" dirty="0" err="1" smtClean="0">
                <a:solidFill>
                  <a:schemeClr val="tx1"/>
                </a:solidFill>
              </a:rPr>
              <a:t>к.т.н</a:t>
            </a:r>
            <a:r>
              <a:rPr lang="uk-UA" b="1" dirty="0" smtClean="0">
                <a:solidFill>
                  <a:schemeClr val="tx1"/>
                </a:solidFill>
              </a:rPr>
              <a:t>., доц.</a:t>
            </a:r>
          </a:p>
          <a:p>
            <a:pPr algn="l"/>
            <a:r>
              <a:rPr lang="uk-UA" b="1" dirty="0" err="1" smtClean="0">
                <a:solidFill>
                  <a:schemeClr val="tx1"/>
                </a:solidFill>
              </a:rPr>
              <a:t>Бакулін</a:t>
            </a:r>
            <a:r>
              <a:rPr lang="uk-UA" b="1" dirty="0" smtClean="0">
                <a:solidFill>
                  <a:schemeClr val="tx1"/>
                </a:solidFill>
              </a:rPr>
              <a:t> Євгеній Анатолійович  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36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Складчаста конструкція опис. Різновид складчастих конструкцій. З дисципліни  сучасні архітектурні конструкц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3"/>
            <a:ext cx="373887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760" y="443711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формоутворення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складчастих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поверхонь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складчасті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профілювання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поверхонь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 же методом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складчастих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малюнках</a:t>
            </a:r>
            <a:endParaRPr lang="ru-RU" dirty="0"/>
          </a:p>
        </p:txBody>
      </p:sp>
      <p:pic>
        <p:nvPicPr>
          <p:cNvPr id="5124" name="Picture 4" descr="Складчатая | Crafts, Wood, Materi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86481"/>
            <a:ext cx="3762758" cy="281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67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745921" cy="458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3555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15623"/>
            <a:ext cx="8712967" cy="4588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0437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2944"/>
            <a:ext cx="8784976" cy="4612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7692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2" y="1096772"/>
            <a:ext cx="8858204" cy="4645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6644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складок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залізобетон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армоцемент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клеєної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деревини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389"/>
          <a:stretch/>
        </p:blipFill>
        <p:spPr>
          <a:xfrm>
            <a:off x="324224" y="1556792"/>
            <a:ext cx="285496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267" r="-6817" b="50134"/>
          <a:stretch/>
        </p:blipFill>
        <p:spPr>
          <a:xfrm>
            <a:off x="3275856" y="1520832"/>
            <a:ext cx="2931580" cy="194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6706"/>
          <a:stretch/>
        </p:blipFill>
        <p:spPr>
          <a:xfrm>
            <a:off x="6072696" y="1521311"/>
            <a:ext cx="3071304" cy="1979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57486" y="4391376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залізобетонне покриття;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металеве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гратчасте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покриття;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дере’яне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покриття.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45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профільованого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листа.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профнастил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в будь-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 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складок, як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Складки, як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несучі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довгий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змінювалися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 з 80-их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дорожнечу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особливо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параметричного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складчасті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будвель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493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складчастих конструкцій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0.wp.com/gepur-shop.ru/800/600/https/www.ljplus.ru/img4/2/o/2optik/th_pic-_17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8319"/>
            <a:ext cx="4286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2.wp.com/gepur-shop.ru/800/600/https/www.ljplus.ru/img4/2/o/2optik/th_pic-_18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29" y="1513122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94116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стадіону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Афінах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архітектора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Сантьяго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Калатрави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30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істо мистецтв і наук у Валенсії. Херсонська обласна бібліотека для юнацтва  ім. Б. А. Лаврень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06489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60391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наук»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Валенсії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архітектора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Сантьяго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Калатрави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100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За ринок в Івано-Франківську розгорілася жорстка бороть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76672"/>
            <a:ext cx="84772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39897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Ринок в Івано-Франківську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34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592" y="404663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Складчасті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тонкостінні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плоских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пластинок),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з'єднаних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двогранними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кутами.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складчасті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прямокутних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призматичних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пластин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складчасті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монолітного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залізобетону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армоцементні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9" t="30653" r="21598" b="15602"/>
          <a:stretch/>
        </p:blipFill>
        <p:spPr bwMode="auto">
          <a:xfrm>
            <a:off x="1044241" y="3068960"/>
            <a:ext cx="6535574" cy="3430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47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Використані джерела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hlinkClick r:id="rId2"/>
              </a:rPr>
              <a:t>https://electric-in-home.com/skladchataya-konstrukciya-opisanie-brudka---stalnye/</a:t>
            </a:r>
            <a:endParaRPr lang="uk-UA" sz="2000" dirty="0" smtClean="0"/>
          </a:p>
          <a:p>
            <a:pPr marL="457200" indent="-457200">
              <a:buAutoNum type="arabicPeriod"/>
            </a:pPr>
            <a:r>
              <a:rPr lang="en-US" sz="2000" dirty="0" smtClean="0">
                <a:hlinkClick r:id="rId3"/>
              </a:rPr>
              <a:t>https://studfile.net/preview/7098353/page:8/</a:t>
            </a:r>
            <a:endParaRPr lang="uk-UA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https://2optik.livejournal.com/52986.html</a:t>
            </a:r>
            <a:endParaRPr lang="uk-UA" sz="2000" dirty="0" smtClean="0"/>
          </a:p>
          <a:p>
            <a:pPr marL="457200" indent="-457200">
              <a:buAutoNum type="arabicPeriod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7138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3529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роботи складки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повздовжньому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балка, в поперечному – як плита,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складок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крутіший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складки,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несуча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Складчасті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формоутворення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перекривати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59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13690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складок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товщиною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граней складок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наближаються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 точки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4887"/>
            <a:ext cx="9144000" cy="3864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092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розпірне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мінусами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одного боку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опорного контуру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затягувань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осадових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піддатливості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з'єднання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2608319"/>
            <a:ext cx="9144000" cy="3696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666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9928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патент на складчатое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1937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покрівельному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полігонального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прикріплявся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тонколистовой настил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плоских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панелей,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кутом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складчастого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40-их - 50-их роках в США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безкаркасні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складчасті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арочного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склепінного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обриси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прилеглих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до одного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арок,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лоткообразного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трапецієподібного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U-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9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64704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1950 по 1965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 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США,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ФРН -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складчасті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складчасті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Остаточно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напрямки, перше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лоткообразного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друге -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ромбічних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складною структурою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віднести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конфігураціі.В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1965 по 1974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складчасті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свідоцтв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0524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836712"/>
            <a:ext cx="82089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складок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З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безлічі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типовими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три </a:t>
            </a:r>
            <a:r>
              <a:rPr lang="ru-RU" dirty="0" err="1"/>
              <a:t>виділених</a:t>
            </a:r>
            <a:r>
              <a:rPr lang="ru-RU" dirty="0"/>
              <a:t> напрямки і </a:t>
            </a:r>
            <a:r>
              <a:rPr lang="ru-RU" dirty="0" err="1"/>
              <a:t>представляють</a:t>
            </a:r>
            <a:r>
              <a:rPr lang="ru-RU" dirty="0"/>
              <a:t> </a:t>
            </a:r>
            <a:r>
              <a:rPr lang="ru-RU" dirty="0" err="1"/>
              <a:t>особливий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, з </a:t>
            </a:r>
            <a:r>
              <a:rPr lang="ru-RU" dirty="0" err="1"/>
              <a:t>конструктивної</a:t>
            </a:r>
            <a:r>
              <a:rPr lang="ru-RU" dirty="0"/>
              <a:t> точки </a:t>
            </a:r>
            <a:r>
              <a:rPr lang="ru-RU" dirty="0" err="1"/>
              <a:t>зору</a:t>
            </a:r>
            <a:r>
              <a:rPr lang="ru-RU" dirty="0"/>
              <a:t>, є </a:t>
            </a:r>
            <a:r>
              <a:rPr lang="ru-RU" dirty="0" err="1" smtClean="0"/>
              <a:t>конструкції</a:t>
            </a: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зображені</a:t>
            </a:r>
            <a:r>
              <a:rPr lang="ru-RU" dirty="0" smtClean="0"/>
              <a:t> на </a:t>
            </a:r>
            <a:r>
              <a:rPr lang="ru-RU" dirty="0" err="1" smtClean="0"/>
              <a:t>малюнку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7"/>
            <a:ext cx="7886224" cy="3648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543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найпростіших</a:t>
            </a:r>
            <a:r>
              <a:rPr lang="ru-RU" dirty="0"/>
              <a:t> і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цікавих</a:t>
            </a:r>
            <a:r>
              <a:rPr lang="ru-RU" dirty="0"/>
              <a:t> складок є </a:t>
            </a:r>
            <a:r>
              <a:rPr lang="ru-RU" b="1" i="1" dirty="0" err="1"/>
              <a:t>склепінна</a:t>
            </a:r>
            <a:r>
              <a:rPr lang="ru-RU" b="1" i="1" dirty="0"/>
              <a:t> </a:t>
            </a:r>
            <a:r>
              <a:rPr lang="ru-RU" b="1" i="1" dirty="0" err="1"/>
              <a:t>перехресна</a:t>
            </a:r>
            <a:r>
              <a:rPr lang="ru-RU" b="1" i="1" dirty="0"/>
              <a:t> складка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розгортається</a:t>
            </a:r>
            <a:r>
              <a:rPr lang="ru-RU" dirty="0"/>
              <a:t> з </a:t>
            </a:r>
            <a:r>
              <a:rPr lang="ru-RU" dirty="0" err="1"/>
              <a:t>площини</a:t>
            </a:r>
            <a:r>
              <a:rPr lang="ru-RU" dirty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взяти</a:t>
            </a:r>
            <a:r>
              <a:rPr lang="ru-RU" dirty="0" smtClean="0"/>
              <a:t>  </a:t>
            </a:r>
            <a:r>
              <a:rPr lang="ru-RU" dirty="0" err="1"/>
              <a:t>аркуш</a:t>
            </a:r>
            <a:r>
              <a:rPr lang="ru-RU" dirty="0"/>
              <a:t> </a:t>
            </a:r>
            <a:r>
              <a:rPr lang="ru-RU" dirty="0" err="1"/>
              <a:t>паперу</a:t>
            </a:r>
            <a:r>
              <a:rPr lang="ru-RU" dirty="0"/>
              <a:t> і </a:t>
            </a:r>
            <a:r>
              <a:rPr lang="ru-RU" dirty="0" err="1" smtClean="0"/>
              <a:t>скласти</a:t>
            </a:r>
            <a:r>
              <a:rPr lang="ru-RU" dirty="0" smtClean="0"/>
              <a:t> </a:t>
            </a:r>
            <a:r>
              <a:rPr lang="ru-RU" dirty="0" err="1"/>
              <a:t>його</a:t>
            </a:r>
            <a:r>
              <a:rPr lang="ru-RU" dirty="0"/>
              <a:t> по </a:t>
            </a:r>
            <a:r>
              <a:rPr lang="ru-RU" dirty="0" err="1"/>
              <a:t>пунктирних</a:t>
            </a:r>
            <a:r>
              <a:rPr lang="ru-RU" dirty="0"/>
              <a:t> </a:t>
            </a:r>
            <a:r>
              <a:rPr lang="ru-RU" dirty="0" err="1"/>
              <a:t>лініях</a:t>
            </a:r>
            <a:r>
              <a:rPr lang="ru-RU" dirty="0"/>
              <a:t> в одну сторону, а по </a:t>
            </a:r>
            <a:r>
              <a:rPr lang="ru-RU" dirty="0" err="1"/>
              <a:t>суцільним</a:t>
            </a:r>
            <a:r>
              <a:rPr lang="ru-RU" dirty="0"/>
              <a:t> в </a:t>
            </a:r>
            <a:r>
              <a:rPr lang="ru-RU" dirty="0" err="1"/>
              <a:t>іншу</a:t>
            </a:r>
            <a:r>
              <a:rPr lang="ru-RU" dirty="0"/>
              <a:t>. </a:t>
            </a:r>
            <a:r>
              <a:rPr lang="ru-RU" dirty="0" err="1"/>
              <a:t>Зробивши</a:t>
            </a:r>
            <a:r>
              <a:rPr lang="ru-RU" dirty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/>
              <a:t>згини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отримаємо</a:t>
            </a:r>
            <a:r>
              <a:rPr lang="ru-RU" dirty="0"/>
              <a:t> </a:t>
            </a:r>
            <a:r>
              <a:rPr lang="ru-RU" dirty="0" smtClean="0"/>
              <a:t>складку </a:t>
            </a:r>
            <a:r>
              <a:rPr lang="ru-RU" dirty="0" err="1" smtClean="0"/>
              <a:t>зображену</a:t>
            </a:r>
            <a:r>
              <a:rPr lang="ru-RU" dirty="0" smtClean="0"/>
              <a:t> на </a:t>
            </a:r>
            <a:r>
              <a:rPr lang="ru-RU" dirty="0" err="1" smtClean="0"/>
              <a:t>малюнку</a:t>
            </a:r>
            <a:r>
              <a:rPr lang="ru-RU" dirty="0" smtClean="0"/>
              <a:t> 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33630"/>
            <a:ext cx="3310566" cy="46792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77001"/>
            <a:ext cx="4762500" cy="5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2508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555</Words>
  <Application>Microsoft Office PowerPoint</Application>
  <PresentationFormat>Экран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ТЕМА: «Складчаста конструкція»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«Складчаста конструкція»</dc:title>
  <dc:creator>Ирина</dc:creator>
  <cp:lastModifiedBy>Ирина</cp:lastModifiedBy>
  <cp:revision>11</cp:revision>
  <dcterms:created xsi:type="dcterms:W3CDTF">2021-03-13T13:42:32Z</dcterms:created>
  <dcterms:modified xsi:type="dcterms:W3CDTF">2021-03-13T15:38:00Z</dcterms:modified>
</cp:coreProperties>
</file>