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2D32DC0-08ED-40B3-9C37-A6677D8E7991}" type="datetimeFigureOut">
              <a:rPr lang="uk-UA" smtClean="0"/>
              <a:t>05.09.2016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46B449E-EF8F-44D9-A0DA-2C6522266019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Тема 1. 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Основи економіки виробництва</a:t>
            </a:r>
            <a:r>
              <a:rPr lang="uk-UA" sz="3600" dirty="0"/>
              <a:t/>
            </a:r>
            <a:br>
              <a:rPr lang="uk-UA" sz="3600" dirty="0"/>
            </a:br>
            <a:endParaRPr lang="uk-UA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293096"/>
            <a:ext cx="6131024" cy="1752600"/>
          </a:xfrm>
        </p:spPr>
        <p:txBody>
          <a:bodyPr/>
          <a:lstStyle/>
          <a:p>
            <a:r>
              <a:rPr lang="uk-UA" dirty="0" smtClean="0"/>
              <a:t>Дисципліна. Економіка виробництва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964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089752"/>
          </a:xfrm>
        </p:spPr>
        <p:txBody>
          <a:bodyPr>
            <a:normAutofit/>
          </a:bodyPr>
          <a:lstStyle/>
          <a:p>
            <a:pPr marL="566928" indent="-457200">
              <a:buAutoNum type="arabicPeriod"/>
            </a:pPr>
            <a:r>
              <a:rPr lang="ru-RU" sz="24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</a:t>
            </a:r>
            <a:r>
              <a:rPr lang="ru-RU" sz="24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сучасної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аграрної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науки</a:t>
            </a:r>
          </a:p>
          <a:p>
            <a:pPr marL="109728" indent="0">
              <a:buNone/>
            </a:pPr>
            <a:endParaRPr lang="uk-UA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6928" indent="-457200">
              <a:buAutoNum type="arabicPeriod" startAt="2"/>
            </a:pPr>
            <a:r>
              <a:rPr lang="ru-RU" sz="24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Економіка</a:t>
            </a:r>
            <a:r>
              <a:rPr lang="ru-RU" sz="24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вивчення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завдання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науки</a:t>
            </a:r>
          </a:p>
          <a:p>
            <a:pPr marL="109728" indent="0">
              <a:buNone/>
            </a:pPr>
            <a:endParaRPr lang="uk-UA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6928" indent="-457200">
              <a:buAutoNum type="arabicPeriod" startAt="3"/>
            </a:pPr>
            <a:r>
              <a:rPr lang="ru-RU" sz="24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 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науки “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Економіка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400" b="1" i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uk-UA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Чинники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впливають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виробничо-галузеву</a:t>
            </a:r>
            <a:r>
              <a:rPr lang="ru-RU" sz="24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структуру </a:t>
            </a:r>
            <a:r>
              <a:rPr lang="ru-RU" sz="24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endParaRPr lang="uk-UA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764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Економіка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сукупність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виробничих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відносин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людей 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суспільного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підпорядковуються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об'єктивних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економічних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галузі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матеріального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розвиваються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спільних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економічних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загального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суспільстві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організується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функціонує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окремих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галузей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виробляють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певні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галузей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матеріального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зумовлюють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специфіку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економічних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конкретні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прояву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890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Сучасну аграрну економіку як галузеву економічну науку прийнято розділяти на три основні сфери в залежності від досліджуваного об'єкта:</a:t>
            </a:r>
          </a:p>
          <a:p>
            <a:pPr lvl="0"/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економіка підприємства;</a:t>
            </a:r>
          </a:p>
          <a:p>
            <a:pPr lvl="0"/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теорія сільськогосподарських ринків, що розглядає ринки засобів виробництва і ринки продуктів сільського господарства;</a:t>
            </a:r>
          </a:p>
          <a:p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політика, що охоплює сільське господарство як галузь народного господарства в цілому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17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uk-UA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Економічний </a:t>
            </a:r>
            <a:r>
              <a:rPr lang="uk-UA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відтворення в сільському господарстві тісно переплітається з природним. Це пояснюється тим, що об'єкт діяльності людини в сільськогосподарському виробництві — живі організми (рослини і тварини), котрі розвиваються відповідно до законів, що діють в органічній </a:t>
            </a:r>
            <a:r>
              <a:rPr lang="uk-UA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природі</a:t>
            </a:r>
          </a:p>
          <a:p>
            <a:pPr marL="109728" indent="0">
              <a:buNone/>
            </a:pPr>
            <a:endParaRPr lang="uk-UA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Сільське </a:t>
            </a:r>
            <a:r>
              <a:rPr lang="uk-UA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господарство характеризується сезонністю, яка визначається природно-кліматичними умовами й зумовлює необхідність вирощувати сільськогосподарські культури з різним періодом виробництва та робочим </a:t>
            </a:r>
            <a:r>
              <a:rPr lang="uk-UA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періодом</a:t>
            </a:r>
            <a:endParaRPr lang="uk-UA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991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Крім 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 засобів виробництва, як машини, знаряддя, приміщення і споруди, продуктивна та робоча худоба, в сільському господарстві основним засобом виробництва є 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земля</a:t>
            </a:r>
          </a:p>
          <a:p>
            <a:pPr marL="109728" indent="0">
              <a:buNone/>
            </a:pP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 Важливою 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особливістю сільського господарства є сама технологія виробництва продукції. Якщо, наприклад, в обробній промисловості вихідний матеріал (предмет праці) із самого початку містить усю масу матерії, яка в процесі виробництва, змінюючи свою якість, перетворюється на готову продукцію, то в сільському господарстві вихідним матеріалом є рослини або тварини і продукція створюється в процесі їх вирощування завдяки природному функціонуванню та розвитку, росту живого організму під впливом природних факторів і людей.</a:t>
            </a:r>
          </a:p>
          <a:p>
            <a:pPr marL="109728" indent="0">
              <a:buNone/>
            </a:pP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07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Економіка виробництва має дві основні характеристики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09728" indent="0">
              <a:buNone/>
            </a:pP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Економічно 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обґрунтовані управлінські рішення завжди враховують технологічні і технічні взаємозв'язки процесу виробництва, економічні й екологічні умови досягнення його цілей. Тобто передбачається достатня компетентність у згаданих 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областях</a:t>
            </a:r>
          </a:p>
          <a:p>
            <a:pPr marL="624078" indent="-514350">
              <a:buAutoNum type="arabicPeriod"/>
            </a:pP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Економіка виробництва лише підготовляє й обґрунтовує управлінські рішення в межах наявної технічної й економічної інформації про господарські процеси. Тобто  суб'єкт, що приймає рішення — керівник господарства, у кінцевому підсумку вільний сам вибрати: чи будуть прийняті їм рішення орієнтовані й обґрунтовані сугубо економічно, наприклад, з метою досягнення максимального ефекту (прибутку), чи в процесі прийняття рішень будуть включені нематеріальні цінності, наприклад, престижність того чи іншого виду чи діяльності принципи екологічного сільського господарства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7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Основними методами дослідження в економіці сільського господарства є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09728" indent="0">
              <a:buNone/>
            </a:pP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наукової абстракції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Він полягає в тому, що при вивченні складних економічних явищ доводиться відштовхуватись від багатьох не тільки другорядних чинників, але і тих, що мають істотне значення. Наприклад, у ринковій економіці закон попиту та пропозиції є домінуючим і відомо, що на його прояв впливає безліч чинників. Тому, вивчаючи залежність між попитом та пропозицією, приходиться спрощувати ситуацію: вважати, що ціни на інші товари залишаються незмінними, державне регулювання не робить помітного впливу і </a:t>
            </a:r>
            <a:r>
              <a:rPr lang="uk-UA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т.п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аналізу і синтезу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Кожне явище, об'єкт має значну кількість характеристик. При аналізі розглядаються окремі характеристики явища, об'єкта, тобто окремо вивчаються, наприклад, рентабельність господарств, продуктивність праці, рівень оплати праці. Різні господарства поводяться по-різному. Тому аналіз обов'язково повинен бути доповнений синтезом - об'єднанням отриманих результатів.</a:t>
            </a:r>
          </a:p>
          <a:p>
            <a:pPr marL="109728" indent="0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Індукція - це добір, або виведення, принципів з фактів. Індукція йде від фактів до теорії, від часткового до загального. За допомогою індуктивного методу збирають, систематизують і узагальнюють факти.</a:t>
            </a:r>
          </a:p>
          <a:p>
            <a:pPr marL="109728" indent="0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Дедуктивний метод має на увазі висування гіпотез, що потім зіставляються з фактами. Дедукція означає рух думки від загального до часткового. Сформульовані дедуктивним методом гіпотези служать орієнтиром при зборі і систематизації емпіричних </a:t>
            </a:r>
            <a:r>
              <a:rPr lang="uk-U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даних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54050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 fontScale="62500" lnSpcReduction="20000"/>
          </a:bodyPr>
          <a:lstStyle/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Статистико-економічний метод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Застосовується для вивчення масових економічних явищ у сільському господарстві за допомогою спостереження, статистичних угруповань, індексів.</a:t>
            </a: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Монографічний метод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Дає можливість поглиблено вивчати досвід типових або передових господарств для широкого його поширення.</a:t>
            </a: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Експериментальний метод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Застосовується при вивченні ефективності використання нової техніки, технології, раціональній організації виробничих процесів і </a:t>
            </a:r>
            <a:r>
              <a:rPr lang="uk-UA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т.д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 допомогою експерименту.</a:t>
            </a: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Розрахунково-конструктивний метод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Використовується в перспективному плануванні і прогнозуванні розвитку сільського господарства. На основі розроблених нормативів визначається якийсь технологічний процес, його кінцевий результат з погляду економічних явищ, обумовлених безліччю факторів. В даний час в економічній науці широке поширення одержали  математичні методи з застосуванням ЕОМ, а також побудова найпростіших графіків.</a:t>
            </a: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Гіпотеза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Приступаючи до вивчення якого-небудь явища, економіст повинен розробити певну гіпотезу, на основі якої він робить попереднє узагальнення.</a:t>
            </a:r>
          </a:p>
          <a:p>
            <a:pPr marL="109728" lvl="0" indent="0">
              <a:buNone/>
            </a:pPr>
            <a:r>
              <a:rPr lang="uk-UA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альтернативних витрат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Пов'язаний з вибором ресурсів в умовах їх обмеженості. Додаткові витрати на товари одного виду супроводжуються зменшенням випуску товарів іншого виду. Наприклад, масова купівля "іномарок" зменшує виробництво продуктів харчування.</a:t>
            </a:r>
          </a:p>
          <a:p>
            <a:pPr marL="109728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82099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</TotalTime>
  <Words>775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Тема 1. Основи економіки виробництва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Основи економіки виробництва</dc:title>
  <dc:creator>Natali</dc:creator>
  <cp:lastModifiedBy>Natali</cp:lastModifiedBy>
  <cp:revision>2</cp:revision>
  <dcterms:created xsi:type="dcterms:W3CDTF">2016-09-05T14:23:40Z</dcterms:created>
  <dcterms:modified xsi:type="dcterms:W3CDTF">2016-09-05T14:44:26Z</dcterms:modified>
</cp:coreProperties>
</file>