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33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65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5CAB6-5A11-469F-8BF8-F9F41F51977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E56AD6A-A05D-497F-950E-55AC49E0D3FF}">
      <dgm:prSet phldrT="[Текст]"/>
      <dgm:spPr/>
      <dgm:t>
        <a:bodyPr/>
        <a:lstStyle/>
        <a:p>
          <a:r>
            <a:rPr lang="uk-UA" dirty="0"/>
            <a:t>Предмет</a:t>
          </a:r>
        </a:p>
      </dgm:t>
    </dgm:pt>
    <dgm:pt modelId="{FB234DE4-FFA8-4A63-9238-979F5349C461}" type="parTrans" cxnId="{A522E679-CC7A-40F4-AE04-8102FF7F175A}">
      <dgm:prSet/>
      <dgm:spPr/>
      <dgm:t>
        <a:bodyPr/>
        <a:lstStyle/>
        <a:p>
          <a:endParaRPr lang="ru-UA"/>
        </a:p>
      </dgm:t>
    </dgm:pt>
    <dgm:pt modelId="{7FFB0C16-5231-453F-B85C-BCC1573B55DA}" type="sibTrans" cxnId="{A522E679-CC7A-40F4-AE04-8102FF7F175A}">
      <dgm:prSet/>
      <dgm:spPr/>
      <dgm:t>
        <a:bodyPr/>
        <a:lstStyle/>
        <a:p>
          <a:endParaRPr lang="ru-UA"/>
        </a:p>
      </dgm:t>
    </dgm:pt>
    <dgm:pt modelId="{52CA0B41-89B3-4529-A394-353D8A4DBDFD}">
      <dgm:prSet phldrT="[Текст]"/>
      <dgm:spPr/>
      <dgm:t>
        <a:bodyPr/>
        <a:lstStyle/>
        <a:p>
          <a:r>
            <a:rPr lang="uk-UA" dirty="0"/>
            <a:t>Зміни та динаміка у соціальних і економічних відносинах</a:t>
          </a:r>
          <a:endParaRPr lang="ru-UA" dirty="0"/>
        </a:p>
      </dgm:t>
    </dgm:pt>
    <dgm:pt modelId="{AC93F706-5B9E-492E-A165-C9C863F6286E}" type="parTrans" cxnId="{366848BF-5BF3-45E8-90D8-A08B1C0CC014}">
      <dgm:prSet/>
      <dgm:spPr/>
      <dgm:t>
        <a:bodyPr/>
        <a:lstStyle/>
        <a:p>
          <a:endParaRPr lang="ru-UA"/>
        </a:p>
      </dgm:t>
    </dgm:pt>
    <dgm:pt modelId="{A38FF8A9-E270-4ABD-A8C8-DD2E648F393D}" type="sibTrans" cxnId="{366848BF-5BF3-45E8-90D8-A08B1C0CC014}">
      <dgm:prSet/>
      <dgm:spPr/>
      <dgm:t>
        <a:bodyPr/>
        <a:lstStyle/>
        <a:p>
          <a:endParaRPr lang="ru-UA"/>
        </a:p>
      </dgm:t>
    </dgm:pt>
    <dgm:pt modelId="{C7A55607-021B-4B7C-A527-384CB361335A}">
      <dgm:prSet phldrT="[Текст]"/>
      <dgm:spPr/>
      <dgm:t>
        <a:bodyPr/>
        <a:lstStyle/>
        <a:p>
          <a:r>
            <a:rPr lang="uk-UA" dirty="0"/>
            <a:t>Об</a:t>
          </a:r>
          <a:r>
            <a:rPr lang="en-US" dirty="0"/>
            <a:t>’</a:t>
          </a:r>
          <a:r>
            <a:rPr lang="uk-UA" dirty="0"/>
            <a:t>єкти</a:t>
          </a:r>
          <a:endParaRPr lang="ru-UA" dirty="0"/>
        </a:p>
      </dgm:t>
    </dgm:pt>
    <dgm:pt modelId="{7F50C604-2682-471E-9F36-1FDC1EA6CDEB}" type="parTrans" cxnId="{DC82C01B-34E5-45AA-AFBB-B97317D71720}">
      <dgm:prSet/>
      <dgm:spPr/>
      <dgm:t>
        <a:bodyPr/>
        <a:lstStyle/>
        <a:p>
          <a:endParaRPr lang="ru-UA"/>
        </a:p>
      </dgm:t>
    </dgm:pt>
    <dgm:pt modelId="{3750D16E-5671-4F0E-8D89-86BBCA635BAD}" type="sibTrans" cxnId="{DC82C01B-34E5-45AA-AFBB-B97317D71720}">
      <dgm:prSet/>
      <dgm:spPr/>
      <dgm:t>
        <a:bodyPr/>
        <a:lstStyle/>
        <a:p>
          <a:endParaRPr lang="ru-UA"/>
        </a:p>
      </dgm:t>
    </dgm:pt>
    <dgm:pt modelId="{72DCCCB1-549A-498D-BB6C-BC7BD81939AF}">
      <dgm:prSet phldrT="[Текст]"/>
      <dgm:spPr/>
      <dgm:t>
        <a:bodyPr/>
        <a:lstStyle/>
        <a:p>
          <a:r>
            <a:rPr lang="uk-UA" dirty="0"/>
            <a:t>Підприємство</a:t>
          </a:r>
          <a:endParaRPr lang="ru-UA" dirty="0"/>
        </a:p>
      </dgm:t>
    </dgm:pt>
    <dgm:pt modelId="{A75F566D-83B2-44D1-BEA4-CB7007478F56}" type="parTrans" cxnId="{26C74A4D-D4C1-4038-B5C3-AFDF56C33C85}">
      <dgm:prSet/>
      <dgm:spPr/>
      <dgm:t>
        <a:bodyPr/>
        <a:lstStyle/>
        <a:p>
          <a:endParaRPr lang="ru-UA"/>
        </a:p>
      </dgm:t>
    </dgm:pt>
    <dgm:pt modelId="{BB948960-75C4-400E-8F66-22272A2792A6}" type="sibTrans" cxnId="{26C74A4D-D4C1-4038-B5C3-AFDF56C33C85}">
      <dgm:prSet/>
      <dgm:spPr/>
      <dgm:t>
        <a:bodyPr/>
        <a:lstStyle/>
        <a:p>
          <a:endParaRPr lang="ru-UA"/>
        </a:p>
      </dgm:t>
    </dgm:pt>
    <dgm:pt modelId="{2D172B5E-8D20-4480-B443-603783D9A05B}">
      <dgm:prSet phldrT="[Текст]"/>
      <dgm:spPr/>
      <dgm:t>
        <a:bodyPr/>
        <a:lstStyle/>
        <a:p>
          <a:r>
            <a:rPr lang="uk-UA" dirty="0"/>
            <a:t>Суб</a:t>
          </a:r>
          <a:r>
            <a:rPr lang="en-US" dirty="0"/>
            <a:t>’</a:t>
          </a:r>
          <a:r>
            <a:rPr lang="uk-UA" dirty="0"/>
            <a:t>єкти</a:t>
          </a:r>
          <a:endParaRPr lang="ru-UA" dirty="0"/>
        </a:p>
      </dgm:t>
    </dgm:pt>
    <dgm:pt modelId="{B2B12512-BB9D-4757-9138-6DB1B59A8E20}" type="parTrans" cxnId="{F9E996A0-3775-47AE-9D05-856037A8DF6D}">
      <dgm:prSet/>
      <dgm:spPr/>
      <dgm:t>
        <a:bodyPr/>
        <a:lstStyle/>
        <a:p>
          <a:endParaRPr lang="ru-UA"/>
        </a:p>
      </dgm:t>
    </dgm:pt>
    <dgm:pt modelId="{4FED5AD1-B8EF-418A-9762-88308459DFE0}" type="sibTrans" cxnId="{F9E996A0-3775-47AE-9D05-856037A8DF6D}">
      <dgm:prSet/>
      <dgm:spPr/>
      <dgm:t>
        <a:bodyPr/>
        <a:lstStyle/>
        <a:p>
          <a:endParaRPr lang="ru-UA"/>
        </a:p>
      </dgm:t>
    </dgm:pt>
    <dgm:pt modelId="{7580E365-8792-4DA2-B2E6-CA0EFE1DCF88}">
      <dgm:prSet phldrT="[Текст]"/>
      <dgm:spPr/>
      <dgm:t>
        <a:bodyPr/>
        <a:lstStyle/>
        <a:p>
          <a:r>
            <a:rPr lang="uk-UA" dirty="0"/>
            <a:t>Власники</a:t>
          </a:r>
          <a:endParaRPr lang="ru-UA" dirty="0"/>
        </a:p>
      </dgm:t>
    </dgm:pt>
    <dgm:pt modelId="{EAAD6062-316F-4D34-A616-DD361D433A85}" type="parTrans" cxnId="{799CCF02-E573-4434-8DF5-CA0484DF93D4}">
      <dgm:prSet/>
      <dgm:spPr/>
      <dgm:t>
        <a:bodyPr/>
        <a:lstStyle/>
        <a:p>
          <a:endParaRPr lang="ru-UA"/>
        </a:p>
      </dgm:t>
    </dgm:pt>
    <dgm:pt modelId="{2D1B7EBA-0F8E-4330-83E8-1725B82B791A}" type="sibTrans" cxnId="{799CCF02-E573-4434-8DF5-CA0484DF93D4}">
      <dgm:prSet/>
      <dgm:spPr/>
      <dgm:t>
        <a:bodyPr/>
        <a:lstStyle/>
        <a:p>
          <a:endParaRPr lang="ru-UA"/>
        </a:p>
      </dgm:t>
    </dgm:pt>
    <dgm:pt modelId="{7781CC5A-0493-4AA7-AC39-C8E4651CBAA4}">
      <dgm:prSet phldrT="[Текст]"/>
      <dgm:spPr/>
      <dgm:t>
        <a:bodyPr/>
        <a:lstStyle/>
        <a:p>
          <a:r>
            <a:rPr lang="uk-UA" dirty="0"/>
            <a:t>Структурні підрозділи</a:t>
          </a:r>
          <a:endParaRPr lang="ru-UA" dirty="0"/>
        </a:p>
      </dgm:t>
    </dgm:pt>
    <dgm:pt modelId="{752994AF-FB20-4CAD-B12E-1BA3563E8D33}" type="parTrans" cxnId="{12641F95-D91C-4252-AD45-95621B89C69D}">
      <dgm:prSet/>
      <dgm:spPr/>
    </dgm:pt>
    <dgm:pt modelId="{636D157B-91A5-4A56-A2E2-82BCAB450F6C}" type="sibTrans" cxnId="{12641F95-D91C-4252-AD45-95621B89C69D}">
      <dgm:prSet/>
      <dgm:spPr/>
    </dgm:pt>
    <dgm:pt modelId="{BE511303-94C2-4ACB-9CAF-DC72C78905B9}">
      <dgm:prSet phldrT="[Текст]"/>
      <dgm:spPr/>
      <dgm:t>
        <a:bodyPr/>
        <a:lstStyle/>
        <a:p>
          <a:r>
            <a:rPr lang="uk-UA" dirty="0"/>
            <a:t>Явища суспільного життя, процеси</a:t>
          </a:r>
          <a:endParaRPr lang="ru-UA" dirty="0"/>
        </a:p>
      </dgm:t>
    </dgm:pt>
    <dgm:pt modelId="{7DD52356-C56E-4239-87D0-D1C58384C610}" type="parTrans" cxnId="{34AF881B-8894-4B5C-9C96-D89DD1DED51C}">
      <dgm:prSet/>
      <dgm:spPr/>
    </dgm:pt>
    <dgm:pt modelId="{7BDCBF5D-E30C-45CC-B9A9-CFB0F26441F4}" type="sibTrans" cxnId="{34AF881B-8894-4B5C-9C96-D89DD1DED51C}">
      <dgm:prSet/>
      <dgm:spPr/>
    </dgm:pt>
    <dgm:pt modelId="{DC29005D-4246-4EE5-8C41-21177C4D4592}">
      <dgm:prSet phldrT="[Текст]"/>
      <dgm:spPr/>
      <dgm:t>
        <a:bodyPr/>
        <a:lstStyle/>
        <a:p>
          <a:endParaRPr lang="ru-UA" dirty="0"/>
        </a:p>
      </dgm:t>
    </dgm:pt>
    <dgm:pt modelId="{80175F11-E1E7-454C-ADE4-88BF8B7901A8}" type="parTrans" cxnId="{4568C2F9-57AB-4448-AB62-D9CE63E400A3}">
      <dgm:prSet/>
      <dgm:spPr/>
    </dgm:pt>
    <dgm:pt modelId="{0B6986B5-32F8-4E87-91CC-C8EA69CD7F07}" type="sibTrans" cxnId="{4568C2F9-57AB-4448-AB62-D9CE63E400A3}">
      <dgm:prSet/>
      <dgm:spPr/>
    </dgm:pt>
    <dgm:pt modelId="{4CFC1A9E-DF53-436B-8782-CBB71B08A7F6}">
      <dgm:prSet phldrT="[Текст]"/>
      <dgm:spPr/>
      <dgm:t>
        <a:bodyPr/>
        <a:lstStyle/>
        <a:p>
          <a:r>
            <a:rPr lang="uk-UA" dirty="0"/>
            <a:t>Ресурси</a:t>
          </a:r>
          <a:endParaRPr lang="ru-UA" dirty="0"/>
        </a:p>
      </dgm:t>
    </dgm:pt>
    <dgm:pt modelId="{B9962026-DDC2-4F50-98FA-052EA04700F5}" type="parTrans" cxnId="{DB5869B8-B5F7-4B13-9BBF-B2AABB1FA854}">
      <dgm:prSet/>
      <dgm:spPr/>
    </dgm:pt>
    <dgm:pt modelId="{8FFD103F-FD26-4A4D-BCAB-732D291A8B44}" type="sibTrans" cxnId="{DB5869B8-B5F7-4B13-9BBF-B2AABB1FA854}">
      <dgm:prSet/>
      <dgm:spPr/>
    </dgm:pt>
    <dgm:pt modelId="{C4C6EFC6-34F8-4A4F-B775-88D814E7F200}">
      <dgm:prSet phldrT="[Текст]"/>
      <dgm:spPr/>
      <dgm:t>
        <a:bodyPr/>
        <a:lstStyle/>
        <a:p>
          <a:r>
            <a:rPr lang="uk-UA" dirty="0"/>
            <a:t>Кредитори</a:t>
          </a:r>
          <a:endParaRPr lang="ru-UA" dirty="0"/>
        </a:p>
      </dgm:t>
    </dgm:pt>
    <dgm:pt modelId="{6ED63F9A-7051-47C1-9BE2-7D88566A4ECF}" type="parTrans" cxnId="{91081F1B-2433-4BD2-9B61-A403744B8097}">
      <dgm:prSet/>
      <dgm:spPr/>
    </dgm:pt>
    <dgm:pt modelId="{89ED533F-C421-49E8-B14D-60BFB0C1EF89}" type="sibTrans" cxnId="{91081F1B-2433-4BD2-9B61-A403744B8097}">
      <dgm:prSet/>
      <dgm:spPr/>
    </dgm:pt>
    <dgm:pt modelId="{EB85995E-AF03-4202-94F7-7FC0788B24C4}">
      <dgm:prSet phldrT="[Текст]"/>
      <dgm:spPr/>
      <dgm:t>
        <a:bodyPr/>
        <a:lstStyle/>
        <a:p>
          <a:r>
            <a:rPr lang="uk-UA" dirty="0"/>
            <a:t>Постачальники</a:t>
          </a:r>
          <a:endParaRPr lang="ru-UA" dirty="0"/>
        </a:p>
      </dgm:t>
    </dgm:pt>
    <dgm:pt modelId="{9115DA33-61C1-461C-8607-C7AB444A6D1A}" type="parTrans" cxnId="{CFE5929B-1CE5-4BB1-ABF1-31A84CCE5BAA}">
      <dgm:prSet/>
      <dgm:spPr/>
    </dgm:pt>
    <dgm:pt modelId="{3A7B145A-706D-44BD-9A37-190890B721B6}" type="sibTrans" cxnId="{CFE5929B-1CE5-4BB1-ABF1-31A84CCE5BAA}">
      <dgm:prSet/>
      <dgm:spPr/>
    </dgm:pt>
    <dgm:pt modelId="{17D2A300-6B72-4E30-AC36-A272529D106D}">
      <dgm:prSet phldrT="[Текст]"/>
      <dgm:spPr/>
      <dgm:t>
        <a:bodyPr/>
        <a:lstStyle/>
        <a:p>
          <a:r>
            <a:rPr lang="uk-UA" dirty="0"/>
            <a:t>Державні органи управління</a:t>
          </a:r>
          <a:endParaRPr lang="ru-UA" dirty="0"/>
        </a:p>
      </dgm:t>
    </dgm:pt>
    <dgm:pt modelId="{95A53B84-3621-453A-A182-C7CAD307740B}" type="parTrans" cxnId="{885A4BEC-D284-445C-991E-CB3F06A51BAE}">
      <dgm:prSet/>
      <dgm:spPr/>
    </dgm:pt>
    <dgm:pt modelId="{3FA566E7-885E-4272-AB7F-F7F9BD5D8950}" type="sibTrans" cxnId="{885A4BEC-D284-445C-991E-CB3F06A51BAE}">
      <dgm:prSet/>
      <dgm:spPr/>
    </dgm:pt>
    <dgm:pt modelId="{9D5E9DA3-32AC-4143-97EB-2CE4E87F93A6}">
      <dgm:prSet phldrT="[Текст]"/>
      <dgm:spPr/>
      <dgm:t>
        <a:bodyPr/>
        <a:lstStyle/>
        <a:p>
          <a:r>
            <a:rPr lang="uk-UA" dirty="0"/>
            <a:t>Контрольні органи</a:t>
          </a:r>
          <a:endParaRPr lang="ru-UA" dirty="0"/>
        </a:p>
      </dgm:t>
    </dgm:pt>
    <dgm:pt modelId="{687E9A75-0EAA-4617-90FE-259106E69EE7}" type="parTrans" cxnId="{AA65B019-C0F1-4F71-ABBB-7048F2FE57DB}">
      <dgm:prSet/>
      <dgm:spPr/>
    </dgm:pt>
    <dgm:pt modelId="{CE60BEEA-EE33-4F4B-8767-49AD8CFBF905}" type="sibTrans" cxnId="{AA65B019-C0F1-4F71-ABBB-7048F2FE57DB}">
      <dgm:prSet/>
      <dgm:spPr/>
    </dgm:pt>
    <dgm:pt modelId="{3E38AB3F-03E8-49B3-AA4D-6C53C301B938}">
      <dgm:prSet phldrT="[Текст]"/>
      <dgm:spPr/>
      <dgm:t>
        <a:bodyPr/>
        <a:lstStyle/>
        <a:p>
          <a:r>
            <a:rPr lang="uk-UA" dirty="0"/>
            <a:t>Профспілки</a:t>
          </a:r>
          <a:endParaRPr lang="ru-UA" dirty="0"/>
        </a:p>
      </dgm:t>
    </dgm:pt>
    <dgm:pt modelId="{FDDB01E0-6491-4433-A161-5896F7A00F26}" type="parTrans" cxnId="{E7700D33-1F4B-48C1-AC9D-CEADFEF9D7EE}">
      <dgm:prSet/>
      <dgm:spPr/>
    </dgm:pt>
    <dgm:pt modelId="{3261F04D-A583-4210-81D5-ED8918A2E756}" type="sibTrans" cxnId="{E7700D33-1F4B-48C1-AC9D-CEADFEF9D7EE}">
      <dgm:prSet/>
      <dgm:spPr/>
    </dgm:pt>
    <dgm:pt modelId="{3948F304-0071-482C-A302-E4C1B317CF11}" type="pres">
      <dgm:prSet presAssocID="{7475CAB6-5A11-469F-8BF8-F9F41F519775}" presName="Name0" presStyleCnt="0">
        <dgm:presLayoutVars>
          <dgm:dir/>
          <dgm:animLvl val="lvl"/>
          <dgm:resizeHandles val="exact"/>
        </dgm:presLayoutVars>
      </dgm:prSet>
      <dgm:spPr/>
    </dgm:pt>
    <dgm:pt modelId="{760E70B9-FA03-4D1E-B02C-B036F1E4206D}" type="pres">
      <dgm:prSet presAssocID="{5E56AD6A-A05D-497F-950E-55AC49E0D3FF}" presName="composite" presStyleCnt="0"/>
      <dgm:spPr/>
    </dgm:pt>
    <dgm:pt modelId="{F7CEFC1D-91EF-46CE-AA8B-CDCA2F5AE645}" type="pres">
      <dgm:prSet presAssocID="{5E56AD6A-A05D-497F-950E-55AC49E0D3F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679A17F-FCBE-47AE-B534-AA629EA4F107}" type="pres">
      <dgm:prSet presAssocID="{5E56AD6A-A05D-497F-950E-55AC49E0D3FF}" presName="desTx" presStyleLbl="alignAccFollowNode1" presStyleIdx="0" presStyleCnt="3">
        <dgm:presLayoutVars>
          <dgm:bulletEnabled val="1"/>
        </dgm:presLayoutVars>
      </dgm:prSet>
      <dgm:spPr/>
    </dgm:pt>
    <dgm:pt modelId="{E990331A-103D-4379-80A7-75F3731DDEBF}" type="pres">
      <dgm:prSet presAssocID="{7FFB0C16-5231-453F-B85C-BCC1573B55DA}" presName="space" presStyleCnt="0"/>
      <dgm:spPr/>
    </dgm:pt>
    <dgm:pt modelId="{D58C282D-500B-4CD5-8D88-453D0C88EFBF}" type="pres">
      <dgm:prSet presAssocID="{C7A55607-021B-4B7C-A527-384CB361335A}" presName="composite" presStyleCnt="0"/>
      <dgm:spPr/>
    </dgm:pt>
    <dgm:pt modelId="{78B8546A-B206-4623-A2B2-EDED75A4D9F5}" type="pres">
      <dgm:prSet presAssocID="{C7A55607-021B-4B7C-A527-384CB36133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5901C71-9AF1-4811-9C74-F0228D16DACC}" type="pres">
      <dgm:prSet presAssocID="{C7A55607-021B-4B7C-A527-384CB361335A}" presName="desTx" presStyleLbl="alignAccFollowNode1" presStyleIdx="1" presStyleCnt="3">
        <dgm:presLayoutVars>
          <dgm:bulletEnabled val="1"/>
        </dgm:presLayoutVars>
      </dgm:prSet>
      <dgm:spPr/>
    </dgm:pt>
    <dgm:pt modelId="{126FD34D-B1C1-4735-B18A-676614FD64E4}" type="pres">
      <dgm:prSet presAssocID="{3750D16E-5671-4F0E-8D89-86BBCA635BAD}" presName="space" presStyleCnt="0"/>
      <dgm:spPr/>
    </dgm:pt>
    <dgm:pt modelId="{A0482C3D-2450-4B14-A123-A23E91D1A953}" type="pres">
      <dgm:prSet presAssocID="{2D172B5E-8D20-4480-B443-603783D9A05B}" presName="composite" presStyleCnt="0"/>
      <dgm:spPr/>
    </dgm:pt>
    <dgm:pt modelId="{E49A4B17-F47B-4CB9-AD7F-32DE9FD2B338}" type="pres">
      <dgm:prSet presAssocID="{2D172B5E-8D20-4480-B443-603783D9A05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321A410-1DEB-4662-B673-7996A1F71D43}" type="pres">
      <dgm:prSet presAssocID="{2D172B5E-8D20-4480-B443-603783D9A05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99CCF02-E573-4434-8DF5-CA0484DF93D4}" srcId="{2D172B5E-8D20-4480-B443-603783D9A05B}" destId="{7580E365-8792-4DA2-B2E6-CA0EFE1DCF88}" srcOrd="0" destOrd="0" parTransId="{EAAD6062-316F-4D34-A616-DD361D433A85}" sibTransId="{2D1B7EBA-0F8E-4330-83E8-1725B82B791A}"/>
    <dgm:cxn modelId="{D79F4D04-26FD-4745-8C71-5B5C3A4E4173}" type="presOf" srcId="{C7A55607-021B-4B7C-A527-384CB361335A}" destId="{78B8546A-B206-4623-A2B2-EDED75A4D9F5}" srcOrd="0" destOrd="0" presId="urn:microsoft.com/office/officeart/2005/8/layout/hList1"/>
    <dgm:cxn modelId="{84B6890A-1A23-43C9-89EC-8550464CBA30}" type="presOf" srcId="{4CFC1A9E-DF53-436B-8782-CBB71B08A7F6}" destId="{E5901C71-9AF1-4811-9C74-F0228D16DACC}" srcOrd="0" destOrd="3" presId="urn:microsoft.com/office/officeart/2005/8/layout/hList1"/>
    <dgm:cxn modelId="{AA65B019-C0F1-4F71-ABBB-7048F2FE57DB}" srcId="{2D172B5E-8D20-4480-B443-603783D9A05B}" destId="{9D5E9DA3-32AC-4143-97EB-2CE4E87F93A6}" srcOrd="4" destOrd="0" parTransId="{687E9A75-0EAA-4617-90FE-259106E69EE7}" sibTransId="{CE60BEEA-EE33-4F4B-8767-49AD8CFBF905}"/>
    <dgm:cxn modelId="{91081F1B-2433-4BD2-9B61-A403744B8097}" srcId="{2D172B5E-8D20-4480-B443-603783D9A05B}" destId="{C4C6EFC6-34F8-4A4F-B775-88D814E7F200}" srcOrd="1" destOrd="0" parTransId="{6ED63F9A-7051-47C1-9BE2-7D88566A4ECF}" sibTransId="{89ED533F-C421-49E8-B14D-60BFB0C1EF89}"/>
    <dgm:cxn modelId="{34AF881B-8894-4B5C-9C96-D89DD1DED51C}" srcId="{C7A55607-021B-4B7C-A527-384CB361335A}" destId="{BE511303-94C2-4ACB-9CAF-DC72C78905B9}" srcOrd="2" destOrd="0" parTransId="{7DD52356-C56E-4239-87D0-D1C58384C610}" sibTransId="{7BDCBF5D-E30C-45CC-B9A9-CFB0F26441F4}"/>
    <dgm:cxn modelId="{DC82C01B-34E5-45AA-AFBB-B97317D71720}" srcId="{7475CAB6-5A11-469F-8BF8-F9F41F519775}" destId="{C7A55607-021B-4B7C-A527-384CB361335A}" srcOrd="1" destOrd="0" parTransId="{7F50C604-2682-471E-9F36-1FDC1EA6CDEB}" sibTransId="{3750D16E-5671-4F0E-8D89-86BBCA635BAD}"/>
    <dgm:cxn modelId="{6C8C071F-696D-461C-AB05-AFBA8497775F}" type="presOf" srcId="{DC29005D-4246-4EE5-8C41-21177C4D4592}" destId="{E5901C71-9AF1-4811-9C74-F0228D16DACC}" srcOrd="0" destOrd="4" presId="urn:microsoft.com/office/officeart/2005/8/layout/hList1"/>
    <dgm:cxn modelId="{E7700D33-1F4B-48C1-AC9D-CEADFEF9D7EE}" srcId="{2D172B5E-8D20-4480-B443-603783D9A05B}" destId="{3E38AB3F-03E8-49B3-AA4D-6C53C301B938}" srcOrd="5" destOrd="0" parTransId="{FDDB01E0-6491-4433-A161-5896F7A00F26}" sibTransId="{3261F04D-A583-4210-81D5-ED8918A2E756}"/>
    <dgm:cxn modelId="{252C664D-7A41-496E-ACE5-F6CA20C1BBCD}" type="presOf" srcId="{3E38AB3F-03E8-49B3-AA4D-6C53C301B938}" destId="{1321A410-1DEB-4662-B673-7996A1F71D43}" srcOrd="0" destOrd="5" presId="urn:microsoft.com/office/officeart/2005/8/layout/hList1"/>
    <dgm:cxn modelId="{26C74A4D-D4C1-4038-B5C3-AFDF56C33C85}" srcId="{C7A55607-021B-4B7C-A527-384CB361335A}" destId="{72DCCCB1-549A-498D-BB6C-BC7BD81939AF}" srcOrd="0" destOrd="0" parTransId="{A75F566D-83B2-44D1-BEA4-CB7007478F56}" sibTransId="{BB948960-75C4-400E-8F66-22272A2792A6}"/>
    <dgm:cxn modelId="{773BE16D-6D6E-426E-A829-A4AD1F35A1ED}" type="presOf" srcId="{52CA0B41-89B3-4529-A394-353D8A4DBDFD}" destId="{1679A17F-FCBE-47AE-B534-AA629EA4F107}" srcOrd="0" destOrd="0" presId="urn:microsoft.com/office/officeart/2005/8/layout/hList1"/>
    <dgm:cxn modelId="{A522E679-CC7A-40F4-AE04-8102FF7F175A}" srcId="{7475CAB6-5A11-469F-8BF8-F9F41F519775}" destId="{5E56AD6A-A05D-497F-950E-55AC49E0D3FF}" srcOrd="0" destOrd="0" parTransId="{FB234DE4-FFA8-4A63-9238-979F5349C461}" sibTransId="{7FFB0C16-5231-453F-B85C-BCC1573B55DA}"/>
    <dgm:cxn modelId="{FA4AF159-65F4-405D-B47C-0DCD473B5CAA}" type="presOf" srcId="{72DCCCB1-549A-498D-BB6C-BC7BD81939AF}" destId="{E5901C71-9AF1-4811-9C74-F0228D16DACC}" srcOrd="0" destOrd="0" presId="urn:microsoft.com/office/officeart/2005/8/layout/hList1"/>
    <dgm:cxn modelId="{ED4FE27A-ABA9-4959-8BBD-792CD34ABB8B}" type="presOf" srcId="{BE511303-94C2-4ACB-9CAF-DC72C78905B9}" destId="{E5901C71-9AF1-4811-9C74-F0228D16DACC}" srcOrd="0" destOrd="2" presId="urn:microsoft.com/office/officeart/2005/8/layout/hList1"/>
    <dgm:cxn modelId="{1AA68790-E7FF-4EE2-9248-335F176658D1}" type="presOf" srcId="{5E56AD6A-A05D-497F-950E-55AC49E0D3FF}" destId="{F7CEFC1D-91EF-46CE-AA8B-CDCA2F5AE645}" srcOrd="0" destOrd="0" presId="urn:microsoft.com/office/officeart/2005/8/layout/hList1"/>
    <dgm:cxn modelId="{DDAA9E93-EF47-4019-97BA-82A05444114E}" type="presOf" srcId="{7475CAB6-5A11-469F-8BF8-F9F41F519775}" destId="{3948F304-0071-482C-A302-E4C1B317CF11}" srcOrd="0" destOrd="0" presId="urn:microsoft.com/office/officeart/2005/8/layout/hList1"/>
    <dgm:cxn modelId="{12641F95-D91C-4252-AD45-95621B89C69D}" srcId="{C7A55607-021B-4B7C-A527-384CB361335A}" destId="{7781CC5A-0493-4AA7-AC39-C8E4651CBAA4}" srcOrd="1" destOrd="0" parTransId="{752994AF-FB20-4CAD-B12E-1BA3563E8D33}" sibTransId="{636D157B-91A5-4A56-A2E2-82BCAB450F6C}"/>
    <dgm:cxn modelId="{CFE5929B-1CE5-4BB1-ABF1-31A84CCE5BAA}" srcId="{2D172B5E-8D20-4480-B443-603783D9A05B}" destId="{EB85995E-AF03-4202-94F7-7FC0788B24C4}" srcOrd="2" destOrd="0" parTransId="{9115DA33-61C1-461C-8607-C7AB444A6D1A}" sibTransId="{3A7B145A-706D-44BD-9A37-190890B721B6}"/>
    <dgm:cxn modelId="{E47D399C-DE97-4F19-8760-B78815CDAF61}" type="presOf" srcId="{7580E365-8792-4DA2-B2E6-CA0EFE1DCF88}" destId="{1321A410-1DEB-4662-B673-7996A1F71D43}" srcOrd="0" destOrd="0" presId="urn:microsoft.com/office/officeart/2005/8/layout/hList1"/>
    <dgm:cxn modelId="{529FA09C-1246-484E-A6E9-0FD9F380E533}" type="presOf" srcId="{EB85995E-AF03-4202-94F7-7FC0788B24C4}" destId="{1321A410-1DEB-4662-B673-7996A1F71D43}" srcOrd="0" destOrd="2" presId="urn:microsoft.com/office/officeart/2005/8/layout/hList1"/>
    <dgm:cxn modelId="{0B0CB19E-95AA-4021-A058-FD6D5F6769FD}" type="presOf" srcId="{9D5E9DA3-32AC-4143-97EB-2CE4E87F93A6}" destId="{1321A410-1DEB-4662-B673-7996A1F71D43}" srcOrd="0" destOrd="4" presId="urn:microsoft.com/office/officeart/2005/8/layout/hList1"/>
    <dgm:cxn modelId="{F9E996A0-3775-47AE-9D05-856037A8DF6D}" srcId="{7475CAB6-5A11-469F-8BF8-F9F41F519775}" destId="{2D172B5E-8D20-4480-B443-603783D9A05B}" srcOrd="2" destOrd="0" parTransId="{B2B12512-BB9D-4757-9138-6DB1B59A8E20}" sibTransId="{4FED5AD1-B8EF-418A-9762-88308459DFE0}"/>
    <dgm:cxn modelId="{79DE7AAE-9812-4192-B755-A2AB76FC7781}" type="presOf" srcId="{C4C6EFC6-34F8-4A4F-B775-88D814E7F200}" destId="{1321A410-1DEB-4662-B673-7996A1F71D43}" srcOrd="0" destOrd="1" presId="urn:microsoft.com/office/officeart/2005/8/layout/hList1"/>
    <dgm:cxn modelId="{DB5869B8-B5F7-4B13-9BBF-B2AABB1FA854}" srcId="{C7A55607-021B-4B7C-A527-384CB361335A}" destId="{4CFC1A9E-DF53-436B-8782-CBB71B08A7F6}" srcOrd="3" destOrd="0" parTransId="{B9962026-DDC2-4F50-98FA-052EA04700F5}" sibTransId="{8FFD103F-FD26-4A4D-BCAB-732D291A8B44}"/>
    <dgm:cxn modelId="{CCD674B9-3797-43DD-B632-9DF835075FD2}" type="presOf" srcId="{17D2A300-6B72-4E30-AC36-A272529D106D}" destId="{1321A410-1DEB-4662-B673-7996A1F71D43}" srcOrd="0" destOrd="3" presId="urn:microsoft.com/office/officeart/2005/8/layout/hList1"/>
    <dgm:cxn modelId="{366848BF-5BF3-45E8-90D8-A08B1C0CC014}" srcId="{5E56AD6A-A05D-497F-950E-55AC49E0D3FF}" destId="{52CA0B41-89B3-4529-A394-353D8A4DBDFD}" srcOrd="0" destOrd="0" parTransId="{AC93F706-5B9E-492E-A165-C9C863F6286E}" sibTransId="{A38FF8A9-E270-4ABD-A8C8-DD2E648F393D}"/>
    <dgm:cxn modelId="{D60666C9-5C58-4A43-8726-C751DD9238C1}" type="presOf" srcId="{2D172B5E-8D20-4480-B443-603783D9A05B}" destId="{E49A4B17-F47B-4CB9-AD7F-32DE9FD2B338}" srcOrd="0" destOrd="0" presId="urn:microsoft.com/office/officeart/2005/8/layout/hList1"/>
    <dgm:cxn modelId="{C24059CF-F1F9-4B26-B18E-5B8877D05AC6}" type="presOf" srcId="{7781CC5A-0493-4AA7-AC39-C8E4651CBAA4}" destId="{E5901C71-9AF1-4811-9C74-F0228D16DACC}" srcOrd="0" destOrd="1" presId="urn:microsoft.com/office/officeart/2005/8/layout/hList1"/>
    <dgm:cxn modelId="{885A4BEC-D284-445C-991E-CB3F06A51BAE}" srcId="{2D172B5E-8D20-4480-B443-603783D9A05B}" destId="{17D2A300-6B72-4E30-AC36-A272529D106D}" srcOrd="3" destOrd="0" parTransId="{95A53B84-3621-453A-A182-C7CAD307740B}" sibTransId="{3FA566E7-885E-4272-AB7F-F7F9BD5D8950}"/>
    <dgm:cxn modelId="{4568C2F9-57AB-4448-AB62-D9CE63E400A3}" srcId="{C7A55607-021B-4B7C-A527-384CB361335A}" destId="{DC29005D-4246-4EE5-8C41-21177C4D4592}" srcOrd="4" destOrd="0" parTransId="{80175F11-E1E7-454C-ADE4-88BF8B7901A8}" sibTransId="{0B6986B5-32F8-4E87-91CC-C8EA69CD7F07}"/>
    <dgm:cxn modelId="{D5DB39FE-F22B-4C60-8776-EE4C5CE6BF90}" type="presParOf" srcId="{3948F304-0071-482C-A302-E4C1B317CF11}" destId="{760E70B9-FA03-4D1E-B02C-B036F1E4206D}" srcOrd="0" destOrd="0" presId="urn:microsoft.com/office/officeart/2005/8/layout/hList1"/>
    <dgm:cxn modelId="{74BD9404-EE63-4377-A81A-C83A2A6EE1CA}" type="presParOf" srcId="{760E70B9-FA03-4D1E-B02C-B036F1E4206D}" destId="{F7CEFC1D-91EF-46CE-AA8B-CDCA2F5AE645}" srcOrd="0" destOrd="0" presId="urn:microsoft.com/office/officeart/2005/8/layout/hList1"/>
    <dgm:cxn modelId="{DA3F7993-EFF9-46B9-9D7A-E42A1D58DE8F}" type="presParOf" srcId="{760E70B9-FA03-4D1E-B02C-B036F1E4206D}" destId="{1679A17F-FCBE-47AE-B534-AA629EA4F107}" srcOrd="1" destOrd="0" presId="urn:microsoft.com/office/officeart/2005/8/layout/hList1"/>
    <dgm:cxn modelId="{BB9EBA25-3746-4FF6-9740-3106090FFA65}" type="presParOf" srcId="{3948F304-0071-482C-A302-E4C1B317CF11}" destId="{E990331A-103D-4379-80A7-75F3731DDEBF}" srcOrd="1" destOrd="0" presId="urn:microsoft.com/office/officeart/2005/8/layout/hList1"/>
    <dgm:cxn modelId="{6EFCA174-067E-4891-82C4-3E878D0DFA3C}" type="presParOf" srcId="{3948F304-0071-482C-A302-E4C1B317CF11}" destId="{D58C282D-500B-4CD5-8D88-453D0C88EFBF}" srcOrd="2" destOrd="0" presId="urn:microsoft.com/office/officeart/2005/8/layout/hList1"/>
    <dgm:cxn modelId="{2F8FF786-BA63-4EA5-A88D-C2B45C0F86EC}" type="presParOf" srcId="{D58C282D-500B-4CD5-8D88-453D0C88EFBF}" destId="{78B8546A-B206-4623-A2B2-EDED75A4D9F5}" srcOrd="0" destOrd="0" presId="urn:microsoft.com/office/officeart/2005/8/layout/hList1"/>
    <dgm:cxn modelId="{72D4B2B7-32C4-42F9-BFD6-E65930CD0A1D}" type="presParOf" srcId="{D58C282D-500B-4CD5-8D88-453D0C88EFBF}" destId="{E5901C71-9AF1-4811-9C74-F0228D16DACC}" srcOrd="1" destOrd="0" presId="urn:microsoft.com/office/officeart/2005/8/layout/hList1"/>
    <dgm:cxn modelId="{9F251CB9-0697-4E8E-A654-73C41175D3E9}" type="presParOf" srcId="{3948F304-0071-482C-A302-E4C1B317CF11}" destId="{126FD34D-B1C1-4735-B18A-676614FD64E4}" srcOrd="3" destOrd="0" presId="urn:microsoft.com/office/officeart/2005/8/layout/hList1"/>
    <dgm:cxn modelId="{EA1A41AE-64D9-4EF3-B895-0EAEB23EDC71}" type="presParOf" srcId="{3948F304-0071-482C-A302-E4C1B317CF11}" destId="{A0482C3D-2450-4B14-A123-A23E91D1A953}" srcOrd="4" destOrd="0" presId="urn:microsoft.com/office/officeart/2005/8/layout/hList1"/>
    <dgm:cxn modelId="{619314DF-1FCA-41C4-BA9C-ABCA25C673C3}" type="presParOf" srcId="{A0482C3D-2450-4B14-A123-A23E91D1A953}" destId="{E49A4B17-F47B-4CB9-AD7F-32DE9FD2B338}" srcOrd="0" destOrd="0" presId="urn:microsoft.com/office/officeart/2005/8/layout/hList1"/>
    <dgm:cxn modelId="{71AC9A7A-25CC-4E18-8224-F6958EBAE0F0}" type="presParOf" srcId="{A0482C3D-2450-4B14-A123-A23E91D1A953}" destId="{1321A410-1DEB-4662-B673-7996A1F71D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BCF22B-EB1F-40B7-B7E4-D85A9740763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1719C2F-814C-4AC5-AA8F-B2378324ACC0}">
      <dgm:prSet phldrT="[Текст]"/>
      <dgm:spPr/>
      <dgm:t>
        <a:bodyPr/>
        <a:lstStyle/>
        <a:p>
          <a:r>
            <a:rPr lang="uk-UA" dirty="0"/>
            <a:t>Результативні  </a:t>
          </a:r>
          <a:endParaRPr lang="ru-UA" dirty="0"/>
        </a:p>
      </dgm:t>
    </dgm:pt>
    <dgm:pt modelId="{2E32D989-3521-4947-9129-24ADB40D157C}" type="parTrans" cxnId="{D5704F4E-4E31-4DC5-9169-63A1017B90A3}">
      <dgm:prSet/>
      <dgm:spPr/>
      <dgm:t>
        <a:bodyPr/>
        <a:lstStyle/>
        <a:p>
          <a:endParaRPr lang="ru-UA"/>
        </a:p>
      </dgm:t>
    </dgm:pt>
    <dgm:pt modelId="{F1385899-1D4C-4BEC-9D0C-F291CB2515A2}" type="sibTrans" cxnId="{D5704F4E-4E31-4DC5-9169-63A1017B90A3}">
      <dgm:prSet/>
      <dgm:spPr/>
      <dgm:t>
        <a:bodyPr/>
        <a:lstStyle/>
        <a:p>
          <a:endParaRPr lang="ru-UA"/>
        </a:p>
      </dgm:t>
    </dgm:pt>
    <dgm:pt modelId="{DE196616-F988-402A-96A4-052CE8437340}">
      <dgm:prSet phldrT="[Текст]" custT="1"/>
      <dgm:spPr/>
      <dgm:t>
        <a:bodyPr/>
        <a:lstStyle/>
        <a:p>
          <a:endParaRPr lang="uk-UA" sz="2400" dirty="0"/>
        </a:p>
        <a:p>
          <a:r>
            <a:rPr lang="uk-UA" sz="2400" dirty="0"/>
            <a:t>Є наслідком здійснення процесу або господарської операції</a:t>
          </a:r>
        </a:p>
        <a:p>
          <a:r>
            <a:rPr lang="uk-UA" sz="2400" i="1" dirty="0"/>
            <a:t>Валовий збір</a:t>
          </a:r>
          <a:endParaRPr lang="ru-UA" sz="2400" i="1" dirty="0"/>
        </a:p>
      </dgm:t>
    </dgm:pt>
    <dgm:pt modelId="{5121A03A-4B5D-4759-9892-68AAED678129}" type="parTrans" cxnId="{9A4C3E32-55F2-4B7C-BA1D-7DE508726D6F}">
      <dgm:prSet/>
      <dgm:spPr/>
      <dgm:t>
        <a:bodyPr/>
        <a:lstStyle/>
        <a:p>
          <a:endParaRPr lang="ru-UA"/>
        </a:p>
      </dgm:t>
    </dgm:pt>
    <dgm:pt modelId="{2A94BC8E-5CE1-44D2-AC3A-D5B42E6A2493}" type="sibTrans" cxnId="{9A4C3E32-55F2-4B7C-BA1D-7DE508726D6F}">
      <dgm:prSet/>
      <dgm:spPr/>
      <dgm:t>
        <a:bodyPr/>
        <a:lstStyle/>
        <a:p>
          <a:endParaRPr lang="ru-UA"/>
        </a:p>
      </dgm:t>
    </dgm:pt>
    <dgm:pt modelId="{D3EB6279-D269-42CA-8A65-287870178BC1}">
      <dgm:prSet phldrT="[Текст]"/>
      <dgm:spPr/>
      <dgm:t>
        <a:bodyPr/>
        <a:lstStyle/>
        <a:p>
          <a:r>
            <a:rPr lang="uk-UA" dirty="0"/>
            <a:t>Факторні </a:t>
          </a:r>
        </a:p>
      </dgm:t>
    </dgm:pt>
    <dgm:pt modelId="{F3616A86-8522-4F8E-9204-991CFE3117A7}" type="parTrans" cxnId="{267E5CD0-8043-4BA1-B82C-62C990E833FF}">
      <dgm:prSet/>
      <dgm:spPr/>
      <dgm:t>
        <a:bodyPr/>
        <a:lstStyle/>
        <a:p>
          <a:endParaRPr lang="ru-UA"/>
        </a:p>
      </dgm:t>
    </dgm:pt>
    <dgm:pt modelId="{73A7FBC6-9CF2-4C53-88D3-FD5AD2C2F6D4}" type="sibTrans" cxnId="{267E5CD0-8043-4BA1-B82C-62C990E833FF}">
      <dgm:prSet/>
      <dgm:spPr/>
      <dgm:t>
        <a:bodyPr/>
        <a:lstStyle/>
        <a:p>
          <a:endParaRPr lang="ru-UA"/>
        </a:p>
      </dgm:t>
    </dgm:pt>
    <dgm:pt modelId="{B79A87A4-2061-4D09-8E6E-8C7A338130C8}">
      <dgm:prSet custT="1"/>
      <dgm:spPr/>
      <dgm:t>
        <a:bodyPr/>
        <a:lstStyle/>
        <a:p>
          <a:endParaRPr lang="uk-UA" sz="2200" dirty="0"/>
        </a:p>
        <a:p>
          <a:r>
            <a:rPr lang="uk-UA" sz="2200" dirty="0"/>
            <a:t>Ті, що забезпечили цей результат</a:t>
          </a:r>
        </a:p>
        <a:p>
          <a:endParaRPr lang="uk-UA" sz="2200" dirty="0"/>
        </a:p>
        <a:p>
          <a:r>
            <a:rPr lang="uk-UA" sz="2200" i="1" dirty="0"/>
            <a:t>Урожайність</a:t>
          </a:r>
        </a:p>
        <a:p>
          <a:r>
            <a:rPr lang="uk-UA" sz="2200" i="1" dirty="0"/>
            <a:t>Площа</a:t>
          </a:r>
        </a:p>
        <a:p>
          <a:endParaRPr lang="uk-UA" sz="2200" dirty="0"/>
        </a:p>
      </dgm:t>
    </dgm:pt>
    <dgm:pt modelId="{E373B108-5AB7-439E-A5F1-1CD31B77F6ED}" type="parTrans" cxnId="{21AD7915-518B-476A-B970-C2347C2F07A1}">
      <dgm:prSet/>
      <dgm:spPr/>
      <dgm:t>
        <a:bodyPr/>
        <a:lstStyle/>
        <a:p>
          <a:endParaRPr lang="ru-UA"/>
        </a:p>
      </dgm:t>
    </dgm:pt>
    <dgm:pt modelId="{C696CF02-ED91-4BD9-A8AB-2EDE4312E6E7}" type="sibTrans" cxnId="{21AD7915-518B-476A-B970-C2347C2F07A1}">
      <dgm:prSet/>
      <dgm:spPr/>
      <dgm:t>
        <a:bodyPr/>
        <a:lstStyle/>
        <a:p>
          <a:endParaRPr lang="ru-UA"/>
        </a:p>
      </dgm:t>
    </dgm:pt>
    <dgm:pt modelId="{9036ECA5-E8A1-4FC4-8FAF-D3FAAD9E64EB}" type="pres">
      <dgm:prSet presAssocID="{35BCF22B-EB1F-40B7-B7E4-D85A9740763B}" presName="list" presStyleCnt="0">
        <dgm:presLayoutVars>
          <dgm:dir/>
          <dgm:animLvl val="lvl"/>
        </dgm:presLayoutVars>
      </dgm:prSet>
      <dgm:spPr/>
    </dgm:pt>
    <dgm:pt modelId="{0F861249-BF7B-487B-B03B-CE8BFF730C69}" type="pres">
      <dgm:prSet presAssocID="{91719C2F-814C-4AC5-AA8F-B2378324ACC0}" presName="posSpace" presStyleCnt="0"/>
      <dgm:spPr/>
    </dgm:pt>
    <dgm:pt modelId="{D611662E-E81C-46C4-9918-4DE12E980A9C}" type="pres">
      <dgm:prSet presAssocID="{91719C2F-814C-4AC5-AA8F-B2378324ACC0}" presName="vertFlow" presStyleCnt="0"/>
      <dgm:spPr/>
    </dgm:pt>
    <dgm:pt modelId="{F40C87BA-945E-4352-BB86-14D2FE40FF7F}" type="pres">
      <dgm:prSet presAssocID="{91719C2F-814C-4AC5-AA8F-B2378324ACC0}" presName="topSpace" presStyleCnt="0"/>
      <dgm:spPr/>
    </dgm:pt>
    <dgm:pt modelId="{E3C52E79-5991-45DE-9082-70F15E5016B9}" type="pres">
      <dgm:prSet presAssocID="{91719C2F-814C-4AC5-AA8F-B2378324ACC0}" presName="firstComp" presStyleCnt="0"/>
      <dgm:spPr/>
    </dgm:pt>
    <dgm:pt modelId="{1C7C8702-9CF8-41E7-A417-674662759E3B}" type="pres">
      <dgm:prSet presAssocID="{91719C2F-814C-4AC5-AA8F-B2378324ACC0}" presName="firstChild" presStyleLbl="bgAccFollowNode1" presStyleIdx="0" presStyleCnt="2" custScaleX="113333" custScaleY="209622"/>
      <dgm:spPr/>
    </dgm:pt>
    <dgm:pt modelId="{E6F45A83-7363-4943-A3F0-E0AA4A7EF525}" type="pres">
      <dgm:prSet presAssocID="{91719C2F-814C-4AC5-AA8F-B2378324ACC0}" presName="firstChildTx" presStyleLbl="bgAccFollowNode1" presStyleIdx="0" presStyleCnt="2">
        <dgm:presLayoutVars>
          <dgm:bulletEnabled val="1"/>
        </dgm:presLayoutVars>
      </dgm:prSet>
      <dgm:spPr/>
    </dgm:pt>
    <dgm:pt modelId="{404124D0-8E3C-43BF-A54A-45A87174855A}" type="pres">
      <dgm:prSet presAssocID="{91719C2F-814C-4AC5-AA8F-B2378324ACC0}" presName="negSpace" presStyleCnt="0"/>
      <dgm:spPr/>
    </dgm:pt>
    <dgm:pt modelId="{FB2633D4-F384-4B7E-9F05-9331F08FF3AA}" type="pres">
      <dgm:prSet presAssocID="{91719C2F-814C-4AC5-AA8F-B2378324ACC0}" presName="circle" presStyleLbl="node1" presStyleIdx="0" presStyleCnt="2"/>
      <dgm:spPr/>
    </dgm:pt>
    <dgm:pt modelId="{63AADE9C-701B-4E4F-BDB6-7458E48A5690}" type="pres">
      <dgm:prSet presAssocID="{F1385899-1D4C-4BEC-9D0C-F291CB2515A2}" presName="transSpace" presStyleCnt="0"/>
      <dgm:spPr/>
    </dgm:pt>
    <dgm:pt modelId="{7686B305-5236-4CED-9177-67312C86CD6F}" type="pres">
      <dgm:prSet presAssocID="{D3EB6279-D269-42CA-8A65-287870178BC1}" presName="posSpace" presStyleCnt="0"/>
      <dgm:spPr/>
    </dgm:pt>
    <dgm:pt modelId="{47246E24-8242-4F8B-9939-E4EDBEA15BBC}" type="pres">
      <dgm:prSet presAssocID="{D3EB6279-D269-42CA-8A65-287870178BC1}" presName="vertFlow" presStyleCnt="0"/>
      <dgm:spPr/>
    </dgm:pt>
    <dgm:pt modelId="{B21EFAC0-F393-4EE9-95FD-B1D9CBFF4ABE}" type="pres">
      <dgm:prSet presAssocID="{D3EB6279-D269-42CA-8A65-287870178BC1}" presName="topSpace" presStyleCnt="0"/>
      <dgm:spPr/>
    </dgm:pt>
    <dgm:pt modelId="{D640D574-2DF2-43E8-B7B6-048CFBE0D40F}" type="pres">
      <dgm:prSet presAssocID="{D3EB6279-D269-42CA-8A65-287870178BC1}" presName="firstComp" presStyleCnt="0"/>
      <dgm:spPr/>
    </dgm:pt>
    <dgm:pt modelId="{4DFBB19C-DE30-4F8A-9128-85DBE053101D}" type="pres">
      <dgm:prSet presAssocID="{D3EB6279-D269-42CA-8A65-287870178BC1}" presName="firstChild" presStyleLbl="bgAccFollowNode1" presStyleIdx="1" presStyleCnt="2" custScaleX="113333" custScaleY="209622" custLinFactNeighborX="13744" custLinFactNeighborY="-834"/>
      <dgm:spPr/>
    </dgm:pt>
    <dgm:pt modelId="{F9ABE51F-CE0A-484B-93AF-B6EA458C9E3B}" type="pres">
      <dgm:prSet presAssocID="{D3EB6279-D269-42CA-8A65-287870178BC1}" presName="firstChildTx" presStyleLbl="bgAccFollowNode1" presStyleIdx="1" presStyleCnt="2">
        <dgm:presLayoutVars>
          <dgm:bulletEnabled val="1"/>
        </dgm:presLayoutVars>
      </dgm:prSet>
      <dgm:spPr/>
    </dgm:pt>
    <dgm:pt modelId="{002AB466-DBE8-4396-B8CF-93BD86A38248}" type="pres">
      <dgm:prSet presAssocID="{D3EB6279-D269-42CA-8A65-287870178BC1}" presName="negSpace" presStyleCnt="0"/>
      <dgm:spPr/>
    </dgm:pt>
    <dgm:pt modelId="{DA50B817-5679-4679-ACAC-96EF54A42045}" type="pres">
      <dgm:prSet presAssocID="{D3EB6279-D269-42CA-8A65-287870178BC1}" presName="circle" presStyleLbl="node1" presStyleIdx="1" presStyleCnt="2"/>
      <dgm:spPr/>
    </dgm:pt>
  </dgm:ptLst>
  <dgm:cxnLst>
    <dgm:cxn modelId="{E4977603-648B-4BBA-80EB-D58AA82A5C24}" type="presOf" srcId="{DE196616-F988-402A-96A4-052CE8437340}" destId="{1C7C8702-9CF8-41E7-A417-674662759E3B}" srcOrd="0" destOrd="0" presId="urn:microsoft.com/office/officeart/2005/8/layout/hList9"/>
    <dgm:cxn modelId="{2BACBC04-0282-4C47-90CF-4EEFD4E590D8}" type="presOf" srcId="{35BCF22B-EB1F-40B7-B7E4-D85A9740763B}" destId="{9036ECA5-E8A1-4FC4-8FAF-D3FAAD9E64EB}" srcOrd="0" destOrd="0" presId="urn:microsoft.com/office/officeart/2005/8/layout/hList9"/>
    <dgm:cxn modelId="{21AD7915-518B-476A-B970-C2347C2F07A1}" srcId="{D3EB6279-D269-42CA-8A65-287870178BC1}" destId="{B79A87A4-2061-4D09-8E6E-8C7A338130C8}" srcOrd="0" destOrd="0" parTransId="{E373B108-5AB7-439E-A5F1-1CD31B77F6ED}" sibTransId="{C696CF02-ED91-4BD9-A8AB-2EDE4312E6E7}"/>
    <dgm:cxn modelId="{530B8D27-9A8E-4AFB-B3CF-6BB0F0584CE2}" type="presOf" srcId="{D3EB6279-D269-42CA-8A65-287870178BC1}" destId="{DA50B817-5679-4679-ACAC-96EF54A42045}" srcOrd="0" destOrd="0" presId="urn:microsoft.com/office/officeart/2005/8/layout/hList9"/>
    <dgm:cxn modelId="{0369BC27-F5FE-496E-88FB-8189464EAE1A}" type="presOf" srcId="{B79A87A4-2061-4D09-8E6E-8C7A338130C8}" destId="{4DFBB19C-DE30-4F8A-9128-85DBE053101D}" srcOrd="0" destOrd="0" presId="urn:microsoft.com/office/officeart/2005/8/layout/hList9"/>
    <dgm:cxn modelId="{284DBC27-C5F0-40A5-8C76-C3DDD704F5BB}" type="presOf" srcId="{DE196616-F988-402A-96A4-052CE8437340}" destId="{E6F45A83-7363-4943-A3F0-E0AA4A7EF525}" srcOrd="1" destOrd="0" presId="urn:microsoft.com/office/officeart/2005/8/layout/hList9"/>
    <dgm:cxn modelId="{9A4C3E32-55F2-4B7C-BA1D-7DE508726D6F}" srcId="{91719C2F-814C-4AC5-AA8F-B2378324ACC0}" destId="{DE196616-F988-402A-96A4-052CE8437340}" srcOrd="0" destOrd="0" parTransId="{5121A03A-4B5D-4759-9892-68AAED678129}" sibTransId="{2A94BC8E-5CE1-44D2-AC3A-D5B42E6A2493}"/>
    <dgm:cxn modelId="{D5704F4E-4E31-4DC5-9169-63A1017B90A3}" srcId="{35BCF22B-EB1F-40B7-B7E4-D85A9740763B}" destId="{91719C2F-814C-4AC5-AA8F-B2378324ACC0}" srcOrd="0" destOrd="0" parTransId="{2E32D989-3521-4947-9129-24ADB40D157C}" sibTransId="{F1385899-1D4C-4BEC-9D0C-F291CB2515A2}"/>
    <dgm:cxn modelId="{6CA90AB8-DDC0-459A-83F7-3B5F3E025CA4}" type="presOf" srcId="{B79A87A4-2061-4D09-8E6E-8C7A338130C8}" destId="{F9ABE51F-CE0A-484B-93AF-B6EA458C9E3B}" srcOrd="1" destOrd="0" presId="urn:microsoft.com/office/officeart/2005/8/layout/hList9"/>
    <dgm:cxn modelId="{41CF68CB-E14A-451D-828E-7AB7DD5E30E8}" type="presOf" srcId="{91719C2F-814C-4AC5-AA8F-B2378324ACC0}" destId="{FB2633D4-F384-4B7E-9F05-9331F08FF3AA}" srcOrd="0" destOrd="0" presId="urn:microsoft.com/office/officeart/2005/8/layout/hList9"/>
    <dgm:cxn modelId="{267E5CD0-8043-4BA1-B82C-62C990E833FF}" srcId="{35BCF22B-EB1F-40B7-B7E4-D85A9740763B}" destId="{D3EB6279-D269-42CA-8A65-287870178BC1}" srcOrd="1" destOrd="0" parTransId="{F3616A86-8522-4F8E-9204-991CFE3117A7}" sibTransId="{73A7FBC6-9CF2-4C53-88D3-FD5AD2C2F6D4}"/>
    <dgm:cxn modelId="{A82E535B-368E-4F6F-A744-A46DE09771E0}" type="presParOf" srcId="{9036ECA5-E8A1-4FC4-8FAF-D3FAAD9E64EB}" destId="{0F861249-BF7B-487B-B03B-CE8BFF730C69}" srcOrd="0" destOrd="0" presId="urn:microsoft.com/office/officeart/2005/8/layout/hList9"/>
    <dgm:cxn modelId="{B9358460-A0F2-4019-A5E5-A320FBBB1CD1}" type="presParOf" srcId="{9036ECA5-E8A1-4FC4-8FAF-D3FAAD9E64EB}" destId="{D611662E-E81C-46C4-9918-4DE12E980A9C}" srcOrd="1" destOrd="0" presId="urn:microsoft.com/office/officeart/2005/8/layout/hList9"/>
    <dgm:cxn modelId="{8F937677-20BD-4A1C-8B1D-DF2816955462}" type="presParOf" srcId="{D611662E-E81C-46C4-9918-4DE12E980A9C}" destId="{F40C87BA-945E-4352-BB86-14D2FE40FF7F}" srcOrd="0" destOrd="0" presId="urn:microsoft.com/office/officeart/2005/8/layout/hList9"/>
    <dgm:cxn modelId="{A04DDC88-F07D-442A-A123-AAA919C0A945}" type="presParOf" srcId="{D611662E-E81C-46C4-9918-4DE12E980A9C}" destId="{E3C52E79-5991-45DE-9082-70F15E5016B9}" srcOrd="1" destOrd="0" presId="urn:microsoft.com/office/officeart/2005/8/layout/hList9"/>
    <dgm:cxn modelId="{590413C8-52E0-4BEF-8484-979A930BF34C}" type="presParOf" srcId="{E3C52E79-5991-45DE-9082-70F15E5016B9}" destId="{1C7C8702-9CF8-41E7-A417-674662759E3B}" srcOrd="0" destOrd="0" presId="urn:microsoft.com/office/officeart/2005/8/layout/hList9"/>
    <dgm:cxn modelId="{4350717D-38CD-4ADF-9745-395D713D5726}" type="presParOf" srcId="{E3C52E79-5991-45DE-9082-70F15E5016B9}" destId="{E6F45A83-7363-4943-A3F0-E0AA4A7EF525}" srcOrd="1" destOrd="0" presId="urn:microsoft.com/office/officeart/2005/8/layout/hList9"/>
    <dgm:cxn modelId="{5FE999AF-4575-4A0B-9F48-7DE61DF06497}" type="presParOf" srcId="{9036ECA5-E8A1-4FC4-8FAF-D3FAAD9E64EB}" destId="{404124D0-8E3C-43BF-A54A-45A87174855A}" srcOrd="2" destOrd="0" presId="urn:microsoft.com/office/officeart/2005/8/layout/hList9"/>
    <dgm:cxn modelId="{936BAC7E-B2FD-4BBD-8192-E608BB86F500}" type="presParOf" srcId="{9036ECA5-E8A1-4FC4-8FAF-D3FAAD9E64EB}" destId="{FB2633D4-F384-4B7E-9F05-9331F08FF3AA}" srcOrd="3" destOrd="0" presId="urn:microsoft.com/office/officeart/2005/8/layout/hList9"/>
    <dgm:cxn modelId="{04C750EC-2983-41A0-9624-908F69E43C8C}" type="presParOf" srcId="{9036ECA5-E8A1-4FC4-8FAF-D3FAAD9E64EB}" destId="{63AADE9C-701B-4E4F-BDB6-7458E48A5690}" srcOrd="4" destOrd="0" presId="urn:microsoft.com/office/officeart/2005/8/layout/hList9"/>
    <dgm:cxn modelId="{40A57B6F-8FBF-487F-8C3D-7AB5213252F9}" type="presParOf" srcId="{9036ECA5-E8A1-4FC4-8FAF-D3FAAD9E64EB}" destId="{7686B305-5236-4CED-9177-67312C86CD6F}" srcOrd="5" destOrd="0" presId="urn:microsoft.com/office/officeart/2005/8/layout/hList9"/>
    <dgm:cxn modelId="{BEA84125-18A4-4966-936F-9B30FA21C7A0}" type="presParOf" srcId="{9036ECA5-E8A1-4FC4-8FAF-D3FAAD9E64EB}" destId="{47246E24-8242-4F8B-9939-E4EDBEA15BBC}" srcOrd="6" destOrd="0" presId="urn:microsoft.com/office/officeart/2005/8/layout/hList9"/>
    <dgm:cxn modelId="{485E5394-8463-4773-8D0F-082F18A2BAE8}" type="presParOf" srcId="{47246E24-8242-4F8B-9939-E4EDBEA15BBC}" destId="{B21EFAC0-F393-4EE9-95FD-B1D9CBFF4ABE}" srcOrd="0" destOrd="0" presId="urn:microsoft.com/office/officeart/2005/8/layout/hList9"/>
    <dgm:cxn modelId="{F00FA750-73FD-45CD-A6DB-CD5702C10AB2}" type="presParOf" srcId="{47246E24-8242-4F8B-9939-E4EDBEA15BBC}" destId="{D640D574-2DF2-43E8-B7B6-048CFBE0D40F}" srcOrd="1" destOrd="0" presId="urn:microsoft.com/office/officeart/2005/8/layout/hList9"/>
    <dgm:cxn modelId="{EA7A5BF6-8B8E-4710-B44F-1A663E5FD2B2}" type="presParOf" srcId="{D640D574-2DF2-43E8-B7B6-048CFBE0D40F}" destId="{4DFBB19C-DE30-4F8A-9128-85DBE053101D}" srcOrd="0" destOrd="0" presId="urn:microsoft.com/office/officeart/2005/8/layout/hList9"/>
    <dgm:cxn modelId="{17D3140B-05DD-440E-8038-74D7F775173B}" type="presParOf" srcId="{D640D574-2DF2-43E8-B7B6-048CFBE0D40F}" destId="{F9ABE51F-CE0A-484B-93AF-B6EA458C9E3B}" srcOrd="1" destOrd="0" presId="urn:microsoft.com/office/officeart/2005/8/layout/hList9"/>
    <dgm:cxn modelId="{61619AC8-B3E4-471A-8615-E77FD9667936}" type="presParOf" srcId="{9036ECA5-E8A1-4FC4-8FAF-D3FAAD9E64EB}" destId="{002AB466-DBE8-4396-B8CF-93BD86A38248}" srcOrd="7" destOrd="0" presId="urn:microsoft.com/office/officeart/2005/8/layout/hList9"/>
    <dgm:cxn modelId="{067F9277-BAD3-445C-B82D-FB44DCA8294A}" type="presParOf" srcId="{9036ECA5-E8A1-4FC4-8FAF-D3FAAD9E64EB}" destId="{DA50B817-5679-4679-ACAC-96EF54A4204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BCF22B-EB1F-40B7-B7E4-D85A9740763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1719C2F-814C-4AC5-AA8F-B2378324ACC0}">
      <dgm:prSet phldrT="[Текст]" custT="1"/>
      <dgm:spPr/>
      <dgm:t>
        <a:bodyPr/>
        <a:lstStyle/>
        <a:p>
          <a:r>
            <a:rPr lang="uk-UA" sz="1600" dirty="0"/>
            <a:t>Загальні</a:t>
          </a:r>
          <a:r>
            <a:rPr lang="uk-UA" sz="1000" dirty="0"/>
            <a:t>   </a:t>
          </a:r>
          <a:endParaRPr lang="ru-UA" sz="1000" dirty="0"/>
        </a:p>
      </dgm:t>
    </dgm:pt>
    <dgm:pt modelId="{2E32D989-3521-4947-9129-24ADB40D157C}" type="parTrans" cxnId="{D5704F4E-4E31-4DC5-9169-63A1017B90A3}">
      <dgm:prSet/>
      <dgm:spPr/>
      <dgm:t>
        <a:bodyPr/>
        <a:lstStyle/>
        <a:p>
          <a:endParaRPr lang="ru-UA"/>
        </a:p>
      </dgm:t>
    </dgm:pt>
    <dgm:pt modelId="{F1385899-1D4C-4BEC-9D0C-F291CB2515A2}" type="sibTrans" cxnId="{D5704F4E-4E31-4DC5-9169-63A1017B90A3}">
      <dgm:prSet/>
      <dgm:spPr/>
      <dgm:t>
        <a:bodyPr/>
        <a:lstStyle/>
        <a:p>
          <a:endParaRPr lang="ru-UA"/>
        </a:p>
      </dgm:t>
    </dgm:pt>
    <dgm:pt modelId="{DE196616-F988-402A-96A4-052CE8437340}">
      <dgm:prSet phldrT="[Текст]" custT="1"/>
      <dgm:spPr/>
      <dgm:t>
        <a:bodyPr/>
        <a:lstStyle/>
        <a:p>
          <a:r>
            <a:rPr lang="uk-UA" sz="1800" dirty="0"/>
            <a:t>Характерні для підприєм-ства в цілому</a:t>
          </a:r>
          <a:endParaRPr lang="ru-UA" sz="1800" dirty="0"/>
        </a:p>
      </dgm:t>
    </dgm:pt>
    <dgm:pt modelId="{5121A03A-4B5D-4759-9892-68AAED678129}" type="parTrans" cxnId="{9A4C3E32-55F2-4B7C-BA1D-7DE508726D6F}">
      <dgm:prSet/>
      <dgm:spPr/>
      <dgm:t>
        <a:bodyPr/>
        <a:lstStyle/>
        <a:p>
          <a:endParaRPr lang="ru-UA"/>
        </a:p>
      </dgm:t>
    </dgm:pt>
    <dgm:pt modelId="{2A94BC8E-5CE1-44D2-AC3A-D5B42E6A2493}" type="sibTrans" cxnId="{9A4C3E32-55F2-4B7C-BA1D-7DE508726D6F}">
      <dgm:prSet/>
      <dgm:spPr/>
      <dgm:t>
        <a:bodyPr/>
        <a:lstStyle/>
        <a:p>
          <a:endParaRPr lang="ru-UA"/>
        </a:p>
      </dgm:t>
    </dgm:pt>
    <dgm:pt modelId="{D3EB6279-D269-42CA-8A65-287870178BC1}">
      <dgm:prSet phldrT="[Текст]" custT="1"/>
      <dgm:spPr/>
      <dgm:t>
        <a:bodyPr/>
        <a:lstStyle/>
        <a:p>
          <a:r>
            <a:rPr lang="uk-UA" sz="1800" dirty="0"/>
            <a:t>Часткові  </a:t>
          </a:r>
        </a:p>
      </dgm:t>
    </dgm:pt>
    <dgm:pt modelId="{F3616A86-8522-4F8E-9204-991CFE3117A7}" type="parTrans" cxnId="{267E5CD0-8043-4BA1-B82C-62C990E833FF}">
      <dgm:prSet/>
      <dgm:spPr/>
      <dgm:t>
        <a:bodyPr/>
        <a:lstStyle/>
        <a:p>
          <a:endParaRPr lang="ru-UA"/>
        </a:p>
      </dgm:t>
    </dgm:pt>
    <dgm:pt modelId="{73A7FBC6-9CF2-4C53-88D3-FD5AD2C2F6D4}" type="sibTrans" cxnId="{267E5CD0-8043-4BA1-B82C-62C990E833FF}">
      <dgm:prSet/>
      <dgm:spPr/>
      <dgm:t>
        <a:bodyPr/>
        <a:lstStyle/>
        <a:p>
          <a:endParaRPr lang="ru-UA"/>
        </a:p>
      </dgm:t>
    </dgm:pt>
    <dgm:pt modelId="{407CA014-4131-4F34-A6DB-CFD44BF2D245}">
      <dgm:prSet phldrT="[Текст]" custT="1"/>
      <dgm:spPr/>
      <dgm:t>
        <a:bodyPr/>
        <a:lstStyle/>
        <a:p>
          <a:r>
            <a:rPr lang="uk-UA" sz="1800" dirty="0"/>
            <a:t>Характеризують роботу окремої галузі чи підрозділу</a:t>
          </a:r>
          <a:endParaRPr lang="ru-UA" sz="1800" dirty="0"/>
        </a:p>
      </dgm:t>
    </dgm:pt>
    <dgm:pt modelId="{03C2F61E-1AD1-478B-9D13-A0DA58AE527F}" type="parTrans" cxnId="{D60A3FC1-A8C8-412A-9468-EF4EDA20C8DE}">
      <dgm:prSet/>
      <dgm:spPr/>
      <dgm:t>
        <a:bodyPr/>
        <a:lstStyle/>
        <a:p>
          <a:endParaRPr lang="ru-UA"/>
        </a:p>
      </dgm:t>
    </dgm:pt>
    <dgm:pt modelId="{D388D023-83F6-4F2F-9BA6-1F0F51EEFAD2}" type="sibTrans" cxnId="{D60A3FC1-A8C8-412A-9468-EF4EDA20C8DE}">
      <dgm:prSet/>
      <dgm:spPr/>
      <dgm:t>
        <a:bodyPr/>
        <a:lstStyle/>
        <a:p>
          <a:endParaRPr lang="ru-UA"/>
        </a:p>
      </dgm:t>
    </dgm:pt>
    <dgm:pt modelId="{0907658D-8064-4FCA-8215-8A965B385B36}">
      <dgm:prSet phldrT="[Текст]" custT="1"/>
      <dgm:spPr/>
      <dgm:t>
        <a:bodyPr/>
        <a:lstStyle/>
        <a:p>
          <a:r>
            <a:rPr lang="uk-UA" sz="1800" dirty="0"/>
            <a:t>Середні  </a:t>
          </a:r>
        </a:p>
      </dgm:t>
    </dgm:pt>
    <dgm:pt modelId="{7117CE62-77BB-448A-8BAF-52380C6AF9C0}" type="parTrans" cxnId="{50D303DD-F657-4F90-BCC6-7D40EA1EEFCE}">
      <dgm:prSet/>
      <dgm:spPr/>
      <dgm:t>
        <a:bodyPr/>
        <a:lstStyle/>
        <a:p>
          <a:endParaRPr lang="ru-UA"/>
        </a:p>
      </dgm:t>
    </dgm:pt>
    <dgm:pt modelId="{AF11539F-D51F-4272-9BD5-9161E5B00F42}" type="sibTrans" cxnId="{50D303DD-F657-4F90-BCC6-7D40EA1EEFCE}">
      <dgm:prSet/>
      <dgm:spPr/>
      <dgm:t>
        <a:bodyPr/>
        <a:lstStyle/>
        <a:p>
          <a:endParaRPr lang="ru-UA"/>
        </a:p>
      </dgm:t>
    </dgm:pt>
    <dgm:pt modelId="{D9FBE71D-F8FD-464D-A30F-F859915BD651}">
      <dgm:prSet phldrT="[Текст]" custT="1"/>
      <dgm:spPr/>
      <dgm:t>
        <a:bodyPr/>
        <a:lstStyle/>
        <a:p>
          <a:r>
            <a:rPr lang="uk-UA" sz="1800" dirty="0"/>
            <a:t>Усереднений результат кількох однорідних показників</a:t>
          </a:r>
          <a:endParaRPr lang="ru-UA" sz="1800" dirty="0"/>
        </a:p>
      </dgm:t>
    </dgm:pt>
    <dgm:pt modelId="{AC513B58-D6A4-4A41-AA15-54F8D6C8C122}" type="parTrans" cxnId="{6C9786CB-DF33-4A72-AEEB-0FA6898D473B}">
      <dgm:prSet/>
      <dgm:spPr/>
      <dgm:t>
        <a:bodyPr/>
        <a:lstStyle/>
        <a:p>
          <a:endParaRPr lang="ru-UA"/>
        </a:p>
      </dgm:t>
    </dgm:pt>
    <dgm:pt modelId="{17B81A3A-D0C2-40E0-86AA-8842BCF6FD92}" type="sibTrans" cxnId="{6C9786CB-DF33-4A72-AEEB-0FA6898D473B}">
      <dgm:prSet/>
      <dgm:spPr/>
      <dgm:t>
        <a:bodyPr/>
        <a:lstStyle/>
        <a:p>
          <a:endParaRPr lang="ru-UA"/>
        </a:p>
      </dgm:t>
    </dgm:pt>
    <dgm:pt modelId="{2E78D595-845A-4EFB-AD72-06BEF708AA13}">
      <dgm:prSet phldrT="[Текст]" custT="1"/>
      <dgm:spPr/>
      <dgm:t>
        <a:bodyPr/>
        <a:lstStyle/>
        <a:p>
          <a:r>
            <a:rPr lang="uk-UA" sz="1800" dirty="0"/>
            <a:t>Специфічні   </a:t>
          </a:r>
        </a:p>
      </dgm:t>
    </dgm:pt>
    <dgm:pt modelId="{C5837464-DE54-4734-9963-5CE72D45BD3B}" type="parTrans" cxnId="{471F6380-FCC9-41F5-8487-6567DCAFEE4F}">
      <dgm:prSet/>
      <dgm:spPr/>
      <dgm:t>
        <a:bodyPr/>
        <a:lstStyle/>
        <a:p>
          <a:endParaRPr lang="ru-UA"/>
        </a:p>
      </dgm:t>
    </dgm:pt>
    <dgm:pt modelId="{DF00D165-6627-4458-AD3C-34936E3FAFC4}" type="sibTrans" cxnId="{471F6380-FCC9-41F5-8487-6567DCAFEE4F}">
      <dgm:prSet/>
      <dgm:spPr/>
      <dgm:t>
        <a:bodyPr/>
        <a:lstStyle/>
        <a:p>
          <a:endParaRPr lang="ru-UA"/>
        </a:p>
      </dgm:t>
    </dgm:pt>
    <dgm:pt modelId="{703F2F61-2B0B-40ED-8E58-FD3E46568325}">
      <dgm:prSet phldrT="[Текст]" custT="1"/>
      <dgm:spPr/>
      <dgm:t>
        <a:bodyPr/>
        <a:lstStyle/>
        <a:p>
          <a:r>
            <a:rPr lang="uk-UA" sz="1800" dirty="0"/>
            <a:t>Притаманні окремим об'єктам аналізу або </a:t>
          </a:r>
          <a:r>
            <a:rPr lang="uk-UA" sz="1800" dirty="0" err="1"/>
            <a:t>параме-трам</a:t>
          </a:r>
          <a:endParaRPr lang="ru-UA" sz="1800" dirty="0"/>
        </a:p>
      </dgm:t>
    </dgm:pt>
    <dgm:pt modelId="{F5F6160A-2E09-48A2-8BCE-E8062BD1E305}" type="parTrans" cxnId="{FDAA6292-2D34-44FC-94BB-79D4B2B3940D}">
      <dgm:prSet/>
      <dgm:spPr/>
      <dgm:t>
        <a:bodyPr/>
        <a:lstStyle/>
        <a:p>
          <a:endParaRPr lang="ru-UA"/>
        </a:p>
      </dgm:t>
    </dgm:pt>
    <dgm:pt modelId="{B6252364-DF79-4FA8-A02D-F75A5DB15A95}" type="sibTrans" cxnId="{FDAA6292-2D34-44FC-94BB-79D4B2B3940D}">
      <dgm:prSet/>
      <dgm:spPr/>
      <dgm:t>
        <a:bodyPr/>
        <a:lstStyle/>
        <a:p>
          <a:endParaRPr lang="ru-UA"/>
        </a:p>
      </dgm:t>
    </dgm:pt>
    <dgm:pt modelId="{9036ECA5-E8A1-4FC4-8FAF-D3FAAD9E64EB}" type="pres">
      <dgm:prSet presAssocID="{35BCF22B-EB1F-40B7-B7E4-D85A9740763B}" presName="list" presStyleCnt="0">
        <dgm:presLayoutVars>
          <dgm:dir/>
          <dgm:animLvl val="lvl"/>
        </dgm:presLayoutVars>
      </dgm:prSet>
      <dgm:spPr/>
    </dgm:pt>
    <dgm:pt modelId="{0F861249-BF7B-487B-B03B-CE8BFF730C69}" type="pres">
      <dgm:prSet presAssocID="{91719C2F-814C-4AC5-AA8F-B2378324ACC0}" presName="posSpace" presStyleCnt="0"/>
      <dgm:spPr/>
    </dgm:pt>
    <dgm:pt modelId="{D611662E-E81C-46C4-9918-4DE12E980A9C}" type="pres">
      <dgm:prSet presAssocID="{91719C2F-814C-4AC5-AA8F-B2378324ACC0}" presName="vertFlow" presStyleCnt="0"/>
      <dgm:spPr/>
    </dgm:pt>
    <dgm:pt modelId="{F40C87BA-945E-4352-BB86-14D2FE40FF7F}" type="pres">
      <dgm:prSet presAssocID="{91719C2F-814C-4AC5-AA8F-B2378324ACC0}" presName="topSpace" presStyleCnt="0"/>
      <dgm:spPr/>
    </dgm:pt>
    <dgm:pt modelId="{E3C52E79-5991-45DE-9082-70F15E5016B9}" type="pres">
      <dgm:prSet presAssocID="{91719C2F-814C-4AC5-AA8F-B2378324ACC0}" presName="firstComp" presStyleCnt="0"/>
      <dgm:spPr/>
    </dgm:pt>
    <dgm:pt modelId="{1C7C8702-9CF8-41E7-A417-674662759E3B}" type="pres">
      <dgm:prSet presAssocID="{91719C2F-814C-4AC5-AA8F-B2378324ACC0}" presName="firstChild" presStyleLbl="bgAccFollowNode1" presStyleIdx="0" presStyleCnt="4" custScaleY="236868"/>
      <dgm:spPr/>
    </dgm:pt>
    <dgm:pt modelId="{E6F45A83-7363-4943-A3F0-E0AA4A7EF525}" type="pres">
      <dgm:prSet presAssocID="{91719C2F-814C-4AC5-AA8F-B2378324ACC0}" presName="firstChildTx" presStyleLbl="bgAccFollowNode1" presStyleIdx="0" presStyleCnt="4">
        <dgm:presLayoutVars>
          <dgm:bulletEnabled val="1"/>
        </dgm:presLayoutVars>
      </dgm:prSet>
      <dgm:spPr/>
    </dgm:pt>
    <dgm:pt modelId="{404124D0-8E3C-43BF-A54A-45A87174855A}" type="pres">
      <dgm:prSet presAssocID="{91719C2F-814C-4AC5-AA8F-B2378324ACC0}" presName="negSpace" presStyleCnt="0"/>
      <dgm:spPr/>
    </dgm:pt>
    <dgm:pt modelId="{FB2633D4-F384-4B7E-9F05-9331F08FF3AA}" type="pres">
      <dgm:prSet presAssocID="{91719C2F-814C-4AC5-AA8F-B2378324ACC0}" presName="circle" presStyleLbl="node1" presStyleIdx="0" presStyleCnt="4"/>
      <dgm:spPr/>
    </dgm:pt>
    <dgm:pt modelId="{63AADE9C-701B-4E4F-BDB6-7458E48A5690}" type="pres">
      <dgm:prSet presAssocID="{F1385899-1D4C-4BEC-9D0C-F291CB2515A2}" presName="transSpace" presStyleCnt="0"/>
      <dgm:spPr/>
    </dgm:pt>
    <dgm:pt modelId="{7686B305-5236-4CED-9177-67312C86CD6F}" type="pres">
      <dgm:prSet presAssocID="{D3EB6279-D269-42CA-8A65-287870178BC1}" presName="posSpace" presStyleCnt="0"/>
      <dgm:spPr/>
    </dgm:pt>
    <dgm:pt modelId="{47246E24-8242-4F8B-9939-E4EDBEA15BBC}" type="pres">
      <dgm:prSet presAssocID="{D3EB6279-D269-42CA-8A65-287870178BC1}" presName="vertFlow" presStyleCnt="0"/>
      <dgm:spPr/>
    </dgm:pt>
    <dgm:pt modelId="{B21EFAC0-F393-4EE9-95FD-B1D9CBFF4ABE}" type="pres">
      <dgm:prSet presAssocID="{D3EB6279-D269-42CA-8A65-287870178BC1}" presName="topSpace" presStyleCnt="0"/>
      <dgm:spPr/>
    </dgm:pt>
    <dgm:pt modelId="{D640D574-2DF2-43E8-B7B6-048CFBE0D40F}" type="pres">
      <dgm:prSet presAssocID="{D3EB6279-D269-42CA-8A65-287870178BC1}" presName="firstComp" presStyleCnt="0"/>
      <dgm:spPr/>
    </dgm:pt>
    <dgm:pt modelId="{4DFBB19C-DE30-4F8A-9128-85DBE053101D}" type="pres">
      <dgm:prSet presAssocID="{D3EB6279-D269-42CA-8A65-287870178BC1}" presName="firstChild" presStyleLbl="bgAccFollowNode1" presStyleIdx="1" presStyleCnt="4" custScaleY="233102"/>
      <dgm:spPr/>
    </dgm:pt>
    <dgm:pt modelId="{F9ABE51F-CE0A-484B-93AF-B6EA458C9E3B}" type="pres">
      <dgm:prSet presAssocID="{D3EB6279-D269-42CA-8A65-287870178BC1}" presName="firstChildTx" presStyleLbl="bgAccFollowNode1" presStyleIdx="1" presStyleCnt="4">
        <dgm:presLayoutVars>
          <dgm:bulletEnabled val="1"/>
        </dgm:presLayoutVars>
      </dgm:prSet>
      <dgm:spPr/>
    </dgm:pt>
    <dgm:pt modelId="{002AB466-DBE8-4396-B8CF-93BD86A38248}" type="pres">
      <dgm:prSet presAssocID="{D3EB6279-D269-42CA-8A65-287870178BC1}" presName="negSpace" presStyleCnt="0"/>
      <dgm:spPr/>
    </dgm:pt>
    <dgm:pt modelId="{DA50B817-5679-4679-ACAC-96EF54A42045}" type="pres">
      <dgm:prSet presAssocID="{D3EB6279-D269-42CA-8A65-287870178BC1}" presName="circle" presStyleLbl="node1" presStyleIdx="1" presStyleCnt="4" custLinFactNeighborY="-90"/>
      <dgm:spPr/>
    </dgm:pt>
    <dgm:pt modelId="{9B55D0BF-8058-4403-A062-3795E03ECA14}" type="pres">
      <dgm:prSet presAssocID="{73A7FBC6-9CF2-4C53-88D3-FD5AD2C2F6D4}" presName="transSpace" presStyleCnt="0"/>
      <dgm:spPr/>
    </dgm:pt>
    <dgm:pt modelId="{D171AA49-9050-4564-AC8A-186289D0FF41}" type="pres">
      <dgm:prSet presAssocID="{0907658D-8064-4FCA-8215-8A965B385B36}" presName="posSpace" presStyleCnt="0"/>
      <dgm:spPr/>
    </dgm:pt>
    <dgm:pt modelId="{D11B34EC-16C2-47F2-A091-651BE0E31F92}" type="pres">
      <dgm:prSet presAssocID="{0907658D-8064-4FCA-8215-8A965B385B36}" presName="vertFlow" presStyleCnt="0"/>
      <dgm:spPr/>
    </dgm:pt>
    <dgm:pt modelId="{543A5834-46C0-4985-9591-CC73CC7D613D}" type="pres">
      <dgm:prSet presAssocID="{0907658D-8064-4FCA-8215-8A965B385B36}" presName="topSpace" presStyleCnt="0"/>
      <dgm:spPr/>
    </dgm:pt>
    <dgm:pt modelId="{855314C9-F2DF-483E-A0A8-64C102336CAD}" type="pres">
      <dgm:prSet presAssocID="{0907658D-8064-4FCA-8215-8A965B385B36}" presName="firstComp" presStyleCnt="0"/>
      <dgm:spPr/>
    </dgm:pt>
    <dgm:pt modelId="{15FA303F-A78D-4459-AEA5-117740CDFBD2}" type="pres">
      <dgm:prSet presAssocID="{0907658D-8064-4FCA-8215-8A965B385B36}" presName="firstChild" presStyleLbl="bgAccFollowNode1" presStyleIdx="2" presStyleCnt="4" custScaleX="115475" custScaleY="231337"/>
      <dgm:spPr/>
    </dgm:pt>
    <dgm:pt modelId="{30AB368D-3ED1-4955-826D-9AFF8754DC0E}" type="pres">
      <dgm:prSet presAssocID="{0907658D-8064-4FCA-8215-8A965B385B36}" presName="firstChildTx" presStyleLbl="bgAccFollowNode1" presStyleIdx="2" presStyleCnt="4">
        <dgm:presLayoutVars>
          <dgm:bulletEnabled val="1"/>
        </dgm:presLayoutVars>
      </dgm:prSet>
      <dgm:spPr/>
    </dgm:pt>
    <dgm:pt modelId="{FC06F338-0431-4408-8014-96DAC2836906}" type="pres">
      <dgm:prSet presAssocID="{0907658D-8064-4FCA-8215-8A965B385B36}" presName="negSpace" presStyleCnt="0"/>
      <dgm:spPr/>
    </dgm:pt>
    <dgm:pt modelId="{42E7BD90-1350-4150-892D-0BBEA9AED09A}" type="pres">
      <dgm:prSet presAssocID="{0907658D-8064-4FCA-8215-8A965B385B36}" presName="circle" presStyleLbl="node1" presStyleIdx="2" presStyleCnt="4" custLinFactNeighborY="-90"/>
      <dgm:spPr/>
    </dgm:pt>
    <dgm:pt modelId="{D33E2129-DE05-45FF-B6B8-A7E7B4A7CBBF}" type="pres">
      <dgm:prSet presAssocID="{AF11539F-D51F-4272-9BD5-9161E5B00F42}" presName="transSpace" presStyleCnt="0"/>
      <dgm:spPr/>
    </dgm:pt>
    <dgm:pt modelId="{9043D32B-7E43-4257-BDAD-F108E93598BC}" type="pres">
      <dgm:prSet presAssocID="{2E78D595-845A-4EFB-AD72-06BEF708AA13}" presName="posSpace" presStyleCnt="0"/>
      <dgm:spPr/>
    </dgm:pt>
    <dgm:pt modelId="{F25AECCD-320D-4529-8693-41FF3BFF98A6}" type="pres">
      <dgm:prSet presAssocID="{2E78D595-845A-4EFB-AD72-06BEF708AA13}" presName="vertFlow" presStyleCnt="0"/>
      <dgm:spPr/>
    </dgm:pt>
    <dgm:pt modelId="{07979E99-CDB7-490A-A037-27FD6B0E97D7}" type="pres">
      <dgm:prSet presAssocID="{2E78D595-845A-4EFB-AD72-06BEF708AA13}" presName="topSpace" presStyleCnt="0"/>
      <dgm:spPr/>
    </dgm:pt>
    <dgm:pt modelId="{3DE547CC-DAF5-4E31-9FF5-74B40987C379}" type="pres">
      <dgm:prSet presAssocID="{2E78D595-845A-4EFB-AD72-06BEF708AA13}" presName="firstComp" presStyleCnt="0"/>
      <dgm:spPr/>
    </dgm:pt>
    <dgm:pt modelId="{E667F47B-CA14-4595-B0A9-A9FBCEFB16AA}" type="pres">
      <dgm:prSet presAssocID="{2E78D595-845A-4EFB-AD72-06BEF708AA13}" presName="firstChild" presStyleLbl="bgAccFollowNode1" presStyleIdx="3" presStyleCnt="4" custScaleY="226913"/>
      <dgm:spPr/>
    </dgm:pt>
    <dgm:pt modelId="{5382264D-6003-4851-BCC5-DE59CF944AEC}" type="pres">
      <dgm:prSet presAssocID="{2E78D595-845A-4EFB-AD72-06BEF708AA13}" presName="firstChildTx" presStyleLbl="bgAccFollowNode1" presStyleIdx="3" presStyleCnt="4">
        <dgm:presLayoutVars>
          <dgm:bulletEnabled val="1"/>
        </dgm:presLayoutVars>
      </dgm:prSet>
      <dgm:spPr/>
    </dgm:pt>
    <dgm:pt modelId="{928E59B6-7F16-4722-B4F6-E3BD0F53C428}" type="pres">
      <dgm:prSet presAssocID="{2E78D595-845A-4EFB-AD72-06BEF708AA13}" presName="negSpace" presStyleCnt="0"/>
      <dgm:spPr/>
    </dgm:pt>
    <dgm:pt modelId="{E9E05713-A421-488C-979F-BB2E668F10F8}" type="pres">
      <dgm:prSet presAssocID="{2E78D595-845A-4EFB-AD72-06BEF708AA13}" presName="circle" presStyleLbl="node1" presStyleIdx="3" presStyleCnt="4" custLinFactNeighborY="-90"/>
      <dgm:spPr/>
    </dgm:pt>
  </dgm:ptLst>
  <dgm:cxnLst>
    <dgm:cxn modelId="{E4977603-648B-4BBA-80EB-D58AA82A5C24}" type="presOf" srcId="{DE196616-F988-402A-96A4-052CE8437340}" destId="{1C7C8702-9CF8-41E7-A417-674662759E3B}" srcOrd="0" destOrd="0" presId="urn:microsoft.com/office/officeart/2005/8/layout/hList9"/>
    <dgm:cxn modelId="{2BACBC04-0282-4C47-90CF-4EEFD4E590D8}" type="presOf" srcId="{35BCF22B-EB1F-40B7-B7E4-D85A9740763B}" destId="{9036ECA5-E8A1-4FC4-8FAF-D3FAAD9E64EB}" srcOrd="0" destOrd="0" presId="urn:microsoft.com/office/officeart/2005/8/layout/hList9"/>
    <dgm:cxn modelId="{530B8D27-9A8E-4AFB-B3CF-6BB0F0584CE2}" type="presOf" srcId="{D3EB6279-D269-42CA-8A65-287870178BC1}" destId="{DA50B817-5679-4679-ACAC-96EF54A42045}" srcOrd="0" destOrd="0" presId="urn:microsoft.com/office/officeart/2005/8/layout/hList9"/>
    <dgm:cxn modelId="{284DBC27-C5F0-40A5-8C76-C3DDD704F5BB}" type="presOf" srcId="{DE196616-F988-402A-96A4-052CE8437340}" destId="{E6F45A83-7363-4943-A3F0-E0AA4A7EF525}" srcOrd="1" destOrd="0" presId="urn:microsoft.com/office/officeart/2005/8/layout/hList9"/>
    <dgm:cxn modelId="{9A4C3E32-55F2-4B7C-BA1D-7DE508726D6F}" srcId="{91719C2F-814C-4AC5-AA8F-B2378324ACC0}" destId="{DE196616-F988-402A-96A4-052CE8437340}" srcOrd="0" destOrd="0" parTransId="{5121A03A-4B5D-4759-9892-68AAED678129}" sibTransId="{2A94BC8E-5CE1-44D2-AC3A-D5B42E6A2493}"/>
    <dgm:cxn modelId="{EB6D7732-C26F-406B-95B9-E02AB1CC7556}" type="presOf" srcId="{2E78D595-845A-4EFB-AD72-06BEF708AA13}" destId="{E9E05713-A421-488C-979F-BB2E668F10F8}" srcOrd="0" destOrd="0" presId="urn:microsoft.com/office/officeart/2005/8/layout/hList9"/>
    <dgm:cxn modelId="{11D66033-479F-45B5-BABF-7AFDF44252F1}" type="presOf" srcId="{D9FBE71D-F8FD-464D-A30F-F859915BD651}" destId="{15FA303F-A78D-4459-AEA5-117740CDFBD2}" srcOrd="0" destOrd="0" presId="urn:microsoft.com/office/officeart/2005/8/layout/hList9"/>
    <dgm:cxn modelId="{4FF64448-FEB2-47E7-8147-DBA117D14522}" type="presOf" srcId="{703F2F61-2B0B-40ED-8E58-FD3E46568325}" destId="{E667F47B-CA14-4595-B0A9-A9FBCEFB16AA}" srcOrd="0" destOrd="0" presId="urn:microsoft.com/office/officeart/2005/8/layout/hList9"/>
    <dgm:cxn modelId="{D5704F4E-4E31-4DC5-9169-63A1017B90A3}" srcId="{35BCF22B-EB1F-40B7-B7E4-D85A9740763B}" destId="{91719C2F-814C-4AC5-AA8F-B2378324ACC0}" srcOrd="0" destOrd="0" parTransId="{2E32D989-3521-4947-9129-24ADB40D157C}" sibTransId="{F1385899-1D4C-4BEC-9D0C-F291CB2515A2}"/>
    <dgm:cxn modelId="{14519C72-37A5-4C21-9264-2FAAF2EADC98}" type="presOf" srcId="{703F2F61-2B0B-40ED-8E58-FD3E46568325}" destId="{5382264D-6003-4851-BCC5-DE59CF944AEC}" srcOrd="1" destOrd="0" presId="urn:microsoft.com/office/officeart/2005/8/layout/hList9"/>
    <dgm:cxn modelId="{471F6380-FCC9-41F5-8487-6567DCAFEE4F}" srcId="{35BCF22B-EB1F-40B7-B7E4-D85A9740763B}" destId="{2E78D595-845A-4EFB-AD72-06BEF708AA13}" srcOrd="3" destOrd="0" parTransId="{C5837464-DE54-4734-9963-5CE72D45BD3B}" sibTransId="{DF00D165-6627-4458-AD3C-34936E3FAFC4}"/>
    <dgm:cxn modelId="{275AA587-E9E6-4179-AD24-0E6DADEBEDEE}" type="presOf" srcId="{407CA014-4131-4F34-A6DB-CFD44BF2D245}" destId="{4DFBB19C-DE30-4F8A-9128-85DBE053101D}" srcOrd="0" destOrd="0" presId="urn:microsoft.com/office/officeart/2005/8/layout/hList9"/>
    <dgm:cxn modelId="{FDAA6292-2D34-44FC-94BB-79D4B2B3940D}" srcId="{2E78D595-845A-4EFB-AD72-06BEF708AA13}" destId="{703F2F61-2B0B-40ED-8E58-FD3E46568325}" srcOrd="0" destOrd="0" parTransId="{F5F6160A-2E09-48A2-8BCE-E8062BD1E305}" sibTransId="{B6252364-DF79-4FA8-A02D-F75A5DB15A95}"/>
    <dgm:cxn modelId="{7FD7C8B8-BF08-4AA1-BCE9-4F223AF56888}" type="presOf" srcId="{D9FBE71D-F8FD-464D-A30F-F859915BD651}" destId="{30AB368D-3ED1-4955-826D-9AFF8754DC0E}" srcOrd="1" destOrd="0" presId="urn:microsoft.com/office/officeart/2005/8/layout/hList9"/>
    <dgm:cxn modelId="{D60A3FC1-A8C8-412A-9468-EF4EDA20C8DE}" srcId="{D3EB6279-D269-42CA-8A65-287870178BC1}" destId="{407CA014-4131-4F34-A6DB-CFD44BF2D245}" srcOrd="0" destOrd="0" parTransId="{03C2F61E-1AD1-478B-9D13-A0DA58AE527F}" sibTransId="{D388D023-83F6-4F2F-9BA6-1F0F51EEFAD2}"/>
    <dgm:cxn modelId="{FEE9EDCA-0181-4D89-BDB4-62EFE7BD452A}" type="presOf" srcId="{0907658D-8064-4FCA-8215-8A965B385B36}" destId="{42E7BD90-1350-4150-892D-0BBEA9AED09A}" srcOrd="0" destOrd="0" presId="urn:microsoft.com/office/officeart/2005/8/layout/hList9"/>
    <dgm:cxn modelId="{41CF68CB-E14A-451D-828E-7AB7DD5E30E8}" type="presOf" srcId="{91719C2F-814C-4AC5-AA8F-B2378324ACC0}" destId="{FB2633D4-F384-4B7E-9F05-9331F08FF3AA}" srcOrd="0" destOrd="0" presId="urn:microsoft.com/office/officeart/2005/8/layout/hList9"/>
    <dgm:cxn modelId="{6C9786CB-DF33-4A72-AEEB-0FA6898D473B}" srcId="{0907658D-8064-4FCA-8215-8A965B385B36}" destId="{D9FBE71D-F8FD-464D-A30F-F859915BD651}" srcOrd="0" destOrd="0" parTransId="{AC513B58-D6A4-4A41-AA15-54F8D6C8C122}" sibTransId="{17B81A3A-D0C2-40E0-86AA-8842BCF6FD92}"/>
    <dgm:cxn modelId="{267E5CD0-8043-4BA1-B82C-62C990E833FF}" srcId="{35BCF22B-EB1F-40B7-B7E4-D85A9740763B}" destId="{D3EB6279-D269-42CA-8A65-287870178BC1}" srcOrd="1" destOrd="0" parTransId="{F3616A86-8522-4F8E-9204-991CFE3117A7}" sibTransId="{73A7FBC6-9CF2-4C53-88D3-FD5AD2C2F6D4}"/>
    <dgm:cxn modelId="{50D303DD-F657-4F90-BCC6-7D40EA1EEFCE}" srcId="{35BCF22B-EB1F-40B7-B7E4-D85A9740763B}" destId="{0907658D-8064-4FCA-8215-8A965B385B36}" srcOrd="2" destOrd="0" parTransId="{7117CE62-77BB-448A-8BAF-52380C6AF9C0}" sibTransId="{AF11539F-D51F-4272-9BD5-9161E5B00F42}"/>
    <dgm:cxn modelId="{1892AEE2-AB40-4534-A913-E5045953F872}" type="presOf" srcId="{407CA014-4131-4F34-A6DB-CFD44BF2D245}" destId="{F9ABE51F-CE0A-484B-93AF-B6EA458C9E3B}" srcOrd="1" destOrd="0" presId="urn:microsoft.com/office/officeart/2005/8/layout/hList9"/>
    <dgm:cxn modelId="{A82E535B-368E-4F6F-A744-A46DE09771E0}" type="presParOf" srcId="{9036ECA5-E8A1-4FC4-8FAF-D3FAAD9E64EB}" destId="{0F861249-BF7B-487B-B03B-CE8BFF730C69}" srcOrd="0" destOrd="0" presId="urn:microsoft.com/office/officeart/2005/8/layout/hList9"/>
    <dgm:cxn modelId="{B9358460-A0F2-4019-A5E5-A320FBBB1CD1}" type="presParOf" srcId="{9036ECA5-E8A1-4FC4-8FAF-D3FAAD9E64EB}" destId="{D611662E-E81C-46C4-9918-4DE12E980A9C}" srcOrd="1" destOrd="0" presId="urn:microsoft.com/office/officeart/2005/8/layout/hList9"/>
    <dgm:cxn modelId="{8F937677-20BD-4A1C-8B1D-DF2816955462}" type="presParOf" srcId="{D611662E-E81C-46C4-9918-4DE12E980A9C}" destId="{F40C87BA-945E-4352-BB86-14D2FE40FF7F}" srcOrd="0" destOrd="0" presId="urn:microsoft.com/office/officeart/2005/8/layout/hList9"/>
    <dgm:cxn modelId="{A04DDC88-F07D-442A-A123-AAA919C0A945}" type="presParOf" srcId="{D611662E-E81C-46C4-9918-4DE12E980A9C}" destId="{E3C52E79-5991-45DE-9082-70F15E5016B9}" srcOrd="1" destOrd="0" presId="urn:microsoft.com/office/officeart/2005/8/layout/hList9"/>
    <dgm:cxn modelId="{590413C8-52E0-4BEF-8484-979A930BF34C}" type="presParOf" srcId="{E3C52E79-5991-45DE-9082-70F15E5016B9}" destId="{1C7C8702-9CF8-41E7-A417-674662759E3B}" srcOrd="0" destOrd="0" presId="urn:microsoft.com/office/officeart/2005/8/layout/hList9"/>
    <dgm:cxn modelId="{4350717D-38CD-4ADF-9745-395D713D5726}" type="presParOf" srcId="{E3C52E79-5991-45DE-9082-70F15E5016B9}" destId="{E6F45A83-7363-4943-A3F0-E0AA4A7EF525}" srcOrd="1" destOrd="0" presId="urn:microsoft.com/office/officeart/2005/8/layout/hList9"/>
    <dgm:cxn modelId="{5FE999AF-4575-4A0B-9F48-7DE61DF06497}" type="presParOf" srcId="{9036ECA5-E8A1-4FC4-8FAF-D3FAAD9E64EB}" destId="{404124D0-8E3C-43BF-A54A-45A87174855A}" srcOrd="2" destOrd="0" presId="urn:microsoft.com/office/officeart/2005/8/layout/hList9"/>
    <dgm:cxn modelId="{936BAC7E-B2FD-4BBD-8192-E608BB86F500}" type="presParOf" srcId="{9036ECA5-E8A1-4FC4-8FAF-D3FAAD9E64EB}" destId="{FB2633D4-F384-4B7E-9F05-9331F08FF3AA}" srcOrd="3" destOrd="0" presId="urn:microsoft.com/office/officeart/2005/8/layout/hList9"/>
    <dgm:cxn modelId="{04C750EC-2983-41A0-9624-908F69E43C8C}" type="presParOf" srcId="{9036ECA5-E8A1-4FC4-8FAF-D3FAAD9E64EB}" destId="{63AADE9C-701B-4E4F-BDB6-7458E48A5690}" srcOrd="4" destOrd="0" presId="urn:microsoft.com/office/officeart/2005/8/layout/hList9"/>
    <dgm:cxn modelId="{40A57B6F-8FBF-487F-8C3D-7AB5213252F9}" type="presParOf" srcId="{9036ECA5-E8A1-4FC4-8FAF-D3FAAD9E64EB}" destId="{7686B305-5236-4CED-9177-67312C86CD6F}" srcOrd="5" destOrd="0" presId="urn:microsoft.com/office/officeart/2005/8/layout/hList9"/>
    <dgm:cxn modelId="{BEA84125-18A4-4966-936F-9B30FA21C7A0}" type="presParOf" srcId="{9036ECA5-E8A1-4FC4-8FAF-D3FAAD9E64EB}" destId="{47246E24-8242-4F8B-9939-E4EDBEA15BBC}" srcOrd="6" destOrd="0" presId="urn:microsoft.com/office/officeart/2005/8/layout/hList9"/>
    <dgm:cxn modelId="{485E5394-8463-4773-8D0F-082F18A2BAE8}" type="presParOf" srcId="{47246E24-8242-4F8B-9939-E4EDBEA15BBC}" destId="{B21EFAC0-F393-4EE9-95FD-B1D9CBFF4ABE}" srcOrd="0" destOrd="0" presId="urn:microsoft.com/office/officeart/2005/8/layout/hList9"/>
    <dgm:cxn modelId="{F00FA750-73FD-45CD-A6DB-CD5702C10AB2}" type="presParOf" srcId="{47246E24-8242-4F8B-9939-E4EDBEA15BBC}" destId="{D640D574-2DF2-43E8-B7B6-048CFBE0D40F}" srcOrd="1" destOrd="0" presId="urn:microsoft.com/office/officeart/2005/8/layout/hList9"/>
    <dgm:cxn modelId="{EA7A5BF6-8B8E-4710-B44F-1A663E5FD2B2}" type="presParOf" srcId="{D640D574-2DF2-43E8-B7B6-048CFBE0D40F}" destId="{4DFBB19C-DE30-4F8A-9128-85DBE053101D}" srcOrd="0" destOrd="0" presId="urn:microsoft.com/office/officeart/2005/8/layout/hList9"/>
    <dgm:cxn modelId="{17D3140B-05DD-440E-8038-74D7F775173B}" type="presParOf" srcId="{D640D574-2DF2-43E8-B7B6-048CFBE0D40F}" destId="{F9ABE51F-CE0A-484B-93AF-B6EA458C9E3B}" srcOrd="1" destOrd="0" presId="urn:microsoft.com/office/officeart/2005/8/layout/hList9"/>
    <dgm:cxn modelId="{61619AC8-B3E4-471A-8615-E77FD9667936}" type="presParOf" srcId="{9036ECA5-E8A1-4FC4-8FAF-D3FAAD9E64EB}" destId="{002AB466-DBE8-4396-B8CF-93BD86A38248}" srcOrd="7" destOrd="0" presId="urn:microsoft.com/office/officeart/2005/8/layout/hList9"/>
    <dgm:cxn modelId="{067F9277-BAD3-445C-B82D-FB44DCA8294A}" type="presParOf" srcId="{9036ECA5-E8A1-4FC4-8FAF-D3FAAD9E64EB}" destId="{DA50B817-5679-4679-ACAC-96EF54A42045}" srcOrd="8" destOrd="0" presId="urn:microsoft.com/office/officeart/2005/8/layout/hList9"/>
    <dgm:cxn modelId="{9B9273E5-374C-4942-BCDA-685844B0459C}" type="presParOf" srcId="{9036ECA5-E8A1-4FC4-8FAF-D3FAAD9E64EB}" destId="{9B55D0BF-8058-4403-A062-3795E03ECA14}" srcOrd="9" destOrd="0" presId="urn:microsoft.com/office/officeart/2005/8/layout/hList9"/>
    <dgm:cxn modelId="{FE4A88BF-0A8E-4101-93A1-05FB64E65382}" type="presParOf" srcId="{9036ECA5-E8A1-4FC4-8FAF-D3FAAD9E64EB}" destId="{D171AA49-9050-4564-AC8A-186289D0FF41}" srcOrd="10" destOrd="0" presId="urn:microsoft.com/office/officeart/2005/8/layout/hList9"/>
    <dgm:cxn modelId="{1982CC83-0DED-4D4C-A78A-5D4A399B3070}" type="presParOf" srcId="{9036ECA5-E8A1-4FC4-8FAF-D3FAAD9E64EB}" destId="{D11B34EC-16C2-47F2-A091-651BE0E31F92}" srcOrd="11" destOrd="0" presId="urn:microsoft.com/office/officeart/2005/8/layout/hList9"/>
    <dgm:cxn modelId="{E5CF2B86-DE4D-458C-BD39-242CA0F0D3F2}" type="presParOf" srcId="{D11B34EC-16C2-47F2-A091-651BE0E31F92}" destId="{543A5834-46C0-4985-9591-CC73CC7D613D}" srcOrd="0" destOrd="0" presId="urn:microsoft.com/office/officeart/2005/8/layout/hList9"/>
    <dgm:cxn modelId="{E8A98C4F-65E3-4446-AC2B-2D318EB80BBC}" type="presParOf" srcId="{D11B34EC-16C2-47F2-A091-651BE0E31F92}" destId="{855314C9-F2DF-483E-A0A8-64C102336CAD}" srcOrd="1" destOrd="0" presId="urn:microsoft.com/office/officeart/2005/8/layout/hList9"/>
    <dgm:cxn modelId="{B2195D2E-A52D-4B61-AB39-330D61DF423A}" type="presParOf" srcId="{855314C9-F2DF-483E-A0A8-64C102336CAD}" destId="{15FA303F-A78D-4459-AEA5-117740CDFBD2}" srcOrd="0" destOrd="0" presId="urn:microsoft.com/office/officeart/2005/8/layout/hList9"/>
    <dgm:cxn modelId="{DCFD4732-3D08-437D-B828-73E32A60F390}" type="presParOf" srcId="{855314C9-F2DF-483E-A0A8-64C102336CAD}" destId="{30AB368D-3ED1-4955-826D-9AFF8754DC0E}" srcOrd="1" destOrd="0" presId="urn:microsoft.com/office/officeart/2005/8/layout/hList9"/>
    <dgm:cxn modelId="{9484F1B3-FEEF-477E-979A-C261956EFA42}" type="presParOf" srcId="{9036ECA5-E8A1-4FC4-8FAF-D3FAAD9E64EB}" destId="{FC06F338-0431-4408-8014-96DAC2836906}" srcOrd="12" destOrd="0" presId="urn:microsoft.com/office/officeart/2005/8/layout/hList9"/>
    <dgm:cxn modelId="{40A0B227-A327-463C-BEF8-65CB342541BB}" type="presParOf" srcId="{9036ECA5-E8A1-4FC4-8FAF-D3FAAD9E64EB}" destId="{42E7BD90-1350-4150-892D-0BBEA9AED09A}" srcOrd="13" destOrd="0" presId="urn:microsoft.com/office/officeart/2005/8/layout/hList9"/>
    <dgm:cxn modelId="{A496ACD2-95BD-4C87-93B3-C6DEB36289A2}" type="presParOf" srcId="{9036ECA5-E8A1-4FC4-8FAF-D3FAAD9E64EB}" destId="{D33E2129-DE05-45FF-B6B8-A7E7B4A7CBBF}" srcOrd="14" destOrd="0" presId="urn:microsoft.com/office/officeart/2005/8/layout/hList9"/>
    <dgm:cxn modelId="{0B4A16AB-DFCB-4A94-8C6E-7C40C62B4B83}" type="presParOf" srcId="{9036ECA5-E8A1-4FC4-8FAF-D3FAAD9E64EB}" destId="{9043D32B-7E43-4257-BDAD-F108E93598BC}" srcOrd="15" destOrd="0" presId="urn:microsoft.com/office/officeart/2005/8/layout/hList9"/>
    <dgm:cxn modelId="{FC7C397E-9BC6-44B5-9C91-7A6EDD59EBD3}" type="presParOf" srcId="{9036ECA5-E8A1-4FC4-8FAF-D3FAAD9E64EB}" destId="{F25AECCD-320D-4529-8693-41FF3BFF98A6}" srcOrd="16" destOrd="0" presId="urn:microsoft.com/office/officeart/2005/8/layout/hList9"/>
    <dgm:cxn modelId="{82D3F6B3-940A-4656-A3CC-866775C132DA}" type="presParOf" srcId="{F25AECCD-320D-4529-8693-41FF3BFF98A6}" destId="{07979E99-CDB7-490A-A037-27FD6B0E97D7}" srcOrd="0" destOrd="0" presId="urn:microsoft.com/office/officeart/2005/8/layout/hList9"/>
    <dgm:cxn modelId="{9EE51AA1-7282-4D0A-9781-4D04D6D4C83E}" type="presParOf" srcId="{F25AECCD-320D-4529-8693-41FF3BFF98A6}" destId="{3DE547CC-DAF5-4E31-9FF5-74B40987C379}" srcOrd="1" destOrd="0" presId="urn:microsoft.com/office/officeart/2005/8/layout/hList9"/>
    <dgm:cxn modelId="{F7721F81-C42C-48FB-8A1A-71B721A373FA}" type="presParOf" srcId="{3DE547CC-DAF5-4E31-9FF5-74B40987C379}" destId="{E667F47B-CA14-4595-B0A9-A9FBCEFB16AA}" srcOrd="0" destOrd="0" presId="urn:microsoft.com/office/officeart/2005/8/layout/hList9"/>
    <dgm:cxn modelId="{2FC15D64-6757-46A2-BBF1-968DC45FD972}" type="presParOf" srcId="{3DE547CC-DAF5-4E31-9FF5-74B40987C379}" destId="{5382264D-6003-4851-BCC5-DE59CF944AEC}" srcOrd="1" destOrd="0" presId="urn:microsoft.com/office/officeart/2005/8/layout/hList9"/>
    <dgm:cxn modelId="{0BAAA897-21BB-4010-A749-7045DA5F09C4}" type="presParOf" srcId="{9036ECA5-E8A1-4FC4-8FAF-D3FAAD9E64EB}" destId="{928E59B6-7F16-4722-B4F6-E3BD0F53C428}" srcOrd="17" destOrd="0" presId="urn:microsoft.com/office/officeart/2005/8/layout/hList9"/>
    <dgm:cxn modelId="{F62DD27C-4F48-47C2-A798-866FE45CB006}" type="presParOf" srcId="{9036ECA5-E8A1-4FC4-8FAF-D3FAAD9E64EB}" destId="{E9E05713-A421-488C-979F-BB2E668F10F8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BCF22B-EB1F-40B7-B7E4-D85A9740763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1719C2F-814C-4AC5-AA8F-B2378324ACC0}">
      <dgm:prSet phldrT="[Текст]"/>
      <dgm:spPr/>
      <dgm:t>
        <a:bodyPr/>
        <a:lstStyle/>
        <a:p>
          <a:r>
            <a:rPr lang="uk-UA" dirty="0"/>
            <a:t>Синтетичні   </a:t>
          </a:r>
          <a:endParaRPr lang="ru-UA" dirty="0"/>
        </a:p>
      </dgm:t>
    </dgm:pt>
    <dgm:pt modelId="{2E32D989-3521-4947-9129-24ADB40D157C}" type="parTrans" cxnId="{D5704F4E-4E31-4DC5-9169-63A1017B90A3}">
      <dgm:prSet/>
      <dgm:spPr/>
      <dgm:t>
        <a:bodyPr/>
        <a:lstStyle/>
        <a:p>
          <a:endParaRPr lang="ru-UA"/>
        </a:p>
      </dgm:t>
    </dgm:pt>
    <dgm:pt modelId="{F1385899-1D4C-4BEC-9D0C-F291CB2515A2}" type="sibTrans" cxnId="{D5704F4E-4E31-4DC5-9169-63A1017B90A3}">
      <dgm:prSet/>
      <dgm:spPr/>
      <dgm:t>
        <a:bodyPr/>
        <a:lstStyle/>
        <a:p>
          <a:endParaRPr lang="ru-UA"/>
        </a:p>
      </dgm:t>
    </dgm:pt>
    <dgm:pt modelId="{DE196616-F988-402A-96A4-052CE8437340}">
      <dgm:prSet phldrT="[Текст]" custT="1"/>
      <dgm:spPr/>
      <dgm:t>
        <a:bodyPr/>
        <a:lstStyle/>
        <a:p>
          <a:r>
            <a:rPr lang="uk-UA" sz="1800" dirty="0"/>
            <a:t>Узагальнюючі,</a:t>
          </a:r>
        </a:p>
        <a:p>
          <a:r>
            <a:rPr lang="uk-UA" sz="1800" dirty="0"/>
            <a:t>Інтегральні,</a:t>
          </a:r>
        </a:p>
        <a:p>
          <a:r>
            <a:rPr lang="uk-UA" sz="1800" dirty="0"/>
            <a:t>Характеризують складні соціально-економічні комплекси</a:t>
          </a:r>
          <a:endParaRPr lang="ru-UA" sz="1800" dirty="0"/>
        </a:p>
      </dgm:t>
    </dgm:pt>
    <dgm:pt modelId="{5121A03A-4B5D-4759-9892-68AAED678129}" type="parTrans" cxnId="{9A4C3E32-55F2-4B7C-BA1D-7DE508726D6F}">
      <dgm:prSet/>
      <dgm:spPr/>
      <dgm:t>
        <a:bodyPr/>
        <a:lstStyle/>
        <a:p>
          <a:endParaRPr lang="ru-UA"/>
        </a:p>
      </dgm:t>
    </dgm:pt>
    <dgm:pt modelId="{2A94BC8E-5CE1-44D2-AC3A-D5B42E6A2493}" type="sibTrans" cxnId="{9A4C3E32-55F2-4B7C-BA1D-7DE508726D6F}">
      <dgm:prSet/>
      <dgm:spPr/>
      <dgm:t>
        <a:bodyPr/>
        <a:lstStyle/>
        <a:p>
          <a:endParaRPr lang="ru-UA"/>
        </a:p>
      </dgm:t>
    </dgm:pt>
    <dgm:pt modelId="{D3EB6279-D269-42CA-8A65-287870178BC1}">
      <dgm:prSet phldrT="[Текст]"/>
      <dgm:spPr/>
      <dgm:t>
        <a:bodyPr/>
        <a:lstStyle/>
        <a:p>
          <a:r>
            <a:rPr lang="uk-UA" dirty="0"/>
            <a:t>Аналітичні  </a:t>
          </a:r>
        </a:p>
      </dgm:t>
    </dgm:pt>
    <dgm:pt modelId="{F3616A86-8522-4F8E-9204-991CFE3117A7}" type="parTrans" cxnId="{267E5CD0-8043-4BA1-B82C-62C990E833FF}">
      <dgm:prSet/>
      <dgm:spPr/>
      <dgm:t>
        <a:bodyPr/>
        <a:lstStyle/>
        <a:p>
          <a:endParaRPr lang="ru-UA"/>
        </a:p>
      </dgm:t>
    </dgm:pt>
    <dgm:pt modelId="{73A7FBC6-9CF2-4C53-88D3-FD5AD2C2F6D4}" type="sibTrans" cxnId="{267E5CD0-8043-4BA1-B82C-62C990E833FF}">
      <dgm:prSet/>
      <dgm:spPr/>
      <dgm:t>
        <a:bodyPr/>
        <a:lstStyle/>
        <a:p>
          <a:endParaRPr lang="ru-UA"/>
        </a:p>
      </dgm:t>
    </dgm:pt>
    <dgm:pt modelId="{B79A87A4-2061-4D09-8E6E-8C7A338130C8}">
      <dgm:prSet custT="1"/>
      <dgm:spPr/>
      <dgm:t>
        <a:bodyPr/>
        <a:lstStyle/>
        <a:p>
          <a:r>
            <a:rPr lang="uk-UA" sz="2200" dirty="0"/>
            <a:t>Розраховані в результаті їх аналізу</a:t>
          </a:r>
        </a:p>
      </dgm:t>
    </dgm:pt>
    <dgm:pt modelId="{E373B108-5AB7-439E-A5F1-1CD31B77F6ED}" type="parTrans" cxnId="{21AD7915-518B-476A-B970-C2347C2F07A1}">
      <dgm:prSet/>
      <dgm:spPr/>
      <dgm:t>
        <a:bodyPr/>
        <a:lstStyle/>
        <a:p>
          <a:endParaRPr lang="ru-UA"/>
        </a:p>
      </dgm:t>
    </dgm:pt>
    <dgm:pt modelId="{C696CF02-ED91-4BD9-A8AB-2EDE4312E6E7}" type="sibTrans" cxnId="{21AD7915-518B-476A-B970-C2347C2F07A1}">
      <dgm:prSet/>
      <dgm:spPr/>
      <dgm:t>
        <a:bodyPr/>
        <a:lstStyle/>
        <a:p>
          <a:endParaRPr lang="ru-UA"/>
        </a:p>
      </dgm:t>
    </dgm:pt>
    <dgm:pt modelId="{9036ECA5-E8A1-4FC4-8FAF-D3FAAD9E64EB}" type="pres">
      <dgm:prSet presAssocID="{35BCF22B-EB1F-40B7-B7E4-D85A9740763B}" presName="list" presStyleCnt="0">
        <dgm:presLayoutVars>
          <dgm:dir/>
          <dgm:animLvl val="lvl"/>
        </dgm:presLayoutVars>
      </dgm:prSet>
      <dgm:spPr/>
    </dgm:pt>
    <dgm:pt modelId="{0F861249-BF7B-487B-B03B-CE8BFF730C69}" type="pres">
      <dgm:prSet presAssocID="{91719C2F-814C-4AC5-AA8F-B2378324ACC0}" presName="posSpace" presStyleCnt="0"/>
      <dgm:spPr/>
    </dgm:pt>
    <dgm:pt modelId="{D611662E-E81C-46C4-9918-4DE12E980A9C}" type="pres">
      <dgm:prSet presAssocID="{91719C2F-814C-4AC5-AA8F-B2378324ACC0}" presName="vertFlow" presStyleCnt="0"/>
      <dgm:spPr/>
    </dgm:pt>
    <dgm:pt modelId="{F40C87BA-945E-4352-BB86-14D2FE40FF7F}" type="pres">
      <dgm:prSet presAssocID="{91719C2F-814C-4AC5-AA8F-B2378324ACC0}" presName="topSpace" presStyleCnt="0"/>
      <dgm:spPr/>
    </dgm:pt>
    <dgm:pt modelId="{E3C52E79-5991-45DE-9082-70F15E5016B9}" type="pres">
      <dgm:prSet presAssocID="{91719C2F-814C-4AC5-AA8F-B2378324ACC0}" presName="firstComp" presStyleCnt="0"/>
      <dgm:spPr/>
    </dgm:pt>
    <dgm:pt modelId="{1C7C8702-9CF8-41E7-A417-674662759E3B}" type="pres">
      <dgm:prSet presAssocID="{91719C2F-814C-4AC5-AA8F-B2378324ACC0}" presName="firstChild" presStyleLbl="bgAccFollowNode1" presStyleIdx="0" presStyleCnt="2" custScaleX="113333" custScaleY="209622"/>
      <dgm:spPr/>
    </dgm:pt>
    <dgm:pt modelId="{E6F45A83-7363-4943-A3F0-E0AA4A7EF525}" type="pres">
      <dgm:prSet presAssocID="{91719C2F-814C-4AC5-AA8F-B2378324ACC0}" presName="firstChildTx" presStyleLbl="bgAccFollowNode1" presStyleIdx="0" presStyleCnt="2">
        <dgm:presLayoutVars>
          <dgm:bulletEnabled val="1"/>
        </dgm:presLayoutVars>
      </dgm:prSet>
      <dgm:spPr/>
    </dgm:pt>
    <dgm:pt modelId="{404124D0-8E3C-43BF-A54A-45A87174855A}" type="pres">
      <dgm:prSet presAssocID="{91719C2F-814C-4AC5-AA8F-B2378324ACC0}" presName="negSpace" presStyleCnt="0"/>
      <dgm:spPr/>
    </dgm:pt>
    <dgm:pt modelId="{FB2633D4-F384-4B7E-9F05-9331F08FF3AA}" type="pres">
      <dgm:prSet presAssocID="{91719C2F-814C-4AC5-AA8F-B2378324ACC0}" presName="circle" presStyleLbl="node1" presStyleIdx="0" presStyleCnt="2"/>
      <dgm:spPr/>
    </dgm:pt>
    <dgm:pt modelId="{63AADE9C-701B-4E4F-BDB6-7458E48A5690}" type="pres">
      <dgm:prSet presAssocID="{F1385899-1D4C-4BEC-9D0C-F291CB2515A2}" presName="transSpace" presStyleCnt="0"/>
      <dgm:spPr/>
    </dgm:pt>
    <dgm:pt modelId="{7686B305-5236-4CED-9177-67312C86CD6F}" type="pres">
      <dgm:prSet presAssocID="{D3EB6279-D269-42CA-8A65-287870178BC1}" presName="posSpace" presStyleCnt="0"/>
      <dgm:spPr/>
    </dgm:pt>
    <dgm:pt modelId="{47246E24-8242-4F8B-9939-E4EDBEA15BBC}" type="pres">
      <dgm:prSet presAssocID="{D3EB6279-D269-42CA-8A65-287870178BC1}" presName="vertFlow" presStyleCnt="0"/>
      <dgm:spPr/>
    </dgm:pt>
    <dgm:pt modelId="{B21EFAC0-F393-4EE9-95FD-B1D9CBFF4ABE}" type="pres">
      <dgm:prSet presAssocID="{D3EB6279-D269-42CA-8A65-287870178BC1}" presName="topSpace" presStyleCnt="0"/>
      <dgm:spPr/>
    </dgm:pt>
    <dgm:pt modelId="{D640D574-2DF2-43E8-B7B6-048CFBE0D40F}" type="pres">
      <dgm:prSet presAssocID="{D3EB6279-D269-42CA-8A65-287870178BC1}" presName="firstComp" presStyleCnt="0"/>
      <dgm:spPr/>
    </dgm:pt>
    <dgm:pt modelId="{4DFBB19C-DE30-4F8A-9128-85DBE053101D}" type="pres">
      <dgm:prSet presAssocID="{D3EB6279-D269-42CA-8A65-287870178BC1}" presName="firstChild" presStyleLbl="bgAccFollowNode1" presStyleIdx="1" presStyleCnt="2" custScaleX="113333" custScaleY="209622" custLinFactNeighborX="13744" custLinFactNeighborY="-834"/>
      <dgm:spPr/>
    </dgm:pt>
    <dgm:pt modelId="{F9ABE51F-CE0A-484B-93AF-B6EA458C9E3B}" type="pres">
      <dgm:prSet presAssocID="{D3EB6279-D269-42CA-8A65-287870178BC1}" presName="firstChildTx" presStyleLbl="bgAccFollowNode1" presStyleIdx="1" presStyleCnt="2">
        <dgm:presLayoutVars>
          <dgm:bulletEnabled val="1"/>
        </dgm:presLayoutVars>
      </dgm:prSet>
      <dgm:spPr/>
    </dgm:pt>
    <dgm:pt modelId="{002AB466-DBE8-4396-B8CF-93BD86A38248}" type="pres">
      <dgm:prSet presAssocID="{D3EB6279-D269-42CA-8A65-287870178BC1}" presName="negSpace" presStyleCnt="0"/>
      <dgm:spPr/>
    </dgm:pt>
    <dgm:pt modelId="{DA50B817-5679-4679-ACAC-96EF54A42045}" type="pres">
      <dgm:prSet presAssocID="{D3EB6279-D269-42CA-8A65-287870178BC1}" presName="circle" presStyleLbl="node1" presStyleIdx="1" presStyleCnt="2"/>
      <dgm:spPr/>
    </dgm:pt>
  </dgm:ptLst>
  <dgm:cxnLst>
    <dgm:cxn modelId="{E4977603-648B-4BBA-80EB-D58AA82A5C24}" type="presOf" srcId="{DE196616-F988-402A-96A4-052CE8437340}" destId="{1C7C8702-9CF8-41E7-A417-674662759E3B}" srcOrd="0" destOrd="0" presId="urn:microsoft.com/office/officeart/2005/8/layout/hList9"/>
    <dgm:cxn modelId="{2BACBC04-0282-4C47-90CF-4EEFD4E590D8}" type="presOf" srcId="{35BCF22B-EB1F-40B7-B7E4-D85A9740763B}" destId="{9036ECA5-E8A1-4FC4-8FAF-D3FAAD9E64EB}" srcOrd="0" destOrd="0" presId="urn:microsoft.com/office/officeart/2005/8/layout/hList9"/>
    <dgm:cxn modelId="{21AD7915-518B-476A-B970-C2347C2F07A1}" srcId="{D3EB6279-D269-42CA-8A65-287870178BC1}" destId="{B79A87A4-2061-4D09-8E6E-8C7A338130C8}" srcOrd="0" destOrd="0" parTransId="{E373B108-5AB7-439E-A5F1-1CD31B77F6ED}" sibTransId="{C696CF02-ED91-4BD9-A8AB-2EDE4312E6E7}"/>
    <dgm:cxn modelId="{530B8D27-9A8E-4AFB-B3CF-6BB0F0584CE2}" type="presOf" srcId="{D3EB6279-D269-42CA-8A65-287870178BC1}" destId="{DA50B817-5679-4679-ACAC-96EF54A42045}" srcOrd="0" destOrd="0" presId="urn:microsoft.com/office/officeart/2005/8/layout/hList9"/>
    <dgm:cxn modelId="{0369BC27-F5FE-496E-88FB-8189464EAE1A}" type="presOf" srcId="{B79A87A4-2061-4D09-8E6E-8C7A338130C8}" destId="{4DFBB19C-DE30-4F8A-9128-85DBE053101D}" srcOrd="0" destOrd="0" presId="urn:microsoft.com/office/officeart/2005/8/layout/hList9"/>
    <dgm:cxn modelId="{284DBC27-C5F0-40A5-8C76-C3DDD704F5BB}" type="presOf" srcId="{DE196616-F988-402A-96A4-052CE8437340}" destId="{E6F45A83-7363-4943-A3F0-E0AA4A7EF525}" srcOrd="1" destOrd="0" presId="urn:microsoft.com/office/officeart/2005/8/layout/hList9"/>
    <dgm:cxn modelId="{9A4C3E32-55F2-4B7C-BA1D-7DE508726D6F}" srcId="{91719C2F-814C-4AC5-AA8F-B2378324ACC0}" destId="{DE196616-F988-402A-96A4-052CE8437340}" srcOrd="0" destOrd="0" parTransId="{5121A03A-4B5D-4759-9892-68AAED678129}" sibTransId="{2A94BC8E-5CE1-44D2-AC3A-D5B42E6A2493}"/>
    <dgm:cxn modelId="{D5704F4E-4E31-4DC5-9169-63A1017B90A3}" srcId="{35BCF22B-EB1F-40B7-B7E4-D85A9740763B}" destId="{91719C2F-814C-4AC5-AA8F-B2378324ACC0}" srcOrd="0" destOrd="0" parTransId="{2E32D989-3521-4947-9129-24ADB40D157C}" sibTransId="{F1385899-1D4C-4BEC-9D0C-F291CB2515A2}"/>
    <dgm:cxn modelId="{6CA90AB8-DDC0-459A-83F7-3B5F3E025CA4}" type="presOf" srcId="{B79A87A4-2061-4D09-8E6E-8C7A338130C8}" destId="{F9ABE51F-CE0A-484B-93AF-B6EA458C9E3B}" srcOrd="1" destOrd="0" presId="urn:microsoft.com/office/officeart/2005/8/layout/hList9"/>
    <dgm:cxn modelId="{41CF68CB-E14A-451D-828E-7AB7DD5E30E8}" type="presOf" srcId="{91719C2F-814C-4AC5-AA8F-B2378324ACC0}" destId="{FB2633D4-F384-4B7E-9F05-9331F08FF3AA}" srcOrd="0" destOrd="0" presId="urn:microsoft.com/office/officeart/2005/8/layout/hList9"/>
    <dgm:cxn modelId="{267E5CD0-8043-4BA1-B82C-62C990E833FF}" srcId="{35BCF22B-EB1F-40B7-B7E4-D85A9740763B}" destId="{D3EB6279-D269-42CA-8A65-287870178BC1}" srcOrd="1" destOrd="0" parTransId="{F3616A86-8522-4F8E-9204-991CFE3117A7}" sibTransId="{73A7FBC6-9CF2-4C53-88D3-FD5AD2C2F6D4}"/>
    <dgm:cxn modelId="{A82E535B-368E-4F6F-A744-A46DE09771E0}" type="presParOf" srcId="{9036ECA5-E8A1-4FC4-8FAF-D3FAAD9E64EB}" destId="{0F861249-BF7B-487B-B03B-CE8BFF730C69}" srcOrd="0" destOrd="0" presId="urn:microsoft.com/office/officeart/2005/8/layout/hList9"/>
    <dgm:cxn modelId="{B9358460-A0F2-4019-A5E5-A320FBBB1CD1}" type="presParOf" srcId="{9036ECA5-E8A1-4FC4-8FAF-D3FAAD9E64EB}" destId="{D611662E-E81C-46C4-9918-4DE12E980A9C}" srcOrd="1" destOrd="0" presId="urn:microsoft.com/office/officeart/2005/8/layout/hList9"/>
    <dgm:cxn modelId="{8F937677-20BD-4A1C-8B1D-DF2816955462}" type="presParOf" srcId="{D611662E-E81C-46C4-9918-4DE12E980A9C}" destId="{F40C87BA-945E-4352-BB86-14D2FE40FF7F}" srcOrd="0" destOrd="0" presId="urn:microsoft.com/office/officeart/2005/8/layout/hList9"/>
    <dgm:cxn modelId="{A04DDC88-F07D-442A-A123-AAA919C0A945}" type="presParOf" srcId="{D611662E-E81C-46C4-9918-4DE12E980A9C}" destId="{E3C52E79-5991-45DE-9082-70F15E5016B9}" srcOrd="1" destOrd="0" presId="urn:microsoft.com/office/officeart/2005/8/layout/hList9"/>
    <dgm:cxn modelId="{590413C8-52E0-4BEF-8484-979A930BF34C}" type="presParOf" srcId="{E3C52E79-5991-45DE-9082-70F15E5016B9}" destId="{1C7C8702-9CF8-41E7-A417-674662759E3B}" srcOrd="0" destOrd="0" presId="urn:microsoft.com/office/officeart/2005/8/layout/hList9"/>
    <dgm:cxn modelId="{4350717D-38CD-4ADF-9745-395D713D5726}" type="presParOf" srcId="{E3C52E79-5991-45DE-9082-70F15E5016B9}" destId="{E6F45A83-7363-4943-A3F0-E0AA4A7EF525}" srcOrd="1" destOrd="0" presId="urn:microsoft.com/office/officeart/2005/8/layout/hList9"/>
    <dgm:cxn modelId="{5FE999AF-4575-4A0B-9F48-7DE61DF06497}" type="presParOf" srcId="{9036ECA5-E8A1-4FC4-8FAF-D3FAAD9E64EB}" destId="{404124D0-8E3C-43BF-A54A-45A87174855A}" srcOrd="2" destOrd="0" presId="urn:microsoft.com/office/officeart/2005/8/layout/hList9"/>
    <dgm:cxn modelId="{936BAC7E-B2FD-4BBD-8192-E608BB86F500}" type="presParOf" srcId="{9036ECA5-E8A1-4FC4-8FAF-D3FAAD9E64EB}" destId="{FB2633D4-F384-4B7E-9F05-9331F08FF3AA}" srcOrd="3" destOrd="0" presId="urn:microsoft.com/office/officeart/2005/8/layout/hList9"/>
    <dgm:cxn modelId="{04C750EC-2983-41A0-9624-908F69E43C8C}" type="presParOf" srcId="{9036ECA5-E8A1-4FC4-8FAF-D3FAAD9E64EB}" destId="{63AADE9C-701B-4E4F-BDB6-7458E48A5690}" srcOrd="4" destOrd="0" presId="urn:microsoft.com/office/officeart/2005/8/layout/hList9"/>
    <dgm:cxn modelId="{40A57B6F-8FBF-487F-8C3D-7AB5213252F9}" type="presParOf" srcId="{9036ECA5-E8A1-4FC4-8FAF-D3FAAD9E64EB}" destId="{7686B305-5236-4CED-9177-67312C86CD6F}" srcOrd="5" destOrd="0" presId="urn:microsoft.com/office/officeart/2005/8/layout/hList9"/>
    <dgm:cxn modelId="{BEA84125-18A4-4966-936F-9B30FA21C7A0}" type="presParOf" srcId="{9036ECA5-E8A1-4FC4-8FAF-D3FAAD9E64EB}" destId="{47246E24-8242-4F8B-9939-E4EDBEA15BBC}" srcOrd="6" destOrd="0" presId="urn:microsoft.com/office/officeart/2005/8/layout/hList9"/>
    <dgm:cxn modelId="{485E5394-8463-4773-8D0F-082F18A2BAE8}" type="presParOf" srcId="{47246E24-8242-4F8B-9939-E4EDBEA15BBC}" destId="{B21EFAC0-F393-4EE9-95FD-B1D9CBFF4ABE}" srcOrd="0" destOrd="0" presId="urn:microsoft.com/office/officeart/2005/8/layout/hList9"/>
    <dgm:cxn modelId="{F00FA750-73FD-45CD-A6DB-CD5702C10AB2}" type="presParOf" srcId="{47246E24-8242-4F8B-9939-E4EDBEA15BBC}" destId="{D640D574-2DF2-43E8-B7B6-048CFBE0D40F}" srcOrd="1" destOrd="0" presId="urn:microsoft.com/office/officeart/2005/8/layout/hList9"/>
    <dgm:cxn modelId="{EA7A5BF6-8B8E-4710-B44F-1A663E5FD2B2}" type="presParOf" srcId="{D640D574-2DF2-43E8-B7B6-048CFBE0D40F}" destId="{4DFBB19C-DE30-4F8A-9128-85DBE053101D}" srcOrd="0" destOrd="0" presId="urn:microsoft.com/office/officeart/2005/8/layout/hList9"/>
    <dgm:cxn modelId="{17D3140B-05DD-440E-8038-74D7F775173B}" type="presParOf" srcId="{D640D574-2DF2-43E8-B7B6-048CFBE0D40F}" destId="{F9ABE51F-CE0A-484B-93AF-B6EA458C9E3B}" srcOrd="1" destOrd="0" presId="urn:microsoft.com/office/officeart/2005/8/layout/hList9"/>
    <dgm:cxn modelId="{61619AC8-B3E4-471A-8615-E77FD9667936}" type="presParOf" srcId="{9036ECA5-E8A1-4FC4-8FAF-D3FAAD9E64EB}" destId="{002AB466-DBE8-4396-B8CF-93BD86A38248}" srcOrd="7" destOrd="0" presId="urn:microsoft.com/office/officeart/2005/8/layout/hList9"/>
    <dgm:cxn modelId="{067F9277-BAD3-445C-B82D-FB44DCA8294A}" type="presParOf" srcId="{9036ECA5-E8A1-4FC4-8FAF-D3FAAD9E64EB}" destId="{DA50B817-5679-4679-ACAC-96EF54A4204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081A1-552E-46BA-B766-97C32BF81D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825DCE06-9BCA-4F4D-B02D-B8AF783DC8F8}">
      <dgm:prSet phldrT="[Текст]"/>
      <dgm:spPr/>
      <dgm:t>
        <a:bodyPr/>
        <a:lstStyle/>
        <a:p>
          <a:r>
            <a:rPr lang="uk-UA" dirty="0"/>
            <a:t>Макроекономічний рівень: </a:t>
          </a:r>
        </a:p>
        <a:p>
          <a:r>
            <a:rPr lang="uk-UA" dirty="0"/>
            <a:t>соціально-економічний аналіз (дані соціально-економічної та міжнародної статистики)</a:t>
          </a:r>
          <a:endParaRPr lang="ru-UA" dirty="0"/>
        </a:p>
      </dgm:t>
    </dgm:pt>
    <dgm:pt modelId="{0F654869-BDA7-4170-A448-EBF2EA6534CE}" type="parTrans" cxnId="{CB7C0555-B9C6-4E86-859E-1BC5B876C68B}">
      <dgm:prSet/>
      <dgm:spPr/>
      <dgm:t>
        <a:bodyPr/>
        <a:lstStyle/>
        <a:p>
          <a:endParaRPr lang="ru-UA"/>
        </a:p>
      </dgm:t>
    </dgm:pt>
    <dgm:pt modelId="{9FEC71F4-E885-40BF-A3C7-B49E7D3C2B6E}" type="sibTrans" cxnId="{CB7C0555-B9C6-4E86-859E-1BC5B876C68B}">
      <dgm:prSet/>
      <dgm:spPr/>
      <dgm:t>
        <a:bodyPr/>
        <a:lstStyle/>
        <a:p>
          <a:endParaRPr lang="ru-UA"/>
        </a:p>
      </dgm:t>
    </dgm:pt>
    <dgm:pt modelId="{D4B43EA7-E06E-49AF-AA1C-51E3E5BB6B1B}">
      <dgm:prSet phldrT="[Текст]"/>
      <dgm:spPr/>
      <dgm:t>
        <a:bodyPr/>
        <a:lstStyle/>
        <a:p>
          <a:r>
            <a:rPr lang="uk-UA" dirty="0"/>
            <a:t>стан і розвиток економіки країни чи регіону</a:t>
          </a:r>
          <a:endParaRPr lang="ru-UA" dirty="0"/>
        </a:p>
      </dgm:t>
    </dgm:pt>
    <dgm:pt modelId="{78F52B5D-FA9E-4824-8AC1-561FBD9927FF}" type="parTrans" cxnId="{43216939-C90C-4D89-AE1F-45078CF5C0A4}">
      <dgm:prSet/>
      <dgm:spPr/>
      <dgm:t>
        <a:bodyPr/>
        <a:lstStyle/>
        <a:p>
          <a:endParaRPr lang="ru-UA"/>
        </a:p>
      </dgm:t>
    </dgm:pt>
    <dgm:pt modelId="{498B62C2-BF0C-4E09-BE32-2D6DC4CFEE95}" type="sibTrans" cxnId="{43216939-C90C-4D89-AE1F-45078CF5C0A4}">
      <dgm:prSet/>
      <dgm:spPr/>
      <dgm:t>
        <a:bodyPr/>
        <a:lstStyle/>
        <a:p>
          <a:endParaRPr lang="ru-UA"/>
        </a:p>
      </dgm:t>
    </dgm:pt>
    <dgm:pt modelId="{D014F488-F885-4B35-8226-54DC67F0B20B}">
      <dgm:prSet phldrT="[Текст]"/>
      <dgm:spPr/>
      <dgm:t>
        <a:bodyPr/>
        <a:lstStyle/>
        <a:p>
          <a:r>
            <a:rPr lang="uk-UA" dirty="0"/>
            <a:t>Мікроекономічний рівень:</a:t>
          </a:r>
        </a:p>
        <a:p>
          <a:r>
            <a:rPr lang="uk-UA" dirty="0"/>
            <a:t>аналіз господарської діяльності підприємства</a:t>
          </a:r>
          <a:endParaRPr lang="ru-UA" dirty="0"/>
        </a:p>
      </dgm:t>
    </dgm:pt>
    <dgm:pt modelId="{21796685-C88C-47D5-8D8C-293FF878E0EE}" type="parTrans" cxnId="{9658E6A1-5AE0-4B3D-99DA-FE65F5F74D39}">
      <dgm:prSet/>
      <dgm:spPr/>
      <dgm:t>
        <a:bodyPr/>
        <a:lstStyle/>
        <a:p>
          <a:endParaRPr lang="ru-UA"/>
        </a:p>
      </dgm:t>
    </dgm:pt>
    <dgm:pt modelId="{B4D3FEA8-E697-45DE-BFC9-CA38EF40E604}" type="sibTrans" cxnId="{9658E6A1-5AE0-4B3D-99DA-FE65F5F74D39}">
      <dgm:prSet/>
      <dgm:spPr/>
      <dgm:t>
        <a:bodyPr/>
        <a:lstStyle/>
        <a:p>
          <a:endParaRPr lang="ru-UA"/>
        </a:p>
      </dgm:t>
    </dgm:pt>
    <dgm:pt modelId="{7EC95E03-D176-44B2-80A3-A5F07E89249D}">
      <dgm:prSet phldrT="[Текст]"/>
      <dgm:spPr/>
      <dgm:t>
        <a:bodyPr/>
        <a:lstStyle/>
        <a:p>
          <a:r>
            <a:rPr lang="uk-UA" dirty="0"/>
            <a:t>стан і розвиток економіки об'єднання підприємств</a:t>
          </a:r>
          <a:endParaRPr lang="ru-UA" dirty="0"/>
        </a:p>
      </dgm:t>
    </dgm:pt>
    <dgm:pt modelId="{C5922D0B-FD02-44DB-A5BF-F192A338B4B2}" type="parTrans" cxnId="{6AC9283F-9BAE-45D2-BBAE-584900B50D21}">
      <dgm:prSet/>
      <dgm:spPr/>
      <dgm:t>
        <a:bodyPr/>
        <a:lstStyle/>
        <a:p>
          <a:endParaRPr lang="ru-UA"/>
        </a:p>
      </dgm:t>
    </dgm:pt>
    <dgm:pt modelId="{990F14B3-84D7-4794-89DD-9FC134DC055B}" type="sibTrans" cxnId="{6AC9283F-9BAE-45D2-BBAE-584900B50D21}">
      <dgm:prSet/>
      <dgm:spPr/>
      <dgm:t>
        <a:bodyPr/>
        <a:lstStyle/>
        <a:p>
          <a:endParaRPr lang="ru-UA"/>
        </a:p>
      </dgm:t>
    </dgm:pt>
    <dgm:pt modelId="{8F0D748C-08EF-4C7C-BFD6-57229A88F602}">
      <dgm:prSet phldrT="[Текст]"/>
      <dgm:spPr/>
      <dgm:t>
        <a:bodyPr/>
        <a:lstStyle/>
        <a:p>
          <a:r>
            <a:rPr lang="uk-UA" dirty="0"/>
            <a:t>стан і розвиток економіки окремого адміністративного району</a:t>
          </a:r>
          <a:endParaRPr lang="ru-UA" dirty="0"/>
        </a:p>
      </dgm:t>
    </dgm:pt>
    <dgm:pt modelId="{C6C44146-39B2-4851-9582-E8B8E7E4865B}" type="parTrans" cxnId="{EEF43BB7-2BCD-4E4A-939B-528D67CCF8E6}">
      <dgm:prSet/>
      <dgm:spPr/>
      <dgm:t>
        <a:bodyPr/>
        <a:lstStyle/>
        <a:p>
          <a:endParaRPr lang="ru-UA"/>
        </a:p>
      </dgm:t>
    </dgm:pt>
    <dgm:pt modelId="{E7C8E5DF-AE2F-4CD7-8A1A-22CCF405B81A}" type="sibTrans" cxnId="{EEF43BB7-2BCD-4E4A-939B-528D67CCF8E6}">
      <dgm:prSet/>
      <dgm:spPr/>
      <dgm:t>
        <a:bodyPr/>
        <a:lstStyle/>
        <a:p>
          <a:endParaRPr lang="ru-UA"/>
        </a:p>
      </dgm:t>
    </dgm:pt>
    <dgm:pt modelId="{ED803397-0324-4D36-8558-EFBB1A76E1C8}">
      <dgm:prSet phldrT="[Текст]"/>
      <dgm:spPr/>
      <dgm:t>
        <a:bodyPr/>
        <a:lstStyle/>
        <a:p>
          <a:r>
            <a:rPr lang="uk-UA" dirty="0"/>
            <a:t>стан і розвиток економіки галузі чи підгалузі народного господарства</a:t>
          </a:r>
          <a:endParaRPr lang="ru-UA" dirty="0"/>
        </a:p>
      </dgm:t>
    </dgm:pt>
    <dgm:pt modelId="{6EDBB6BA-9A2D-4CD6-A59F-3CC9C32785BE}" type="parTrans" cxnId="{A12C6A85-C886-4646-B570-A1D0329D8987}">
      <dgm:prSet/>
      <dgm:spPr/>
      <dgm:t>
        <a:bodyPr/>
        <a:lstStyle/>
        <a:p>
          <a:endParaRPr lang="ru-UA"/>
        </a:p>
      </dgm:t>
    </dgm:pt>
    <dgm:pt modelId="{EF71DF33-53B7-4DD7-AB6B-E96F177DB136}" type="sibTrans" cxnId="{A12C6A85-C886-4646-B570-A1D0329D8987}">
      <dgm:prSet/>
      <dgm:spPr/>
      <dgm:t>
        <a:bodyPr/>
        <a:lstStyle/>
        <a:p>
          <a:endParaRPr lang="ru-UA"/>
        </a:p>
      </dgm:t>
    </dgm:pt>
    <dgm:pt modelId="{2027F51B-703D-4DBE-AE6A-A04A39EC8AB1}">
      <dgm:prSet phldrT="[Текст]"/>
      <dgm:spPr/>
      <dgm:t>
        <a:bodyPr/>
        <a:lstStyle/>
        <a:p>
          <a:r>
            <a:rPr lang="uk-UA" dirty="0"/>
            <a:t>стан і розвиток економіки підприємства</a:t>
          </a:r>
          <a:endParaRPr lang="ru-UA" dirty="0"/>
        </a:p>
      </dgm:t>
    </dgm:pt>
    <dgm:pt modelId="{8FC80EDF-2244-4C38-8FD7-AB5DC7F5FE8D}" type="parTrans" cxnId="{05B5D31C-A6D0-4C7E-94C3-7A381255978A}">
      <dgm:prSet/>
      <dgm:spPr/>
      <dgm:t>
        <a:bodyPr/>
        <a:lstStyle/>
        <a:p>
          <a:endParaRPr lang="ru-UA"/>
        </a:p>
      </dgm:t>
    </dgm:pt>
    <dgm:pt modelId="{40C29A17-4081-46A6-819C-5167F53B3B49}" type="sibTrans" cxnId="{05B5D31C-A6D0-4C7E-94C3-7A381255978A}">
      <dgm:prSet/>
      <dgm:spPr/>
      <dgm:t>
        <a:bodyPr/>
        <a:lstStyle/>
        <a:p>
          <a:endParaRPr lang="ru-UA"/>
        </a:p>
      </dgm:t>
    </dgm:pt>
    <dgm:pt modelId="{7984668F-66CD-45EB-96F2-34FBD5DFD4F2}">
      <dgm:prSet phldrT="[Текст]"/>
      <dgm:spPr/>
      <dgm:t>
        <a:bodyPr/>
        <a:lstStyle/>
        <a:p>
          <a:r>
            <a:rPr lang="uk-UA" dirty="0"/>
            <a:t>стан і розвиток економіки структурної одиниці (філії) підприємства</a:t>
          </a:r>
          <a:endParaRPr lang="ru-UA" dirty="0"/>
        </a:p>
      </dgm:t>
    </dgm:pt>
    <dgm:pt modelId="{2E0A685D-C668-40AE-BD43-F5B65417390C}" type="parTrans" cxnId="{24A8F9BA-C6CB-4B80-B000-61AEB20B5E37}">
      <dgm:prSet/>
      <dgm:spPr/>
      <dgm:t>
        <a:bodyPr/>
        <a:lstStyle/>
        <a:p>
          <a:endParaRPr lang="ru-UA"/>
        </a:p>
      </dgm:t>
    </dgm:pt>
    <dgm:pt modelId="{3915364D-9237-4A5F-BA50-72909FCB8D95}" type="sibTrans" cxnId="{24A8F9BA-C6CB-4B80-B000-61AEB20B5E37}">
      <dgm:prSet/>
      <dgm:spPr/>
      <dgm:t>
        <a:bodyPr/>
        <a:lstStyle/>
        <a:p>
          <a:endParaRPr lang="ru-UA"/>
        </a:p>
      </dgm:t>
    </dgm:pt>
    <dgm:pt modelId="{396E5345-253E-4AF6-B742-F244E69270EC}" type="pres">
      <dgm:prSet presAssocID="{274081A1-552E-46BA-B766-97C32BF81D61}" presName="linear" presStyleCnt="0">
        <dgm:presLayoutVars>
          <dgm:animLvl val="lvl"/>
          <dgm:resizeHandles val="exact"/>
        </dgm:presLayoutVars>
      </dgm:prSet>
      <dgm:spPr/>
    </dgm:pt>
    <dgm:pt modelId="{ABE57491-BB71-4A71-98F8-AE530CCB7B86}" type="pres">
      <dgm:prSet presAssocID="{825DCE06-9BCA-4F4D-B02D-B8AF783DC8F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15933AF-7BED-49F3-A8D1-31458ECD1094}" type="pres">
      <dgm:prSet presAssocID="{825DCE06-9BCA-4F4D-B02D-B8AF783DC8F8}" presName="childText" presStyleLbl="revTx" presStyleIdx="0" presStyleCnt="2">
        <dgm:presLayoutVars>
          <dgm:bulletEnabled val="1"/>
        </dgm:presLayoutVars>
      </dgm:prSet>
      <dgm:spPr/>
    </dgm:pt>
    <dgm:pt modelId="{C658288C-6B5A-4E24-A344-0279A9D8AF6F}" type="pres">
      <dgm:prSet presAssocID="{D014F488-F885-4B35-8226-54DC67F0B20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5FC87B4-D13D-41BA-9E98-458C801834C1}" type="pres">
      <dgm:prSet presAssocID="{D014F488-F885-4B35-8226-54DC67F0B20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5B5D31C-A6D0-4C7E-94C3-7A381255978A}" srcId="{D014F488-F885-4B35-8226-54DC67F0B20B}" destId="{2027F51B-703D-4DBE-AE6A-A04A39EC8AB1}" srcOrd="1" destOrd="0" parTransId="{8FC80EDF-2244-4C38-8FD7-AB5DC7F5FE8D}" sibTransId="{40C29A17-4081-46A6-819C-5167F53B3B49}"/>
    <dgm:cxn modelId="{2F3AE923-7230-4468-A036-057F1666EB04}" type="presOf" srcId="{D014F488-F885-4B35-8226-54DC67F0B20B}" destId="{C658288C-6B5A-4E24-A344-0279A9D8AF6F}" srcOrd="0" destOrd="0" presId="urn:microsoft.com/office/officeart/2005/8/layout/vList2"/>
    <dgm:cxn modelId="{43216939-C90C-4D89-AE1F-45078CF5C0A4}" srcId="{825DCE06-9BCA-4F4D-B02D-B8AF783DC8F8}" destId="{D4B43EA7-E06E-49AF-AA1C-51E3E5BB6B1B}" srcOrd="0" destOrd="0" parTransId="{78F52B5D-FA9E-4824-8AC1-561FBD9927FF}" sibTransId="{498B62C2-BF0C-4E09-BE32-2D6DC4CFEE95}"/>
    <dgm:cxn modelId="{6AC9283F-9BAE-45D2-BBAE-584900B50D21}" srcId="{D014F488-F885-4B35-8226-54DC67F0B20B}" destId="{7EC95E03-D176-44B2-80A3-A5F07E89249D}" srcOrd="0" destOrd="0" parTransId="{C5922D0B-FD02-44DB-A5BF-F192A338B4B2}" sibTransId="{990F14B3-84D7-4794-89DD-9FC134DC055B}"/>
    <dgm:cxn modelId="{61C13167-4763-44AA-A37E-16F71B2FB336}" type="presOf" srcId="{7EC95E03-D176-44B2-80A3-A5F07E89249D}" destId="{C5FC87B4-D13D-41BA-9E98-458C801834C1}" srcOrd="0" destOrd="0" presId="urn:microsoft.com/office/officeart/2005/8/layout/vList2"/>
    <dgm:cxn modelId="{CB7C0555-B9C6-4E86-859E-1BC5B876C68B}" srcId="{274081A1-552E-46BA-B766-97C32BF81D61}" destId="{825DCE06-9BCA-4F4D-B02D-B8AF783DC8F8}" srcOrd="0" destOrd="0" parTransId="{0F654869-BDA7-4170-A448-EBF2EA6534CE}" sibTransId="{9FEC71F4-E885-40BF-A3C7-B49E7D3C2B6E}"/>
    <dgm:cxn modelId="{A12C6A85-C886-4646-B570-A1D0329D8987}" srcId="{825DCE06-9BCA-4F4D-B02D-B8AF783DC8F8}" destId="{ED803397-0324-4D36-8558-EFBB1A76E1C8}" srcOrd="2" destOrd="0" parTransId="{6EDBB6BA-9A2D-4CD6-A59F-3CC9C32785BE}" sibTransId="{EF71DF33-53B7-4DD7-AB6B-E96F177DB136}"/>
    <dgm:cxn modelId="{AEB6948F-E8CC-4457-A90B-CE595EA60759}" type="presOf" srcId="{2027F51B-703D-4DBE-AE6A-A04A39EC8AB1}" destId="{C5FC87B4-D13D-41BA-9E98-458C801834C1}" srcOrd="0" destOrd="1" presId="urn:microsoft.com/office/officeart/2005/8/layout/vList2"/>
    <dgm:cxn modelId="{9658E6A1-5AE0-4B3D-99DA-FE65F5F74D39}" srcId="{274081A1-552E-46BA-B766-97C32BF81D61}" destId="{D014F488-F885-4B35-8226-54DC67F0B20B}" srcOrd="1" destOrd="0" parTransId="{21796685-C88C-47D5-8D8C-293FF878E0EE}" sibTransId="{B4D3FEA8-E697-45DE-BFC9-CA38EF40E604}"/>
    <dgm:cxn modelId="{EEF43BB7-2BCD-4E4A-939B-528D67CCF8E6}" srcId="{825DCE06-9BCA-4F4D-B02D-B8AF783DC8F8}" destId="{8F0D748C-08EF-4C7C-BFD6-57229A88F602}" srcOrd="1" destOrd="0" parTransId="{C6C44146-39B2-4851-9582-E8B8E7E4865B}" sibTransId="{E7C8E5DF-AE2F-4CD7-8A1A-22CCF405B81A}"/>
    <dgm:cxn modelId="{24A8F9BA-C6CB-4B80-B000-61AEB20B5E37}" srcId="{D014F488-F885-4B35-8226-54DC67F0B20B}" destId="{7984668F-66CD-45EB-96F2-34FBD5DFD4F2}" srcOrd="2" destOrd="0" parTransId="{2E0A685D-C668-40AE-BD43-F5B65417390C}" sibTransId="{3915364D-9237-4A5F-BA50-72909FCB8D95}"/>
    <dgm:cxn modelId="{BC3FE6BB-903B-490B-8176-220CF6E523FD}" type="presOf" srcId="{D4B43EA7-E06E-49AF-AA1C-51E3E5BB6B1B}" destId="{A15933AF-7BED-49F3-A8D1-31458ECD1094}" srcOrd="0" destOrd="0" presId="urn:microsoft.com/office/officeart/2005/8/layout/vList2"/>
    <dgm:cxn modelId="{F58642BF-39E8-48A5-85B1-3603A1AB3A95}" type="presOf" srcId="{274081A1-552E-46BA-B766-97C32BF81D61}" destId="{396E5345-253E-4AF6-B742-F244E69270EC}" srcOrd="0" destOrd="0" presId="urn:microsoft.com/office/officeart/2005/8/layout/vList2"/>
    <dgm:cxn modelId="{A3E815DA-4F0C-4580-8BE9-7BF83128B9F5}" type="presOf" srcId="{7984668F-66CD-45EB-96F2-34FBD5DFD4F2}" destId="{C5FC87B4-D13D-41BA-9E98-458C801834C1}" srcOrd="0" destOrd="2" presId="urn:microsoft.com/office/officeart/2005/8/layout/vList2"/>
    <dgm:cxn modelId="{8FA006DC-AACE-45A0-9E43-3CF7154B15AA}" type="presOf" srcId="{825DCE06-9BCA-4F4D-B02D-B8AF783DC8F8}" destId="{ABE57491-BB71-4A71-98F8-AE530CCB7B86}" srcOrd="0" destOrd="0" presId="urn:microsoft.com/office/officeart/2005/8/layout/vList2"/>
    <dgm:cxn modelId="{7EE378DC-496C-4418-9BFC-E527B7AA0018}" type="presOf" srcId="{8F0D748C-08EF-4C7C-BFD6-57229A88F602}" destId="{A15933AF-7BED-49F3-A8D1-31458ECD1094}" srcOrd="0" destOrd="1" presId="urn:microsoft.com/office/officeart/2005/8/layout/vList2"/>
    <dgm:cxn modelId="{B33D98EB-A221-4F7B-BA69-C9CBD5322D78}" type="presOf" srcId="{ED803397-0324-4D36-8558-EFBB1A76E1C8}" destId="{A15933AF-7BED-49F3-A8D1-31458ECD1094}" srcOrd="0" destOrd="2" presId="urn:microsoft.com/office/officeart/2005/8/layout/vList2"/>
    <dgm:cxn modelId="{1615BE13-F535-4AA5-9C9C-CB9FD2B33B3C}" type="presParOf" srcId="{396E5345-253E-4AF6-B742-F244E69270EC}" destId="{ABE57491-BB71-4A71-98F8-AE530CCB7B86}" srcOrd="0" destOrd="0" presId="urn:microsoft.com/office/officeart/2005/8/layout/vList2"/>
    <dgm:cxn modelId="{7432A0AC-1C9B-4FCD-B78A-800EBEB091B3}" type="presParOf" srcId="{396E5345-253E-4AF6-B742-F244E69270EC}" destId="{A15933AF-7BED-49F3-A8D1-31458ECD1094}" srcOrd="1" destOrd="0" presId="urn:microsoft.com/office/officeart/2005/8/layout/vList2"/>
    <dgm:cxn modelId="{8C8C48F5-24E0-4600-9525-92FC8FD511BD}" type="presParOf" srcId="{396E5345-253E-4AF6-B742-F244E69270EC}" destId="{C658288C-6B5A-4E24-A344-0279A9D8AF6F}" srcOrd="2" destOrd="0" presId="urn:microsoft.com/office/officeart/2005/8/layout/vList2"/>
    <dgm:cxn modelId="{6D5A0C0C-0C85-4309-B5C5-61B6250BBC2E}" type="presParOf" srcId="{396E5345-253E-4AF6-B742-F244E69270EC}" destId="{C5FC87B4-D13D-41BA-9E98-458C801834C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89A374-74F9-4063-B7DB-C0B19CC0B516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C97BFD5-55D3-48D4-87F3-3FF6C8E7648A}">
      <dgm:prSet phldrT="[Текст]"/>
      <dgm:spPr/>
      <dgm:t>
        <a:bodyPr/>
        <a:lstStyle/>
        <a:p>
          <a:r>
            <a:rPr lang="uk-UA" dirty="0"/>
            <a:t>За напрямами досліджень</a:t>
          </a:r>
          <a:endParaRPr lang="ru-UA" dirty="0"/>
        </a:p>
      </dgm:t>
    </dgm:pt>
    <dgm:pt modelId="{95F57EB9-CD4F-467F-8C94-DEB1135F9260}" type="parTrans" cxnId="{4C80015D-A6AF-4A38-B6FD-BD1C9B81C192}">
      <dgm:prSet/>
      <dgm:spPr/>
      <dgm:t>
        <a:bodyPr/>
        <a:lstStyle/>
        <a:p>
          <a:endParaRPr lang="ru-UA"/>
        </a:p>
      </dgm:t>
    </dgm:pt>
    <dgm:pt modelId="{6C37ACFE-C5F6-454B-88D7-43968CC11E41}" type="sibTrans" cxnId="{4C80015D-A6AF-4A38-B6FD-BD1C9B81C192}">
      <dgm:prSet/>
      <dgm:spPr/>
      <dgm:t>
        <a:bodyPr/>
        <a:lstStyle/>
        <a:p>
          <a:endParaRPr lang="ru-UA"/>
        </a:p>
      </dgm:t>
    </dgm:pt>
    <dgm:pt modelId="{0226A9A7-D98A-4AE3-BAAD-91E07ACA51A5}">
      <dgm:prSet phldrT="[Текст]"/>
      <dgm:spPr/>
      <dgm:t>
        <a:bodyPr/>
        <a:lstStyle/>
        <a:p>
          <a:r>
            <a:rPr lang="uk-UA" dirty="0"/>
            <a:t>Фінансово-економічний</a:t>
          </a:r>
          <a:endParaRPr lang="ru-UA" dirty="0"/>
        </a:p>
      </dgm:t>
    </dgm:pt>
    <dgm:pt modelId="{95B1DA5E-7D3B-4B0B-B093-ABA775FA455E}" type="parTrans" cxnId="{55C24D33-DACE-48C2-AF35-B6ABEEAEB58B}">
      <dgm:prSet/>
      <dgm:spPr/>
      <dgm:t>
        <a:bodyPr/>
        <a:lstStyle/>
        <a:p>
          <a:endParaRPr lang="ru-UA"/>
        </a:p>
      </dgm:t>
    </dgm:pt>
    <dgm:pt modelId="{351D148F-7CF7-4372-BD27-1A79A42A2C18}" type="sibTrans" cxnId="{55C24D33-DACE-48C2-AF35-B6ABEEAEB58B}">
      <dgm:prSet/>
      <dgm:spPr/>
      <dgm:t>
        <a:bodyPr/>
        <a:lstStyle/>
        <a:p>
          <a:endParaRPr lang="ru-UA"/>
        </a:p>
      </dgm:t>
    </dgm:pt>
    <dgm:pt modelId="{BB677B81-3970-4437-9546-5218BCD7298B}">
      <dgm:prSet phldrT="[Текст]"/>
      <dgm:spPr/>
      <dgm:t>
        <a:bodyPr/>
        <a:lstStyle/>
        <a:p>
          <a:r>
            <a:rPr lang="uk-UA" dirty="0"/>
            <a:t>Функціонально-вартісний</a:t>
          </a:r>
          <a:endParaRPr lang="ru-UA" dirty="0"/>
        </a:p>
      </dgm:t>
    </dgm:pt>
    <dgm:pt modelId="{AF8A5D5A-BD9C-4449-AF80-B3E121FB960C}" type="parTrans" cxnId="{12AF6DC5-91DF-485D-9007-A0F8E6023E88}">
      <dgm:prSet/>
      <dgm:spPr/>
      <dgm:t>
        <a:bodyPr/>
        <a:lstStyle/>
        <a:p>
          <a:endParaRPr lang="ru-UA"/>
        </a:p>
      </dgm:t>
    </dgm:pt>
    <dgm:pt modelId="{2230C71C-2097-4B8E-9393-F369FB14C162}" type="sibTrans" cxnId="{12AF6DC5-91DF-485D-9007-A0F8E6023E88}">
      <dgm:prSet/>
      <dgm:spPr/>
      <dgm:t>
        <a:bodyPr/>
        <a:lstStyle/>
        <a:p>
          <a:endParaRPr lang="ru-UA"/>
        </a:p>
      </dgm:t>
    </dgm:pt>
    <dgm:pt modelId="{667096BE-F0AE-4AC8-9C79-7291A58C23BD}">
      <dgm:prSet phldrT="[Текст]"/>
      <dgm:spPr/>
      <dgm:t>
        <a:bodyPr/>
        <a:lstStyle/>
        <a:p>
          <a:r>
            <a:rPr lang="uk-UA" dirty="0"/>
            <a:t>За обсягом питань</a:t>
          </a:r>
          <a:endParaRPr lang="ru-UA" dirty="0"/>
        </a:p>
      </dgm:t>
    </dgm:pt>
    <dgm:pt modelId="{63A756F1-57DD-406B-A5CA-FFFF5FD381D2}" type="parTrans" cxnId="{0C9619FB-06E7-4CB0-85BB-B5BEF0A976FF}">
      <dgm:prSet/>
      <dgm:spPr/>
      <dgm:t>
        <a:bodyPr/>
        <a:lstStyle/>
        <a:p>
          <a:endParaRPr lang="ru-UA"/>
        </a:p>
      </dgm:t>
    </dgm:pt>
    <dgm:pt modelId="{CF12E5B2-1FA4-4185-9489-1924F7A8FCE1}" type="sibTrans" cxnId="{0C9619FB-06E7-4CB0-85BB-B5BEF0A976FF}">
      <dgm:prSet/>
      <dgm:spPr/>
      <dgm:t>
        <a:bodyPr/>
        <a:lstStyle/>
        <a:p>
          <a:endParaRPr lang="ru-UA"/>
        </a:p>
      </dgm:t>
    </dgm:pt>
    <dgm:pt modelId="{B3ED0FEB-1471-4CCF-9A95-06EC86C9DDF5}">
      <dgm:prSet phldrT="[Текст]"/>
      <dgm:spPr/>
      <dgm:t>
        <a:bodyPr/>
        <a:lstStyle/>
        <a:p>
          <a:r>
            <a:rPr lang="uk-UA" dirty="0"/>
            <a:t>Комплексний </a:t>
          </a:r>
          <a:endParaRPr lang="ru-UA" dirty="0"/>
        </a:p>
      </dgm:t>
    </dgm:pt>
    <dgm:pt modelId="{50D304BA-4BC1-4C08-B99A-4AB06164D949}" type="parTrans" cxnId="{656F371E-39E0-4A06-B09D-1D9199ABBA5B}">
      <dgm:prSet/>
      <dgm:spPr/>
      <dgm:t>
        <a:bodyPr/>
        <a:lstStyle/>
        <a:p>
          <a:endParaRPr lang="ru-UA"/>
        </a:p>
      </dgm:t>
    </dgm:pt>
    <dgm:pt modelId="{B5E7AA18-A288-4445-93BB-FABB0949B813}" type="sibTrans" cxnId="{656F371E-39E0-4A06-B09D-1D9199ABBA5B}">
      <dgm:prSet/>
      <dgm:spPr/>
      <dgm:t>
        <a:bodyPr/>
        <a:lstStyle/>
        <a:p>
          <a:endParaRPr lang="ru-UA"/>
        </a:p>
      </dgm:t>
    </dgm:pt>
    <dgm:pt modelId="{1FA6C8E0-8F29-434E-A8D7-0601E5D3304A}">
      <dgm:prSet phldrT="[Текст]"/>
      <dgm:spPr/>
      <dgm:t>
        <a:bodyPr/>
        <a:lstStyle/>
        <a:p>
          <a:r>
            <a:rPr lang="uk-UA" dirty="0"/>
            <a:t>Тематичний </a:t>
          </a:r>
          <a:endParaRPr lang="ru-UA" dirty="0"/>
        </a:p>
      </dgm:t>
    </dgm:pt>
    <dgm:pt modelId="{C9119C5B-0D1E-4616-B8E4-7584F3682376}" type="parTrans" cxnId="{82E8445B-FA4F-45F0-A19F-AF91D71B1FF2}">
      <dgm:prSet/>
      <dgm:spPr/>
      <dgm:t>
        <a:bodyPr/>
        <a:lstStyle/>
        <a:p>
          <a:endParaRPr lang="ru-UA"/>
        </a:p>
      </dgm:t>
    </dgm:pt>
    <dgm:pt modelId="{986C021D-ABE3-4674-8EF2-DE8586205FB4}" type="sibTrans" cxnId="{82E8445B-FA4F-45F0-A19F-AF91D71B1FF2}">
      <dgm:prSet/>
      <dgm:spPr/>
      <dgm:t>
        <a:bodyPr/>
        <a:lstStyle/>
        <a:p>
          <a:endParaRPr lang="ru-UA"/>
        </a:p>
      </dgm:t>
    </dgm:pt>
    <dgm:pt modelId="{3CE29315-9D4A-4A90-BD88-B4219E6ACF3E}">
      <dgm:prSet phldrT="[Текст]"/>
      <dgm:spPr/>
      <dgm:t>
        <a:bodyPr/>
        <a:lstStyle/>
        <a:p>
          <a:r>
            <a:rPr lang="uk-UA" dirty="0"/>
            <a:t>За об'єктами </a:t>
          </a:r>
          <a:endParaRPr lang="ru-UA" dirty="0"/>
        </a:p>
      </dgm:t>
    </dgm:pt>
    <dgm:pt modelId="{AD0CEBC1-66F1-46E4-8455-959781DB2504}" type="parTrans" cxnId="{C1D69E38-EFA8-4812-9868-4256140AA159}">
      <dgm:prSet/>
      <dgm:spPr/>
      <dgm:t>
        <a:bodyPr/>
        <a:lstStyle/>
        <a:p>
          <a:endParaRPr lang="ru-UA"/>
        </a:p>
      </dgm:t>
    </dgm:pt>
    <dgm:pt modelId="{441DFA21-69B7-47BD-8719-5CE53DE6DBB9}" type="sibTrans" cxnId="{C1D69E38-EFA8-4812-9868-4256140AA159}">
      <dgm:prSet/>
      <dgm:spPr/>
      <dgm:t>
        <a:bodyPr/>
        <a:lstStyle/>
        <a:p>
          <a:endParaRPr lang="ru-UA"/>
        </a:p>
      </dgm:t>
    </dgm:pt>
    <dgm:pt modelId="{4C077EF6-24C1-46A1-B74B-2B06A474A617}">
      <dgm:prSet phldrT="[Текст]"/>
      <dgm:spPr/>
      <dgm:t>
        <a:bodyPr/>
        <a:lstStyle/>
        <a:p>
          <a:r>
            <a:rPr lang="uk-UA" dirty="0"/>
            <a:t>Підприємства, їх підрозділи</a:t>
          </a:r>
          <a:endParaRPr lang="ru-UA" dirty="0"/>
        </a:p>
      </dgm:t>
    </dgm:pt>
    <dgm:pt modelId="{5FE2A135-A186-40F1-8223-5ABE6F383D3E}" type="parTrans" cxnId="{3CDCFFC8-CA73-49C1-BF45-8B57FF4F0CAA}">
      <dgm:prSet/>
      <dgm:spPr/>
      <dgm:t>
        <a:bodyPr/>
        <a:lstStyle/>
        <a:p>
          <a:endParaRPr lang="ru-UA"/>
        </a:p>
      </dgm:t>
    </dgm:pt>
    <dgm:pt modelId="{A8035F6A-70C0-40DC-8371-0A249D078271}" type="sibTrans" cxnId="{3CDCFFC8-CA73-49C1-BF45-8B57FF4F0CAA}">
      <dgm:prSet/>
      <dgm:spPr/>
      <dgm:t>
        <a:bodyPr/>
        <a:lstStyle/>
        <a:p>
          <a:endParaRPr lang="ru-UA"/>
        </a:p>
      </dgm:t>
    </dgm:pt>
    <dgm:pt modelId="{414672A5-D74F-49D4-B95C-F185B2FC9ACF}">
      <dgm:prSet phldrT="[Текст]"/>
      <dgm:spPr/>
      <dgm:t>
        <a:bodyPr/>
        <a:lstStyle/>
        <a:p>
          <a:r>
            <a:rPr lang="uk-UA" dirty="0"/>
            <a:t>Регіони, </a:t>
          </a:r>
        </a:p>
        <a:p>
          <a:r>
            <a:rPr lang="uk-UA" dirty="0"/>
            <a:t>країни</a:t>
          </a:r>
        </a:p>
        <a:p>
          <a:r>
            <a:rPr lang="uk-UA" dirty="0"/>
            <a:t> </a:t>
          </a:r>
          <a:endParaRPr lang="ru-UA" dirty="0"/>
        </a:p>
      </dgm:t>
    </dgm:pt>
    <dgm:pt modelId="{22B3970E-BC41-4BC3-9E54-7F581A5016E9}" type="parTrans" cxnId="{7C247162-BA66-469F-8AFB-0B4F72BD13A0}">
      <dgm:prSet/>
      <dgm:spPr/>
      <dgm:t>
        <a:bodyPr/>
        <a:lstStyle/>
        <a:p>
          <a:endParaRPr lang="ru-UA"/>
        </a:p>
      </dgm:t>
    </dgm:pt>
    <dgm:pt modelId="{87218FD2-32DA-4E58-A776-8FCD936DCF5B}" type="sibTrans" cxnId="{7C247162-BA66-469F-8AFB-0B4F72BD13A0}">
      <dgm:prSet/>
      <dgm:spPr/>
      <dgm:t>
        <a:bodyPr/>
        <a:lstStyle/>
        <a:p>
          <a:endParaRPr lang="ru-UA"/>
        </a:p>
      </dgm:t>
    </dgm:pt>
    <dgm:pt modelId="{EA9966E8-7DD1-4E3B-94B6-E028AEFB81D8}">
      <dgm:prSet/>
      <dgm:spPr/>
      <dgm:t>
        <a:bodyPr/>
        <a:lstStyle/>
        <a:p>
          <a:r>
            <a:rPr lang="uk-UA" dirty="0"/>
            <a:t>Техніко-економічний</a:t>
          </a:r>
          <a:endParaRPr lang="ru-UA" dirty="0"/>
        </a:p>
      </dgm:t>
    </dgm:pt>
    <dgm:pt modelId="{DDD87A06-7FE7-48A2-943D-FE68F938E3A6}" type="parTrans" cxnId="{42A71CFF-C26F-4BE4-B88A-28F92C543792}">
      <dgm:prSet/>
      <dgm:spPr/>
      <dgm:t>
        <a:bodyPr/>
        <a:lstStyle/>
        <a:p>
          <a:endParaRPr lang="ru-UA"/>
        </a:p>
      </dgm:t>
    </dgm:pt>
    <dgm:pt modelId="{9880FC87-2DD8-49DD-888F-C833E317CFDD}" type="sibTrans" cxnId="{42A71CFF-C26F-4BE4-B88A-28F92C543792}">
      <dgm:prSet/>
      <dgm:spPr/>
      <dgm:t>
        <a:bodyPr/>
        <a:lstStyle/>
        <a:p>
          <a:endParaRPr lang="ru-UA"/>
        </a:p>
      </dgm:t>
    </dgm:pt>
    <dgm:pt modelId="{9107FE16-EDC6-43EB-BC9B-EDB5DC2A0AAE}">
      <dgm:prSet/>
      <dgm:spPr/>
      <dgm:t>
        <a:bodyPr/>
        <a:lstStyle/>
        <a:p>
          <a:r>
            <a:rPr lang="uk-UA" dirty="0"/>
            <a:t>Галузі </a:t>
          </a:r>
          <a:endParaRPr lang="ru-UA" dirty="0"/>
        </a:p>
      </dgm:t>
    </dgm:pt>
    <dgm:pt modelId="{1E92ED61-FB26-4BD3-A8CD-CA07AF32DF76}" type="parTrans" cxnId="{0FF739A0-8BD8-4245-938E-6EF116A96D19}">
      <dgm:prSet/>
      <dgm:spPr/>
      <dgm:t>
        <a:bodyPr/>
        <a:lstStyle/>
        <a:p>
          <a:endParaRPr lang="ru-UA"/>
        </a:p>
      </dgm:t>
    </dgm:pt>
    <dgm:pt modelId="{E4718EB3-89F4-495F-8BCE-17CFC643933A}" type="sibTrans" cxnId="{0FF739A0-8BD8-4245-938E-6EF116A96D19}">
      <dgm:prSet/>
      <dgm:spPr/>
      <dgm:t>
        <a:bodyPr/>
        <a:lstStyle/>
        <a:p>
          <a:endParaRPr lang="ru-UA"/>
        </a:p>
      </dgm:t>
    </dgm:pt>
    <dgm:pt modelId="{03B378C1-A101-4790-ABDF-98AD7393EAEC}">
      <dgm:prSet phldrT="[Текст]"/>
      <dgm:spPr/>
      <dgm:t>
        <a:bodyPr/>
        <a:lstStyle/>
        <a:p>
          <a:r>
            <a:rPr lang="uk-UA" dirty="0"/>
            <a:t>Немеханізований</a:t>
          </a:r>
          <a:r>
            <a:rPr lang="uk-UA" baseline="0" dirty="0"/>
            <a:t>  </a:t>
          </a:r>
          <a:endParaRPr lang="ru-UA" dirty="0"/>
        </a:p>
      </dgm:t>
    </dgm:pt>
    <dgm:pt modelId="{7B4F3635-8D5D-4846-84FB-1EBB51EE012C}" type="parTrans" cxnId="{A022EA8B-414D-4322-A25C-7FA46BE03D2F}">
      <dgm:prSet/>
      <dgm:spPr/>
      <dgm:t>
        <a:bodyPr/>
        <a:lstStyle/>
        <a:p>
          <a:endParaRPr lang="ru-UA"/>
        </a:p>
      </dgm:t>
    </dgm:pt>
    <dgm:pt modelId="{E8FBCDD5-0400-46F0-BFD9-CCF2F22A5EBB}" type="sibTrans" cxnId="{A022EA8B-414D-4322-A25C-7FA46BE03D2F}">
      <dgm:prSet/>
      <dgm:spPr/>
      <dgm:t>
        <a:bodyPr/>
        <a:lstStyle/>
        <a:p>
          <a:endParaRPr lang="ru-UA"/>
        </a:p>
      </dgm:t>
    </dgm:pt>
    <dgm:pt modelId="{552FD8BB-2CC1-4FC5-998F-CEB8FB8F8D2A}">
      <dgm:prSet/>
      <dgm:spPr/>
      <dgm:t>
        <a:bodyPr/>
        <a:lstStyle/>
        <a:p>
          <a:r>
            <a:rPr lang="uk-UA" dirty="0"/>
            <a:t>Механізований  </a:t>
          </a:r>
          <a:endParaRPr lang="ru-UA" dirty="0"/>
        </a:p>
      </dgm:t>
    </dgm:pt>
    <dgm:pt modelId="{B5ECBD0C-C12D-4B48-9333-7410DA7B9AD2}" type="parTrans" cxnId="{C6074DDA-35F4-4C7B-913E-F7C2CBC82396}">
      <dgm:prSet/>
      <dgm:spPr/>
      <dgm:t>
        <a:bodyPr/>
        <a:lstStyle/>
        <a:p>
          <a:endParaRPr lang="ru-UA"/>
        </a:p>
      </dgm:t>
    </dgm:pt>
    <dgm:pt modelId="{2EFECA0A-13CC-4D20-98CD-0359AFA78DA7}" type="sibTrans" cxnId="{C6074DDA-35F4-4C7B-913E-F7C2CBC82396}">
      <dgm:prSet/>
      <dgm:spPr/>
      <dgm:t>
        <a:bodyPr/>
        <a:lstStyle/>
        <a:p>
          <a:endParaRPr lang="ru-UA"/>
        </a:p>
      </dgm:t>
    </dgm:pt>
    <dgm:pt modelId="{47A2F451-3769-4DDA-9D1A-FFAFEE4E5407}">
      <dgm:prSet phldrT="[Текст]"/>
      <dgm:spPr/>
      <dgm:t>
        <a:bodyPr/>
        <a:lstStyle/>
        <a:p>
          <a:r>
            <a:rPr lang="uk-UA" dirty="0"/>
            <a:t>Автоматичний </a:t>
          </a:r>
        </a:p>
        <a:p>
          <a:r>
            <a:rPr lang="uk-UA" dirty="0"/>
            <a:t> </a:t>
          </a:r>
          <a:endParaRPr lang="ru-UA" dirty="0"/>
        </a:p>
      </dgm:t>
    </dgm:pt>
    <dgm:pt modelId="{4284C7FE-A20B-4793-8A82-1E87655A100F}" type="parTrans" cxnId="{B57BF15A-A736-4B45-880B-1E88F321A872}">
      <dgm:prSet/>
      <dgm:spPr/>
      <dgm:t>
        <a:bodyPr/>
        <a:lstStyle/>
        <a:p>
          <a:endParaRPr lang="ru-UA"/>
        </a:p>
      </dgm:t>
    </dgm:pt>
    <dgm:pt modelId="{4F769517-36F4-44B6-8851-FA2420F1F144}" type="sibTrans" cxnId="{B57BF15A-A736-4B45-880B-1E88F321A872}">
      <dgm:prSet/>
      <dgm:spPr/>
      <dgm:t>
        <a:bodyPr/>
        <a:lstStyle/>
        <a:p>
          <a:endParaRPr lang="ru-UA"/>
        </a:p>
      </dgm:t>
    </dgm:pt>
    <dgm:pt modelId="{1B630ADA-08A8-4177-AD97-B74E7C74AAD5}">
      <dgm:prSet phldrT="[Текст]"/>
      <dgm:spPr/>
      <dgm:t>
        <a:bodyPr/>
        <a:lstStyle/>
        <a:p>
          <a:r>
            <a:rPr lang="uk-UA" dirty="0"/>
            <a:t>За застосуванням технічних засобів </a:t>
          </a:r>
          <a:endParaRPr lang="ru-UA" dirty="0"/>
        </a:p>
      </dgm:t>
    </dgm:pt>
    <dgm:pt modelId="{02124E30-5740-4BBB-B030-7D0C56404269}" type="sibTrans" cxnId="{F1629347-ED30-4DEA-86AC-8F8D73AE4C1B}">
      <dgm:prSet/>
      <dgm:spPr/>
      <dgm:t>
        <a:bodyPr/>
        <a:lstStyle/>
        <a:p>
          <a:endParaRPr lang="ru-UA"/>
        </a:p>
      </dgm:t>
    </dgm:pt>
    <dgm:pt modelId="{541CD38E-2FCF-4603-B79B-9F82B0B0AEDA}" type="parTrans" cxnId="{F1629347-ED30-4DEA-86AC-8F8D73AE4C1B}">
      <dgm:prSet/>
      <dgm:spPr/>
      <dgm:t>
        <a:bodyPr/>
        <a:lstStyle/>
        <a:p>
          <a:endParaRPr lang="ru-UA"/>
        </a:p>
      </dgm:t>
    </dgm:pt>
    <dgm:pt modelId="{3795C5BA-5E5F-4762-B290-E6E4DA334C68}" type="pres">
      <dgm:prSet presAssocID="{4789A374-74F9-4063-B7DB-C0B19CC0B5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B565A2-CD58-495B-A625-57011865272D}" type="pres">
      <dgm:prSet presAssocID="{CC97BFD5-55D3-48D4-87F3-3FF6C8E7648A}" presName="root" presStyleCnt="0"/>
      <dgm:spPr/>
    </dgm:pt>
    <dgm:pt modelId="{D70EF5A4-13DD-4171-9D32-9474D59FAD96}" type="pres">
      <dgm:prSet presAssocID="{CC97BFD5-55D3-48D4-87F3-3FF6C8E7648A}" presName="rootComposite" presStyleCnt="0"/>
      <dgm:spPr/>
    </dgm:pt>
    <dgm:pt modelId="{3B51042F-A2D3-481D-BA62-01889D03B986}" type="pres">
      <dgm:prSet presAssocID="{CC97BFD5-55D3-48D4-87F3-3FF6C8E7648A}" presName="rootText" presStyleLbl="node1" presStyleIdx="0" presStyleCnt="4"/>
      <dgm:spPr/>
    </dgm:pt>
    <dgm:pt modelId="{297E9363-83A1-489B-BC4A-2B32DBB1F0DC}" type="pres">
      <dgm:prSet presAssocID="{CC97BFD5-55D3-48D4-87F3-3FF6C8E7648A}" presName="rootConnector" presStyleLbl="node1" presStyleIdx="0" presStyleCnt="4"/>
      <dgm:spPr/>
    </dgm:pt>
    <dgm:pt modelId="{F894576B-772C-41C2-9AFC-25A5CAFA9C77}" type="pres">
      <dgm:prSet presAssocID="{CC97BFD5-55D3-48D4-87F3-3FF6C8E7648A}" presName="childShape" presStyleCnt="0"/>
      <dgm:spPr/>
    </dgm:pt>
    <dgm:pt modelId="{F8D9544A-1B3E-4B16-8AF2-8BEA854A1C5D}" type="pres">
      <dgm:prSet presAssocID="{95B1DA5E-7D3B-4B0B-B093-ABA775FA455E}" presName="Name13" presStyleLbl="parChTrans1D2" presStyleIdx="0" presStyleCnt="11"/>
      <dgm:spPr/>
    </dgm:pt>
    <dgm:pt modelId="{B02053F8-22BC-4954-A090-AAA2DC9CCBF9}" type="pres">
      <dgm:prSet presAssocID="{0226A9A7-D98A-4AE3-BAAD-91E07ACA51A5}" presName="childText" presStyleLbl="bgAcc1" presStyleIdx="0" presStyleCnt="11">
        <dgm:presLayoutVars>
          <dgm:bulletEnabled val="1"/>
        </dgm:presLayoutVars>
      </dgm:prSet>
      <dgm:spPr/>
    </dgm:pt>
    <dgm:pt modelId="{FAE3C6C1-D831-443D-9BCE-1DE2619AD33A}" type="pres">
      <dgm:prSet presAssocID="{AF8A5D5A-BD9C-4449-AF80-B3E121FB960C}" presName="Name13" presStyleLbl="parChTrans1D2" presStyleIdx="1" presStyleCnt="11"/>
      <dgm:spPr/>
    </dgm:pt>
    <dgm:pt modelId="{2AC41A98-CB87-477B-BB9B-182E354A4D39}" type="pres">
      <dgm:prSet presAssocID="{BB677B81-3970-4437-9546-5218BCD7298B}" presName="childText" presStyleLbl="bgAcc1" presStyleIdx="1" presStyleCnt="11">
        <dgm:presLayoutVars>
          <dgm:bulletEnabled val="1"/>
        </dgm:presLayoutVars>
      </dgm:prSet>
      <dgm:spPr/>
    </dgm:pt>
    <dgm:pt modelId="{DC221017-6B43-46DF-960E-D6B373D97B9C}" type="pres">
      <dgm:prSet presAssocID="{DDD87A06-7FE7-48A2-943D-FE68F938E3A6}" presName="Name13" presStyleLbl="parChTrans1D2" presStyleIdx="2" presStyleCnt="11"/>
      <dgm:spPr/>
    </dgm:pt>
    <dgm:pt modelId="{084AEE3E-F4D2-4E1B-92FC-A6AC2CAC3D85}" type="pres">
      <dgm:prSet presAssocID="{EA9966E8-7DD1-4E3B-94B6-E028AEFB81D8}" presName="childText" presStyleLbl="bgAcc1" presStyleIdx="2" presStyleCnt="11">
        <dgm:presLayoutVars>
          <dgm:bulletEnabled val="1"/>
        </dgm:presLayoutVars>
      </dgm:prSet>
      <dgm:spPr/>
    </dgm:pt>
    <dgm:pt modelId="{69D8A1BF-AAAE-4FEF-8CE1-FC64B37874FA}" type="pres">
      <dgm:prSet presAssocID="{667096BE-F0AE-4AC8-9C79-7291A58C23BD}" presName="root" presStyleCnt="0"/>
      <dgm:spPr/>
    </dgm:pt>
    <dgm:pt modelId="{0E3DB881-27DE-487D-85A5-CEE5205F146C}" type="pres">
      <dgm:prSet presAssocID="{667096BE-F0AE-4AC8-9C79-7291A58C23BD}" presName="rootComposite" presStyleCnt="0"/>
      <dgm:spPr/>
    </dgm:pt>
    <dgm:pt modelId="{8BBDF5D5-8A50-4FA9-BAE1-7D6B5A6D1D41}" type="pres">
      <dgm:prSet presAssocID="{667096BE-F0AE-4AC8-9C79-7291A58C23BD}" presName="rootText" presStyleLbl="node1" presStyleIdx="1" presStyleCnt="4"/>
      <dgm:spPr/>
    </dgm:pt>
    <dgm:pt modelId="{3C209655-0F20-4F73-BFE3-91EBC2BFB319}" type="pres">
      <dgm:prSet presAssocID="{667096BE-F0AE-4AC8-9C79-7291A58C23BD}" presName="rootConnector" presStyleLbl="node1" presStyleIdx="1" presStyleCnt="4"/>
      <dgm:spPr/>
    </dgm:pt>
    <dgm:pt modelId="{CBBDF1AF-D1E9-45EB-8671-46BD922D2D64}" type="pres">
      <dgm:prSet presAssocID="{667096BE-F0AE-4AC8-9C79-7291A58C23BD}" presName="childShape" presStyleCnt="0"/>
      <dgm:spPr/>
    </dgm:pt>
    <dgm:pt modelId="{1F9E9B1B-426A-4FFD-AB90-82F22B802AE7}" type="pres">
      <dgm:prSet presAssocID="{50D304BA-4BC1-4C08-B99A-4AB06164D949}" presName="Name13" presStyleLbl="parChTrans1D2" presStyleIdx="3" presStyleCnt="11"/>
      <dgm:spPr/>
    </dgm:pt>
    <dgm:pt modelId="{106C1B7F-B12F-4CC1-BEB1-A79E9C4E2217}" type="pres">
      <dgm:prSet presAssocID="{B3ED0FEB-1471-4CCF-9A95-06EC86C9DDF5}" presName="childText" presStyleLbl="bgAcc1" presStyleIdx="3" presStyleCnt="11">
        <dgm:presLayoutVars>
          <dgm:bulletEnabled val="1"/>
        </dgm:presLayoutVars>
      </dgm:prSet>
      <dgm:spPr/>
    </dgm:pt>
    <dgm:pt modelId="{F601565D-F6CE-4823-B505-71A1D8EED57C}" type="pres">
      <dgm:prSet presAssocID="{C9119C5B-0D1E-4616-B8E4-7584F3682376}" presName="Name13" presStyleLbl="parChTrans1D2" presStyleIdx="4" presStyleCnt="11"/>
      <dgm:spPr/>
    </dgm:pt>
    <dgm:pt modelId="{63C7AD00-5498-4B25-96BD-734E79485A43}" type="pres">
      <dgm:prSet presAssocID="{1FA6C8E0-8F29-434E-A8D7-0601E5D3304A}" presName="childText" presStyleLbl="bgAcc1" presStyleIdx="4" presStyleCnt="11">
        <dgm:presLayoutVars>
          <dgm:bulletEnabled val="1"/>
        </dgm:presLayoutVars>
      </dgm:prSet>
      <dgm:spPr/>
    </dgm:pt>
    <dgm:pt modelId="{1F99D406-BE17-4FA7-9D09-D8B51550C63B}" type="pres">
      <dgm:prSet presAssocID="{3CE29315-9D4A-4A90-BD88-B4219E6ACF3E}" presName="root" presStyleCnt="0"/>
      <dgm:spPr/>
    </dgm:pt>
    <dgm:pt modelId="{47896B8B-2C38-42A8-A9E3-B602A502269C}" type="pres">
      <dgm:prSet presAssocID="{3CE29315-9D4A-4A90-BD88-B4219E6ACF3E}" presName="rootComposite" presStyleCnt="0"/>
      <dgm:spPr/>
    </dgm:pt>
    <dgm:pt modelId="{5C649174-57C8-40C7-94D2-92658A53184B}" type="pres">
      <dgm:prSet presAssocID="{3CE29315-9D4A-4A90-BD88-B4219E6ACF3E}" presName="rootText" presStyleLbl="node1" presStyleIdx="2" presStyleCnt="4" custLinFactNeighborX="-742"/>
      <dgm:spPr/>
    </dgm:pt>
    <dgm:pt modelId="{1332BCFF-2458-4F4C-85DC-183CE5432E40}" type="pres">
      <dgm:prSet presAssocID="{3CE29315-9D4A-4A90-BD88-B4219E6ACF3E}" presName="rootConnector" presStyleLbl="node1" presStyleIdx="2" presStyleCnt="4"/>
      <dgm:spPr/>
    </dgm:pt>
    <dgm:pt modelId="{F559208D-ECEF-4283-8D5D-64B9658B074D}" type="pres">
      <dgm:prSet presAssocID="{3CE29315-9D4A-4A90-BD88-B4219E6ACF3E}" presName="childShape" presStyleCnt="0"/>
      <dgm:spPr/>
    </dgm:pt>
    <dgm:pt modelId="{0F500A92-A99F-48A6-8AEC-5BBF8E923E24}" type="pres">
      <dgm:prSet presAssocID="{5FE2A135-A186-40F1-8223-5ABE6F383D3E}" presName="Name13" presStyleLbl="parChTrans1D2" presStyleIdx="5" presStyleCnt="11"/>
      <dgm:spPr/>
    </dgm:pt>
    <dgm:pt modelId="{D66DD23A-8006-4A5A-98CE-5D846CB1507D}" type="pres">
      <dgm:prSet presAssocID="{4C077EF6-24C1-46A1-B74B-2B06A474A617}" presName="childText" presStyleLbl="bgAcc1" presStyleIdx="5" presStyleCnt="11">
        <dgm:presLayoutVars>
          <dgm:bulletEnabled val="1"/>
        </dgm:presLayoutVars>
      </dgm:prSet>
      <dgm:spPr/>
    </dgm:pt>
    <dgm:pt modelId="{6E1ABB03-3F81-4010-B812-5B48E937E2F8}" type="pres">
      <dgm:prSet presAssocID="{1E92ED61-FB26-4BD3-A8CD-CA07AF32DF76}" presName="Name13" presStyleLbl="parChTrans1D2" presStyleIdx="6" presStyleCnt="11"/>
      <dgm:spPr/>
    </dgm:pt>
    <dgm:pt modelId="{9C098790-1362-4554-8BF6-9D57E958F397}" type="pres">
      <dgm:prSet presAssocID="{9107FE16-EDC6-43EB-BC9B-EDB5DC2A0AAE}" presName="childText" presStyleLbl="bgAcc1" presStyleIdx="6" presStyleCnt="11">
        <dgm:presLayoutVars>
          <dgm:bulletEnabled val="1"/>
        </dgm:presLayoutVars>
      </dgm:prSet>
      <dgm:spPr/>
    </dgm:pt>
    <dgm:pt modelId="{F73786AA-A6A6-4BBF-8575-B58533C9A9BE}" type="pres">
      <dgm:prSet presAssocID="{22B3970E-BC41-4BC3-9E54-7F581A5016E9}" presName="Name13" presStyleLbl="parChTrans1D2" presStyleIdx="7" presStyleCnt="11"/>
      <dgm:spPr/>
    </dgm:pt>
    <dgm:pt modelId="{1699493A-ACC6-4115-9640-35E6619A9520}" type="pres">
      <dgm:prSet presAssocID="{414672A5-D74F-49D4-B95C-F185B2FC9ACF}" presName="childText" presStyleLbl="bgAcc1" presStyleIdx="7" presStyleCnt="11">
        <dgm:presLayoutVars>
          <dgm:bulletEnabled val="1"/>
        </dgm:presLayoutVars>
      </dgm:prSet>
      <dgm:spPr/>
    </dgm:pt>
    <dgm:pt modelId="{5B788009-6AB6-40AA-84CB-42922965B3DD}" type="pres">
      <dgm:prSet presAssocID="{1B630ADA-08A8-4177-AD97-B74E7C74AAD5}" presName="root" presStyleCnt="0"/>
      <dgm:spPr/>
    </dgm:pt>
    <dgm:pt modelId="{5B07EF23-E058-4C64-A9ED-C922AE79B962}" type="pres">
      <dgm:prSet presAssocID="{1B630ADA-08A8-4177-AD97-B74E7C74AAD5}" presName="rootComposite" presStyleCnt="0"/>
      <dgm:spPr/>
    </dgm:pt>
    <dgm:pt modelId="{4A81490B-2E0F-4B69-BCFB-090E94CE8B5D}" type="pres">
      <dgm:prSet presAssocID="{1B630ADA-08A8-4177-AD97-B74E7C74AAD5}" presName="rootText" presStyleLbl="node1" presStyleIdx="3" presStyleCnt="4" custLinFactNeighborX="-742"/>
      <dgm:spPr/>
    </dgm:pt>
    <dgm:pt modelId="{4DB1E0ED-4C31-43A2-9B0A-2E1DB4AAEB3E}" type="pres">
      <dgm:prSet presAssocID="{1B630ADA-08A8-4177-AD97-B74E7C74AAD5}" presName="rootConnector" presStyleLbl="node1" presStyleIdx="3" presStyleCnt="4"/>
      <dgm:spPr/>
    </dgm:pt>
    <dgm:pt modelId="{D62008BD-7CDF-4FBF-A571-59AD19117FD0}" type="pres">
      <dgm:prSet presAssocID="{1B630ADA-08A8-4177-AD97-B74E7C74AAD5}" presName="childShape" presStyleCnt="0"/>
      <dgm:spPr/>
    </dgm:pt>
    <dgm:pt modelId="{CB25AD32-A6DF-4CA8-AF4A-FD7C742C4F4D}" type="pres">
      <dgm:prSet presAssocID="{7B4F3635-8D5D-4846-84FB-1EBB51EE012C}" presName="Name13" presStyleLbl="parChTrans1D2" presStyleIdx="8" presStyleCnt="11"/>
      <dgm:spPr/>
    </dgm:pt>
    <dgm:pt modelId="{46C5AEA5-9111-471B-B01C-B99D1A6C70A9}" type="pres">
      <dgm:prSet presAssocID="{03B378C1-A101-4790-ABDF-98AD7393EAEC}" presName="childText" presStyleLbl="bgAcc1" presStyleIdx="8" presStyleCnt="11">
        <dgm:presLayoutVars>
          <dgm:bulletEnabled val="1"/>
        </dgm:presLayoutVars>
      </dgm:prSet>
      <dgm:spPr/>
    </dgm:pt>
    <dgm:pt modelId="{B73C9BF5-4FBC-43FD-8F65-FC669D22610E}" type="pres">
      <dgm:prSet presAssocID="{B5ECBD0C-C12D-4B48-9333-7410DA7B9AD2}" presName="Name13" presStyleLbl="parChTrans1D2" presStyleIdx="9" presStyleCnt="11"/>
      <dgm:spPr/>
    </dgm:pt>
    <dgm:pt modelId="{B8A055DC-AFD3-4428-AA6C-A76777D5D94F}" type="pres">
      <dgm:prSet presAssocID="{552FD8BB-2CC1-4FC5-998F-CEB8FB8F8D2A}" presName="childText" presStyleLbl="bgAcc1" presStyleIdx="9" presStyleCnt="11">
        <dgm:presLayoutVars>
          <dgm:bulletEnabled val="1"/>
        </dgm:presLayoutVars>
      </dgm:prSet>
      <dgm:spPr/>
    </dgm:pt>
    <dgm:pt modelId="{598E3B03-A36A-4354-8CF7-10E12BB6944C}" type="pres">
      <dgm:prSet presAssocID="{4284C7FE-A20B-4793-8A82-1E87655A100F}" presName="Name13" presStyleLbl="parChTrans1D2" presStyleIdx="10" presStyleCnt="11"/>
      <dgm:spPr/>
    </dgm:pt>
    <dgm:pt modelId="{0AACB6EC-43BA-4457-8514-FA0EC465D02E}" type="pres">
      <dgm:prSet presAssocID="{47A2F451-3769-4DDA-9D1A-FFAFEE4E5407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D3145111-5D0F-4A8A-B85E-A305FBC7949C}" type="presOf" srcId="{667096BE-F0AE-4AC8-9C79-7291A58C23BD}" destId="{8BBDF5D5-8A50-4FA9-BAE1-7D6B5A6D1D41}" srcOrd="0" destOrd="0" presId="urn:microsoft.com/office/officeart/2005/8/layout/hierarchy3"/>
    <dgm:cxn modelId="{64FB7B19-E3A8-461E-809F-E39D06C22285}" type="presOf" srcId="{B3ED0FEB-1471-4CCF-9A95-06EC86C9DDF5}" destId="{106C1B7F-B12F-4CC1-BEB1-A79E9C4E2217}" srcOrd="0" destOrd="0" presId="urn:microsoft.com/office/officeart/2005/8/layout/hierarchy3"/>
    <dgm:cxn modelId="{231A171B-D076-4E84-B776-53981DE84AFF}" type="presOf" srcId="{1B630ADA-08A8-4177-AD97-B74E7C74AAD5}" destId="{4DB1E0ED-4C31-43A2-9B0A-2E1DB4AAEB3E}" srcOrd="1" destOrd="0" presId="urn:microsoft.com/office/officeart/2005/8/layout/hierarchy3"/>
    <dgm:cxn modelId="{B3035B1B-A9F6-44F6-9EC0-D6B464A4D287}" type="presOf" srcId="{552FD8BB-2CC1-4FC5-998F-CEB8FB8F8D2A}" destId="{B8A055DC-AFD3-4428-AA6C-A76777D5D94F}" srcOrd="0" destOrd="0" presId="urn:microsoft.com/office/officeart/2005/8/layout/hierarchy3"/>
    <dgm:cxn modelId="{656F371E-39E0-4A06-B09D-1D9199ABBA5B}" srcId="{667096BE-F0AE-4AC8-9C79-7291A58C23BD}" destId="{B3ED0FEB-1471-4CCF-9A95-06EC86C9DDF5}" srcOrd="0" destOrd="0" parTransId="{50D304BA-4BC1-4C08-B99A-4AB06164D949}" sibTransId="{B5E7AA18-A288-4445-93BB-FABB0949B813}"/>
    <dgm:cxn modelId="{D4262129-A69D-4468-AFE5-3D0BF0946571}" type="presOf" srcId="{CC97BFD5-55D3-48D4-87F3-3FF6C8E7648A}" destId="{297E9363-83A1-489B-BC4A-2B32DBB1F0DC}" srcOrd="1" destOrd="0" presId="urn:microsoft.com/office/officeart/2005/8/layout/hierarchy3"/>
    <dgm:cxn modelId="{55C24D33-DACE-48C2-AF35-B6ABEEAEB58B}" srcId="{CC97BFD5-55D3-48D4-87F3-3FF6C8E7648A}" destId="{0226A9A7-D98A-4AE3-BAAD-91E07ACA51A5}" srcOrd="0" destOrd="0" parTransId="{95B1DA5E-7D3B-4B0B-B093-ABA775FA455E}" sibTransId="{351D148F-7CF7-4372-BD27-1A79A42A2C18}"/>
    <dgm:cxn modelId="{C1D69E38-EFA8-4812-9868-4256140AA159}" srcId="{4789A374-74F9-4063-B7DB-C0B19CC0B516}" destId="{3CE29315-9D4A-4A90-BD88-B4219E6ACF3E}" srcOrd="2" destOrd="0" parTransId="{AD0CEBC1-66F1-46E4-8455-959781DB2504}" sibTransId="{441DFA21-69B7-47BD-8719-5CE53DE6DBB9}"/>
    <dgm:cxn modelId="{82E8445B-FA4F-45F0-A19F-AF91D71B1FF2}" srcId="{667096BE-F0AE-4AC8-9C79-7291A58C23BD}" destId="{1FA6C8E0-8F29-434E-A8D7-0601E5D3304A}" srcOrd="1" destOrd="0" parTransId="{C9119C5B-0D1E-4616-B8E4-7584F3682376}" sibTransId="{986C021D-ABE3-4674-8EF2-DE8586205FB4}"/>
    <dgm:cxn modelId="{4C80015D-A6AF-4A38-B6FD-BD1C9B81C192}" srcId="{4789A374-74F9-4063-B7DB-C0B19CC0B516}" destId="{CC97BFD5-55D3-48D4-87F3-3FF6C8E7648A}" srcOrd="0" destOrd="0" parTransId="{95F57EB9-CD4F-467F-8C94-DEB1135F9260}" sibTransId="{6C37ACFE-C5F6-454B-88D7-43968CC11E41}"/>
    <dgm:cxn modelId="{8EE11741-B553-47DD-823E-7B7F6C1563FC}" type="presOf" srcId="{95B1DA5E-7D3B-4B0B-B093-ABA775FA455E}" destId="{F8D9544A-1B3E-4B16-8AF2-8BEA854A1C5D}" srcOrd="0" destOrd="0" presId="urn:microsoft.com/office/officeart/2005/8/layout/hierarchy3"/>
    <dgm:cxn modelId="{7C247162-BA66-469F-8AFB-0B4F72BD13A0}" srcId="{3CE29315-9D4A-4A90-BD88-B4219E6ACF3E}" destId="{414672A5-D74F-49D4-B95C-F185B2FC9ACF}" srcOrd="2" destOrd="0" parTransId="{22B3970E-BC41-4BC3-9E54-7F581A5016E9}" sibTransId="{87218FD2-32DA-4E58-A776-8FCD936DCF5B}"/>
    <dgm:cxn modelId="{F688F046-449D-48DF-9D28-DA5BA4E38F01}" type="presOf" srcId="{1E92ED61-FB26-4BD3-A8CD-CA07AF32DF76}" destId="{6E1ABB03-3F81-4010-B812-5B48E937E2F8}" srcOrd="0" destOrd="0" presId="urn:microsoft.com/office/officeart/2005/8/layout/hierarchy3"/>
    <dgm:cxn modelId="{F1629347-ED30-4DEA-86AC-8F8D73AE4C1B}" srcId="{4789A374-74F9-4063-B7DB-C0B19CC0B516}" destId="{1B630ADA-08A8-4177-AD97-B74E7C74AAD5}" srcOrd="3" destOrd="0" parTransId="{541CD38E-2FCF-4603-B79B-9F82B0B0AEDA}" sibTransId="{02124E30-5740-4BBB-B030-7D0C56404269}"/>
    <dgm:cxn modelId="{96BD0369-4D6A-4FDF-A29B-1A5D821B94F6}" type="presOf" srcId="{414672A5-D74F-49D4-B95C-F185B2FC9ACF}" destId="{1699493A-ACC6-4115-9640-35E6619A9520}" srcOrd="0" destOrd="0" presId="urn:microsoft.com/office/officeart/2005/8/layout/hierarchy3"/>
    <dgm:cxn modelId="{043D8E69-BCE6-4250-A87C-69E07D508FD8}" type="presOf" srcId="{DDD87A06-7FE7-48A2-943D-FE68F938E3A6}" destId="{DC221017-6B43-46DF-960E-D6B373D97B9C}" srcOrd="0" destOrd="0" presId="urn:microsoft.com/office/officeart/2005/8/layout/hierarchy3"/>
    <dgm:cxn modelId="{E66D0670-DBD2-42C7-9400-99708B1FA60D}" type="presOf" srcId="{4284C7FE-A20B-4793-8A82-1E87655A100F}" destId="{598E3B03-A36A-4354-8CF7-10E12BB6944C}" srcOrd="0" destOrd="0" presId="urn:microsoft.com/office/officeart/2005/8/layout/hierarchy3"/>
    <dgm:cxn modelId="{0EDB8270-8B14-47E3-9997-21E908303E6F}" type="presOf" srcId="{9107FE16-EDC6-43EB-BC9B-EDB5DC2A0AAE}" destId="{9C098790-1362-4554-8BF6-9D57E958F397}" srcOrd="0" destOrd="0" presId="urn:microsoft.com/office/officeart/2005/8/layout/hierarchy3"/>
    <dgm:cxn modelId="{809F6255-9D6E-48AB-847E-5DBF0FE0823D}" type="presOf" srcId="{7B4F3635-8D5D-4846-84FB-1EBB51EE012C}" destId="{CB25AD32-A6DF-4CA8-AF4A-FD7C742C4F4D}" srcOrd="0" destOrd="0" presId="urn:microsoft.com/office/officeart/2005/8/layout/hierarchy3"/>
    <dgm:cxn modelId="{46E44278-FB56-4442-880C-30CE9CD5CEDC}" type="presOf" srcId="{C9119C5B-0D1E-4616-B8E4-7584F3682376}" destId="{F601565D-F6CE-4823-B505-71A1D8EED57C}" srcOrd="0" destOrd="0" presId="urn:microsoft.com/office/officeart/2005/8/layout/hierarchy3"/>
    <dgm:cxn modelId="{B57BF15A-A736-4B45-880B-1E88F321A872}" srcId="{1B630ADA-08A8-4177-AD97-B74E7C74AAD5}" destId="{47A2F451-3769-4DDA-9D1A-FFAFEE4E5407}" srcOrd="2" destOrd="0" parTransId="{4284C7FE-A20B-4793-8A82-1E87655A100F}" sibTransId="{4F769517-36F4-44B6-8851-FA2420F1F144}"/>
    <dgm:cxn modelId="{AE66CF7B-8CC2-48A1-9576-DDD3B7F2E5CB}" type="presOf" srcId="{1FA6C8E0-8F29-434E-A8D7-0601E5D3304A}" destId="{63C7AD00-5498-4B25-96BD-734E79485A43}" srcOrd="0" destOrd="0" presId="urn:microsoft.com/office/officeart/2005/8/layout/hierarchy3"/>
    <dgm:cxn modelId="{25600E80-ED1D-420D-B34C-B52E3A94BA4F}" type="presOf" srcId="{5FE2A135-A186-40F1-8223-5ABE6F383D3E}" destId="{0F500A92-A99F-48A6-8AEC-5BBF8E923E24}" srcOrd="0" destOrd="0" presId="urn:microsoft.com/office/officeart/2005/8/layout/hierarchy3"/>
    <dgm:cxn modelId="{27411285-2C52-420A-9FD6-72003D4857F7}" type="presOf" srcId="{AF8A5D5A-BD9C-4449-AF80-B3E121FB960C}" destId="{FAE3C6C1-D831-443D-9BCE-1DE2619AD33A}" srcOrd="0" destOrd="0" presId="urn:microsoft.com/office/officeart/2005/8/layout/hierarchy3"/>
    <dgm:cxn modelId="{A022EA8B-414D-4322-A25C-7FA46BE03D2F}" srcId="{1B630ADA-08A8-4177-AD97-B74E7C74AAD5}" destId="{03B378C1-A101-4790-ABDF-98AD7393EAEC}" srcOrd="0" destOrd="0" parTransId="{7B4F3635-8D5D-4846-84FB-1EBB51EE012C}" sibTransId="{E8FBCDD5-0400-46F0-BFD9-CCF2F22A5EBB}"/>
    <dgm:cxn modelId="{8957AD8F-3116-4F4E-8982-0627B67BFC71}" type="presOf" srcId="{B5ECBD0C-C12D-4B48-9333-7410DA7B9AD2}" destId="{B73C9BF5-4FBC-43FD-8F65-FC669D22610E}" srcOrd="0" destOrd="0" presId="urn:microsoft.com/office/officeart/2005/8/layout/hierarchy3"/>
    <dgm:cxn modelId="{99237394-1A81-4CAB-9FAE-35DF7088D9DD}" type="presOf" srcId="{22B3970E-BC41-4BC3-9E54-7F581A5016E9}" destId="{F73786AA-A6A6-4BBF-8575-B58533C9A9BE}" srcOrd="0" destOrd="0" presId="urn:microsoft.com/office/officeart/2005/8/layout/hierarchy3"/>
    <dgm:cxn modelId="{BA36BF95-A41D-44BF-AB15-D34E53C4F932}" type="presOf" srcId="{BB677B81-3970-4437-9546-5218BCD7298B}" destId="{2AC41A98-CB87-477B-BB9B-182E354A4D39}" srcOrd="0" destOrd="0" presId="urn:microsoft.com/office/officeart/2005/8/layout/hierarchy3"/>
    <dgm:cxn modelId="{2C737C97-1CA0-4EF4-8357-FFCF75526D5A}" type="presOf" srcId="{3CE29315-9D4A-4A90-BD88-B4219E6ACF3E}" destId="{1332BCFF-2458-4F4C-85DC-183CE5432E40}" srcOrd="1" destOrd="0" presId="urn:microsoft.com/office/officeart/2005/8/layout/hierarchy3"/>
    <dgm:cxn modelId="{0FF739A0-8BD8-4245-938E-6EF116A96D19}" srcId="{3CE29315-9D4A-4A90-BD88-B4219E6ACF3E}" destId="{9107FE16-EDC6-43EB-BC9B-EDB5DC2A0AAE}" srcOrd="1" destOrd="0" parTransId="{1E92ED61-FB26-4BD3-A8CD-CA07AF32DF76}" sibTransId="{E4718EB3-89F4-495F-8BCE-17CFC643933A}"/>
    <dgm:cxn modelId="{5A4012B2-BA40-4424-8EC4-A1563FD19794}" type="presOf" srcId="{CC97BFD5-55D3-48D4-87F3-3FF6C8E7648A}" destId="{3B51042F-A2D3-481D-BA62-01889D03B986}" srcOrd="0" destOrd="0" presId="urn:microsoft.com/office/officeart/2005/8/layout/hierarchy3"/>
    <dgm:cxn modelId="{F34AD6C0-17DF-44DC-ADE3-90BB3208072C}" type="presOf" srcId="{EA9966E8-7DD1-4E3B-94B6-E028AEFB81D8}" destId="{084AEE3E-F4D2-4E1B-92FC-A6AC2CAC3D85}" srcOrd="0" destOrd="0" presId="urn:microsoft.com/office/officeart/2005/8/layout/hierarchy3"/>
    <dgm:cxn modelId="{57CF2EC1-C17C-401E-8AB6-F554F838691C}" type="presOf" srcId="{667096BE-F0AE-4AC8-9C79-7291A58C23BD}" destId="{3C209655-0F20-4F73-BFE3-91EBC2BFB319}" srcOrd="1" destOrd="0" presId="urn:microsoft.com/office/officeart/2005/8/layout/hierarchy3"/>
    <dgm:cxn modelId="{12AF6DC5-91DF-485D-9007-A0F8E6023E88}" srcId="{CC97BFD5-55D3-48D4-87F3-3FF6C8E7648A}" destId="{BB677B81-3970-4437-9546-5218BCD7298B}" srcOrd="1" destOrd="0" parTransId="{AF8A5D5A-BD9C-4449-AF80-B3E121FB960C}" sibTransId="{2230C71C-2097-4B8E-9393-F369FB14C162}"/>
    <dgm:cxn modelId="{3CDCFFC8-CA73-49C1-BF45-8B57FF4F0CAA}" srcId="{3CE29315-9D4A-4A90-BD88-B4219E6ACF3E}" destId="{4C077EF6-24C1-46A1-B74B-2B06A474A617}" srcOrd="0" destOrd="0" parTransId="{5FE2A135-A186-40F1-8223-5ABE6F383D3E}" sibTransId="{A8035F6A-70C0-40DC-8371-0A249D078271}"/>
    <dgm:cxn modelId="{74DF6BCC-A700-4CEA-AF15-1DE381180055}" type="presOf" srcId="{47A2F451-3769-4DDA-9D1A-FFAFEE4E5407}" destId="{0AACB6EC-43BA-4457-8514-FA0EC465D02E}" srcOrd="0" destOrd="0" presId="urn:microsoft.com/office/officeart/2005/8/layout/hierarchy3"/>
    <dgm:cxn modelId="{B400E8D2-AD5D-4757-8BC6-866440C9918A}" type="presOf" srcId="{4789A374-74F9-4063-B7DB-C0B19CC0B516}" destId="{3795C5BA-5E5F-4762-B290-E6E4DA334C68}" srcOrd="0" destOrd="0" presId="urn:microsoft.com/office/officeart/2005/8/layout/hierarchy3"/>
    <dgm:cxn modelId="{C6074DDA-35F4-4C7B-913E-F7C2CBC82396}" srcId="{1B630ADA-08A8-4177-AD97-B74E7C74AAD5}" destId="{552FD8BB-2CC1-4FC5-998F-CEB8FB8F8D2A}" srcOrd="1" destOrd="0" parTransId="{B5ECBD0C-C12D-4B48-9333-7410DA7B9AD2}" sibTransId="{2EFECA0A-13CC-4D20-98CD-0359AFA78DA7}"/>
    <dgm:cxn modelId="{EB9812E1-9250-4C85-8621-7C98F5657AB0}" type="presOf" srcId="{3CE29315-9D4A-4A90-BD88-B4219E6ACF3E}" destId="{5C649174-57C8-40C7-94D2-92658A53184B}" srcOrd="0" destOrd="0" presId="urn:microsoft.com/office/officeart/2005/8/layout/hierarchy3"/>
    <dgm:cxn modelId="{CC6108E5-9E9D-4491-91B8-E570B8817A14}" type="presOf" srcId="{1B630ADA-08A8-4177-AD97-B74E7C74AAD5}" destId="{4A81490B-2E0F-4B69-BCFB-090E94CE8B5D}" srcOrd="0" destOrd="0" presId="urn:microsoft.com/office/officeart/2005/8/layout/hierarchy3"/>
    <dgm:cxn modelId="{54FB91E5-963B-4625-885E-B53EAE3D0FA8}" type="presOf" srcId="{4C077EF6-24C1-46A1-B74B-2B06A474A617}" destId="{D66DD23A-8006-4A5A-98CE-5D846CB1507D}" srcOrd="0" destOrd="0" presId="urn:microsoft.com/office/officeart/2005/8/layout/hierarchy3"/>
    <dgm:cxn modelId="{866610F0-ACE9-4203-888C-6620AABAC6DD}" type="presOf" srcId="{03B378C1-A101-4790-ABDF-98AD7393EAEC}" destId="{46C5AEA5-9111-471B-B01C-B99D1A6C70A9}" srcOrd="0" destOrd="0" presId="urn:microsoft.com/office/officeart/2005/8/layout/hierarchy3"/>
    <dgm:cxn modelId="{0C9619FB-06E7-4CB0-85BB-B5BEF0A976FF}" srcId="{4789A374-74F9-4063-B7DB-C0B19CC0B516}" destId="{667096BE-F0AE-4AC8-9C79-7291A58C23BD}" srcOrd="1" destOrd="0" parTransId="{63A756F1-57DD-406B-A5CA-FFFF5FD381D2}" sibTransId="{CF12E5B2-1FA4-4185-9489-1924F7A8FCE1}"/>
    <dgm:cxn modelId="{4A5582FE-BBE3-46D3-BCC1-F0ABEEFF8EC9}" type="presOf" srcId="{0226A9A7-D98A-4AE3-BAAD-91E07ACA51A5}" destId="{B02053F8-22BC-4954-A090-AAA2DC9CCBF9}" srcOrd="0" destOrd="0" presId="urn:microsoft.com/office/officeart/2005/8/layout/hierarchy3"/>
    <dgm:cxn modelId="{42A71CFF-C26F-4BE4-B88A-28F92C543792}" srcId="{CC97BFD5-55D3-48D4-87F3-3FF6C8E7648A}" destId="{EA9966E8-7DD1-4E3B-94B6-E028AEFB81D8}" srcOrd="2" destOrd="0" parTransId="{DDD87A06-7FE7-48A2-943D-FE68F938E3A6}" sibTransId="{9880FC87-2DD8-49DD-888F-C833E317CFDD}"/>
    <dgm:cxn modelId="{9C40FFFF-6889-42E3-8F22-36A168DF3DD2}" type="presOf" srcId="{50D304BA-4BC1-4C08-B99A-4AB06164D949}" destId="{1F9E9B1B-426A-4FFD-AB90-82F22B802AE7}" srcOrd="0" destOrd="0" presId="urn:microsoft.com/office/officeart/2005/8/layout/hierarchy3"/>
    <dgm:cxn modelId="{AEBAD25A-8F05-43F4-8B60-DDB3976C8C7A}" type="presParOf" srcId="{3795C5BA-5E5F-4762-B290-E6E4DA334C68}" destId="{61B565A2-CD58-495B-A625-57011865272D}" srcOrd="0" destOrd="0" presId="urn:microsoft.com/office/officeart/2005/8/layout/hierarchy3"/>
    <dgm:cxn modelId="{9C68B039-8F4D-48A9-86CB-E2404B8E55A6}" type="presParOf" srcId="{61B565A2-CD58-495B-A625-57011865272D}" destId="{D70EF5A4-13DD-4171-9D32-9474D59FAD96}" srcOrd="0" destOrd="0" presId="urn:microsoft.com/office/officeart/2005/8/layout/hierarchy3"/>
    <dgm:cxn modelId="{7A8D8E48-EF34-4312-8949-FD342BFF93B9}" type="presParOf" srcId="{D70EF5A4-13DD-4171-9D32-9474D59FAD96}" destId="{3B51042F-A2D3-481D-BA62-01889D03B986}" srcOrd="0" destOrd="0" presId="urn:microsoft.com/office/officeart/2005/8/layout/hierarchy3"/>
    <dgm:cxn modelId="{34E6C3D9-7ABC-4C27-AED0-FB27C3BFA92E}" type="presParOf" srcId="{D70EF5A4-13DD-4171-9D32-9474D59FAD96}" destId="{297E9363-83A1-489B-BC4A-2B32DBB1F0DC}" srcOrd="1" destOrd="0" presId="urn:microsoft.com/office/officeart/2005/8/layout/hierarchy3"/>
    <dgm:cxn modelId="{19B18A2E-1800-47D8-885B-4C34FEFA35F5}" type="presParOf" srcId="{61B565A2-CD58-495B-A625-57011865272D}" destId="{F894576B-772C-41C2-9AFC-25A5CAFA9C77}" srcOrd="1" destOrd="0" presId="urn:microsoft.com/office/officeart/2005/8/layout/hierarchy3"/>
    <dgm:cxn modelId="{9B7ACC02-F634-4869-9000-5E1E10605241}" type="presParOf" srcId="{F894576B-772C-41C2-9AFC-25A5CAFA9C77}" destId="{F8D9544A-1B3E-4B16-8AF2-8BEA854A1C5D}" srcOrd="0" destOrd="0" presId="urn:microsoft.com/office/officeart/2005/8/layout/hierarchy3"/>
    <dgm:cxn modelId="{1A81C496-BEF8-47E9-AD76-978C026EC01F}" type="presParOf" srcId="{F894576B-772C-41C2-9AFC-25A5CAFA9C77}" destId="{B02053F8-22BC-4954-A090-AAA2DC9CCBF9}" srcOrd="1" destOrd="0" presId="urn:microsoft.com/office/officeart/2005/8/layout/hierarchy3"/>
    <dgm:cxn modelId="{61C59994-E4EC-49C0-B8DC-BDD2EB330337}" type="presParOf" srcId="{F894576B-772C-41C2-9AFC-25A5CAFA9C77}" destId="{FAE3C6C1-D831-443D-9BCE-1DE2619AD33A}" srcOrd="2" destOrd="0" presId="urn:microsoft.com/office/officeart/2005/8/layout/hierarchy3"/>
    <dgm:cxn modelId="{A53A7AEB-C927-4E0D-92CD-54E5DCAE9A07}" type="presParOf" srcId="{F894576B-772C-41C2-9AFC-25A5CAFA9C77}" destId="{2AC41A98-CB87-477B-BB9B-182E354A4D39}" srcOrd="3" destOrd="0" presId="urn:microsoft.com/office/officeart/2005/8/layout/hierarchy3"/>
    <dgm:cxn modelId="{48D9FA94-A9F3-46B6-860A-29A915C9776E}" type="presParOf" srcId="{F894576B-772C-41C2-9AFC-25A5CAFA9C77}" destId="{DC221017-6B43-46DF-960E-D6B373D97B9C}" srcOrd="4" destOrd="0" presId="urn:microsoft.com/office/officeart/2005/8/layout/hierarchy3"/>
    <dgm:cxn modelId="{081456B2-8DE1-475F-8FA4-FEC0705EAC8C}" type="presParOf" srcId="{F894576B-772C-41C2-9AFC-25A5CAFA9C77}" destId="{084AEE3E-F4D2-4E1B-92FC-A6AC2CAC3D85}" srcOrd="5" destOrd="0" presId="urn:microsoft.com/office/officeart/2005/8/layout/hierarchy3"/>
    <dgm:cxn modelId="{3EECD862-30D8-49D0-8CCF-F890875E1314}" type="presParOf" srcId="{3795C5BA-5E5F-4762-B290-E6E4DA334C68}" destId="{69D8A1BF-AAAE-4FEF-8CE1-FC64B37874FA}" srcOrd="1" destOrd="0" presId="urn:microsoft.com/office/officeart/2005/8/layout/hierarchy3"/>
    <dgm:cxn modelId="{629D0411-9BE8-47DC-8DD5-38052F78E7A4}" type="presParOf" srcId="{69D8A1BF-AAAE-4FEF-8CE1-FC64B37874FA}" destId="{0E3DB881-27DE-487D-85A5-CEE5205F146C}" srcOrd="0" destOrd="0" presId="urn:microsoft.com/office/officeart/2005/8/layout/hierarchy3"/>
    <dgm:cxn modelId="{E9D73266-A70D-4049-8693-E1E3F3E6C7B2}" type="presParOf" srcId="{0E3DB881-27DE-487D-85A5-CEE5205F146C}" destId="{8BBDF5D5-8A50-4FA9-BAE1-7D6B5A6D1D41}" srcOrd="0" destOrd="0" presId="urn:microsoft.com/office/officeart/2005/8/layout/hierarchy3"/>
    <dgm:cxn modelId="{1737FD44-DAE3-4572-A7B4-D95F42D629A8}" type="presParOf" srcId="{0E3DB881-27DE-487D-85A5-CEE5205F146C}" destId="{3C209655-0F20-4F73-BFE3-91EBC2BFB319}" srcOrd="1" destOrd="0" presId="urn:microsoft.com/office/officeart/2005/8/layout/hierarchy3"/>
    <dgm:cxn modelId="{8BC618EC-2B03-4CC1-A82A-F3DC7F474924}" type="presParOf" srcId="{69D8A1BF-AAAE-4FEF-8CE1-FC64B37874FA}" destId="{CBBDF1AF-D1E9-45EB-8671-46BD922D2D64}" srcOrd="1" destOrd="0" presId="urn:microsoft.com/office/officeart/2005/8/layout/hierarchy3"/>
    <dgm:cxn modelId="{E95DAD93-80FA-4DE9-8170-388221000C79}" type="presParOf" srcId="{CBBDF1AF-D1E9-45EB-8671-46BD922D2D64}" destId="{1F9E9B1B-426A-4FFD-AB90-82F22B802AE7}" srcOrd="0" destOrd="0" presId="urn:microsoft.com/office/officeart/2005/8/layout/hierarchy3"/>
    <dgm:cxn modelId="{79114B83-9753-40A9-AD69-D6F5682A91CD}" type="presParOf" srcId="{CBBDF1AF-D1E9-45EB-8671-46BD922D2D64}" destId="{106C1B7F-B12F-4CC1-BEB1-A79E9C4E2217}" srcOrd="1" destOrd="0" presId="urn:microsoft.com/office/officeart/2005/8/layout/hierarchy3"/>
    <dgm:cxn modelId="{394C9909-26B0-401C-B51A-94EF3562B291}" type="presParOf" srcId="{CBBDF1AF-D1E9-45EB-8671-46BD922D2D64}" destId="{F601565D-F6CE-4823-B505-71A1D8EED57C}" srcOrd="2" destOrd="0" presId="urn:microsoft.com/office/officeart/2005/8/layout/hierarchy3"/>
    <dgm:cxn modelId="{F838E969-258B-429D-BE88-112D45D01D77}" type="presParOf" srcId="{CBBDF1AF-D1E9-45EB-8671-46BD922D2D64}" destId="{63C7AD00-5498-4B25-96BD-734E79485A43}" srcOrd="3" destOrd="0" presId="urn:microsoft.com/office/officeart/2005/8/layout/hierarchy3"/>
    <dgm:cxn modelId="{2DD6719B-1F4A-41F2-932A-FA2DD360F6F2}" type="presParOf" srcId="{3795C5BA-5E5F-4762-B290-E6E4DA334C68}" destId="{1F99D406-BE17-4FA7-9D09-D8B51550C63B}" srcOrd="2" destOrd="0" presId="urn:microsoft.com/office/officeart/2005/8/layout/hierarchy3"/>
    <dgm:cxn modelId="{5465CA9A-15A3-42FA-AD2C-C40DB18790C8}" type="presParOf" srcId="{1F99D406-BE17-4FA7-9D09-D8B51550C63B}" destId="{47896B8B-2C38-42A8-A9E3-B602A502269C}" srcOrd="0" destOrd="0" presId="urn:microsoft.com/office/officeart/2005/8/layout/hierarchy3"/>
    <dgm:cxn modelId="{10D430E6-96C8-457E-9614-3E1C49C1A80D}" type="presParOf" srcId="{47896B8B-2C38-42A8-A9E3-B602A502269C}" destId="{5C649174-57C8-40C7-94D2-92658A53184B}" srcOrd="0" destOrd="0" presId="urn:microsoft.com/office/officeart/2005/8/layout/hierarchy3"/>
    <dgm:cxn modelId="{23128B68-B52A-47E1-8813-647BEEF22A2A}" type="presParOf" srcId="{47896B8B-2C38-42A8-A9E3-B602A502269C}" destId="{1332BCFF-2458-4F4C-85DC-183CE5432E40}" srcOrd="1" destOrd="0" presId="urn:microsoft.com/office/officeart/2005/8/layout/hierarchy3"/>
    <dgm:cxn modelId="{282E2634-22E8-4268-81D9-461672BB5808}" type="presParOf" srcId="{1F99D406-BE17-4FA7-9D09-D8B51550C63B}" destId="{F559208D-ECEF-4283-8D5D-64B9658B074D}" srcOrd="1" destOrd="0" presId="urn:microsoft.com/office/officeart/2005/8/layout/hierarchy3"/>
    <dgm:cxn modelId="{D228DF38-CD9B-40EE-994D-47DB3869D323}" type="presParOf" srcId="{F559208D-ECEF-4283-8D5D-64B9658B074D}" destId="{0F500A92-A99F-48A6-8AEC-5BBF8E923E24}" srcOrd="0" destOrd="0" presId="urn:microsoft.com/office/officeart/2005/8/layout/hierarchy3"/>
    <dgm:cxn modelId="{A709E4CD-6593-4EBC-847E-1E832F5661BA}" type="presParOf" srcId="{F559208D-ECEF-4283-8D5D-64B9658B074D}" destId="{D66DD23A-8006-4A5A-98CE-5D846CB1507D}" srcOrd="1" destOrd="0" presId="urn:microsoft.com/office/officeart/2005/8/layout/hierarchy3"/>
    <dgm:cxn modelId="{2D307596-AE09-44F5-8870-E645031FC46E}" type="presParOf" srcId="{F559208D-ECEF-4283-8D5D-64B9658B074D}" destId="{6E1ABB03-3F81-4010-B812-5B48E937E2F8}" srcOrd="2" destOrd="0" presId="urn:microsoft.com/office/officeart/2005/8/layout/hierarchy3"/>
    <dgm:cxn modelId="{EE3A70E4-A0AB-4BFD-B464-631A22F3FE87}" type="presParOf" srcId="{F559208D-ECEF-4283-8D5D-64B9658B074D}" destId="{9C098790-1362-4554-8BF6-9D57E958F397}" srcOrd="3" destOrd="0" presId="urn:microsoft.com/office/officeart/2005/8/layout/hierarchy3"/>
    <dgm:cxn modelId="{2CE9AF7C-EF83-43E6-B5E7-75F5DE8EA27B}" type="presParOf" srcId="{F559208D-ECEF-4283-8D5D-64B9658B074D}" destId="{F73786AA-A6A6-4BBF-8575-B58533C9A9BE}" srcOrd="4" destOrd="0" presId="urn:microsoft.com/office/officeart/2005/8/layout/hierarchy3"/>
    <dgm:cxn modelId="{46CF3416-5D41-402B-AB4A-3D73904D9C48}" type="presParOf" srcId="{F559208D-ECEF-4283-8D5D-64B9658B074D}" destId="{1699493A-ACC6-4115-9640-35E6619A9520}" srcOrd="5" destOrd="0" presId="urn:microsoft.com/office/officeart/2005/8/layout/hierarchy3"/>
    <dgm:cxn modelId="{0F219491-3ECD-47FF-A1E7-7CAE00DC7122}" type="presParOf" srcId="{3795C5BA-5E5F-4762-B290-E6E4DA334C68}" destId="{5B788009-6AB6-40AA-84CB-42922965B3DD}" srcOrd="3" destOrd="0" presId="urn:microsoft.com/office/officeart/2005/8/layout/hierarchy3"/>
    <dgm:cxn modelId="{918F9EC0-E8C2-4D74-9739-28E6C3FA7B11}" type="presParOf" srcId="{5B788009-6AB6-40AA-84CB-42922965B3DD}" destId="{5B07EF23-E058-4C64-A9ED-C922AE79B962}" srcOrd="0" destOrd="0" presId="urn:microsoft.com/office/officeart/2005/8/layout/hierarchy3"/>
    <dgm:cxn modelId="{95EFFBD9-C3DE-4945-93D8-BEA2A16ADFF4}" type="presParOf" srcId="{5B07EF23-E058-4C64-A9ED-C922AE79B962}" destId="{4A81490B-2E0F-4B69-BCFB-090E94CE8B5D}" srcOrd="0" destOrd="0" presId="urn:microsoft.com/office/officeart/2005/8/layout/hierarchy3"/>
    <dgm:cxn modelId="{5570CCDF-AF96-4126-B2FC-78FDDD0A42DA}" type="presParOf" srcId="{5B07EF23-E058-4C64-A9ED-C922AE79B962}" destId="{4DB1E0ED-4C31-43A2-9B0A-2E1DB4AAEB3E}" srcOrd="1" destOrd="0" presId="urn:microsoft.com/office/officeart/2005/8/layout/hierarchy3"/>
    <dgm:cxn modelId="{84C943D2-BD67-4E57-9CD0-987B85D8C600}" type="presParOf" srcId="{5B788009-6AB6-40AA-84CB-42922965B3DD}" destId="{D62008BD-7CDF-4FBF-A571-59AD19117FD0}" srcOrd="1" destOrd="0" presId="urn:microsoft.com/office/officeart/2005/8/layout/hierarchy3"/>
    <dgm:cxn modelId="{F2C66045-F8E5-431A-A894-1C67BE13B491}" type="presParOf" srcId="{D62008BD-7CDF-4FBF-A571-59AD19117FD0}" destId="{CB25AD32-A6DF-4CA8-AF4A-FD7C742C4F4D}" srcOrd="0" destOrd="0" presId="urn:microsoft.com/office/officeart/2005/8/layout/hierarchy3"/>
    <dgm:cxn modelId="{1A32CDAF-2898-4B4F-9B0F-317993340106}" type="presParOf" srcId="{D62008BD-7CDF-4FBF-A571-59AD19117FD0}" destId="{46C5AEA5-9111-471B-B01C-B99D1A6C70A9}" srcOrd="1" destOrd="0" presId="urn:microsoft.com/office/officeart/2005/8/layout/hierarchy3"/>
    <dgm:cxn modelId="{0A648D8F-C4A7-40A4-B9E4-702495BF3C7F}" type="presParOf" srcId="{D62008BD-7CDF-4FBF-A571-59AD19117FD0}" destId="{B73C9BF5-4FBC-43FD-8F65-FC669D22610E}" srcOrd="2" destOrd="0" presId="urn:microsoft.com/office/officeart/2005/8/layout/hierarchy3"/>
    <dgm:cxn modelId="{E9A3DA4C-0163-420A-8541-1996CAEC9F30}" type="presParOf" srcId="{D62008BD-7CDF-4FBF-A571-59AD19117FD0}" destId="{B8A055DC-AFD3-4428-AA6C-A76777D5D94F}" srcOrd="3" destOrd="0" presId="urn:microsoft.com/office/officeart/2005/8/layout/hierarchy3"/>
    <dgm:cxn modelId="{2263726D-CA63-4AA6-A0A5-99BE0A53BCC3}" type="presParOf" srcId="{D62008BD-7CDF-4FBF-A571-59AD19117FD0}" destId="{598E3B03-A36A-4354-8CF7-10E12BB6944C}" srcOrd="4" destOrd="0" presId="urn:microsoft.com/office/officeart/2005/8/layout/hierarchy3"/>
    <dgm:cxn modelId="{DAC9397E-4676-42D2-94EA-4AE50DFF4489}" type="presParOf" srcId="{D62008BD-7CDF-4FBF-A571-59AD19117FD0}" destId="{0AACB6EC-43BA-4457-8514-FA0EC465D02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89A374-74F9-4063-B7DB-C0B19CC0B516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E64F4980-2D0B-4F2C-911A-B19515FDA815}">
      <dgm:prSet phldrT="[Текст]"/>
      <dgm:spPr/>
      <dgm:t>
        <a:bodyPr/>
        <a:lstStyle/>
        <a:p>
          <a:r>
            <a:rPr lang="uk-UA" dirty="0"/>
            <a:t>За періодичністю</a:t>
          </a:r>
          <a:endParaRPr lang="ru-UA" dirty="0"/>
        </a:p>
      </dgm:t>
    </dgm:pt>
    <dgm:pt modelId="{553E0D46-787D-480E-AA5F-70F4B60C642A}" type="parTrans" cxnId="{AD253C38-5E3F-4184-B03E-2D4A8E902C70}">
      <dgm:prSet/>
      <dgm:spPr/>
      <dgm:t>
        <a:bodyPr/>
        <a:lstStyle/>
        <a:p>
          <a:endParaRPr lang="ru-UA"/>
        </a:p>
      </dgm:t>
    </dgm:pt>
    <dgm:pt modelId="{5EE5E5E4-CF04-43DA-8B9B-5FD2AF94A2FC}" type="sibTrans" cxnId="{AD253C38-5E3F-4184-B03E-2D4A8E902C70}">
      <dgm:prSet/>
      <dgm:spPr/>
      <dgm:t>
        <a:bodyPr/>
        <a:lstStyle/>
        <a:p>
          <a:endParaRPr lang="ru-UA"/>
        </a:p>
      </dgm:t>
    </dgm:pt>
    <dgm:pt modelId="{F577924F-237A-4F73-ACA5-2060D1102EBB}">
      <dgm:prSet phldrT="[Текст]"/>
      <dgm:spPr/>
      <dgm:t>
        <a:bodyPr/>
        <a:lstStyle/>
        <a:p>
          <a:r>
            <a:rPr lang="uk-UA" dirty="0"/>
            <a:t>Щоденний </a:t>
          </a:r>
          <a:endParaRPr lang="ru-UA" dirty="0"/>
        </a:p>
      </dgm:t>
    </dgm:pt>
    <dgm:pt modelId="{B575151E-9459-47EA-813D-86DA51A88995}" type="parTrans" cxnId="{3674542A-26CB-4360-AF61-8011C23FF87F}">
      <dgm:prSet/>
      <dgm:spPr/>
      <dgm:t>
        <a:bodyPr/>
        <a:lstStyle/>
        <a:p>
          <a:endParaRPr lang="ru-UA"/>
        </a:p>
      </dgm:t>
    </dgm:pt>
    <dgm:pt modelId="{C2C8D0A0-875F-4987-AA97-8F62617B4F6D}" type="sibTrans" cxnId="{3674542A-26CB-4360-AF61-8011C23FF87F}">
      <dgm:prSet/>
      <dgm:spPr/>
      <dgm:t>
        <a:bodyPr/>
        <a:lstStyle/>
        <a:p>
          <a:endParaRPr lang="ru-UA"/>
        </a:p>
      </dgm:t>
    </dgm:pt>
    <dgm:pt modelId="{D1258281-3AE7-4679-9B71-726D7DB8FF4A}">
      <dgm:prSet phldrT="[Текст]"/>
      <dgm:spPr/>
      <dgm:t>
        <a:bodyPr/>
        <a:lstStyle/>
        <a:p>
          <a:r>
            <a:rPr lang="uk-UA" dirty="0"/>
            <a:t>Щорічний </a:t>
          </a:r>
          <a:endParaRPr lang="ru-UA" dirty="0"/>
        </a:p>
      </dgm:t>
    </dgm:pt>
    <dgm:pt modelId="{6229DEB2-8D94-43D0-9521-B14966E371E7}" type="parTrans" cxnId="{3AEE8F54-BDC4-4917-B5E0-92985DD1E732}">
      <dgm:prSet/>
      <dgm:spPr/>
      <dgm:t>
        <a:bodyPr/>
        <a:lstStyle/>
        <a:p>
          <a:endParaRPr lang="ru-UA"/>
        </a:p>
      </dgm:t>
    </dgm:pt>
    <dgm:pt modelId="{EEF7D103-8293-4095-B14B-30630571B415}" type="sibTrans" cxnId="{3AEE8F54-BDC4-4917-B5E0-92985DD1E732}">
      <dgm:prSet/>
      <dgm:spPr/>
      <dgm:t>
        <a:bodyPr/>
        <a:lstStyle/>
        <a:p>
          <a:endParaRPr lang="ru-UA"/>
        </a:p>
      </dgm:t>
    </dgm:pt>
    <dgm:pt modelId="{566EC124-E69D-4A35-ABF3-992340929230}">
      <dgm:prSet/>
      <dgm:spPr/>
      <dgm:t>
        <a:bodyPr/>
        <a:lstStyle/>
        <a:p>
          <a:r>
            <a:rPr lang="uk-UA" dirty="0"/>
            <a:t>Щоквартальний </a:t>
          </a:r>
          <a:endParaRPr lang="ru-UA" dirty="0"/>
        </a:p>
      </dgm:t>
    </dgm:pt>
    <dgm:pt modelId="{33841C5A-3611-4B49-B4DF-0DE4AA805CCC}" type="parTrans" cxnId="{0A40EBDB-57EB-4A9A-ADA2-03154777CD2C}">
      <dgm:prSet/>
      <dgm:spPr/>
      <dgm:t>
        <a:bodyPr/>
        <a:lstStyle/>
        <a:p>
          <a:endParaRPr lang="ru-UA"/>
        </a:p>
      </dgm:t>
    </dgm:pt>
    <dgm:pt modelId="{8F78DC5D-F0A1-47F1-B932-D91AED729E6E}" type="sibTrans" cxnId="{0A40EBDB-57EB-4A9A-ADA2-03154777CD2C}">
      <dgm:prSet/>
      <dgm:spPr/>
      <dgm:t>
        <a:bodyPr/>
        <a:lstStyle/>
        <a:p>
          <a:endParaRPr lang="ru-UA"/>
        </a:p>
      </dgm:t>
    </dgm:pt>
    <dgm:pt modelId="{40B7A576-75CB-4FAE-ABAD-5D7EA7406FBC}">
      <dgm:prSet/>
      <dgm:spPr/>
      <dgm:t>
        <a:bodyPr/>
        <a:lstStyle/>
        <a:p>
          <a:r>
            <a:rPr lang="uk-UA" dirty="0"/>
            <a:t>Щомісячний </a:t>
          </a:r>
          <a:endParaRPr lang="ru-UA" dirty="0"/>
        </a:p>
      </dgm:t>
    </dgm:pt>
    <dgm:pt modelId="{4CEFEB5B-A73B-41FA-A58C-C46F7C9E5852}" type="parTrans" cxnId="{68D72471-79B8-41A5-A406-75AB534F53A5}">
      <dgm:prSet/>
      <dgm:spPr/>
      <dgm:t>
        <a:bodyPr/>
        <a:lstStyle/>
        <a:p>
          <a:endParaRPr lang="ru-UA"/>
        </a:p>
      </dgm:t>
    </dgm:pt>
    <dgm:pt modelId="{F19B175C-2702-4FFF-B7EC-9800CE6FF008}" type="sibTrans" cxnId="{68D72471-79B8-41A5-A406-75AB534F53A5}">
      <dgm:prSet/>
      <dgm:spPr/>
      <dgm:t>
        <a:bodyPr/>
        <a:lstStyle/>
        <a:p>
          <a:endParaRPr lang="ru-UA"/>
        </a:p>
      </dgm:t>
    </dgm:pt>
    <dgm:pt modelId="{58B6C4BA-C857-4919-A009-C9522A71496C}">
      <dgm:prSet/>
      <dgm:spPr/>
      <dgm:t>
        <a:bodyPr/>
        <a:lstStyle/>
        <a:p>
          <a:r>
            <a:rPr lang="uk-UA" dirty="0"/>
            <a:t>Щотижневий</a:t>
          </a:r>
        </a:p>
      </dgm:t>
    </dgm:pt>
    <dgm:pt modelId="{8FB6BC85-33E8-4C4D-B746-9114DE36B6F7}" type="parTrans" cxnId="{801F0F9B-67BF-4B63-8246-D9BE7CBE4715}">
      <dgm:prSet/>
      <dgm:spPr/>
      <dgm:t>
        <a:bodyPr/>
        <a:lstStyle/>
        <a:p>
          <a:endParaRPr lang="ru-UA"/>
        </a:p>
      </dgm:t>
    </dgm:pt>
    <dgm:pt modelId="{41E02A8C-FFD3-4CC6-B5D3-CE39CF7109AF}" type="sibTrans" cxnId="{801F0F9B-67BF-4B63-8246-D9BE7CBE4715}">
      <dgm:prSet/>
      <dgm:spPr/>
      <dgm:t>
        <a:bodyPr/>
        <a:lstStyle/>
        <a:p>
          <a:endParaRPr lang="ru-UA"/>
        </a:p>
      </dgm:t>
    </dgm:pt>
    <dgm:pt modelId="{7CB29EC2-602A-43D4-B470-C04918081002}">
      <dgm:prSet phldrT="[Текст]"/>
      <dgm:spPr/>
      <dgm:t>
        <a:bodyPr/>
        <a:lstStyle/>
        <a:p>
          <a:r>
            <a:rPr lang="uk-UA" dirty="0"/>
            <a:t>За ознакою часу </a:t>
          </a:r>
          <a:endParaRPr lang="ru-UA" dirty="0"/>
        </a:p>
      </dgm:t>
    </dgm:pt>
    <dgm:pt modelId="{C56F44C1-604C-49B5-896E-FCCA7504CC99}" type="parTrans" cxnId="{E2E58E40-E6AD-451D-80B9-7E44E638DA01}">
      <dgm:prSet/>
      <dgm:spPr/>
      <dgm:t>
        <a:bodyPr/>
        <a:lstStyle/>
        <a:p>
          <a:endParaRPr lang="ru-UA"/>
        </a:p>
      </dgm:t>
    </dgm:pt>
    <dgm:pt modelId="{884DEF3C-31E4-4F6A-95E9-1DA96218612B}" type="sibTrans" cxnId="{E2E58E40-E6AD-451D-80B9-7E44E638DA01}">
      <dgm:prSet/>
      <dgm:spPr/>
      <dgm:t>
        <a:bodyPr/>
        <a:lstStyle/>
        <a:p>
          <a:endParaRPr lang="ru-UA"/>
        </a:p>
      </dgm:t>
    </dgm:pt>
    <dgm:pt modelId="{8B54CC5A-BB32-4A90-A136-57711C26B496}">
      <dgm:prSet phldrT="[Текст]"/>
      <dgm:spPr/>
      <dgm:t>
        <a:bodyPr/>
        <a:lstStyle/>
        <a:p>
          <a:r>
            <a:rPr lang="uk-UA" dirty="0"/>
            <a:t>Стратегічний </a:t>
          </a:r>
          <a:endParaRPr lang="ru-UA" dirty="0"/>
        </a:p>
      </dgm:t>
    </dgm:pt>
    <dgm:pt modelId="{13DBC889-D005-4F21-A245-361800EE4142}" type="parTrans" cxnId="{9D983720-27EF-4387-AC51-CCC259338EA3}">
      <dgm:prSet/>
      <dgm:spPr/>
      <dgm:t>
        <a:bodyPr/>
        <a:lstStyle/>
        <a:p>
          <a:endParaRPr lang="ru-UA"/>
        </a:p>
      </dgm:t>
    </dgm:pt>
    <dgm:pt modelId="{70810421-4B0E-496B-B75E-FD316888053B}" type="sibTrans" cxnId="{9D983720-27EF-4387-AC51-CCC259338EA3}">
      <dgm:prSet/>
      <dgm:spPr/>
      <dgm:t>
        <a:bodyPr/>
        <a:lstStyle/>
        <a:p>
          <a:endParaRPr lang="ru-UA"/>
        </a:p>
      </dgm:t>
    </dgm:pt>
    <dgm:pt modelId="{28715718-69FA-49F7-899D-50CE1EE048AD}">
      <dgm:prSet/>
      <dgm:spPr/>
      <dgm:t>
        <a:bodyPr/>
        <a:lstStyle/>
        <a:p>
          <a:r>
            <a:rPr lang="uk-UA" dirty="0"/>
            <a:t>Попередній  </a:t>
          </a:r>
          <a:endParaRPr lang="ru-UA" dirty="0"/>
        </a:p>
      </dgm:t>
    </dgm:pt>
    <dgm:pt modelId="{08BB8EAF-AD81-4DA8-8436-FB125FD23007}" type="parTrans" cxnId="{9AE04B81-6D93-4EC8-88FF-A858D813C97A}">
      <dgm:prSet/>
      <dgm:spPr/>
      <dgm:t>
        <a:bodyPr/>
        <a:lstStyle/>
        <a:p>
          <a:endParaRPr lang="ru-UA"/>
        </a:p>
      </dgm:t>
    </dgm:pt>
    <dgm:pt modelId="{A56DA2A4-BA4C-4653-B477-1B0CFC9619E7}" type="sibTrans" cxnId="{9AE04B81-6D93-4EC8-88FF-A858D813C97A}">
      <dgm:prSet/>
      <dgm:spPr/>
      <dgm:t>
        <a:bodyPr/>
        <a:lstStyle/>
        <a:p>
          <a:endParaRPr lang="ru-UA"/>
        </a:p>
      </dgm:t>
    </dgm:pt>
    <dgm:pt modelId="{4BDCCF5F-93F9-481E-A958-B9213A4FECB7}">
      <dgm:prSet phldrT="[Текст]"/>
      <dgm:spPr/>
      <dgm:t>
        <a:bodyPr/>
        <a:lstStyle/>
        <a:p>
          <a:r>
            <a:rPr lang="uk-UA" dirty="0"/>
            <a:t>Оперативний </a:t>
          </a:r>
        </a:p>
        <a:p>
          <a:r>
            <a:rPr lang="uk-UA" dirty="0"/>
            <a:t> </a:t>
          </a:r>
          <a:endParaRPr lang="ru-UA" dirty="0"/>
        </a:p>
      </dgm:t>
    </dgm:pt>
    <dgm:pt modelId="{BAF760CA-3533-4748-A906-0742590946E8}" type="parTrans" cxnId="{E32C74B4-E56B-47DC-9F35-174548E2130F}">
      <dgm:prSet/>
      <dgm:spPr/>
      <dgm:t>
        <a:bodyPr/>
        <a:lstStyle/>
        <a:p>
          <a:endParaRPr lang="ru-UA"/>
        </a:p>
      </dgm:t>
    </dgm:pt>
    <dgm:pt modelId="{313595FA-A1D6-4613-94B5-C0610E29DB99}" type="sibTrans" cxnId="{E32C74B4-E56B-47DC-9F35-174548E2130F}">
      <dgm:prSet/>
      <dgm:spPr/>
      <dgm:t>
        <a:bodyPr/>
        <a:lstStyle/>
        <a:p>
          <a:endParaRPr lang="ru-UA"/>
        </a:p>
      </dgm:t>
    </dgm:pt>
    <dgm:pt modelId="{B3E19FA4-E11A-4420-BF29-2DAAAEFAF503}">
      <dgm:prSet/>
      <dgm:spPr/>
      <dgm:t>
        <a:bodyPr/>
        <a:lstStyle/>
        <a:p>
          <a:r>
            <a:rPr lang="uk-UA" dirty="0"/>
            <a:t>Поточний </a:t>
          </a:r>
          <a:endParaRPr lang="ru-UA" dirty="0"/>
        </a:p>
      </dgm:t>
    </dgm:pt>
    <dgm:pt modelId="{FB4DA0AD-17CE-4618-8970-7F8FF3DFE4AF}" type="parTrans" cxnId="{6B07FF81-AFCE-4B7D-B9FB-DA15823D209F}">
      <dgm:prSet/>
      <dgm:spPr/>
      <dgm:t>
        <a:bodyPr/>
        <a:lstStyle/>
        <a:p>
          <a:endParaRPr lang="ru-UA"/>
        </a:p>
      </dgm:t>
    </dgm:pt>
    <dgm:pt modelId="{69817F49-A8A3-4A2B-9163-CF533ECD5396}" type="sibTrans" cxnId="{6B07FF81-AFCE-4B7D-B9FB-DA15823D209F}">
      <dgm:prSet/>
      <dgm:spPr/>
      <dgm:t>
        <a:bodyPr/>
        <a:lstStyle/>
        <a:p>
          <a:endParaRPr lang="ru-UA"/>
        </a:p>
      </dgm:t>
    </dgm:pt>
    <dgm:pt modelId="{B30AFEE0-4C07-4415-956F-C92B0667C30E}">
      <dgm:prSet/>
      <dgm:spPr/>
      <dgm:t>
        <a:bodyPr/>
        <a:lstStyle/>
        <a:p>
          <a:r>
            <a:rPr lang="uk-UA" dirty="0"/>
            <a:t>Наступний </a:t>
          </a:r>
          <a:endParaRPr lang="ru-UA" dirty="0"/>
        </a:p>
      </dgm:t>
    </dgm:pt>
    <dgm:pt modelId="{8821AB88-49B4-4650-A362-4FA40A0D9FBB}" type="parTrans" cxnId="{5EC27E63-1A71-45BF-8546-275F8837E32E}">
      <dgm:prSet/>
      <dgm:spPr/>
      <dgm:t>
        <a:bodyPr/>
        <a:lstStyle/>
        <a:p>
          <a:endParaRPr lang="ru-UA"/>
        </a:p>
      </dgm:t>
    </dgm:pt>
    <dgm:pt modelId="{7DF7974C-6A26-4B66-A385-A0533CC5021F}" type="sibTrans" cxnId="{5EC27E63-1A71-45BF-8546-275F8837E32E}">
      <dgm:prSet/>
      <dgm:spPr/>
      <dgm:t>
        <a:bodyPr/>
        <a:lstStyle/>
        <a:p>
          <a:endParaRPr lang="ru-UA"/>
        </a:p>
      </dgm:t>
    </dgm:pt>
    <dgm:pt modelId="{696EA9CB-1F50-4696-8544-7CC94EB682E0}" type="pres">
      <dgm:prSet presAssocID="{4789A374-74F9-4063-B7DB-C0B19CC0B5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8C5DC2-71CF-423A-9469-D01EFC9F97F0}" type="pres">
      <dgm:prSet presAssocID="{E64F4980-2D0B-4F2C-911A-B19515FDA815}" presName="root" presStyleCnt="0"/>
      <dgm:spPr/>
    </dgm:pt>
    <dgm:pt modelId="{E08D17C9-C970-450A-97B1-74FAD8AEC201}" type="pres">
      <dgm:prSet presAssocID="{E64F4980-2D0B-4F2C-911A-B19515FDA815}" presName="rootComposite" presStyleCnt="0"/>
      <dgm:spPr/>
    </dgm:pt>
    <dgm:pt modelId="{57E3357A-4337-40C5-B84E-B2F641FA0078}" type="pres">
      <dgm:prSet presAssocID="{E64F4980-2D0B-4F2C-911A-B19515FDA815}" presName="rootText" presStyleLbl="node1" presStyleIdx="0" presStyleCnt="2"/>
      <dgm:spPr/>
    </dgm:pt>
    <dgm:pt modelId="{266AE622-34DD-42CB-9BB8-5C80A0BFA284}" type="pres">
      <dgm:prSet presAssocID="{E64F4980-2D0B-4F2C-911A-B19515FDA815}" presName="rootConnector" presStyleLbl="node1" presStyleIdx="0" presStyleCnt="2"/>
      <dgm:spPr/>
    </dgm:pt>
    <dgm:pt modelId="{6FDD413A-2304-454A-BB88-C3D60BCA8623}" type="pres">
      <dgm:prSet presAssocID="{E64F4980-2D0B-4F2C-911A-B19515FDA815}" presName="childShape" presStyleCnt="0"/>
      <dgm:spPr/>
    </dgm:pt>
    <dgm:pt modelId="{8B0DCE92-6FBC-4304-92F6-B63B88FA6DF2}" type="pres">
      <dgm:prSet presAssocID="{B575151E-9459-47EA-813D-86DA51A88995}" presName="Name13" presStyleLbl="parChTrans1D2" presStyleIdx="0" presStyleCnt="10"/>
      <dgm:spPr/>
    </dgm:pt>
    <dgm:pt modelId="{70EBD8D5-843F-4FDD-B364-46127B264C91}" type="pres">
      <dgm:prSet presAssocID="{F577924F-237A-4F73-ACA5-2060D1102EBB}" presName="childText" presStyleLbl="bgAcc1" presStyleIdx="0" presStyleCnt="10">
        <dgm:presLayoutVars>
          <dgm:bulletEnabled val="1"/>
        </dgm:presLayoutVars>
      </dgm:prSet>
      <dgm:spPr/>
    </dgm:pt>
    <dgm:pt modelId="{0CE363F1-42EB-4BF7-B327-C96975680893}" type="pres">
      <dgm:prSet presAssocID="{8FB6BC85-33E8-4C4D-B746-9114DE36B6F7}" presName="Name13" presStyleLbl="parChTrans1D2" presStyleIdx="1" presStyleCnt="10"/>
      <dgm:spPr/>
    </dgm:pt>
    <dgm:pt modelId="{CFAA4570-3DE1-49D2-BCCB-B1E1F2426125}" type="pres">
      <dgm:prSet presAssocID="{58B6C4BA-C857-4919-A009-C9522A71496C}" presName="childText" presStyleLbl="bgAcc1" presStyleIdx="1" presStyleCnt="10">
        <dgm:presLayoutVars>
          <dgm:bulletEnabled val="1"/>
        </dgm:presLayoutVars>
      </dgm:prSet>
      <dgm:spPr/>
    </dgm:pt>
    <dgm:pt modelId="{714DF17B-3FBE-4E26-AAB1-808456CDC926}" type="pres">
      <dgm:prSet presAssocID="{4CEFEB5B-A73B-41FA-A58C-C46F7C9E5852}" presName="Name13" presStyleLbl="parChTrans1D2" presStyleIdx="2" presStyleCnt="10"/>
      <dgm:spPr/>
    </dgm:pt>
    <dgm:pt modelId="{FD59ABAA-6F95-4492-B51A-A874B33E3B44}" type="pres">
      <dgm:prSet presAssocID="{40B7A576-75CB-4FAE-ABAD-5D7EA7406FBC}" presName="childText" presStyleLbl="bgAcc1" presStyleIdx="2" presStyleCnt="10">
        <dgm:presLayoutVars>
          <dgm:bulletEnabled val="1"/>
        </dgm:presLayoutVars>
      </dgm:prSet>
      <dgm:spPr/>
    </dgm:pt>
    <dgm:pt modelId="{A4434F4E-3194-439F-9509-7C24FB048668}" type="pres">
      <dgm:prSet presAssocID="{33841C5A-3611-4B49-B4DF-0DE4AA805CCC}" presName="Name13" presStyleLbl="parChTrans1D2" presStyleIdx="3" presStyleCnt="10"/>
      <dgm:spPr/>
    </dgm:pt>
    <dgm:pt modelId="{C70F2A6A-2A4E-48F8-B4D9-A8D4A8769A4C}" type="pres">
      <dgm:prSet presAssocID="{566EC124-E69D-4A35-ABF3-992340929230}" presName="childText" presStyleLbl="bgAcc1" presStyleIdx="3" presStyleCnt="10">
        <dgm:presLayoutVars>
          <dgm:bulletEnabled val="1"/>
        </dgm:presLayoutVars>
      </dgm:prSet>
      <dgm:spPr/>
    </dgm:pt>
    <dgm:pt modelId="{3281CBC8-99C9-4289-A421-C63FF2B0BFDD}" type="pres">
      <dgm:prSet presAssocID="{6229DEB2-8D94-43D0-9521-B14966E371E7}" presName="Name13" presStyleLbl="parChTrans1D2" presStyleIdx="4" presStyleCnt="10"/>
      <dgm:spPr/>
    </dgm:pt>
    <dgm:pt modelId="{EB2BA96F-64A0-4601-83E4-C5EBEDEB7402}" type="pres">
      <dgm:prSet presAssocID="{D1258281-3AE7-4679-9B71-726D7DB8FF4A}" presName="childText" presStyleLbl="bgAcc1" presStyleIdx="4" presStyleCnt="10">
        <dgm:presLayoutVars>
          <dgm:bulletEnabled val="1"/>
        </dgm:presLayoutVars>
      </dgm:prSet>
      <dgm:spPr/>
    </dgm:pt>
    <dgm:pt modelId="{C263939B-6ED7-4679-A42A-C5DAD98BA78A}" type="pres">
      <dgm:prSet presAssocID="{7CB29EC2-602A-43D4-B470-C04918081002}" presName="root" presStyleCnt="0"/>
      <dgm:spPr/>
    </dgm:pt>
    <dgm:pt modelId="{C85BF60E-2017-4574-A2D9-E6C829C0196F}" type="pres">
      <dgm:prSet presAssocID="{7CB29EC2-602A-43D4-B470-C04918081002}" presName="rootComposite" presStyleCnt="0"/>
      <dgm:spPr/>
    </dgm:pt>
    <dgm:pt modelId="{2FCEB9DF-69E2-4944-AE23-CB4597D7CBAF}" type="pres">
      <dgm:prSet presAssocID="{7CB29EC2-602A-43D4-B470-C04918081002}" presName="rootText" presStyleLbl="node1" presStyleIdx="1" presStyleCnt="2" custLinFactNeighborX="619" custLinFactNeighborY="1238"/>
      <dgm:spPr/>
    </dgm:pt>
    <dgm:pt modelId="{22574D48-6843-4279-8611-3C771859012C}" type="pres">
      <dgm:prSet presAssocID="{7CB29EC2-602A-43D4-B470-C04918081002}" presName="rootConnector" presStyleLbl="node1" presStyleIdx="1" presStyleCnt="2"/>
      <dgm:spPr/>
    </dgm:pt>
    <dgm:pt modelId="{81D4FC0F-71E4-44E0-B897-BE88217A946D}" type="pres">
      <dgm:prSet presAssocID="{7CB29EC2-602A-43D4-B470-C04918081002}" presName="childShape" presStyleCnt="0"/>
      <dgm:spPr/>
    </dgm:pt>
    <dgm:pt modelId="{4DE69B08-4499-455D-AD7F-9A90B4EF8F37}" type="pres">
      <dgm:prSet presAssocID="{13DBC889-D005-4F21-A245-361800EE4142}" presName="Name13" presStyleLbl="parChTrans1D2" presStyleIdx="5" presStyleCnt="10"/>
      <dgm:spPr/>
    </dgm:pt>
    <dgm:pt modelId="{E0AD69CC-2A82-47CC-A356-F5E39557BA2F}" type="pres">
      <dgm:prSet presAssocID="{8B54CC5A-BB32-4A90-A136-57711C26B496}" presName="childText" presStyleLbl="bgAcc1" presStyleIdx="5" presStyleCnt="10">
        <dgm:presLayoutVars>
          <dgm:bulletEnabled val="1"/>
        </dgm:presLayoutVars>
      </dgm:prSet>
      <dgm:spPr/>
    </dgm:pt>
    <dgm:pt modelId="{C39A9781-DCA1-449F-ABDC-911859A092A0}" type="pres">
      <dgm:prSet presAssocID="{08BB8EAF-AD81-4DA8-8436-FB125FD23007}" presName="Name13" presStyleLbl="parChTrans1D2" presStyleIdx="6" presStyleCnt="10"/>
      <dgm:spPr/>
    </dgm:pt>
    <dgm:pt modelId="{03AC386F-7C05-41D6-AA1F-6A1E438BEDC2}" type="pres">
      <dgm:prSet presAssocID="{28715718-69FA-49F7-899D-50CE1EE048AD}" presName="childText" presStyleLbl="bgAcc1" presStyleIdx="6" presStyleCnt="10">
        <dgm:presLayoutVars>
          <dgm:bulletEnabled val="1"/>
        </dgm:presLayoutVars>
      </dgm:prSet>
      <dgm:spPr/>
    </dgm:pt>
    <dgm:pt modelId="{2392A642-4CCA-4F18-A162-DCA8107074A5}" type="pres">
      <dgm:prSet presAssocID="{BAF760CA-3533-4748-A906-0742590946E8}" presName="Name13" presStyleLbl="parChTrans1D2" presStyleIdx="7" presStyleCnt="10"/>
      <dgm:spPr/>
    </dgm:pt>
    <dgm:pt modelId="{93D8B9BA-F83B-42F9-98BB-0E1B293E9555}" type="pres">
      <dgm:prSet presAssocID="{4BDCCF5F-93F9-481E-A958-B9213A4FECB7}" presName="childText" presStyleLbl="bgAcc1" presStyleIdx="7" presStyleCnt="10">
        <dgm:presLayoutVars>
          <dgm:bulletEnabled val="1"/>
        </dgm:presLayoutVars>
      </dgm:prSet>
      <dgm:spPr/>
    </dgm:pt>
    <dgm:pt modelId="{D63E3A4F-4837-4E1A-AF12-083D506B4B9C}" type="pres">
      <dgm:prSet presAssocID="{FB4DA0AD-17CE-4618-8970-7F8FF3DFE4AF}" presName="Name13" presStyleLbl="parChTrans1D2" presStyleIdx="8" presStyleCnt="10"/>
      <dgm:spPr/>
    </dgm:pt>
    <dgm:pt modelId="{45FE0F61-0949-4927-BFF3-869C16D3433C}" type="pres">
      <dgm:prSet presAssocID="{B3E19FA4-E11A-4420-BF29-2DAAAEFAF503}" presName="childText" presStyleLbl="bgAcc1" presStyleIdx="8" presStyleCnt="10">
        <dgm:presLayoutVars>
          <dgm:bulletEnabled val="1"/>
        </dgm:presLayoutVars>
      </dgm:prSet>
      <dgm:spPr/>
    </dgm:pt>
    <dgm:pt modelId="{ADF32B94-7E24-4A31-B37D-36DC8B186284}" type="pres">
      <dgm:prSet presAssocID="{8821AB88-49B4-4650-A362-4FA40A0D9FBB}" presName="Name13" presStyleLbl="parChTrans1D2" presStyleIdx="9" presStyleCnt="10"/>
      <dgm:spPr/>
    </dgm:pt>
    <dgm:pt modelId="{DE39AEA4-8007-42B2-B868-1ACCAA862CBC}" type="pres">
      <dgm:prSet presAssocID="{B30AFEE0-4C07-4415-956F-C92B0667C30E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6D9C8103-5C14-4009-9CE5-23AA40314A76}" type="presOf" srcId="{4CEFEB5B-A73B-41FA-A58C-C46F7C9E5852}" destId="{714DF17B-3FBE-4E26-AAB1-808456CDC926}" srcOrd="0" destOrd="0" presId="urn:microsoft.com/office/officeart/2005/8/layout/hierarchy3"/>
    <dgm:cxn modelId="{E25DCD13-8129-4A77-8525-FA88A2364EA7}" type="presOf" srcId="{13DBC889-D005-4F21-A245-361800EE4142}" destId="{4DE69B08-4499-455D-AD7F-9A90B4EF8F37}" srcOrd="0" destOrd="0" presId="urn:microsoft.com/office/officeart/2005/8/layout/hierarchy3"/>
    <dgm:cxn modelId="{3C6DE717-13DE-4DEA-B0A1-7EFB16387E9B}" type="presOf" srcId="{BAF760CA-3533-4748-A906-0742590946E8}" destId="{2392A642-4CCA-4F18-A162-DCA8107074A5}" srcOrd="0" destOrd="0" presId="urn:microsoft.com/office/officeart/2005/8/layout/hierarchy3"/>
    <dgm:cxn modelId="{CFB0271E-B180-4849-9FDF-7B6C35CCA160}" type="presOf" srcId="{B30AFEE0-4C07-4415-956F-C92B0667C30E}" destId="{DE39AEA4-8007-42B2-B868-1ACCAA862CBC}" srcOrd="0" destOrd="0" presId="urn:microsoft.com/office/officeart/2005/8/layout/hierarchy3"/>
    <dgm:cxn modelId="{9D983720-27EF-4387-AC51-CCC259338EA3}" srcId="{7CB29EC2-602A-43D4-B470-C04918081002}" destId="{8B54CC5A-BB32-4A90-A136-57711C26B496}" srcOrd="0" destOrd="0" parTransId="{13DBC889-D005-4F21-A245-361800EE4142}" sibTransId="{70810421-4B0E-496B-B75E-FD316888053B}"/>
    <dgm:cxn modelId="{3674542A-26CB-4360-AF61-8011C23FF87F}" srcId="{E64F4980-2D0B-4F2C-911A-B19515FDA815}" destId="{F577924F-237A-4F73-ACA5-2060D1102EBB}" srcOrd="0" destOrd="0" parTransId="{B575151E-9459-47EA-813D-86DA51A88995}" sibTransId="{C2C8D0A0-875F-4987-AA97-8F62617B4F6D}"/>
    <dgm:cxn modelId="{AF574B33-6B68-4BDA-8A85-250E733E08F8}" type="presOf" srcId="{08BB8EAF-AD81-4DA8-8436-FB125FD23007}" destId="{C39A9781-DCA1-449F-ABDC-911859A092A0}" srcOrd="0" destOrd="0" presId="urn:microsoft.com/office/officeart/2005/8/layout/hierarchy3"/>
    <dgm:cxn modelId="{AD253C38-5E3F-4184-B03E-2D4A8E902C70}" srcId="{4789A374-74F9-4063-B7DB-C0B19CC0B516}" destId="{E64F4980-2D0B-4F2C-911A-B19515FDA815}" srcOrd="0" destOrd="0" parTransId="{553E0D46-787D-480E-AA5F-70F4B60C642A}" sibTransId="{5EE5E5E4-CF04-43DA-8B9B-5FD2AF94A2FC}"/>
    <dgm:cxn modelId="{C505963B-A56C-47C5-8E31-2D83CB05DA86}" type="presOf" srcId="{D1258281-3AE7-4679-9B71-726D7DB8FF4A}" destId="{EB2BA96F-64A0-4601-83E4-C5EBEDEB7402}" srcOrd="0" destOrd="0" presId="urn:microsoft.com/office/officeart/2005/8/layout/hierarchy3"/>
    <dgm:cxn modelId="{E2E58E40-E6AD-451D-80B9-7E44E638DA01}" srcId="{4789A374-74F9-4063-B7DB-C0B19CC0B516}" destId="{7CB29EC2-602A-43D4-B470-C04918081002}" srcOrd="1" destOrd="0" parTransId="{C56F44C1-604C-49B5-896E-FCCA7504CC99}" sibTransId="{884DEF3C-31E4-4F6A-95E9-1DA96218612B}"/>
    <dgm:cxn modelId="{FDCB435C-D868-4B64-BE82-E62CD01AE37D}" type="presOf" srcId="{40B7A576-75CB-4FAE-ABAD-5D7EA7406FBC}" destId="{FD59ABAA-6F95-4492-B51A-A874B33E3B44}" srcOrd="0" destOrd="0" presId="urn:microsoft.com/office/officeart/2005/8/layout/hierarchy3"/>
    <dgm:cxn modelId="{5EC27E63-1A71-45BF-8546-275F8837E32E}" srcId="{7CB29EC2-602A-43D4-B470-C04918081002}" destId="{B30AFEE0-4C07-4415-956F-C92B0667C30E}" srcOrd="4" destOrd="0" parTransId="{8821AB88-49B4-4650-A362-4FA40A0D9FBB}" sibTransId="{7DF7974C-6A26-4B66-A385-A0533CC5021F}"/>
    <dgm:cxn modelId="{F0E31567-9675-45EB-A6D2-251B24D45233}" type="presOf" srcId="{28715718-69FA-49F7-899D-50CE1EE048AD}" destId="{03AC386F-7C05-41D6-AA1F-6A1E438BEDC2}" srcOrd="0" destOrd="0" presId="urn:microsoft.com/office/officeart/2005/8/layout/hierarchy3"/>
    <dgm:cxn modelId="{F95E4269-1B71-41F7-9D83-65ED50026DB0}" type="presOf" srcId="{4BDCCF5F-93F9-481E-A958-B9213A4FECB7}" destId="{93D8B9BA-F83B-42F9-98BB-0E1B293E9555}" srcOrd="0" destOrd="0" presId="urn:microsoft.com/office/officeart/2005/8/layout/hierarchy3"/>
    <dgm:cxn modelId="{2D9D226A-5FF8-4D96-8D13-D4B726AA87AA}" type="presOf" srcId="{8B54CC5A-BB32-4A90-A136-57711C26B496}" destId="{E0AD69CC-2A82-47CC-A356-F5E39557BA2F}" srcOrd="0" destOrd="0" presId="urn:microsoft.com/office/officeart/2005/8/layout/hierarchy3"/>
    <dgm:cxn modelId="{4787F16A-DD77-4660-8075-EA1F4E891119}" type="presOf" srcId="{7CB29EC2-602A-43D4-B470-C04918081002}" destId="{22574D48-6843-4279-8611-3C771859012C}" srcOrd="1" destOrd="0" presId="urn:microsoft.com/office/officeart/2005/8/layout/hierarchy3"/>
    <dgm:cxn modelId="{68D72471-79B8-41A5-A406-75AB534F53A5}" srcId="{E64F4980-2D0B-4F2C-911A-B19515FDA815}" destId="{40B7A576-75CB-4FAE-ABAD-5D7EA7406FBC}" srcOrd="2" destOrd="0" parTransId="{4CEFEB5B-A73B-41FA-A58C-C46F7C9E5852}" sibTransId="{F19B175C-2702-4FFF-B7EC-9800CE6FF008}"/>
    <dgm:cxn modelId="{C0958754-1B80-4A3B-9A2F-6F4819205519}" type="presOf" srcId="{F577924F-237A-4F73-ACA5-2060D1102EBB}" destId="{70EBD8D5-843F-4FDD-B364-46127B264C91}" srcOrd="0" destOrd="0" presId="urn:microsoft.com/office/officeart/2005/8/layout/hierarchy3"/>
    <dgm:cxn modelId="{3AEE8F54-BDC4-4917-B5E0-92985DD1E732}" srcId="{E64F4980-2D0B-4F2C-911A-B19515FDA815}" destId="{D1258281-3AE7-4679-9B71-726D7DB8FF4A}" srcOrd="4" destOrd="0" parTransId="{6229DEB2-8D94-43D0-9521-B14966E371E7}" sibTransId="{EEF7D103-8293-4095-B14B-30630571B415}"/>
    <dgm:cxn modelId="{DCCC9177-5E55-4741-9458-3215754903ED}" type="presOf" srcId="{33841C5A-3611-4B49-B4DF-0DE4AA805CCC}" destId="{A4434F4E-3194-439F-9509-7C24FB048668}" srcOrd="0" destOrd="0" presId="urn:microsoft.com/office/officeart/2005/8/layout/hierarchy3"/>
    <dgm:cxn modelId="{3D801178-5FEE-478F-A757-30F3042C2444}" type="presOf" srcId="{FB4DA0AD-17CE-4618-8970-7F8FF3DFE4AF}" destId="{D63E3A4F-4837-4E1A-AF12-083D506B4B9C}" srcOrd="0" destOrd="0" presId="urn:microsoft.com/office/officeart/2005/8/layout/hierarchy3"/>
    <dgm:cxn modelId="{9AE04B81-6D93-4EC8-88FF-A858D813C97A}" srcId="{7CB29EC2-602A-43D4-B470-C04918081002}" destId="{28715718-69FA-49F7-899D-50CE1EE048AD}" srcOrd="1" destOrd="0" parTransId="{08BB8EAF-AD81-4DA8-8436-FB125FD23007}" sibTransId="{A56DA2A4-BA4C-4653-B477-1B0CFC9619E7}"/>
    <dgm:cxn modelId="{6B07FF81-AFCE-4B7D-B9FB-DA15823D209F}" srcId="{7CB29EC2-602A-43D4-B470-C04918081002}" destId="{B3E19FA4-E11A-4420-BF29-2DAAAEFAF503}" srcOrd="3" destOrd="0" parTransId="{FB4DA0AD-17CE-4618-8970-7F8FF3DFE4AF}" sibTransId="{69817F49-A8A3-4A2B-9163-CF533ECD5396}"/>
    <dgm:cxn modelId="{AF997B8A-F7F8-40A1-8F91-8BC8DBB17BE6}" type="presOf" srcId="{8FB6BC85-33E8-4C4D-B746-9114DE36B6F7}" destId="{0CE363F1-42EB-4BF7-B327-C96975680893}" srcOrd="0" destOrd="0" presId="urn:microsoft.com/office/officeart/2005/8/layout/hierarchy3"/>
    <dgm:cxn modelId="{801F0F9B-67BF-4B63-8246-D9BE7CBE4715}" srcId="{E64F4980-2D0B-4F2C-911A-B19515FDA815}" destId="{58B6C4BA-C857-4919-A009-C9522A71496C}" srcOrd="1" destOrd="0" parTransId="{8FB6BC85-33E8-4C4D-B746-9114DE36B6F7}" sibTransId="{41E02A8C-FFD3-4CC6-B5D3-CE39CF7109AF}"/>
    <dgm:cxn modelId="{BE336A9C-6336-4B32-86D1-5930884A80D6}" type="presOf" srcId="{6229DEB2-8D94-43D0-9521-B14966E371E7}" destId="{3281CBC8-99C9-4289-A421-C63FF2B0BFDD}" srcOrd="0" destOrd="0" presId="urn:microsoft.com/office/officeart/2005/8/layout/hierarchy3"/>
    <dgm:cxn modelId="{583814A1-209D-465D-AE7A-8F78B7BBF819}" type="presOf" srcId="{7CB29EC2-602A-43D4-B470-C04918081002}" destId="{2FCEB9DF-69E2-4944-AE23-CB4597D7CBAF}" srcOrd="0" destOrd="0" presId="urn:microsoft.com/office/officeart/2005/8/layout/hierarchy3"/>
    <dgm:cxn modelId="{F5297EA4-C9B5-4BAD-8642-5F751B3B0446}" type="presOf" srcId="{E64F4980-2D0B-4F2C-911A-B19515FDA815}" destId="{266AE622-34DD-42CB-9BB8-5C80A0BFA284}" srcOrd="1" destOrd="0" presId="urn:microsoft.com/office/officeart/2005/8/layout/hierarchy3"/>
    <dgm:cxn modelId="{A7396EB0-155B-4CA1-8A6C-7195019D146C}" type="presOf" srcId="{B575151E-9459-47EA-813D-86DA51A88995}" destId="{8B0DCE92-6FBC-4304-92F6-B63B88FA6DF2}" srcOrd="0" destOrd="0" presId="urn:microsoft.com/office/officeart/2005/8/layout/hierarchy3"/>
    <dgm:cxn modelId="{E32C74B4-E56B-47DC-9F35-174548E2130F}" srcId="{7CB29EC2-602A-43D4-B470-C04918081002}" destId="{4BDCCF5F-93F9-481E-A958-B9213A4FECB7}" srcOrd="2" destOrd="0" parTransId="{BAF760CA-3533-4748-A906-0742590946E8}" sibTransId="{313595FA-A1D6-4613-94B5-C0610E29DB99}"/>
    <dgm:cxn modelId="{D824CABF-FFAE-4157-ADB7-1872C3AF9D2E}" type="presOf" srcId="{B3E19FA4-E11A-4420-BF29-2DAAAEFAF503}" destId="{45FE0F61-0949-4927-BFF3-869C16D3433C}" srcOrd="0" destOrd="0" presId="urn:microsoft.com/office/officeart/2005/8/layout/hierarchy3"/>
    <dgm:cxn modelId="{F2F7E9C0-EFE0-4573-80E5-D4B691FCC15F}" type="presOf" srcId="{E64F4980-2D0B-4F2C-911A-B19515FDA815}" destId="{57E3357A-4337-40C5-B84E-B2F641FA0078}" srcOrd="0" destOrd="0" presId="urn:microsoft.com/office/officeart/2005/8/layout/hierarchy3"/>
    <dgm:cxn modelId="{9EC81CD4-C5C7-421E-B259-493AC3563E5B}" type="presOf" srcId="{8821AB88-49B4-4650-A362-4FA40A0D9FBB}" destId="{ADF32B94-7E24-4A31-B37D-36DC8B186284}" srcOrd="0" destOrd="0" presId="urn:microsoft.com/office/officeart/2005/8/layout/hierarchy3"/>
    <dgm:cxn modelId="{671346DA-EE62-4093-8498-840762D1DBED}" type="presOf" srcId="{566EC124-E69D-4A35-ABF3-992340929230}" destId="{C70F2A6A-2A4E-48F8-B4D9-A8D4A8769A4C}" srcOrd="0" destOrd="0" presId="urn:microsoft.com/office/officeart/2005/8/layout/hierarchy3"/>
    <dgm:cxn modelId="{0A40EBDB-57EB-4A9A-ADA2-03154777CD2C}" srcId="{E64F4980-2D0B-4F2C-911A-B19515FDA815}" destId="{566EC124-E69D-4A35-ABF3-992340929230}" srcOrd="3" destOrd="0" parTransId="{33841C5A-3611-4B49-B4DF-0DE4AA805CCC}" sibTransId="{8F78DC5D-F0A1-47F1-B932-D91AED729E6E}"/>
    <dgm:cxn modelId="{8BE118F1-EC58-4C86-B2FA-64C0DFA902AC}" type="presOf" srcId="{4789A374-74F9-4063-B7DB-C0B19CC0B516}" destId="{696EA9CB-1F50-4696-8544-7CC94EB682E0}" srcOrd="0" destOrd="0" presId="urn:microsoft.com/office/officeart/2005/8/layout/hierarchy3"/>
    <dgm:cxn modelId="{CE63B5FE-4173-4B8E-B831-17FDB9884B7E}" type="presOf" srcId="{58B6C4BA-C857-4919-A009-C9522A71496C}" destId="{CFAA4570-3DE1-49D2-BCCB-B1E1F2426125}" srcOrd="0" destOrd="0" presId="urn:microsoft.com/office/officeart/2005/8/layout/hierarchy3"/>
    <dgm:cxn modelId="{B5041F33-1673-4718-ACB5-907464D1F5C1}" type="presParOf" srcId="{696EA9CB-1F50-4696-8544-7CC94EB682E0}" destId="{FF8C5DC2-71CF-423A-9469-D01EFC9F97F0}" srcOrd="0" destOrd="0" presId="urn:microsoft.com/office/officeart/2005/8/layout/hierarchy3"/>
    <dgm:cxn modelId="{B7B0BCD8-8677-4B9F-BA47-667378927E9B}" type="presParOf" srcId="{FF8C5DC2-71CF-423A-9469-D01EFC9F97F0}" destId="{E08D17C9-C970-450A-97B1-74FAD8AEC201}" srcOrd="0" destOrd="0" presId="urn:microsoft.com/office/officeart/2005/8/layout/hierarchy3"/>
    <dgm:cxn modelId="{A9F45D8A-0698-4805-83EF-46902C75CE82}" type="presParOf" srcId="{E08D17C9-C970-450A-97B1-74FAD8AEC201}" destId="{57E3357A-4337-40C5-B84E-B2F641FA0078}" srcOrd="0" destOrd="0" presId="urn:microsoft.com/office/officeart/2005/8/layout/hierarchy3"/>
    <dgm:cxn modelId="{F2AD0DC3-100B-460C-8326-214599B4CAC8}" type="presParOf" srcId="{E08D17C9-C970-450A-97B1-74FAD8AEC201}" destId="{266AE622-34DD-42CB-9BB8-5C80A0BFA284}" srcOrd="1" destOrd="0" presId="urn:microsoft.com/office/officeart/2005/8/layout/hierarchy3"/>
    <dgm:cxn modelId="{1A323DDA-C197-46ED-889B-1A8F7F1A0CE9}" type="presParOf" srcId="{FF8C5DC2-71CF-423A-9469-D01EFC9F97F0}" destId="{6FDD413A-2304-454A-BB88-C3D60BCA8623}" srcOrd="1" destOrd="0" presId="urn:microsoft.com/office/officeart/2005/8/layout/hierarchy3"/>
    <dgm:cxn modelId="{145198F8-08A6-4AC0-8271-44484262B814}" type="presParOf" srcId="{6FDD413A-2304-454A-BB88-C3D60BCA8623}" destId="{8B0DCE92-6FBC-4304-92F6-B63B88FA6DF2}" srcOrd="0" destOrd="0" presId="urn:microsoft.com/office/officeart/2005/8/layout/hierarchy3"/>
    <dgm:cxn modelId="{42BB9B21-F531-45E5-9B29-AB80A6EB4500}" type="presParOf" srcId="{6FDD413A-2304-454A-BB88-C3D60BCA8623}" destId="{70EBD8D5-843F-4FDD-B364-46127B264C91}" srcOrd="1" destOrd="0" presId="urn:microsoft.com/office/officeart/2005/8/layout/hierarchy3"/>
    <dgm:cxn modelId="{6C041E6B-C742-43DE-A70A-0F42D3EC28F1}" type="presParOf" srcId="{6FDD413A-2304-454A-BB88-C3D60BCA8623}" destId="{0CE363F1-42EB-4BF7-B327-C96975680893}" srcOrd="2" destOrd="0" presId="urn:microsoft.com/office/officeart/2005/8/layout/hierarchy3"/>
    <dgm:cxn modelId="{64091A77-64BC-4B0D-8D09-E3F92B7FCDFF}" type="presParOf" srcId="{6FDD413A-2304-454A-BB88-C3D60BCA8623}" destId="{CFAA4570-3DE1-49D2-BCCB-B1E1F2426125}" srcOrd="3" destOrd="0" presId="urn:microsoft.com/office/officeart/2005/8/layout/hierarchy3"/>
    <dgm:cxn modelId="{08ABD09A-D494-4CC5-B128-880612DFDBC3}" type="presParOf" srcId="{6FDD413A-2304-454A-BB88-C3D60BCA8623}" destId="{714DF17B-3FBE-4E26-AAB1-808456CDC926}" srcOrd="4" destOrd="0" presId="urn:microsoft.com/office/officeart/2005/8/layout/hierarchy3"/>
    <dgm:cxn modelId="{FF7625EA-0318-4370-BB69-4711A16A4F10}" type="presParOf" srcId="{6FDD413A-2304-454A-BB88-C3D60BCA8623}" destId="{FD59ABAA-6F95-4492-B51A-A874B33E3B44}" srcOrd="5" destOrd="0" presId="urn:microsoft.com/office/officeart/2005/8/layout/hierarchy3"/>
    <dgm:cxn modelId="{DE4FE645-781C-4447-9256-77AC025D071F}" type="presParOf" srcId="{6FDD413A-2304-454A-BB88-C3D60BCA8623}" destId="{A4434F4E-3194-439F-9509-7C24FB048668}" srcOrd="6" destOrd="0" presId="urn:microsoft.com/office/officeart/2005/8/layout/hierarchy3"/>
    <dgm:cxn modelId="{02E0EC2C-B621-4026-B521-DF9B64A3A394}" type="presParOf" srcId="{6FDD413A-2304-454A-BB88-C3D60BCA8623}" destId="{C70F2A6A-2A4E-48F8-B4D9-A8D4A8769A4C}" srcOrd="7" destOrd="0" presId="urn:microsoft.com/office/officeart/2005/8/layout/hierarchy3"/>
    <dgm:cxn modelId="{1D5514D5-2C75-4A44-B702-183522AC16AF}" type="presParOf" srcId="{6FDD413A-2304-454A-BB88-C3D60BCA8623}" destId="{3281CBC8-99C9-4289-A421-C63FF2B0BFDD}" srcOrd="8" destOrd="0" presId="urn:microsoft.com/office/officeart/2005/8/layout/hierarchy3"/>
    <dgm:cxn modelId="{C5CA0BB9-6575-4AAC-9178-C537828C2AC7}" type="presParOf" srcId="{6FDD413A-2304-454A-BB88-C3D60BCA8623}" destId="{EB2BA96F-64A0-4601-83E4-C5EBEDEB7402}" srcOrd="9" destOrd="0" presId="urn:microsoft.com/office/officeart/2005/8/layout/hierarchy3"/>
    <dgm:cxn modelId="{70BBC668-8A3B-47F7-A6E4-8BBE9E34A191}" type="presParOf" srcId="{696EA9CB-1F50-4696-8544-7CC94EB682E0}" destId="{C263939B-6ED7-4679-A42A-C5DAD98BA78A}" srcOrd="1" destOrd="0" presId="urn:microsoft.com/office/officeart/2005/8/layout/hierarchy3"/>
    <dgm:cxn modelId="{F195E6A7-FD1D-4E10-B850-4DCFC07E5F92}" type="presParOf" srcId="{C263939B-6ED7-4679-A42A-C5DAD98BA78A}" destId="{C85BF60E-2017-4574-A2D9-E6C829C0196F}" srcOrd="0" destOrd="0" presId="urn:microsoft.com/office/officeart/2005/8/layout/hierarchy3"/>
    <dgm:cxn modelId="{294B97AD-687F-477C-9EBF-8C3EA5E9EC29}" type="presParOf" srcId="{C85BF60E-2017-4574-A2D9-E6C829C0196F}" destId="{2FCEB9DF-69E2-4944-AE23-CB4597D7CBAF}" srcOrd="0" destOrd="0" presId="urn:microsoft.com/office/officeart/2005/8/layout/hierarchy3"/>
    <dgm:cxn modelId="{233A75DE-6B09-4AAE-8D3A-8D7BC4EEF4A6}" type="presParOf" srcId="{C85BF60E-2017-4574-A2D9-E6C829C0196F}" destId="{22574D48-6843-4279-8611-3C771859012C}" srcOrd="1" destOrd="0" presId="urn:microsoft.com/office/officeart/2005/8/layout/hierarchy3"/>
    <dgm:cxn modelId="{BB4CD8B5-E5C0-4671-A1E8-91ABD7945915}" type="presParOf" srcId="{C263939B-6ED7-4679-A42A-C5DAD98BA78A}" destId="{81D4FC0F-71E4-44E0-B897-BE88217A946D}" srcOrd="1" destOrd="0" presId="urn:microsoft.com/office/officeart/2005/8/layout/hierarchy3"/>
    <dgm:cxn modelId="{2B986589-2206-4AB5-A0A4-8C6FE676F1B0}" type="presParOf" srcId="{81D4FC0F-71E4-44E0-B897-BE88217A946D}" destId="{4DE69B08-4499-455D-AD7F-9A90B4EF8F37}" srcOrd="0" destOrd="0" presId="urn:microsoft.com/office/officeart/2005/8/layout/hierarchy3"/>
    <dgm:cxn modelId="{8857B3CA-075C-44BB-AD90-9FFFA3040E5C}" type="presParOf" srcId="{81D4FC0F-71E4-44E0-B897-BE88217A946D}" destId="{E0AD69CC-2A82-47CC-A356-F5E39557BA2F}" srcOrd="1" destOrd="0" presId="urn:microsoft.com/office/officeart/2005/8/layout/hierarchy3"/>
    <dgm:cxn modelId="{0D887A62-EC4F-4942-ABBB-05A92FBB6304}" type="presParOf" srcId="{81D4FC0F-71E4-44E0-B897-BE88217A946D}" destId="{C39A9781-DCA1-449F-ABDC-911859A092A0}" srcOrd="2" destOrd="0" presId="urn:microsoft.com/office/officeart/2005/8/layout/hierarchy3"/>
    <dgm:cxn modelId="{1717FC3D-CC36-4B04-B959-7AB8EFA2013A}" type="presParOf" srcId="{81D4FC0F-71E4-44E0-B897-BE88217A946D}" destId="{03AC386F-7C05-41D6-AA1F-6A1E438BEDC2}" srcOrd="3" destOrd="0" presId="urn:microsoft.com/office/officeart/2005/8/layout/hierarchy3"/>
    <dgm:cxn modelId="{AC03B07F-46D9-4CAD-8CA5-74A90C7583ED}" type="presParOf" srcId="{81D4FC0F-71E4-44E0-B897-BE88217A946D}" destId="{2392A642-4CCA-4F18-A162-DCA8107074A5}" srcOrd="4" destOrd="0" presId="urn:microsoft.com/office/officeart/2005/8/layout/hierarchy3"/>
    <dgm:cxn modelId="{84AEDB67-ECC4-4CAF-A052-4B5B95629663}" type="presParOf" srcId="{81D4FC0F-71E4-44E0-B897-BE88217A946D}" destId="{93D8B9BA-F83B-42F9-98BB-0E1B293E9555}" srcOrd="5" destOrd="0" presId="urn:microsoft.com/office/officeart/2005/8/layout/hierarchy3"/>
    <dgm:cxn modelId="{467169E5-9BB6-4A7D-9D7B-A89564AECD5A}" type="presParOf" srcId="{81D4FC0F-71E4-44E0-B897-BE88217A946D}" destId="{D63E3A4F-4837-4E1A-AF12-083D506B4B9C}" srcOrd="6" destOrd="0" presId="urn:microsoft.com/office/officeart/2005/8/layout/hierarchy3"/>
    <dgm:cxn modelId="{2A0E5DED-F991-449F-86A0-4636F198E7EC}" type="presParOf" srcId="{81D4FC0F-71E4-44E0-B897-BE88217A946D}" destId="{45FE0F61-0949-4927-BFF3-869C16D3433C}" srcOrd="7" destOrd="0" presId="urn:microsoft.com/office/officeart/2005/8/layout/hierarchy3"/>
    <dgm:cxn modelId="{8F4CB15B-1DFD-4D71-93F7-4686AF2B24D8}" type="presParOf" srcId="{81D4FC0F-71E4-44E0-B897-BE88217A946D}" destId="{ADF32B94-7E24-4A31-B37D-36DC8B186284}" srcOrd="8" destOrd="0" presId="urn:microsoft.com/office/officeart/2005/8/layout/hierarchy3"/>
    <dgm:cxn modelId="{28DD2EBB-01CB-45D1-9A8F-033FF671E95D}" type="presParOf" srcId="{81D4FC0F-71E4-44E0-B897-BE88217A946D}" destId="{DE39AEA4-8007-42B2-B868-1ACCAA862CB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78E48F-7583-4A9F-BB0A-CD648F96486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A906127-2460-4F97-B24D-009DA08256BC}">
      <dgm:prSet phldrT="[Текст]"/>
      <dgm:spPr/>
      <dgm:t>
        <a:bodyPr/>
        <a:lstStyle/>
        <a:p>
          <a:r>
            <a:rPr lang="uk-UA" dirty="0"/>
            <a:t>За методикою вивчення</a:t>
          </a:r>
          <a:endParaRPr lang="ru-UA" dirty="0"/>
        </a:p>
      </dgm:t>
    </dgm:pt>
    <dgm:pt modelId="{A24676E9-639D-42D6-93A1-AC581A0DF1A7}" type="parTrans" cxnId="{33053E0C-2BC0-492C-905F-EEE0765DB69A}">
      <dgm:prSet/>
      <dgm:spPr/>
      <dgm:t>
        <a:bodyPr/>
        <a:lstStyle/>
        <a:p>
          <a:endParaRPr lang="ru-UA"/>
        </a:p>
      </dgm:t>
    </dgm:pt>
    <dgm:pt modelId="{7051C917-2DCA-4385-A399-3ADBE025306C}" type="sibTrans" cxnId="{33053E0C-2BC0-492C-905F-EEE0765DB69A}">
      <dgm:prSet/>
      <dgm:spPr/>
      <dgm:t>
        <a:bodyPr/>
        <a:lstStyle/>
        <a:p>
          <a:endParaRPr lang="ru-UA"/>
        </a:p>
      </dgm:t>
    </dgm:pt>
    <dgm:pt modelId="{CDEDB010-3CE2-483D-8182-3C50849572A5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dirty="0"/>
            <a:t>Порівняльний </a:t>
          </a:r>
          <a:endParaRPr lang="ru-UA" dirty="0"/>
        </a:p>
      </dgm:t>
    </dgm:pt>
    <dgm:pt modelId="{36DBBCD9-D64A-4892-81D9-F8618CF70828}" type="parTrans" cxnId="{C0F7E944-14F7-4FE0-B884-F38775255814}">
      <dgm:prSet/>
      <dgm:spPr/>
      <dgm:t>
        <a:bodyPr/>
        <a:lstStyle/>
        <a:p>
          <a:endParaRPr lang="ru-UA"/>
        </a:p>
      </dgm:t>
    </dgm:pt>
    <dgm:pt modelId="{9F6D3E4C-4704-4ACA-AB57-B2F343E2A10C}" type="sibTrans" cxnId="{C0F7E944-14F7-4FE0-B884-F38775255814}">
      <dgm:prSet/>
      <dgm:spPr/>
      <dgm:t>
        <a:bodyPr/>
        <a:lstStyle/>
        <a:p>
          <a:endParaRPr lang="ru-UA"/>
        </a:p>
      </dgm:t>
    </dgm:pt>
    <dgm:pt modelId="{BE4713E1-83A7-4C91-9377-8D763E914E3F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dirty="0"/>
            <a:t>Факторний </a:t>
          </a:r>
          <a:endParaRPr lang="ru-UA" dirty="0"/>
        </a:p>
      </dgm:t>
    </dgm:pt>
    <dgm:pt modelId="{B8939FC1-9E8F-4BA6-A0A3-BE94477C9F7E}" type="parTrans" cxnId="{89127CF3-8F22-43AE-A10E-BC59E1E30B46}">
      <dgm:prSet/>
      <dgm:spPr/>
      <dgm:t>
        <a:bodyPr/>
        <a:lstStyle/>
        <a:p>
          <a:endParaRPr lang="ru-UA"/>
        </a:p>
      </dgm:t>
    </dgm:pt>
    <dgm:pt modelId="{74D26DD8-FB28-43F3-8642-56D30662B292}" type="sibTrans" cxnId="{89127CF3-8F22-43AE-A10E-BC59E1E30B46}">
      <dgm:prSet/>
      <dgm:spPr/>
      <dgm:t>
        <a:bodyPr/>
        <a:lstStyle/>
        <a:p>
          <a:endParaRPr lang="ru-UA"/>
        </a:p>
      </dgm:t>
    </dgm:pt>
    <dgm:pt modelId="{6718772E-AB0E-4CE9-AA15-F9635B8346FA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dirty="0"/>
            <a:t>Діагностичний</a:t>
          </a:r>
          <a:endParaRPr lang="ru-UA" dirty="0"/>
        </a:p>
      </dgm:t>
    </dgm:pt>
    <dgm:pt modelId="{92A4F70A-CDC9-4C68-BE68-13A62120C498}" type="parTrans" cxnId="{E221F9DC-E512-447E-93C0-698CA99BB2DB}">
      <dgm:prSet/>
      <dgm:spPr/>
      <dgm:t>
        <a:bodyPr/>
        <a:lstStyle/>
        <a:p>
          <a:endParaRPr lang="ru-UA"/>
        </a:p>
      </dgm:t>
    </dgm:pt>
    <dgm:pt modelId="{6E6070AC-44A4-4908-A1CD-7A63FBB07442}" type="sibTrans" cxnId="{E221F9DC-E512-447E-93C0-698CA99BB2DB}">
      <dgm:prSet/>
      <dgm:spPr/>
      <dgm:t>
        <a:bodyPr/>
        <a:lstStyle/>
        <a:p>
          <a:endParaRPr lang="ru-UA"/>
        </a:p>
      </dgm:t>
    </dgm:pt>
    <dgm:pt modelId="{190A4A02-7E5E-410E-B2FE-8BC0B22F432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Маржинальний </a:t>
          </a:r>
          <a:endParaRPr lang="ru-UA" dirty="0"/>
        </a:p>
      </dgm:t>
    </dgm:pt>
    <dgm:pt modelId="{25D54C93-95A6-4A78-A059-0366D4ABCD07}" type="parTrans" cxnId="{2C8D88AF-2854-4845-8863-8DFC5C490DA4}">
      <dgm:prSet/>
      <dgm:spPr/>
      <dgm:t>
        <a:bodyPr/>
        <a:lstStyle/>
        <a:p>
          <a:endParaRPr lang="ru-UA"/>
        </a:p>
      </dgm:t>
    </dgm:pt>
    <dgm:pt modelId="{98B0FF60-7678-4574-9925-1ECFD24BE63E}" type="sibTrans" cxnId="{2C8D88AF-2854-4845-8863-8DFC5C490DA4}">
      <dgm:prSet/>
      <dgm:spPr/>
      <dgm:t>
        <a:bodyPr/>
        <a:lstStyle/>
        <a:p>
          <a:endParaRPr lang="ru-UA"/>
        </a:p>
      </dgm:t>
    </dgm:pt>
    <dgm:pt modelId="{8DABC440-66E1-476B-8C86-63E816A585D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Економіко-статистичний</a:t>
          </a:r>
          <a:endParaRPr lang="ru-UA" dirty="0"/>
        </a:p>
      </dgm:t>
    </dgm:pt>
    <dgm:pt modelId="{9E8EC1E1-3C11-4F80-B301-10D92B77D59B}" type="parTrans" cxnId="{9E84B74D-04F5-4EB9-955A-9542E8D96014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ru-UA"/>
        </a:p>
      </dgm:t>
    </dgm:pt>
    <dgm:pt modelId="{409ED42D-E9C6-40D4-ADA3-AC8A1702ADB8}" type="sibTrans" cxnId="{9E84B74D-04F5-4EB9-955A-9542E8D96014}">
      <dgm:prSet/>
      <dgm:spPr/>
      <dgm:t>
        <a:bodyPr/>
        <a:lstStyle/>
        <a:p>
          <a:endParaRPr lang="ru-UA"/>
        </a:p>
      </dgm:t>
    </dgm:pt>
    <dgm:pt modelId="{F58B1BDB-34BE-40C5-9BB4-372D4110697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Економіко-математичний</a:t>
          </a:r>
          <a:endParaRPr lang="ru-UA" dirty="0"/>
        </a:p>
      </dgm:t>
    </dgm:pt>
    <dgm:pt modelId="{2BC15F69-720F-4946-A078-F60C226A498C}" type="parTrans" cxnId="{135FAC2D-6D0F-4D74-9D4A-1CD5CEE52C8B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UA"/>
        </a:p>
      </dgm:t>
    </dgm:pt>
    <dgm:pt modelId="{1F581DB6-5421-4CF2-B3D8-D61D5B8B6BD7}" type="sibTrans" cxnId="{135FAC2D-6D0F-4D74-9D4A-1CD5CEE52C8B}">
      <dgm:prSet/>
      <dgm:spPr/>
      <dgm:t>
        <a:bodyPr/>
        <a:lstStyle/>
        <a:p>
          <a:endParaRPr lang="ru-UA"/>
        </a:p>
      </dgm:t>
    </dgm:pt>
    <dgm:pt modelId="{4572E360-AB41-4413-B7A2-7B7453AF4FE6}" type="pres">
      <dgm:prSet presAssocID="{1778E48F-7583-4A9F-BB0A-CD648F96486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F520E2F-9E78-4CAF-8BE3-5DD2B52A66A3}" type="pres">
      <dgm:prSet presAssocID="{CA906127-2460-4F97-B24D-009DA08256BC}" presName="root1" presStyleCnt="0"/>
      <dgm:spPr/>
    </dgm:pt>
    <dgm:pt modelId="{3ED2E130-749C-4D0B-B5B2-80EDA385E691}" type="pres">
      <dgm:prSet presAssocID="{CA906127-2460-4F97-B24D-009DA08256BC}" presName="LevelOneTextNode" presStyleLbl="node0" presStyleIdx="0" presStyleCnt="1">
        <dgm:presLayoutVars>
          <dgm:chPref val="3"/>
        </dgm:presLayoutVars>
      </dgm:prSet>
      <dgm:spPr/>
    </dgm:pt>
    <dgm:pt modelId="{B8BE63EA-F24B-484F-B80D-4E3C0F0B168C}" type="pres">
      <dgm:prSet presAssocID="{CA906127-2460-4F97-B24D-009DA08256BC}" presName="level2hierChild" presStyleCnt="0"/>
      <dgm:spPr/>
    </dgm:pt>
    <dgm:pt modelId="{10CFB7A6-BF06-4B43-A542-A1D117EE20F3}" type="pres">
      <dgm:prSet presAssocID="{36DBBCD9-D64A-4892-81D9-F8618CF70828}" presName="conn2-1" presStyleLbl="parChTrans1D2" presStyleIdx="0" presStyleCnt="4"/>
      <dgm:spPr/>
    </dgm:pt>
    <dgm:pt modelId="{E208D2FE-7C3D-42D8-9996-038FB7032D61}" type="pres">
      <dgm:prSet presAssocID="{36DBBCD9-D64A-4892-81D9-F8618CF70828}" presName="connTx" presStyleLbl="parChTrans1D2" presStyleIdx="0" presStyleCnt="4"/>
      <dgm:spPr/>
    </dgm:pt>
    <dgm:pt modelId="{D1126189-62BC-4B34-9112-2BE2EA75D3A6}" type="pres">
      <dgm:prSet presAssocID="{CDEDB010-3CE2-483D-8182-3C50849572A5}" presName="root2" presStyleCnt="0"/>
      <dgm:spPr/>
    </dgm:pt>
    <dgm:pt modelId="{D4AC104C-220F-47B0-B863-4655B26BFCD3}" type="pres">
      <dgm:prSet presAssocID="{CDEDB010-3CE2-483D-8182-3C50849572A5}" presName="LevelTwoTextNode" presStyleLbl="node2" presStyleIdx="0" presStyleCnt="4">
        <dgm:presLayoutVars>
          <dgm:chPref val="3"/>
        </dgm:presLayoutVars>
      </dgm:prSet>
      <dgm:spPr/>
    </dgm:pt>
    <dgm:pt modelId="{D9E786FF-220A-42EB-BC89-DDAFCD4CFB97}" type="pres">
      <dgm:prSet presAssocID="{CDEDB010-3CE2-483D-8182-3C50849572A5}" presName="level3hierChild" presStyleCnt="0"/>
      <dgm:spPr/>
    </dgm:pt>
    <dgm:pt modelId="{A0F352DB-8377-4B8A-8382-45968B9A1CAC}" type="pres">
      <dgm:prSet presAssocID="{9E8EC1E1-3C11-4F80-B301-10D92B77D59B}" presName="conn2-1" presStyleLbl="parChTrans1D3" presStyleIdx="0" presStyleCnt="2"/>
      <dgm:spPr/>
    </dgm:pt>
    <dgm:pt modelId="{BB5DCB55-4A7A-4A26-A34A-083227D365CE}" type="pres">
      <dgm:prSet presAssocID="{9E8EC1E1-3C11-4F80-B301-10D92B77D59B}" presName="connTx" presStyleLbl="parChTrans1D3" presStyleIdx="0" presStyleCnt="2"/>
      <dgm:spPr/>
    </dgm:pt>
    <dgm:pt modelId="{C8D36142-329F-4A10-88F0-531FEE6069F3}" type="pres">
      <dgm:prSet presAssocID="{8DABC440-66E1-476B-8C86-63E816A585DB}" presName="root2" presStyleCnt="0"/>
      <dgm:spPr/>
    </dgm:pt>
    <dgm:pt modelId="{0F54C50C-19AD-4E57-8B9D-81DD4FF853A7}" type="pres">
      <dgm:prSet presAssocID="{8DABC440-66E1-476B-8C86-63E816A585DB}" presName="LevelTwoTextNode" presStyleLbl="node3" presStyleIdx="0" presStyleCnt="2" custLinFactY="31279" custLinFactNeighborX="-6470" custLinFactNeighborY="100000">
        <dgm:presLayoutVars>
          <dgm:chPref val="3"/>
        </dgm:presLayoutVars>
      </dgm:prSet>
      <dgm:spPr/>
    </dgm:pt>
    <dgm:pt modelId="{D7A31F99-AADF-4650-BFE4-E60600CC5598}" type="pres">
      <dgm:prSet presAssocID="{8DABC440-66E1-476B-8C86-63E816A585DB}" presName="level3hierChild" presStyleCnt="0"/>
      <dgm:spPr/>
    </dgm:pt>
    <dgm:pt modelId="{67F94111-2ACF-4F59-B4C3-5A98BEFD0C47}" type="pres">
      <dgm:prSet presAssocID="{2BC15F69-720F-4946-A078-F60C226A498C}" presName="conn2-1" presStyleLbl="parChTrans1D3" presStyleIdx="1" presStyleCnt="2"/>
      <dgm:spPr/>
    </dgm:pt>
    <dgm:pt modelId="{3A26938F-2F50-4E7C-9B1A-79608ADE6386}" type="pres">
      <dgm:prSet presAssocID="{2BC15F69-720F-4946-A078-F60C226A498C}" presName="connTx" presStyleLbl="parChTrans1D3" presStyleIdx="1" presStyleCnt="2"/>
      <dgm:spPr/>
    </dgm:pt>
    <dgm:pt modelId="{60EA3BB0-D01D-48FF-A49E-8C02A4EBBB88}" type="pres">
      <dgm:prSet presAssocID="{F58B1BDB-34BE-40C5-9BB4-372D41106970}" presName="root2" presStyleCnt="0"/>
      <dgm:spPr/>
    </dgm:pt>
    <dgm:pt modelId="{6ECDC3C9-5766-4524-9B9E-DB1F15D3D399}" type="pres">
      <dgm:prSet presAssocID="{F58B1BDB-34BE-40C5-9BB4-372D41106970}" presName="LevelTwoTextNode" presStyleLbl="node3" presStyleIdx="1" presStyleCnt="2" custLinFactY="100000" custLinFactNeighborX="-2109" custLinFactNeighborY="150875">
        <dgm:presLayoutVars>
          <dgm:chPref val="3"/>
        </dgm:presLayoutVars>
      </dgm:prSet>
      <dgm:spPr/>
    </dgm:pt>
    <dgm:pt modelId="{D3CE0F23-F374-4709-AE5B-468E0B1815F2}" type="pres">
      <dgm:prSet presAssocID="{F58B1BDB-34BE-40C5-9BB4-372D41106970}" presName="level3hierChild" presStyleCnt="0"/>
      <dgm:spPr/>
    </dgm:pt>
    <dgm:pt modelId="{DC53F76A-F1B8-46DC-AEC1-C40B731D16D8}" type="pres">
      <dgm:prSet presAssocID="{B8939FC1-9E8F-4BA6-A0A3-BE94477C9F7E}" presName="conn2-1" presStyleLbl="parChTrans1D2" presStyleIdx="1" presStyleCnt="4"/>
      <dgm:spPr/>
    </dgm:pt>
    <dgm:pt modelId="{4ABCC82A-8738-439C-9222-4BE4667DC31C}" type="pres">
      <dgm:prSet presAssocID="{B8939FC1-9E8F-4BA6-A0A3-BE94477C9F7E}" presName="connTx" presStyleLbl="parChTrans1D2" presStyleIdx="1" presStyleCnt="4"/>
      <dgm:spPr/>
    </dgm:pt>
    <dgm:pt modelId="{77828696-435E-4128-9306-70328DEB823B}" type="pres">
      <dgm:prSet presAssocID="{BE4713E1-83A7-4C91-9377-8D763E914E3F}" presName="root2" presStyleCnt="0"/>
      <dgm:spPr/>
    </dgm:pt>
    <dgm:pt modelId="{920D3F02-9326-4DE3-B7C8-D203C728DBC4}" type="pres">
      <dgm:prSet presAssocID="{BE4713E1-83A7-4C91-9377-8D763E914E3F}" presName="LevelTwoTextNode" presStyleLbl="node2" presStyleIdx="1" presStyleCnt="4">
        <dgm:presLayoutVars>
          <dgm:chPref val="3"/>
        </dgm:presLayoutVars>
      </dgm:prSet>
      <dgm:spPr/>
    </dgm:pt>
    <dgm:pt modelId="{5B3A70AE-A073-46DA-B996-56F5B58A48EA}" type="pres">
      <dgm:prSet presAssocID="{BE4713E1-83A7-4C91-9377-8D763E914E3F}" presName="level3hierChild" presStyleCnt="0"/>
      <dgm:spPr/>
    </dgm:pt>
    <dgm:pt modelId="{EF7A2146-60BA-4E63-BCED-FE21E6433327}" type="pres">
      <dgm:prSet presAssocID="{92A4F70A-CDC9-4C68-BE68-13A62120C498}" presName="conn2-1" presStyleLbl="parChTrans1D2" presStyleIdx="2" presStyleCnt="4"/>
      <dgm:spPr/>
    </dgm:pt>
    <dgm:pt modelId="{22E081D6-DB37-45C6-9BAF-CC3E306C4E80}" type="pres">
      <dgm:prSet presAssocID="{92A4F70A-CDC9-4C68-BE68-13A62120C498}" presName="connTx" presStyleLbl="parChTrans1D2" presStyleIdx="2" presStyleCnt="4"/>
      <dgm:spPr/>
    </dgm:pt>
    <dgm:pt modelId="{D74A1C9A-0756-4641-9CB5-ACE7FE28FEA1}" type="pres">
      <dgm:prSet presAssocID="{6718772E-AB0E-4CE9-AA15-F9635B8346FA}" presName="root2" presStyleCnt="0"/>
      <dgm:spPr/>
    </dgm:pt>
    <dgm:pt modelId="{C94828BC-A081-41BA-8045-D1DBB022FEA8}" type="pres">
      <dgm:prSet presAssocID="{6718772E-AB0E-4CE9-AA15-F9635B8346FA}" presName="LevelTwoTextNode" presStyleLbl="node2" presStyleIdx="2" presStyleCnt="4">
        <dgm:presLayoutVars>
          <dgm:chPref val="3"/>
        </dgm:presLayoutVars>
      </dgm:prSet>
      <dgm:spPr/>
    </dgm:pt>
    <dgm:pt modelId="{682688F9-19E1-48D8-B884-6F415B6322A3}" type="pres">
      <dgm:prSet presAssocID="{6718772E-AB0E-4CE9-AA15-F9635B8346FA}" presName="level3hierChild" presStyleCnt="0"/>
      <dgm:spPr/>
    </dgm:pt>
    <dgm:pt modelId="{CE001BDA-1FC2-46B0-87DC-D6F2A69A6472}" type="pres">
      <dgm:prSet presAssocID="{25D54C93-95A6-4A78-A059-0366D4ABCD07}" presName="conn2-1" presStyleLbl="parChTrans1D2" presStyleIdx="3" presStyleCnt="4"/>
      <dgm:spPr/>
    </dgm:pt>
    <dgm:pt modelId="{5A47B540-A021-43DE-AB0A-AC38D523091A}" type="pres">
      <dgm:prSet presAssocID="{25D54C93-95A6-4A78-A059-0366D4ABCD07}" presName="connTx" presStyleLbl="parChTrans1D2" presStyleIdx="3" presStyleCnt="4"/>
      <dgm:spPr/>
    </dgm:pt>
    <dgm:pt modelId="{D7FD1870-0C56-4BE5-878E-8DB731DF8D61}" type="pres">
      <dgm:prSet presAssocID="{190A4A02-7E5E-410E-B2FE-8BC0B22F432C}" presName="root2" presStyleCnt="0"/>
      <dgm:spPr/>
    </dgm:pt>
    <dgm:pt modelId="{5F38401F-B32F-4405-999B-60A6B7807C04}" type="pres">
      <dgm:prSet presAssocID="{190A4A02-7E5E-410E-B2FE-8BC0B22F432C}" presName="LevelTwoTextNode" presStyleLbl="node2" presStyleIdx="3" presStyleCnt="4">
        <dgm:presLayoutVars>
          <dgm:chPref val="3"/>
        </dgm:presLayoutVars>
      </dgm:prSet>
      <dgm:spPr/>
    </dgm:pt>
    <dgm:pt modelId="{B21DED4F-1400-4FB6-9001-899C6F7BBBAA}" type="pres">
      <dgm:prSet presAssocID="{190A4A02-7E5E-410E-B2FE-8BC0B22F432C}" presName="level3hierChild" presStyleCnt="0"/>
      <dgm:spPr/>
    </dgm:pt>
  </dgm:ptLst>
  <dgm:cxnLst>
    <dgm:cxn modelId="{4C099001-5782-4A69-B1DC-00EC0969815B}" type="presOf" srcId="{9E8EC1E1-3C11-4F80-B301-10D92B77D59B}" destId="{A0F352DB-8377-4B8A-8382-45968B9A1CAC}" srcOrd="0" destOrd="0" presId="urn:microsoft.com/office/officeart/2008/layout/HorizontalMultiLevelHierarchy"/>
    <dgm:cxn modelId="{33053E0C-2BC0-492C-905F-EEE0765DB69A}" srcId="{1778E48F-7583-4A9F-BB0A-CD648F964866}" destId="{CA906127-2460-4F97-B24D-009DA08256BC}" srcOrd="0" destOrd="0" parTransId="{A24676E9-639D-42D6-93A1-AC581A0DF1A7}" sibTransId="{7051C917-2DCA-4385-A399-3ADBE025306C}"/>
    <dgm:cxn modelId="{A5612927-4E29-438D-BDB6-8CBFD96B420F}" type="presOf" srcId="{8DABC440-66E1-476B-8C86-63E816A585DB}" destId="{0F54C50C-19AD-4E57-8B9D-81DD4FF853A7}" srcOrd="0" destOrd="0" presId="urn:microsoft.com/office/officeart/2008/layout/HorizontalMultiLevelHierarchy"/>
    <dgm:cxn modelId="{C9FD892C-F698-4DC6-841C-D54E7219E700}" type="presOf" srcId="{CA906127-2460-4F97-B24D-009DA08256BC}" destId="{3ED2E130-749C-4D0B-B5B2-80EDA385E691}" srcOrd="0" destOrd="0" presId="urn:microsoft.com/office/officeart/2008/layout/HorizontalMultiLevelHierarchy"/>
    <dgm:cxn modelId="{135FAC2D-6D0F-4D74-9D4A-1CD5CEE52C8B}" srcId="{CDEDB010-3CE2-483D-8182-3C50849572A5}" destId="{F58B1BDB-34BE-40C5-9BB4-372D41106970}" srcOrd="1" destOrd="0" parTransId="{2BC15F69-720F-4946-A078-F60C226A498C}" sibTransId="{1F581DB6-5421-4CF2-B3D8-D61D5B8B6BD7}"/>
    <dgm:cxn modelId="{C0F7E944-14F7-4FE0-B884-F38775255814}" srcId="{CA906127-2460-4F97-B24D-009DA08256BC}" destId="{CDEDB010-3CE2-483D-8182-3C50849572A5}" srcOrd="0" destOrd="0" parTransId="{36DBBCD9-D64A-4892-81D9-F8618CF70828}" sibTransId="{9F6D3E4C-4704-4ACA-AB57-B2F343E2A10C}"/>
    <dgm:cxn modelId="{480F7B4C-DBD8-4F80-A909-957774661F67}" type="presOf" srcId="{36DBBCD9-D64A-4892-81D9-F8618CF70828}" destId="{E208D2FE-7C3D-42D8-9996-038FB7032D61}" srcOrd="1" destOrd="0" presId="urn:microsoft.com/office/officeart/2008/layout/HorizontalMultiLevelHierarchy"/>
    <dgm:cxn modelId="{9E84B74D-04F5-4EB9-955A-9542E8D96014}" srcId="{CDEDB010-3CE2-483D-8182-3C50849572A5}" destId="{8DABC440-66E1-476B-8C86-63E816A585DB}" srcOrd="0" destOrd="0" parTransId="{9E8EC1E1-3C11-4F80-B301-10D92B77D59B}" sibTransId="{409ED42D-E9C6-40D4-ADA3-AC8A1702ADB8}"/>
    <dgm:cxn modelId="{99A1CD58-BC29-442A-B78A-9583E560EF0E}" type="presOf" srcId="{2BC15F69-720F-4946-A078-F60C226A498C}" destId="{67F94111-2ACF-4F59-B4C3-5A98BEFD0C47}" srcOrd="0" destOrd="0" presId="urn:microsoft.com/office/officeart/2008/layout/HorizontalMultiLevelHierarchy"/>
    <dgm:cxn modelId="{EC00A57B-FC58-4D5F-B719-3F31112075D6}" type="presOf" srcId="{190A4A02-7E5E-410E-B2FE-8BC0B22F432C}" destId="{5F38401F-B32F-4405-999B-60A6B7807C04}" srcOrd="0" destOrd="0" presId="urn:microsoft.com/office/officeart/2008/layout/HorizontalMultiLevelHierarchy"/>
    <dgm:cxn modelId="{F753617F-8E0C-4BB6-A3A2-52AA4594E32B}" type="presOf" srcId="{9E8EC1E1-3C11-4F80-B301-10D92B77D59B}" destId="{BB5DCB55-4A7A-4A26-A34A-083227D365CE}" srcOrd="1" destOrd="0" presId="urn:microsoft.com/office/officeart/2008/layout/HorizontalMultiLevelHierarchy"/>
    <dgm:cxn modelId="{AEF65981-C184-4150-9AE4-1DEFBAC23E15}" type="presOf" srcId="{92A4F70A-CDC9-4C68-BE68-13A62120C498}" destId="{EF7A2146-60BA-4E63-BCED-FE21E6433327}" srcOrd="0" destOrd="0" presId="urn:microsoft.com/office/officeart/2008/layout/HorizontalMultiLevelHierarchy"/>
    <dgm:cxn modelId="{D70DB885-FAA5-44AF-B6A7-8236D6CFC704}" type="presOf" srcId="{F58B1BDB-34BE-40C5-9BB4-372D41106970}" destId="{6ECDC3C9-5766-4524-9B9E-DB1F15D3D399}" srcOrd="0" destOrd="0" presId="urn:microsoft.com/office/officeart/2008/layout/HorizontalMultiLevelHierarchy"/>
    <dgm:cxn modelId="{4DDD6D8D-885E-4951-8279-9EE4D31A51D9}" type="presOf" srcId="{6718772E-AB0E-4CE9-AA15-F9635B8346FA}" destId="{C94828BC-A081-41BA-8045-D1DBB022FEA8}" srcOrd="0" destOrd="0" presId="urn:microsoft.com/office/officeart/2008/layout/HorizontalMultiLevelHierarchy"/>
    <dgm:cxn modelId="{C3896B8F-1573-4831-AC9C-DF79DF34B733}" type="presOf" srcId="{BE4713E1-83A7-4C91-9377-8D763E914E3F}" destId="{920D3F02-9326-4DE3-B7C8-D203C728DBC4}" srcOrd="0" destOrd="0" presId="urn:microsoft.com/office/officeart/2008/layout/HorizontalMultiLevelHierarchy"/>
    <dgm:cxn modelId="{CDFE9C93-F0DB-4D2B-99ED-DFA4AE64EA4C}" type="presOf" srcId="{B8939FC1-9E8F-4BA6-A0A3-BE94477C9F7E}" destId="{4ABCC82A-8738-439C-9222-4BE4667DC31C}" srcOrd="1" destOrd="0" presId="urn:microsoft.com/office/officeart/2008/layout/HorizontalMultiLevelHierarchy"/>
    <dgm:cxn modelId="{F55D2A9F-7A20-4245-B07F-CA8976BFC357}" type="presOf" srcId="{25D54C93-95A6-4A78-A059-0366D4ABCD07}" destId="{5A47B540-A021-43DE-AB0A-AC38D523091A}" srcOrd="1" destOrd="0" presId="urn:microsoft.com/office/officeart/2008/layout/HorizontalMultiLevelHierarchy"/>
    <dgm:cxn modelId="{2C8D88AF-2854-4845-8863-8DFC5C490DA4}" srcId="{CA906127-2460-4F97-B24D-009DA08256BC}" destId="{190A4A02-7E5E-410E-B2FE-8BC0B22F432C}" srcOrd="3" destOrd="0" parTransId="{25D54C93-95A6-4A78-A059-0366D4ABCD07}" sibTransId="{98B0FF60-7678-4574-9925-1ECFD24BE63E}"/>
    <dgm:cxn modelId="{5877F4BA-4C1F-4B70-BEC8-EE5C3D362690}" type="presOf" srcId="{2BC15F69-720F-4946-A078-F60C226A498C}" destId="{3A26938F-2F50-4E7C-9B1A-79608ADE6386}" srcOrd="1" destOrd="0" presId="urn:microsoft.com/office/officeart/2008/layout/HorizontalMultiLevelHierarchy"/>
    <dgm:cxn modelId="{85979ED3-42B8-4766-BEB3-6D5FF792796E}" type="presOf" srcId="{CDEDB010-3CE2-483D-8182-3C50849572A5}" destId="{D4AC104C-220F-47B0-B863-4655B26BFCD3}" srcOrd="0" destOrd="0" presId="urn:microsoft.com/office/officeart/2008/layout/HorizontalMultiLevelHierarchy"/>
    <dgm:cxn modelId="{EF5FF5D4-C94C-4603-95E4-98B0D0455980}" type="presOf" srcId="{1778E48F-7583-4A9F-BB0A-CD648F964866}" destId="{4572E360-AB41-4413-B7A2-7B7453AF4FE6}" srcOrd="0" destOrd="0" presId="urn:microsoft.com/office/officeart/2008/layout/HorizontalMultiLevelHierarchy"/>
    <dgm:cxn modelId="{117349D9-B55B-46A9-8232-C40EA554A63F}" type="presOf" srcId="{B8939FC1-9E8F-4BA6-A0A3-BE94477C9F7E}" destId="{DC53F76A-F1B8-46DC-AEC1-C40B731D16D8}" srcOrd="0" destOrd="0" presId="urn:microsoft.com/office/officeart/2008/layout/HorizontalMultiLevelHierarchy"/>
    <dgm:cxn modelId="{E221F9DC-E512-447E-93C0-698CA99BB2DB}" srcId="{CA906127-2460-4F97-B24D-009DA08256BC}" destId="{6718772E-AB0E-4CE9-AA15-F9635B8346FA}" srcOrd="2" destOrd="0" parTransId="{92A4F70A-CDC9-4C68-BE68-13A62120C498}" sibTransId="{6E6070AC-44A4-4908-A1CD-7A63FBB07442}"/>
    <dgm:cxn modelId="{FADAFEE8-7867-440C-9D54-1FCDCD7D0589}" type="presOf" srcId="{25D54C93-95A6-4A78-A059-0366D4ABCD07}" destId="{CE001BDA-1FC2-46B0-87DC-D6F2A69A6472}" srcOrd="0" destOrd="0" presId="urn:microsoft.com/office/officeart/2008/layout/HorizontalMultiLevelHierarchy"/>
    <dgm:cxn modelId="{BFA814EF-04BC-41C8-A6A2-AD77E632A6CA}" type="presOf" srcId="{92A4F70A-CDC9-4C68-BE68-13A62120C498}" destId="{22E081D6-DB37-45C6-9BAF-CC3E306C4E80}" srcOrd="1" destOrd="0" presId="urn:microsoft.com/office/officeart/2008/layout/HorizontalMultiLevelHierarchy"/>
    <dgm:cxn modelId="{89127CF3-8F22-43AE-A10E-BC59E1E30B46}" srcId="{CA906127-2460-4F97-B24D-009DA08256BC}" destId="{BE4713E1-83A7-4C91-9377-8D763E914E3F}" srcOrd="1" destOrd="0" parTransId="{B8939FC1-9E8F-4BA6-A0A3-BE94477C9F7E}" sibTransId="{74D26DD8-FB28-43F3-8642-56D30662B292}"/>
    <dgm:cxn modelId="{202ECDF7-DD98-4676-99C8-7E3070B58BF3}" type="presOf" srcId="{36DBBCD9-D64A-4892-81D9-F8618CF70828}" destId="{10CFB7A6-BF06-4B43-A542-A1D117EE20F3}" srcOrd="0" destOrd="0" presId="urn:microsoft.com/office/officeart/2008/layout/HorizontalMultiLevelHierarchy"/>
    <dgm:cxn modelId="{74034DDC-6368-4C71-B5DC-5EAA3001CD94}" type="presParOf" srcId="{4572E360-AB41-4413-B7A2-7B7453AF4FE6}" destId="{EF520E2F-9E78-4CAF-8BE3-5DD2B52A66A3}" srcOrd="0" destOrd="0" presId="urn:microsoft.com/office/officeart/2008/layout/HorizontalMultiLevelHierarchy"/>
    <dgm:cxn modelId="{424116A2-13F5-44F4-9192-0B7AC4574DBD}" type="presParOf" srcId="{EF520E2F-9E78-4CAF-8BE3-5DD2B52A66A3}" destId="{3ED2E130-749C-4D0B-B5B2-80EDA385E691}" srcOrd="0" destOrd="0" presId="urn:microsoft.com/office/officeart/2008/layout/HorizontalMultiLevelHierarchy"/>
    <dgm:cxn modelId="{842331A0-6BF8-4324-B9C4-2F1978A3A89E}" type="presParOf" srcId="{EF520E2F-9E78-4CAF-8BE3-5DD2B52A66A3}" destId="{B8BE63EA-F24B-484F-B80D-4E3C0F0B168C}" srcOrd="1" destOrd="0" presId="urn:microsoft.com/office/officeart/2008/layout/HorizontalMultiLevelHierarchy"/>
    <dgm:cxn modelId="{37BC5005-2453-478C-80CA-C1C8AB386B67}" type="presParOf" srcId="{B8BE63EA-F24B-484F-B80D-4E3C0F0B168C}" destId="{10CFB7A6-BF06-4B43-A542-A1D117EE20F3}" srcOrd="0" destOrd="0" presId="urn:microsoft.com/office/officeart/2008/layout/HorizontalMultiLevelHierarchy"/>
    <dgm:cxn modelId="{4B5D9FAD-346F-491A-BAF1-91E68F6D2866}" type="presParOf" srcId="{10CFB7A6-BF06-4B43-A542-A1D117EE20F3}" destId="{E208D2FE-7C3D-42D8-9996-038FB7032D61}" srcOrd="0" destOrd="0" presId="urn:microsoft.com/office/officeart/2008/layout/HorizontalMultiLevelHierarchy"/>
    <dgm:cxn modelId="{C749B22B-0BEA-4F8A-B839-F9DEBFCABC13}" type="presParOf" srcId="{B8BE63EA-F24B-484F-B80D-4E3C0F0B168C}" destId="{D1126189-62BC-4B34-9112-2BE2EA75D3A6}" srcOrd="1" destOrd="0" presId="urn:microsoft.com/office/officeart/2008/layout/HorizontalMultiLevelHierarchy"/>
    <dgm:cxn modelId="{854393F8-0FFB-4E1C-A3AB-31B3544A0D7B}" type="presParOf" srcId="{D1126189-62BC-4B34-9112-2BE2EA75D3A6}" destId="{D4AC104C-220F-47B0-B863-4655B26BFCD3}" srcOrd="0" destOrd="0" presId="urn:microsoft.com/office/officeart/2008/layout/HorizontalMultiLevelHierarchy"/>
    <dgm:cxn modelId="{EE076DF6-3DB0-4421-947A-DCBD225B706C}" type="presParOf" srcId="{D1126189-62BC-4B34-9112-2BE2EA75D3A6}" destId="{D9E786FF-220A-42EB-BC89-DDAFCD4CFB97}" srcOrd="1" destOrd="0" presId="urn:microsoft.com/office/officeart/2008/layout/HorizontalMultiLevelHierarchy"/>
    <dgm:cxn modelId="{E802AC3E-46B4-47D7-A978-21A0F246DD8D}" type="presParOf" srcId="{D9E786FF-220A-42EB-BC89-DDAFCD4CFB97}" destId="{A0F352DB-8377-4B8A-8382-45968B9A1CAC}" srcOrd="0" destOrd="0" presId="urn:microsoft.com/office/officeart/2008/layout/HorizontalMultiLevelHierarchy"/>
    <dgm:cxn modelId="{0C408FFC-B41E-49B2-B236-8D598350455D}" type="presParOf" srcId="{A0F352DB-8377-4B8A-8382-45968B9A1CAC}" destId="{BB5DCB55-4A7A-4A26-A34A-083227D365CE}" srcOrd="0" destOrd="0" presId="urn:microsoft.com/office/officeart/2008/layout/HorizontalMultiLevelHierarchy"/>
    <dgm:cxn modelId="{99B2141C-740E-42A3-8C9D-07B0A45387DF}" type="presParOf" srcId="{D9E786FF-220A-42EB-BC89-DDAFCD4CFB97}" destId="{C8D36142-329F-4A10-88F0-531FEE6069F3}" srcOrd="1" destOrd="0" presId="urn:microsoft.com/office/officeart/2008/layout/HorizontalMultiLevelHierarchy"/>
    <dgm:cxn modelId="{9E031AF0-89FD-4478-8FBB-7D5AA2B3E558}" type="presParOf" srcId="{C8D36142-329F-4A10-88F0-531FEE6069F3}" destId="{0F54C50C-19AD-4E57-8B9D-81DD4FF853A7}" srcOrd="0" destOrd="0" presId="urn:microsoft.com/office/officeart/2008/layout/HorizontalMultiLevelHierarchy"/>
    <dgm:cxn modelId="{82C1D985-9235-4F06-94C7-564E166B9AE5}" type="presParOf" srcId="{C8D36142-329F-4A10-88F0-531FEE6069F3}" destId="{D7A31F99-AADF-4650-BFE4-E60600CC5598}" srcOrd="1" destOrd="0" presId="urn:microsoft.com/office/officeart/2008/layout/HorizontalMultiLevelHierarchy"/>
    <dgm:cxn modelId="{4CA55868-6A7E-46E4-A089-E462C4948091}" type="presParOf" srcId="{D9E786FF-220A-42EB-BC89-DDAFCD4CFB97}" destId="{67F94111-2ACF-4F59-B4C3-5A98BEFD0C47}" srcOrd="2" destOrd="0" presId="urn:microsoft.com/office/officeart/2008/layout/HorizontalMultiLevelHierarchy"/>
    <dgm:cxn modelId="{E08081CC-7596-4F28-8392-A38D48955717}" type="presParOf" srcId="{67F94111-2ACF-4F59-B4C3-5A98BEFD0C47}" destId="{3A26938F-2F50-4E7C-9B1A-79608ADE6386}" srcOrd="0" destOrd="0" presId="urn:microsoft.com/office/officeart/2008/layout/HorizontalMultiLevelHierarchy"/>
    <dgm:cxn modelId="{F0B8FF2A-8C74-452B-B279-0A2548F4406C}" type="presParOf" srcId="{D9E786FF-220A-42EB-BC89-DDAFCD4CFB97}" destId="{60EA3BB0-D01D-48FF-A49E-8C02A4EBBB88}" srcOrd="3" destOrd="0" presId="urn:microsoft.com/office/officeart/2008/layout/HorizontalMultiLevelHierarchy"/>
    <dgm:cxn modelId="{ACB32049-6825-4ABB-9A12-8E68E9E4AF38}" type="presParOf" srcId="{60EA3BB0-D01D-48FF-A49E-8C02A4EBBB88}" destId="{6ECDC3C9-5766-4524-9B9E-DB1F15D3D399}" srcOrd="0" destOrd="0" presId="urn:microsoft.com/office/officeart/2008/layout/HorizontalMultiLevelHierarchy"/>
    <dgm:cxn modelId="{3EF6B907-8EFA-4DD3-ADE6-613743DC3BAE}" type="presParOf" srcId="{60EA3BB0-D01D-48FF-A49E-8C02A4EBBB88}" destId="{D3CE0F23-F374-4709-AE5B-468E0B1815F2}" srcOrd="1" destOrd="0" presId="urn:microsoft.com/office/officeart/2008/layout/HorizontalMultiLevelHierarchy"/>
    <dgm:cxn modelId="{5380E22D-5814-4352-951B-ED9E30A0F136}" type="presParOf" srcId="{B8BE63EA-F24B-484F-B80D-4E3C0F0B168C}" destId="{DC53F76A-F1B8-46DC-AEC1-C40B731D16D8}" srcOrd="2" destOrd="0" presId="urn:microsoft.com/office/officeart/2008/layout/HorizontalMultiLevelHierarchy"/>
    <dgm:cxn modelId="{2E5FB4A3-1980-4A0B-8359-7404C3524A5F}" type="presParOf" srcId="{DC53F76A-F1B8-46DC-AEC1-C40B731D16D8}" destId="{4ABCC82A-8738-439C-9222-4BE4667DC31C}" srcOrd="0" destOrd="0" presId="urn:microsoft.com/office/officeart/2008/layout/HorizontalMultiLevelHierarchy"/>
    <dgm:cxn modelId="{CED9EAE5-1D0C-4D97-8A33-8DAF8316B63C}" type="presParOf" srcId="{B8BE63EA-F24B-484F-B80D-4E3C0F0B168C}" destId="{77828696-435E-4128-9306-70328DEB823B}" srcOrd="3" destOrd="0" presId="urn:microsoft.com/office/officeart/2008/layout/HorizontalMultiLevelHierarchy"/>
    <dgm:cxn modelId="{5EA7EBD3-AA0A-4FE7-900B-0089F23C1A38}" type="presParOf" srcId="{77828696-435E-4128-9306-70328DEB823B}" destId="{920D3F02-9326-4DE3-B7C8-D203C728DBC4}" srcOrd="0" destOrd="0" presId="urn:microsoft.com/office/officeart/2008/layout/HorizontalMultiLevelHierarchy"/>
    <dgm:cxn modelId="{DB7E3012-C415-48A8-BB6F-341A3E91A1DA}" type="presParOf" srcId="{77828696-435E-4128-9306-70328DEB823B}" destId="{5B3A70AE-A073-46DA-B996-56F5B58A48EA}" srcOrd="1" destOrd="0" presId="urn:microsoft.com/office/officeart/2008/layout/HorizontalMultiLevelHierarchy"/>
    <dgm:cxn modelId="{D04DA978-3699-406A-AEC5-EDCDE0DBEF38}" type="presParOf" srcId="{B8BE63EA-F24B-484F-B80D-4E3C0F0B168C}" destId="{EF7A2146-60BA-4E63-BCED-FE21E6433327}" srcOrd="4" destOrd="0" presId="urn:microsoft.com/office/officeart/2008/layout/HorizontalMultiLevelHierarchy"/>
    <dgm:cxn modelId="{36BC9587-E0B6-4F33-8171-540DD8B388E3}" type="presParOf" srcId="{EF7A2146-60BA-4E63-BCED-FE21E6433327}" destId="{22E081D6-DB37-45C6-9BAF-CC3E306C4E80}" srcOrd="0" destOrd="0" presId="urn:microsoft.com/office/officeart/2008/layout/HorizontalMultiLevelHierarchy"/>
    <dgm:cxn modelId="{9A145878-BB42-4FDB-95AF-5702F907B9D3}" type="presParOf" srcId="{B8BE63EA-F24B-484F-B80D-4E3C0F0B168C}" destId="{D74A1C9A-0756-4641-9CB5-ACE7FE28FEA1}" srcOrd="5" destOrd="0" presId="urn:microsoft.com/office/officeart/2008/layout/HorizontalMultiLevelHierarchy"/>
    <dgm:cxn modelId="{F2FBD6DC-5A94-47DE-B859-3883C530A6C6}" type="presParOf" srcId="{D74A1C9A-0756-4641-9CB5-ACE7FE28FEA1}" destId="{C94828BC-A081-41BA-8045-D1DBB022FEA8}" srcOrd="0" destOrd="0" presId="urn:microsoft.com/office/officeart/2008/layout/HorizontalMultiLevelHierarchy"/>
    <dgm:cxn modelId="{DE4D29B6-5BA5-4EFD-8550-1BC58A7C672F}" type="presParOf" srcId="{D74A1C9A-0756-4641-9CB5-ACE7FE28FEA1}" destId="{682688F9-19E1-48D8-B884-6F415B6322A3}" srcOrd="1" destOrd="0" presId="urn:microsoft.com/office/officeart/2008/layout/HorizontalMultiLevelHierarchy"/>
    <dgm:cxn modelId="{F17932FF-2A0B-46FD-ABD6-5225607A4B5A}" type="presParOf" srcId="{B8BE63EA-F24B-484F-B80D-4E3C0F0B168C}" destId="{CE001BDA-1FC2-46B0-87DC-D6F2A69A6472}" srcOrd="6" destOrd="0" presId="urn:microsoft.com/office/officeart/2008/layout/HorizontalMultiLevelHierarchy"/>
    <dgm:cxn modelId="{D5834E19-377E-4A5E-A8DA-62A71436E41F}" type="presParOf" srcId="{CE001BDA-1FC2-46B0-87DC-D6F2A69A6472}" destId="{5A47B540-A021-43DE-AB0A-AC38D523091A}" srcOrd="0" destOrd="0" presId="urn:microsoft.com/office/officeart/2008/layout/HorizontalMultiLevelHierarchy"/>
    <dgm:cxn modelId="{19F52684-4A50-4FAD-9BAD-0D3E4212CDCE}" type="presParOf" srcId="{B8BE63EA-F24B-484F-B80D-4E3C0F0B168C}" destId="{D7FD1870-0C56-4BE5-878E-8DB731DF8D61}" srcOrd="7" destOrd="0" presId="urn:microsoft.com/office/officeart/2008/layout/HorizontalMultiLevelHierarchy"/>
    <dgm:cxn modelId="{48E23316-960B-4B87-9424-0BB0F247142F}" type="presParOf" srcId="{D7FD1870-0C56-4BE5-878E-8DB731DF8D61}" destId="{5F38401F-B32F-4405-999B-60A6B7807C04}" srcOrd="0" destOrd="0" presId="urn:microsoft.com/office/officeart/2008/layout/HorizontalMultiLevelHierarchy"/>
    <dgm:cxn modelId="{F7884F57-C356-4936-B186-26E45C2579B9}" type="presParOf" srcId="{D7FD1870-0C56-4BE5-878E-8DB731DF8D61}" destId="{B21DED4F-1400-4FB6-9001-899C6F7BBBA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BCF22B-EB1F-40B7-B7E4-D85A9740763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1719C2F-814C-4AC5-AA8F-B2378324ACC0}">
      <dgm:prSet phldrT="[Текст]"/>
      <dgm:spPr/>
      <dgm:t>
        <a:bodyPr/>
        <a:lstStyle/>
        <a:p>
          <a:r>
            <a:rPr lang="uk-UA" dirty="0"/>
            <a:t>Кількісні </a:t>
          </a:r>
          <a:endParaRPr lang="ru-UA" dirty="0"/>
        </a:p>
      </dgm:t>
    </dgm:pt>
    <dgm:pt modelId="{2E32D989-3521-4947-9129-24ADB40D157C}" type="parTrans" cxnId="{D5704F4E-4E31-4DC5-9169-63A1017B90A3}">
      <dgm:prSet/>
      <dgm:spPr/>
      <dgm:t>
        <a:bodyPr/>
        <a:lstStyle/>
        <a:p>
          <a:endParaRPr lang="ru-UA"/>
        </a:p>
      </dgm:t>
    </dgm:pt>
    <dgm:pt modelId="{F1385899-1D4C-4BEC-9D0C-F291CB2515A2}" type="sibTrans" cxnId="{D5704F4E-4E31-4DC5-9169-63A1017B90A3}">
      <dgm:prSet/>
      <dgm:spPr/>
      <dgm:t>
        <a:bodyPr/>
        <a:lstStyle/>
        <a:p>
          <a:endParaRPr lang="ru-UA"/>
        </a:p>
      </dgm:t>
    </dgm:pt>
    <dgm:pt modelId="{DE196616-F988-402A-96A4-052CE8437340}">
      <dgm:prSet phldrT="[Текст]" custT="1"/>
      <dgm:spPr/>
      <dgm:t>
        <a:bodyPr/>
        <a:lstStyle/>
        <a:p>
          <a:r>
            <a:rPr lang="uk-UA" sz="1800" dirty="0"/>
            <a:t>Характеризують абсолютні розміри, пов'язані з виміром аналізованих об'єктів і кількісними змінами, які відбуваються в них</a:t>
          </a:r>
          <a:endParaRPr lang="ru-UA" sz="1800" dirty="0"/>
        </a:p>
      </dgm:t>
    </dgm:pt>
    <dgm:pt modelId="{5121A03A-4B5D-4759-9892-68AAED678129}" type="parTrans" cxnId="{9A4C3E32-55F2-4B7C-BA1D-7DE508726D6F}">
      <dgm:prSet/>
      <dgm:spPr/>
      <dgm:t>
        <a:bodyPr/>
        <a:lstStyle/>
        <a:p>
          <a:endParaRPr lang="ru-UA"/>
        </a:p>
      </dgm:t>
    </dgm:pt>
    <dgm:pt modelId="{2A94BC8E-5CE1-44D2-AC3A-D5B42E6A2493}" type="sibTrans" cxnId="{9A4C3E32-55F2-4B7C-BA1D-7DE508726D6F}">
      <dgm:prSet/>
      <dgm:spPr/>
      <dgm:t>
        <a:bodyPr/>
        <a:lstStyle/>
        <a:p>
          <a:endParaRPr lang="ru-UA"/>
        </a:p>
      </dgm:t>
    </dgm:pt>
    <dgm:pt modelId="{8C0B5C5B-9406-4ADB-9807-AEA081C55231}">
      <dgm:prSet phldrT="[Текст]"/>
      <dgm:spPr/>
      <dgm:t>
        <a:bodyPr/>
        <a:lstStyle/>
        <a:p>
          <a:r>
            <a:rPr lang="uk-UA" dirty="0"/>
            <a:t>Обсяг виконаних робіт</a:t>
          </a:r>
        </a:p>
        <a:p>
          <a:r>
            <a:rPr lang="uk-UA" dirty="0"/>
            <a:t>Вартість експорту</a:t>
          </a:r>
          <a:endParaRPr lang="ru-UA" dirty="0"/>
        </a:p>
      </dgm:t>
    </dgm:pt>
    <dgm:pt modelId="{8AEFE90A-1CC0-4D3B-B2A9-6DA239AB6CD5}" type="parTrans" cxnId="{7BA16912-002C-4292-9759-B0325C36EA0F}">
      <dgm:prSet/>
      <dgm:spPr/>
      <dgm:t>
        <a:bodyPr/>
        <a:lstStyle/>
        <a:p>
          <a:endParaRPr lang="ru-UA"/>
        </a:p>
      </dgm:t>
    </dgm:pt>
    <dgm:pt modelId="{C92425E4-03DF-46DD-868D-42284AE79C78}" type="sibTrans" cxnId="{7BA16912-002C-4292-9759-B0325C36EA0F}">
      <dgm:prSet/>
      <dgm:spPr/>
      <dgm:t>
        <a:bodyPr/>
        <a:lstStyle/>
        <a:p>
          <a:endParaRPr lang="ru-UA"/>
        </a:p>
      </dgm:t>
    </dgm:pt>
    <dgm:pt modelId="{D3EB6279-D269-42CA-8A65-287870178BC1}">
      <dgm:prSet phldrT="[Текст]"/>
      <dgm:spPr/>
      <dgm:t>
        <a:bodyPr/>
        <a:lstStyle/>
        <a:p>
          <a:r>
            <a:rPr lang="uk-UA" dirty="0"/>
            <a:t>Якісні</a:t>
          </a:r>
        </a:p>
      </dgm:t>
    </dgm:pt>
    <dgm:pt modelId="{F3616A86-8522-4F8E-9204-991CFE3117A7}" type="parTrans" cxnId="{267E5CD0-8043-4BA1-B82C-62C990E833FF}">
      <dgm:prSet/>
      <dgm:spPr/>
      <dgm:t>
        <a:bodyPr/>
        <a:lstStyle/>
        <a:p>
          <a:endParaRPr lang="ru-UA"/>
        </a:p>
      </dgm:t>
    </dgm:pt>
    <dgm:pt modelId="{73A7FBC6-9CF2-4C53-88D3-FD5AD2C2F6D4}" type="sibTrans" cxnId="{267E5CD0-8043-4BA1-B82C-62C990E833FF}">
      <dgm:prSet/>
      <dgm:spPr/>
      <dgm:t>
        <a:bodyPr/>
        <a:lstStyle/>
        <a:p>
          <a:endParaRPr lang="ru-UA"/>
        </a:p>
      </dgm:t>
    </dgm:pt>
    <dgm:pt modelId="{407CA014-4131-4F34-A6DB-CFD44BF2D245}">
      <dgm:prSet phldrT="[Текст]"/>
      <dgm:spPr/>
      <dgm:t>
        <a:bodyPr/>
        <a:lstStyle/>
        <a:p>
          <a:r>
            <a:rPr lang="uk-UA" dirty="0"/>
            <a:t>- Істотні особливості об'єктів, аналіз і закономірності їх розвитку</a:t>
          </a:r>
          <a:endParaRPr lang="ru-UA" dirty="0"/>
        </a:p>
      </dgm:t>
    </dgm:pt>
    <dgm:pt modelId="{03C2F61E-1AD1-478B-9D13-A0DA58AE527F}" type="parTrans" cxnId="{D60A3FC1-A8C8-412A-9468-EF4EDA20C8DE}">
      <dgm:prSet/>
      <dgm:spPr/>
      <dgm:t>
        <a:bodyPr/>
        <a:lstStyle/>
        <a:p>
          <a:endParaRPr lang="ru-UA"/>
        </a:p>
      </dgm:t>
    </dgm:pt>
    <dgm:pt modelId="{D388D023-83F6-4F2F-9BA6-1F0F51EEFAD2}" type="sibTrans" cxnId="{D60A3FC1-A8C8-412A-9468-EF4EDA20C8DE}">
      <dgm:prSet/>
      <dgm:spPr/>
      <dgm:t>
        <a:bodyPr/>
        <a:lstStyle/>
        <a:p>
          <a:endParaRPr lang="ru-UA"/>
        </a:p>
      </dgm:t>
    </dgm:pt>
    <dgm:pt modelId="{FD15A211-F33E-48AE-9FC6-3E3025BDAEF3}">
      <dgm:prSet phldrT="[Текст]"/>
      <dgm:spPr/>
      <dgm:t>
        <a:bodyPr/>
        <a:lstStyle/>
        <a:p>
          <a:r>
            <a:rPr lang="uk-UA" dirty="0"/>
            <a:t>Рентабельність</a:t>
          </a:r>
        </a:p>
        <a:p>
          <a:r>
            <a:rPr lang="uk-UA" dirty="0"/>
            <a:t>Ліквідність</a:t>
          </a:r>
          <a:endParaRPr lang="ru-UA" dirty="0"/>
        </a:p>
      </dgm:t>
    </dgm:pt>
    <dgm:pt modelId="{D949E961-F634-44C4-A463-C5B652ED764C}" type="parTrans" cxnId="{D7DAD389-CFE6-4D09-955C-6915A19F4D8D}">
      <dgm:prSet/>
      <dgm:spPr/>
      <dgm:t>
        <a:bodyPr/>
        <a:lstStyle/>
        <a:p>
          <a:endParaRPr lang="ru-UA"/>
        </a:p>
      </dgm:t>
    </dgm:pt>
    <dgm:pt modelId="{519FCA8A-834B-4591-B370-789BB0DA643E}" type="sibTrans" cxnId="{D7DAD389-CFE6-4D09-955C-6915A19F4D8D}">
      <dgm:prSet/>
      <dgm:spPr/>
      <dgm:t>
        <a:bodyPr/>
        <a:lstStyle/>
        <a:p>
          <a:endParaRPr lang="ru-UA"/>
        </a:p>
      </dgm:t>
    </dgm:pt>
    <dgm:pt modelId="{9036ECA5-E8A1-4FC4-8FAF-D3FAAD9E64EB}" type="pres">
      <dgm:prSet presAssocID="{35BCF22B-EB1F-40B7-B7E4-D85A9740763B}" presName="list" presStyleCnt="0">
        <dgm:presLayoutVars>
          <dgm:dir/>
          <dgm:animLvl val="lvl"/>
        </dgm:presLayoutVars>
      </dgm:prSet>
      <dgm:spPr/>
    </dgm:pt>
    <dgm:pt modelId="{0F861249-BF7B-487B-B03B-CE8BFF730C69}" type="pres">
      <dgm:prSet presAssocID="{91719C2F-814C-4AC5-AA8F-B2378324ACC0}" presName="posSpace" presStyleCnt="0"/>
      <dgm:spPr/>
    </dgm:pt>
    <dgm:pt modelId="{D611662E-E81C-46C4-9918-4DE12E980A9C}" type="pres">
      <dgm:prSet presAssocID="{91719C2F-814C-4AC5-AA8F-B2378324ACC0}" presName="vertFlow" presStyleCnt="0"/>
      <dgm:spPr/>
    </dgm:pt>
    <dgm:pt modelId="{F40C87BA-945E-4352-BB86-14D2FE40FF7F}" type="pres">
      <dgm:prSet presAssocID="{91719C2F-814C-4AC5-AA8F-B2378324ACC0}" presName="topSpace" presStyleCnt="0"/>
      <dgm:spPr/>
    </dgm:pt>
    <dgm:pt modelId="{E3C52E79-5991-45DE-9082-70F15E5016B9}" type="pres">
      <dgm:prSet presAssocID="{91719C2F-814C-4AC5-AA8F-B2378324ACC0}" presName="firstComp" presStyleCnt="0"/>
      <dgm:spPr/>
    </dgm:pt>
    <dgm:pt modelId="{1C7C8702-9CF8-41E7-A417-674662759E3B}" type="pres">
      <dgm:prSet presAssocID="{91719C2F-814C-4AC5-AA8F-B2378324ACC0}" presName="firstChild" presStyleLbl="bgAccFollowNode1" presStyleIdx="0" presStyleCnt="4"/>
      <dgm:spPr/>
    </dgm:pt>
    <dgm:pt modelId="{E6F45A83-7363-4943-A3F0-E0AA4A7EF525}" type="pres">
      <dgm:prSet presAssocID="{91719C2F-814C-4AC5-AA8F-B2378324ACC0}" presName="firstChildTx" presStyleLbl="bgAccFollowNode1" presStyleIdx="0" presStyleCnt="4">
        <dgm:presLayoutVars>
          <dgm:bulletEnabled val="1"/>
        </dgm:presLayoutVars>
      </dgm:prSet>
      <dgm:spPr/>
    </dgm:pt>
    <dgm:pt modelId="{6FF4BD6E-8CD8-457E-8054-3F41FD2D2F21}" type="pres">
      <dgm:prSet presAssocID="{8C0B5C5B-9406-4ADB-9807-AEA081C55231}" presName="comp" presStyleCnt="0"/>
      <dgm:spPr/>
    </dgm:pt>
    <dgm:pt modelId="{E86CAFFF-BB22-4196-B380-70C83D96C5FA}" type="pres">
      <dgm:prSet presAssocID="{8C0B5C5B-9406-4ADB-9807-AEA081C55231}" presName="child" presStyleLbl="bgAccFollowNode1" presStyleIdx="1" presStyleCnt="4"/>
      <dgm:spPr/>
    </dgm:pt>
    <dgm:pt modelId="{8BB5B863-295E-4980-9754-37B42403AE4F}" type="pres">
      <dgm:prSet presAssocID="{8C0B5C5B-9406-4ADB-9807-AEA081C55231}" presName="childTx" presStyleLbl="bgAccFollowNode1" presStyleIdx="1" presStyleCnt="4">
        <dgm:presLayoutVars>
          <dgm:bulletEnabled val="1"/>
        </dgm:presLayoutVars>
      </dgm:prSet>
      <dgm:spPr/>
    </dgm:pt>
    <dgm:pt modelId="{404124D0-8E3C-43BF-A54A-45A87174855A}" type="pres">
      <dgm:prSet presAssocID="{91719C2F-814C-4AC5-AA8F-B2378324ACC0}" presName="negSpace" presStyleCnt="0"/>
      <dgm:spPr/>
    </dgm:pt>
    <dgm:pt modelId="{FB2633D4-F384-4B7E-9F05-9331F08FF3AA}" type="pres">
      <dgm:prSet presAssocID="{91719C2F-814C-4AC5-AA8F-B2378324ACC0}" presName="circle" presStyleLbl="node1" presStyleIdx="0" presStyleCnt="2"/>
      <dgm:spPr/>
    </dgm:pt>
    <dgm:pt modelId="{63AADE9C-701B-4E4F-BDB6-7458E48A5690}" type="pres">
      <dgm:prSet presAssocID="{F1385899-1D4C-4BEC-9D0C-F291CB2515A2}" presName="transSpace" presStyleCnt="0"/>
      <dgm:spPr/>
    </dgm:pt>
    <dgm:pt modelId="{7686B305-5236-4CED-9177-67312C86CD6F}" type="pres">
      <dgm:prSet presAssocID="{D3EB6279-D269-42CA-8A65-287870178BC1}" presName="posSpace" presStyleCnt="0"/>
      <dgm:spPr/>
    </dgm:pt>
    <dgm:pt modelId="{47246E24-8242-4F8B-9939-E4EDBEA15BBC}" type="pres">
      <dgm:prSet presAssocID="{D3EB6279-D269-42CA-8A65-287870178BC1}" presName="vertFlow" presStyleCnt="0"/>
      <dgm:spPr/>
    </dgm:pt>
    <dgm:pt modelId="{B21EFAC0-F393-4EE9-95FD-B1D9CBFF4ABE}" type="pres">
      <dgm:prSet presAssocID="{D3EB6279-D269-42CA-8A65-287870178BC1}" presName="topSpace" presStyleCnt="0"/>
      <dgm:spPr/>
    </dgm:pt>
    <dgm:pt modelId="{D640D574-2DF2-43E8-B7B6-048CFBE0D40F}" type="pres">
      <dgm:prSet presAssocID="{D3EB6279-D269-42CA-8A65-287870178BC1}" presName="firstComp" presStyleCnt="0"/>
      <dgm:spPr/>
    </dgm:pt>
    <dgm:pt modelId="{4DFBB19C-DE30-4F8A-9128-85DBE053101D}" type="pres">
      <dgm:prSet presAssocID="{D3EB6279-D269-42CA-8A65-287870178BC1}" presName="firstChild" presStyleLbl="bgAccFollowNode1" presStyleIdx="2" presStyleCnt="4"/>
      <dgm:spPr/>
    </dgm:pt>
    <dgm:pt modelId="{F9ABE51F-CE0A-484B-93AF-B6EA458C9E3B}" type="pres">
      <dgm:prSet presAssocID="{D3EB6279-D269-42CA-8A65-287870178BC1}" presName="firstChildTx" presStyleLbl="bgAccFollowNode1" presStyleIdx="2" presStyleCnt="4">
        <dgm:presLayoutVars>
          <dgm:bulletEnabled val="1"/>
        </dgm:presLayoutVars>
      </dgm:prSet>
      <dgm:spPr/>
    </dgm:pt>
    <dgm:pt modelId="{68E562ED-411A-4F27-A2ED-B0A45E486ADC}" type="pres">
      <dgm:prSet presAssocID="{FD15A211-F33E-48AE-9FC6-3E3025BDAEF3}" presName="comp" presStyleCnt="0"/>
      <dgm:spPr/>
    </dgm:pt>
    <dgm:pt modelId="{2D209E71-FCDE-402B-977E-ACBB49EAD2BB}" type="pres">
      <dgm:prSet presAssocID="{FD15A211-F33E-48AE-9FC6-3E3025BDAEF3}" presName="child" presStyleLbl="bgAccFollowNode1" presStyleIdx="3" presStyleCnt="4"/>
      <dgm:spPr/>
    </dgm:pt>
    <dgm:pt modelId="{D13D8923-93F5-4DE4-A2FF-A1413316621F}" type="pres">
      <dgm:prSet presAssocID="{FD15A211-F33E-48AE-9FC6-3E3025BDAEF3}" presName="childTx" presStyleLbl="bgAccFollowNode1" presStyleIdx="3" presStyleCnt="4">
        <dgm:presLayoutVars>
          <dgm:bulletEnabled val="1"/>
        </dgm:presLayoutVars>
      </dgm:prSet>
      <dgm:spPr/>
    </dgm:pt>
    <dgm:pt modelId="{002AB466-DBE8-4396-B8CF-93BD86A38248}" type="pres">
      <dgm:prSet presAssocID="{D3EB6279-D269-42CA-8A65-287870178BC1}" presName="negSpace" presStyleCnt="0"/>
      <dgm:spPr/>
    </dgm:pt>
    <dgm:pt modelId="{DA50B817-5679-4679-ACAC-96EF54A42045}" type="pres">
      <dgm:prSet presAssocID="{D3EB6279-D269-42CA-8A65-287870178BC1}" presName="circle" presStyleLbl="node1" presStyleIdx="1" presStyleCnt="2"/>
      <dgm:spPr/>
    </dgm:pt>
  </dgm:ptLst>
  <dgm:cxnLst>
    <dgm:cxn modelId="{E4977603-648B-4BBA-80EB-D58AA82A5C24}" type="presOf" srcId="{DE196616-F988-402A-96A4-052CE8437340}" destId="{1C7C8702-9CF8-41E7-A417-674662759E3B}" srcOrd="0" destOrd="0" presId="urn:microsoft.com/office/officeart/2005/8/layout/hList9"/>
    <dgm:cxn modelId="{2BACBC04-0282-4C47-90CF-4EEFD4E590D8}" type="presOf" srcId="{35BCF22B-EB1F-40B7-B7E4-D85A9740763B}" destId="{9036ECA5-E8A1-4FC4-8FAF-D3FAAD9E64EB}" srcOrd="0" destOrd="0" presId="urn:microsoft.com/office/officeart/2005/8/layout/hList9"/>
    <dgm:cxn modelId="{7BA16912-002C-4292-9759-B0325C36EA0F}" srcId="{91719C2F-814C-4AC5-AA8F-B2378324ACC0}" destId="{8C0B5C5B-9406-4ADB-9807-AEA081C55231}" srcOrd="1" destOrd="0" parTransId="{8AEFE90A-1CC0-4D3B-B2A9-6DA239AB6CD5}" sibTransId="{C92425E4-03DF-46DD-868D-42284AE79C78}"/>
    <dgm:cxn modelId="{6F455913-0B19-49E7-834F-1EAB0889F21F}" type="presOf" srcId="{FD15A211-F33E-48AE-9FC6-3E3025BDAEF3}" destId="{2D209E71-FCDE-402B-977E-ACBB49EAD2BB}" srcOrd="0" destOrd="0" presId="urn:microsoft.com/office/officeart/2005/8/layout/hList9"/>
    <dgm:cxn modelId="{530B8D27-9A8E-4AFB-B3CF-6BB0F0584CE2}" type="presOf" srcId="{D3EB6279-D269-42CA-8A65-287870178BC1}" destId="{DA50B817-5679-4679-ACAC-96EF54A42045}" srcOrd="0" destOrd="0" presId="urn:microsoft.com/office/officeart/2005/8/layout/hList9"/>
    <dgm:cxn modelId="{284DBC27-C5F0-40A5-8C76-C3DDD704F5BB}" type="presOf" srcId="{DE196616-F988-402A-96A4-052CE8437340}" destId="{E6F45A83-7363-4943-A3F0-E0AA4A7EF525}" srcOrd="1" destOrd="0" presId="urn:microsoft.com/office/officeart/2005/8/layout/hList9"/>
    <dgm:cxn modelId="{9A4C3E32-55F2-4B7C-BA1D-7DE508726D6F}" srcId="{91719C2F-814C-4AC5-AA8F-B2378324ACC0}" destId="{DE196616-F988-402A-96A4-052CE8437340}" srcOrd="0" destOrd="0" parTransId="{5121A03A-4B5D-4759-9892-68AAED678129}" sibTransId="{2A94BC8E-5CE1-44D2-AC3A-D5B42E6A2493}"/>
    <dgm:cxn modelId="{D5704F4E-4E31-4DC5-9169-63A1017B90A3}" srcId="{35BCF22B-EB1F-40B7-B7E4-D85A9740763B}" destId="{91719C2F-814C-4AC5-AA8F-B2378324ACC0}" srcOrd="0" destOrd="0" parTransId="{2E32D989-3521-4947-9129-24ADB40D157C}" sibTransId="{F1385899-1D4C-4BEC-9D0C-F291CB2515A2}"/>
    <dgm:cxn modelId="{275AA587-E9E6-4179-AD24-0E6DADEBEDEE}" type="presOf" srcId="{407CA014-4131-4F34-A6DB-CFD44BF2D245}" destId="{4DFBB19C-DE30-4F8A-9128-85DBE053101D}" srcOrd="0" destOrd="0" presId="urn:microsoft.com/office/officeart/2005/8/layout/hList9"/>
    <dgm:cxn modelId="{D7DAD389-CFE6-4D09-955C-6915A19F4D8D}" srcId="{D3EB6279-D269-42CA-8A65-287870178BC1}" destId="{FD15A211-F33E-48AE-9FC6-3E3025BDAEF3}" srcOrd="1" destOrd="0" parTransId="{D949E961-F634-44C4-A463-C5B652ED764C}" sibTransId="{519FCA8A-834B-4591-B370-789BB0DA643E}"/>
    <dgm:cxn modelId="{7FD65E8D-129C-40C4-A298-512E787B17F0}" type="presOf" srcId="{FD15A211-F33E-48AE-9FC6-3E3025BDAEF3}" destId="{D13D8923-93F5-4DE4-A2FF-A1413316621F}" srcOrd="1" destOrd="0" presId="urn:microsoft.com/office/officeart/2005/8/layout/hList9"/>
    <dgm:cxn modelId="{D60A3FC1-A8C8-412A-9468-EF4EDA20C8DE}" srcId="{D3EB6279-D269-42CA-8A65-287870178BC1}" destId="{407CA014-4131-4F34-A6DB-CFD44BF2D245}" srcOrd="0" destOrd="0" parTransId="{03C2F61E-1AD1-478B-9D13-A0DA58AE527F}" sibTransId="{D388D023-83F6-4F2F-9BA6-1F0F51EEFAD2}"/>
    <dgm:cxn modelId="{6A0046C9-AC4C-4C8D-90AC-D3E1E9B16564}" type="presOf" srcId="{8C0B5C5B-9406-4ADB-9807-AEA081C55231}" destId="{8BB5B863-295E-4980-9754-37B42403AE4F}" srcOrd="1" destOrd="0" presId="urn:microsoft.com/office/officeart/2005/8/layout/hList9"/>
    <dgm:cxn modelId="{41CF68CB-E14A-451D-828E-7AB7DD5E30E8}" type="presOf" srcId="{91719C2F-814C-4AC5-AA8F-B2378324ACC0}" destId="{FB2633D4-F384-4B7E-9F05-9331F08FF3AA}" srcOrd="0" destOrd="0" presId="urn:microsoft.com/office/officeart/2005/8/layout/hList9"/>
    <dgm:cxn modelId="{267E5CD0-8043-4BA1-B82C-62C990E833FF}" srcId="{35BCF22B-EB1F-40B7-B7E4-D85A9740763B}" destId="{D3EB6279-D269-42CA-8A65-287870178BC1}" srcOrd="1" destOrd="0" parTransId="{F3616A86-8522-4F8E-9204-991CFE3117A7}" sibTransId="{73A7FBC6-9CF2-4C53-88D3-FD5AD2C2F6D4}"/>
    <dgm:cxn modelId="{1892AEE2-AB40-4534-A913-E5045953F872}" type="presOf" srcId="{407CA014-4131-4F34-A6DB-CFD44BF2D245}" destId="{F9ABE51F-CE0A-484B-93AF-B6EA458C9E3B}" srcOrd="1" destOrd="0" presId="urn:microsoft.com/office/officeart/2005/8/layout/hList9"/>
    <dgm:cxn modelId="{DF0595E9-2A9D-4DEB-A410-0CEA45B896D2}" type="presOf" srcId="{8C0B5C5B-9406-4ADB-9807-AEA081C55231}" destId="{E86CAFFF-BB22-4196-B380-70C83D96C5FA}" srcOrd="0" destOrd="0" presId="urn:microsoft.com/office/officeart/2005/8/layout/hList9"/>
    <dgm:cxn modelId="{A82E535B-368E-4F6F-A744-A46DE09771E0}" type="presParOf" srcId="{9036ECA5-E8A1-4FC4-8FAF-D3FAAD9E64EB}" destId="{0F861249-BF7B-487B-B03B-CE8BFF730C69}" srcOrd="0" destOrd="0" presId="urn:microsoft.com/office/officeart/2005/8/layout/hList9"/>
    <dgm:cxn modelId="{B9358460-A0F2-4019-A5E5-A320FBBB1CD1}" type="presParOf" srcId="{9036ECA5-E8A1-4FC4-8FAF-D3FAAD9E64EB}" destId="{D611662E-E81C-46C4-9918-4DE12E980A9C}" srcOrd="1" destOrd="0" presId="urn:microsoft.com/office/officeart/2005/8/layout/hList9"/>
    <dgm:cxn modelId="{8F937677-20BD-4A1C-8B1D-DF2816955462}" type="presParOf" srcId="{D611662E-E81C-46C4-9918-4DE12E980A9C}" destId="{F40C87BA-945E-4352-BB86-14D2FE40FF7F}" srcOrd="0" destOrd="0" presId="urn:microsoft.com/office/officeart/2005/8/layout/hList9"/>
    <dgm:cxn modelId="{A04DDC88-F07D-442A-A123-AAA919C0A945}" type="presParOf" srcId="{D611662E-E81C-46C4-9918-4DE12E980A9C}" destId="{E3C52E79-5991-45DE-9082-70F15E5016B9}" srcOrd="1" destOrd="0" presId="urn:microsoft.com/office/officeart/2005/8/layout/hList9"/>
    <dgm:cxn modelId="{590413C8-52E0-4BEF-8484-979A930BF34C}" type="presParOf" srcId="{E3C52E79-5991-45DE-9082-70F15E5016B9}" destId="{1C7C8702-9CF8-41E7-A417-674662759E3B}" srcOrd="0" destOrd="0" presId="urn:microsoft.com/office/officeart/2005/8/layout/hList9"/>
    <dgm:cxn modelId="{4350717D-38CD-4ADF-9745-395D713D5726}" type="presParOf" srcId="{E3C52E79-5991-45DE-9082-70F15E5016B9}" destId="{E6F45A83-7363-4943-A3F0-E0AA4A7EF525}" srcOrd="1" destOrd="0" presId="urn:microsoft.com/office/officeart/2005/8/layout/hList9"/>
    <dgm:cxn modelId="{3BBA20D4-6C50-4B89-8F2D-8190F958FC52}" type="presParOf" srcId="{D611662E-E81C-46C4-9918-4DE12E980A9C}" destId="{6FF4BD6E-8CD8-457E-8054-3F41FD2D2F21}" srcOrd="2" destOrd="0" presId="urn:microsoft.com/office/officeart/2005/8/layout/hList9"/>
    <dgm:cxn modelId="{A1AA08A9-7BCC-47B7-A34D-22F57CAC891B}" type="presParOf" srcId="{6FF4BD6E-8CD8-457E-8054-3F41FD2D2F21}" destId="{E86CAFFF-BB22-4196-B380-70C83D96C5FA}" srcOrd="0" destOrd="0" presId="urn:microsoft.com/office/officeart/2005/8/layout/hList9"/>
    <dgm:cxn modelId="{2559795F-C13F-4575-96F5-93277F61C3C4}" type="presParOf" srcId="{6FF4BD6E-8CD8-457E-8054-3F41FD2D2F21}" destId="{8BB5B863-295E-4980-9754-37B42403AE4F}" srcOrd="1" destOrd="0" presId="urn:microsoft.com/office/officeart/2005/8/layout/hList9"/>
    <dgm:cxn modelId="{5FE999AF-4575-4A0B-9F48-7DE61DF06497}" type="presParOf" srcId="{9036ECA5-E8A1-4FC4-8FAF-D3FAAD9E64EB}" destId="{404124D0-8E3C-43BF-A54A-45A87174855A}" srcOrd="2" destOrd="0" presId="urn:microsoft.com/office/officeart/2005/8/layout/hList9"/>
    <dgm:cxn modelId="{936BAC7E-B2FD-4BBD-8192-E608BB86F500}" type="presParOf" srcId="{9036ECA5-E8A1-4FC4-8FAF-D3FAAD9E64EB}" destId="{FB2633D4-F384-4B7E-9F05-9331F08FF3AA}" srcOrd="3" destOrd="0" presId="urn:microsoft.com/office/officeart/2005/8/layout/hList9"/>
    <dgm:cxn modelId="{04C750EC-2983-41A0-9624-908F69E43C8C}" type="presParOf" srcId="{9036ECA5-E8A1-4FC4-8FAF-D3FAAD9E64EB}" destId="{63AADE9C-701B-4E4F-BDB6-7458E48A5690}" srcOrd="4" destOrd="0" presId="urn:microsoft.com/office/officeart/2005/8/layout/hList9"/>
    <dgm:cxn modelId="{40A57B6F-8FBF-487F-8C3D-7AB5213252F9}" type="presParOf" srcId="{9036ECA5-E8A1-4FC4-8FAF-D3FAAD9E64EB}" destId="{7686B305-5236-4CED-9177-67312C86CD6F}" srcOrd="5" destOrd="0" presId="urn:microsoft.com/office/officeart/2005/8/layout/hList9"/>
    <dgm:cxn modelId="{BEA84125-18A4-4966-936F-9B30FA21C7A0}" type="presParOf" srcId="{9036ECA5-E8A1-4FC4-8FAF-D3FAAD9E64EB}" destId="{47246E24-8242-4F8B-9939-E4EDBEA15BBC}" srcOrd="6" destOrd="0" presId="urn:microsoft.com/office/officeart/2005/8/layout/hList9"/>
    <dgm:cxn modelId="{485E5394-8463-4773-8D0F-082F18A2BAE8}" type="presParOf" srcId="{47246E24-8242-4F8B-9939-E4EDBEA15BBC}" destId="{B21EFAC0-F393-4EE9-95FD-B1D9CBFF4ABE}" srcOrd="0" destOrd="0" presId="urn:microsoft.com/office/officeart/2005/8/layout/hList9"/>
    <dgm:cxn modelId="{F00FA750-73FD-45CD-A6DB-CD5702C10AB2}" type="presParOf" srcId="{47246E24-8242-4F8B-9939-E4EDBEA15BBC}" destId="{D640D574-2DF2-43E8-B7B6-048CFBE0D40F}" srcOrd="1" destOrd="0" presId="urn:microsoft.com/office/officeart/2005/8/layout/hList9"/>
    <dgm:cxn modelId="{EA7A5BF6-8B8E-4710-B44F-1A663E5FD2B2}" type="presParOf" srcId="{D640D574-2DF2-43E8-B7B6-048CFBE0D40F}" destId="{4DFBB19C-DE30-4F8A-9128-85DBE053101D}" srcOrd="0" destOrd="0" presId="urn:microsoft.com/office/officeart/2005/8/layout/hList9"/>
    <dgm:cxn modelId="{17D3140B-05DD-440E-8038-74D7F775173B}" type="presParOf" srcId="{D640D574-2DF2-43E8-B7B6-048CFBE0D40F}" destId="{F9ABE51F-CE0A-484B-93AF-B6EA458C9E3B}" srcOrd="1" destOrd="0" presId="urn:microsoft.com/office/officeart/2005/8/layout/hList9"/>
    <dgm:cxn modelId="{D4FAC80B-BFA4-4351-BBE4-C4BEA2E47932}" type="presParOf" srcId="{47246E24-8242-4F8B-9939-E4EDBEA15BBC}" destId="{68E562ED-411A-4F27-A2ED-B0A45E486ADC}" srcOrd="2" destOrd="0" presId="urn:microsoft.com/office/officeart/2005/8/layout/hList9"/>
    <dgm:cxn modelId="{864F9C8E-EA25-4C00-9E74-86B8EC7AB546}" type="presParOf" srcId="{68E562ED-411A-4F27-A2ED-B0A45E486ADC}" destId="{2D209E71-FCDE-402B-977E-ACBB49EAD2BB}" srcOrd="0" destOrd="0" presId="urn:microsoft.com/office/officeart/2005/8/layout/hList9"/>
    <dgm:cxn modelId="{E27663E0-4910-43E8-A983-767BE01DB5D6}" type="presParOf" srcId="{68E562ED-411A-4F27-A2ED-B0A45E486ADC}" destId="{D13D8923-93F5-4DE4-A2FF-A1413316621F}" srcOrd="1" destOrd="0" presId="urn:microsoft.com/office/officeart/2005/8/layout/hList9"/>
    <dgm:cxn modelId="{61619AC8-B3E4-471A-8615-E77FD9667936}" type="presParOf" srcId="{9036ECA5-E8A1-4FC4-8FAF-D3FAAD9E64EB}" destId="{002AB466-DBE8-4396-B8CF-93BD86A38248}" srcOrd="7" destOrd="0" presId="urn:microsoft.com/office/officeart/2005/8/layout/hList9"/>
    <dgm:cxn modelId="{067F9277-BAD3-445C-B82D-FB44DCA8294A}" type="presParOf" srcId="{9036ECA5-E8A1-4FC4-8FAF-D3FAAD9E64EB}" destId="{DA50B817-5679-4679-ACAC-96EF54A4204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BCF22B-EB1F-40B7-B7E4-D85A9740763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1719C2F-814C-4AC5-AA8F-B2378324ACC0}">
      <dgm:prSet phldrT="[Текст]"/>
      <dgm:spPr/>
      <dgm:t>
        <a:bodyPr/>
        <a:lstStyle/>
        <a:p>
          <a:r>
            <a:rPr lang="uk-UA" dirty="0"/>
            <a:t>Натуральні  </a:t>
          </a:r>
          <a:endParaRPr lang="ru-UA" dirty="0"/>
        </a:p>
      </dgm:t>
    </dgm:pt>
    <dgm:pt modelId="{2E32D989-3521-4947-9129-24ADB40D157C}" type="parTrans" cxnId="{D5704F4E-4E31-4DC5-9169-63A1017B90A3}">
      <dgm:prSet/>
      <dgm:spPr/>
      <dgm:t>
        <a:bodyPr/>
        <a:lstStyle/>
        <a:p>
          <a:endParaRPr lang="ru-UA"/>
        </a:p>
      </dgm:t>
    </dgm:pt>
    <dgm:pt modelId="{F1385899-1D4C-4BEC-9D0C-F291CB2515A2}" type="sibTrans" cxnId="{D5704F4E-4E31-4DC5-9169-63A1017B90A3}">
      <dgm:prSet/>
      <dgm:spPr/>
      <dgm:t>
        <a:bodyPr/>
        <a:lstStyle/>
        <a:p>
          <a:endParaRPr lang="ru-UA"/>
        </a:p>
      </dgm:t>
    </dgm:pt>
    <dgm:pt modelId="{DE196616-F988-402A-96A4-052CE8437340}">
      <dgm:prSet phldrT="[Текст]"/>
      <dgm:spPr/>
      <dgm:t>
        <a:bodyPr/>
        <a:lstStyle/>
        <a:p>
          <a:r>
            <a:rPr lang="uk-UA" dirty="0"/>
            <a:t>У</a:t>
          </a:r>
          <a:r>
            <a:rPr lang="uk-UA" baseline="0" dirty="0"/>
            <a:t> фізичних одиницях виміру</a:t>
          </a:r>
          <a:endParaRPr lang="ru-UA" dirty="0"/>
        </a:p>
      </dgm:t>
    </dgm:pt>
    <dgm:pt modelId="{5121A03A-4B5D-4759-9892-68AAED678129}" type="parTrans" cxnId="{9A4C3E32-55F2-4B7C-BA1D-7DE508726D6F}">
      <dgm:prSet/>
      <dgm:spPr/>
      <dgm:t>
        <a:bodyPr/>
        <a:lstStyle/>
        <a:p>
          <a:endParaRPr lang="ru-UA"/>
        </a:p>
      </dgm:t>
    </dgm:pt>
    <dgm:pt modelId="{2A94BC8E-5CE1-44D2-AC3A-D5B42E6A2493}" type="sibTrans" cxnId="{9A4C3E32-55F2-4B7C-BA1D-7DE508726D6F}">
      <dgm:prSet/>
      <dgm:spPr/>
      <dgm:t>
        <a:bodyPr/>
        <a:lstStyle/>
        <a:p>
          <a:endParaRPr lang="ru-UA"/>
        </a:p>
      </dgm:t>
    </dgm:pt>
    <dgm:pt modelId="{8C0B5C5B-9406-4ADB-9807-AEA081C55231}">
      <dgm:prSet phldrT="[Текст]"/>
      <dgm:spPr/>
      <dgm:t>
        <a:bodyPr/>
        <a:lstStyle/>
        <a:p>
          <a:endParaRPr lang="ru-UA" dirty="0"/>
        </a:p>
      </dgm:t>
    </dgm:pt>
    <dgm:pt modelId="{8AEFE90A-1CC0-4D3B-B2A9-6DA239AB6CD5}" type="parTrans" cxnId="{7BA16912-002C-4292-9759-B0325C36EA0F}">
      <dgm:prSet/>
      <dgm:spPr/>
      <dgm:t>
        <a:bodyPr/>
        <a:lstStyle/>
        <a:p>
          <a:endParaRPr lang="ru-UA"/>
        </a:p>
      </dgm:t>
    </dgm:pt>
    <dgm:pt modelId="{C92425E4-03DF-46DD-868D-42284AE79C78}" type="sibTrans" cxnId="{7BA16912-002C-4292-9759-B0325C36EA0F}">
      <dgm:prSet/>
      <dgm:spPr/>
      <dgm:t>
        <a:bodyPr/>
        <a:lstStyle/>
        <a:p>
          <a:endParaRPr lang="ru-UA"/>
        </a:p>
      </dgm:t>
    </dgm:pt>
    <dgm:pt modelId="{D3EB6279-D269-42CA-8A65-287870178BC1}">
      <dgm:prSet phldrT="[Текст]"/>
      <dgm:spPr/>
      <dgm:t>
        <a:bodyPr/>
        <a:lstStyle/>
        <a:p>
          <a:r>
            <a:rPr lang="uk-UA" dirty="0"/>
            <a:t>Вартісні </a:t>
          </a:r>
        </a:p>
      </dgm:t>
    </dgm:pt>
    <dgm:pt modelId="{F3616A86-8522-4F8E-9204-991CFE3117A7}" type="parTrans" cxnId="{267E5CD0-8043-4BA1-B82C-62C990E833FF}">
      <dgm:prSet/>
      <dgm:spPr/>
      <dgm:t>
        <a:bodyPr/>
        <a:lstStyle/>
        <a:p>
          <a:endParaRPr lang="ru-UA"/>
        </a:p>
      </dgm:t>
    </dgm:pt>
    <dgm:pt modelId="{73A7FBC6-9CF2-4C53-88D3-FD5AD2C2F6D4}" type="sibTrans" cxnId="{267E5CD0-8043-4BA1-B82C-62C990E833FF}">
      <dgm:prSet/>
      <dgm:spPr/>
      <dgm:t>
        <a:bodyPr/>
        <a:lstStyle/>
        <a:p>
          <a:endParaRPr lang="ru-UA"/>
        </a:p>
      </dgm:t>
    </dgm:pt>
    <dgm:pt modelId="{407CA014-4131-4F34-A6DB-CFD44BF2D245}">
      <dgm:prSet phldrT="[Текст]"/>
      <dgm:spPr/>
      <dgm:t>
        <a:bodyPr/>
        <a:lstStyle/>
        <a:p>
          <a:r>
            <a:rPr lang="uk-UA" dirty="0"/>
            <a:t>У грошовому виразі</a:t>
          </a:r>
          <a:endParaRPr lang="ru-UA" dirty="0"/>
        </a:p>
      </dgm:t>
    </dgm:pt>
    <dgm:pt modelId="{03C2F61E-1AD1-478B-9D13-A0DA58AE527F}" type="parTrans" cxnId="{D60A3FC1-A8C8-412A-9468-EF4EDA20C8DE}">
      <dgm:prSet/>
      <dgm:spPr/>
      <dgm:t>
        <a:bodyPr/>
        <a:lstStyle/>
        <a:p>
          <a:endParaRPr lang="ru-UA"/>
        </a:p>
      </dgm:t>
    </dgm:pt>
    <dgm:pt modelId="{D388D023-83F6-4F2F-9BA6-1F0F51EEFAD2}" type="sibTrans" cxnId="{D60A3FC1-A8C8-412A-9468-EF4EDA20C8DE}">
      <dgm:prSet/>
      <dgm:spPr/>
      <dgm:t>
        <a:bodyPr/>
        <a:lstStyle/>
        <a:p>
          <a:endParaRPr lang="ru-UA"/>
        </a:p>
      </dgm:t>
    </dgm:pt>
    <dgm:pt modelId="{FD15A211-F33E-48AE-9FC6-3E3025BDAEF3}">
      <dgm:prSet phldrT="[Текст]"/>
      <dgm:spPr/>
      <dgm:t>
        <a:bodyPr/>
        <a:lstStyle/>
        <a:p>
          <a:endParaRPr lang="ru-UA" dirty="0"/>
        </a:p>
      </dgm:t>
    </dgm:pt>
    <dgm:pt modelId="{D949E961-F634-44C4-A463-C5B652ED764C}" type="parTrans" cxnId="{D7DAD389-CFE6-4D09-955C-6915A19F4D8D}">
      <dgm:prSet/>
      <dgm:spPr/>
      <dgm:t>
        <a:bodyPr/>
        <a:lstStyle/>
        <a:p>
          <a:endParaRPr lang="ru-UA"/>
        </a:p>
      </dgm:t>
    </dgm:pt>
    <dgm:pt modelId="{519FCA8A-834B-4591-B370-789BB0DA643E}" type="sibTrans" cxnId="{D7DAD389-CFE6-4D09-955C-6915A19F4D8D}">
      <dgm:prSet/>
      <dgm:spPr/>
      <dgm:t>
        <a:bodyPr/>
        <a:lstStyle/>
        <a:p>
          <a:endParaRPr lang="ru-UA"/>
        </a:p>
      </dgm:t>
    </dgm:pt>
    <dgm:pt modelId="{0907658D-8064-4FCA-8215-8A965B385B36}">
      <dgm:prSet phldrT="[Текст]"/>
      <dgm:spPr/>
      <dgm:t>
        <a:bodyPr/>
        <a:lstStyle/>
        <a:p>
          <a:r>
            <a:rPr lang="uk-UA" dirty="0"/>
            <a:t>Трудові  </a:t>
          </a:r>
        </a:p>
      </dgm:t>
    </dgm:pt>
    <dgm:pt modelId="{7117CE62-77BB-448A-8BAF-52380C6AF9C0}" type="parTrans" cxnId="{50D303DD-F657-4F90-BCC6-7D40EA1EEFCE}">
      <dgm:prSet/>
      <dgm:spPr/>
      <dgm:t>
        <a:bodyPr/>
        <a:lstStyle/>
        <a:p>
          <a:endParaRPr lang="ru-UA"/>
        </a:p>
      </dgm:t>
    </dgm:pt>
    <dgm:pt modelId="{AF11539F-D51F-4272-9BD5-9161E5B00F42}" type="sibTrans" cxnId="{50D303DD-F657-4F90-BCC6-7D40EA1EEFCE}">
      <dgm:prSet/>
      <dgm:spPr/>
      <dgm:t>
        <a:bodyPr/>
        <a:lstStyle/>
        <a:p>
          <a:endParaRPr lang="ru-UA"/>
        </a:p>
      </dgm:t>
    </dgm:pt>
    <dgm:pt modelId="{D9FBE71D-F8FD-464D-A30F-F859915BD651}">
      <dgm:prSet phldrT="[Текст]"/>
      <dgm:spPr/>
      <dgm:t>
        <a:bodyPr/>
        <a:lstStyle/>
        <a:p>
          <a:r>
            <a:rPr lang="uk-UA" dirty="0"/>
            <a:t>У затратах праці</a:t>
          </a:r>
          <a:endParaRPr lang="ru-UA" dirty="0"/>
        </a:p>
      </dgm:t>
    </dgm:pt>
    <dgm:pt modelId="{AC513B58-D6A4-4A41-AA15-54F8D6C8C122}" type="parTrans" cxnId="{6C9786CB-DF33-4A72-AEEB-0FA6898D473B}">
      <dgm:prSet/>
      <dgm:spPr/>
      <dgm:t>
        <a:bodyPr/>
        <a:lstStyle/>
        <a:p>
          <a:endParaRPr lang="ru-UA"/>
        </a:p>
      </dgm:t>
    </dgm:pt>
    <dgm:pt modelId="{17B81A3A-D0C2-40E0-86AA-8842BCF6FD92}" type="sibTrans" cxnId="{6C9786CB-DF33-4A72-AEEB-0FA6898D473B}">
      <dgm:prSet/>
      <dgm:spPr/>
      <dgm:t>
        <a:bodyPr/>
        <a:lstStyle/>
        <a:p>
          <a:endParaRPr lang="ru-UA"/>
        </a:p>
      </dgm:t>
    </dgm:pt>
    <dgm:pt modelId="{8850D2CC-9398-4C7A-980A-E350C3509F96}">
      <dgm:prSet phldrT="[Текст]"/>
      <dgm:spPr/>
      <dgm:t>
        <a:bodyPr/>
        <a:lstStyle/>
        <a:p>
          <a:endParaRPr lang="ru-UA" dirty="0"/>
        </a:p>
      </dgm:t>
    </dgm:pt>
    <dgm:pt modelId="{EC87CF49-6C6F-49C0-965B-29905FED4094}" type="parTrans" cxnId="{E9A5D772-DCCB-4640-95C5-F2E2B83BA055}">
      <dgm:prSet/>
      <dgm:spPr/>
      <dgm:t>
        <a:bodyPr/>
        <a:lstStyle/>
        <a:p>
          <a:endParaRPr lang="ru-UA"/>
        </a:p>
      </dgm:t>
    </dgm:pt>
    <dgm:pt modelId="{6BF47EDC-6377-4719-AAFA-367799ADF2EB}" type="sibTrans" cxnId="{E9A5D772-DCCB-4640-95C5-F2E2B83BA055}">
      <dgm:prSet/>
      <dgm:spPr/>
      <dgm:t>
        <a:bodyPr/>
        <a:lstStyle/>
        <a:p>
          <a:endParaRPr lang="ru-UA"/>
        </a:p>
      </dgm:t>
    </dgm:pt>
    <dgm:pt modelId="{9036ECA5-E8A1-4FC4-8FAF-D3FAAD9E64EB}" type="pres">
      <dgm:prSet presAssocID="{35BCF22B-EB1F-40B7-B7E4-D85A9740763B}" presName="list" presStyleCnt="0">
        <dgm:presLayoutVars>
          <dgm:dir/>
          <dgm:animLvl val="lvl"/>
        </dgm:presLayoutVars>
      </dgm:prSet>
      <dgm:spPr/>
    </dgm:pt>
    <dgm:pt modelId="{0F861249-BF7B-487B-B03B-CE8BFF730C69}" type="pres">
      <dgm:prSet presAssocID="{91719C2F-814C-4AC5-AA8F-B2378324ACC0}" presName="posSpace" presStyleCnt="0"/>
      <dgm:spPr/>
    </dgm:pt>
    <dgm:pt modelId="{D611662E-E81C-46C4-9918-4DE12E980A9C}" type="pres">
      <dgm:prSet presAssocID="{91719C2F-814C-4AC5-AA8F-B2378324ACC0}" presName="vertFlow" presStyleCnt="0"/>
      <dgm:spPr/>
    </dgm:pt>
    <dgm:pt modelId="{F40C87BA-945E-4352-BB86-14D2FE40FF7F}" type="pres">
      <dgm:prSet presAssocID="{91719C2F-814C-4AC5-AA8F-B2378324ACC0}" presName="topSpace" presStyleCnt="0"/>
      <dgm:spPr/>
    </dgm:pt>
    <dgm:pt modelId="{E3C52E79-5991-45DE-9082-70F15E5016B9}" type="pres">
      <dgm:prSet presAssocID="{91719C2F-814C-4AC5-AA8F-B2378324ACC0}" presName="firstComp" presStyleCnt="0"/>
      <dgm:spPr/>
    </dgm:pt>
    <dgm:pt modelId="{1C7C8702-9CF8-41E7-A417-674662759E3B}" type="pres">
      <dgm:prSet presAssocID="{91719C2F-814C-4AC5-AA8F-B2378324ACC0}" presName="firstChild" presStyleLbl="bgAccFollowNode1" presStyleIdx="0" presStyleCnt="6"/>
      <dgm:spPr/>
    </dgm:pt>
    <dgm:pt modelId="{E6F45A83-7363-4943-A3F0-E0AA4A7EF525}" type="pres">
      <dgm:prSet presAssocID="{91719C2F-814C-4AC5-AA8F-B2378324ACC0}" presName="firstChildTx" presStyleLbl="bgAccFollowNode1" presStyleIdx="0" presStyleCnt="6">
        <dgm:presLayoutVars>
          <dgm:bulletEnabled val="1"/>
        </dgm:presLayoutVars>
      </dgm:prSet>
      <dgm:spPr/>
    </dgm:pt>
    <dgm:pt modelId="{6FF4BD6E-8CD8-457E-8054-3F41FD2D2F21}" type="pres">
      <dgm:prSet presAssocID="{8C0B5C5B-9406-4ADB-9807-AEA081C55231}" presName="comp" presStyleCnt="0"/>
      <dgm:spPr/>
    </dgm:pt>
    <dgm:pt modelId="{E86CAFFF-BB22-4196-B380-70C83D96C5FA}" type="pres">
      <dgm:prSet presAssocID="{8C0B5C5B-9406-4ADB-9807-AEA081C55231}" presName="child" presStyleLbl="bgAccFollowNode1" presStyleIdx="1" presStyleCnt="6"/>
      <dgm:spPr/>
    </dgm:pt>
    <dgm:pt modelId="{8BB5B863-295E-4980-9754-37B42403AE4F}" type="pres">
      <dgm:prSet presAssocID="{8C0B5C5B-9406-4ADB-9807-AEA081C55231}" presName="childTx" presStyleLbl="bgAccFollowNode1" presStyleIdx="1" presStyleCnt="6">
        <dgm:presLayoutVars>
          <dgm:bulletEnabled val="1"/>
        </dgm:presLayoutVars>
      </dgm:prSet>
      <dgm:spPr/>
    </dgm:pt>
    <dgm:pt modelId="{404124D0-8E3C-43BF-A54A-45A87174855A}" type="pres">
      <dgm:prSet presAssocID="{91719C2F-814C-4AC5-AA8F-B2378324ACC0}" presName="negSpace" presStyleCnt="0"/>
      <dgm:spPr/>
    </dgm:pt>
    <dgm:pt modelId="{FB2633D4-F384-4B7E-9F05-9331F08FF3AA}" type="pres">
      <dgm:prSet presAssocID="{91719C2F-814C-4AC5-AA8F-B2378324ACC0}" presName="circle" presStyleLbl="node1" presStyleIdx="0" presStyleCnt="3"/>
      <dgm:spPr/>
    </dgm:pt>
    <dgm:pt modelId="{63AADE9C-701B-4E4F-BDB6-7458E48A5690}" type="pres">
      <dgm:prSet presAssocID="{F1385899-1D4C-4BEC-9D0C-F291CB2515A2}" presName="transSpace" presStyleCnt="0"/>
      <dgm:spPr/>
    </dgm:pt>
    <dgm:pt modelId="{7686B305-5236-4CED-9177-67312C86CD6F}" type="pres">
      <dgm:prSet presAssocID="{D3EB6279-D269-42CA-8A65-287870178BC1}" presName="posSpace" presStyleCnt="0"/>
      <dgm:spPr/>
    </dgm:pt>
    <dgm:pt modelId="{47246E24-8242-4F8B-9939-E4EDBEA15BBC}" type="pres">
      <dgm:prSet presAssocID="{D3EB6279-D269-42CA-8A65-287870178BC1}" presName="vertFlow" presStyleCnt="0"/>
      <dgm:spPr/>
    </dgm:pt>
    <dgm:pt modelId="{B21EFAC0-F393-4EE9-95FD-B1D9CBFF4ABE}" type="pres">
      <dgm:prSet presAssocID="{D3EB6279-D269-42CA-8A65-287870178BC1}" presName="topSpace" presStyleCnt="0"/>
      <dgm:spPr/>
    </dgm:pt>
    <dgm:pt modelId="{D640D574-2DF2-43E8-B7B6-048CFBE0D40F}" type="pres">
      <dgm:prSet presAssocID="{D3EB6279-D269-42CA-8A65-287870178BC1}" presName="firstComp" presStyleCnt="0"/>
      <dgm:spPr/>
    </dgm:pt>
    <dgm:pt modelId="{4DFBB19C-DE30-4F8A-9128-85DBE053101D}" type="pres">
      <dgm:prSet presAssocID="{D3EB6279-D269-42CA-8A65-287870178BC1}" presName="firstChild" presStyleLbl="bgAccFollowNode1" presStyleIdx="2" presStyleCnt="6"/>
      <dgm:spPr/>
    </dgm:pt>
    <dgm:pt modelId="{F9ABE51F-CE0A-484B-93AF-B6EA458C9E3B}" type="pres">
      <dgm:prSet presAssocID="{D3EB6279-D269-42CA-8A65-287870178BC1}" presName="firstChildTx" presStyleLbl="bgAccFollowNode1" presStyleIdx="2" presStyleCnt="6">
        <dgm:presLayoutVars>
          <dgm:bulletEnabled val="1"/>
        </dgm:presLayoutVars>
      </dgm:prSet>
      <dgm:spPr/>
    </dgm:pt>
    <dgm:pt modelId="{68E562ED-411A-4F27-A2ED-B0A45E486ADC}" type="pres">
      <dgm:prSet presAssocID="{FD15A211-F33E-48AE-9FC6-3E3025BDAEF3}" presName="comp" presStyleCnt="0"/>
      <dgm:spPr/>
    </dgm:pt>
    <dgm:pt modelId="{2D209E71-FCDE-402B-977E-ACBB49EAD2BB}" type="pres">
      <dgm:prSet presAssocID="{FD15A211-F33E-48AE-9FC6-3E3025BDAEF3}" presName="child" presStyleLbl="bgAccFollowNode1" presStyleIdx="3" presStyleCnt="6"/>
      <dgm:spPr/>
    </dgm:pt>
    <dgm:pt modelId="{D13D8923-93F5-4DE4-A2FF-A1413316621F}" type="pres">
      <dgm:prSet presAssocID="{FD15A211-F33E-48AE-9FC6-3E3025BDAEF3}" presName="childTx" presStyleLbl="bgAccFollowNode1" presStyleIdx="3" presStyleCnt="6">
        <dgm:presLayoutVars>
          <dgm:bulletEnabled val="1"/>
        </dgm:presLayoutVars>
      </dgm:prSet>
      <dgm:spPr/>
    </dgm:pt>
    <dgm:pt modelId="{002AB466-DBE8-4396-B8CF-93BD86A38248}" type="pres">
      <dgm:prSet presAssocID="{D3EB6279-D269-42CA-8A65-287870178BC1}" presName="negSpace" presStyleCnt="0"/>
      <dgm:spPr/>
    </dgm:pt>
    <dgm:pt modelId="{DA50B817-5679-4679-ACAC-96EF54A42045}" type="pres">
      <dgm:prSet presAssocID="{D3EB6279-D269-42CA-8A65-287870178BC1}" presName="circle" presStyleLbl="node1" presStyleIdx="1" presStyleCnt="3" custLinFactNeighborY="-90"/>
      <dgm:spPr/>
    </dgm:pt>
    <dgm:pt modelId="{9B55D0BF-8058-4403-A062-3795E03ECA14}" type="pres">
      <dgm:prSet presAssocID="{73A7FBC6-9CF2-4C53-88D3-FD5AD2C2F6D4}" presName="transSpace" presStyleCnt="0"/>
      <dgm:spPr/>
    </dgm:pt>
    <dgm:pt modelId="{D171AA49-9050-4564-AC8A-186289D0FF41}" type="pres">
      <dgm:prSet presAssocID="{0907658D-8064-4FCA-8215-8A965B385B36}" presName="posSpace" presStyleCnt="0"/>
      <dgm:spPr/>
    </dgm:pt>
    <dgm:pt modelId="{D11B34EC-16C2-47F2-A091-651BE0E31F92}" type="pres">
      <dgm:prSet presAssocID="{0907658D-8064-4FCA-8215-8A965B385B36}" presName="vertFlow" presStyleCnt="0"/>
      <dgm:spPr/>
    </dgm:pt>
    <dgm:pt modelId="{543A5834-46C0-4985-9591-CC73CC7D613D}" type="pres">
      <dgm:prSet presAssocID="{0907658D-8064-4FCA-8215-8A965B385B36}" presName="topSpace" presStyleCnt="0"/>
      <dgm:spPr/>
    </dgm:pt>
    <dgm:pt modelId="{855314C9-F2DF-483E-A0A8-64C102336CAD}" type="pres">
      <dgm:prSet presAssocID="{0907658D-8064-4FCA-8215-8A965B385B36}" presName="firstComp" presStyleCnt="0"/>
      <dgm:spPr/>
    </dgm:pt>
    <dgm:pt modelId="{15FA303F-A78D-4459-AEA5-117740CDFBD2}" type="pres">
      <dgm:prSet presAssocID="{0907658D-8064-4FCA-8215-8A965B385B36}" presName="firstChild" presStyleLbl="bgAccFollowNode1" presStyleIdx="4" presStyleCnt="6"/>
      <dgm:spPr/>
    </dgm:pt>
    <dgm:pt modelId="{30AB368D-3ED1-4955-826D-9AFF8754DC0E}" type="pres">
      <dgm:prSet presAssocID="{0907658D-8064-4FCA-8215-8A965B385B36}" presName="firstChildTx" presStyleLbl="bgAccFollowNode1" presStyleIdx="4" presStyleCnt="6">
        <dgm:presLayoutVars>
          <dgm:bulletEnabled val="1"/>
        </dgm:presLayoutVars>
      </dgm:prSet>
      <dgm:spPr/>
    </dgm:pt>
    <dgm:pt modelId="{2D6D44C8-DBD2-4691-B5B0-40551BC51F38}" type="pres">
      <dgm:prSet presAssocID="{8850D2CC-9398-4C7A-980A-E350C3509F96}" presName="comp" presStyleCnt="0"/>
      <dgm:spPr/>
    </dgm:pt>
    <dgm:pt modelId="{BC4CB1BF-68B0-4786-BA24-A4A0F996201A}" type="pres">
      <dgm:prSet presAssocID="{8850D2CC-9398-4C7A-980A-E350C3509F96}" presName="child" presStyleLbl="bgAccFollowNode1" presStyleIdx="5" presStyleCnt="6"/>
      <dgm:spPr/>
    </dgm:pt>
    <dgm:pt modelId="{C0669CE3-56B0-47CC-8C17-78C5E420A9CB}" type="pres">
      <dgm:prSet presAssocID="{8850D2CC-9398-4C7A-980A-E350C3509F96}" presName="childTx" presStyleLbl="bgAccFollowNode1" presStyleIdx="5" presStyleCnt="6">
        <dgm:presLayoutVars>
          <dgm:bulletEnabled val="1"/>
        </dgm:presLayoutVars>
      </dgm:prSet>
      <dgm:spPr/>
    </dgm:pt>
    <dgm:pt modelId="{FC06F338-0431-4408-8014-96DAC2836906}" type="pres">
      <dgm:prSet presAssocID="{0907658D-8064-4FCA-8215-8A965B385B36}" presName="negSpace" presStyleCnt="0"/>
      <dgm:spPr/>
    </dgm:pt>
    <dgm:pt modelId="{42E7BD90-1350-4150-892D-0BBEA9AED09A}" type="pres">
      <dgm:prSet presAssocID="{0907658D-8064-4FCA-8215-8A965B385B36}" presName="circle" presStyleLbl="node1" presStyleIdx="2" presStyleCnt="3" custLinFactNeighborY="-90"/>
      <dgm:spPr/>
    </dgm:pt>
  </dgm:ptLst>
  <dgm:cxnLst>
    <dgm:cxn modelId="{E4977603-648B-4BBA-80EB-D58AA82A5C24}" type="presOf" srcId="{DE196616-F988-402A-96A4-052CE8437340}" destId="{1C7C8702-9CF8-41E7-A417-674662759E3B}" srcOrd="0" destOrd="0" presId="urn:microsoft.com/office/officeart/2005/8/layout/hList9"/>
    <dgm:cxn modelId="{2BACBC04-0282-4C47-90CF-4EEFD4E590D8}" type="presOf" srcId="{35BCF22B-EB1F-40B7-B7E4-D85A9740763B}" destId="{9036ECA5-E8A1-4FC4-8FAF-D3FAAD9E64EB}" srcOrd="0" destOrd="0" presId="urn:microsoft.com/office/officeart/2005/8/layout/hList9"/>
    <dgm:cxn modelId="{7BA16912-002C-4292-9759-B0325C36EA0F}" srcId="{91719C2F-814C-4AC5-AA8F-B2378324ACC0}" destId="{8C0B5C5B-9406-4ADB-9807-AEA081C55231}" srcOrd="1" destOrd="0" parTransId="{8AEFE90A-1CC0-4D3B-B2A9-6DA239AB6CD5}" sibTransId="{C92425E4-03DF-46DD-868D-42284AE79C78}"/>
    <dgm:cxn modelId="{6F455913-0B19-49E7-834F-1EAB0889F21F}" type="presOf" srcId="{FD15A211-F33E-48AE-9FC6-3E3025BDAEF3}" destId="{2D209E71-FCDE-402B-977E-ACBB49EAD2BB}" srcOrd="0" destOrd="0" presId="urn:microsoft.com/office/officeart/2005/8/layout/hList9"/>
    <dgm:cxn modelId="{530B8D27-9A8E-4AFB-B3CF-6BB0F0584CE2}" type="presOf" srcId="{D3EB6279-D269-42CA-8A65-287870178BC1}" destId="{DA50B817-5679-4679-ACAC-96EF54A42045}" srcOrd="0" destOrd="0" presId="urn:microsoft.com/office/officeart/2005/8/layout/hList9"/>
    <dgm:cxn modelId="{284DBC27-C5F0-40A5-8C76-C3DDD704F5BB}" type="presOf" srcId="{DE196616-F988-402A-96A4-052CE8437340}" destId="{E6F45A83-7363-4943-A3F0-E0AA4A7EF525}" srcOrd="1" destOrd="0" presId="urn:microsoft.com/office/officeart/2005/8/layout/hList9"/>
    <dgm:cxn modelId="{9A4C3E32-55F2-4B7C-BA1D-7DE508726D6F}" srcId="{91719C2F-814C-4AC5-AA8F-B2378324ACC0}" destId="{DE196616-F988-402A-96A4-052CE8437340}" srcOrd="0" destOrd="0" parTransId="{5121A03A-4B5D-4759-9892-68AAED678129}" sibTransId="{2A94BC8E-5CE1-44D2-AC3A-D5B42E6A2493}"/>
    <dgm:cxn modelId="{11D66033-479F-45B5-BABF-7AFDF44252F1}" type="presOf" srcId="{D9FBE71D-F8FD-464D-A30F-F859915BD651}" destId="{15FA303F-A78D-4459-AEA5-117740CDFBD2}" srcOrd="0" destOrd="0" presId="urn:microsoft.com/office/officeart/2005/8/layout/hList9"/>
    <dgm:cxn modelId="{1BB8455D-1AD0-45D2-9140-9407242BDFFB}" type="presOf" srcId="{8850D2CC-9398-4C7A-980A-E350C3509F96}" destId="{BC4CB1BF-68B0-4786-BA24-A4A0F996201A}" srcOrd="0" destOrd="0" presId="urn:microsoft.com/office/officeart/2005/8/layout/hList9"/>
    <dgm:cxn modelId="{D5704F4E-4E31-4DC5-9169-63A1017B90A3}" srcId="{35BCF22B-EB1F-40B7-B7E4-D85A9740763B}" destId="{91719C2F-814C-4AC5-AA8F-B2378324ACC0}" srcOrd="0" destOrd="0" parTransId="{2E32D989-3521-4947-9129-24ADB40D157C}" sibTransId="{F1385899-1D4C-4BEC-9D0C-F291CB2515A2}"/>
    <dgm:cxn modelId="{E9A5D772-DCCB-4640-95C5-F2E2B83BA055}" srcId="{0907658D-8064-4FCA-8215-8A965B385B36}" destId="{8850D2CC-9398-4C7A-980A-E350C3509F96}" srcOrd="1" destOrd="0" parTransId="{EC87CF49-6C6F-49C0-965B-29905FED4094}" sibTransId="{6BF47EDC-6377-4719-AAFA-367799ADF2EB}"/>
    <dgm:cxn modelId="{275AA587-E9E6-4179-AD24-0E6DADEBEDEE}" type="presOf" srcId="{407CA014-4131-4F34-A6DB-CFD44BF2D245}" destId="{4DFBB19C-DE30-4F8A-9128-85DBE053101D}" srcOrd="0" destOrd="0" presId="urn:microsoft.com/office/officeart/2005/8/layout/hList9"/>
    <dgm:cxn modelId="{D7DAD389-CFE6-4D09-955C-6915A19F4D8D}" srcId="{D3EB6279-D269-42CA-8A65-287870178BC1}" destId="{FD15A211-F33E-48AE-9FC6-3E3025BDAEF3}" srcOrd="1" destOrd="0" parTransId="{D949E961-F634-44C4-A463-C5B652ED764C}" sibTransId="{519FCA8A-834B-4591-B370-789BB0DA643E}"/>
    <dgm:cxn modelId="{7FD65E8D-129C-40C4-A298-512E787B17F0}" type="presOf" srcId="{FD15A211-F33E-48AE-9FC6-3E3025BDAEF3}" destId="{D13D8923-93F5-4DE4-A2FF-A1413316621F}" srcOrd="1" destOrd="0" presId="urn:microsoft.com/office/officeart/2005/8/layout/hList9"/>
    <dgm:cxn modelId="{7FD7C8B8-BF08-4AA1-BCE9-4F223AF56888}" type="presOf" srcId="{D9FBE71D-F8FD-464D-A30F-F859915BD651}" destId="{30AB368D-3ED1-4955-826D-9AFF8754DC0E}" srcOrd="1" destOrd="0" presId="urn:microsoft.com/office/officeart/2005/8/layout/hList9"/>
    <dgm:cxn modelId="{D60A3FC1-A8C8-412A-9468-EF4EDA20C8DE}" srcId="{D3EB6279-D269-42CA-8A65-287870178BC1}" destId="{407CA014-4131-4F34-A6DB-CFD44BF2D245}" srcOrd="0" destOrd="0" parTransId="{03C2F61E-1AD1-478B-9D13-A0DA58AE527F}" sibTransId="{D388D023-83F6-4F2F-9BA6-1F0F51EEFAD2}"/>
    <dgm:cxn modelId="{6A0046C9-AC4C-4C8D-90AC-D3E1E9B16564}" type="presOf" srcId="{8C0B5C5B-9406-4ADB-9807-AEA081C55231}" destId="{8BB5B863-295E-4980-9754-37B42403AE4F}" srcOrd="1" destOrd="0" presId="urn:microsoft.com/office/officeart/2005/8/layout/hList9"/>
    <dgm:cxn modelId="{FEE9EDCA-0181-4D89-BDB4-62EFE7BD452A}" type="presOf" srcId="{0907658D-8064-4FCA-8215-8A965B385B36}" destId="{42E7BD90-1350-4150-892D-0BBEA9AED09A}" srcOrd="0" destOrd="0" presId="urn:microsoft.com/office/officeart/2005/8/layout/hList9"/>
    <dgm:cxn modelId="{41CF68CB-E14A-451D-828E-7AB7DD5E30E8}" type="presOf" srcId="{91719C2F-814C-4AC5-AA8F-B2378324ACC0}" destId="{FB2633D4-F384-4B7E-9F05-9331F08FF3AA}" srcOrd="0" destOrd="0" presId="urn:microsoft.com/office/officeart/2005/8/layout/hList9"/>
    <dgm:cxn modelId="{6C9786CB-DF33-4A72-AEEB-0FA6898D473B}" srcId="{0907658D-8064-4FCA-8215-8A965B385B36}" destId="{D9FBE71D-F8FD-464D-A30F-F859915BD651}" srcOrd="0" destOrd="0" parTransId="{AC513B58-D6A4-4A41-AA15-54F8D6C8C122}" sibTransId="{17B81A3A-D0C2-40E0-86AA-8842BCF6FD92}"/>
    <dgm:cxn modelId="{267E5CD0-8043-4BA1-B82C-62C990E833FF}" srcId="{35BCF22B-EB1F-40B7-B7E4-D85A9740763B}" destId="{D3EB6279-D269-42CA-8A65-287870178BC1}" srcOrd="1" destOrd="0" parTransId="{F3616A86-8522-4F8E-9204-991CFE3117A7}" sibTransId="{73A7FBC6-9CF2-4C53-88D3-FD5AD2C2F6D4}"/>
    <dgm:cxn modelId="{50D303DD-F657-4F90-BCC6-7D40EA1EEFCE}" srcId="{35BCF22B-EB1F-40B7-B7E4-D85A9740763B}" destId="{0907658D-8064-4FCA-8215-8A965B385B36}" srcOrd="2" destOrd="0" parTransId="{7117CE62-77BB-448A-8BAF-52380C6AF9C0}" sibTransId="{AF11539F-D51F-4272-9BD5-9161E5B00F42}"/>
    <dgm:cxn modelId="{1892AEE2-AB40-4534-A913-E5045953F872}" type="presOf" srcId="{407CA014-4131-4F34-A6DB-CFD44BF2D245}" destId="{F9ABE51F-CE0A-484B-93AF-B6EA458C9E3B}" srcOrd="1" destOrd="0" presId="urn:microsoft.com/office/officeart/2005/8/layout/hList9"/>
    <dgm:cxn modelId="{DF0595E9-2A9D-4DEB-A410-0CEA45B896D2}" type="presOf" srcId="{8C0B5C5B-9406-4ADB-9807-AEA081C55231}" destId="{E86CAFFF-BB22-4196-B380-70C83D96C5FA}" srcOrd="0" destOrd="0" presId="urn:microsoft.com/office/officeart/2005/8/layout/hList9"/>
    <dgm:cxn modelId="{CF4F02EB-2990-400D-8129-5B0C77680A5C}" type="presOf" srcId="{8850D2CC-9398-4C7A-980A-E350C3509F96}" destId="{C0669CE3-56B0-47CC-8C17-78C5E420A9CB}" srcOrd="1" destOrd="0" presId="urn:microsoft.com/office/officeart/2005/8/layout/hList9"/>
    <dgm:cxn modelId="{A82E535B-368E-4F6F-A744-A46DE09771E0}" type="presParOf" srcId="{9036ECA5-E8A1-4FC4-8FAF-D3FAAD9E64EB}" destId="{0F861249-BF7B-487B-B03B-CE8BFF730C69}" srcOrd="0" destOrd="0" presId="urn:microsoft.com/office/officeart/2005/8/layout/hList9"/>
    <dgm:cxn modelId="{B9358460-A0F2-4019-A5E5-A320FBBB1CD1}" type="presParOf" srcId="{9036ECA5-E8A1-4FC4-8FAF-D3FAAD9E64EB}" destId="{D611662E-E81C-46C4-9918-4DE12E980A9C}" srcOrd="1" destOrd="0" presId="urn:microsoft.com/office/officeart/2005/8/layout/hList9"/>
    <dgm:cxn modelId="{8F937677-20BD-4A1C-8B1D-DF2816955462}" type="presParOf" srcId="{D611662E-E81C-46C4-9918-4DE12E980A9C}" destId="{F40C87BA-945E-4352-BB86-14D2FE40FF7F}" srcOrd="0" destOrd="0" presId="urn:microsoft.com/office/officeart/2005/8/layout/hList9"/>
    <dgm:cxn modelId="{A04DDC88-F07D-442A-A123-AAA919C0A945}" type="presParOf" srcId="{D611662E-E81C-46C4-9918-4DE12E980A9C}" destId="{E3C52E79-5991-45DE-9082-70F15E5016B9}" srcOrd="1" destOrd="0" presId="urn:microsoft.com/office/officeart/2005/8/layout/hList9"/>
    <dgm:cxn modelId="{590413C8-52E0-4BEF-8484-979A930BF34C}" type="presParOf" srcId="{E3C52E79-5991-45DE-9082-70F15E5016B9}" destId="{1C7C8702-9CF8-41E7-A417-674662759E3B}" srcOrd="0" destOrd="0" presId="urn:microsoft.com/office/officeart/2005/8/layout/hList9"/>
    <dgm:cxn modelId="{4350717D-38CD-4ADF-9745-395D713D5726}" type="presParOf" srcId="{E3C52E79-5991-45DE-9082-70F15E5016B9}" destId="{E6F45A83-7363-4943-A3F0-E0AA4A7EF525}" srcOrd="1" destOrd="0" presId="urn:microsoft.com/office/officeart/2005/8/layout/hList9"/>
    <dgm:cxn modelId="{3BBA20D4-6C50-4B89-8F2D-8190F958FC52}" type="presParOf" srcId="{D611662E-E81C-46C4-9918-4DE12E980A9C}" destId="{6FF4BD6E-8CD8-457E-8054-3F41FD2D2F21}" srcOrd="2" destOrd="0" presId="urn:microsoft.com/office/officeart/2005/8/layout/hList9"/>
    <dgm:cxn modelId="{A1AA08A9-7BCC-47B7-A34D-22F57CAC891B}" type="presParOf" srcId="{6FF4BD6E-8CD8-457E-8054-3F41FD2D2F21}" destId="{E86CAFFF-BB22-4196-B380-70C83D96C5FA}" srcOrd="0" destOrd="0" presId="urn:microsoft.com/office/officeart/2005/8/layout/hList9"/>
    <dgm:cxn modelId="{2559795F-C13F-4575-96F5-93277F61C3C4}" type="presParOf" srcId="{6FF4BD6E-8CD8-457E-8054-3F41FD2D2F21}" destId="{8BB5B863-295E-4980-9754-37B42403AE4F}" srcOrd="1" destOrd="0" presId="urn:microsoft.com/office/officeart/2005/8/layout/hList9"/>
    <dgm:cxn modelId="{5FE999AF-4575-4A0B-9F48-7DE61DF06497}" type="presParOf" srcId="{9036ECA5-E8A1-4FC4-8FAF-D3FAAD9E64EB}" destId="{404124D0-8E3C-43BF-A54A-45A87174855A}" srcOrd="2" destOrd="0" presId="urn:microsoft.com/office/officeart/2005/8/layout/hList9"/>
    <dgm:cxn modelId="{936BAC7E-B2FD-4BBD-8192-E608BB86F500}" type="presParOf" srcId="{9036ECA5-E8A1-4FC4-8FAF-D3FAAD9E64EB}" destId="{FB2633D4-F384-4B7E-9F05-9331F08FF3AA}" srcOrd="3" destOrd="0" presId="urn:microsoft.com/office/officeart/2005/8/layout/hList9"/>
    <dgm:cxn modelId="{04C750EC-2983-41A0-9624-908F69E43C8C}" type="presParOf" srcId="{9036ECA5-E8A1-4FC4-8FAF-D3FAAD9E64EB}" destId="{63AADE9C-701B-4E4F-BDB6-7458E48A5690}" srcOrd="4" destOrd="0" presId="urn:microsoft.com/office/officeart/2005/8/layout/hList9"/>
    <dgm:cxn modelId="{40A57B6F-8FBF-487F-8C3D-7AB5213252F9}" type="presParOf" srcId="{9036ECA5-E8A1-4FC4-8FAF-D3FAAD9E64EB}" destId="{7686B305-5236-4CED-9177-67312C86CD6F}" srcOrd="5" destOrd="0" presId="urn:microsoft.com/office/officeart/2005/8/layout/hList9"/>
    <dgm:cxn modelId="{BEA84125-18A4-4966-936F-9B30FA21C7A0}" type="presParOf" srcId="{9036ECA5-E8A1-4FC4-8FAF-D3FAAD9E64EB}" destId="{47246E24-8242-4F8B-9939-E4EDBEA15BBC}" srcOrd="6" destOrd="0" presId="urn:microsoft.com/office/officeart/2005/8/layout/hList9"/>
    <dgm:cxn modelId="{485E5394-8463-4773-8D0F-082F18A2BAE8}" type="presParOf" srcId="{47246E24-8242-4F8B-9939-E4EDBEA15BBC}" destId="{B21EFAC0-F393-4EE9-95FD-B1D9CBFF4ABE}" srcOrd="0" destOrd="0" presId="urn:microsoft.com/office/officeart/2005/8/layout/hList9"/>
    <dgm:cxn modelId="{F00FA750-73FD-45CD-A6DB-CD5702C10AB2}" type="presParOf" srcId="{47246E24-8242-4F8B-9939-E4EDBEA15BBC}" destId="{D640D574-2DF2-43E8-B7B6-048CFBE0D40F}" srcOrd="1" destOrd="0" presId="urn:microsoft.com/office/officeart/2005/8/layout/hList9"/>
    <dgm:cxn modelId="{EA7A5BF6-8B8E-4710-B44F-1A663E5FD2B2}" type="presParOf" srcId="{D640D574-2DF2-43E8-B7B6-048CFBE0D40F}" destId="{4DFBB19C-DE30-4F8A-9128-85DBE053101D}" srcOrd="0" destOrd="0" presId="urn:microsoft.com/office/officeart/2005/8/layout/hList9"/>
    <dgm:cxn modelId="{17D3140B-05DD-440E-8038-74D7F775173B}" type="presParOf" srcId="{D640D574-2DF2-43E8-B7B6-048CFBE0D40F}" destId="{F9ABE51F-CE0A-484B-93AF-B6EA458C9E3B}" srcOrd="1" destOrd="0" presId="urn:microsoft.com/office/officeart/2005/8/layout/hList9"/>
    <dgm:cxn modelId="{D4FAC80B-BFA4-4351-BBE4-C4BEA2E47932}" type="presParOf" srcId="{47246E24-8242-4F8B-9939-E4EDBEA15BBC}" destId="{68E562ED-411A-4F27-A2ED-B0A45E486ADC}" srcOrd="2" destOrd="0" presId="urn:microsoft.com/office/officeart/2005/8/layout/hList9"/>
    <dgm:cxn modelId="{864F9C8E-EA25-4C00-9E74-86B8EC7AB546}" type="presParOf" srcId="{68E562ED-411A-4F27-A2ED-B0A45E486ADC}" destId="{2D209E71-FCDE-402B-977E-ACBB49EAD2BB}" srcOrd="0" destOrd="0" presId="urn:microsoft.com/office/officeart/2005/8/layout/hList9"/>
    <dgm:cxn modelId="{E27663E0-4910-43E8-A983-767BE01DB5D6}" type="presParOf" srcId="{68E562ED-411A-4F27-A2ED-B0A45E486ADC}" destId="{D13D8923-93F5-4DE4-A2FF-A1413316621F}" srcOrd="1" destOrd="0" presId="urn:microsoft.com/office/officeart/2005/8/layout/hList9"/>
    <dgm:cxn modelId="{61619AC8-B3E4-471A-8615-E77FD9667936}" type="presParOf" srcId="{9036ECA5-E8A1-4FC4-8FAF-D3FAAD9E64EB}" destId="{002AB466-DBE8-4396-B8CF-93BD86A38248}" srcOrd="7" destOrd="0" presId="urn:microsoft.com/office/officeart/2005/8/layout/hList9"/>
    <dgm:cxn modelId="{067F9277-BAD3-445C-B82D-FB44DCA8294A}" type="presParOf" srcId="{9036ECA5-E8A1-4FC4-8FAF-D3FAAD9E64EB}" destId="{DA50B817-5679-4679-ACAC-96EF54A42045}" srcOrd="8" destOrd="0" presId="urn:microsoft.com/office/officeart/2005/8/layout/hList9"/>
    <dgm:cxn modelId="{9B9273E5-374C-4942-BCDA-685844B0459C}" type="presParOf" srcId="{9036ECA5-E8A1-4FC4-8FAF-D3FAAD9E64EB}" destId="{9B55D0BF-8058-4403-A062-3795E03ECA14}" srcOrd="9" destOrd="0" presId="urn:microsoft.com/office/officeart/2005/8/layout/hList9"/>
    <dgm:cxn modelId="{FE4A88BF-0A8E-4101-93A1-05FB64E65382}" type="presParOf" srcId="{9036ECA5-E8A1-4FC4-8FAF-D3FAAD9E64EB}" destId="{D171AA49-9050-4564-AC8A-186289D0FF41}" srcOrd="10" destOrd="0" presId="urn:microsoft.com/office/officeart/2005/8/layout/hList9"/>
    <dgm:cxn modelId="{1982CC83-0DED-4D4C-A78A-5D4A399B3070}" type="presParOf" srcId="{9036ECA5-E8A1-4FC4-8FAF-D3FAAD9E64EB}" destId="{D11B34EC-16C2-47F2-A091-651BE0E31F92}" srcOrd="11" destOrd="0" presId="urn:microsoft.com/office/officeart/2005/8/layout/hList9"/>
    <dgm:cxn modelId="{E5CF2B86-DE4D-458C-BD39-242CA0F0D3F2}" type="presParOf" srcId="{D11B34EC-16C2-47F2-A091-651BE0E31F92}" destId="{543A5834-46C0-4985-9591-CC73CC7D613D}" srcOrd="0" destOrd="0" presId="urn:microsoft.com/office/officeart/2005/8/layout/hList9"/>
    <dgm:cxn modelId="{E8A98C4F-65E3-4446-AC2B-2D318EB80BBC}" type="presParOf" srcId="{D11B34EC-16C2-47F2-A091-651BE0E31F92}" destId="{855314C9-F2DF-483E-A0A8-64C102336CAD}" srcOrd="1" destOrd="0" presId="urn:microsoft.com/office/officeart/2005/8/layout/hList9"/>
    <dgm:cxn modelId="{B2195D2E-A52D-4B61-AB39-330D61DF423A}" type="presParOf" srcId="{855314C9-F2DF-483E-A0A8-64C102336CAD}" destId="{15FA303F-A78D-4459-AEA5-117740CDFBD2}" srcOrd="0" destOrd="0" presId="urn:microsoft.com/office/officeart/2005/8/layout/hList9"/>
    <dgm:cxn modelId="{DCFD4732-3D08-437D-B828-73E32A60F390}" type="presParOf" srcId="{855314C9-F2DF-483E-A0A8-64C102336CAD}" destId="{30AB368D-3ED1-4955-826D-9AFF8754DC0E}" srcOrd="1" destOrd="0" presId="urn:microsoft.com/office/officeart/2005/8/layout/hList9"/>
    <dgm:cxn modelId="{E807AB43-2931-47B5-A5D6-4DF441CE8761}" type="presParOf" srcId="{D11B34EC-16C2-47F2-A091-651BE0E31F92}" destId="{2D6D44C8-DBD2-4691-B5B0-40551BC51F38}" srcOrd="2" destOrd="0" presId="urn:microsoft.com/office/officeart/2005/8/layout/hList9"/>
    <dgm:cxn modelId="{E4576563-23DA-48FD-BF4E-0E391A0F264D}" type="presParOf" srcId="{2D6D44C8-DBD2-4691-B5B0-40551BC51F38}" destId="{BC4CB1BF-68B0-4786-BA24-A4A0F996201A}" srcOrd="0" destOrd="0" presId="urn:microsoft.com/office/officeart/2005/8/layout/hList9"/>
    <dgm:cxn modelId="{51A75DD0-244D-497F-A9DB-91A7BDBE85DE}" type="presParOf" srcId="{2D6D44C8-DBD2-4691-B5B0-40551BC51F38}" destId="{C0669CE3-56B0-47CC-8C17-78C5E420A9CB}" srcOrd="1" destOrd="0" presId="urn:microsoft.com/office/officeart/2005/8/layout/hList9"/>
    <dgm:cxn modelId="{9484F1B3-FEEF-477E-979A-C261956EFA42}" type="presParOf" srcId="{9036ECA5-E8A1-4FC4-8FAF-D3FAAD9E64EB}" destId="{FC06F338-0431-4408-8014-96DAC2836906}" srcOrd="12" destOrd="0" presId="urn:microsoft.com/office/officeart/2005/8/layout/hList9"/>
    <dgm:cxn modelId="{40A0B227-A327-463C-BEF8-65CB342541BB}" type="presParOf" srcId="{9036ECA5-E8A1-4FC4-8FAF-D3FAAD9E64EB}" destId="{42E7BD90-1350-4150-892D-0BBEA9AED09A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BCF22B-EB1F-40B7-B7E4-D85A9740763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1719C2F-814C-4AC5-AA8F-B2378324ACC0}">
      <dgm:prSet phldrT="[Текст]"/>
      <dgm:spPr/>
      <dgm:t>
        <a:bodyPr/>
        <a:lstStyle/>
        <a:p>
          <a:r>
            <a:rPr lang="uk-UA" dirty="0"/>
            <a:t>Абсолютні </a:t>
          </a:r>
          <a:endParaRPr lang="ru-UA" dirty="0"/>
        </a:p>
      </dgm:t>
    </dgm:pt>
    <dgm:pt modelId="{2E32D989-3521-4947-9129-24ADB40D157C}" type="parTrans" cxnId="{D5704F4E-4E31-4DC5-9169-63A1017B90A3}">
      <dgm:prSet/>
      <dgm:spPr/>
      <dgm:t>
        <a:bodyPr/>
        <a:lstStyle/>
        <a:p>
          <a:endParaRPr lang="ru-UA"/>
        </a:p>
      </dgm:t>
    </dgm:pt>
    <dgm:pt modelId="{F1385899-1D4C-4BEC-9D0C-F291CB2515A2}" type="sibTrans" cxnId="{D5704F4E-4E31-4DC5-9169-63A1017B90A3}">
      <dgm:prSet/>
      <dgm:spPr/>
      <dgm:t>
        <a:bodyPr/>
        <a:lstStyle/>
        <a:p>
          <a:endParaRPr lang="ru-UA"/>
        </a:p>
      </dgm:t>
    </dgm:pt>
    <dgm:pt modelId="{DE196616-F988-402A-96A4-052CE8437340}">
      <dgm:prSet phldrT="[Текст]" custT="1"/>
      <dgm:spPr/>
      <dgm:t>
        <a:bodyPr/>
        <a:lstStyle/>
        <a:p>
          <a:r>
            <a:rPr lang="uk-UA" sz="2400" dirty="0"/>
            <a:t>Характери-</a:t>
          </a:r>
          <a:r>
            <a:rPr lang="uk-UA" sz="2400" dirty="0" err="1"/>
            <a:t>зують</a:t>
          </a:r>
          <a:r>
            <a:rPr lang="uk-UA" sz="2400" dirty="0"/>
            <a:t> розмір (величину, обсяг)</a:t>
          </a:r>
          <a:endParaRPr lang="ru-UA" sz="2400" dirty="0"/>
        </a:p>
      </dgm:t>
    </dgm:pt>
    <dgm:pt modelId="{5121A03A-4B5D-4759-9892-68AAED678129}" type="parTrans" cxnId="{9A4C3E32-55F2-4B7C-BA1D-7DE508726D6F}">
      <dgm:prSet/>
      <dgm:spPr/>
      <dgm:t>
        <a:bodyPr/>
        <a:lstStyle/>
        <a:p>
          <a:endParaRPr lang="ru-UA"/>
        </a:p>
      </dgm:t>
    </dgm:pt>
    <dgm:pt modelId="{2A94BC8E-5CE1-44D2-AC3A-D5B42E6A2493}" type="sibTrans" cxnId="{9A4C3E32-55F2-4B7C-BA1D-7DE508726D6F}">
      <dgm:prSet/>
      <dgm:spPr/>
      <dgm:t>
        <a:bodyPr/>
        <a:lstStyle/>
        <a:p>
          <a:endParaRPr lang="ru-UA"/>
        </a:p>
      </dgm:t>
    </dgm:pt>
    <dgm:pt modelId="{8C0B5C5B-9406-4ADB-9807-AEA081C55231}">
      <dgm:prSet phldrT="[Текст]"/>
      <dgm:spPr/>
      <dgm:t>
        <a:bodyPr/>
        <a:lstStyle/>
        <a:p>
          <a:r>
            <a:rPr lang="uk-UA" dirty="0"/>
            <a:t>Натуральні</a:t>
          </a:r>
        </a:p>
        <a:p>
          <a:r>
            <a:rPr lang="uk-UA" dirty="0"/>
            <a:t>Вартісні </a:t>
          </a:r>
        </a:p>
        <a:p>
          <a:r>
            <a:rPr lang="uk-UA" dirty="0"/>
            <a:t>Трудові вимірники</a:t>
          </a:r>
          <a:endParaRPr lang="ru-UA" dirty="0"/>
        </a:p>
      </dgm:t>
    </dgm:pt>
    <dgm:pt modelId="{8AEFE90A-1CC0-4D3B-B2A9-6DA239AB6CD5}" type="parTrans" cxnId="{7BA16912-002C-4292-9759-B0325C36EA0F}">
      <dgm:prSet/>
      <dgm:spPr/>
      <dgm:t>
        <a:bodyPr/>
        <a:lstStyle/>
        <a:p>
          <a:endParaRPr lang="ru-UA"/>
        </a:p>
      </dgm:t>
    </dgm:pt>
    <dgm:pt modelId="{C92425E4-03DF-46DD-868D-42284AE79C78}" type="sibTrans" cxnId="{7BA16912-002C-4292-9759-B0325C36EA0F}">
      <dgm:prSet/>
      <dgm:spPr/>
      <dgm:t>
        <a:bodyPr/>
        <a:lstStyle/>
        <a:p>
          <a:endParaRPr lang="ru-UA"/>
        </a:p>
      </dgm:t>
    </dgm:pt>
    <dgm:pt modelId="{D3EB6279-D269-42CA-8A65-287870178BC1}">
      <dgm:prSet phldrT="[Текст]"/>
      <dgm:spPr/>
      <dgm:t>
        <a:bodyPr/>
        <a:lstStyle/>
        <a:p>
          <a:r>
            <a:rPr lang="uk-UA" dirty="0"/>
            <a:t>Відносні</a:t>
          </a:r>
        </a:p>
      </dgm:t>
    </dgm:pt>
    <dgm:pt modelId="{F3616A86-8522-4F8E-9204-991CFE3117A7}" type="parTrans" cxnId="{267E5CD0-8043-4BA1-B82C-62C990E833FF}">
      <dgm:prSet/>
      <dgm:spPr/>
      <dgm:t>
        <a:bodyPr/>
        <a:lstStyle/>
        <a:p>
          <a:endParaRPr lang="ru-UA"/>
        </a:p>
      </dgm:t>
    </dgm:pt>
    <dgm:pt modelId="{73A7FBC6-9CF2-4C53-88D3-FD5AD2C2F6D4}" type="sibTrans" cxnId="{267E5CD0-8043-4BA1-B82C-62C990E833FF}">
      <dgm:prSet/>
      <dgm:spPr/>
      <dgm:t>
        <a:bodyPr/>
        <a:lstStyle/>
        <a:p>
          <a:endParaRPr lang="ru-UA"/>
        </a:p>
      </dgm:t>
    </dgm:pt>
    <dgm:pt modelId="{407CA014-4131-4F34-A6DB-CFD44BF2D245}">
      <dgm:prSet phldrT="[Текст]" custT="1"/>
      <dgm:spPr/>
      <dgm:t>
        <a:bodyPr/>
        <a:lstStyle/>
        <a:p>
          <a:r>
            <a:rPr lang="uk-UA" sz="2000" dirty="0"/>
            <a:t>Показують  співвідношення між абсолютними показниками і характеризують рівень або структуру</a:t>
          </a:r>
          <a:endParaRPr lang="ru-UA" sz="2000" dirty="0"/>
        </a:p>
      </dgm:t>
    </dgm:pt>
    <dgm:pt modelId="{03C2F61E-1AD1-478B-9D13-A0DA58AE527F}" type="parTrans" cxnId="{D60A3FC1-A8C8-412A-9468-EF4EDA20C8DE}">
      <dgm:prSet/>
      <dgm:spPr/>
      <dgm:t>
        <a:bodyPr/>
        <a:lstStyle/>
        <a:p>
          <a:endParaRPr lang="ru-UA"/>
        </a:p>
      </dgm:t>
    </dgm:pt>
    <dgm:pt modelId="{D388D023-83F6-4F2F-9BA6-1F0F51EEFAD2}" type="sibTrans" cxnId="{D60A3FC1-A8C8-412A-9468-EF4EDA20C8DE}">
      <dgm:prSet/>
      <dgm:spPr/>
      <dgm:t>
        <a:bodyPr/>
        <a:lstStyle/>
        <a:p>
          <a:endParaRPr lang="ru-UA"/>
        </a:p>
      </dgm:t>
    </dgm:pt>
    <dgm:pt modelId="{FD15A211-F33E-48AE-9FC6-3E3025BDAEF3}">
      <dgm:prSet phldrT="[Текст]"/>
      <dgm:spPr/>
      <dgm:t>
        <a:bodyPr/>
        <a:lstStyle/>
        <a:p>
          <a:r>
            <a:rPr lang="uk-UA" dirty="0"/>
            <a:t>Проценти</a:t>
          </a:r>
          <a:r>
            <a:rPr lang="uk-UA" baseline="0" dirty="0"/>
            <a:t> (відсотки)</a:t>
          </a:r>
        </a:p>
        <a:p>
          <a:r>
            <a:rPr lang="uk-UA" baseline="0" dirty="0"/>
            <a:t>Індекси</a:t>
          </a:r>
        </a:p>
        <a:p>
          <a:r>
            <a:rPr lang="uk-UA" baseline="0" dirty="0"/>
            <a:t>Коефіцієнти </a:t>
          </a:r>
          <a:endParaRPr lang="ru-UA" dirty="0"/>
        </a:p>
      </dgm:t>
    </dgm:pt>
    <dgm:pt modelId="{D949E961-F634-44C4-A463-C5B652ED764C}" type="parTrans" cxnId="{D7DAD389-CFE6-4D09-955C-6915A19F4D8D}">
      <dgm:prSet/>
      <dgm:spPr/>
      <dgm:t>
        <a:bodyPr/>
        <a:lstStyle/>
        <a:p>
          <a:endParaRPr lang="ru-UA"/>
        </a:p>
      </dgm:t>
    </dgm:pt>
    <dgm:pt modelId="{519FCA8A-834B-4591-B370-789BB0DA643E}" type="sibTrans" cxnId="{D7DAD389-CFE6-4D09-955C-6915A19F4D8D}">
      <dgm:prSet/>
      <dgm:spPr/>
      <dgm:t>
        <a:bodyPr/>
        <a:lstStyle/>
        <a:p>
          <a:endParaRPr lang="ru-UA"/>
        </a:p>
      </dgm:t>
    </dgm:pt>
    <dgm:pt modelId="{9036ECA5-E8A1-4FC4-8FAF-D3FAAD9E64EB}" type="pres">
      <dgm:prSet presAssocID="{35BCF22B-EB1F-40B7-B7E4-D85A9740763B}" presName="list" presStyleCnt="0">
        <dgm:presLayoutVars>
          <dgm:dir/>
          <dgm:animLvl val="lvl"/>
        </dgm:presLayoutVars>
      </dgm:prSet>
      <dgm:spPr/>
    </dgm:pt>
    <dgm:pt modelId="{0F861249-BF7B-487B-B03B-CE8BFF730C69}" type="pres">
      <dgm:prSet presAssocID="{91719C2F-814C-4AC5-AA8F-B2378324ACC0}" presName="posSpace" presStyleCnt="0"/>
      <dgm:spPr/>
    </dgm:pt>
    <dgm:pt modelId="{D611662E-E81C-46C4-9918-4DE12E980A9C}" type="pres">
      <dgm:prSet presAssocID="{91719C2F-814C-4AC5-AA8F-B2378324ACC0}" presName="vertFlow" presStyleCnt="0"/>
      <dgm:spPr/>
    </dgm:pt>
    <dgm:pt modelId="{F40C87BA-945E-4352-BB86-14D2FE40FF7F}" type="pres">
      <dgm:prSet presAssocID="{91719C2F-814C-4AC5-AA8F-B2378324ACC0}" presName="topSpace" presStyleCnt="0"/>
      <dgm:spPr/>
    </dgm:pt>
    <dgm:pt modelId="{E3C52E79-5991-45DE-9082-70F15E5016B9}" type="pres">
      <dgm:prSet presAssocID="{91719C2F-814C-4AC5-AA8F-B2378324ACC0}" presName="firstComp" presStyleCnt="0"/>
      <dgm:spPr/>
    </dgm:pt>
    <dgm:pt modelId="{1C7C8702-9CF8-41E7-A417-674662759E3B}" type="pres">
      <dgm:prSet presAssocID="{91719C2F-814C-4AC5-AA8F-B2378324ACC0}" presName="firstChild" presStyleLbl="bgAccFollowNode1" presStyleIdx="0" presStyleCnt="4"/>
      <dgm:spPr/>
    </dgm:pt>
    <dgm:pt modelId="{E6F45A83-7363-4943-A3F0-E0AA4A7EF525}" type="pres">
      <dgm:prSet presAssocID="{91719C2F-814C-4AC5-AA8F-B2378324ACC0}" presName="firstChildTx" presStyleLbl="bgAccFollowNode1" presStyleIdx="0" presStyleCnt="4">
        <dgm:presLayoutVars>
          <dgm:bulletEnabled val="1"/>
        </dgm:presLayoutVars>
      </dgm:prSet>
      <dgm:spPr/>
    </dgm:pt>
    <dgm:pt modelId="{6FF4BD6E-8CD8-457E-8054-3F41FD2D2F21}" type="pres">
      <dgm:prSet presAssocID="{8C0B5C5B-9406-4ADB-9807-AEA081C55231}" presName="comp" presStyleCnt="0"/>
      <dgm:spPr/>
    </dgm:pt>
    <dgm:pt modelId="{E86CAFFF-BB22-4196-B380-70C83D96C5FA}" type="pres">
      <dgm:prSet presAssocID="{8C0B5C5B-9406-4ADB-9807-AEA081C55231}" presName="child" presStyleLbl="bgAccFollowNode1" presStyleIdx="1" presStyleCnt="4" custLinFactNeighborX="-470" custLinFactNeighborY="2114"/>
      <dgm:spPr/>
    </dgm:pt>
    <dgm:pt modelId="{8BB5B863-295E-4980-9754-37B42403AE4F}" type="pres">
      <dgm:prSet presAssocID="{8C0B5C5B-9406-4ADB-9807-AEA081C55231}" presName="childTx" presStyleLbl="bgAccFollowNode1" presStyleIdx="1" presStyleCnt="4">
        <dgm:presLayoutVars>
          <dgm:bulletEnabled val="1"/>
        </dgm:presLayoutVars>
      </dgm:prSet>
      <dgm:spPr/>
    </dgm:pt>
    <dgm:pt modelId="{404124D0-8E3C-43BF-A54A-45A87174855A}" type="pres">
      <dgm:prSet presAssocID="{91719C2F-814C-4AC5-AA8F-B2378324ACC0}" presName="negSpace" presStyleCnt="0"/>
      <dgm:spPr/>
    </dgm:pt>
    <dgm:pt modelId="{FB2633D4-F384-4B7E-9F05-9331F08FF3AA}" type="pres">
      <dgm:prSet presAssocID="{91719C2F-814C-4AC5-AA8F-B2378324ACC0}" presName="circle" presStyleLbl="node1" presStyleIdx="0" presStyleCnt="2"/>
      <dgm:spPr/>
    </dgm:pt>
    <dgm:pt modelId="{63AADE9C-701B-4E4F-BDB6-7458E48A5690}" type="pres">
      <dgm:prSet presAssocID="{F1385899-1D4C-4BEC-9D0C-F291CB2515A2}" presName="transSpace" presStyleCnt="0"/>
      <dgm:spPr/>
    </dgm:pt>
    <dgm:pt modelId="{7686B305-5236-4CED-9177-67312C86CD6F}" type="pres">
      <dgm:prSet presAssocID="{D3EB6279-D269-42CA-8A65-287870178BC1}" presName="posSpace" presStyleCnt="0"/>
      <dgm:spPr/>
    </dgm:pt>
    <dgm:pt modelId="{47246E24-8242-4F8B-9939-E4EDBEA15BBC}" type="pres">
      <dgm:prSet presAssocID="{D3EB6279-D269-42CA-8A65-287870178BC1}" presName="vertFlow" presStyleCnt="0"/>
      <dgm:spPr/>
    </dgm:pt>
    <dgm:pt modelId="{B21EFAC0-F393-4EE9-95FD-B1D9CBFF4ABE}" type="pres">
      <dgm:prSet presAssocID="{D3EB6279-D269-42CA-8A65-287870178BC1}" presName="topSpace" presStyleCnt="0"/>
      <dgm:spPr/>
    </dgm:pt>
    <dgm:pt modelId="{D640D574-2DF2-43E8-B7B6-048CFBE0D40F}" type="pres">
      <dgm:prSet presAssocID="{D3EB6279-D269-42CA-8A65-287870178BC1}" presName="firstComp" presStyleCnt="0"/>
      <dgm:spPr/>
    </dgm:pt>
    <dgm:pt modelId="{4DFBB19C-DE30-4F8A-9128-85DBE053101D}" type="pres">
      <dgm:prSet presAssocID="{D3EB6279-D269-42CA-8A65-287870178BC1}" presName="firstChild" presStyleLbl="bgAccFollowNode1" presStyleIdx="2" presStyleCnt="4" custScaleX="112460"/>
      <dgm:spPr/>
    </dgm:pt>
    <dgm:pt modelId="{F9ABE51F-CE0A-484B-93AF-B6EA458C9E3B}" type="pres">
      <dgm:prSet presAssocID="{D3EB6279-D269-42CA-8A65-287870178BC1}" presName="firstChildTx" presStyleLbl="bgAccFollowNode1" presStyleIdx="2" presStyleCnt="4">
        <dgm:presLayoutVars>
          <dgm:bulletEnabled val="1"/>
        </dgm:presLayoutVars>
      </dgm:prSet>
      <dgm:spPr/>
    </dgm:pt>
    <dgm:pt modelId="{68E562ED-411A-4F27-A2ED-B0A45E486ADC}" type="pres">
      <dgm:prSet presAssocID="{FD15A211-F33E-48AE-9FC6-3E3025BDAEF3}" presName="comp" presStyleCnt="0"/>
      <dgm:spPr/>
    </dgm:pt>
    <dgm:pt modelId="{2D209E71-FCDE-402B-977E-ACBB49EAD2BB}" type="pres">
      <dgm:prSet presAssocID="{FD15A211-F33E-48AE-9FC6-3E3025BDAEF3}" presName="child" presStyleLbl="bgAccFollowNode1" presStyleIdx="3" presStyleCnt="4" custScaleX="111703"/>
      <dgm:spPr/>
    </dgm:pt>
    <dgm:pt modelId="{D13D8923-93F5-4DE4-A2FF-A1413316621F}" type="pres">
      <dgm:prSet presAssocID="{FD15A211-F33E-48AE-9FC6-3E3025BDAEF3}" presName="childTx" presStyleLbl="bgAccFollowNode1" presStyleIdx="3" presStyleCnt="4">
        <dgm:presLayoutVars>
          <dgm:bulletEnabled val="1"/>
        </dgm:presLayoutVars>
      </dgm:prSet>
      <dgm:spPr/>
    </dgm:pt>
    <dgm:pt modelId="{002AB466-DBE8-4396-B8CF-93BD86A38248}" type="pres">
      <dgm:prSet presAssocID="{D3EB6279-D269-42CA-8A65-287870178BC1}" presName="negSpace" presStyleCnt="0"/>
      <dgm:spPr/>
    </dgm:pt>
    <dgm:pt modelId="{DA50B817-5679-4679-ACAC-96EF54A42045}" type="pres">
      <dgm:prSet presAssocID="{D3EB6279-D269-42CA-8A65-287870178BC1}" presName="circle" presStyleLbl="node1" presStyleIdx="1" presStyleCnt="2" custLinFactNeighborX="-12980" custLinFactNeighborY="-1567"/>
      <dgm:spPr/>
    </dgm:pt>
  </dgm:ptLst>
  <dgm:cxnLst>
    <dgm:cxn modelId="{E4977603-648B-4BBA-80EB-D58AA82A5C24}" type="presOf" srcId="{DE196616-F988-402A-96A4-052CE8437340}" destId="{1C7C8702-9CF8-41E7-A417-674662759E3B}" srcOrd="0" destOrd="0" presId="urn:microsoft.com/office/officeart/2005/8/layout/hList9"/>
    <dgm:cxn modelId="{2BACBC04-0282-4C47-90CF-4EEFD4E590D8}" type="presOf" srcId="{35BCF22B-EB1F-40B7-B7E4-D85A9740763B}" destId="{9036ECA5-E8A1-4FC4-8FAF-D3FAAD9E64EB}" srcOrd="0" destOrd="0" presId="urn:microsoft.com/office/officeart/2005/8/layout/hList9"/>
    <dgm:cxn modelId="{7BA16912-002C-4292-9759-B0325C36EA0F}" srcId="{91719C2F-814C-4AC5-AA8F-B2378324ACC0}" destId="{8C0B5C5B-9406-4ADB-9807-AEA081C55231}" srcOrd="1" destOrd="0" parTransId="{8AEFE90A-1CC0-4D3B-B2A9-6DA239AB6CD5}" sibTransId="{C92425E4-03DF-46DD-868D-42284AE79C78}"/>
    <dgm:cxn modelId="{6F455913-0B19-49E7-834F-1EAB0889F21F}" type="presOf" srcId="{FD15A211-F33E-48AE-9FC6-3E3025BDAEF3}" destId="{2D209E71-FCDE-402B-977E-ACBB49EAD2BB}" srcOrd="0" destOrd="0" presId="urn:microsoft.com/office/officeart/2005/8/layout/hList9"/>
    <dgm:cxn modelId="{530B8D27-9A8E-4AFB-B3CF-6BB0F0584CE2}" type="presOf" srcId="{D3EB6279-D269-42CA-8A65-287870178BC1}" destId="{DA50B817-5679-4679-ACAC-96EF54A42045}" srcOrd="0" destOrd="0" presId="urn:microsoft.com/office/officeart/2005/8/layout/hList9"/>
    <dgm:cxn modelId="{284DBC27-C5F0-40A5-8C76-C3DDD704F5BB}" type="presOf" srcId="{DE196616-F988-402A-96A4-052CE8437340}" destId="{E6F45A83-7363-4943-A3F0-E0AA4A7EF525}" srcOrd="1" destOrd="0" presId="urn:microsoft.com/office/officeart/2005/8/layout/hList9"/>
    <dgm:cxn modelId="{9A4C3E32-55F2-4B7C-BA1D-7DE508726D6F}" srcId="{91719C2F-814C-4AC5-AA8F-B2378324ACC0}" destId="{DE196616-F988-402A-96A4-052CE8437340}" srcOrd="0" destOrd="0" parTransId="{5121A03A-4B5D-4759-9892-68AAED678129}" sibTransId="{2A94BC8E-5CE1-44D2-AC3A-D5B42E6A2493}"/>
    <dgm:cxn modelId="{D5704F4E-4E31-4DC5-9169-63A1017B90A3}" srcId="{35BCF22B-EB1F-40B7-B7E4-D85A9740763B}" destId="{91719C2F-814C-4AC5-AA8F-B2378324ACC0}" srcOrd="0" destOrd="0" parTransId="{2E32D989-3521-4947-9129-24ADB40D157C}" sibTransId="{F1385899-1D4C-4BEC-9D0C-F291CB2515A2}"/>
    <dgm:cxn modelId="{275AA587-E9E6-4179-AD24-0E6DADEBEDEE}" type="presOf" srcId="{407CA014-4131-4F34-A6DB-CFD44BF2D245}" destId="{4DFBB19C-DE30-4F8A-9128-85DBE053101D}" srcOrd="0" destOrd="0" presId="urn:microsoft.com/office/officeart/2005/8/layout/hList9"/>
    <dgm:cxn modelId="{D7DAD389-CFE6-4D09-955C-6915A19F4D8D}" srcId="{D3EB6279-D269-42CA-8A65-287870178BC1}" destId="{FD15A211-F33E-48AE-9FC6-3E3025BDAEF3}" srcOrd="1" destOrd="0" parTransId="{D949E961-F634-44C4-A463-C5B652ED764C}" sibTransId="{519FCA8A-834B-4591-B370-789BB0DA643E}"/>
    <dgm:cxn modelId="{7FD65E8D-129C-40C4-A298-512E787B17F0}" type="presOf" srcId="{FD15A211-F33E-48AE-9FC6-3E3025BDAEF3}" destId="{D13D8923-93F5-4DE4-A2FF-A1413316621F}" srcOrd="1" destOrd="0" presId="urn:microsoft.com/office/officeart/2005/8/layout/hList9"/>
    <dgm:cxn modelId="{D60A3FC1-A8C8-412A-9468-EF4EDA20C8DE}" srcId="{D3EB6279-D269-42CA-8A65-287870178BC1}" destId="{407CA014-4131-4F34-A6DB-CFD44BF2D245}" srcOrd="0" destOrd="0" parTransId="{03C2F61E-1AD1-478B-9D13-A0DA58AE527F}" sibTransId="{D388D023-83F6-4F2F-9BA6-1F0F51EEFAD2}"/>
    <dgm:cxn modelId="{6A0046C9-AC4C-4C8D-90AC-D3E1E9B16564}" type="presOf" srcId="{8C0B5C5B-9406-4ADB-9807-AEA081C55231}" destId="{8BB5B863-295E-4980-9754-37B42403AE4F}" srcOrd="1" destOrd="0" presId="urn:microsoft.com/office/officeart/2005/8/layout/hList9"/>
    <dgm:cxn modelId="{41CF68CB-E14A-451D-828E-7AB7DD5E30E8}" type="presOf" srcId="{91719C2F-814C-4AC5-AA8F-B2378324ACC0}" destId="{FB2633D4-F384-4B7E-9F05-9331F08FF3AA}" srcOrd="0" destOrd="0" presId="urn:microsoft.com/office/officeart/2005/8/layout/hList9"/>
    <dgm:cxn modelId="{267E5CD0-8043-4BA1-B82C-62C990E833FF}" srcId="{35BCF22B-EB1F-40B7-B7E4-D85A9740763B}" destId="{D3EB6279-D269-42CA-8A65-287870178BC1}" srcOrd="1" destOrd="0" parTransId="{F3616A86-8522-4F8E-9204-991CFE3117A7}" sibTransId="{73A7FBC6-9CF2-4C53-88D3-FD5AD2C2F6D4}"/>
    <dgm:cxn modelId="{1892AEE2-AB40-4534-A913-E5045953F872}" type="presOf" srcId="{407CA014-4131-4F34-A6DB-CFD44BF2D245}" destId="{F9ABE51F-CE0A-484B-93AF-B6EA458C9E3B}" srcOrd="1" destOrd="0" presId="urn:microsoft.com/office/officeart/2005/8/layout/hList9"/>
    <dgm:cxn modelId="{DF0595E9-2A9D-4DEB-A410-0CEA45B896D2}" type="presOf" srcId="{8C0B5C5B-9406-4ADB-9807-AEA081C55231}" destId="{E86CAFFF-BB22-4196-B380-70C83D96C5FA}" srcOrd="0" destOrd="0" presId="urn:microsoft.com/office/officeart/2005/8/layout/hList9"/>
    <dgm:cxn modelId="{A82E535B-368E-4F6F-A744-A46DE09771E0}" type="presParOf" srcId="{9036ECA5-E8A1-4FC4-8FAF-D3FAAD9E64EB}" destId="{0F861249-BF7B-487B-B03B-CE8BFF730C69}" srcOrd="0" destOrd="0" presId="urn:microsoft.com/office/officeart/2005/8/layout/hList9"/>
    <dgm:cxn modelId="{B9358460-A0F2-4019-A5E5-A320FBBB1CD1}" type="presParOf" srcId="{9036ECA5-E8A1-4FC4-8FAF-D3FAAD9E64EB}" destId="{D611662E-E81C-46C4-9918-4DE12E980A9C}" srcOrd="1" destOrd="0" presId="urn:microsoft.com/office/officeart/2005/8/layout/hList9"/>
    <dgm:cxn modelId="{8F937677-20BD-4A1C-8B1D-DF2816955462}" type="presParOf" srcId="{D611662E-E81C-46C4-9918-4DE12E980A9C}" destId="{F40C87BA-945E-4352-BB86-14D2FE40FF7F}" srcOrd="0" destOrd="0" presId="urn:microsoft.com/office/officeart/2005/8/layout/hList9"/>
    <dgm:cxn modelId="{A04DDC88-F07D-442A-A123-AAA919C0A945}" type="presParOf" srcId="{D611662E-E81C-46C4-9918-4DE12E980A9C}" destId="{E3C52E79-5991-45DE-9082-70F15E5016B9}" srcOrd="1" destOrd="0" presId="urn:microsoft.com/office/officeart/2005/8/layout/hList9"/>
    <dgm:cxn modelId="{590413C8-52E0-4BEF-8484-979A930BF34C}" type="presParOf" srcId="{E3C52E79-5991-45DE-9082-70F15E5016B9}" destId="{1C7C8702-9CF8-41E7-A417-674662759E3B}" srcOrd="0" destOrd="0" presId="urn:microsoft.com/office/officeart/2005/8/layout/hList9"/>
    <dgm:cxn modelId="{4350717D-38CD-4ADF-9745-395D713D5726}" type="presParOf" srcId="{E3C52E79-5991-45DE-9082-70F15E5016B9}" destId="{E6F45A83-7363-4943-A3F0-E0AA4A7EF525}" srcOrd="1" destOrd="0" presId="urn:microsoft.com/office/officeart/2005/8/layout/hList9"/>
    <dgm:cxn modelId="{3BBA20D4-6C50-4B89-8F2D-8190F958FC52}" type="presParOf" srcId="{D611662E-E81C-46C4-9918-4DE12E980A9C}" destId="{6FF4BD6E-8CD8-457E-8054-3F41FD2D2F21}" srcOrd="2" destOrd="0" presId="urn:microsoft.com/office/officeart/2005/8/layout/hList9"/>
    <dgm:cxn modelId="{A1AA08A9-7BCC-47B7-A34D-22F57CAC891B}" type="presParOf" srcId="{6FF4BD6E-8CD8-457E-8054-3F41FD2D2F21}" destId="{E86CAFFF-BB22-4196-B380-70C83D96C5FA}" srcOrd="0" destOrd="0" presId="urn:microsoft.com/office/officeart/2005/8/layout/hList9"/>
    <dgm:cxn modelId="{2559795F-C13F-4575-96F5-93277F61C3C4}" type="presParOf" srcId="{6FF4BD6E-8CD8-457E-8054-3F41FD2D2F21}" destId="{8BB5B863-295E-4980-9754-37B42403AE4F}" srcOrd="1" destOrd="0" presId="urn:microsoft.com/office/officeart/2005/8/layout/hList9"/>
    <dgm:cxn modelId="{5FE999AF-4575-4A0B-9F48-7DE61DF06497}" type="presParOf" srcId="{9036ECA5-E8A1-4FC4-8FAF-D3FAAD9E64EB}" destId="{404124D0-8E3C-43BF-A54A-45A87174855A}" srcOrd="2" destOrd="0" presId="urn:microsoft.com/office/officeart/2005/8/layout/hList9"/>
    <dgm:cxn modelId="{936BAC7E-B2FD-4BBD-8192-E608BB86F500}" type="presParOf" srcId="{9036ECA5-E8A1-4FC4-8FAF-D3FAAD9E64EB}" destId="{FB2633D4-F384-4B7E-9F05-9331F08FF3AA}" srcOrd="3" destOrd="0" presId="urn:microsoft.com/office/officeart/2005/8/layout/hList9"/>
    <dgm:cxn modelId="{04C750EC-2983-41A0-9624-908F69E43C8C}" type="presParOf" srcId="{9036ECA5-E8A1-4FC4-8FAF-D3FAAD9E64EB}" destId="{63AADE9C-701B-4E4F-BDB6-7458E48A5690}" srcOrd="4" destOrd="0" presId="urn:microsoft.com/office/officeart/2005/8/layout/hList9"/>
    <dgm:cxn modelId="{40A57B6F-8FBF-487F-8C3D-7AB5213252F9}" type="presParOf" srcId="{9036ECA5-E8A1-4FC4-8FAF-D3FAAD9E64EB}" destId="{7686B305-5236-4CED-9177-67312C86CD6F}" srcOrd="5" destOrd="0" presId="urn:microsoft.com/office/officeart/2005/8/layout/hList9"/>
    <dgm:cxn modelId="{BEA84125-18A4-4966-936F-9B30FA21C7A0}" type="presParOf" srcId="{9036ECA5-E8A1-4FC4-8FAF-D3FAAD9E64EB}" destId="{47246E24-8242-4F8B-9939-E4EDBEA15BBC}" srcOrd="6" destOrd="0" presId="urn:microsoft.com/office/officeart/2005/8/layout/hList9"/>
    <dgm:cxn modelId="{485E5394-8463-4773-8D0F-082F18A2BAE8}" type="presParOf" srcId="{47246E24-8242-4F8B-9939-E4EDBEA15BBC}" destId="{B21EFAC0-F393-4EE9-95FD-B1D9CBFF4ABE}" srcOrd="0" destOrd="0" presId="urn:microsoft.com/office/officeart/2005/8/layout/hList9"/>
    <dgm:cxn modelId="{F00FA750-73FD-45CD-A6DB-CD5702C10AB2}" type="presParOf" srcId="{47246E24-8242-4F8B-9939-E4EDBEA15BBC}" destId="{D640D574-2DF2-43E8-B7B6-048CFBE0D40F}" srcOrd="1" destOrd="0" presId="urn:microsoft.com/office/officeart/2005/8/layout/hList9"/>
    <dgm:cxn modelId="{EA7A5BF6-8B8E-4710-B44F-1A663E5FD2B2}" type="presParOf" srcId="{D640D574-2DF2-43E8-B7B6-048CFBE0D40F}" destId="{4DFBB19C-DE30-4F8A-9128-85DBE053101D}" srcOrd="0" destOrd="0" presId="urn:microsoft.com/office/officeart/2005/8/layout/hList9"/>
    <dgm:cxn modelId="{17D3140B-05DD-440E-8038-74D7F775173B}" type="presParOf" srcId="{D640D574-2DF2-43E8-B7B6-048CFBE0D40F}" destId="{F9ABE51F-CE0A-484B-93AF-B6EA458C9E3B}" srcOrd="1" destOrd="0" presId="urn:microsoft.com/office/officeart/2005/8/layout/hList9"/>
    <dgm:cxn modelId="{D4FAC80B-BFA4-4351-BBE4-C4BEA2E47932}" type="presParOf" srcId="{47246E24-8242-4F8B-9939-E4EDBEA15BBC}" destId="{68E562ED-411A-4F27-A2ED-B0A45E486ADC}" srcOrd="2" destOrd="0" presId="urn:microsoft.com/office/officeart/2005/8/layout/hList9"/>
    <dgm:cxn modelId="{864F9C8E-EA25-4C00-9E74-86B8EC7AB546}" type="presParOf" srcId="{68E562ED-411A-4F27-A2ED-B0A45E486ADC}" destId="{2D209E71-FCDE-402B-977E-ACBB49EAD2BB}" srcOrd="0" destOrd="0" presId="urn:microsoft.com/office/officeart/2005/8/layout/hList9"/>
    <dgm:cxn modelId="{E27663E0-4910-43E8-A983-767BE01DB5D6}" type="presParOf" srcId="{68E562ED-411A-4F27-A2ED-B0A45E486ADC}" destId="{D13D8923-93F5-4DE4-A2FF-A1413316621F}" srcOrd="1" destOrd="0" presId="urn:microsoft.com/office/officeart/2005/8/layout/hList9"/>
    <dgm:cxn modelId="{61619AC8-B3E4-471A-8615-E77FD9667936}" type="presParOf" srcId="{9036ECA5-E8A1-4FC4-8FAF-D3FAAD9E64EB}" destId="{002AB466-DBE8-4396-B8CF-93BD86A38248}" srcOrd="7" destOrd="0" presId="urn:microsoft.com/office/officeart/2005/8/layout/hList9"/>
    <dgm:cxn modelId="{067F9277-BAD3-445C-B82D-FB44DCA8294A}" type="presParOf" srcId="{9036ECA5-E8A1-4FC4-8FAF-D3FAAD9E64EB}" destId="{DA50B817-5679-4679-ACAC-96EF54A4204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BCF22B-EB1F-40B7-B7E4-D85A9740763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1719C2F-814C-4AC5-AA8F-B2378324ACC0}">
      <dgm:prSet phldrT="[Текст]"/>
      <dgm:spPr/>
      <dgm:t>
        <a:bodyPr/>
        <a:lstStyle/>
        <a:p>
          <a:r>
            <a:rPr lang="uk-UA" dirty="0"/>
            <a:t>Прямі  </a:t>
          </a:r>
          <a:endParaRPr lang="ru-UA" dirty="0"/>
        </a:p>
      </dgm:t>
    </dgm:pt>
    <dgm:pt modelId="{2E32D989-3521-4947-9129-24ADB40D157C}" type="parTrans" cxnId="{D5704F4E-4E31-4DC5-9169-63A1017B90A3}">
      <dgm:prSet/>
      <dgm:spPr/>
      <dgm:t>
        <a:bodyPr/>
        <a:lstStyle/>
        <a:p>
          <a:endParaRPr lang="ru-UA"/>
        </a:p>
      </dgm:t>
    </dgm:pt>
    <dgm:pt modelId="{F1385899-1D4C-4BEC-9D0C-F291CB2515A2}" type="sibTrans" cxnId="{D5704F4E-4E31-4DC5-9169-63A1017B90A3}">
      <dgm:prSet/>
      <dgm:spPr/>
      <dgm:t>
        <a:bodyPr/>
        <a:lstStyle/>
        <a:p>
          <a:endParaRPr lang="ru-UA"/>
        </a:p>
      </dgm:t>
    </dgm:pt>
    <dgm:pt modelId="{DE196616-F988-402A-96A4-052CE8437340}">
      <dgm:prSet phldrT="[Текст]" custT="1"/>
      <dgm:spPr/>
      <dgm:t>
        <a:bodyPr/>
        <a:lstStyle/>
        <a:p>
          <a:r>
            <a:rPr lang="uk-UA" sz="2000" dirty="0"/>
            <a:t>Х</a:t>
          </a:r>
          <a:r>
            <a:rPr lang="uk-UA" sz="2400" dirty="0"/>
            <a:t>арактеризують безпосередньо аналізований об'єкт </a:t>
          </a:r>
          <a:endParaRPr lang="ru-UA" sz="2400" dirty="0"/>
        </a:p>
      </dgm:t>
    </dgm:pt>
    <dgm:pt modelId="{5121A03A-4B5D-4759-9892-68AAED678129}" type="parTrans" cxnId="{9A4C3E32-55F2-4B7C-BA1D-7DE508726D6F}">
      <dgm:prSet/>
      <dgm:spPr/>
      <dgm:t>
        <a:bodyPr/>
        <a:lstStyle/>
        <a:p>
          <a:endParaRPr lang="ru-UA"/>
        </a:p>
      </dgm:t>
    </dgm:pt>
    <dgm:pt modelId="{2A94BC8E-5CE1-44D2-AC3A-D5B42E6A2493}" type="sibTrans" cxnId="{9A4C3E32-55F2-4B7C-BA1D-7DE508726D6F}">
      <dgm:prSet/>
      <dgm:spPr/>
      <dgm:t>
        <a:bodyPr/>
        <a:lstStyle/>
        <a:p>
          <a:endParaRPr lang="ru-UA"/>
        </a:p>
      </dgm:t>
    </dgm:pt>
    <dgm:pt modelId="{D3EB6279-D269-42CA-8A65-287870178BC1}">
      <dgm:prSet phldrT="[Текст]"/>
      <dgm:spPr/>
      <dgm:t>
        <a:bodyPr/>
        <a:lstStyle/>
        <a:p>
          <a:r>
            <a:rPr lang="uk-UA" dirty="0"/>
            <a:t>Обернені </a:t>
          </a:r>
        </a:p>
      </dgm:t>
    </dgm:pt>
    <dgm:pt modelId="{F3616A86-8522-4F8E-9204-991CFE3117A7}" type="parTrans" cxnId="{267E5CD0-8043-4BA1-B82C-62C990E833FF}">
      <dgm:prSet/>
      <dgm:spPr/>
      <dgm:t>
        <a:bodyPr/>
        <a:lstStyle/>
        <a:p>
          <a:endParaRPr lang="ru-UA"/>
        </a:p>
      </dgm:t>
    </dgm:pt>
    <dgm:pt modelId="{73A7FBC6-9CF2-4C53-88D3-FD5AD2C2F6D4}" type="sibTrans" cxnId="{267E5CD0-8043-4BA1-B82C-62C990E833FF}">
      <dgm:prSet/>
      <dgm:spPr/>
      <dgm:t>
        <a:bodyPr/>
        <a:lstStyle/>
        <a:p>
          <a:endParaRPr lang="ru-UA"/>
        </a:p>
      </dgm:t>
    </dgm:pt>
    <dgm:pt modelId="{B79A87A4-2061-4D09-8E6E-8C7A338130C8}">
      <dgm:prSet custT="1"/>
      <dgm:spPr/>
      <dgm:t>
        <a:bodyPr/>
        <a:lstStyle/>
        <a:p>
          <a:r>
            <a:rPr lang="uk-UA" sz="2200" dirty="0"/>
            <a:t>Зворотні показники, характеризують непрямо об’єкт</a:t>
          </a:r>
        </a:p>
        <a:p>
          <a:r>
            <a:rPr lang="uk-UA" sz="2200" dirty="0"/>
            <a:t>Продуктивність праці – трудомісткість</a:t>
          </a:r>
        </a:p>
      </dgm:t>
    </dgm:pt>
    <dgm:pt modelId="{E373B108-5AB7-439E-A5F1-1CD31B77F6ED}" type="parTrans" cxnId="{21AD7915-518B-476A-B970-C2347C2F07A1}">
      <dgm:prSet/>
      <dgm:spPr/>
      <dgm:t>
        <a:bodyPr/>
        <a:lstStyle/>
        <a:p>
          <a:endParaRPr lang="ru-UA"/>
        </a:p>
      </dgm:t>
    </dgm:pt>
    <dgm:pt modelId="{C696CF02-ED91-4BD9-A8AB-2EDE4312E6E7}" type="sibTrans" cxnId="{21AD7915-518B-476A-B970-C2347C2F07A1}">
      <dgm:prSet/>
      <dgm:spPr/>
      <dgm:t>
        <a:bodyPr/>
        <a:lstStyle/>
        <a:p>
          <a:endParaRPr lang="ru-UA"/>
        </a:p>
      </dgm:t>
    </dgm:pt>
    <dgm:pt modelId="{9036ECA5-E8A1-4FC4-8FAF-D3FAAD9E64EB}" type="pres">
      <dgm:prSet presAssocID="{35BCF22B-EB1F-40B7-B7E4-D85A9740763B}" presName="list" presStyleCnt="0">
        <dgm:presLayoutVars>
          <dgm:dir/>
          <dgm:animLvl val="lvl"/>
        </dgm:presLayoutVars>
      </dgm:prSet>
      <dgm:spPr/>
    </dgm:pt>
    <dgm:pt modelId="{0F861249-BF7B-487B-B03B-CE8BFF730C69}" type="pres">
      <dgm:prSet presAssocID="{91719C2F-814C-4AC5-AA8F-B2378324ACC0}" presName="posSpace" presStyleCnt="0"/>
      <dgm:spPr/>
    </dgm:pt>
    <dgm:pt modelId="{D611662E-E81C-46C4-9918-4DE12E980A9C}" type="pres">
      <dgm:prSet presAssocID="{91719C2F-814C-4AC5-AA8F-B2378324ACC0}" presName="vertFlow" presStyleCnt="0"/>
      <dgm:spPr/>
    </dgm:pt>
    <dgm:pt modelId="{F40C87BA-945E-4352-BB86-14D2FE40FF7F}" type="pres">
      <dgm:prSet presAssocID="{91719C2F-814C-4AC5-AA8F-B2378324ACC0}" presName="topSpace" presStyleCnt="0"/>
      <dgm:spPr/>
    </dgm:pt>
    <dgm:pt modelId="{E3C52E79-5991-45DE-9082-70F15E5016B9}" type="pres">
      <dgm:prSet presAssocID="{91719C2F-814C-4AC5-AA8F-B2378324ACC0}" presName="firstComp" presStyleCnt="0"/>
      <dgm:spPr/>
    </dgm:pt>
    <dgm:pt modelId="{1C7C8702-9CF8-41E7-A417-674662759E3B}" type="pres">
      <dgm:prSet presAssocID="{91719C2F-814C-4AC5-AA8F-B2378324ACC0}" presName="firstChild" presStyleLbl="bgAccFollowNode1" presStyleIdx="0" presStyleCnt="2" custScaleX="113333" custScaleY="209622"/>
      <dgm:spPr/>
    </dgm:pt>
    <dgm:pt modelId="{E6F45A83-7363-4943-A3F0-E0AA4A7EF525}" type="pres">
      <dgm:prSet presAssocID="{91719C2F-814C-4AC5-AA8F-B2378324ACC0}" presName="firstChildTx" presStyleLbl="bgAccFollowNode1" presStyleIdx="0" presStyleCnt="2">
        <dgm:presLayoutVars>
          <dgm:bulletEnabled val="1"/>
        </dgm:presLayoutVars>
      </dgm:prSet>
      <dgm:spPr/>
    </dgm:pt>
    <dgm:pt modelId="{404124D0-8E3C-43BF-A54A-45A87174855A}" type="pres">
      <dgm:prSet presAssocID="{91719C2F-814C-4AC5-AA8F-B2378324ACC0}" presName="negSpace" presStyleCnt="0"/>
      <dgm:spPr/>
    </dgm:pt>
    <dgm:pt modelId="{FB2633D4-F384-4B7E-9F05-9331F08FF3AA}" type="pres">
      <dgm:prSet presAssocID="{91719C2F-814C-4AC5-AA8F-B2378324ACC0}" presName="circle" presStyleLbl="node1" presStyleIdx="0" presStyleCnt="2"/>
      <dgm:spPr/>
    </dgm:pt>
    <dgm:pt modelId="{63AADE9C-701B-4E4F-BDB6-7458E48A5690}" type="pres">
      <dgm:prSet presAssocID="{F1385899-1D4C-4BEC-9D0C-F291CB2515A2}" presName="transSpace" presStyleCnt="0"/>
      <dgm:spPr/>
    </dgm:pt>
    <dgm:pt modelId="{7686B305-5236-4CED-9177-67312C86CD6F}" type="pres">
      <dgm:prSet presAssocID="{D3EB6279-D269-42CA-8A65-287870178BC1}" presName="posSpace" presStyleCnt="0"/>
      <dgm:spPr/>
    </dgm:pt>
    <dgm:pt modelId="{47246E24-8242-4F8B-9939-E4EDBEA15BBC}" type="pres">
      <dgm:prSet presAssocID="{D3EB6279-D269-42CA-8A65-287870178BC1}" presName="vertFlow" presStyleCnt="0"/>
      <dgm:spPr/>
    </dgm:pt>
    <dgm:pt modelId="{B21EFAC0-F393-4EE9-95FD-B1D9CBFF4ABE}" type="pres">
      <dgm:prSet presAssocID="{D3EB6279-D269-42CA-8A65-287870178BC1}" presName="topSpace" presStyleCnt="0"/>
      <dgm:spPr/>
    </dgm:pt>
    <dgm:pt modelId="{D640D574-2DF2-43E8-B7B6-048CFBE0D40F}" type="pres">
      <dgm:prSet presAssocID="{D3EB6279-D269-42CA-8A65-287870178BC1}" presName="firstComp" presStyleCnt="0"/>
      <dgm:spPr/>
    </dgm:pt>
    <dgm:pt modelId="{4DFBB19C-DE30-4F8A-9128-85DBE053101D}" type="pres">
      <dgm:prSet presAssocID="{D3EB6279-D269-42CA-8A65-287870178BC1}" presName="firstChild" presStyleLbl="bgAccFollowNode1" presStyleIdx="1" presStyleCnt="2" custScaleX="113333" custScaleY="209622" custLinFactNeighborX="13744" custLinFactNeighborY="-834"/>
      <dgm:spPr/>
    </dgm:pt>
    <dgm:pt modelId="{F9ABE51F-CE0A-484B-93AF-B6EA458C9E3B}" type="pres">
      <dgm:prSet presAssocID="{D3EB6279-D269-42CA-8A65-287870178BC1}" presName="firstChildTx" presStyleLbl="bgAccFollowNode1" presStyleIdx="1" presStyleCnt="2">
        <dgm:presLayoutVars>
          <dgm:bulletEnabled val="1"/>
        </dgm:presLayoutVars>
      </dgm:prSet>
      <dgm:spPr/>
    </dgm:pt>
    <dgm:pt modelId="{002AB466-DBE8-4396-B8CF-93BD86A38248}" type="pres">
      <dgm:prSet presAssocID="{D3EB6279-D269-42CA-8A65-287870178BC1}" presName="negSpace" presStyleCnt="0"/>
      <dgm:spPr/>
    </dgm:pt>
    <dgm:pt modelId="{DA50B817-5679-4679-ACAC-96EF54A42045}" type="pres">
      <dgm:prSet presAssocID="{D3EB6279-D269-42CA-8A65-287870178BC1}" presName="circle" presStyleLbl="node1" presStyleIdx="1" presStyleCnt="2"/>
      <dgm:spPr/>
    </dgm:pt>
  </dgm:ptLst>
  <dgm:cxnLst>
    <dgm:cxn modelId="{E4977603-648B-4BBA-80EB-D58AA82A5C24}" type="presOf" srcId="{DE196616-F988-402A-96A4-052CE8437340}" destId="{1C7C8702-9CF8-41E7-A417-674662759E3B}" srcOrd="0" destOrd="0" presId="urn:microsoft.com/office/officeart/2005/8/layout/hList9"/>
    <dgm:cxn modelId="{2BACBC04-0282-4C47-90CF-4EEFD4E590D8}" type="presOf" srcId="{35BCF22B-EB1F-40B7-B7E4-D85A9740763B}" destId="{9036ECA5-E8A1-4FC4-8FAF-D3FAAD9E64EB}" srcOrd="0" destOrd="0" presId="urn:microsoft.com/office/officeart/2005/8/layout/hList9"/>
    <dgm:cxn modelId="{21AD7915-518B-476A-B970-C2347C2F07A1}" srcId="{D3EB6279-D269-42CA-8A65-287870178BC1}" destId="{B79A87A4-2061-4D09-8E6E-8C7A338130C8}" srcOrd="0" destOrd="0" parTransId="{E373B108-5AB7-439E-A5F1-1CD31B77F6ED}" sibTransId="{C696CF02-ED91-4BD9-A8AB-2EDE4312E6E7}"/>
    <dgm:cxn modelId="{530B8D27-9A8E-4AFB-B3CF-6BB0F0584CE2}" type="presOf" srcId="{D3EB6279-D269-42CA-8A65-287870178BC1}" destId="{DA50B817-5679-4679-ACAC-96EF54A42045}" srcOrd="0" destOrd="0" presId="urn:microsoft.com/office/officeart/2005/8/layout/hList9"/>
    <dgm:cxn modelId="{0369BC27-F5FE-496E-88FB-8189464EAE1A}" type="presOf" srcId="{B79A87A4-2061-4D09-8E6E-8C7A338130C8}" destId="{4DFBB19C-DE30-4F8A-9128-85DBE053101D}" srcOrd="0" destOrd="0" presId="urn:microsoft.com/office/officeart/2005/8/layout/hList9"/>
    <dgm:cxn modelId="{284DBC27-C5F0-40A5-8C76-C3DDD704F5BB}" type="presOf" srcId="{DE196616-F988-402A-96A4-052CE8437340}" destId="{E6F45A83-7363-4943-A3F0-E0AA4A7EF525}" srcOrd="1" destOrd="0" presId="urn:microsoft.com/office/officeart/2005/8/layout/hList9"/>
    <dgm:cxn modelId="{9A4C3E32-55F2-4B7C-BA1D-7DE508726D6F}" srcId="{91719C2F-814C-4AC5-AA8F-B2378324ACC0}" destId="{DE196616-F988-402A-96A4-052CE8437340}" srcOrd="0" destOrd="0" parTransId="{5121A03A-4B5D-4759-9892-68AAED678129}" sibTransId="{2A94BC8E-5CE1-44D2-AC3A-D5B42E6A2493}"/>
    <dgm:cxn modelId="{D5704F4E-4E31-4DC5-9169-63A1017B90A3}" srcId="{35BCF22B-EB1F-40B7-B7E4-D85A9740763B}" destId="{91719C2F-814C-4AC5-AA8F-B2378324ACC0}" srcOrd="0" destOrd="0" parTransId="{2E32D989-3521-4947-9129-24ADB40D157C}" sibTransId="{F1385899-1D4C-4BEC-9D0C-F291CB2515A2}"/>
    <dgm:cxn modelId="{6CA90AB8-DDC0-459A-83F7-3B5F3E025CA4}" type="presOf" srcId="{B79A87A4-2061-4D09-8E6E-8C7A338130C8}" destId="{F9ABE51F-CE0A-484B-93AF-B6EA458C9E3B}" srcOrd="1" destOrd="0" presId="urn:microsoft.com/office/officeart/2005/8/layout/hList9"/>
    <dgm:cxn modelId="{41CF68CB-E14A-451D-828E-7AB7DD5E30E8}" type="presOf" srcId="{91719C2F-814C-4AC5-AA8F-B2378324ACC0}" destId="{FB2633D4-F384-4B7E-9F05-9331F08FF3AA}" srcOrd="0" destOrd="0" presId="urn:microsoft.com/office/officeart/2005/8/layout/hList9"/>
    <dgm:cxn modelId="{267E5CD0-8043-4BA1-B82C-62C990E833FF}" srcId="{35BCF22B-EB1F-40B7-B7E4-D85A9740763B}" destId="{D3EB6279-D269-42CA-8A65-287870178BC1}" srcOrd="1" destOrd="0" parTransId="{F3616A86-8522-4F8E-9204-991CFE3117A7}" sibTransId="{73A7FBC6-9CF2-4C53-88D3-FD5AD2C2F6D4}"/>
    <dgm:cxn modelId="{A82E535B-368E-4F6F-A744-A46DE09771E0}" type="presParOf" srcId="{9036ECA5-E8A1-4FC4-8FAF-D3FAAD9E64EB}" destId="{0F861249-BF7B-487B-B03B-CE8BFF730C69}" srcOrd="0" destOrd="0" presId="urn:microsoft.com/office/officeart/2005/8/layout/hList9"/>
    <dgm:cxn modelId="{B9358460-A0F2-4019-A5E5-A320FBBB1CD1}" type="presParOf" srcId="{9036ECA5-E8A1-4FC4-8FAF-D3FAAD9E64EB}" destId="{D611662E-E81C-46C4-9918-4DE12E980A9C}" srcOrd="1" destOrd="0" presId="urn:microsoft.com/office/officeart/2005/8/layout/hList9"/>
    <dgm:cxn modelId="{8F937677-20BD-4A1C-8B1D-DF2816955462}" type="presParOf" srcId="{D611662E-E81C-46C4-9918-4DE12E980A9C}" destId="{F40C87BA-945E-4352-BB86-14D2FE40FF7F}" srcOrd="0" destOrd="0" presId="urn:microsoft.com/office/officeart/2005/8/layout/hList9"/>
    <dgm:cxn modelId="{A04DDC88-F07D-442A-A123-AAA919C0A945}" type="presParOf" srcId="{D611662E-E81C-46C4-9918-4DE12E980A9C}" destId="{E3C52E79-5991-45DE-9082-70F15E5016B9}" srcOrd="1" destOrd="0" presId="urn:microsoft.com/office/officeart/2005/8/layout/hList9"/>
    <dgm:cxn modelId="{590413C8-52E0-4BEF-8484-979A930BF34C}" type="presParOf" srcId="{E3C52E79-5991-45DE-9082-70F15E5016B9}" destId="{1C7C8702-9CF8-41E7-A417-674662759E3B}" srcOrd="0" destOrd="0" presId="urn:microsoft.com/office/officeart/2005/8/layout/hList9"/>
    <dgm:cxn modelId="{4350717D-38CD-4ADF-9745-395D713D5726}" type="presParOf" srcId="{E3C52E79-5991-45DE-9082-70F15E5016B9}" destId="{E6F45A83-7363-4943-A3F0-E0AA4A7EF525}" srcOrd="1" destOrd="0" presId="urn:microsoft.com/office/officeart/2005/8/layout/hList9"/>
    <dgm:cxn modelId="{5FE999AF-4575-4A0B-9F48-7DE61DF06497}" type="presParOf" srcId="{9036ECA5-E8A1-4FC4-8FAF-D3FAAD9E64EB}" destId="{404124D0-8E3C-43BF-A54A-45A87174855A}" srcOrd="2" destOrd="0" presId="urn:microsoft.com/office/officeart/2005/8/layout/hList9"/>
    <dgm:cxn modelId="{936BAC7E-B2FD-4BBD-8192-E608BB86F500}" type="presParOf" srcId="{9036ECA5-E8A1-4FC4-8FAF-D3FAAD9E64EB}" destId="{FB2633D4-F384-4B7E-9F05-9331F08FF3AA}" srcOrd="3" destOrd="0" presId="urn:microsoft.com/office/officeart/2005/8/layout/hList9"/>
    <dgm:cxn modelId="{04C750EC-2983-41A0-9624-908F69E43C8C}" type="presParOf" srcId="{9036ECA5-E8A1-4FC4-8FAF-D3FAAD9E64EB}" destId="{63AADE9C-701B-4E4F-BDB6-7458E48A5690}" srcOrd="4" destOrd="0" presId="urn:microsoft.com/office/officeart/2005/8/layout/hList9"/>
    <dgm:cxn modelId="{40A57B6F-8FBF-487F-8C3D-7AB5213252F9}" type="presParOf" srcId="{9036ECA5-E8A1-4FC4-8FAF-D3FAAD9E64EB}" destId="{7686B305-5236-4CED-9177-67312C86CD6F}" srcOrd="5" destOrd="0" presId="urn:microsoft.com/office/officeart/2005/8/layout/hList9"/>
    <dgm:cxn modelId="{BEA84125-18A4-4966-936F-9B30FA21C7A0}" type="presParOf" srcId="{9036ECA5-E8A1-4FC4-8FAF-D3FAAD9E64EB}" destId="{47246E24-8242-4F8B-9939-E4EDBEA15BBC}" srcOrd="6" destOrd="0" presId="urn:microsoft.com/office/officeart/2005/8/layout/hList9"/>
    <dgm:cxn modelId="{485E5394-8463-4773-8D0F-082F18A2BAE8}" type="presParOf" srcId="{47246E24-8242-4F8B-9939-E4EDBEA15BBC}" destId="{B21EFAC0-F393-4EE9-95FD-B1D9CBFF4ABE}" srcOrd="0" destOrd="0" presId="urn:microsoft.com/office/officeart/2005/8/layout/hList9"/>
    <dgm:cxn modelId="{F00FA750-73FD-45CD-A6DB-CD5702C10AB2}" type="presParOf" srcId="{47246E24-8242-4F8B-9939-E4EDBEA15BBC}" destId="{D640D574-2DF2-43E8-B7B6-048CFBE0D40F}" srcOrd="1" destOrd="0" presId="urn:microsoft.com/office/officeart/2005/8/layout/hList9"/>
    <dgm:cxn modelId="{EA7A5BF6-8B8E-4710-B44F-1A663E5FD2B2}" type="presParOf" srcId="{D640D574-2DF2-43E8-B7B6-048CFBE0D40F}" destId="{4DFBB19C-DE30-4F8A-9128-85DBE053101D}" srcOrd="0" destOrd="0" presId="urn:microsoft.com/office/officeart/2005/8/layout/hList9"/>
    <dgm:cxn modelId="{17D3140B-05DD-440E-8038-74D7F775173B}" type="presParOf" srcId="{D640D574-2DF2-43E8-B7B6-048CFBE0D40F}" destId="{F9ABE51F-CE0A-484B-93AF-B6EA458C9E3B}" srcOrd="1" destOrd="0" presId="urn:microsoft.com/office/officeart/2005/8/layout/hList9"/>
    <dgm:cxn modelId="{61619AC8-B3E4-471A-8615-E77FD9667936}" type="presParOf" srcId="{9036ECA5-E8A1-4FC4-8FAF-D3FAAD9E64EB}" destId="{002AB466-DBE8-4396-B8CF-93BD86A38248}" srcOrd="7" destOrd="0" presId="urn:microsoft.com/office/officeart/2005/8/layout/hList9"/>
    <dgm:cxn modelId="{067F9277-BAD3-445C-B82D-FB44DCA8294A}" type="presParOf" srcId="{9036ECA5-E8A1-4FC4-8FAF-D3FAAD9E64EB}" destId="{DA50B817-5679-4679-ACAC-96EF54A4204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EFC1D-91EF-46CE-AA8B-CDCA2F5AE645}">
      <dsp:nvSpPr>
        <dsp:cNvPr id="0" name=""/>
        <dsp:cNvSpPr/>
      </dsp:nvSpPr>
      <dsp:spPr>
        <a:xfrm>
          <a:off x="3381" y="121324"/>
          <a:ext cx="329684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Предмет</a:t>
          </a:r>
        </a:p>
      </dsp:txBody>
      <dsp:txXfrm>
        <a:off x="3381" y="121324"/>
        <a:ext cx="3296840" cy="662400"/>
      </dsp:txXfrm>
    </dsp:sp>
    <dsp:sp modelId="{1679A17F-FCBE-47AE-B534-AA629EA4F107}">
      <dsp:nvSpPr>
        <dsp:cNvPr id="0" name=""/>
        <dsp:cNvSpPr/>
      </dsp:nvSpPr>
      <dsp:spPr>
        <a:xfrm>
          <a:off x="3381" y="783724"/>
          <a:ext cx="3296840" cy="31192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Зміни та динаміка у соціальних і економічних відносинах</a:t>
          </a:r>
          <a:endParaRPr lang="ru-UA" sz="2300" kern="1200" dirty="0"/>
        </a:p>
      </dsp:txBody>
      <dsp:txXfrm>
        <a:off x="3381" y="783724"/>
        <a:ext cx="3296840" cy="3119263"/>
      </dsp:txXfrm>
    </dsp:sp>
    <dsp:sp modelId="{78B8546A-B206-4623-A2B2-EDED75A4D9F5}">
      <dsp:nvSpPr>
        <dsp:cNvPr id="0" name=""/>
        <dsp:cNvSpPr/>
      </dsp:nvSpPr>
      <dsp:spPr>
        <a:xfrm>
          <a:off x="3761779" y="121324"/>
          <a:ext cx="329684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Об</a:t>
          </a:r>
          <a:r>
            <a:rPr lang="en-US" sz="2300" kern="1200" dirty="0"/>
            <a:t>’</a:t>
          </a:r>
          <a:r>
            <a:rPr lang="uk-UA" sz="2300" kern="1200" dirty="0"/>
            <a:t>єкти</a:t>
          </a:r>
          <a:endParaRPr lang="ru-UA" sz="2300" kern="1200" dirty="0"/>
        </a:p>
      </dsp:txBody>
      <dsp:txXfrm>
        <a:off x="3761779" y="121324"/>
        <a:ext cx="3296840" cy="662400"/>
      </dsp:txXfrm>
    </dsp:sp>
    <dsp:sp modelId="{E5901C71-9AF1-4811-9C74-F0228D16DACC}">
      <dsp:nvSpPr>
        <dsp:cNvPr id="0" name=""/>
        <dsp:cNvSpPr/>
      </dsp:nvSpPr>
      <dsp:spPr>
        <a:xfrm>
          <a:off x="3761779" y="783724"/>
          <a:ext cx="3296840" cy="31192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Підприємство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Структурні підрозділи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Явища суспільного життя, процеси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Ресурси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2300" kern="1200" dirty="0"/>
        </a:p>
      </dsp:txBody>
      <dsp:txXfrm>
        <a:off x="3761779" y="783724"/>
        <a:ext cx="3296840" cy="3119263"/>
      </dsp:txXfrm>
    </dsp:sp>
    <dsp:sp modelId="{E49A4B17-F47B-4CB9-AD7F-32DE9FD2B338}">
      <dsp:nvSpPr>
        <dsp:cNvPr id="0" name=""/>
        <dsp:cNvSpPr/>
      </dsp:nvSpPr>
      <dsp:spPr>
        <a:xfrm>
          <a:off x="7520178" y="121324"/>
          <a:ext cx="329684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Суб</a:t>
          </a:r>
          <a:r>
            <a:rPr lang="en-US" sz="2300" kern="1200" dirty="0"/>
            <a:t>’</a:t>
          </a:r>
          <a:r>
            <a:rPr lang="uk-UA" sz="2300" kern="1200" dirty="0"/>
            <a:t>єкти</a:t>
          </a:r>
          <a:endParaRPr lang="ru-UA" sz="2300" kern="1200" dirty="0"/>
        </a:p>
      </dsp:txBody>
      <dsp:txXfrm>
        <a:off x="7520178" y="121324"/>
        <a:ext cx="3296840" cy="662400"/>
      </dsp:txXfrm>
    </dsp:sp>
    <dsp:sp modelId="{1321A410-1DEB-4662-B673-7996A1F71D43}">
      <dsp:nvSpPr>
        <dsp:cNvPr id="0" name=""/>
        <dsp:cNvSpPr/>
      </dsp:nvSpPr>
      <dsp:spPr>
        <a:xfrm>
          <a:off x="7520178" y="783724"/>
          <a:ext cx="3296840" cy="31192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Власники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Кредитори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Постачальники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Державні органи управління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Контрольні органи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Профспілки</a:t>
          </a:r>
          <a:endParaRPr lang="ru-UA" sz="2300" kern="1200" dirty="0"/>
        </a:p>
      </dsp:txBody>
      <dsp:txXfrm>
        <a:off x="7520178" y="783724"/>
        <a:ext cx="3296840" cy="31192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C8702-9CF8-41E7-A417-674662759E3B}">
      <dsp:nvSpPr>
        <dsp:cNvPr id="0" name=""/>
        <dsp:cNvSpPr/>
      </dsp:nvSpPr>
      <dsp:spPr>
        <a:xfrm>
          <a:off x="2144373" y="644636"/>
          <a:ext cx="3104682" cy="33796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Є наслідком здійснення процесу або господарської операції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/>
            <a:t>Валовий збір</a:t>
          </a:r>
          <a:endParaRPr lang="ru-UA" sz="2400" i="1" kern="1200" dirty="0"/>
        </a:p>
      </dsp:txBody>
      <dsp:txXfrm>
        <a:off x="2641122" y="644636"/>
        <a:ext cx="2607933" cy="3379614"/>
      </dsp:txXfrm>
    </dsp:sp>
    <dsp:sp modelId="{FB2633D4-F384-4B7E-9F05-9331F08FF3AA}">
      <dsp:nvSpPr>
        <dsp:cNvPr id="0" name=""/>
        <dsp:cNvSpPr/>
      </dsp:nvSpPr>
      <dsp:spPr>
        <a:xfrm>
          <a:off x="1542752" y="61"/>
          <a:ext cx="1611436" cy="1611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/>
            <a:t>Результативні  </a:t>
          </a:r>
          <a:endParaRPr lang="ru-UA" sz="1300" kern="1200" dirty="0"/>
        </a:p>
      </dsp:txBody>
      <dsp:txXfrm>
        <a:off x="1778741" y="236050"/>
        <a:ext cx="1139458" cy="1139458"/>
      </dsp:txXfrm>
    </dsp:sp>
    <dsp:sp modelId="{4DFBB19C-DE30-4F8A-9128-85DBE053101D}">
      <dsp:nvSpPr>
        <dsp:cNvPr id="0" name=""/>
        <dsp:cNvSpPr/>
      </dsp:nvSpPr>
      <dsp:spPr>
        <a:xfrm>
          <a:off x="7237000" y="631190"/>
          <a:ext cx="3104682" cy="33796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Ті, що забезпечили цей результат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dirty="0"/>
            <a:t>Урожайність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dirty="0"/>
            <a:t>Площа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kern="1200" dirty="0"/>
        </a:p>
      </dsp:txBody>
      <dsp:txXfrm>
        <a:off x="7733749" y="631190"/>
        <a:ext cx="2607933" cy="3379614"/>
      </dsp:txXfrm>
    </dsp:sp>
    <dsp:sp modelId="{DA50B817-5679-4679-ACAC-96EF54A42045}">
      <dsp:nvSpPr>
        <dsp:cNvPr id="0" name=""/>
        <dsp:cNvSpPr/>
      </dsp:nvSpPr>
      <dsp:spPr>
        <a:xfrm>
          <a:off x="6258871" y="61"/>
          <a:ext cx="1611436" cy="1611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/>
            <a:t>Факторні </a:t>
          </a:r>
        </a:p>
      </dsp:txBody>
      <dsp:txXfrm>
        <a:off x="6494860" y="236050"/>
        <a:ext cx="1139458" cy="11394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C8702-9CF8-41E7-A417-674662759E3B}">
      <dsp:nvSpPr>
        <dsp:cNvPr id="0" name=""/>
        <dsp:cNvSpPr/>
      </dsp:nvSpPr>
      <dsp:spPr>
        <a:xfrm>
          <a:off x="737140" y="927751"/>
          <a:ext cx="1651491" cy="26092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Характерні для підприєм-ства в цілому</a:t>
          </a:r>
          <a:endParaRPr lang="ru-UA" sz="1800" kern="1200" dirty="0"/>
        </a:p>
      </dsp:txBody>
      <dsp:txXfrm>
        <a:off x="1001378" y="927751"/>
        <a:ext cx="1387252" cy="2609207"/>
      </dsp:txXfrm>
    </dsp:sp>
    <dsp:sp modelId="{FB2633D4-F384-4B7E-9F05-9331F08FF3AA}">
      <dsp:nvSpPr>
        <dsp:cNvPr id="0" name=""/>
        <dsp:cNvSpPr/>
      </dsp:nvSpPr>
      <dsp:spPr>
        <a:xfrm>
          <a:off x="-143655" y="487354"/>
          <a:ext cx="1100994" cy="1100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Загальні</a:t>
          </a:r>
          <a:r>
            <a:rPr lang="uk-UA" sz="1000" kern="1200" dirty="0"/>
            <a:t>   </a:t>
          </a:r>
          <a:endParaRPr lang="ru-UA" sz="1000" kern="1200" dirty="0"/>
        </a:p>
      </dsp:txBody>
      <dsp:txXfrm>
        <a:off x="17582" y="648591"/>
        <a:ext cx="778520" cy="778520"/>
      </dsp:txXfrm>
    </dsp:sp>
    <dsp:sp modelId="{4DFBB19C-DE30-4F8A-9128-85DBE053101D}">
      <dsp:nvSpPr>
        <dsp:cNvPr id="0" name=""/>
        <dsp:cNvSpPr/>
      </dsp:nvSpPr>
      <dsp:spPr>
        <a:xfrm>
          <a:off x="3489625" y="927751"/>
          <a:ext cx="1651491" cy="25677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Характеризують роботу окремої галузі чи підрозділу</a:t>
          </a:r>
          <a:endParaRPr lang="ru-UA" sz="1800" kern="1200" dirty="0"/>
        </a:p>
      </dsp:txBody>
      <dsp:txXfrm>
        <a:off x="3753864" y="927751"/>
        <a:ext cx="1387252" cy="2567722"/>
      </dsp:txXfrm>
    </dsp:sp>
    <dsp:sp modelId="{DA50B817-5679-4679-ACAC-96EF54A42045}">
      <dsp:nvSpPr>
        <dsp:cNvPr id="0" name=""/>
        <dsp:cNvSpPr/>
      </dsp:nvSpPr>
      <dsp:spPr>
        <a:xfrm>
          <a:off x="2608830" y="486363"/>
          <a:ext cx="1100994" cy="1100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Часткові  </a:t>
          </a:r>
        </a:p>
      </dsp:txBody>
      <dsp:txXfrm>
        <a:off x="2770067" y="647600"/>
        <a:ext cx="778520" cy="778520"/>
      </dsp:txXfrm>
    </dsp:sp>
    <dsp:sp modelId="{15FA303F-A78D-4459-AEA5-117740CDFBD2}">
      <dsp:nvSpPr>
        <dsp:cNvPr id="0" name=""/>
        <dsp:cNvSpPr/>
      </dsp:nvSpPr>
      <dsp:spPr>
        <a:xfrm>
          <a:off x="6242111" y="927751"/>
          <a:ext cx="2202177" cy="2548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Усереднений результат кількох однорідних показників</a:t>
          </a:r>
          <a:endParaRPr lang="ru-UA" sz="1800" kern="1200" dirty="0"/>
        </a:p>
      </dsp:txBody>
      <dsp:txXfrm>
        <a:off x="6594459" y="927751"/>
        <a:ext cx="1849828" cy="2548280"/>
      </dsp:txXfrm>
    </dsp:sp>
    <dsp:sp modelId="{42E7BD90-1350-4150-892D-0BBEA9AED09A}">
      <dsp:nvSpPr>
        <dsp:cNvPr id="0" name=""/>
        <dsp:cNvSpPr/>
      </dsp:nvSpPr>
      <dsp:spPr>
        <a:xfrm>
          <a:off x="5912001" y="486363"/>
          <a:ext cx="1100994" cy="1100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Середні  </a:t>
          </a:r>
        </a:p>
      </dsp:txBody>
      <dsp:txXfrm>
        <a:off x="6073238" y="647600"/>
        <a:ext cx="778520" cy="778520"/>
      </dsp:txXfrm>
    </dsp:sp>
    <dsp:sp modelId="{E667F47B-CA14-4595-B0A9-A9FBCEFB16AA}">
      <dsp:nvSpPr>
        <dsp:cNvPr id="0" name=""/>
        <dsp:cNvSpPr/>
      </dsp:nvSpPr>
      <dsp:spPr>
        <a:xfrm>
          <a:off x="9545282" y="927751"/>
          <a:ext cx="1651491" cy="24995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Притаманні окремим об'єктам аналізу або </a:t>
          </a:r>
          <a:r>
            <a:rPr lang="uk-UA" sz="1800" kern="1200" dirty="0" err="1"/>
            <a:t>параме-трам</a:t>
          </a:r>
          <a:endParaRPr lang="ru-UA" sz="1800" kern="1200" dirty="0"/>
        </a:p>
      </dsp:txBody>
      <dsp:txXfrm>
        <a:off x="9809521" y="927751"/>
        <a:ext cx="1387252" cy="2499548"/>
      </dsp:txXfrm>
    </dsp:sp>
    <dsp:sp modelId="{E9E05713-A421-488C-979F-BB2E668F10F8}">
      <dsp:nvSpPr>
        <dsp:cNvPr id="0" name=""/>
        <dsp:cNvSpPr/>
      </dsp:nvSpPr>
      <dsp:spPr>
        <a:xfrm>
          <a:off x="8664487" y="486363"/>
          <a:ext cx="1100994" cy="1100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Специфічні   </a:t>
          </a:r>
        </a:p>
      </dsp:txBody>
      <dsp:txXfrm>
        <a:off x="8825724" y="647600"/>
        <a:ext cx="778520" cy="7785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C8702-9CF8-41E7-A417-674662759E3B}">
      <dsp:nvSpPr>
        <dsp:cNvPr id="0" name=""/>
        <dsp:cNvSpPr/>
      </dsp:nvSpPr>
      <dsp:spPr>
        <a:xfrm>
          <a:off x="2144373" y="644636"/>
          <a:ext cx="3104682" cy="33796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Узагальнюючі,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Інтегральні,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Характеризують складні соціально-економічні комплекси</a:t>
          </a:r>
          <a:endParaRPr lang="ru-UA" sz="1800" kern="1200" dirty="0"/>
        </a:p>
      </dsp:txBody>
      <dsp:txXfrm>
        <a:off x="2641122" y="644636"/>
        <a:ext cx="2607933" cy="3379614"/>
      </dsp:txXfrm>
    </dsp:sp>
    <dsp:sp modelId="{FB2633D4-F384-4B7E-9F05-9331F08FF3AA}">
      <dsp:nvSpPr>
        <dsp:cNvPr id="0" name=""/>
        <dsp:cNvSpPr/>
      </dsp:nvSpPr>
      <dsp:spPr>
        <a:xfrm>
          <a:off x="1542752" y="61"/>
          <a:ext cx="1611436" cy="1611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Синтетичні   </a:t>
          </a:r>
          <a:endParaRPr lang="ru-UA" sz="1600" kern="1200" dirty="0"/>
        </a:p>
      </dsp:txBody>
      <dsp:txXfrm>
        <a:off x="1778741" y="236050"/>
        <a:ext cx="1139458" cy="1139458"/>
      </dsp:txXfrm>
    </dsp:sp>
    <dsp:sp modelId="{4DFBB19C-DE30-4F8A-9128-85DBE053101D}">
      <dsp:nvSpPr>
        <dsp:cNvPr id="0" name=""/>
        <dsp:cNvSpPr/>
      </dsp:nvSpPr>
      <dsp:spPr>
        <a:xfrm>
          <a:off x="7237000" y="631190"/>
          <a:ext cx="3104682" cy="33796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Розраховані в результаті їх аналізу</a:t>
          </a:r>
        </a:p>
      </dsp:txBody>
      <dsp:txXfrm>
        <a:off x="7733749" y="631190"/>
        <a:ext cx="2607933" cy="3379614"/>
      </dsp:txXfrm>
    </dsp:sp>
    <dsp:sp modelId="{DA50B817-5679-4679-ACAC-96EF54A42045}">
      <dsp:nvSpPr>
        <dsp:cNvPr id="0" name=""/>
        <dsp:cNvSpPr/>
      </dsp:nvSpPr>
      <dsp:spPr>
        <a:xfrm>
          <a:off x="6258871" y="61"/>
          <a:ext cx="1611436" cy="1611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Аналітичні  </a:t>
          </a:r>
        </a:p>
      </dsp:txBody>
      <dsp:txXfrm>
        <a:off x="6494860" y="236050"/>
        <a:ext cx="1139458" cy="1139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57491-BB71-4A71-98F8-AE530CCB7B86}">
      <dsp:nvSpPr>
        <dsp:cNvPr id="0" name=""/>
        <dsp:cNvSpPr/>
      </dsp:nvSpPr>
      <dsp:spPr>
        <a:xfrm>
          <a:off x="0" y="79655"/>
          <a:ext cx="10820400" cy="1426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Макроекономічний рівень: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соціально-економічний аналіз (дані соціально-економічної та міжнародної статистики)</a:t>
          </a:r>
          <a:endParaRPr lang="ru-UA" sz="2300" kern="1200" dirty="0"/>
        </a:p>
      </dsp:txBody>
      <dsp:txXfrm>
        <a:off x="69623" y="149278"/>
        <a:ext cx="10681154" cy="1286983"/>
      </dsp:txXfrm>
    </dsp:sp>
    <dsp:sp modelId="{A15933AF-7BED-49F3-A8D1-31458ECD1094}">
      <dsp:nvSpPr>
        <dsp:cNvPr id="0" name=""/>
        <dsp:cNvSpPr/>
      </dsp:nvSpPr>
      <dsp:spPr>
        <a:xfrm>
          <a:off x="0" y="1505885"/>
          <a:ext cx="1082040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kern="1200" dirty="0"/>
            <a:t>стан і розвиток економіки країни чи регіону</a:t>
          </a:r>
          <a:endParaRPr lang="ru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kern="1200" dirty="0"/>
            <a:t>стан і розвиток економіки окремого адміністративного району</a:t>
          </a:r>
          <a:endParaRPr lang="ru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kern="1200" dirty="0"/>
            <a:t>стан і розвиток економіки галузі чи підгалузі народного господарства</a:t>
          </a:r>
          <a:endParaRPr lang="ru-UA" sz="1800" kern="1200" dirty="0"/>
        </a:p>
      </dsp:txBody>
      <dsp:txXfrm>
        <a:off x="0" y="1505885"/>
        <a:ext cx="10820400" cy="928395"/>
      </dsp:txXfrm>
    </dsp:sp>
    <dsp:sp modelId="{C658288C-6B5A-4E24-A344-0279A9D8AF6F}">
      <dsp:nvSpPr>
        <dsp:cNvPr id="0" name=""/>
        <dsp:cNvSpPr/>
      </dsp:nvSpPr>
      <dsp:spPr>
        <a:xfrm>
          <a:off x="0" y="2434281"/>
          <a:ext cx="10820400" cy="1426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Мікроекономічний рівень: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аналіз господарської діяльності підприємства</a:t>
          </a:r>
          <a:endParaRPr lang="ru-UA" sz="2300" kern="1200" dirty="0"/>
        </a:p>
      </dsp:txBody>
      <dsp:txXfrm>
        <a:off x="69623" y="2503904"/>
        <a:ext cx="10681154" cy="1286983"/>
      </dsp:txXfrm>
    </dsp:sp>
    <dsp:sp modelId="{C5FC87B4-D13D-41BA-9E98-458C801834C1}">
      <dsp:nvSpPr>
        <dsp:cNvPr id="0" name=""/>
        <dsp:cNvSpPr/>
      </dsp:nvSpPr>
      <dsp:spPr>
        <a:xfrm>
          <a:off x="0" y="3860510"/>
          <a:ext cx="1082040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kern="1200" dirty="0"/>
            <a:t>стан і розвиток економіки об'єднання підприємств</a:t>
          </a:r>
          <a:endParaRPr lang="ru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kern="1200" dirty="0"/>
            <a:t>стан і розвиток економіки підприємства</a:t>
          </a:r>
          <a:endParaRPr lang="ru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kern="1200" dirty="0"/>
            <a:t>стан і розвиток економіки структурної одиниці (філії) підприємства</a:t>
          </a:r>
          <a:endParaRPr lang="ru-UA" sz="1800" kern="1200" dirty="0"/>
        </a:p>
      </dsp:txBody>
      <dsp:txXfrm>
        <a:off x="0" y="3860510"/>
        <a:ext cx="10820400" cy="928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1042F-A2D3-481D-BA62-01889D03B986}">
      <dsp:nvSpPr>
        <dsp:cNvPr id="0" name=""/>
        <dsp:cNvSpPr/>
      </dsp:nvSpPr>
      <dsp:spPr>
        <a:xfrm>
          <a:off x="540544" y="483"/>
          <a:ext cx="1945457" cy="972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За напрямами досліджень</a:t>
          </a:r>
          <a:endParaRPr lang="ru-UA" sz="1600" kern="1200" dirty="0"/>
        </a:p>
      </dsp:txBody>
      <dsp:txXfrm>
        <a:off x="569034" y="28973"/>
        <a:ext cx="1888477" cy="915748"/>
      </dsp:txXfrm>
    </dsp:sp>
    <dsp:sp modelId="{F8D9544A-1B3E-4B16-8AF2-8BEA854A1C5D}">
      <dsp:nvSpPr>
        <dsp:cNvPr id="0" name=""/>
        <dsp:cNvSpPr/>
      </dsp:nvSpPr>
      <dsp:spPr>
        <a:xfrm>
          <a:off x="735090" y="973211"/>
          <a:ext cx="194545" cy="72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546"/>
              </a:lnTo>
              <a:lnTo>
                <a:pt x="194545" y="7295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053F8-22BC-4954-A090-AAA2DC9CCBF9}">
      <dsp:nvSpPr>
        <dsp:cNvPr id="0" name=""/>
        <dsp:cNvSpPr/>
      </dsp:nvSpPr>
      <dsp:spPr>
        <a:xfrm>
          <a:off x="929636" y="1216393"/>
          <a:ext cx="1556365" cy="972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Фінансово-економічний</a:t>
          </a:r>
          <a:endParaRPr lang="ru-UA" sz="1200" kern="1200" dirty="0"/>
        </a:p>
      </dsp:txBody>
      <dsp:txXfrm>
        <a:off x="958126" y="1244883"/>
        <a:ext cx="1499385" cy="915748"/>
      </dsp:txXfrm>
    </dsp:sp>
    <dsp:sp modelId="{FAE3C6C1-D831-443D-9BCE-1DE2619AD33A}">
      <dsp:nvSpPr>
        <dsp:cNvPr id="0" name=""/>
        <dsp:cNvSpPr/>
      </dsp:nvSpPr>
      <dsp:spPr>
        <a:xfrm>
          <a:off x="735090" y="973211"/>
          <a:ext cx="194545" cy="1945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457"/>
              </a:lnTo>
              <a:lnTo>
                <a:pt x="194545" y="1945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41A98-CB87-477B-BB9B-182E354A4D39}">
      <dsp:nvSpPr>
        <dsp:cNvPr id="0" name=""/>
        <dsp:cNvSpPr/>
      </dsp:nvSpPr>
      <dsp:spPr>
        <a:xfrm>
          <a:off x="929636" y="2432304"/>
          <a:ext cx="1556365" cy="972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Функціонально-вартісний</a:t>
          </a:r>
          <a:endParaRPr lang="ru-UA" sz="1200" kern="1200" dirty="0"/>
        </a:p>
      </dsp:txBody>
      <dsp:txXfrm>
        <a:off x="958126" y="2460794"/>
        <a:ext cx="1499385" cy="915748"/>
      </dsp:txXfrm>
    </dsp:sp>
    <dsp:sp modelId="{DC221017-6B43-46DF-960E-D6B373D97B9C}">
      <dsp:nvSpPr>
        <dsp:cNvPr id="0" name=""/>
        <dsp:cNvSpPr/>
      </dsp:nvSpPr>
      <dsp:spPr>
        <a:xfrm>
          <a:off x="735090" y="973211"/>
          <a:ext cx="194545" cy="316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367"/>
              </a:lnTo>
              <a:lnTo>
                <a:pt x="194545" y="31613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AEE3E-F4D2-4E1B-92FC-A6AC2CAC3D85}">
      <dsp:nvSpPr>
        <dsp:cNvPr id="0" name=""/>
        <dsp:cNvSpPr/>
      </dsp:nvSpPr>
      <dsp:spPr>
        <a:xfrm>
          <a:off x="929636" y="3648215"/>
          <a:ext cx="1556365" cy="972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Техніко-економічний</a:t>
          </a:r>
          <a:endParaRPr lang="ru-UA" sz="1200" kern="1200" dirty="0"/>
        </a:p>
      </dsp:txBody>
      <dsp:txXfrm>
        <a:off x="958126" y="3676705"/>
        <a:ext cx="1499385" cy="915748"/>
      </dsp:txXfrm>
    </dsp:sp>
    <dsp:sp modelId="{8BBDF5D5-8A50-4FA9-BAE1-7D6B5A6D1D41}">
      <dsp:nvSpPr>
        <dsp:cNvPr id="0" name=""/>
        <dsp:cNvSpPr/>
      </dsp:nvSpPr>
      <dsp:spPr>
        <a:xfrm>
          <a:off x="2972366" y="483"/>
          <a:ext cx="1945457" cy="972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За обсягом питань</a:t>
          </a:r>
          <a:endParaRPr lang="ru-UA" sz="1600" kern="1200" dirty="0"/>
        </a:p>
      </dsp:txBody>
      <dsp:txXfrm>
        <a:off x="3000856" y="28973"/>
        <a:ext cx="1888477" cy="915748"/>
      </dsp:txXfrm>
    </dsp:sp>
    <dsp:sp modelId="{1F9E9B1B-426A-4FFD-AB90-82F22B802AE7}">
      <dsp:nvSpPr>
        <dsp:cNvPr id="0" name=""/>
        <dsp:cNvSpPr/>
      </dsp:nvSpPr>
      <dsp:spPr>
        <a:xfrm>
          <a:off x="3166911" y="973211"/>
          <a:ext cx="194545" cy="72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546"/>
              </a:lnTo>
              <a:lnTo>
                <a:pt x="194545" y="7295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C1B7F-B12F-4CC1-BEB1-A79E9C4E2217}">
      <dsp:nvSpPr>
        <dsp:cNvPr id="0" name=""/>
        <dsp:cNvSpPr/>
      </dsp:nvSpPr>
      <dsp:spPr>
        <a:xfrm>
          <a:off x="3361457" y="1216393"/>
          <a:ext cx="1556365" cy="972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Комплексний </a:t>
          </a:r>
          <a:endParaRPr lang="ru-UA" sz="1200" kern="1200" dirty="0"/>
        </a:p>
      </dsp:txBody>
      <dsp:txXfrm>
        <a:off x="3389947" y="1244883"/>
        <a:ext cx="1499385" cy="915748"/>
      </dsp:txXfrm>
    </dsp:sp>
    <dsp:sp modelId="{F601565D-F6CE-4823-B505-71A1D8EED57C}">
      <dsp:nvSpPr>
        <dsp:cNvPr id="0" name=""/>
        <dsp:cNvSpPr/>
      </dsp:nvSpPr>
      <dsp:spPr>
        <a:xfrm>
          <a:off x="3166911" y="973211"/>
          <a:ext cx="194545" cy="1945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457"/>
              </a:lnTo>
              <a:lnTo>
                <a:pt x="194545" y="1945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7AD00-5498-4B25-96BD-734E79485A43}">
      <dsp:nvSpPr>
        <dsp:cNvPr id="0" name=""/>
        <dsp:cNvSpPr/>
      </dsp:nvSpPr>
      <dsp:spPr>
        <a:xfrm>
          <a:off x="3361457" y="2432304"/>
          <a:ext cx="1556365" cy="972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Тематичний </a:t>
          </a:r>
          <a:endParaRPr lang="ru-UA" sz="1200" kern="1200" dirty="0"/>
        </a:p>
      </dsp:txBody>
      <dsp:txXfrm>
        <a:off x="3389947" y="2460794"/>
        <a:ext cx="1499385" cy="915748"/>
      </dsp:txXfrm>
    </dsp:sp>
    <dsp:sp modelId="{5C649174-57C8-40C7-94D2-92658A53184B}">
      <dsp:nvSpPr>
        <dsp:cNvPr id="0" name=""/>
        <dsp:cNvSpPr/>
      </dsp:nvSpPr>
      <dsp:spPr>
        <a:xfrm>
          <a:off x="5389752" y="483"/>
          <a:ext cx="1945457" cy="972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За об'єктами </a:t>
          </a:r>
          <a:endParaRPr lang="ru-UA" sz="1600" kern="1200" dirty="0"/>
        </a:p>
      </dsp:txBody>
      <dsp:txXfrm>
        <a:off x="5418242" y="28973"/>
        <a:ext cx="1888477" cy="915748"/>
      </dsp:txXfrm>
    </dsp:sp>
    <dsp:sp modelId="{0F500A92-A99F-48A6-8AEC-5BBF8E923E24}">
      <dsp:nvSpPr>
        <dsp:cNvPr id="0" name=""/>
        <dsp:cNvSpPr/>
      </dsp:nvSpPr>
      <dsp:spPr>
        <a:xfrm>
          <a:off x="5584298" y="973211"/>
          <a:ext cx="208981" cy="72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546"/>
              </a:lnTo>
              <a:lnTo>
                <a:pt x="208981" y="7295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D23A-8006-4A5A-98CE-5D846CB1507D}">
      <dsp:nvSpPr>
        <dsp:cNvPr id="0" name=""/>
        <dsp:cNvSpPr/>
      </dsp:nvSpPr>
      <dsp:spPr>
        <a:xfrm>
          <a:off x="5793279" y="1216393"/>
          <a:ext cx="1556365" cy="972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Підприємства, їх підрозділи</a:t>
          </a:r>
          <a:endParaRPr lang="ru-UA" sz="1200" kern="1200" dirty="0"/>
        </a:p>
      </dsp:txBody>
      <dsp:txXfrm>
        <a:off x="5821769" y="1244883"/>
        <a:ext cx="1499385" cy="915748"/>
      </dsp:txXfrm>
    </dsp:sp>
    <dsp:sp modelId="{6E1ABB03-3F81-4010-B812-5B48E937E2F8}">
      <dsp:nvSpPr>
        <dsp:cNvPr id="0" name=""/>
        <dsp:cNvSpPr/>
      </dsp:nvSpPr>
      <dsp:spPr>
        <a:xfrm>
          <a:off x="5584298" y="973211"/>
          <a:ext cx="208981" cy="1945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457"/>
              </a:lnTo>
              <a:lnTo>
                <a:pt x="208981" y="1945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98790-1362-4554-8BF6-9D57E958F397}">
      <dsp:nvSpPr>
        <dsp:cNvPr id="0" name=""/>
        <dsp:cNvSpPr/>
      </dsp:nvSpPr>
      <dsp:spPr>
        <a:xfrm>
          <a:off x="5793279" y="2432304"/>
          <a:ext cx="1556365" cy="972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Галузі </a:t>
          </a:r>
          <a:endParaRPr lang="ru-UA" sz="1200" kern="1200" dirty="0"/>
        </a:p>
      </dsp:txBody>
      <dsp:txXfrm>
        <a:off x="5821769" y="2460794"/>
        <a:ext cx="1499385" cy="915748"/>
      </dsp:txXfrm>
    </dsp:sp>
    <dsp:sp modelId="{F73786AA-A6A6-4BBF-8575-B58533C9A9BE}">
      <dsp:nvSpPr>
        <dsp:cNvPr id="0" name=""/>
        <dsp:cNvSpPr/>
      </dsp:nvSpPr>
      <dsp:spPr>
        <a:xfrm>
          <a:off x="5584298" y="973211"/>
          <a:ext cx="208981" cy="316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367"/>
              </a:lnTo>
              <a:lnTo>
                <a:pt x="208981" y="31613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9493A-ACC6-4115-9640-35E6619A9520}">
      <dsp:nvSpPr>
        <dsp:cNvPr id="0" name=""/>
        <dsp:cNvSpPr/>
      </dsp:nvSpPr>
      <dsp:spPr>
        <a:xfrm>
          <a:off x="5793279" y="3648215"/>
          <a:ext cx="1556365" cy="972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Регіони,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країни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 </a:t>
          </a:r>
          <a:endParaRPr lang="ru-UA" sz="1200" kern="1200" dirty="0"/>
        </a:p>
      </dsp:txBody>
      <dsp:txXfrm>
        <a:off x="5821769" y="3676705"/>
        <a:ext cx="1499385" cy="915748"/>
      </dsp:txXfrm>
    </dsp:sp>
    <dsp:sp modelId="{4A81490B-2E0F-4B69-BCFB-090E94CE8B5D}">
      <dsp:nvSpPr>
        <dsp:cNvPr id="0" name=""/>
        <dsp:cNvSpPr/>
      </dsp:nvSpPr>
      <dsp:spPr>
        <a:xfrm>
          <a:off x="7821573" y="483"/>
          <a:ext cx="1945457" cy="972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За застосуванням технічних засобів </a:t>
          </a:r>
          <a:endParaRPr lang="ru-UA" sz="1600" kern="1200" dirty="0"/>
        </a:p>
      </dsp:txBody>
      <dsp:txXfrm>
        <a:off x="7850063" y="28973"/>
        <a:ext cx="1888477" cy="915748"/>
      </dsp:txXfrm>
    </dsp:sp>
    <dsp:sp modelId="{CB25AD32-A6DF-4CA8-AF4A-FD7C742C4F4D}">
      <dsp:nvSpPr>
        <dsp:cNvPr id="0" name=""/>
        <dsp:cNvSpPr/>
      </dsp:nvSpPr>
      <dsp:spPr>
        <a:xfrm>
          <a:off x="8016119" y="973211"/>
          <a:ext cx="208981" cy="72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546"/>
              </a:lnTo>
              <a:lnTo>
                <a:pt x="208981" y="7295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5AEA5-9111-471B-B01C-B99D1A6C70A9}">
      <dsp:nvSpPr>
        <dsp:cNvPr id="0" name=""/>
        <dsp:cNvSpPr/>
      </dsp:nvSpPr>
      <dsp:spPr>
        <a:xfrm>
          <a:off x="8225100" y="1216393"/>
          <a:ext cx="1556365" cy="972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Немеханізований</a:t>
          </a:r>
          <a:r>
            <a:rPr lang="uk-UA" sz="1200" kern="1200" baseline="0" dirty="0"/>
            <a:t>  </a:t>
          </a:r>
          <a:endParaRPr lang="ru-UA" sz="1200" kern="1200" dirty="0"/>
        </a:p>
      </dsp:txBody>
      <dsp:txXfrm>
        <a:off x="8253590" y="1244883"/>
        <a:ext cx="1499385" cy="915748"/>
      </dsp:txXfrm>
    </dsp:sp>
    <dsp:sp modelId="{B73C9BF5-4FBC-43FD-8F65-FC669D22610E}">
      <dsp:nvSpPr>
        <dsp:cNvPr id="0" name=""/>
        <dsp:cNvSpPr/>
      </dsp:nvSpPr>
      <dsp:spPr>
        <a:xfrm>
          <a:off x="8016119" y="973211"/>
          <a:ext cx="208981" cy="1945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457"/>
              </a:lnTo>
              <a:lnTo>
                <a:pt x="208981" y="1945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055DC-AFD3-4428-AA6C-A76777D5D94F}">
      <dsp:nvSpPr>
        <dsp:cNvPr id="0" name=""/>
        <dsp:cNvSpPr/>
      </dsp:nvSpPr>
      <dsp:spPr>
        <a:xfrm>
          <a:off x="8225100" y="2432304"/>
          <a:ext cx="1556365" cy="972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Механізований  </a:t>
          </a:r>
          <a:endParaRPr lang="ru-UA" sz="1200" kern="1200" dirty="0"/>
        </a:p>
      </dsp:txBody>
      <dsp:txXfrm>
        <a:off x="8253590" y="2460794"/>
        <a:ext cx="1499385" cy="915748"/>
      </dsp:txXfrm>
    </dsp:sp>
    <dsp:sp modelId="{598E3B03-A36A-4354-8CF7-10E12BB6944C}">
      <dsp:nvSpPr>
        <dsp:cNvPr id="0" name=""/>
        <dsp:cNvSpPr/>
      </dsp:nvSpPr>
      <dsp:spPr>
        <a:xfrm>
          <a:off x="8016119" y="973211"/>
          <a:ext cx="208981" cy="316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367"/>
              </a:lnTo>
              <a:lnTo>
                <a:pt x="208981" y="31613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CB6EC-43BA-4457-8514-FA0EC465D02E}">
      <dsp:nvSpPr>
        <dsp:cNvPr id="0" name=""/>
        <dsp:cNvSpPr/>
      </dsp:nvSpPr>
      <dsp:spPr>
        <a:xfrm>
          <a:off x="8225100" y="3648215"/>
          <a:ext cx="1556365" cy="972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Автоматичний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 </a:t>
          </a:r>
          <a:endParaRPr lang="ru-UA" sz="1200" kern="1200" dirty="0"/>
        </a:p>
      </dsp:txBody>
      <dsp:txXfrm>
        <a:off x="8253590" y="3676705"/>
        <a:ext cx="1499385" cy="915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3357A-4337-40C5-B84E-B2F641FA0078}">
      <dsp:nvSpPr>
        <dsp:cNvPr id="0" name=""/>
        <dsp:cNvSpPr/>
      </dsp:nvSpPr>
      <dsp:spPr>
        <a:xfrm>
          <a:off x="1834342" y="2122"/>
          <a:ext cx="1330518" cy="665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/>
            <a:t>За періодичністю</a:t>
          </a:r>
          <a:endParaRPr lang="ru-UA" sz="1300" kern="1200" dirty="0"/>
        </a:p>
      </dsp:txBody>
      <dsp:txXfrm>
        <a:off x="1853827" y="21607"/>
        <a:ext cx="1291548" cy="626289"/>
      </dsp:txXfrm>
    </dsp:sp>
    <dsp:sp modelId="{8B0DCE92-6FBC-4304-92F6-B63B88FA6DF2}">
      <dsp:nvSpPr>
        <dsp:cNvPr id="0" name=""/>
        <dsp:cNvSpPr/>
      </dsp:nvSpPr>
      <dsp:spPr>
        <a:xfrm>
          <a:off x="1967393" y="667381"/>
          <a:ext cx="133051" cy="498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944"/>
              </a:lnTo>
              <a:lnTo>
                <a:pt x="133051" y="4989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BD8D5-843F-4FDD-B364-46127B264C91}">
      <dsp:nvSpPr>
        <dsp:cNvPr id="0" name=""/>
        <dsp:cNvSpPr/>
      </dsp:nvSpPr>
      <dsp:spPr>
        <a:xfrm>
          <a:off x="2100445" y="833696"/>
          <a:ext cx="1064414" cy="66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Щоденний </a:t>
          </a:r>
          <a:endParaRPr lang="ru-UA" sz="900" kern="1200" dirty="0"/>
        </a:p>
      </dsp:txBody>
      <dsp:txXfrm>
        <a:off x="2119930" y="853181"/>
        <a:ext cx="1025444" cy="626289"/>
      </dsp:txXfrm>
    </dsp:sp>
    <dsp:sp modelId="{0CE363F1-42EB-4BF7-B327-C96975680893}">
      <dsp:nvSpPr>
        <dsp:cNvPr id="0" name=""/>
        <dsp:cNvSpPr/>
      </dsp:nvSpPr>
      <dsp:spPr>
        <a:xfrm>
          <a:off x="1967393" y="667381"/>
          <a:ext cx="133051" cy="1330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518"/>
              </a:lnTo>
              <a:lnTo>
                <a:pt x="133051" y="13305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A4570-3DE1-49D2-BCCB-B1E1F2426125}">
      <dsp:nvSpPr>
        <dsp:cNvPr id="0" name=""/>
        <dsp:cNvSpPr/>
      </dsp:nvSpPr>
      <dsp:spPr>
        <a:xfrm>
          <a:off x="2100445" y="1665270"/>
          <a:ext cx="1064414" cy="66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Щотижневий</a:t>
          </a:r>
        </a:p>
      </dsp:txBody>
      <dsp:txXfrm>
        <a:off x="2119930" y="1684755"/>
        <a:ext cx="1025444" cy="626289"/>
      </dsp:txXfrm>
    </dsp:sp>
    <dsp:sp modelId="{714DF17B-3FBE-4E26-AAB1-808456CDC926}">
      <dsp:nvSpPr>
        <dsp:cNvPr id="0" name=""/>
        <dsp:cNvSpPr/>
      </dsp:nvSpPr>
      <dsp:spPr>
        <a:xfrm>
          <a:off x="1967393" y="667381"/>
          <a:ext cx="133051" cy="2162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091"/>
              </a:lnTo>
              <a:lnTo>
                <a:pt x="133051" y="21620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9ABAA-6F95-4492-B51A-A874B33E3B44}">
      <dsp:nvSpPr>
        <dsp:cNvPr id="0" name=""/>
        <dsp:cNvSpPr/>
      </dsp:nvSpPr>
      <dsp:spPr>
        <a:xfrm>
          <a:off x="2100445" y="2496843"/>
          <a:ext cx="1064414" cy="66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Щомісячний </a:t>
          </a:r>
          <a:endParaRPr lang="ru-UA" sz="900" kern="1200" dirty="0"/>
        </a:p>
      </dsp:txBody>
      <dsp:txXfrm>
        <a:off x="2119930" y="2516328"/>
        <a:ext cx="1025444" cy="626289"/>
      </dsp:txXfrm>
    </dsp:sp>
    <dsp:sp modelId="{A4434F4E-3194-439F-9509-7C24FB048668}">
      <dsp:nvSpPr>
        <dsp:cNvPr id="0" name=""/>
        <dsp:cNvSpPr/>
      </dsp:nvSpPr>
      <dsp:spPr>
        <a:xfrm>
          <a:off x="1967393" y="667381"/>
          <a:ext cx="133051" cy="2993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665"/>
              </a:lnTo>
              <a:lnTo>
                <a:pt x="133051" y="29936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F2A6A-2A4E-48F8-B4D9-A8D4A8769A4C}">
      <dsp:nvSpPr>
        <dsp:cNvPr id="0" name=""/>
        <dsp:cNvSpPr/>
      </dsp:nvSpPr>
      <dsp:spPr>
        <a:xfrm>
          <a:off x="2100445" y="3328417"/>
          <a:ext cx="1064414" cy="66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Щоквартальний </a:t>
          </a:r>
          <a:endParaRPr lang="ru-UA" sz="900" kern="1200" dirty="0"/>
        </a:p>
      </dsp:txBody>
      <dsp:txXfrm>
        <a:off x="2119930" y="3347902"/>
        <a:ext cx="1025444" cy="626289"/>
      </dsp:txXfrm>
    </dsp:sp>
    <dsp:sp modelId="{3281CBC8-99C9-4289-A421-C63FF2B0BFDD}">
      <dsp:nvSpPr>
        <dsp:cNvPr id="0" name=""/>
        <dsp:cNvSpPr/>
      </dsp:nvSpPr>
      <dsp:spPr>
        <a:xfrm>
          <a:off x="1967393" y="667381"/>
          <a:ext cx="133051" cy="3825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5239"/>
              </a:lnTo>
              <a:lnTo>
                <a:pt x="133051" y="38252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BA96F-64A0-4601-83E4-C5EBEDEB7402}">
      <dsp:nvSpPr>
        <dsp:cNvPr id="0" name=""/>
        <dsp:cNvSpPr/>
      </dsp:nvSpPr>
      <dsp:spPr>
        <a:xfrm>
          <a:off x="2100445" y="4159991"/>
          <a:ext cx="1064414" cy="66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Щорічний </a:t>
          </a:r>
          <a:endParaRPr lang="ru-UA" sz="900" kern="1200" dirty="0"/>
        </a:p>
      </dsp:txBody>
      <dsp:txXfrm>
        <a:off x="2119930" y="4179476"/>
        <a:ext cx="1025444" cy="626289"/>
      </dsp:txXfrm>
    </dsp:sp>
    <dsp:sp modelId="{2FCEB9DF-69E2-4944-AE23-CB4597D7CBAF}">
      <dsp:nvSpPr>
        <dsp:cNvPr id="0" name=""/>
        <dsp:cNvSpPr/>
      </dsp:nvSpPr>
      <dsp:spPr>
        <a:xfrm>
          <a:off x="3505725" y="10358"/>
          <a:ext cx="1330518" cy="665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/>
            <a:t>За ознакою часу </a:t>
          </a:r>
          <a:endParaRPr lang="ru-UA" sz="1300" kern="1200" dirty="0"/>
        </a:p>
      </dsp:txBody>
      <dsp:txXfrm>
        <a:off x="3525210" y="29843"/>
        <a:ext cx="1291548" cy="626289"/>
      </dsp:txXfrm>
    </dsp:sp>
    <dsp:sp modelId="{4DE69B08-4499-455D-AD7F-9A90B4EF8F37}">
      <dsp:nvSpPr>
        <dsp:cNvPr id="0" name=""/>
        <dsp:cNvSpPr/>
      </dsp:nvSpPr>
      <dsp:spPr>
        <a:xfrm>
          <a:off x="3638777" y="675617"/>
          <a:ext cx="124815" cy="490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708"/>
              </a:lnTo>
              <a:lnTo>
                <a:pt x="124815" y="4907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D69CC-2A82-47CC-A356-F5E39557BA2F}">
      <dsp:nvSpPr>
        <dsp:cNvPr id="0" name=""/>
        <dsp:cNvSpPr/>
      </dsp:nvSpPr>
      <dsp:spPr>
        <a:xfrm>
          <a:off x="3763593" y="833696"/>
          <a:ext cx="1064414" cy="66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Стратегічний </a:t>
          </a:r>
          <a:endParaRPr lang="ru-UA" sz="900" kern="1200" dirty="0"/>
        </a:p>
      </dsp:txBody>
      <dsp:txXfrm>
        <a:off x="3783078" y="853181"/>
        <a:ext cx="1025444" cy="626289"/>
      </dsp:txXfrm>
    </dsp:sp>
    <dsp:sp modelId="{C39A9781-DCA1-449F-ABDC-911859A092A0}">
      <dsp:nvSpPr>
        <dsp:cNvPr id="0" name=""/>
        <dsp:cNvSpPr/>
      </dsp:nvSpPr>
      <dsp:spPr>
        <a:xfrm>
          <a:off x="3638777" y="675617"/>
          <a:ext cx="124815" cy="132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282"/>
              </a:lnTo>
              <a:lnTo>
                <a:pt x="124815" y="13222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C386F-7C05-41D6-AA1F-6A1E438BEDC2}">
      <dsp:nvSpPr>
        <dsp:cNvPr id="0" name=""/>
        <dsp:cNvSpPr/>
      </dsp:nvSpPr>
      <dsp:spPr>
        <a:xfrm>
          <a:off x="3763593" y="1665270"/>
          <a:ext cx="1064414" cy="66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Попередній  </a:t>
          </a:r>
          <a:endParaRPr lang="ru-UA" sz="900" kern="1200" dirty="0"/>
        </a:p>
      </dsp:txBody>
      <dsp:txXfrm>
        <a:off x="3783078" y="1684755"/>
        <a:ext cx="1025444" cy="626289"/>
      </dsp:txXfrm>
    </dsp:sp>
    <dsp:sp modelId="{2392A642-4CCA-4F18-A162-DCA8107074A5}">
      <dsp:nvSpPr>
        <dsp:cNvPr id="0" name=""/>
        <dsp:cNvSpPr/>
      </dsp:nvSpPr>
      <dsp:spPr>
        <a:xfrm>
          <a:off x="3638777" y="675617"/>
          <a:ext cx="124815" cy="2153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856"/>
              </a:lnTo>
              <a:lnTo>
                <a:pt x="124815" y="21538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8B9BA-F83B-42F9-98BB-0E1B293E9555}">
      <dsp:nvSpPr>
        <dsp:cNvPr id="0" name=""/>
        <dsp:cNvSpPr/>
      </dsp:nvSpPr>
      <dsp:spPr>
        <a:xfrm>
          <a:off x="3763593" y="2496843"/>
          <a:ext cx="1064414" cy="66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Оперативний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 </a:t>
          </a:r>
          <a:endParaRPr lang="ru-UA" sz="900" kern="1200" dirty="0"/>
        </a:p>
      </dsp:txBody>
      <dsp:txXfrm>
        <a:off x="3783078" y="2516328"/>
        <a:ext cx="1025444" cy="626289"/>
      </dsp:txXfrm>
    </dsp:sp>
    <dsp:sp modelId="{D63E3A4F-4837-4E1A-AF12-083D506B4B9C}">
      <dsp:nvSpPr>
        <dsp:cNvPr id="0" name=""/>
        <dsp:cNvSpPr/>
      </dsp:nvSpPr>
      <dsp:spPr>
        <a:xfrm>
          <a:off x="3638777" y="675617"/>
          <a:ext cx="124815" cy="2985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429"/>
              </a:lnTo>
              <a:lnTo>
                <a:pt x="124815" y="29854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0F61-0949-4927-BFF3-869C16D3433C}">
      <dsp:nvSpPr>
        <dsp:cNvPr id="0" name=""/>
        <dsp:cNvSpPr/>
      </dsp:nvSpPr>
      <dsp:spPr>
        <a:xfrm>
          <a:off x="3763593" y="3328417"/>
          <a:ext cx="1064414" cy="66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Поточний </a:t>
          </a:r>
          <a:endParaRPr lang="ru-UA" sz="900" kern="1200" dirty="0"/>
        </a:p>
      </dsp:txBody>
      <dsp:txXfrm>
        <a:off x="3783078" y="3347902"/>
        <a:ext cx="1025444" cy="626289"/>
      </dsp:txXfrm>
    </dsp:sp>
    <dsp:sp modelId="{ADF32B94-7E24-4A31-B37D-36DC8B186284}">
      <dsp:nvSpPr>
        <dsp:cNvPr id="0" name=""/>
        <dsp:cNvSpPr/>
      </dsp:nvSpPr>
      <dsp:spPr>
        <a:xfrm>
          <a:off x="3638777" y="675617"/>
          <a:ext cx="124815" cy="3817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003"/>
              </a:lnTo>
              <a:lnTo>
                <a:pt x="124815" y="3817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AEA4-8007-42B2-B868-1ACCAA862CBC}">
      <dsp:nvSpPr>
        <dsp:cNvPr id="0" name=""/>
        <dsp:cNvSpPr/>
      </dsp:nvSpPr>
      <dsp:spPr>
        <a:xfrm>
          <a:off x="3763593" y="4159991"/>
          <a:ext cx="1064414" cy="665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Наступний </a:t>
          </a:r>
          <a:endParaRPr lang="ru-UA" sz="900" kern="1200" dirty="0"/>
        </a:p>
      </dsp:txBody>
      <dsp:txXfrm>
        <a:off x="3783078" y="4179476"/>
        <a:ext cx="1025444" cy="626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01BDA-1FC2-46B0-87DC-D6F2A69A6472}">
      <dsp:nvSpPr>
        <dsp:cNvPr id="0" name=""/>
        <dsp:cNvSpPr/>
      </dsp:nvSpPr>
      <dsp:spPr>
        <a:xfrm>
          <a:off x="2954866" y="2143791"/>
          <a:ext cx="468771" cy="1339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385" y="0"/>
              </a:lnTo>
              <a:lnTo>
                <a:pt x="234385" y="1339857"/>
              </a:lnTo>
              <a:lnTo>
                <a:pt x="468771" y="1339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3153764" y="2778232"/>
        <a:ext cx="70974" cy="70974"/>
      </dsp:txXfrm>
    </dsp:sp>
    <dsp:sp modelId="{EF7A2146-60BA-4E63-BCED-FE21E6433327}">
      <dsp:nvSpPr>
        <dsp:cNvPr id="0" name=""/>
        <dsp:cNvSpPr/>
      </dsp:nvSpPr>
      <dsp:spPr>
        <a:xfrm>
          <a:off x="2954866" y="2143791"/>
          <a:ext cx="468771" cy="44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385" y="0"/>
              </a:lnTo>
              <a:lnTo>
                <a:pt x="234385" y="446619"/>
              </a:lnTo>
              <a:lnTo>
                <a:pt x="468771" y="446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3173065" y="2350914"/>
        <a:ext cx="32373" cy="32373"/>
      </dsp:txXfrm>
    </dsp:sp>
    <dsp:sp modelId="{DC53F76A-F1B8-46DC-AEC1-C40B731D16D8}">
      <dsp:nvSpPr>
        <dsp:cNvPr id="0" name=""/>
        <dsp:cNvSpPr/>
      </dsp:nvSpPr>
      <dsp:spPr>
        <a:xfrm>
          <a:off x="2954866" y="1697172"/>
          <a:ext cx="468771" cy="446619"/>
        </a:xfrm>
        <a:custGeom>
          <a:avLst/>
          <a:gdLst/>
          <a:ahLst/>
          <a:cxnLst/>
          <a:rect l="0" t="0" r="0" b="0"/>
          <a:pathLst>
            <a:path>
              <a:moveTo>
                <a:pt x="0" y="446619"/>
              </a:moveTo>
              <a:lnTo>
                <a:pt x="234385" y="446619"/>
              </a:lnTo>
              <a:lnTo>
                <a:pt x="234385" y="0"/>
              </a:lnTo>
              <a:lnTo>
                <a:pt x="4687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3173065" y="1904295"/>
        <a:ext cx="32373" cy="32373"/>
      </dsp:txXfrm>
    </dsp:sp>
    <dsp:sp modelId="{67F94111-2ACF-4F59-B4C3-5A98BEFD0C47}">
      <dsp:nvSpPr>
        <dsp:cNvPr id="0" name=""/>
        <dsp:cNvSpPr/>
      </dsp:nvSpPr>
      <dsp:spPr>
        <a:xfrm>
          <a:off x="5767495" y="803934"/>
          <a:ext cx="419339" cy="223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669" y="0"/>
              </a:lnTo>
              <a:lnTo>
                <a:pt x="209669" y="2239348"/>
              </a:lnTo>
              <a:lnTo>
                <a:pt x="419339" y="223934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800" kern="1200"/>
        </a:p>
      </dsp:txBody>
      <dsp:txXfrm>
        <a:off x="5920208" y="1866651"/>
        <a:ext cx="113913" cy="113913"/>
      </dsp:txXfrm>
    </dsp:sp>
    <dsp:sp modelId="{A0F352DB-8377-4B8A-8382-45968B9A1CAC}">
      <dsp:nvSpPr>
        <dsp:cNvPr id="0" name=""/>
        <dsp:cNvSpPr/>
      </dsp:nvSpPr>
      <dsp:spPr>
        <a:xfrm>
          <a:off x="5767495" y="803934"/>
          <a:ext cx="317123" cy="491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561" y="0"/>
              </a:lnTo>
              <a:lnTo>
                <a:pt x="158561" y="491488"/>
              </a:lnTo>
              <a:lnTo>
                <a:pt x="317123" y="491488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5911434" y="1035055"/>
        <a:ext cx="29245" cy="29245"/>
      </dsp:txXfrm>
    </dsp:sp>
    <dsp:sp modelId="{10CFB7A6-BF06-4B43-A542-A1D117EE20F3}">
      <dsp:nvSpPr>
        <dsp:cNvPr id="0" name=""/>
        <dsp:cNvSpPr/>
      </dsp:nvSpPr>
      <dsp:spPr>
        <a:xfrm>
          <a:off x="2954866" y="803934"/>
          <a:ext cx="468771" cy="1339857"/>
        </a:xfrm>
        <a:custGeom>
          <a:avLst/>
          <a:gdLst/>
          <a:ahLst/>
          <a:cxnLst/>
          <a:rect l="0" t="0" r="0" b="0"/>
          <a:pathLst>
            <a:path>
              <a:moveTo>
                <a:pt x="0" y="1339857"/>
              </a:moveTo>
              <a:lnTo>
                <a:pt x="234385" y="1339857"/>
              </a:lnTo>
              <a:lnTo>
                <a:pt x="234385" y="0"/>
              </a:lnTo>
              <a:lnTo>
                <a:pt x="4687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3153764" y="1438375"/>
        <a:ext cx="70974" cy="70974"/>
      </dsp:txXfrm>
    </dsp:sp>
    <dsp:sp modelId="{3ED2E130-749C-4D0B-B5B2-80EDA385E691}">
      <dsp:nvSpPr>
        <dsp:cNvPr id="0" name=""/>
        <dsp:cNvSpPr/>
      </dsp:nvSpPr>
      <dsp:spPr>
        <a:xfrm rot="16200000">
          <a:off x="717069" y="1786496"/>
          <a:ext cx="3761003" cy="714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За методикою вивчення</a:t>
          </a:r>
          <a:endParaRPr lang="ru-UA" sz="2400" kern="1200" dirty="0"/>
        </a:p>
      </dsp:txBody>
      <dsp:txXfrm>
        <a:off x="717069" y="1786496"/>
        <a:ext cx="3761003" cy="714590"/>
      </dsp:txXfrm>
    </dsp:sp>
    <dsp:sp modelId="{D4AC104C-220F-47B0-B863-4655B26BFCD3}">
      <dsp:nvSpPr>
        <dsp:cNvPr id="0" name=""/>
        <dsp:cNvSpPr/>
      </dsp:nvSpPr>
      <dsp:spPr>
        <a:xfrm>
          <a:off x="3423637" y="446638"/>
          <a:ext cx="2343857" cy="7145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Порівняльний </a:t>
          </a:r>
          <a:endParaRPr lang="ru-UA" sz="2300" kern="1200" dirty="0"/>
        </a:p>
      </dsp:txBody>
      <dsp:txXfrm>
        <a:off x="3423637" y="446638"/>
        <a:ext cx="2343857" cy="714590"/>
      </dsp:txXfrm>
    </dsp:sp>
    <dsp:sp modelId="{0F54C50C-19AD-4E57-8B9D-81DD4FF853A7}">
      <dsp:nvSpPr>
        <dsp:cNvPr id="0" name=""/>
        <dsp:cNvSpPr/>
      </dsp:nvSpPr>
      <dsp:spPr>
        <a:xfrm>
          <a:off x="6084619" y="938127"/>
          <a:ext cx="2343857" cy="7145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Економіко-статистичний</a:t>
          </a:r>
          <a:endParaRPr lang="ru-UA" sz="2300" kern="1200" dirty="0"/>
        </a:p>
      </dsp:txBody>
      <dsp:txXfrm>
        <a:off x="6084619" y="938127"/>
        <a:ext cx="2343857" cy="714590"/>
      </dsp:txXfrm>
    </dsp:sp>
    <dsp:sp modelId="{6ECDC3C9-5766-4524-9B9E-DB1F15D3D399}">
      <dsp:nvSpPr>
        <dsp:cNvPr id="0" name=""/>
        <dsp:cNvSpPr/>
      </dsp:nvSpPr>
      <dsp:spPr>
        <a:xfrm>
          <a:off x="6186834" y="2685987"/>
          <a:ext cx="2343857" cy="7145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Економіко-математичний</a:t>
          </a:r>
          <a:endParaRPr lang="ru-UA" sz="2300" kern="1200" dirty="0"/>
        </a:p>
      </dsp:txBody>
      <dsp:txXfrm>
        <a:off x="6186834" y="2685987"/>
        <a:ext cx="2343857" cy="714590"/>
      </dsp:txXfrm>
    </dsp:sp>
    <dsp:sp modelId="{920D3F02-9326-4DE3-B7C8-D203C728DBC4}">
      <dsp:nvSpPr>
        <dsp:cNvPr id="0" name=""/>
        <dsp:cNvSpPr/>
      </dsp:nvSpPr>
      <dsp:spPr>
        <a:xfrm>
          <a:off x="3423637" y="1339877"/>
          <a:ext cx="2343857" cy="7145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Факторний </a:t>
          </a:r>
          <a:endParaRPr lang="ru-UA" sz="2300" kern="1200" dirty="0"/>
        </a:p>
      </dsp:txBody>
      <dsp:txXfrm>
        <a:off x="3423637" y="1339877"/>
        <a:ext cx="2343857" cy="714590"/>
      </dsp:txXfrm>
    </dsp:sp>
    <dsp:sp modelId="{C94828BC-A081-41BA-8045-D1DBB022FEA8}">
      <dsp:nvSpPr>
        <dsp:cNvPr id="0" name=""/>
        <dsp:cNvSpPr/>
      </dsp:nvSpPr>
      <dsp:spPr>
        <a:xfrm>
          <a:off x="3423637" y="2233115"/>
          <a:ext cx="2343857" cy="7145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Діагностичний</a:t>
          </a:r>
          <a:endParaRPr lang="ru-UA" sz="2300" kern="1200" dirty="0"/>
        </a:p>
      </dsp:txBody>
      <dsp:txXfrm>
        <a:off x="3423637" y="2233115"/>
        <a:ext cx="2343857" cy="714590"/>
      </dsp:txXfrm>
    </dsp:sp>
    <dsp:sp modelId="{5F38401F-B32F-4405-999B-60A6B7807C04}">
      <dsp:nvSpPr>
        <dsp:cNvPr id="0" name=""/>
        <dsp:cNvSpPr/>
      </dsp:nvSpPr>
      <dsp:spPr>
        <a:xfrm>
          <a:off x="3423637" y="3126353"/>
          <a:ext cx="2343857" cy="7145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Маржинальний </a:t>
          </a:r>
          <a:endParaRPr lang="ru-UA" sz="2300" kern="1200" dirty="0"/>
        </a:p>
      </dsp:txBody>
      <dsp:txXfrm>
        <a:off x="3423637" y="3126353"/>
        <a:ext cx="2343857" cy="7145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C8702-9CF8-41E7-A417-674662759E3B}">
      <dsp:nvSpPr>
        <dsp:cNvPr id="0" name=""/>
        <dsp:cNvSpPr/>
      </dsp:nvSpPr>
      <dsp:spPr>
        <a:xfrm>
          <a:off x="2214800" y="801601"/>
          <a:ext cx="2995686" cy="1998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Характеризують абсолютні розміри, пов'язані з виміром аналізованих об'єктів і кількісними змінами, які відбуваються в них</a:t>
          </a:r>
          <a:endParaRPr lang="ru-UA" sz="1800" kern="1200" dirty="0"/>
        </a:p>
      </dsp:txBody>
      <dsp:txXfrm>
        <a:off x="2694110" y="801601"/>
        <a:ext cx="2516377" cy="1998123"/>
      </dsp:txXfrm>
    </dsp:sp>
    <dsp:sp modelId="{E86CAFFF-BB22-4196-B380-70C83D96C5FA}">
      <dsp:nvSpPr>
        <dsp:cNvPr id="0" name=""/>
        <dsp:cNvSpPr/>
      </dsp:nvSpPr>
      <dsp:spPr>
        <a:xfrm>
          <a:off x="2214800" y="2799724"/>
          <a:ext cx="2995686" cy="1998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Обсяг виконаних робіт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Вартість експорту</a:t>
          </a:r>
          <a:endParaRPr lang="ru-UA" sz="2200" kern="1200" dirty="0"/>
        </a:p>
      </dsp:txBody>
      <dsp:txXfrm>
        <a:off x="2694110" y="2799724"/>
        <a:ext cx="2516377" cy="1998123"/>
      </dsp:txXfrm>
    </dsp:sp>
    <dsp:sp modelId="{FB2633D4-F384-4B7E-9F05-9331F08FF3AA}">
      <dsp:nvSpPr>
        <dsp:cNvPr id="0" name=""/>
        <dsp:cNvSpPr/>
      </dsp:nvSpPr>
      <dsp:spPr>
        <a:xfrm>
          <a:off x="617100" y="2751"/>
          <a:ext cx="1997124" cy="1997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Кількісні </a:t>
          </a:r>
          <a:endParaRPr lang="ru-UA" sz="2800" kern="1200" dirty="0"/>
        </a:p>
      </dsp:txBody>
      <dsp:txXfrm>
        <a:off x="909572" y="295223"/>
        <a:ext cx="1412180" cy="1412180"/>
      </dsp:txXfrm>
    </dsp:sp>
    <dsp:sp modelId="{4DFBB19C-DE30-4F8A-9128-85DBE053101D}">
      <dsp:nvSpPr>
        <dsp:cNvPr id="0" name=""/>
        <dsp:cNvSpPr/>
      </dsp:nvSpPr>
      <dsp:spPr>
        <a:xfrm>
          <a:off x="7207612" y="801601"/>
          <a:ext cx="2995686" cy="1998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Істотні особливості об'єктів, аналіз і закономірності їх розвитку</a:t>
          </a:r>
          <a:endParaRPr lang="ru-UA" sz="2200" kern="1200" dirty="0"/>
        </a:p>
      </dsp:txBody>
      <dsp:txXfrm>
        <a:off x="7686922" y="801601"/>
        <a:ext cx="2516377" cy="1998123"/>
      </dsp:txXfrm>
    </dsp:sp>
    <dsp:sp modelId="{2D209E71-FCDE-402B-977E-ACBB49EAD2BB}">
      <dsp:nvSpPr>
        <dsp:cNvPr id="0" name=""/>
        <dsp:cNvSpPr/>
      </dsp:nvSpPr>
      <dsp:spPr>
        <a:xfrm>
          <a:off x="7207612" y="2799724"/>
          <a:ext cx="2995686" cy="1998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Рентабельність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Ліквідність</a:t>
          </a:r>
          <a:endParaRPr lang="ru-UA" sz="2200" kern="1200" dirty="0"/>
        </a:p>
      </dsp:txBody>
      <dsp:txXfrm>
        <a:off x="7686922" y="2799724"/>
        <a:ext cx="2516377" cy="1998123"/>
      </dsp:txXfrm>
    </dsp:sp>
    <dsp:sp modelId="{DA50B817-5679-4679-ACAC-96EF54A42045}">
      <dsp:nvSpPr>
        <dsp:cNvPr id="0" name=""/>
        <dsp:cNvSpPr/>
      </dsp:nvSpPr>
      <dsp:spPr>
        <a:xfrm>
          <a:off x="5609912" y="2751"/>
          <a:ext cx="1997124" cy="1997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Якісні</a:t>
          </a:r>
        </a:p>
      </dsp:txBody>
      <dsp:txXfrm>
        <a:off x="5902384" y="295223"/>
        <a:ext cx="1412180" cy="1412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C8702-9CF8-41E7-A417-674662759E3B}">
      <dsp:nvSpPr>
        <dsp:cNvPr id="0" name=""/>
        <dsp:cNvSpPr/>
      </dsp:nvSpPr>
      <dsp:spPr>
        <a:xfrm>
          <a:off x="1186519" y="825820"/>
          <a:ext cx="2222989" cy="148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У</a:t>
          </a:r>
          <a:r>
            <a:rPr lang="uk-UA" sz="2200" kern="1200" baseline="0" dirty="0"/>
            <a:t> фізичних одиницях виміру</a:t>
          </a:r>
          <a:endParaRPr lang="ru-UA" sz="2200" kern="1200" dirty="0"/>
        </a:p>
      </dsp:txBody>
      <dsp:txXfrm>
        <a:off x="1542197" y="825820"/>
        <a:ext cx="1867311" cy="1482734"/>
      </dsp:txXfrm>
    </dsp:sp>
    <dsp:sp modelId="{E86CAFFF-BB22-4196-B380-70C83D96C5FA}">
      <dsp:nvSpPr>
        <dsp:cNvPr id="0" name=""/>
        <dsp:cNvSpPr/>
      </dsp:nvSpPr>
      <dsp:spPr>
        <a:xfrm>
          <a:off x="1186519" y="2308555"/>
          <a:ext cx="2222989" cy="148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200" kern="1200" dirty="0"/>
        </a:p>
      </dsp:txBody>
      <dsp:txXfrm>
        <a:off x="1542197" y="2308555"/>
        <a:ext cx="1867311" cy="1482734"/>
      </dsp:txXfrm>
    </dsp:sp>
    <dsp:sp modelId="{FB2633D4-F384-4B7E-9F05-9331F08FF3AA}">
      <dsp:nvSpPr>
        <dsp:cNvPr id="0" name=""/>
        <dsp:cNvSpPr/>
      </dsp:nvSpPr>
      <dsp:spPr>
        <a:xfrm>
          <a:off x="924" y="233023"/>
          <a:ext cx="1481993" cy="1481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Натуральні  </a:t>
          </a:r>
          <a:endParaRPr lang="ru-UA" sz="1500" kern="1200" dirty="0"/>
        </a:p>
      </dsp:txBody>
      <dsp:txXfrm>
        <a:off x="217957" y="450056"/>
        <a:ext cx="1047927" cy="1047927"/>
      </dsp:txXfrm>
    </dsp:sp>
    <dsp:sp modelId="{4DFBB19C-DE30-4F8A-9128-85DBE053101D}">
      <dsp:nvSpPr>
        <dsp:cNvPr id="0" name=""/>
        <dsp:cNvSpPr/>
      </dsp:nvSpPr>
      <dsp:spPr>
        <a:xfrm>
          <a:off x="4891502" y="825820"/>
          <a:ext cx="2222989" cy="148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У грошовому виразі</a:t>
          </a:r>
          <a:endParaRPr lang="ru-UA" sz="2200" kern="1200" dirty="0"/>
        </a:p>
      </dsp:txBody>
      <dsp:txXfrm>
        <a:off x="5247180" y="825820"/>
        <a:ext cx="1867311" cy="1482734"/>
      </dsp:txXfrm>
    </dsp:sp>
    <dsp:sp modelId="{2D209E71-FCDE-402B-977E-ACBB49EAD2BB}">
      <dsp:nvSpPr>
        <dsp:cNvPr id="0" name=""/>
        <dsp:cNvSpPr/>
      </dsp:nvSpPr>
      <dsp:spPr>
        <a:xfrm>
          <a:off x="4891502" y="2308555"/>
          <a:ext cx="2222989" cy="148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200" kern="1200" dirty="0"/>
        </a:p>
      </dsp:txBody>
      <dsp:txXfrm>
        <a:off x="5247180" y="2308555"/>
        <a:ext cx="1867311" cy="1482734"/>
      </dsp:txXfrm>
    </dsp:sp>
    <dsp:sp modelId="{DA50B817-5679-4679-ACAC-96EF54A42045}">
      <dsp:nvSpPr>
        <dsp:cNvPr id="0" name=""/>
        <dsp:cNvSpPr/>
      </dsp:nvSpPr>
      <dsp:spPr>
        <a:xfrm>
          <a:off x="3705907" y="231689"/>
          <a:ext cx="1481993" cy="1481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Вартісні </a:t>
          </a:r>
        </a:p>
      </dsp:txBody>
      <dsp:txXfrm>
        <a:off x="3922940" y="448722"/>
        <a:ext cx="1047927" cy="1047927"/>
      </dsp:txXfrm>
    </dsp:sp>
    <dsp:sp modelId="{15FA303F-A78D-4459-AEA5-117740CDFBD2}">
      <dsp:nvSpPr>
        <dsp:cNvPr id="0" name=""/>
        <dsp:cNvSpPr/>
      </dsp:nvSpPr>
      <dsp:spPr>
        <a:xfrm>
          <a:off x="8596485" y="825820"/>
          <a:ext cx="2222989" cy="148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У затратах праці</a:t>
          </a:r>
          <a:endParaRPr lang="ru-UA" sz="2200" kern="1200" dirty="0"/>
        </a:p>
      </dsp:txBody>
      <dsp:txXfrm>
        <a:off x="8952163" y="825820"/>
        <a:ext cx="1867311" cy="1482734"/>
      </dsp:txXfrm>
    </dsp:sp>
    <dsp:sp modelId="{BC4CB1BF-68B0-4786-BA24-A4A0F996201A}">
      <dsp:nvSpPr>
        <dsp:cNvPr id="0" name=""/>
        <dsp:cNvSpPr/>
      </dsp:nvSpPr>
      <dsp:spPr>
        <a:xfrm>
          <a:off x="8596485" y="2308555"/>
          <a:ext cx="2222989" cy="148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200" kern="1200" dirty="0"/>
        </a:p>
      </dsp:txBody>
      <dsp:txXfrm>
        <a:off x="8952163" y="2308555"/>
        <a:ext cx="1867311" cy="1482734"/>
      </dsp:txXfrm>
    </dsp:sp>
    <dsp:sp modelId="{42E7BD90-1350-4150-892D-0BBEA9AED09A}">
      <dsp:nvSpPr>
        <dsp:cNvPr id="0" name=""/>
        <dsp:cNvSpPr/>
      </dsp:nvSpPr>
      <dsp:spPr>
        <a:xfrm>
          <a:off x="7410890" y="231689"/>
          <a:ext cx="1481993" cy="1481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Трудові  </a:t>
          </a:r>
        </a:p>
      </dsp:txBody>
      <dsp:txXfrm>
        <a:off x="7627923" y="448722"/>
        <a:ext cx="1047927" cy="10479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C8702-9CF8-41E7-A417-674662759E3B}">
      <dsp:nvSpPr>
        <dsp:cNvPr id="0" name=""/>
        <dsp:cNvSpPr/>
      </dsp:nvSpPr>
      <dsp:spPr>
        <a:xfrm>
          <a:off x="1979824" y="765923"/>
          <a:ext cx="2860960" cy="1908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Характери-</a:t>
          </a:r>
          <a:r>
            <a:rPr lang="uk-UA" sz="2400" kern="1200" dirty="0" err="1"/>
            <a:t>зують</a:t>
          </a:r>
          <a:r>
            <a:rPr lang="uk-UA" sz="2400" kern="1200" dirty="0"/>
            <a:t> розмір (величину, обсяг)</a:t>
          </a:r>
          <a:endParaRPr lang="ru-UA" sz="2400" kern="1200" dirty="0"/>
        </a:p>
      </dsp:txBody>
      <dsp:txXfrm>
        <a:off x="2437578" y="765923"/>
        <a:ext cx="2403206" cy="1908260"/>
      </dsp:txXfrm>
    </dsp:sp>
    <dsp:sp modelId="{E86CAFFF-BB22-4196-B380-70C83D96C5FA}">
      <dsp:nvSpPr>
        <dsp:cNvPr id="0" name=""/>
        <dsp:cNvSpPr/>
      </dsp:nvSpPr>
      <dsp:spPr>
        <a:xfrm>
          <a:off x="1966378" y="2677185"/>
          <a:ext cx="2860960" cy="1908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Натуральні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Вартісні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Трудові вимірники</a:t>
          </a:r>
          <a:endParaRPr lang="ru-UA" sz="2300" kern="1200" dirty="0"/>
        </a:p>
      </dsp:txBody>
      <dsp:txXfrm>
        <a:off x="2424132" y="2677185"/>
        <a:ext cx="2403206" cy="1908260"/>
      </dsp:txXfrm>
    </dsp:sp>
    <dsp:sp modelId="{FB2633D4-F384-4B7E-9F05-9331F08FF3AA}">
      <dsp:nvSpPr>
        <dsp:cNvPr id="0" name=""/>
        <dsp:cNvSpPr/>
      </dsp:nvSpPr>
      <dsp:spPr>
        <a:xfrm>
          <a:off x="453979" y="3001"/>
          <a:ext cx="1907306" cy="1907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Абсолютні </a:t>
          </a:r>
          <a:endParaRPr lang="ru-UA" sz="2000" kern="1200" dirty="0"/>
        </a:p>
      </dsp:txBody>
      <dsp:txXfrm>
        <a:off x="733297" y="282319"/>
        <a:ext cx="1348670" cy="1348670"/>
      </dsp:txXfrm>
    </dsp:sp>
    <dsp:sp modelId="{4DFBB19C-DE30-4F8A-9128-85DBE053101D}">
      <dsp:nvSpPr>
        <dsp:cNvPr id="0" name=""/>
        <dsp:cNvSpPr/>
      </dsp:nvSpPr>
      <dsp:spPr>
        <a:xfrm>
          <a:off x="6748092" y="765923"/>
          <a:ext cx="3618328" cy="1908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Показують  співвідношення між абсолютними показниками і характеризують рівень або структуру</a:t>
          </a:r>
          <a:endParaRPr lang="ru-UA" sz="2000" kern="1200" dirty="0"/>
        </a:p>
      </dsp:txBody>
      <dsp:txXfrm>
        <a:off x="7327024" y="765923"/>
        <a:ext cx="3039395" cy="1908260"/>
      </dsp:txXfrm>
    </dsp:sp>
    <dsp:sp modelId="{2D209E71-FCDE-402B-977E-ACBB49EAD2BB}">
      <dsp:nvSpPr>
        <dsp:cNvPr id="0" name=""/>
        <dsp:cNvSpPr/>
      </dsp:nvSpPr>
      <dsp:spPr>
        <a:xfrm>
          <a:off x="6760270" y="2674184"/>
          <a:ext cx="3593972" cy="1908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Проценти</a:t>
          </a:r>
          <a:r>
            <a:rPr lang="uk-UA" sz="2300" kern="1200" baseline="0" dirty="0"/>
            <a:t> (відсотки)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baseline="0" dirty="0"/>
            <a:t>Індекси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baseline="0" dirty="0"/>
            <a:t>Коефіцієнти </a:t>
          </a:r>
          <a:endParaRPr lang="ru-UA" sz="2300" kern="1200" dirty="0"/>
        </a:p>
      </dsp:txBody>
      <dsp:txXfrm>
        <a:off x="7335305" y="2674184"/>
        <a:ext cx="3018936" cy="1908260"/>
      </dsp:txXfrm>
    </dsp:sp>
    <dsp:sp modelId="{DA50B817-5679-4679-ACAC-96EF54A42045}">
      <dsp:nvSpPr>
        <dsp:cNvPr id="0" name=""/>
        <dsp:cNvSpPr/>
      </dsp:nvSpPr>
      <dsp:spPr>
        <a:xfrm>
          <a:off x="5410207" y="0"/>
          <a:ext cx="1907306" cy="1907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Відносні</a:t>
          </a:r>
        </a:p>
      </dsp:txBody>
      <dsp:txXfrm>
        <a:off x="5689525" y="279318"/>
        <a:ext cx="1348670" cy="13486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C8702-9CF8-41E7-A417-674662759E3B}">
      <dsp:nvSpPr>
        <dsp:cNvPr id="0" name=""/>
        <dsp:cNvSpPr/>
      </dsp:nvSpPr>
      <dsp:spPr>
        <a:xfrm>
          <a:off x="2144373" y="644636"/>
          <a:ext cx="3104682" cy="33796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Х</a:t>
          </a:r>
          <a:r>
            <a:rPr lang="uk-UA" sz="2400" kern="1200" dirty="0"/>
            <a:t>арактеризують безпосередньо аналізований об'єкт </a:t>
          </a:r>
          <a:endParaRPr lang="ru-UA" sz="2400" kern="1200" dirty="0"/>
        </a:p>
      </dsp:txBody>
      <dsp:txXfrm>
        <a:off x="2641122" y="644636"/>
        <a:ext cx="2607933" cy="3379614"/>
      </dsp:txXfrm>
    </dsp:sp>
    <dsp:sp modelId="{FB2633D4-F384-4B7E-9F05-9331F08FF3AA}">
      <dsp:nvSpPr>
        <dsp:cNvPr id="0" name=""/>
        <dsp:cNvSpPr/>
      </dsp:nvSpPr>
      <dsp:spPr>
        <a:xfrm>
          <a:off x="1542752" y="61"/>
          <a:ext cx="1611436" cy="1611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Прямі  </a:t>
          </a:r>
          <a:endParaRPr lang="ru-UA" sz="1800" kern="1200" dirty="0"/>
        </a:p>
      </dsp:txBody>
      <dsp:txXfrm>
        <a:off x="1778741" y="236050"/>
        <a:ext cx="1139458" cy="1139458"/>
      </dsp:txXfrm>
    </dsp:sp>
    <dsp:sp modelId="{4DFBB19C-DE30-4F8A-9128-85DBE053101D}">
      <dsp:nvSpPr>
        <dsp:cNvPr id="0" name=""/>
        <dsp:cNvSpPr/>
      </dsp:nvSpPr>
      <dsp:spPr>
        <a:xfrm>
          <a:off x="7237000" y="631190"/>
          <a:ext cx="3104682" cy="33796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Зворотні показники, характеризують непрямо об’єкт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Продуктивність праці – трудомісткість</a:t>
          </a:r>
        </a:p>
      </dsp:txBody>
      <dsp:txXfrm>
        <a:off x="7733749" y="631190"/>
        <a:ext cx="2607933" cy="3379614"/>
      </dsp:txXfrm>
    </dsp:sp>
    <dsp:sp modelId="{DA50B817-5679-4679-ACAC-96EF54A42045}">
      <dsp:nvSpPr>
        <dsp:cNvPr id="0" name=""/>
        <dsp:cNvSpPr/>
      </dsp:nvSpPr>
      <dsp:spPr>
        <a:xfrm>
          <a:off x="6258871" y="61"/>
          <a:ext cx="1611436" cy="1611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Обернені </a:t>
          </a:r>
        </a:p>
      </dsp:txBody>
      <dsp:txXfrm>
        <a:off x="6494860" y="236050"/>
        <a:ext cx="1139458" cy="1139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25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993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056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882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8688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982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0110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6356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165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261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235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983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171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916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771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020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749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D963E-1B8A-46D5-8615-8B7FE32AC9B6}" type="datetimeFigureOut">
              <a:rPr lang="ru-UA" smtClean="0"/>
              <a:t>18.10.2021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8EED0-75CE-49E7-8789-F03C77A865D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290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1B102-AB2A-4BD2-9DE4-BC6763184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435" y="1991664"/>
            <a:ext cx="11470341" cy="1825096"/>
          </a:xfrm>
        </p:spPr>
        <p:txBody>
          <a:bodyPr>
            <a:normAutofit fontScale="90000"/>
          </a:bodyPr>
          <a:lstStyle/>
          <a:p>
            <a:r>
              <a:rPr lang="uk-UA" dirty="0"/>
              <a:t>Тема 2. </a:t>
            </a:r>
            <a:br>
              <a:rPr lang="uk-UA" dirty="0"/>
            </a:br>
            <a:r>
              <a:rPr lang="uk-UA" dirty="0"/>
              <a:t>Класифікаційні елементи ЕА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461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F03CC-FDEB-49A4-ABEC-7937F86B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Функції показників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1FBDFB-D408-4098-BFBB-EAF4D8CE0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uk-UA" altLang="ru-UA" sz="2800" dirty="0"/>
              <a:t>1. Пізнавальна функція</a:t>
            </a:r>
            <a:r>
              <a:rPr lang="uk-UA" altLang="ru-UA" sz="2800" b="1" dirty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uk-UA" altLang="ru-UA" sz="2800" dirty="0"/>
              <a:t>2. Управлінська (контрольно-організаторська) функція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uk-UA" altLang="ru-UA" sz="2800" dirty="0"/>
              <a:t>3. Стимулююча функція</a:t>
            </a: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850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8D0F9-F9CA-4BB2-BC1F-24AF0301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показників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CF22C11-1B2C-4CBC-A199-758BA0EA9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428682"/>
              </p:ext>
            </p:extLst>
          </p:nvPr>
        </p:nvGraphicFramePr>
        <p:xfrm>
          <a:off x="685800" y="1734671"/>
          <a:ext cx="10820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51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8D0F9-F9CA-4BB2-BC1F-24AF0301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показників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CF22C11-1B2C-4CBC-A199-758BA0EA9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438419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96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8D0F9-F9CA-4BB2-BC1F-24AF0301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показників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CF22C11-1B2C-4CBC-A199-758BA0EA9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471112"/>
              </p:ext>
            </p:extLst>
          </p:nvPr>
        </p:nvGraphicFramePr>
        <p:xfrm>
          <a:off x="685800" y="1882589"/>
          <a:ext cx="10820400" cy="458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63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8D0F9-F9CA-4BB2-BC1F-24AF0301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показників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CF22C11-1B2C-4CBC-A199-758BA0EA9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714508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23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8D0F9-F9CA-4BB2-BC1F-24AF0301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показників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CF22C11-1B2C-4CBC-A199-758BA0EA9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669628"/>
              </p:ext>
            </p:extLst>
          </p:nvPr>
        </p:nvGraphicFramePr>
        <p:xfrm>
          <a:off x="685800" y="2069314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97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8D0F9-F9CA-4BB2-BC1F-24AF0301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показників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CF22C11-1B2C-4CBC-A199-758BA0EA9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234733"/>
              </p:ext>
            </p:extLst>
          </p:nvPr>
        </p:nvGraphicFramePr>
        <p:xfrm>
          <a:off x="685799" y="1474796"/>
          <a:ext cx="11053119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53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8D0F9-F9CA-4BB2-BC1F-24AF0301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показників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CF22C11-1B2C-4CBC-A199-758BA0EA9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346117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75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2C4A1-76BE-4AA4-B039-76E16A70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r>
              <a:rPr lang="uk-UA" dirty="0"/>
              <a:t>4. фактори, що впливають на показники комерційної та фінансової діяльності підприємства. Їх класифікація </a:t>
            </a:r>
            <a:endParaRPr lang="ru-UA" dirty="0"/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D9703C97-039A-4396-9BF9-E8CF918BA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549638"/>
              </p:ext>
            </p:extLst>
          </p:nvPr>
        </p:nvGraphicFramePr>
        <p:xfrm>
          <a:off x="685800" y="2385227"/>
          <a:ext cx="10820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98467738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569346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Ознака 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Різновиди факторів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48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1. За своєю природою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Соціально-економічні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75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Виробничо-технологічні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4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Природно-екологічні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09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2. За місцем виникнення (центрами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Зовнішні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40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відповідальності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Внутрішні 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141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3. За характером дії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Інтенсивні 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60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Екстенсивні 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24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4. За ступенем впливу на результати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Головні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795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Другорядні 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429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92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2C4A1-76BE-4AA4-B039-76E16A70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r>
              <a:rPr lang="uk-UA" dirty="0"/>
              <a:t>4. фактори, що впливають на показники комерційної та фінансової діяльності підприємства. Їх класифікація </a:t>
            </a:r>
            <a:endParaRPr lang="ru-UA" dirty="0"/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D9703C97-039A-4396-9BF9-E8CF918BA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44713"/>
              </p:ext>
            </p:extLst>
          </p:nvPr>
        </p:nvGraphicFramePr>
        <p:xfrm>
          <a:off x="685800" y="2936556"/>
          <a:ext cx="10820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98467738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569346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Ознака 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Різновиди факторів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48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5. За часом дії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Постійні 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75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Тимчасові 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4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6. За ступенем розповсюдженості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Загальні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40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відповідальності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Специфічні  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141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7. За можливістю виміру впливу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Вимірювані 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609715"/>
                  </a:ext>
                </a:extLst>
              </a:tr>
              <a:tr h="230675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Невимірювані 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240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43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6E6C5-E4EC-4738-9840-08BC20EF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 теми 2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09409F-6CAF-4E25-BBC0-3D879CA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19" y="2194560"/>
            <a:ext cx="11261124" cy="4024125"/>
          </a:xfrm>
        </p:spPr>
        <p:txBody>
          <a:bodyPr>
            <a:normAutofit/>
          </a:bodyPr>
          <a:lstStyle/>
          <a:p>
            <a:pPr marL="0" indent="43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3200" dirty="0"/>
              <a:t>Предмет, об</a:t>
            </a:r>
            <a:r>
              <a:rPr lang="en-US" sz="3200" dirty="0"/>
              <a:t>’</a:t>
            </a:r>
            <a:r>
              <a:rPr lang="uk-UA" sz="3200" dirty="0"/>
              <a:t>єкти і суб</a:t>
            </a:r>
            <a:r>
              <a:rPr lang="en-US" sz="3200" dirty="0"/>
              <a:t>’</a:t>
            </a:r>
            <a:r>
              <a:rPr lang="uk-UA" sz="3200" dirty="0" err="1"/>
              <a:t>єкти</a:t>
            </a:r>
            <a:r>
              <a:rPr lang="uk-UA" sz="3200" dirty="0"/>
              <a:t> економічного аналізу </a:t>
            </a:r>
          </a:p>
          <a:p>
            <a:pPr marL="0" indent="43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3200" dirty="0"/>
              <a:t>Види економічного аналізу</a:t>
            </a:r>
          </a:p>
          <a:p>
            <a:pPr marL="0" indent="43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3200" dirty="0"/>
              <a:t>Показники та їх класифікація</a:t>
            </a:r>
          </a:p>
          <a:p>
            <a:pPr marL="0" indent="4320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3200" dirty="0"/>
              <a:t>Фактори, що впливають на показники комерційної та фінансової діяльності підприємства.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/>
              <a:t>Їх класифікація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4037342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26D9D-0DA8-440D-AE26-A8AF9168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увагу!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4125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79903-E6E0-4CBA-9E94-556EE875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277" y="764373"/>
            <a:ext cx="9660924" cy="1293028"/>
          </a:xfrm>
        </p:spPr>
        <p:txBody>
          <a:bodyPr>
            <a:normAutofit/>
          </a:bodyPr>
          <a:lstStyle/>
          <a:p>
            <a:r>
              <a:rPr lang="uk-UA" sz="4000" dirty="0"/>
              <a:t>1. Предмет, об</a:t>
            </a:r>
            <a:r>
              <a:rPr lang="en-US" sz="4000" dirty="0"/>
              <a:t>’</a:t>
            </a:r>
            <a:r>
              <a:rPr lang="uk-UA" sz="4000" dirty="0"/>
              <a:t>єкти і суб</a:t>
            </a:r>
            <a:r>
              <a:rPr lang="en-US" sz="4000" dirty="0"/>
              <a:t>’</a:t>
            </a:r>
            <a:r>
              <a:rPr lang="uk-UA" sz="4000" dirty="0" err="1"/>
              <a:t>єкти</a:t>
            </a:r>
            <a:r>
              <a:rPr lang="uk-UA" sz="4000" dirty="0"/>
              <a:t> </a:t>
            </a:r>
            <a:r>
              <a:rPr lang="uk-UA" sz="4000" dirty="0" err="1"/>
              <a:t>Еа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2AB6FAD4-E58F-4697-9C9E-146FA6B24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270708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14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C40B2-0B45-4FD7-9432-1DA42D41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</a:t>
            </a:r>
            <a:r>
              <a:rPr lang="uk-UA" dirty="0" err="1"/>
              <a:t>Еа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1ED909B4-96C5-411B-ABB4-356B8B089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298551"/>
              </p:ext>
            </p:extLst>
          </p:nvPr>
        </p:nvGraphicFramePr>
        <p:xfrm>
          <a:off x="685800" y="1795849"/>
          <a:ext cx="10820400" cy="486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31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56F88-ED61-4477-BF46-52D8444B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uk-UA" dirty="0"/>
              <a:t>Класифікація видів </a:t>
            </a:r>
            <a:r>
              <a:rPr lang="uk-UA" dirty="0" err="1"/>
              <a:t>Еа</a:t>
            </a:r>
            <a:r>
              <a:rPr lang="uk-UA" dirty="0"/>
              <a:t> за критеріями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468D87EE-734E-4018-9F0A-AA113A957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617933"/>
              </p:ext>
            </p:extLst>
          </p:nvPr>
        </p:nvGraphicFramePr>
        <p:xfrm>
          <a:off x="757880" y="1944130"/>
          <a:ext cx="10322011" cy="462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34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56F88-ED61-4477-BF46-52D8444B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uk-UA" dirty="0"/>
              <a:t>Класифікація видів </a:t>
            </a:r>
            <a:r>
              <a:rPr lang="uk-UA" dirty="0" err="1"/>
              <a:t>Еа</a:t>
            </a:r>
            <a:r>
              <a:rPr lang="uk-UA" dirty="0"/>
              <a:t> за критеріями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468D87EE-734E-4018-9F0A-AA113A957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323531"/>
              </p:ext>
            </p:extLst>
          </p:nvPr>
        </p:nvGraphicFramePr>
        <p:xfrm>
          <a:off x="685801" y="1894703"/>
          <a:ext cx="6662350" cy="482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0C3317-F60E-4C5F-B04A-71376E1EA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778209"/>
            <a:ext cx="5282043" cy="35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7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CD917-7900-4982-8598-DABCDE16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77" y="764373"/>
            <a:ext cx="10880124" cy="1293028"/>
          </a:xfrm>
        </p:spPr>
        <p:txBody>
          <a:bodyPr/>
          <a:lstStyle/>
          <a:p>
            <a:r>
              <a:rPr lang="uk-UA" dirty="0"/>
              <a:t>Класифікація видів ЕА за критеріями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540F54E6-B719-492E-969D-B485E201E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752343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94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E7D30-F8A4-4989-A8E2-E7D8DB66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654" y="764373"/>
            <a:ext cx="9578546" cy="1293028"/>
          </a:xfrm>
        </p:spPr>
        <p:txBody>
          <a:bodyPr/>
          <a:lstStyle/>
          <a:p>
            <a:r>
              <a:rPr lang="uk-UA" dirty="0"/>
              <a:t>3. Показники та їх класифікація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0C1637-F4E8-4B27-BC9D-00071F0C8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866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	Предмет аналізу та його об'єкти пізнають через систему соціально-економічних показників.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	</a:t>
            </a:r>
            <a:r>
              <a:rPr lang="ru-RU" sz="2400" b="1" dirty="0"/>
              <a:t>Показники</a:t>
            </a:r>
            <a:r>
              <a:rPr lang="ru-RU" sz="2400" dirty="0"/>
              <a:t> являють собою поняття, що відображають кількісні та якісні характеристики нових явищ, виробничих ресурсів, рівень технологічної, економічної, соціальної та екологічної ефективності господарських процесів як усієї діяльності підприємства, так і окремих її сторін.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	Кожний показник має свій числовий вираз, який характеризує конкретний вимір аналізованого об'єкта, а також його зміст — соціально-економічну сутність. 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45733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A588C-9DA7-41F2-920E-4B439718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Значення показників і факторів у ЕА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9EE2A9-4664-4061-9700-655581C84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Поділ аналітичних показників і факторів за різними ознаками дає можливість систематизувати наше уявлення про аналізований об'єкт, допомагає організувати його системне вивчення та обґрунтувати основні напрями поліпшення.</a:t>
            </a:r>
          </a:p>
          <a:p>
            <a:r>
              <a:rPr lang="uk-UA" sz="2800" dirty="0"/>
              <a:t>Величина показників та їх якісна характеристика в процесі господарської діяльності постійно змінюється під впливом певних причин і умов, які називають факторами.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635087916"/>
      </p:ext>
    </p:extLst>
  </p:cSld>
  <p:clrMapOvr>
    <a:masterClrMapping/>
  </p:clrMapOvr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Туман</Template>
  <TotalTime>191</TotalTime>
  <Words>644</Words>
  <Application>Microsoft Office PowerPoint</Application>
  <PresentationFormat>Широкий екран</PresentationFormat>
  <Paragraphs>176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</vt:lpstr>
      <vt:lpstr>Туман</vt:lpstr>
      <vt:lpstr>Тема 2.  Класифікаційні елементи ЕА</vt:lpstr>
      <vt:lpstr>Зміст теми 2</vt:lpstr>
      <vt:lpstr>1. Предмет, об’єкти і суб’єкти Еа</vt:lpstr>
      <vt:lpstr>Види Еа</vt:lpstr>
      <vt:lpstr>Класифікація видів Еа за критеріями</vt:lpstr>
      <vt:lpstr>Класифікація видів Еа за критеріями</vt:lpstr>
      <vt:lpstr>Класифікація видів ЕА за критеріями</vt:lpstr>
      <vt:lpstr>3. Показники та їх класифікація</vt:lpstr>
      <vt:lpstr>Значення показників і факторів у ЕА</vt:lpstr>
      <vt:lpstr>Функції показників</vt:lpstr>
      <vt:lpstr>Види показників</vt:lpstr>
      <vt:lpstr>Види показників</vt:lpstr>
      <vt:lpstr>Види показників</vt:lpstr>
      <vt:lpstr>Види показників</vt:lpstr>
      <vt:lpstr>Види показників</vt:lpstr>
      <vt:lpstr>Види показників</vt:lpstr>
      <vt:lpstr>Види показників</vt:lpstr>
      <vt:lpstr>4. фактори, що впливають на показники комерційної та фінансової діяльності підприємства. Їх класифікація </vt:lpstr>
      <vt:lpstr>4. фактори, що впливають на показники комерційної та фінансової діяльності підприємства. Їх класифікація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 Класифікаційні елементи АГД</dc:title>
  <dc:creator>Oleksandr Kuts</dc:creator>
  <cp:lastModifiedBy>Oleksandr Kuts</cp:lastModifiedBy>
  <cp:revision>20</cp:revision>
  <dcterms:created xsi:type="dcterms:W3CDTF">2021-02-04T14:21:45Z</dcterms:created>
  <dcterms:modified xsi:type="dcterms:W3CDTF">2021-10-18T11:03:56Z</dcterms:modified>
</cp:coreProperties>
</file>