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60" r:id="rId4"/>
    <p:sldId id="262" r:id="rId5"/>
    <p:sldId id="264" r:id="rId6"/>
    <p:sldId id="263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78" r:id="rId23"/>
    <p:sldId id="282" r:id="rId24"/>
    <p:sldId id="284" r:id="rId25"/>
    <p:sldId id="285" r:id="rId26"/>
    <p:sldId id="283" r:id="rId27"/>
    <p:sldId id="286" r:id="rId28"/>
    <p:sldId id="287" r:id="rId29"/>
    <p:sldId id="288" r:id="rId30"/>
    <p:sldId id="289" r:id="rId31"/>
    <p:sldId id="290" r:id="rId32"/>
    <p:sldId id="26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F2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9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3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86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6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5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2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2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2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5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8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376CA9-4867-4DEB-890D-5835E3079341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D9FD47-FB34-4B32-9088-B1066A4D6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6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07" y="0"/>
            <a:ext cx="2361685" cy="3132945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2124" y="2578947"/>
            <a:ext cx="113334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Державна символіка України</a:t>
            </a:r>
            <a:endParaRPr lang="ru-RU" sz="6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8230"/>
            <a:ext cx="7570033" cy="4931763"/>
          </a:xfrm>
          <a:prstGeom prst="rect">
            <a:avLst/>
          </a:prstGeom>
          <a:effectLst>
            <a:softEdge rad="1130300"/>
          </a:effectLst>
        </p:spPr>
      </p:pic>
    </p:spTree>
    <p:extLst>
      <p:ext uri="{BB962C8B-B14F-4D97-AF65-F5344CB8AC3E}">
        <p14:creationId xmlns:p14="http://schemas.microsoft.com/office/powerpoint/2010/main" val="18508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6019802" cy="914400"/>
          </a:xfrm>
        </p:spPr>
        <p:txBody>
          <a:bodyPr/>
          <a:lstStyle/>
          <a:p>
            <a:pPr algn="ctr"/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Жовтий колір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0"/>
            <a:ext cx="6019801" cy="914400"/>
          </a:xfrm>
        </p:spPr>
        <p:txBody>
          <a:bodyPr/>
          <a:lstStyle/>
          <a:p>
            <a:pPr algn="ctr"/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СИНІЙ КОЛІР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01" y="914400"/>
            <a:ext cx="3263168" cy="324806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2" y="2113613"/>
            <a:ext cx="6172198" cy="474438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690"/>
            <a:ext cx="3361386" cy="36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63" y="-164892"/>
            <a:ext cx="12531777" cy="7270230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5827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3625"/>
            <a:ext cx="12191999" cy="1596177"/>
          </a:xfrm>
        </p:spPr>
        <p:txBody>
          <a:bodyPr>
            <a:noAutofit/>
          </a:bodyPr>
          <a:lstStyle/>
          <a:p>
            <a:r>
              <a:rPr lang="uk-UA" sz="7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прапору в </a:t>
            </a:r>
            <a:r>
              <a:rPr lang="uk-UA" sz="7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7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" y="4923191"/>
            <a:ext cx="1219199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серпня</a:t>
            </a:r>
            <a:endParaRPr lang="ru-RU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2083633"/>
            <a:ext cx="12192000" cy="2400657"/>
          </a:xfrm>
          <a:prstGeom prst="rect">
            <a:avLst/>
          </a:prstGeom>
          <a:noFill/>
          <a:ln>
            <a:noFill/>
          </a:ln>
          <a:effectLst>
            <a:outerShdw dist="38100" dir="10380000" sx="200000" sy="200000" algn="r" rotWithShape="0">
              <a:prstClr val="black">
                <a:alpha val="91000"/>
              </a:prstClr>
            </a:outerShdw>
            <a:softEdge rad="127000"/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/>
            <a:bevelB w="165100" prst="coolSlan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5000" b="1" i="1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   Е        Р   Б</a:t>
            </a:r>
            <a:endParaRPr lang="ru-RU" sz="15000" b="1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9" y="0"/>
            <a:ext cx="7195279" cy="6858000"/>
          </a:xfrm>
          <a:prstGeom prst="rect">
            <a:avLst/>
          </a:prstGeom>
          <a:effectLst>
            <a:softEdge rad="4572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6481" y="2732426"/>
            <a:ext cx="6858002" cy="1393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0055" y="2726055"/>
            <a:ext cx="685800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46" y="1049310"/>
            <a:ext cx="5321508" cy="58086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74164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Стаття 20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06240" cy="104930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1980" cy="10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" y="0"/>
            <a:ext cx="12171731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69" y="269822"/>
            <a:ext cx="3622339" cy="1159525"/>
          </a:xfrm>
        </p:spPr>
        <p:txBody>
          <a:bodyPr/>
          <a:lstStyle/>
          <a:p>
            <a:r>
              <a:rPr lang="uk-UA" sz="40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uk-UA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святослава</a:t>
            </a:r>
            <a:endParaRPr lang="ru-RU" sz="40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34437" y="284812"/>
            <a:ext cx="3957404" cy="1159525"/>
          </a:xfrm>
        </p:spPr>
        <p:txBody>
          <a:bodyPr/>
          <a:lstStyle/>
          <a:p>
            <a:r>
              <a:rPr lang="uk-UA" sz="40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uk-UA" sz="40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endParaRPr lang="ru-RU" sz="40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49521" y="284813"/>
            <a:ext cx="3842479" cy="1159525"/>
          </a:xfrm>
        </p:spPr>
        <p:txBody>
          <a:bodyPr/>
          <a:lstStyle/>
          <a:p>
            <a:r>
              <a:rPr lang="uk-UA" sz="40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uk-UA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ярослава</a:t>
            </a:r>
            <a:endParaRPr lang="ru-RU" sz="40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5754"/>
            <a:ext cx="3876759" cy="4170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21" y="1585754"/>
            <a:ext cx="3842479" cy="4170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38" y="1585754"/>
            <a:ext cx="3957404" cy="41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0"/>
            <a:ext cx="6805534" cy="337518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74" y="3702570"/>
            <a:ext cx="6365823" cy="322018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6" y="3702570"/>
            <a:ext cx="6036039" cy="3405162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356" y="-4"/>
            <a:ext cx="1806644" cy="1693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46618" cy="1693888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441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958" y="0"/>
            <a:ext cx="5481090" cy="1596177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</a:t>
            </a:r>
            <a:r>
              <a:rPr lang="uk-UA" sz="5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кричевський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" y="569625"/>
            <a:ext cx="4706912" cy="6288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21" y="1596177"/>
            <a:ext cx="4017364" cy="5190482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4856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2" y="244699"/>
            <a:ext cx="11629622" cy="1969995"/>
          </a:xfrm>
        </p:spPr>
        <p:txBody>
          <a:bodyPr>
            <a:normAutofit/>
          </a:bodyPr>
          <a:lstStyle/>
          <a:p>
            <a:r>
              <a:rPr lang="ru-RU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СТАТТІ 20 </a:t>
            </a:r>
            <a:r>
              <a:rPr lang="ru-RU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символами </a:t>
            </a:r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" y="2367093"/>
            <a:ext cx="4572001" cy="728659"/>
          </a:xfrm>
        </p:spPr>
        <p:txBody>
          <a:bodyPr/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прапор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17365" y="2098623"/>
            <a:ext cx="4122084" cy="997128"/>
          </a:xfrm>
        </p:spPr>
        <p:txBody>
          <a:bodyPr/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герб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139449" y="2214694"/>
            <a:ext cx="4017366" cy="881057"/>
          </a:xfrm>
        </p:spPr>
        <p:txBody>
          <a:bodyPr/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гімн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08" y="3205293"/>
            <a:ext cx="2833141" cy="365270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7" y="3537678"/>
            <a:ext cx="3809448" cy="250335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93" y="2912701"/>
            <a:ext cx="3889422" cy="3945299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0841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36" y="0"/>
            <a:ext cx="5018603" cy="6858000"/>
          </a:xfrm>
          <a:prstGeom prst="rect">
            <a:avLst/>
          </a:prstGeom>
          <a:effectLst>
            <a:softEdge rad="4191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4090" y="2735578"/>
            <a:ext cx="6857999" cy="1405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1891" y="2731794"/>
            <a:ext cx="6848476" cy="1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37516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66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3816798" cy="2173574"/>
          </a:xfrm>
        </p:spPr>
        <p:txBody>
          <a:bodyPr/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Королівства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Лодомерії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92316" y="510494"/>
            <a:ext cx="3762530" cy="642919"/>
          </a:xfrm>
        </p:spPr>
        <p:txBody>
          <a:bodyPr/>
          <a:lstStyle/>
          <a:p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тризуб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109679" y="0"/>
            <a:ext cx="4082321" cy="1663908"/>
          </a:xfrm>
        </p:spPr>
        <p:txBody>
          <a:bodyPr/>
          <a:lstStyle/>
          <a:p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b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війська запорозького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" y="2173574"/>
            <a:ext cx="3764332" cy="4684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16" y="2173574"/>
            <a:ext cx="3762530" cy="46844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54" y="2173574"/>
            <a:ext cx="3885646" cy="4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9" y="-1"/>
            <a:ext cx="698541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543499" cy="4137284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73967"/>
          </a:xfrm>
        </p:spPr>
        <p:txBody>
          <a:bodyPr>
            <a:noAutofit/>
          </a:bodyPr>
          <a:lstStyle/>
          <a:p>
            <a:r>
              <a:rPr lang="ru-RU" sz="6000" i="1" dirty="0">
                <a:solidFill>
                  <a:srgbClr val="F9D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6000" i="1" dirty="0" err="1">
                <a:solidFill>
                  <a:srgbClr val="F9D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sz="6000" i="1" dirty="0">
                <a:solidFill>
                  <a:srgbClr val="F9D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6000" i="1" dirty="0" err="1">
                <a:solidFill>
                  <a:srgbClr val="F9D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6000" i="1" dirty="0">
                <a:solidFill>
                  <a:srgbClr val="F9D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 err="1" smtClean="0">
                <a:solidFill>
                  <a:srgbClr val="F9D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стихії</a:t>
            </a:r>
            <a:endParaRPr lang="ru-RU" sz="6000" dirty="0">
              <a:solidFill>
                <a:srgbClr val="F9DF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6" y="3177915"/>
            <a:ext cx="6195934" cy="3680085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915"/>
            <a:ext cx="5996066" cy="368008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82" y="0"/>
            <a:ext cx="1953714" cy="1573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8642" cy="167889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2748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69233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МОЛОТ ТОРА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21" y="1169233"/>
            <a:ext cx="4941755" cy="5688767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4820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1" y="-134911"/>
            <a:ext cx="12531776" cy="7150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49" y="0"/>
            <a:ext cx="8394492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451529" cy="313294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71" y="3725057"/>
            <a:ext cx="2451529" cy="313294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411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73" y="-119922"/>
            <a:ext cx="3942413" cy="3744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37"/>
            <a:ext cx="4214734" cy="649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49" y="6190937"/>
            <a:ext cx="4037351" cy="649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34" y="6190937"/>
            <a:ext cx="3939915" cy="6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/>
          <a:p>
            <a:r>
              <a:rPr lang="uk-UA" sz="1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Прапор</a:t>
            </a:r>
            <a:endParaRPr lang="ru-RU" sz="1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47711"/>
            <a:ext cx="12191999" cy="3144014"/>
          </a:xfrm>
        </p:spPr>
        <p:txBody>
          <a:bodyPr>
            <a:noAutofit/>
          </a:bodyPr>
          <a:lstStyle/>
          <a:p>
            <a:r>
              <a:rPr lang="uk-UA" sz="220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ГІМН</a:t>
            </a:r>
            <a:endParaRPr lang="ru-RU" sz="220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63"/>
            <a:ext cx="1873770" cy="24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0" y="0"/>
            <a:ext cx="576122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4103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5806" y="4717373"/>
            <a:ext cx="3500203" cy="781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9599" y="1380812"/>
            <a:ext cx="3542674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287187"/>
            <a:ext cx="7620000" cy="2570814"/>
          </a:xfrm>
        </p:spPr>
        <p:txBody>
          <a:bodyPr>
            <a:normAutofit/>
          </a:bodyPr>
          <a:lstStyle/>
          <a:p>
            <a:pPr algn="r"/>
            <a:r>
              <a:rPr lang="uk-UA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469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4085"/>
          </a:xfrm>
        </p:spPr>
        <p:txBody>
          <a:bodyPr>
            <a:normAutofit/>
          </a:bodyPr>
          <a:lstStyle/>
          <a:p>
            <a:r>
              <a:rPr lang="uk-UA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Прапори запорізьких козаків:</a:t>
            </a: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94085"/>
            <a:ext cx="6019801" cy="679994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uk-UA" sz="3600" dirty="0" smtClean="0"/>
              <a:t>В МИРНИЙ ЧАС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394085"/>
            <a:ext cx="6019799" cy="679994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uk-UA" sz="3600" dirty="0" smtClean="0"/>
              <a:t>У ВОЄННІ ЧАСИ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0" y="2233534"/>
            <a:ext cx="5591331" cy="404734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2233534"/>
            <a:ext cx="5606322" cy="404734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46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72" y="4234045"/>
            <a:ext cx="1938728" cy="262395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8702" cy="254228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7973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019800" cy="1454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Прапор за МИХАЙЛА ГРУШЕВСЬКОГО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0"/>
            <a:ext cx="6019800" cy="145404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ПРАПОР ЗА ПАВЛА СКОРОПАДСЬКОГО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72" y="1993692"/>
            <a:ext cx="5625059" cy="421223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1993692"/>
            <a:ext cx="5777459" cy="421223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7781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7832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965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2774</TotalTime>
  <Words>87</Words>
  <Application>Microsoft Office PowerPoint</Application>
  <PresentationFormat>Широкоэкранный</PresentationFormat>
  <Paragraphs>28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Tw Cen MT</vt:lpstr>
      <vt:lpstr>Wingdings</vt:lpstr>
      <vt:lpstr>Капля</vt:lpstr>
      <vt:lpstr>Презентация PowerPoint</vt:lpstr>
      <vt:lpstr>Відповідно до СТАТТІ 20 Конституції України, її державними символами є:</vt:lpstr>
      <vt:lpstr>Прапор</vt:lpstr>
      <vt:lpstr>Презентация PowerPoint</vt:lpstr>
      <vt:lpstr>Прапори запорізьких козаків: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прапору в україні</vt:lpstr>
      <vt:lpstr>Презентация PowerPoint</vt:lpstr>
      <vt:lpstr>Презентация PowerPoint</vt:lpstr>
      <vt:lpstr>   Стаття 20</vt:lpstr>
      <vt:lpstr>Презентация PowerPoint</vt:lpstr>
      <vt:lpstr>Презентация PowerPoint</vt:lpstr>
      <vt:lpstr>Василь кричевський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герб уособлює три природні стихії</vt:lpstr>
      <vt:lpstr>МОЛОТ 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ГІМН</vt:lpstr>
      <vt:lpstr>Презентация PowerPoint</vt:lpstr>
      <vt:lpstr>Дякуємо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Вікторія Пазіч</dc:creator>
  <cp:lastModifiedBy>Вікторія Пазіч</cp:lastModifiedBy>
  <cp:revision>55</cp:revision>
  <dcterms:created xsi:type="dcterms:W3CDTF">2016-02-20T11:30:41Z</dcterms:created>
  <dcterms:modified xsi:type="dcterms:W3CDTF">2016-02-29T16:44:07Z</dcterms:modified>
</cp:coreProperties>
</file>